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6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7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8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  <p:sldMasterId id="2147483699" r:id="rId7"/>
  </p:sldMasterIdLst>
  <p:notesMasterIdLst>
    <p:notesMasterId r:id="rId34"/>
  </p:notesMasterIdLst>
  <p:handoutMasterIdLst>
    <p:handoutMasterId r:id="rId35"/>
  </p:handoutMasterIdLst>
  <p:sldIdLst>
    <p:sldId id="256" r:id="rId8"/>
    <p:sldId id="260" r:id="rId9"/>
    <p:sldId id="294" r:id="rId10"/>
    <p:sldId id="263" r:id="rId11"/>
    <p:sldId id="322" r:id="rId12"/>
    <p:sldId id="323" r:id="rId13"/>
    <p:sldId id="324" r:id="rId14"/>
    <p:sldId id="290" r:id="rId15"/>
    <p:sldId id="299" r:id="rId16"/>
    <p:sldId id="335" r:id="rId17"/>
    <p:sldId id="262" r:id="rId18"/>
    <p:sldId id="325" r:id="rId19"/>
    <p:sldId id="326" r:id="rId20"/>
    <p:sldId id="288" r:id="rId21"/>
    <p:sldId id="327" r:id="rId22"/>
    <p:sldId id="328" r:id="rId23"/>
    <p:sldId id="329" r:id="rId24"/>
    <p:sldId id="296" r:id="rId25"/>
    <p:sldId id="330" r:id="rId26"/>
    <p:sldId id="292" r:id="rId27"/>
    <p:sldId id="331" r:id="rId28"/>
    <p:sldId id="332" r:id="rId29"/>
    <p:sldId id="264" r:id="rId30"/>
    <p:sldId id="283" r:id="rId31"/>
    <p:sldId id="336" r:id="rId32"/>
    <p:sldId id="289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C592E3B0-D0D5-FB59-2D87-1A7CBC8DE0F2}" name="Hanner, Olsen" initials="OH" userId="S::61097@icf.com::8f966b24-7479-4073-89bd-2f70180eddce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C45"/>
    <a:srgbClr val="A789B1"/>
    <a:srgbClr val="6F3882"/>
    <a:srgbClr val="084F8E"/>
    <a:srgbClr val="F1A41F"/>
    <a:srgbClr val="DBD0E0"/>
    <a:srgbClr val="00A4E4"/>
    <a:srgbClr val="CFAFFF"/>
    <a:srgbClr val="F0E7FF"/>
    <a:srgbClr val="A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6CE3E1-4D3F-4314-BA0C-90828199ECF5}" v="106" dt="2023-12-13T17:40:20.3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85923" autoAdjust="0"/>
  </p:normalViewPr>
  <p:slideViewPr>
    <p:cSldViewPr snapToGrid="0">
      <p:cViewPr varScale="1">
        <p:scale>
          <a:sx n="129" d="100"/>
          <a:sy n="129" d="100"/>
        </p:scale>
        <p:origin x="254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notesMaster" Target="notesMasters/notesMaster1.xml"/><Relationship Id="rId42" Type="http://schemas.microsoft.com/office/2018/10/relationships/authors" Target="author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r, Olsen" userId="8f966b24-7479-4073-89bd-2f70180eddce" providerId="ADAL" clId="{1E1CB5A5-A82E-4ABF-9A06-FB21869B10E1}"/>
    <pc:docChg chg="modSld">
      <pc:chgData name="Hanner, Olsen" userId="8f966b24-7479-4073-89bd-2f70180eddce" providerId="ADAL" clId="{1E1CB5A5-A82E-4ABF-9A06-FB21869B10E1}" dt="2023-06-29T16:44:55.216" v="11" actId="790"/>
      <pc:docMkLst>
        <pc:docMk/>
      </pc:docMkLst>
      <pc:sldChg chg="modSp mod">
        <pc:chgData name="Hanner, Olsen" userId="8f966b24-7479-4073-89bd-2f70180eddce" providerId="ADAL" clId="{1E1CB5A5-A82E-4ABF-9A06-FB21869B10E1}" dt="2023-06-29T16:41:54.119" v="0" actId="790"/>
        <pc:sldMkLst>
          <pc:docMk/>
          <pc:sldMk cId="2163988523" sldId="260"/>
        </pc:sldMkLst>
        <pc:spChg chg="mod">
          <ac:chgData name="Hanner, Olsen" userId="8f966b24-7479-4073-89bd-2f70180eddce" providerId="ADAL" clId="{1E1CB5A5-A82E-4ABF-9A06-FB21869B10E1}" dt="2023-06-29T16:41:54.119" v="0" actId="790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1E1CB5A5-A82E-4ABF-9A06-FB21869B10E1}" dt="2023-06-29T16:43:15.542" v="7" actId="790"/>
        <pc:sldMkLst>
          <pc:docMk/>
          <pc:sldMk cId="1428788921" sldId="262"/>
        </pc:sldMkLst>
        <pc:spChg chg="mod">
          <ac:chgData name="Hanner, Olsen" userId="8f966b24-7479-4073-89bd-2f70180eddce" providerId="ADAL" clId="{1E1CB5A5-A82E-4ABF-9A06-FB21869B10E1}" dt="2023-06-29T16:43:15.542" v="7" actId="790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1E1CB5A5-A82E-4ABF-9A06-FB21869B10E1}" dt="2023-06-29T16:42:22.458" v="2" actId="790"/>
        <pc:sldMkLst>
          <pc:docMk/>
          <pc:sldMk cId="1887431401" sldId="263"/>
        </pc:sldMkLst>
        <pc:spChg chg="mod">
          <ac:chgData name="Hanner, Olsen" userId="8f966b24-7479-4073-89bd-2f70180eddce" providerId="ADAL" clId="{1E1CB5A5-A82E-4ABF-9A06-FB21869B10E1}" dt="2023-06-29T16:42:22.458" v="2" actId="790"/>
          <ac:spMkLst>
            <pc:docMk/>
            <pc:sldMk cId="1887431401" sldId="263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1E1CB5A5-A82E-4ABF-9A06-FB21869B10E1}" dt="2023-06-29T16:44:55.216" v="11" actId="790"/>
        <pc:sldMkLst>
          <pc:docMk/>
          <pc:sldMk cId="3475639167" sldId="289"/>
        </pc:sldMkLst>
        <pc:spChg chg="mod">
          <ac:chgData name="Hanner, Olsen" userId="8f966b24-7479-4073-89bd-2f70180eddce" providerId="ADAL" clId="{1E1CB5A5-A82E-4ABF-9A06-FB21869B10E1}" dt="2023-06-29T16:44:55.216" v="11" actId="790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Hanner, Olsen" userId="8f966b24-7479-4073-89bd-2f70180eddce" providerId="ADAL" clId="{1E1CB5A5-A82E-4ABF-9A06-FB21869B10E1}" dt="2023-06-29T16:43:54.675" v="9" actId="790"/>
        <pc:sldMkLst>
          <pc:docMk/>
          <pc:sldMk cId="4205298638" sldId="292"/>
        </pc:sldMkLst>
        <pc:spChg chg="mod">
          <ac:chgData name="Hanner, Olsen" userId="8f966b24-7479-4073-89bd-2f70180eddce" providerId="ADAL" clId="{1E1CB5A5-A82E-4ABF-9A06-FB21869B10E1}" dt="2023-06-29T16:43:54.675" v="9" actId="790"/>
          <ac:spMkLst>
            <pc:docMk/>
            <pc:sldMk cId="4205298638" sldId="292"/>
            <ac:spMk id="2" creationId="{F6245169-1799-41CD-B28E-D2D20D16AD73}"/>
          </ac:spMkLst>
        </pc:spChg>
      </pc:sldChg>
      <pc:sldChg chg="modSp mod">
        <pc:chgData name="Hanner, Olsen" userId="8f966b24-7479-4073-89bd-2f70180eddce" providerId="ADAL" clId="{1E1CB5A5-A82E-4ABF-9A06-FB21869B10E1}" dt="2023-06-29T16:42:10.730" v="1" actId="790"/>
        <pc:sldMkLst>
          <pc:docMk/>
          <pc:sldMk cId="1925132525" sldId="294"/>
        </pc:sldMkLst>
        <pc:spChg chg="mod">
          <ac:chgData name="Hanner, Olsen" userId="8f966b24-7479-4073-89bd-2f70180eddce" providerId="ADAL" clId="{1E1CB5A5-A82E-4ABF-9A06-FB21869B10E1}" dt="2023-06-29T16:42:10.730" v="1" actId="790"/>
          <ac:spMkLst>
            <pc:docMk/>
            <pc:sldMk cId="1925132525" sldId="294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1E1CB5A5-A82E-4ABF-9A06-FB21869B10E1}" dt="2023-06-29T16:43:44.801" v="8" actId="790"/>
        <pc:sldMkLst>
          <pc:docMk/>
          <pc:sldMk cId="476875324" sldId="296"/>
        </pc:sldMkLst>
        <pc:spChg chg="mod">
          <ac:chgData name="Hanner, Olsen" userId="8f966b24-7479-4073-89bd-2f70180eddce" providerId="ADAL" clId="{1E1CB5A5-A82E-4ABF-9A06-FB21869B10E1}" dt="2023-06-29T16:43:44.801" v="8" actId="790"/>
          <ac:spMkLst>
            <pc:docMk/>
            <pc:sldMk cId="476875324" sldId="296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1E1CB5A5-A82E-4ABF-9A06-FB21869B10E1}" dt="2023-06-29T16:42:41.025" v="4" actId="790"/>
        <pc:sldMkLst>
          <pc:docMk/>
          <pc:sldMk cId="3332005300" sldId="322"/>
        </pc:sldMkLst>
        <pc:spChg chg="mod">
          <ac:chgData name="Hanner, Olsen" userId="8f966b24-7479-4073-89bd-2f70180eddce" providerId="ADAL" clId="{1E1CB5A5-A82E-4ABF-9A06-FB21869B10E1}" dt="2023-06-29T16:42:41.025" v="4" actId="790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Hanner, Olsen" userId="8f966b24-7479-4073-89bd-2f70180eddce" providerId="ADAL" clId="{1E1CB5A5-A82E-4ABF-9A06-FB21869B10E1}" dt="2023-06-29T16:42:33.582" v="3" actId="790"/>
          <ac:spMkLst>
            <pc:docMk/>
            <pc:sldMk cId="3332005300" sldId="322"/>
            <ac:spMk id="5" creationId="{2DB53C78-DA00-2BC5-996C-8D5C0A276C42}"/>
          </ac:spMkLst>
        </pc:spChg>
      </pc:sldChg>
      <pc:sldChg chg="modSp mod">
        <pc:chgData name="Hanner, Olsen" userId="8f966b24-7479-4073-89bd-2f70180eddce" providerId="ADAL" clId="{1E1CB5A5-A82E-4ABF-9A06-FB21869B10E1}" dt="2023-06-29T16:42:53.381" v="5" actId="790"/>
        <pc:sldMkLst>
          <pc:docMk/>
          <pc:sldMk cId="327494629" sldId="323"/>
        </pc:sldMkLst>
        <pc:spChg chg="mod">
          <ac:chgData name="Hanner, Olsen" userId="8f966b24-7479-4073-89bd-2f70180eddce" providerId="ADAL" clId="{1E1CB5A5-A82E-4ABF-9A06-FB21869B10E1}" dt="2023-06-29T16:42:53.381" v="5" actId="790"/>
          <ac:spMkLst>
            <pc:docMk/>
            <pc:sldMk cId="327494629" sldId="323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1E1CB5A5-A82E-4ABF-9A06-FB21869B10E1}" dt="2023-06-29T16:43:00.662" v="6" actId="790"/>
        <pc:sldMkLst>
          <pc:docMk/>
          <pc:sldMk cId="314515802" sldId="324"/>
        </pc:sldMkLst>
        <pc:spChg chg="mod">
          <ac:chgData name="Hanner, Olsen" userId="8f966b24-7479-4073-89bd-2f70180eddce" providerId="ADAL" clId="{1E1CB5A5-A82E-4ABF-9A06-FB21869B10E1}" dt="2023-06-29T16:43:00.662" v="6" actId="790"/>
          <ac:spMkLst>
            <pc:docMk/>
            <pc:sldMk cId="314515802" sldId="324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1E1CB5A5-A82E-4ABF-9A06-FB21869B10E1}" dt="2023-06-29T16:44:38.361" v="10" actId="790"/>
        <pc:sldMkLst>
          <pc:docMk/>
          <pc:sldMk cId="1825204444" sldId="332"/>
        </pc:sldMkLst>
        <pc:spChg chg="mod">
          <ac:chgData name="Hanner, Olsen" userId="8f966b24-7479-4073-89bd-2f70180eddce" providerId="ADAL" clId="{1E1CB5A5-A82E-4ABF-9A06-FB21869B10E1}" dt="2023-06-29T16:44:38.361" v="10" actId="790"/>
          <ac:spMkLst>
            <pc:docMk/>
            <pc:sldMk cId="1825204444" sldId="332"/>
            <ac:spMk id="3" creationId="{E4FD1E92-5DBC-B105-F246-2355E4FF9A74}"/>
          </ac:spMkLst>
        </pc:spChg>
      </pc:sldChg>
    </pc:docChg>
  </pc:docChgLst>
  <pc:docChgLst>
    <pc:chgData name="Twesigye, Gloria" userId="6464a502-8a44-4d67-8fab-8f3aa9495827" providerId="ADAL" clId="{106CE3E1-4D3F-4314-BA0C-90828199ECF5}"/>
    <pc:docChg chg="undo custSel delSld modSld addMainMaster modMainMaster">
      <pc:chgData name="Twesigye, Gloria" userId="6464a502-8a44-4d67-8fab-8f3aa9495827" providerId="ADAL" clId="{106CE3E1-4D3F-4314-BA0C-90828199ECF5}" dt="2023-12-13T17:44:33.580" v="182" actId="20577"/>
      <pc:docMkLst>
        <pc:docMk/>
      </pc:docMkLst>
      <pc:sldChg chg="modSp">
        <pc:chgData name="Twesigye, Gloria" userId="6464a502-8a44-4d67-8fab-8f3aa9495827" providerId="ADAL" clId="{106CE3E1-4D3F-4314-BA0C-90828199ECF5}" dt="2023-12-13T16:12:03.581" v="0"/>
        <pc:sldMkLst>
          <pc:docMk/>
          <pc:sldMk cId="109857222" sldId="256"/>
        </pc:sldMkLst>
        <pc:spChg chg="mod">
          <ac:chgData name="Twesigye, Gloria" userId="6464a502-8a44-4d67-8fab-8f3aa9495827" providerId="ADAL" clId="{106CE3E1-4D3F-4314-BA0C-90828199ECF5}" dt="2023-12-13T16:12:03.581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106CE3E1-4D3F-4314-BA0C-90828199ECF5}" dt="2023-12-13T16:13:07.526" v="6"/>
        <pc:sldMkLst>
          <pc:docMk/>
          <pc:sldMk cId="2163988523" sldId="260"/>
        </pc:sldMkLst>
        <pc:spChg chg="del">
          <ac:chgData name="Twesigye, Gloria" userId="6464a502-8a44-4d67-8fab-8f3aa9495827" providerId="ADAL" clId="{106CE3E1-4D3F-4314-BA0C-90828199ECF5}" dt="2023-12-13T16:13:07.044" v="5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106CE3E1-4D3F-4314-BA0C-90828199ECF5}" dt="2023-12-13T16:13:07.044" v="5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106CE3E1-4D3F-4314-BA0C-90828199ECF5}" dt="2023-12-13T16:13:07.044" v="5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06CE3E1-4D3F-4314-BA0C-90828199ECF5}" dt="2023-12-13T16:13:07.526" v="6"/>
          <ac:picMkLst>
            <pc:docMk/>
            <pc:sldMk cId="2163988523" sldId="260"/>
            <ac:picMk id="2" creationId="{90A5AD5F-9307-CD10-3C04-0BC909F4DC24}"/>
          </ac:picMkLst>
        </pc:picChg>
      </pc:sldChg>
      <pc:sldChg chg="mod">
        <pc:chgData name="Twesigye, Gloria" userId="6464a502-8a44-4d67-8fab-8f3aa9495827" providerId="ADAL" clId="{106CE3E1-4D3F-4314-BA0C-90828199ECF5}" dt="2023-12-13T17:20:54.961" v="107" actId="27918"/>
        <pc:sldMkLst>
          <pc:docMk/>
          <pc:sldMk cId="1428788921" sldId="262"/>
        </pc:sldMkLst>
      </pc:sldChg>
      <pc:sldChg chg="addSp modSp mod">
        <pc:chgData name="Twesigye, Gloria" userId="6464a502-8a44-4d67-8fab-8f3aa9495827" providerId="ADAL" clId="{106CE3E1-4D3F-4314-BA0C-90828199ECF5}" dt="2023-12-13T16:38:36.181" v="37" actId="20577"/>
        <pc:sldMkLst>
          <pc:docMk/>
          <pc:sldMk cId="1887431401" sldId="263"/>
        </pc:sldMkLst>
        <pc:spChg chg="add mod">
          <ac:chgData name="Twesigye, Gloria" userId="6464a502-8a44-4d67-8fab-8f3aa9495827" providerId="ADAL" clId="{106CE3E1-4D3F-4314-BA0C-90828199ECF5}" dt="2023-12-13T16:38:36.181" v="37" actId="20577"/>
          <ac:spMkLst>
            <pc:docMk/>
            <pc:sldMk cId="1887431401" sldId="263"/>
            <ac:spMk id="4" creationId="{94476717-29CE-F047-E946-CF4393A945F7}"/>
          </ac:spMkLst>
        </pc:spChg>
        <pc:graphicFrameChg chg="mod">
          <ac:chgData name="Twesigye, Gloria" userId="6464a502-8a44-4d67-8fab-8f3aa9495827" providerId="ADAL" clId="{106CE3E1-4D3F-4314-BA0C-90828199ECF5}" dt="2023-12-13T16:38:11.840" v="28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 modClrScheme chgLayout">
        <pc:chgData name="Twesigye, Gloria" userId="6464a502-8a44-4d67-8fab-8f3aa9495827" providerId="ADAL" clId="{106CE3E1-4D3F-4314-BA0C-90828199ECF5}" dt="2023-12-13T17:39:19.808" v="168" actId="207"/>
        <pc:sldMkLst>
          <pc:docMk/>
          <pc:sldMk cId="2479953464" sldId="264"/>
        </pc:sldMkLst>
        <pc:spChg chg="mod ord">
          <ac:chgData name="Twesigye, Gloria" userId="6464a502-8a44-4d67-8fab-8f3aa9495827" providerId="ADAL" clId="{106CE3E1-4D3F-4314-BA0C-90828199ECF5}" dt="2023-12-13T17:39:12.965" v="167" actId="1076"/>
          <ac:spMkLst>
            <pc:docMk/>
            <pc:sldMk cId="2479953464" sldId="264"/>
            <ac:spMk id="7" creationId="{5C4488A9-3E50-8D1E-BEEA-C6DAA1DB5FF6}"/>
          </ac:spMkLst>
        </pc:spChg>
        <pc:spChg chg="mod ord">
          <ac:chgData name="Twesigye, Gloria" userId="6464a502-8a44-4d67-8fab-8f3aa9495827" providerId="ADAL" clId="{106CE3E1-4D3F-4314-BA0C-90828199ECF5}" dt="2023-12-13T17:39:08.792" v="166" actId="1076"/>
          <ac:spMkLst>
            <pc:docMk/>
            <pc:sldMk cId="2479953464" sldId="264"/>
            <ac:spMk id="8" creationId="{F5E4BF04-30F0-80D8-4650-4F218AF2E66A}"/>
          </ac:spMkLst>
        </pc:spChg>
        <pc:graphicFrameChg chg="mod">
          <ac:chgData name="Twesigye, Gloria" userId="6464a502-8a44-4d67-8fab-8f3aa9495827" providerId="ADAL" clId="{106CE3E1-4D3F-4314-BA0C-90828199ECF5}" dt="2023-12-13T17:39:19.808" v="168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 modClrScheme chgLayout">
        <pc:chgData name="Twesigye, Gloria" userId="6464a502-8a44-4d67-8fab-8f3aa9495827" providerId="ADAL" clId="{106CE3E1-4D3F-4314-BA0C-90828199ECF5}" dt="2023-12-13T17:40:20.393" v="176" actId="207"/>
        <pc:sldMkLst>
          <pc:docMk/>
          <pc:sldMk cId="3502258445" sldId="283"/>
        </pc:sldMkLst>
        <pc:spChg chg="mod">
          <ac:chgData name="Twesigye, Gloria" userId="6464a502-8a44-4d67-8fab-8f3aa9495827" providerId="ADAL" clId="{106CE3E1-4D3F-4314-BA0C-90828199ECF5}" dt="2023-12-13T17:40:16.032" v="175" actId="207"/>
          <ac:spMkLst>
            <pc:docMk/>
            <pc:sldMk cId="3502258445" sldId="283"/>
            <ac:spMk id="5" creationId="{07E7D4A9-A2D8-FCFA-930A-28EF4D10D77F}"/>
          </ac:spMkLst>
        </pc:spChg>
        <pc:spChg chg="mod ord">
          <ac:chgData name="Twesigye, Gloria" userId="6464a502-8a44-4d67-8fab-8f3aa9495827" providerId="ADAL" clId="{106CE3E1-4D3F-4314-BA0C-90828199ECF5}" dt="2023-12-13T17:39:55.169" v="172" actId="1076"/>
          <ac:spMkLst>
            <pc:docMk/>
            <pc:sldMk cId="3502258445" sldId="283"/>
            <ac:spMk id="11" creationId="{F1BBE4AF-2799-DB2C-D11F-B0A6D4DF73A7}"/>
          </ac:spMkLst>
        </pc:spChg>
        <pc:spChg chg="mod ord">
          <ac:chgData name="Twesigye, Gloria" userId="6464a502-8a44-4d67-8fab-8f3aa9495827" providerId="ADAL" clId="{106CE3E1-4D3F-4314-BA0C-90828199ECF5}" dt="2023-12-13T17:39:57.472" v="173" actId="1076"/>
          <ac:spMkLst>
            <pc:docMk/>
            <pc:sldMk cId="3502258445" sldId="283"/>
            <ac:spMk id="12" creationId="{24FC0F76-3FB7-49BA-E762-C8013CD4ADEA}"/>
          </ac:spMkLst>
        </pc:spChg>
        <pc:graphicFrameChg chg="mod">
          <ac:chgData name="Twesigye, Gloria" userId="6464a502-8a44-4d67-8fab-8f3aa9495827" providerId="ADAL" clId="{106CE3E1-4D3F-4314-BA0C-90828199ECF5}" dt="2023-12-13T17:40:20.393" v="176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 mod modClrScheme chgLayout">
        <pc:chgData name="Twesigye, Gloria" userId="6464a502-8a44-4d67-8fab-8f3aa9495827" providerId="ADAL" clId="{106CE3E1-4D3F-4314-BA0C-90828199ECF5}" dt="2023-12-13T17:22:18.416" v="109" actId="207"/>
        <pc:sldMkLst>
          <pc:docMk/>
          <pc:sldMk cId="2004344858" sldId="288"/>
        </pc:sldMkLst>
        <pc:spChg chg="mod ord">
          <ac:chgData name="Twesigye, Gloria" userId="6464a502-8a44-4d67-8fab-8f3aa9495827" providerId="ADAL" clId="{106CE3E1-4D3F-4314-BA0C-90828199ECF5}" dt="2023-12-13T17:22:07.346" v="108" actId="700"/>
          <ac:spMkLst>
            <pc:docMk/>
            <pc:sldMk cId="2004344858" sldId="288"/>
            <ac:spMk id="10" creationId="{2D953FA9-CD59-752E-4FDA-CC41FF4B8DF2}"/>
          </ac:spMkLst>
        </pc:spChg>
        <pc:spChg chg="mod ord">
          <ac:chgData name="Twesigye, Gloria" userId="6464a502-8a44-4d67-8fab-8f3aa9495827" providerId="ADAL" clId="{106CE3E1-4D3F-4314-BA0C-90828199ECF5}" dt="2023-12-13T17:22:07.346" v="108" actId="700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Twesigye, Gloria" userId="6464a502-8a44-4d67-8fab-8f3aa9495827" providerId="ADAL" clId="{106CE3E1-4D3F-4314-BA0C-90828199ECF5}" dt="2023-12-13T17:22:18.416" v="109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Twesigye, Gloria" userId="6464a502-8a44-4d67-8fab-8f3aa9495827" providerId="ADAL" clId="{106CE3E1-4D3F-4314-BA0C-90828199ECF5}" dt="2023-12-13T17:44:33.580" v="182" actId="20577"/>
        <pc:sldMkLst>
          <pc:docMk/>
          <pc:sldMk cId="3475639167" sldId="289"/>
        </pc:sldMkLst>
        <pc:spChg chg="mod">
          <ac:chgData name="Twesigye, Gloria" userId="6464a502-8a44-4d67-8fab-8f3aa9495827" providerId="ADAL" clId="{106CE3E1-4D3F-4314-BA0C-90828199ECF5}" dt="2023-12-13T17:44:33.580" v="182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setBg chgLayout">
        <pc:chgData name="Twesigye, Gloria" userId="6464a502-8a44-4d67-8fab-8f3aa9495827" providerId="ADAL" clId="{106CE3E1-4D3F-4314-BA0C-90828199ECF5}" dt="2023-12-13T16:42:39.089" v="68"/>
        <pc:sldMkLst>
          <pc:docMk/>
          <pc:sldMk cId="61370533" sldId="290"/>
        </pc:sldMkLst>
        <pc:spChg chg="mod ord">
          <ac:chgData name="Twesigye, Gloria" userId="6464a502-8a44-4d67-8fab-8f3aa9495827" providerId="ADAL" clId="{106CE3E1-4D3F-4314-BA0C-90828199ECF5}" dt="2023-12-13T16:42:19.436" v="65" actId="700"/>
          <ac:spMkLst>
            <pc:docMk/>
            <pc:sldMk cId="61370533" sldId="290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106CE3E1-4D3F-4314-BA0C-90828199ECF5}" dt="2023-12-13T16:42:19.436" v="65" actId="700"/>
          <ac:spMkLst>
            <pc:docMk/>
            <pc:sldMk cId="61370533" sldId="290"/>
            <ac:spMk id="3" creationId="{E4FD1E92-5DBC-B105-F246-2355E4FF9A74}"/>
          </ac:spMkLst>
        </pc:spChg>
      </pc:sldChg>
      <pc:sldChg chg="mod">
        <pc:chgData name="Twesigye, Gloria" userId="6464a502-8a44-4d67-8fab-8f3aa9495827" providerId="ADAL" clId="{106CE3E1-4D3F-4314-BA0C-90828199ECF5}" dt="2023-12-13T16:21:02.726" v="9" actId="27918"/>
        <pc:sldMkLst>
          <pc:docMk/>
          <pc:sldMk cId="1925132525" sldId="294"/>
        </pc:sldMkLst>
      </pc:sldChg>
      <pc:sldChg chg="addSp delSp modSp mod">
        <pc:chgData name="Twesigye, Gloria" userId="6464a502-8a44-4d67-8fab-8f3aa9495827" providerId="ADAL" clId="{106CE3E1-4D3F-4314-BA0C-90828199ECF5}" dt="2023-12-13T16:38:57.719" v="40" actId="1076"/>
        <pc:sldMkLst>
          <pc:docMk/>
          <pc:sldMk cId="3332005300" sldId="322"/>
        </pc:sldMkLst>
        <pc:spChg chg="add mod">
          <ac:chgData name="Twesigye, Gloria" userId="6464a502-8a44-4d67-8fab-8f3aa9495827" providerId="ADAL" clId="{106CE3E1-4D3F-4314-BA0C-90828199ECF5}" dt="2023-12-13T16:38:57.719" v="40" actId="1076"/>
          <ac:spMkLst>
            <pc:docMk/>
            <pc:sldMk cId="3332005300" sldId="322"/>
            <ac:spMk id="7" creationId="{9C038283-197D-4E08-90C0-CB24E29504CA}"/>
          </ac:spMkLst>
        </pc:spChg>
        <pc:picChg chg="del">
          <ac:chgData name="Twesigye, Gloria" userId="6464a502-8a44-4d67-8fab-8f3aa9495827" providerId="ADAL" clId="{106CE3E1-4D3F-4314-BA0C-90828199ECF5}" dt="2023-12-13T16:38:54.234" v="38" actId="478"/>
          <ac:picMkLst>
            <pc:docMk/>
            <pc:sldMk cId="3332005300" sldId="322"/>
            <ac:picMk id="8" creationId="{9048B3A0-9FDC-33FD-7900-2518F4D78512}"/>
          </ac:picMkLst>
        </pc:picChg>
      </pc:sldChg>
      <pc:sldChg chg="modSp mod modClrScheme chgLayout">
        <pc:chgData name="Twesigye, Gloria" userId="6464a502-8a44-4d67-8fab-8f3aa9495827" providerId="ADAL" clId="{106CE3E1-4D3F-4314-BA0C-90828199ECF5}" dt="2023-12-13T16:55:06.338" v="96" actId="207"/>
        <pc:sldMkLst>
          <pc:docMk/>
          <pc:sldMk cId="327494629" sldId="323"/>
        </pc:sldMkLst>
        <pc:spChg chg="mod ord">
          <ac:chgData name="Twesigye, Gloria" userId="6464a502-8a44-4d67-8fab-8f3aa9495827" providerId="ADAL" clId="{106CE3E1-4D3F-4314-BA0C-90828199ECF5}" dt="2023-12-13T16:40:55.167" v="56" actId="700"/>
          <ac:spMkLst>
            <pc:docMk/>
            <pc:sldMk cId="327494629" sldId="323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106CE3E1-4D3F-4314-BA0C-90828199ECF5}" dt="2023-12-13T16:41:50.825" v="62" actId="27636"/>
          <ac:spMkLst>
            <pc:docMk/>
            <pc:sldMk cId="327494629" sldId="323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106CE3E1-4D3F-4314-BA0C-90828199ECF5}" dt="2023-12-13T16:55:06.338" v="96" actId="207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addSp delSp modSp mod">
        <pc:chgData name="Twesigye, Gloria" userId="6464a502-8a44-4d67-8fab-8f3aa9495827" providerId="ADAL" clId="{106CE3E1-4D3F-4314-BA0C-90828199ECF5}" dt="2023-12-13T16:55:32.295" v="98"/>
        <pc:sldMkLst>
          <pc:docMk/>
          <pc:sldMk cId="314515802" sldId="324"/>
        </pc:sldMkLst>
        <pc:spChg chg="del">
          <ac:chgData name="Twesigye, Gloria" userId="6464a502-8a44-4d67-8fab-8f3aa9495827" providerId="ADAL" clId="{106CE3E1-4D3F-4314-BA0C-90828199ECF5}" dt="2023-12-13T16:55:31.804" v="97" actId="478"/>
          <ac:spMkLst>
            <pc:docMk/>
            <pc:sldMk cId="314515802" sldId="324"/>
            <ac:spMk id="6" creationId="{5D0F14F3-1A09-3E96-BCB2-D8B940E469DA}"/>
          </ac:spMkLst>
        </pc:spChg>
        <pc:spChg chg="del">
          <ac:chgData name="Twesigye, Gloria" userId="6464a502-8a44-4d67-8fab-8f3aa9495827" providerId="ADAL" clId="{106CE3E1-4D3F-4314-BA0C-90828199ECF5}" dt="2023-12-13T16:55:31.804" v="97" actId="478"/>
          <ac:spMkLst>
            <pc:docMk/>
            <pc:sldMk cId="314515802" sldId="324"/>
            <ac:spMk id="7" creationId="{CE64F085-394F-89FE-55C1-94E5F28AFADD}"/>
          </ac:spMkLst>
        </pc:spChg>
        <pc:spChg chg="del">
          <ac:chgData name="Twesigye, Gloria" userId="6464a502-8a44-4d67-8fab-8f3aa9495827" providerId="ADAL" clId="{106CE3E1-4D3F-4314-BA0C-90828199ECF5}" dt="2023-12-13T16:55:31.804" v="97" actId="478"/>
          <ac:spMkLst>
            <pc:docMk/>
            <pc:sldMk cId="314515802" sldId="324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06CE3E1-4D3F-4314-BA0C-90828199ECF5}" dt="2023-12-13T16:55:32.295" v="98"/>
          <ac:picMkLst>
            <pc:docMk/>
            <pc:sldMk cId="314515802" sldId="324"/>
            <ac:picMk id="2" creationId="{6005F79D-59B0-DECA-C4DE-9C0F7A9F639A}"/>
          </ac:picMkLst>
        </pc:picChg>
      </pc:sldChg>
      <pc:sldChg chg="addSp delSp modSp mod">
        <pc:chgData name="Twesigye, Gloria" userId="6464a502-8a44-4d67-8fab-8f3aa9495827" providerId="ADAL" clId="{106CE3E1-4D3F-4314-BA0C-90828199ECF5}" dt="2023-12-13T16:55:39.907" v="100"/>
        <pc:sldMkLst>
          <pc:docMk/>
          <pc:sldMk cId="1504281115" sldId="326"/>
        </pc:sldMkLst>
        <pc:spChg chg="del">
          <ac:chgData name="Twesigye, Gloria" userId="6464a502-8a44-4d67-8fab-8f3aa9495827" providerId="ADAL" clId="{106CE3E1-4D3F-4314-BA0C-90828199ECF5}" dt="2023-12-13T16:55:39.513" v="99" actId="478"/>
          <ac:spMkLst>
            <pc:docMk/>
            <pc:sldMk cId="1504281115" sldId="326"/>
            <ac:spMk id="6" creationId="{5D0F14F3-1A09-3E96-BCB2-D8B940E469DA}"/>
          </ac:spMkLst>
        </pc:spChg>
        <pc:spChg chg="del">
          <ac:chgData name="Twesigye, Gloria" userId="6464a502-8a44-4d67-8fab-8f3aa9495827" providerId="ADAL" clId="{106CE3E1-4D3F-4314-BA0C-90828199ECF5}" dt="2023-12-13T16:55:39.513" v="99" actId="478"/>
          <ac:spMkLst>
            <pc:docMk/>
            <pc:sldMk cId="1504281115" sldId="326"/>
            <ac:spMk id="7" creationId="{CE64F085-394F-89FE-55C1-94E5F28AFADD}"/>
          </ac:spMkLst>
        </pc:spChg>
        <pc:spChg chg="del">
          <ac:chgData name="Twesigye, Gloria" userId="6464a502-8a44-4d67-8fab-8f3aa9495827" providerId="ADAL" clId="{106CE3E1-4D3F-4314-BA0C-90828199ECF5}" dt="2023-12-13T16:55:39.513" v="99" actId="478"/>
          <ac:spMkLst>
            <pc:docMk/>
            <pc:sldMk cId="1504281115" sldId="326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06CE3E1-4D3F-4314-BA0C-90828199ECF5}" dt="2023-12-13T16:55:39.907" v="100"/>
          <ac:picMkLst>
            <pc:docMk/>
            <pc:sldMk cId="1504281115" sldId="326"/>
            <ac:picMk id="2" creationId="{2675818A-9BEB-FDCE-1B92-F4AF18587AAF}"/>
          </ac:picMkLst>
        </pc:picChg>
      </pc:sldChg>
      <pc:sldChg chg="modSp mod modClrScheme delCm chgLayout modNotesTx">
        <pc:chgData name="Twesigye, Gloria" userId="6464a502-8a44-4d67-8fab-8f3aa9495827" providerId="ADAL" clId="{106CE3E1-4D3F-4314-BA0C-90828199ECF5}" dt="2023-12-13T17:28:31.531" v="159" actId="1076"/>
        <pc:sldMkLst>
          <pc:docMk/>
          <pc:sldMk cId="2410084660" sldId="327"/>
        </pc:sldMkLst>
        <pc:spChg chg="mod ord">
          <ac:chgData name="Twesigye, Gloria" userId="6464a502-8a44-4d67-8fab-8f3aa9495827" providerId="ADAL" clId="{106CE3E1-4D3F-4314-BA0C-90828199ECF5}" dt="2023-12-13T17:27:36.608" v="149" actId="700"/>
          <ac:spMkLst>
            <pc:docMk/>
            <pc:sldMk cId="2410084660" sldId="327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106CE3E1-4D3F-4314-BA0C-90828199ECF5}" dt="2023-12-13T17:27:36.608" v="149" actId="700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Twesigye, Gloria" userId="6464a502-8a44-4d67-8fab-8f3aa9495827" providerId="ADAL" clId="{106CE3E1-4D3F-4314-BA0C-90828199ECF5}" dt="2023-12-13T17:27:56.545" v="152" actId="207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Twesigye, Gloria" userId="6464a502-8a44-4d67-8fab-8f3aa9495827" providerId="ADAL" clId="{106CE3E1-4D3F-4314-BA0C-90828199ECF5}" dt="2023-12-13T17:28:31.531" v="159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Twesigye, Gloria" userId="6464a502-8a44-4d67-8fab-8f3aa9495827" providerId="ADAL" clId="{106CE3E1-4D3F-4314-BA0C-90828199ECF5}" dt="2023-12-13T17:28:26.562" v="158"/>
          <ac:graphicFrameMkLst>
            <pc:docMk/>
            <pc:sldMk cId="2410084660" sldId="327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106CE3E1-4D3F-4314-BA0C-90828199ECF5}" dt="2023-12-13T17:27:07.705" v="148"/>
              <pc2:cmMkLst xmlns:pc2="http://schemas.microsoft.com/office/powerpoint/2019/9/main/command">
                <pc:docMk/>
                <pc:sldMk cId="2410084660" sldId="327"/>
                <pc2:cmMk id="{D47D144D-D23C-485D-9F62-22857BA22BA0}"/>
              </pc2:cmMkLst>
            </pc226:cmChg>
          </p:ext>
        </pc:extLst>
      </pc:sldChg>
      <pc:sldChg chg="modSp mod">
        <pc:chgData name="Twesigye, Gloria" userId="6464a502-8a44-4d67-8fab-8f3aa9495827" providerId="ADAL" clId="{106CE3E1-4D3F-4314-BA0C-90828199ECF5}" dt="2023-12-13T17:28:59.044" v="162" actId="207"/>
        <pc:sldMkLst>
          <pc:docMk/>
          <pc:sldMk cId="3632646033" sldId="328"/>
        </pc:sldMkLst>
        <pc:graphicFrameChg chg="mod">
          <ac:chgData name="Twesigye, Gloria" userId="6464a502-8a44-4d67-8fab-8f3aa9495827" providerId="ADAL" clId="{106CE3E1-4D3F-4314-BA0C-90828199ECF5}" dt="2023-12-13T17:28:59.044" v="162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addSp delSp modSp mod">
        <pc:chgData name="Twesigye, Gloria" userId="6464a502-8a44-4d67-8fab-8f3aa9495827" providerId="ADAL" clId="{106CE3E1-4D3F-4314-BA0C-90828199ECF5}" dt="2023-12-13T16:55:46.352" v="102"/>
        <pc:sldMkLst>
          <pc:docMk/>
          <pc:sldMk cId="3536622148" sldId="329"/>
        </pc:sldMkLst>
        <pc:spChg chg="del">
          <ac:chgData name="Twesigye, Gloria" userId="6464a502-8a44-4d67-8fab-8f3aa9495827" providerId="ADAL" clId="{106CE3E1-4D3F-4314-BA0C-90828199ECF5}" dt="2023-12-13T16:55:45.888" v="101" actId="478"/>
          <ac:spMkLst>
            <pc:docMk/>
            <pc:sldMk cId="3536622148" sldId="329"/>
            <ac:spMk id="6" creationId="{5D0F14F3-1A09-3E96-BCB2-D8B940E469DA}"/>
          </ac:spMkLst>
        </pc:spChg>
        <pc:spChg chg="del">
          <ac:chgData name="Twesigye, Gloria" userId="6464a502-8a44-4d67-8fab-8f3aa9495827" providerId="ADAL" clId="{106CE3E1-4D3F-4314-BA0C-90828199ECF5}" dt="2023-12-13T16:55:45.888" v="101" actId="478"/>
          <ac:spMkLst>
            <pc:docMk/>
            <pc:sldMk cId="3536622148" sldId="329"/>
            <ac:spMk id="7" creationId="{CE64F085-394F-89FE-55C1-94E5F28AFADD}"/>
          </ac:spMkLst>
        </pc:spChg>
        <pc:spChg chg="del">
          <ac:chgData name="Twesigye, Gloria" userId="6464a502-8a44-4d67-8fab-8f3aa9495827" providerId="ADAL" clId="{106CE3E1-4D3F-4314-BA0C-90828199ECF5}" dt="2023-12-13T16:55:45.888" v="101" actId="478"/>
          <ac:spMkLst>
            <pc:docMk/>
            <pc:sldMk cId="3536622148" sldId="329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06CE3E1-4D3F-4314-BA0C-90828199ECF5}" dt="2023-12-13T16:55:46.352" v="102"/>
          <ac:picMkLst>
            <pc:docMk/>
            <pc:sldMk cId="3536622148" sldId="329"/>
            <ac:picMk id="2" creationId="{3AC7575B-F661-0FD3-03D6-F568322A0CE0}"/>
          </ac:picMkLst>
        </pc:picChg>
      </pc:sldChg>
      <pc:sldChg chg="addSp delSp modSp mod">
        <pc:chgData name="Twesigye, Gloria" userId="6464a502-8a44-4d67-8fab-8f3aa9495827" providerId="ADAL" clId="{106CE3E1-4D3F-4314-BA0C-90828199ECF5}" dt="2023-12-13T16:55:51.513" v="104"/>
        <pc:sldMkLst>
          <pc:docMk/>
          <pc:sldMk cId="2812464284" sldId="330"/>
        </pc:sldMkLst>
        <pc:spChg chg="del">
          <ac:chgData name="Twesigye, Gloria" userId="6464a502-8a44-4d67-8fab-8f3aa9495827" providerId="ADAL" clId="{106CE3E1-4D3F-4314-BA0C-90828199ECF5}" dt="2023-12-13T16:55:51.150" v="103" actId="478"/>
          <ac:spMkLst>
            <pc:docMk/>
            <pc:sldMk cId="2812464284" sldId="330"/>
            <ac:spMk id="6" creationId="{5D0F14F3-1A09-3E96-BCB2-D8B940E469DA}"/>
          </ac:spMkLst>
        </pc:spChg>
        <pc:spChg chg="del">
          <ac:chgData name="Twesigye, Gloria" userId="6464a502-8a44-4d67-8fab-8f3aa9495827" providerId="ADAL" clId="{106CE3E1-4D3F-4314-BA0C-90828199ECF5}" dt="2023-12-13T16:55:51.150" v="103" actId="478"/>
          <ac:spMkLst>
            <pc:docMk/>
            <pc:sldMk cId="2812464284" sldId="330"/>
            <ac:spMk id="7" creationId="{CE64F085-394F-89FE-55C1-94E5F28AFADD}"/>
          </ac:spMkLst>
        </pc:spChg>
        <pc:spChg chg="del">
          <ac:chgData name="Twesigye, Gloria" userId="6464a502-8a44-4d67-8fab-8f3aa9495827" providerId="ADAL" clId="{106CE3E1-4D3F-4314-BA0C-90828199ECF5}" dt="2023-12-13T16:55:51.150" v="103" actId="478"/>
          <ac:spMkLst>
            <pc:docMk/>
            <pc:sldMk cId="2812464284" sldId="33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06CE3E1-4D3F-4314-BA0C-90828199ECF5}" dt="2023-12-13T16:55:51.513" v="104"/>
          <ac:picMkLst>
            <pc:docMk/>
            <pc:sldMk cId="2812464284" sldId="330"/>
            <ac:picMk id="2" creationId="{2D54F41B-49BC-8754-95D8-EF857D3DB84E}"/>
          </ac:picMkLst>
        </pc:picChg>
      </pc:sldChg>
      <pc:sldChg chg="modSp mod modClrScheme chgLayout">
        <pc:chgData name="Twesigye, Gloria" userId="6464a502-8a44-4d67-8fab-8f3aa9495827" providerId="ADAL" clId="{106CE3E1-4D3F-4314-BA0C-90828199ECF5}" dt="2023-12-13T17:37:45.921" v="163" actId="700"/>
        <pc:sldMkLst>
          <pc:docMk/>
          <pc:sldMk cId="1612805360" sldId="331"/>
        </pc:sldMkLst>
        <pc:spChg chg="mod ord">
          <ac:chgData name="Twesigye, Gloria" userId="6464a502-8a44-4d67-8fab-8f3aa9495827" providerId="ADAL" clId="{106CE3E1-4D3F-4314-BA0C-90828199ECF5}" dt="2023-12-13T17:37:45.921" v="163" actId="700"/>
          <ac:spMkLst>
            <pc:docMk/>
            <pc:sldMk cId="1612805360" sldId="331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106CE3E1-4D3F-4314-BA0C-90828199ECF5}" dt="2023-12-13T17:37:45.921" v="163" actId="700"/>
          <ac:spMkLst>
            <pc:docMk/>
            <pc:sldMk cId="1612805360" sldId="331"/>
            <ac:spMk id="3" creationId="{E4FD1E92-5DBC-B105-F246-2355E4FF9A74}"/>
          </ac:spMkLst>
        </pc:spChg>
      </pc:sldChg>
      <pc:sldChg chg="del">
        <pc:chgData name="Twesigye, Gloria" userId="6464a502-8a44-4d67-8fab-8f3aa9495827" providerId="ADAL" clId="{106CE3E1-4D3F-4314-BA0C-90828199ECF5}" dt="2023-12-13T17:41:08.159" v="177" actId="47"/>
        <pc:sldMkLst>
          <pc:docMk/>
          <pc:sldMk cId="1283892089" sldId="334"/>
        </pc:sldMkLst>
      </pc:sldChg>
      <pc:sldChg chg="modSp mod">
        <pc:chgData name="Twesigye, Gloria" userId="6464a502-8a44-4d67-8fab-8f3aa9495827" providerId="ADAL" clId="{106CE3E1-4D3F-4314-BA0C-90828199ECF5}" dt="2023-12-13T17:42:34.505" v="180" actId="404"/>
        <pc:sldMkLst>
          <pc:docMk/>
          <pc:sldMk cId="4099810700" sldId="336"/>
        </pc:sldMkLst>
        <pc:spChg chg="mod">
          <ac:chgData name="Twesigye, Gloria" userId="6464a502-8a44-4d67-8fab-8f3aa9495827" providerId="ADAL" clId="{106CE3E1-4D3F-4314-BA0C-90828199ECF5}" dt="2023-12-13T17:42:34.505" v="180" actId="404"/>
          <ac:spMkLst>
            <pc:docMk/>
            <pc:sldMk cId="4099810700" sldId="336"/>
            <ac:spMk id="1040" creationId="{A14DC5CA-7FD3-793F-7A93-F6C09541F6CE}"/>
          </ac:spMkLst>
        </pc:spChg>
        <pc:cxnChg chg="mod">
          <ac:chgData name="Twesigye, Gloria" userId="6464a502-8a44-4d67-8fab-8f3aa9495827" providerId="ADAL" clId="{106CE3E1-4D3F-4314-BA0C-90828199ECF5}" dt="2023-12-13T17:42:22.173" v="178" actId="14100"/>
          <ac:cxnSpMkLst>
            <pc:docMk/>
            <pc:sldMk cId="4099810700" sldId="336"/>
            <ac:cxnSpMk id="20" creationId="{35BB2D32-74B3-A093-1C43-FE16A8ACED24}"/>
          </ac:cxnSpMkLst>
        </pc:cxnChg>
      </pc:sldChg>
      <pc:sldMasterChg chg="setBg modSldLayout">
        <pc:chgData name="Twesigye, Gloria" userId="6464a502-8a44-4d67-8fab-8f3aa9495827" providerId="ADAL" clId="{106CE3E1-4D3F-4314-BA0C-90828199ECF5}" dt="2023-12-13T16:39:45.245" v="42" actId="1076"/>
        <pc:sldMasterMkLst>
          <pc:docMk/>
          <pc:sldMasterMk cId="3984714580" sldId="2147483687"/>
        </pc:sldMasterMkLst>
        <pc:sldLayoutChg chg="modSp mod">
          <pc:chgData name="Twesigye, Gloria" userId="6464a502-8a44-4d67-8fab-8f3aa9495827" providerId="ADAL" clId="{106CE3E1-4D3F-4314-BA0C-90828199ECF5}" dt="2023-12-13T16:39:45.245" v="42" actId="1076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106CE3E1-4D3F-4314-BA0C-90828199ECF5}" dt="2023-12-13T16:39:45.245" v="42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</pc:sldLayoutChg>
      </pc:sldMasterChg>
      <pc:sldMasterChg chg="delSldLayout">
        <pc:chgData name="Twesigye, Gloria" userId="6464a502-8a44-4d67-8fab-8f3aa9495827" providerId="ADAL" clId="{106CE3E1-4D3F-4314-BA0C-90828199ECF5}" dt="2023-12-13T16:12:05.799" v="1" actId="2696"/>
        <pc:sldMasterMkLst>
          <pc:docMk/>
          <pc:sldMasterMk cId="650258808" sldId="2147483697"/>
        </pc:sldMasterMkLst>
        <pc:sldLayoutChg chg="del">
          <pc:chgData name="Twesigye, Gloria" userId="6464a502-8a44-4d67-8fab-8f3aa9495827" providerId="ADAL" clId="{106CE3E1-4D3F-4314-BA0C-90828199ECF5}" dt="2023-12-13T16:12:05.799" v="1" actId="2696"/>
          <pc:sldLayoutMkLst>
            <pc:docMk/>
            <pc:sldMasterMk cId="650258808" sldId="2147483697"/>
            <pc:sldLayoutMk cId="3824787925" sldId="2147483686"/>
          </pc:sldLayoutMkLst>
        </pc:sldLayoutChg>
      </pc:sldMasterChg>
      <pc:sldMasterChg chg="new mod setBg addSldLayout delSldLayout modSldLayout">
        <pc:chgData name="Twesigye, Gloria" userId="6464a502-8a44-4d67-8fab-8f3aa9495827" providerId="ADAL" clId="{106CE3E1-4D3F-4314-BA0C-90828199ECF5}" dt="2023-12-13T17:39:45.436" v="170" actId="255"/>
        <pc:sldMasterMkLst>
          <pc:docMk/>
          <pc:sldMasterMk cId="3684070910" sldId="2147483699"/>
        </pc:sldMasterMkLst>
        <pc:sldLayoutChg chg="new del replId">
          <pc:chgData name="Twesigye, Gloria" userId="6464a502-8a44-4d67-8fab-8f3aa9495827" providerId="ADAL" clId="{106CE3E1-4D3F-4314-BA0C-90828199ECF5}" dt="2023-12-13T16:39:55.556" v="43" actId="2696"/>
          <pc:sldLayoutMkLst>
            <pc:docMk/>
            <pc:sldMasterMk cId="3684070910" sldId="2147483699"/>
            <pc:sldLayoutMk cId="3052734413" sldId="2147483700"/>
          </pc:sldLayoutMkLst>
        </pc:sldLayoutChg>
        <pc:sldLayoutChg chg="new del replId">
          <pc:chgData name="Twesigye, Gloria" userId="6464a502-8a44-4d67-8fab-8f3aa9495827" providerId="ADAL" clId="{106CE3E1-4D3F-4314-BA0C-90828199ECF5}" dt="2023-12-13T16:39:56.660" v="44" actId="2696"/>
          <pc:sldLayoutMkLst>
            <pc:docMk/>
            <pc:sldMasterMk cId="3684070910" sldId="2147483699"/>
            <pc:sldLayoutMk cId="1947192672" sldId="2147483701"/>
          </pc:sldLayoutMkLst>
        </pc:sldLayoutChg>
        <pc:sldLayoutChg chg="new del replId">
          <pc:chgData name="Twesigye, Gloria" userId="6464a502-8a44-4d67-8fab-8f3aa9495827" providerId="ADAL" clId="{106CE3E1-4D3F-4314-BA0C-90828199ECF5}" dt="2023-12-13T16:39:58.233" v="45" actId="2696"/>
          <pc:sldLayoutMkLst>
            <pc:docMk/>
            <pc:sldMasterMk cId="3684070910" sldId="2147483699"/>
            <pc:sldLayoutMk cId="144483984" sldId="2147483702"/>
          </pc:sldLayoutMkLst>
        </pc:sldLayoutChg>
        <pc:sldLayoutChg chg="new del replId">
          <pc:chgData name="Twesigye, Gloria" userId="6464a502-8a44-4d67-8fab-8f3aa9495827" providerId="ADAL" clId="{106CE3E1-4D3F-4314-BA0C-90828199ECF5}" dt="2023-12-13T16:39:59.853" v="46" actId="2696"/>
          <pc:sldLayoutMkLst>
            <pc:docMk/>
            <pc:sldMasterMk cId="3684070910" sldId="2147483699"/>
            <pc:sldLayoutMk cId="1381719346" sldId="2147483703"/>
          </pc:sldLayoutMkLst>
        </pc:sldLayoutChg>
        <pc:sldLayoutChg chg="new del replId">
          <pc:chgData name="Twesigye, Gloria" userId="6464a502-8a44-4d67-8fab-8f3aa9495827" providerId="ADAL" clId="{106CE3E1-4D3F-4314-BA0C-90828199ECF5}" dt="2023-12-13T16:40:00.690" v="47" actId="2696"/>
          <pc:sldLayoutMkLst>
            <pc:docMk/>
            <pc:sldMasterMk cId="3684070910" sldId="2147483699"/>
            <pc:sldLayoutMk cId="1974240435" sldId="2147483704"/>
          </pc:sldLayoutMkLst>
        </pc:sldLayoutChg>
        <pc:sldLayoutChg chg="new del replId">
          <pc:chgData name="Twesigye, Gloria" userId="6464a502-8a44-4d67-8fab-8f3aa9495827" providerId="ADAL" clId="{106CE3E1-4D3F-4314-BA0C-90828199ECF5}" dt="2023-12-13T16:40:02.976" v="48" actId="2696"/>
          <pc:sldLayoutMkLst>
            <pc:docMk/>
            <pc:sldMasterMk cId="3684070910" sldId="2147483699"/>
            <pc:sldLayoutMk cId="2991316982" sldId="2147483705"/>
          </pc:sldLayoutMkLst>
        </pc:sldLayoutChg>
        <pc:sldLayoutChg chg="new replId">
          <pc:chgData name="Twesigye, Gloria" userId="6464a502-8a44-4d67-8fab-8f3aa9495827" providerId="ADAL" clId="{106CE3E1-4D3F-4314-BA0C-90828199ECF5}" dt="2023-12-13T16:39:34.236" v="41" actId="6938"/>
          <pc:sldLayoutMkLst>
            <pc:docMk/>
            <pc:sldMasterMk cId="3684070910" sldId="2147483699"/>
            <pc:sldLayoutMk cId="515819282" sldId="2147483706"/>
          </pc:sldLayoutMkLst>
        </pc:sldLayoutChg>
        <pc:sldLayoutChg chg="new del replId">
          <pc:chgData name="Twesigye, Gloria" userId="6464a502-8a44-4d67-8fab-8f3aa9495827" providerId="ADAL" clId="{106CE3E1-4D3F-4314-BA0C-90828199ECF5}" dt="2023-12-13T16:40:04.651" v="49" actId="2696"/>
          <pc:sldLayoutMkLst>
            <pc:docMk/>
            <pc:sldMasterMk cId="3684070910" sldId="2147483699"/>
            <pc:sldLayoutMk cId="942134072" sldId="2147483707"/>
          </pc:sldLayoutMkLst>
        </pc:sldLayoutChg>
        <pc:sldLayoutChg chg="new del replId">
          <pc:chgData name="Twesigye, Gloria" userId="6464a502-8a44-4d67-8fab-8f3aa9495827" providerId="ADAL" clId="{106CE3E1-4D3F-4314-BA0C-90828199ECF5}" dt="2023-12-13T16:40:05.892" v="50" actId="2696"/>
          <pc:sldLayoutMkLst>
            <pc:docMk/>
            <pc:sldMasterMk cId="3684070910" sldId="2147483699"/>
            <pc:sldLayoutMk cId="302344490" sldId="2147483708"/>
          </pc:sldLayoutMkLst>
        </pc:sldLayoutChg>
        <pc:sldLayoutChg chg="new del replId">
          <pc:chgData name="Twesigye, Gloria" userId="6464a502-8a44-4d67-8fab-8f3aa9495827" providerId="ADAL" clId="{106CE3E1-4D3F-4314-BA0C-90828199ECF5}" dt="2023-12-13T16:40:06.751" v="51" actId="2696"/>
          <pc:sldLayoutMkLst>
            <pc:docMk/>
            <pc:sldMasterMk cId="3684070910" sldId="2147483699"/>
            <pc:sldLayoutMk cId="3776849068" sldId="2147483709"/>
          </pc:sldLayoutMkLst>
        </pc:sldLayoutChg>
        <pc:sldLayoutChg chg="new del replId">
          <pc:chgData name="Twesigye, Gloria" userId="6464a502-8a44-4d67-8fab-8f3aa9495827" providerId="ADAL" clId="{106CE3E1-4D3F-4314-BA0C-90828199ECF5}" dt="2023-12-13T16:40:09.562" v="52" actId="2696"/>
          <pc:sldLayoutMkLst>
            <pc:docMk/>
            <pc:sldMasterMk cId="3684070910" sldId="2147483699"/>
            <pc:sldLayoutMk cId="2669176964" sldId="2147483710"/>
          </pc:sldLayoutMkLst>
        </pc:sldLayoutChg>
        <pc:sldLayoutChg chg="modSp">
          <pc:chgData name="Twesigye, Gloria" userId="6464a502-8a44-4d67-8fab-8f3aa9495827" providerId="ADAL" clId="{106CE3E1-4D3F-4314-BA0C-90828199ECF5}" dt="2023-12-13T17:39:45.436" v="170" actId="255"/>
          <pc:sldLayoutMkLst>
            <pc:docMk/>
            <pc:sldMasterMk cId="3684070910" sldId="2147483699"/>
            <pc:sldLayoutMk cId="3889348836" sldId="2147483711"/>
          </pc:sldLayoutMkLst>
          <pc:spChg chg="mod">
            <ac:chgData name="Twesigye, Gloria" userId="6464a502-8a44-4d67-8fab-8f3aa9495827" providerId="ADAL" clId="{106CE3E1-4D3F-4314-BA0C-90828199ECF5}" dt="2023-12-13T17:39:45.436" v="170" actId="255"/>
            <ac:spMkLst>
              <pc:docMk/>
              <pc:sldMasterMk cId="3684070910" sldId="2147483699"/>
              <pc:sldLayoutMk cId="3889348836" sldId="2147483711"/>
              <ac:spMk id="2" creationId="{9A15BC85-DDF8-A1DB-27A3-C24DA3DA5886}"/>
            </ac:spMkLst>
          </pc:spChg>
          <pc:spChg chg="mod">
            <ac:chgData name="Twesigye, Gloria" userId="6464a502-8a44-4d67-8fab-8f3aa9495827" providerId="ADAL" clId="{106CE3E1-4D3F-4314-BA0C-90828199ECF5}" dt="2023-12-13T16:42:06.793" v="64" actId="2711"/>
            <ac:spMkLst>
              <pc:docMk/>
              <pc:sldMasterMk cId="3684070910" sldId="2147483699"/>
              <pc:sldLayoutMk cId="3889348836" sldId="2147483711"/>
              <ac:spMk id="3" creationId="{D1377EC6-E606-BCCD-FC01-0168607C70E3}"/>
            </ac:spMkLst>
          </pc:spChg>
        </pc:sldLayoutChg>
      </pc:sldMasterChg>
    </pc:docChg>
  </pc:docChgLst>
  <pc:docChgLst>
    <pc:chgData name="Gloria Twesigye" userId="6464a502-8a44-4d67-8fab-8f3aa9495827" providerId="ADAL" clId="{D88C7C54-2A86-4856-A300-C452D32C93C0}"/>
    <pc:docChg chg="modSld">
      <pc:chgData name="Gloria Twesigye" userId="6464a502-8a44-4d67-8fab-8f3aa9495827" providerId="ADAL" clId="{D88C7C54-2A86-4856-A300-C452D32C93C0}" dt="2023-02-01T20:29:53.812" v="3" actId="2711"/>
      <pc:docMkLst>
        <pc:docMk/>
      </pc:docMkLst>
      <pc:sldChg chg="modSp mod">
        <pc:chgData name="Gloria Twesigye" userId="6464a502-8a44-4d67-8fab-8f3aa9495827" providerId="ADAL" clId="{D88C7C54-2A86-4856-A300-C452D32C93C0}" dt="2023-02-01T20:22:21.753" v="2" actId="2711"/>
        <pc:sldMkLst>
          <pc:docMk/>
          <pc:sldMk cId="3332005300" sldId="322"/>
        </pc:sldMkLst>
        <pc:spChg chg="mod">
          <ac:chgData name="Gloria Twesigye" userId="6464a502-8a44-4d67-8fab-8f3aa9495827" providerId="ADAL" clId="{D88C7C54-2A86-4856-A300-C452D32C93C0}" dt="2023-02-01T20:22:11.361" v="1" actId="2711"/>
          <ac:spMkLst>
            <pc:docMk/>
            <pc:sldMk cId="3332005300" sldId="322"/>
            <ac:spMk id="4" creationId="{FAA73026-B2B6-F53B-C335-B129531E9269}"/>
          </ac:spMkLst>
        </pc:spChg>
        <pc:graphicFrameChg chg="mod">
          <ac:chgData name="Gloria Twesigye" userId="6464a502-8a44-4d67-8fab-8f3aa9495827" providerId="ADAL" clId="{D88C7C54-2A86-4856-A300-C452D32C93C0}" dt="2023-02-01T20:22:21.753" v="2" actId="2711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">
        <pc:chgData name="Gloria Twesigye" userId="6464a502-8a44-4d67-8fab-8f3aa9495827" providerId="ADAL" clId="{D88C7C54-2A86-4856-A300-C452D32C93C0}" dt="2023-02-01T20:29:53.812" v="3" actId="2711"/>
        <pc:sldMkLst>
          <pc:docMk/>
          <pc:sldMk cId="327494629" sldId="323"/>
        </pc:sldMkLst>
        <pc:graphicFrameChg chg="mod">
          <ac:chgData name="Gloria Twesigye" userId="6464a502-8a44-4d67-8fab-8f3aa9495827" providerId="ADAL" clId="{D88C7C54-2A86-4856-A300-C452D32C93C0}" dt="2023-02-01T20:29:53.812" v="3" actId="2711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</pc:docChg>
  </pc:docChgLst>
  <pc:docChgLst>
    <pc:chgData name="Sarah Balian" userId="b3b060d9-4d34-479b-ad68-688eaebf93c5" providerId="ADAL" clId="{9C87DBE2-CF3F-4A2A-925A-7BAFE2C1CD80}"/>
    <pc:docChg chg="undo custSel addSld delSld modSld sldOrd">
      <pc:chgData name="Sarah Balian" userId="b3b060d9-4d34-479b-ad68-688eaebf93c5" providerId="ADAL" clId="{9C87DBE2-CF3F-4A2A-925A-7BAFE2C1CD80}" dt="2022-12-17T21:54:13.434" v="3010" actId="1035"/>
      <pc:docMkLst>
        <pc:docMk/>
      </pc:docMkLst>
      <pc:sldChg chg="modSp mod">
        <pc:chgData name="Sarah Balian" userId="b3b060d9-4d34-479b-ad68-688eaebf93c5" providerId="ADAL" clId="{9C87DBE2-CF3F-4A2A-925A-7BAFE2C1CD80}" dt="2022-12-16T14:48:22.159" v="21" actId="20577"/>
        <pc:sldMkLst>
          <pc:docMk/>
          <pc:sldMk cId="109857222" sldId="256"/>
        </pc:sldMkLst>
        <pc:spChg chg="mod">
          <ac:chgData name="Sarah Balian" userId="b3b060d9-4d34-479b-ad68-688eaebf93c5" providerId="ADAL" clId="{9C87DBE2-CF3F-4A2A-925A-7BAFE2C1CD80}" dt="2022-12-16T14:48:22.159" v="21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9C87DBE2-CF3F-4A2A-925A-7BAFE2C1CD80}" dt="2022-12-16T14:57:15.964" v="242" actId="1076"/>
        <pc:sldMkLst>
          <pc:docMk/>
          <pc:sldMk cId="2163988523" sldId="260"/>
        </pc:sldMkLst>
        <pc:spChg chg="mod">
          <ac:chgData name="Sarah Balian" userId="b3b060d9-4d34-479b-ad68-688eaebf93c5" providerId="ADAL" clId="{9C87DBE2-CF3F-4A2A-925A-7BAFE2C1CD80}" dt="2022-12-16T14:57:15.964" v="242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arah Balian" userId="b3b060d9-4d34-479b-ad68-688eaebf93c5" providerId="ADAL" clId="{9C87DBE2-CF3F-4A2A-925A-7BAFE2C1CD80}" dt="2022-12-16T14:48:59.122" v="23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modSp mod ord">
        <pc:chgData name="Sarah Balian" userId="b3b060d9-4d34-479b-ad68-688eaebf93c5" providerId="ADAL" clId="{9C87DBE2-CF3F-4A2A-925A-7BAFE2C1CD80}" dt="2022-12-17T21:03:19.194" v="1491"/>
        <pc:sldMkLst>
          <pc:docMk/>
          <pc:sldMk cId="1428788921" sldId="262"/>
        </pc:sldMkLst>
        <pc:spChg chg="mod">
          <ac:chgData name="Sarah Balian" userId="b3b060d9-4d34-479b-ad68-688eaebf93c5" providerId="ADAL" clId="{9C87DBE2-CF3F-4A2A-925A-7BAFE2C1CD80}" dt="2022-12-17T20:42:35.993" v="1029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0:45:12.017" v="1152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0:43:20.283" v="1141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0:45:05.055" v="1151"/>
          <ac:picMkLst>
            <pc:docMk/>
            <pc:sldMk cId="1428788921" sldId="262"/>
            <ac:picMk id="4" creationId="{22424316-2BE6-22AA-F7AF-017AEE6DB09A}"/>
          </ac:picMkLst>
        </pc:picChg>
      </pc:sldChg>
      <pc:sldChg chg="modSp mod">
        <pc:chgData name="Sarah Balian" userId="b3b060d9-4d34-479b-ad68-688eaebf93c5" providerId="ADAL" clId="{9C87DBE2-CF3F-4A2A-925A-7BAFE2C1CD80}" dt="2022-12-17T20:40:25.335" v="971" actId="20577"/>
        <pc:sldMkLst>
          <pc:docMk/>
          <pc:sldMk cId="1887431401" sldId="263"/>
        </pc:sldMkLst>
        <pc:spChg chg="mod">
          <ac:chgData name="Sarah Balian" userId="b3b060d9-4d34-479b-ad68-688eaebf93c5" providerId="ADAL" clId="{9C87DBE2-CF3F-4A2A-925A-7BAFE2C1CD80}" dt="2022-12-17T20:40:25.335" v="971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17:16.089" v="385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addSp delSp modSp del mod ord">
        <pc:chgData name="Sarah Balian" userId="b3b060d9-4d34-479b-ad68-688eaebf93c5" providerId="ADAL" clId="{9C87DBE2-CF3F-4A2A-925A-7BAFE2C1CD80}" dt="2022-12-17T21:36:05.080" v="2484" actId="1076"/>
        <pc:sldMkLst>
          <pc:docMk/>
          <pc:sldMk cId="2479953464" sldId="264"/>
        </pc:sldMkLst>
        <pc:spChg chg="del">
          <ac:chgData name="Sarah Balian" userId="b3b060d9-4d34-479b-ad68-688eaebf93c5" providerId="ADAL" clId="{9C87DBE2-CF3F-4A2A-925A-7BAFE2C1CD80}" dt="2022-12-17T21:34:59.250" v="2454" actId="478"/>
          <ac:spMkLst>
            <pc:docMk/>
            <pc:sldMk cId="2479953464" sldId="264"/>
            <ac:spMk id="2" creationId="{F6245169-1799-41CD-B28E-D2D20D16AD73}"/>
          </ac:spMkLst>
        </pc:spChg>
        <pc:spChg chg="add del mod">
          <ac:chgData name="Sarah Balian" userId="b3b060d9-4d34-479b-ad68-688eaebf93c5" providerId="ADAL" clId="{9C87DBE2-CF3F-4A2A-925A-7BAFE2C1CD80}" dt="2022-12-17T21:35:01.560" v="2455" actId="478"/>
          <ac:spMkLst>
            <pc:docMk/>
            <pc:sldMk cId="2479953464" sldId="264"/>
            <ac:spMk id="4" creationId="{FCF222B4-864A-DFF1-3668-4B7C4B9C6AC6}"/>
          </ac:spMkLst>
        </pc:spChg>
        <pc:spChg chg="add del mod">
          <ac:chgData name="Sarah Balian" userId="b3b060d9-4d34-479b-ad68-688eaebf93c5" providerId="ADAL" clId="{9C87DBE2-CF3F-4A2A-925A-7BAFE2C1CD80}" dt="2022-12-17T21:35:01.560" v="2455" actId="478"/>
          <ac:spMkLst>
            <pc:docMk/>
            <pc:sldMk cId="2479953464" sldId="264"/>
            <ac:spMk id="6" creationId="{C737B1B9-F07E-11FC-6141-2ADE016DE2C1}"/>
          </ac:spMkLst>
        </pc:spChg>
        <pc:spChg chg="add mod">
          <ac:chgData name="Sarah Balian" userId="b3b060d9-4d34-479b-ad68-688eaebf93c5" providerId="ADAL" clId="{9C87DBE2-CF3F-4A2A-925A-7BAFE2C1CD80}" dt="2022-12-17T21:35:27.751" v="2468" actId="20577"/>
          <ac:spMkLst>
            <pc:docMk/>
            <pc:sldMk cId="2479953464" sldId="264"/>
            <ac:spMk id="7" creationId="{5C4488A9-3E50-8D1E-BEEA-C6DAA1DB5FF6}"/>
          </ac:spMkLst>
        </pc:spChg>
        <pc:spChg chg="add mod">
          <ac:chgData name="Sarah Balian" userId="b3b060d9-4d34-479b-ad68-688eaebf93c5" providerId="ADAL" clId="{9C87DBE2-CF3F-4A2A-925A-7BAFE2C1CD80}" dt="2022-12-17T21:35:13.443" v="2458"/>
          <ac:spMkLst>
            <pc:docMk/>
            <pc:sldMk cId="2479953464" sldId="264"/>
            <ac:spMk id="8" creationId="{F5E4BF04-30F0-80D8-4650-4F218AF2E66A}"/>
          </ac:spMkLst>
        </pc:spChg>
        <pc:spChg chg="del">
          <ac:chgData name="Sarah Balian" userId="b3b060d9-4d34-479b-ad68-688eaebf93c5" providerId="ADAL" clId="{9C87DBE2-CF3F-4A2A-925A-7BAFE2C1CD80}" dt="2022-12-17T21:34:59.250" v="2454" actId="478"/>
          <ac:spMkLst>
            <pc:docMk/>
            <pc:sldMk cId="2479953464" sldId="264"/>
            <ac:spMk id="13" creationId="{B8005264-241D-4BC5-4C18-207DA6D099C3}"/>
          </ac:spMkLst>
        </pc:spChg>
        <pc:graphicFrameChg chg="mod">
          <ac:chgData name="Sarah Balian" userId="b3b060d9-4d34-479b-ad68-688eaebf93c5" providerId="ADAL" clId="{9C87DBE2-CF3F-4A2A-925A-7BAFE2C1CD80}" dt="2022-12-17T21:36:05.080" v="2484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del ord">
        <pc:chgData name="Sarah Balian" userId="b3b060d9-4d34-479b-ad68-688eaebf93c5" providerId="ADAL" clId="{9C87DBE2-CF3F-4A2A-925A-7BAFE2C1CD80}" dt="2022-12-17T21:34:38.600" v="2452" actId="47"/>
        <pc:sldMkLst>
          <pc:docMk/>
          <pc:sldMk cId="3201893001" sldId="265"/>
        </pc:sldMkLst>
      </pc:sldChg>
      <pc:sldChg chg="addSp delSp modSp mod">
        <pc:chgData name="Sarah Balian" userId="b3b060d9-4d34-479b-ad68-688eaebf93c5" providerId="ADAL" clId="{9C87DBE2-CF3F-4A2A-925A-7BAFE2C1CD80}" dt="2022-12-17T21:36:32.847" v="2492" actId="1076"/>
        <pc:sldMkLst>
          <pc:docMk/>
          <pc:sldMk cId="3502258445" sldId="283"/>
        </pc:sldMkLst>
        <pc:spChg chg="add del mod">
          <ac:chgData name="Sarah Balian" userId="b3b060d9-4d34-479b-ad68-688eaebf93c5" providerId="ADAL" clId="{9C87DBE2-CF3F-4A2A-925A-7BAFE2C1CD80}" dt="2022-12-17T21:35:07.952" v="2457" actId="478"/>
          <ac:spMkLst>
            <pc:docMk/>
            <pc:sldMk cId="3502258445" sldId="283"/>
            <ac:spMk id="3" creationId="{063D601A-ED24-186C-E090-9BBD9D827499}"/>
          </ac:spMkLst>
        </pc:spChg>
        <pc:spChg chg="add del mod">
          <ac:chgData name="Sarah Balian" userId="b3b060d9-4d34-479b-ad68-688eaebf93c5" providerId="ADAL" clId="{9C87DBE2-CF3F-4A2A-925A-7BAFE2C1CD80}" dt="2022-12-17T21:35:07.952" v="2457" actId="478"/>
          <ac:spMkLst>
            <pc:docMk/>
            <pc:sldMk cId="3502258445" sldId="283"/>
            <ac:spMk id="10" creationId="{C747E279-20A0-4A74-7AF6-A135D3084DF6}"/>
          </ac:spMkLst>
        </pc:spChg>
        <pc:spChg chg="add mod">
          <ac:chgData name="Sarah Balian" userId="b3b060d9-4d34-479b-ad68-688eaebf93c5" providerId="ADAL" clId="{9C87DBE2-CF3F-4A2A-925A-7BAFE2C1CD80}" dt="2022-12-17T21:35:35.221" v="2475" actId="20577"/>
          <ac:spMkLst>
            <pc:docMk/>
            <pc:sldMk cId="3502258445" sldId="283"/>
            <ac:spMk id="11" creationId="{F1BBE4AF-2799-DB2C-D11F-B0A6D4DF73A7}"/>
          </ac:spMkLst>
        </pc:spChg>
        <pc:spChg chg="add mod">
          <ac:chgData name="Sarah Balian" userId="b3b060d9-4d34-479b-ad68-688eaebf93c5" providerId="ADAL" clId="{9C87DBE2-CF3F-4A2A-925A-7BAFE2C1CD80}" dt="2022-12-17T21:36:32.847" v="2492" actId="1076"/>
          <ac:spMkLst>
            <pc:docMk/>
            <pc:sldMk cId="3502258445" sldId="283"/>
            <ac:spMk id="12" creationId="{24FC0F76-3FB7-49BA-E762-C8013CD4ADEA}"/>
          </ac:spMkLst>
        </pc:spChg>
        <pc:spChg chg="del">
          <ac:chgData name="Sarah Balian" userId="b3b060d9-4d34-479b-ad68-688eaebf93c5" providerId="ADAL" clId="{9C87DBE2-CF3F-4A2A-925A-7BAFE2C1CD80}" dt="2022-12-17T21:35:04.692" v="2456" actId="478"/>
          <ac:spMkLst>
            <pc:docMk/>
            <pc:sldMk cId="3502258445" sldId="283"/>
            <ac:spMk id="14" creationId="{472837B1-EAE8-8564-2917-A240D47892B0}"/>
          </ac:spMkLst>
        </pc:spChg>
        <pc:spChg chg="del">
          <ac:chgData name="Sarah Balian" userId="b3b060d9-4d34-479b-ad68-688eaebf93c5" providerId="ADAL" clId="{9C87DBE2-CF3F-4A2A-925A-7BAFE2C1CD80}" dt="2022-12-17T21:35:04.692" v="2456" actId="478"/>
          <ac:spMkLst>
            <pc:docMk/>
            <pc:sldMk cId="3502258445" sldId="283"/>
            <ac:spMk id="18" creationId="{FDF76921-9C9B-C9A6-4201-92D90EB20460}"/>
          </ac:spMkLst>
        </pc:spChg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004344858" sldId="288"/>
        </pc:sldMkLst>
        <pc:spChg chg="mod">
          <ac:chgData name="Sarah Balian" userId="b3b060d9-4d34-479b-ad68-688eaebf93c5" providerId="ADAL" clId="{9C87DBE2-CF3F-4A2A-925A-7BAFE2C1CD80}" dt="2022-12-17T20:51:20.886" v="1229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arah Balian" userId="b3b060d9-4d34-479b-ad68-688eaebf93c5" providerId="ADAL" clId="{9C87DBE2-CF3F-4A2A-925A-7BAFE2C1CD80}" dt="2022-12-17T20:56:30.082" v="1384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Sarah Balian" userId="b3b060d9-4d34-479b-ad68-688eaebf93c5" providerId="ADAL" clId="{9C87DBE2-CF3F-4A2A-925A-7BAFE2C1CD80}" dt="2022-12-17T20:59:51.478" v="1467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 ord">
        <pc:chgData name="Sarah Balian" userId="b3b060d9-4d34-479b-ad68-688eaebf93c5" providerId="ADAL" clId="{9C87DBE2-CF3F-4A2A-925A-7BAFE2C1CD80}" dt="2022-12-17T21:54:13.434" v="3010" actId="1035"/>
        <pc:sldMkLst>
          <pc:docMk/>
          <pc:sldMk cId="3475639167" sldId="289"/>
        </pc:sldMkLst>
        <pc:spChg chg="mod">
          <ac:chgData name="Sarah Balian" userId="b3b060d9-4d34-479b-ad68-688eaebf93c5" providerId="ADAL" clId="{9C87DBE2-CF3F-4A2A-925A-7BAFE2C1CD80}" dt="2022-12-17T21:54:13.434" v="3010" actId="1035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3b060d9-4d34-479b-ad68-688eaebf93c5" providerId="ADAL" clId="{9C87DBE2-CF3F-4A2A-925A-7BAFE2C1CD80}" dt="2022-12-17T21:54:05.972" v="3006" actId="1076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ord setBg">
        <pc:chgData name="Sarah Balian" userId="b3b060d9-4d34-479b-ad68-688eaebf93c5" providerId="ADAL" clId="{9C87DBE2-CF3F-4A2A-925A-7BAFE2C1CD80}" dt="2022-12-17T21:25:49.482" v="2098" actId="27918"/>
        <pc:sldMkLst>
          <pc:docMk/>
          <pc:sldMk cId="61370533" sldId="290"/>
        </pc:sldMkLst>
        <pc:spChg chg="mod">
          <ac:chgData name="Sarah Balian" userId="b3b060d9-4d34-479b-ad68-688eaebf93c5" providerId="ADAL" clId="{9C87DBE2-CF3F-4A2A-925A-7BAFE2C1CD80}" dt="2022-12-17T21:24:55.898" v="2083" actId="404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5:11.757" v="2090" actId="20577"/>
          <ac:spMkLst>
            <pc:docMk/>
            <pc:sldMk cId="61370533" sldId="290"/>
            <ac:spMk id="3" creationId="{E4FD1E92-5DBC-B105-F246-2355E4FF9A74}"/>
          </ac:spMkLst>
        </pc:spChg>
        <pc:graphicFrameChg chg="add mod ord">
          <ac:chgData name="Sarah Balian" userId="b3b060d9-4d34-479b-ad68-688eaebf93c5" providerId="ADAL" clId="{9C87DBE2-CF3F-4A2A-925A-7BAFE2C1CD80}" dt="2022-12-17T21:25:27.394" v="2094"/>
          <ac:graphicFrameMkLst>
            <pc:docMk/>
            <pc:sldMk cId="61370533" sldId="290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1:02:44.231" v="1488"/>
          <ac:picMkLst>
            <pc:docMk/>
            <pc:sldMk cId="61370533" sldId="290"/>
            <ac:picMk id="4" creationId="{DD311D63-24C3-D316-EBA0-9D669B61A8FD}"/>
          </ac:picMkLst>
        </pc:picChg>
      </pc:sldChg>
      <pc:sldChg chg="del">
        <pc:chgData name="Sarah Balian" userId="b3b060d9-4d34-479b-ad68-688eaebf93c5" providerId="ADAL" clId="{9C87DBE2-CF3F-4A2A-925A-7BAFE2C1CD80}" dt="2022-12-17T20:47:19.706" v="1178" actId="47"/>
        <pc:sldMkLst>
          <pc:docMk/>
          <pc:sldMk cId="3822647193" sldId="291"/>
        </pc:sldMkLst>
      </pc:sldChg>
      <pc:sldChg chg="delSp modSp mod ord">
        <pc:chgData name="Sarah Balian" userId="b3b060d9-4d34-479b-ad68-688eaebf93c5" providerId="ADAL" clId="{9C87DBE2-CF3F-4A2A-925A-7BAFE2C1CD80}" dt="2022-12-17T21:26:37.560" v="2101" actId="14100"/>
        <pc:sldMkLst>
          <pc:docMk/>
          <pc:sldMk cId="4205298638" sldId="292"/>
        </pc:sldMkLst>
        <pc:spChg chg="mod">
          <ac:chgData name="Sarah Balian" userId="b3b060d9-4d34-479b-ad68-688eaebf93c5" providerId="ADAL" clId="{9C87DBE2-CF3F-4A2A-925A-7BAFE2C1CD80}" dt="2022-12-17T21:24:14.707" v="207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4:19.094" v="2073" actId="1076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1:26:37.560" v="2101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Sarah Balian" userId="b3b060d9-4d34-479b-ad68-688eaebf93c5" providerId="ADAL" clId="{9C87DBE2-CF3F-4A2A-925A-7BAFE2C1CD80}" dt="2022-12-17T21:22:05.274" v="1870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 ord">
        <pc:chgData name="Sarah Balian" userId="b3b060d9-4d34-479b-ad68-688eaebf93c5" providerId="ADAL" clId="{9C87DBE2-CF3F-4A2A-925A-7BAFE2C1CD80}" dt="2022-12-17T21:15:20.861" v="1705" actId="47"/>
        <pc:sldMkLst>
          <pc:docMk/>
          <pc:sldMk cId="3986907055" sldId="293"/>
        </pc:sldMkLst>
      </pc:sldChg>
      <pc:sldChg chg="addSp modSp mod ord">
        <pc:chgData name="Sarah Balian" userId="b3b060d9-4d34-479b-ad68-688eaebf93c5" providerId="ADAL" clId="{9C87DBE2-CF3F-4A2A-925A-7BAFE2C1CD80}" dt="2022-12-16T15:09:08.896" v="287" actId="1076"/>
        <pc:sldMkLst>
          <pc:docMk/>
          <pc:sldMk cId="1925132525" sldId="294"/>
        </pc:sldMkLst>
        <pc:spChg chg="mod">
          <ac:chgData name="Sarah Balian" userId="b3b060d9-4d34-479b-ad68-688eaebf93c5" providerId="ADAL" clId="{9C87DBE2-CF3F-4A2A-925A-7BAFE2C1CD80}" dt="2022-12-16T15:03:56.428" v="252" actId="20577"/>
          <ac:spMkLst>
            <pc:docMk/>
            <pc:sldMk cId="1925132525" sldId="294"/>
            <ac:spMk id="3" creationId="{E4FD1E92-5DBC-B105-F246-2355E4FF9A74}"/>
          </ac:spMkLst>
        </pc:spChg>
        <pc:spChg chg="add mod">
          <ac:chgData name="Sarah Balian" userId="b3b060d9-4d34-479b-ad68-688eaebf93c5" providerId="ADAL" clId="{9C87DBE2-CF3F-4A2A-925A-7BAFE2C1CD80}" dt="2022-12-16T15:08:56.959" v="283" actId="1076"/>
          <ac:spMkLst>
            <pc:docMk/>
            <pc:sldMk cId="1925132525" sldId="294"/>
            <ac:spMk id="5" creationId="{B3616B7D-A375-398C-0366-AC966A1A5F0A}"/>
          </ac:spMkLst>
        </pc:spChg>
        <pc:spChg chg="add mod">
          <ac:chgData name="Sarah Balian" userId="b3b060d9-4d34-479b-ad68-688eaebf93c5" providerId="ADAL" clId="{9C87DBE2-CF3F-4A2A-925A-7BAFE2C1CD80}" dt="2022-12-16T15:08:50.519" v="282" actId="1076"/>
          <ac:spMkLst>
            <pc:docMk/>
            <pc:sldMk cId="1925132525" sldId="294"/>
            <ac:spMk id="6" creationId="{D8D5586F-4021-71BF-8F32-913C906417B3}"/>
          </ac:spMkLst>
        </pc:spChg>
        <pc:spChg chg="add mod">
          <ac:chgData name="Sarah Balian" userId="b3b060d9-4d34-479b-ad68-688eaebf93c5" providerId="ADAL" clId="{9C87DBE2-CF3F-4A2A-925A-7BAFE2C1CD80}" dt="2022-12-16T15:09:03.853" v="285" actId="1076"/>
          <ac:spMkLst>
            <pc:docMk/>
            <pc:sldMk cId="1925132525" sldId="294"/>
            <ac:spMk id="7" creationId="{70FEFE14-1C6A-1168-F512-D6AD8C8C65F7}"/>
          </ac:spMkLst>
        </pc:spChg>
        <pc:spChg chg="add mod">
          <ac:chgData name="Sarah Balian" userId="b3b060d9-4d34-479b-ad68-688eaebf93c5" providerId="ADAL" clId="{9C87DBE2-CF3F-4A2A-925A-7BAFE2C1CD80}" dt="2022-12-16T15:09:08.896" v="287" actId="1076"/>
          <ac:spMkLst>
            <pc:docMk/>
            <pc:sldMk cId="1925132525" sldId="294"/>
            <ac:spMk id="8" creationId="{ED718153-B8F8-D0AB-8876-5757C1746209}"/>
          </ac:spMkLst>
        </pc:spChg>
      </pc:sldChg>
      <pc:sldChg chg="del">
        <pc:chgData name="Sarah Balian" userId="b3b060d9-4d34-479b-ad68-688eaebf93c5" providerId="ADAL" clId="{9C87DBE2-CF3F-4A2A-925A-7BAFE2C1CD80}" dt="2022-12-17T20:48:53.816" v="1182" actId="47"/>
        <pc:sldMkLst>
          <pc:docMk/>
          <pc:sldMk cId="1062889223" sldId="295"/>
        </pc:sldMkLst>
      </pc:sldChg>
      <pc:sldChg chg="modSp mod ord">
        <pc:chgData name="Sarah Balian" userId="b3b060d9-4d34-479b-ad68-688eaebf93c5" providerId="ADAL" clId="{9C87DBE2-CF3F-4A2A-925A-7BAFE2C1CD80}" dt="2022-12-17T21:24:23.959" v="2080" actId="20577"/>
        <pc:sldMkLst>
          <pc:docMk/>
          <pc:sldMk cId="476875324" sldId="296"/>
        </pc:sldMkLst>
        <pc:spChg chg="mod">
          <ac:chgData name="Sarah Balian" userId="b3b060d9-4d34-479b-ad68-688eaebf93c5" providerId="ADAL" clId="{9C87DBE2-CF3F-4A2A-925A-7BAFE2C1CD80}" dt="2022-12-17T21:24:23.959" v="2080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16:51.962" v="183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1:19:34.002" v="186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Sarah Balian" userId="b3b060d9-4d34-479b-ad68-688eaebf93c5" providerId="ADAL" clId="{9C87DBE2-CF3F-4A2A-925A-7BAFE2C1CD80}" dt="2022-12-17T20:48:56.622" v="1183" actId="47"/>
        <pc:sldMkLst>
          <pc:docMk/>
          <pc:sldMk cId="2516764295" sldId="297"/>
        </pc:sldMkLst>
      </pc:sldChg>
      <pc:sldChg chg="del ord">
        <pc:chgData name="Sarah Balian" userId="b3b060d9-4d34-479b-ad68-688eaebf93c5" providerId="ADAL" clId="{9C87DBE2-CF3F-4A2A-925A-7BAFE2C1CD80}" dt="2022-12-17T21:34:39.800" v="2453" actId="47"/>
        <pc:sldMkLst>
          <pc:docMk/>
          <pc:sldMk cId="1182146475" sldId="298"/>
        </pc:sldMkLst>
      </pc:sldChg>
      <pc:sldChg chg="modSp mod ord">
        <pc:chgData name="Sarah Balian" userId="b3b060d9-4d34-479b-ad68-688eaebf93c5" providerId="ADAL" clId="{9C87DBE2-CF3F-4A2A-925A-7BAFE2C1CD80}" dt="2022-12-17T21:09:40.104" v="1624" actId="207"/>
        <pc:sldMkLst>
          <pc:docMk/>
          <pc:sldMk cId="317324267" sldId="299"/>
        </pc:sldMkLst>
        <pc:spChg chg="mod">
          <ac:chgData name="Sarah Balian" userId="b3b060d9-4d34-479b-ad68-688eaebf93c5" providerId="ADAL" clId="{9C87DBE2-CF3F-4A2A-925A-7BAFE2C1CD80}" dt="2022-12-17T21:06:34.221" v="1588" actId="1076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1:09:26.353" v="1621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Sarah Balian" userId="b3b060d9-4d34-479b-ad68-688eaebf93c5" providerId="ADAL" clId="{9C87DBE2-CF3F-4A2A-925A-7BAFE2C1CD80}" dt="2022-12-17T21:09:05.358" v="1615" actId="207"/>
          <ac:spMkLst>
            <pc:docMk/>
            <pc:sldMk cId="317324267" sldId="299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09:19.551" v="1619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09:40.104" v="1624" actId="207"/>
          <ac:spMkLst>
            <pc:docMk/>
            <pc:sldMk cId="317324267" sldId="299"/>
            <ac:spMk id="19" creationId="{82B27EF9-3FBD-309B-79E6-6DD1B396B7F2}"/>
          </ac:spMkLst>
        </pc:spChg>
        <pc:spChg chg="mod">
          <ac:chgData name="Sarah Balian" userId="b3b060d9-4d34-479b-ad68-688eaebf93c5" providerId="ADAL" clId="{9C87DBE2-CF3F-4A2A-925A-7BAFE2C1CD80}" dt="2022-12-17T21:08:57.074" v="1612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08:59.457" v="1613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08:34.223" v="1610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09:32.417" v="1622" actId="207"/>
          <ac:spMkLst>
            <pc:docMk/>
            <pc:sldMk cId="317324267" sldId="299"/>
            <ac:spMk id="27" creationId="{3B2484F9-7DA9-3B58-5691-5C05CBB4911C}"/>
          </ac:spMkLst>
        </pc:spChg>
        <pc:spChg chg="mod">
          <ac:chgData name="Sarah Balian" userId="b3b060d9-4d34-479b-ad68-688eaebf93c5" providerId="ADAL" clId="{9C87DBE2-CF3F-4A2A-925A-7BAFE2C1CD80}" dt="2022-12-17T21:08:50.609" v="1611" actId="207"/>
          <ac:spMkLst>
            <pc:docMk/>
            <pc:sldMk cId="317324267" sldId="299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09:35.551" v="1623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08:30.310" v="1609" actId="207"/>
          <ac:spMkLst>
            <pc:docMk/>
            <pc:sldMk cId="317324267" sldId="299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09:02.568" v="1614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06:57.471" v="1592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07:17.214" v="1597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06:00.070" v="1585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07:33.847" v="1603" actId="20577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04:37.093" v="1557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Sarah Balian" userId="b3b060d9-4d34-479b-ad68-688eaebf93c5" providerId="ADAL" clId="{9C87DBE2-CF3F-4A2A-925A-7BAFE2C1CD80}" dt="2022-12-17T21:07:03.071" v="1594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05:06.366" v="1566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05:38.006" v="1576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05:41.965" v="1578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07:58.648" v="1608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04:46.212" v="1560" actId="20577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04:51.862" v="1562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06:51.846" v="1590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04:40.747" v="1558" actId="20577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07:50.791" v="1607" actId="20577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Sarah Balian" userId="b3b060d9-4d34-479b-ad68-688eaebf93c5" providerId="ADAL" clId="{9C87DBE2-CF3F-4A2A-925A-7BAFE2C1CD80}" dt="2022-12-17T21:04:13.487" v="1525" actId="1076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Sarah Balian" userId="b3b060d9-4d34-479b-ad68-688eaebf93c5" providerId="ADAL" clId="{9C87DBE2-CF3F-4A2A-925A-7BAFE2C1CD80}" dt="2022-12-17T21:05:27.119" v="1574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04:57.782" v="1564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07:10.090" v="1595" actId="20577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05:12.325" v="1568" actId="20577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07:39.927" v="1605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07:27.622" v="1601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05:18.864" v="1570" actId="20577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06:08.450" v="1587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07:21.672" v="1599" actId="20577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05:49.724" v="1584" actId="20577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04:09.373" v="1524" actId="20577"/>
          <ac:spMkLst>
            <pc:docMk/>
            <pc:sldMk cId="317324267" sldId="299"/>
            <ac:spMk id="1046" creationId="{8A57591F-F75D-FBB3-BD7E-757A1AFC2F44}"/>
          </ac:spMkLst>
        </pc:spChg>
        <pc:grpChg chg="mod ord">
          <ac:chgData name="Sarah Balian" userId="b3b060d9-4d34-479b-ad68-688eaebf93c5" providerId="ADAL" clId="{9C87DBE2-CF3F-4A2A-925A-7BAFE2C1CD80}" dt="2022-12-17T21:09:21.767" v="1620" actId="167"/>
          <ac:grpSpMkLst>
            <pc:docMk/>
            <pc:sldMk cId="317324267" sldId="299"/>
            <ac:grpSpMk id="12" creationId="{5E9238D3-4F99-E415-7A54-9FE1BC3F8A71}"/>
          </ac:grpSpMkLst>
        </pc:grpChg>
      </pc:sldChg>
      <pc:sldChg chg="addSp delSp modSp mod ord">
        <pc:chgData name="Sarah Balian" userId="b3b060d9-4d34-479b-ad68-688eaebf93c5" providerId="ADAL" clId="{9C87DBE2-CF3F-4A2A-925A-7BAFE2C1CD80}" dt="2022-12-17T21:14:43.829" v="1704" actId="167"/>
        <pc:sldMkLst>
          <pc:docMk/>
          <pc:sldMk cId="3076330452" sldId="300"/>
        </pc:sldMkLst>
        <pc:spChg chg="add del mod">
          <ac:chgData name="Sarah Balian" userId="b3b060d9-4d34-479b-ad68-688eaebf93c5" providerId="ADAL" clId="{9C87DBE2-CF3F-4A2A-925A-7BAFE2C1CD80}" dt="2022-12-17T21:09:57.490" v="1626" actId="478"/>
          <ac:spMkLst>
            <pc:docMk/>
            <pc:sldMk cId="3076330452" sldId="300"/>
            <ac:spMk id="3" creationId="{A41CF18D-D689-9AD6-ACE9-D5DC6ACE368E}"/>
          </ac:spMkLst>
        </pc:spChg>
        <pc:spChg chg="add mod">
          <ac:chgData name="Sarah Balian" userId="b3b060d9-4d34-479b-ad68-688eaebf93c5" providerId="ADAL" clId="{9C87DBE2-CF3F-4A2A-925A-7BAFE2C1CD80}" dt="2022-12-17T21:10:09.623" v="1633" actId="6549"/>
          <ac:spMkLst>
            <pc:docMk/>
            <pc:sldMk cId="3076330452" sldId="300"/>
            <ac:spMk id="4" creationId="{740BF983-A84E-FC3A-3383-00EF6BAB949B}"/>
          </ac:spMkLst>
        </pc:spChg>
        <pc:spChg chg="del">
          <ac:chgData name="Sarah Balian" userId="b3b060d9-4d34-479b-ad68-688eaebf93c5" providerId="ADAL" clId="{9C87DBE2-CF3F-4A2A-925A-7BAFE2C1CD80}" dt="2022-12-17T21:09:55.787" v="1625" actId="478"/>
          <ac:spMkLst>
            <pc:docMk/>
            <pc:sldMk cId="3076330452" sldId="300"/>
            <ac:spMk id="5" creationId="{E43EAB63-2153-CD6D-931F-EE5664D9009C}"/>
          </ac:spMkLst>
        </pc:spChg>
        <pc:spChg chg="del">
          <ac:chgData name="Sarah Balian" userId="b3b060d9-4d34-479b-ad68-688eaebf93c5" providerId="ADAL" clId="{9C87DBE2-CF3F-4A2A-925A-7BAFE2C1CD80}" dt="2022-12-17T21:09:55.787" v="1625" actId="478"/>
          <ac:spMkLst>
            <pc:docMk/>
            <pc:sldMk cId="3076330452" sldId="300"/>
            <ac:spMk id="6" creationId="{9BDCE6A8-2C31-F7B4-5CEC-7699505FBC63}"/>
          </ac:spMkLst>
        </pc:spChg>
        <pc:spChg chg="add mod">
          <ac:chgData name="Sarah Balian" userId="b3b060d9-4d34-479b-ad68-688eaebf93c5" providerId="ADAL" clId="{9C87DBE2-CF3F-4A2A-925A-7BAFE2C1CD80}" dt="2022-12-17T21:10:06.960" v="1631" actId="20577"/>
          <ac:spMkLst>
            <pc:docMk/>
            <pc:sldMk cId="3076330452" sldId="300"/>
            <ac:spMk id="7" creationId="{4B2523A5-6730-B568-B91F-E3E845AB3BCC}"/>
          </ac:spMkLst>
        </pc:spChg>
        <pc:spChg chg="mod">
          <ac:chgData name="Sarah Balian" userId="b3b060d9-4d34-479b-ad68-688eaebf93c5" providerId="ADAL" clId="{9C87DBE2-CF3F-4A2A-925A-7BAFE2C1CD80}" dt="2022-12-17T21:14:01.535" v="1689" actId="207"/>
          <ac:spMkLst>
            <pc:docMk/>
            <pc:sldMk cId="3076330452" sldId="300"/>
            <ac:spMk id="15" creationId="{D0F2CC26-5BB6-0FF2-59FF-823E56C7B7BC}"/>
          </ac:spMkLst>
        </pc:spChg>
        <pc:spChg chg="mod">
          <ac:chgData name="Sarah Balian" userId="b3b060d9-4d34-479b-ad68-688eaebf93c5" providerId="ADAL" clId="{9C87DBE2-CF3F-4A2A-925A-7BAFE2C1CD80}" dt="2022-12-17T21:14:32.705" v="1700" actId="207"/>
          <ac:spMkLst>
            <pc:docMk/>
            <pc:sldMk cId="3076330452" sldId="300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14:28.786" v="1698" actId="207"/>
          <ac:spMkLst>
            <pc:docMk/>
            <pc:sldMk cId="3076330452" sldId="300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14:16.443" v="1692" actId="207"/>
          <ac:spMkLst>
            <pc:docMk/>
            <pc:sldMk cId="3076330452" sldId="300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14:37.331" v="1702" actId="207"/>
          <ac:spMkLst>
            <pc:docMk/>
            <pc:sldMk cId="3076330452" sldId="300"/>
            <ac:spMk id="22" creationId="{79F7DE7F-B6FC-67E3-1062-6A6FF705070C}"/>
          </ac:spMkLst>
        </pc:spChg>
        <pc:spChg chg="mod">
          <ac:chgData name="Sarah Balian" userId="b3b060d9-4d34-479b-ad68-688eaebf93c5" providerId="ADAL" clId="{9C87DBE2-CF3F-4A2A-925A-7BAFE2C1CD80}" dt="2022-12-17T21:14:39.148" v="1703" actId="207"/>
          <ac:spMkLst>
            <pc:docMk/>
            <pc:sldMk cId="3076330452" sldId="300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13:54.003" v="1688" actId="207"/>
          <ac:spMkLst>
            <pc:docMk/>
            <pc:sldMk cId="3076330452" sldId="300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14:18.226" v="1693" actId="207"/>
          <ac:spMkLst>
            <pc:docMk/>
            <pc:sldMk cId="3076330452" sldId="300"/>
            <ac:spMk id="28" creationId="{086B88E6-B36D-DA23-F13A-221477F30255}"/>
          </ac:spMkLst>
        </pc:spChg>
        <pc:spChg chg="mod">
          <ac:chgData name="Sarah Balian" userId="b3b060d9-4d34-479b-ad68-688eaebf93c5" providerId="ADAL" clId="{9C87DBE2-CF3F-4A2A-925A-7BAFE2C1CD80}" dt="2022-12-17T21:14:14.322" v="1691" actId="207"/>
          <ac:spMkLst>
            <pc:docMk/>
            <pc:sldMk cId="3076330452" sldId="300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14:35.251" v="1701" actId="207"/>
          <ac:spMkLst>
            <pc:docMk/>
            <pc:sldMk cId="3076330452" sldId="300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14:27.011" v="1697" actId="207"/>
          <ac:spMkLst>
            <pc:docMk/>
            <pc:sldMk cId="3076330452" sldId="300"/>
            <ac:spMk id="31" creationId="{A67A114E-0910-BD77-04C3-779B7C7BED6A}"/>
          </ac:spMkLst>
        </pc:spChg>
        <pc:spChg chg="mod">
          <ac:chgData name="Sarah Balian" userId="b3b060d9-4d34-479b-ad68-688eaebf93c5" providerId="ADAL" clId="{9C87DBE2-CF3F-4A2A-925A-7BAFE2C1CD80}" dt="2022-12-17T21:13:47.866" v="1686" actId="207"/>
          <ac:spMkLst>
            <pc:docMk/>
            <pc:sldMk cId="3076330452" sldId="300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13:50.434" v="1687" actId="207"/>
          <ac:spMkLst>
            <pc:docMk/>
            <pc:sldMk cId="3076330452" sldId="300"/>
            <ac:spMk id="33" creationId="{BA2C492C-960A-8864-6C7D-64EA5A3A0782}"/>
          </ac:spMkLst>
        </pc:spChg>
        <pc:spChg chg="mod">
          <ac:chgData name="Sarah Balian" userId="b3b060d9-4d34-479b-ad68-688eaebf93c5" providerId="ADAL" clId="{9C87DBE2-CF3F-4A2A-925A-7BAFE2C1CD80}" dt="2022-12-17T21:14:30.691" v="1699" actId="207"/>
          <ac:spMkLst>
            <pc:docMk/>
            <pc:sldMk cId="3076330452" sldId="300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14:24.939" v="1696" actId="207"/>
          <ac:spMkLst>
            <pc:docMk/>
            <pc:sldMk cId="3076330452" sldId="300"/>
            <ac:spMk id="38" creationId="{AD04D305-2F1B-09A1-7316-2CA8AE0B75EB}"/>
          </ac:spMkLst>
        </pc:spChg>
        <pc:spChg chg="mod">
          <ac:chgData name="Sarah Balian" userId="b3b060d9-4d34-479b-ad68-688eaebf93c5" providerId="ADAL" clId="{9C87DBE2-CF3F-4A2A-925A-7BAFE2C1CD80}" dt="2022-12-17T21:14:22.954" v="1695" actId="207"/>
          <ac:spMkLst>
            <pc:docMk/>
            <pc:sldMk cId="3076330452" sldId="300"/>
            <ac:spMk id="39" creationId="{E8EB246B-21B0-3706-9009-9F756AA23DB1}"/>
          </ac:spMkLst>
        </pc:spChg>
        <pc:spChg chg="mod">
          <ac:chgData name="Sarah Balian" userId="b3b060d9-4d34-479b-ad68-688eaebf93c5" providerId="ADAL" clId="{9C87DBE2-CF3F-4A2A-925A-7BAFE2C1CD80}" dt="2022-12-17T21:14:20.707" v="1694" actId="207"/>
          <ac:spMkLst>
            <pc:docMk/>
            <pc:sldMk cId="3076330452" sldId="300"/>
            <ac:spMk id="40" creationId="{6A2D8D17-55A6-5F49-0564-5524CA389360}"/>
          </ac:spMkLst>
        </pc:spChg>
        <pc:spChg chg="mod">
          <ac:chgData name="Sarah Balian" userId="b3b060d9-4d34-479b-ad68-688eaebf93c5" providerId="ADAL" clId="{9C87DBE2-CF3F-4A2A-925A-7BAFE2C1CD80}" dt="2022-12-17T21:12:19.936" v="1670" actId="20577"/>
          <ac:spMkLst>
            <pc:docMk/>
            <pc:sldMk cId="3076330452" sldId="300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12:41.319" v="1676" actId="20577"/>
          <ac:spMkLst>
            <pc:docMk/>
            <pc:sldMk cId="3076330452" sldId="300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11:57.954" v="1664" actId="20577"/>
          <ac:spMkLst>
            <pc:docMk/>
            <pc:sldMk cId="3076330452" sldId="300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12:58.888" v="1680" actId="20577"/>
          <ac:spMkLst>
            <pc:docMk/>
            <pc:sldMk cId="3076330452" sldId="300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10:25.743" v="1637" actId="20577"/>
          <ac:spMkLst>
            <pc:docMk/>
            <pc:sldMk cId="3076330452" sldId="300"/>
            <ac:spMk id="45" creationId="{BBE6A571-B611-7C03-DEE0-82AB9841B25B}"/>
          </ac:spMkLst>
        </pc:spChg>
        <pc:spChg chg="mod">
          <ac:chgData name="Sarah Balian" userId="b3b060d9-4d34-479b-ad68-688eaebf93c5" providerId="ADAL" clId="{9C87DBE2-CF3F-4A2A-925A-7BAFE2C1CD80}" dt="2022-12-17T21:12:25.918" v="1672" actId="20577"/>
          <ac:spMkLst>
            <pc:docMk/>
            <pc:sldMk cId="3076330452" sldId="300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11:01.282" v="1647" actId="20577"/>
          <ac:spMkLst>
            <pc:docMk/>
            <pc:sldMk cId="3076330452" sldId="300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11:27.044" v="1656" actId="20577"/>
          <ac:spMkLst>
            <pc:docMk/>
            <pc:sldMk cId="3076330452" sldId="300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11:32.010" v="1658" actId="20577"/>
          <ac:spMkLst>
            <pc:docMk/>
            <pc:sldMk cId="3076330452" sldId="300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13:21.762" v="1685" actId="20577"/>
          <ac:spMkLst>
            <pc:docMk/>
            <pc:sldMk cId="3076330452" sldId="300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10:35.561" v="1641" actId="20577"/>
          <ac:spMkLst>
            <pc:docMk/>
            <pc:sldMk cId="3076330452" sldId="300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10:41.832" v="1643" actId="20577"/>
          <ac:spMkLst>
            <pc:docMk/>
            <pc:sldMk cId="3076330452" sldId="300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12:14.585" v="1668" actId="20577"/>
          <ac:spMkLst>
            <pc:docMk/>
            <pc:sldMk cId="3076330452" sldId="300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10:30.208" v="1639" actId="20577"/>
          <ac:spMkLst>
            <pc:docMk/>
            <pc:sldMk cId="3076330452" sldId="300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13:16.633" v="1684" actId="20577"/>
          <ac:spMkLst>
            <pc:docMk/>
            <pc:sldMk cId="3076330452" sldId="300"/>
            <ac:spMk id="55" creationId="{16C6B6BA-7222-2A46-CA43-30A3DC2F40E5}"/>
          </ac:spMkLst>
        </pc:spChg>
        <pc:spChg chg="mod">
          <ac:chgData name="Sarah Balian" userId="b3b060d9-4d34-479b-ad68-688eaebf93c5" providerId="ADAL" clId="{9C87DBE2-CF3F-4A2A-925A-7BAFE2C1CD80}" dt="2022-12-17T21:11:22.128" v="1655" actId="20577"/>
          <ac:spMkLst>
            <pc:docMk/>
            <pc:sldMk cId="3076330452" sldId="300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10:52.472" v="1645" actId="20577"/>
          <ac:spMkLst>
            <pc:docMk/>
            <pc:sldMk cId="3076330452" sldId="300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12:34.331" v="1674" actId="20577"/>
          <ac:spMkLst>
            <pc:docMk/>
            <pc:sldMk cId="3076330452" sldId="300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11:09.104" v="1649" actId="20577"/>
          <ac:spMkLst>
            <pc:docMk/>
            <pc:sldMk cId="3076330452" sldId="300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13:09.134" v="1682" actId="20577"/>
          <ac:spMkLst>
            <pc:docMk/>
            <pc:sldMk cId="3076330452" sldId="300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12:51.248" v="1679" actId="20577"/>
          <ac:spMkLst>
            <pc:docMk/>
            <pc:sldMk cId="3076330452" sldId="300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11:15.184" v="1653" actId="20577"/>
          <ac:spMkLst>
            <pc:docMk/>
            <pc:sldMk cId="3076330452" sldId="300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12:04.086" v="1666" actId="20577"/>
          <ac:spMkLst>
            <pc:docMk/>
            <pc:sldMk cId="3076330452" sldId="300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12:45.780" v="1677" actId="20577"/>
          <ac:spMkLst>
            <pc:docMk/>
            <pc:sldMk cId="3076330452" sldId="300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11:49.417" v="1662" actId="20577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10:18.182" v="1635" actId="20577"/>
          <ac:spMkLst>
            <pc:docMk/>
            <pc:sldMk cId="3076330452" sldId="300"/>
            <ac:spMk id="1046" creationId="{8A57591F-F75D-FBB3-BD7E-757A1AFC2F44}"/>
          </ac:spMkLst>
        </pc:spChg>
        <pc:grpChg chg="ord">
          <ac:chgData name="Sarah Balian" userId="b3b060d9-4d34-479b-ad68-688eaebf93c5" providerId="ADAL" clId="{9C87DBE2-CF3F-4A2A-925A-7BAFE2C1CD80}" dt="2022-12-17T21:14:43.829" v="1704" actId="167"/>
          <ac:grpSpMkLst>
            <pc:docMk/>
            <pc:sldMk cId="3076330452" sldId="300"/>
            <ac:grpSpMk id="12" creationId="{5E9238D3-4F99-E415-7A54-9FE1BC3F8A71}"/>
          </ac:grpSpMkLst>
        </pc:grpChg>
      </pc:sldChg>
      <pc:sldChg chg="del">
        <pc:chgData name="Sarah Balian" userId="b3b060d9-4d34-479b-ad68-688eaebf93c5" providerId="ADAL" clId="{9C87DBE2-CF3F-4A2A-925A-7BAFE2C1CD80}" dt="2022-12-17T21:48:31.723" v="2623" actId="47"/>
        <pc:sldMkLst>
          <pc:docMk/>
          <pc:sldMk cId="545205739" sldId="301"/>
        </pc:sldMkLst>
      </pc:sldChg>
      <pc:sldChg chg="addSp delSp modSp mod">
        <pc:chgData name="Sarah Balian" userId="b3b060d9-4d34-479b-ad68-688eaebf93c5" providerId="ADAL" clId="{9C87DBE2-CF3F-4A2A-925A-7BAFE2C1CD80}" dt="2022-12-16T15:24:23.762" v="736" actId="1076"/>
        <pc:sldMkLst>
          <pc:docMk/>
          <pc:sldMk cId="3332005300" sldId="322"/>
        </pc:sldMkLst>
        <pc:spChg chg="mod">
          <ac:chgData name="Sarah Balian" userId="b3b060d9-4d34-479b-ad68-688eaebf93c5" providerId="ADAL" clId="{9C87DBE2-CF3F-4A2A-925A-7BAFE2C1CD80}" dt="2022-12-16T15:19:31.592" v="43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20:30.912" v="616" actId="14100"/>
          <ac:spMkLst>
            <pc:docMk/>
            <pc:sldMk cId="3332005300" sldId="322"/>
            <ac:spMk id="3" creationId="{E4FD1E92-5DBC-B105-F246-2355E4FF9A74}"/>
          </ac:spMkLst>
        </pc:spChg>
        <pc:spChg chg="add mod">
          <ac:chgData name="Sarah Balian" userId="b3b060d9-4d34-479b-ad68-688eaebf93c5" providerId="ADAL" clId="{9C87DBE2-CF3F-4A2A-925A-7BAFE2C1CD80}" dt="2022-12-16T15:24:23.762" v="736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Sarah Balian" userId="b3b060d9-4d34-479b-ad68-688eaebf93c5" providerId="ADAL" clId="{9C87DBE2-CF3F-4A2A-925A-7BAFE2C1CD80}" dt="2022-12-16T15:23:13.325" v="682" actId="20577"/>
          <ac:spMkLst>
            <pc:docMk/>
            <pc:sldMk cId="3332005300" sldId="322"/>
            <ac:spMk id="5" creationId="{2DB53C78-DA00-2BC5-996C-8D5C0A276C42}"/>
          </ac:spMkLst>
        </pc:spChg>
        <pc:graphicFrameChg chg="add del mod">
          <ac:chgData name="Sarah Balian" userId="b3b060d9-4d34-479b-ad68-688eaebf93c5" providerId="ADAL" clId="{9C87DBE2-CF3F-4A2A-925A-7BAFE2C1CD80}" dt="2022-12-16T15:23:31.934" v="685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Sp modSp add mod">
        <pc:chgData name="Sarah Balian" userId="b3b060d9-4d34-479b-ad68-688eaebf93c5" providerId="ADAL" clId="{9C87DBE2-CF3F-4A2A-925A-7BAFE2C1CD80}" dt="2022-12-16T17:58:22.304" v="898"/>
        <pc:sldMkLst>
          <pc:docMk/>
          <pc:sldMk cId="327494629" sldId="323"/>
        </pc:sldMkLst>
        <pc:spChg chg="mod">
          <ac:chgData name="Sarah Balian" userId="b3b060d9-4d34-479b-ad68-688eaebf93c5" providerId="ADAL" clId="{9C87DBE2-CF3F-4A2A-925A-7BAFE2C1CD80}" dt="2022-12-16T15:28:09.078" v="870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27:55.917" v="869" actId="20577"/>
          <ac:spMkLst>
            <pc:docMk/>
            <pc:sldMk cId="327494629" sldId="323"/>
            <ac:spMk id="3" creationId="{E4FD1E92-5DBC-B105-F246-2355E4FF9A74}"/>
          </ac:spMkLst>
        </pc:spChg>
        <pc:spChg chg="del">
          <ac:chgData name="Sarah Balian" userId="b3b060d9-4d34-479b-ad68-688eaebf93c5" providerId="ADAL" clId="{9C87DBE2-CF3F-4A2A-925A-7BAFE2C1CD80}" dt="2022-12-16T15:25:49.883" v="740" actId="478"/>
          <ac:spMkLst>
            <pc:docMk/>
            <pc:sldMk cId="327494629" sldId="323"/>
            <ac:spMk id="4" creationId="{FAA73026-B2B6-F53B-C335-B129531E9269}"/>
          </ac:spMkLst>
        </pc:spChg>
        <pc:spChg chg="del">
          <ac:chgData name="Sarah Balian" userId="b3b060d9-4d34-479b-ad68-688eaebf93c5" providerId="ADAL" clId="{9C87DBE2-CF3F-4A2A-925A-7BAFE2C1CD80}" dt="2022-12-16T15:25:42.452" v="738" actId="478"/>
          <ac:spMkLst>
            <pc:docMk/>
            <pc:sldMk cId="327494629" sldId="323"/>
            <ac:spMk id="5" creationId="{2DB53C78-DA00-2BC5-996C-8D5C0A276C42}"/>
          </ac:spMkLst>
        </pc:spChg>
        <pc:graphicFrameChg chg="mod">
          <ac:chgData name="Sarah Balian" userId="b3b060d9-4d34-479b-ad68-688eaebf93c5" providerId="ADAL" clId="{9C87DBE2-CF3F-4A2A-925A-7BAFE2C1CD80}" dt="2022-12-16T17:58:22.304" v="898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modSp add mod">
        <pc:chgData name="Sarah Balian" userId="b3b060d9-4d34-479b-ad68-688eaebf93c5" providerId="ADAL" clId="{9C87DBE2-CF3F-4A2A-925A-7BAFE2C1CD80}" dt="2022-12-16T18:03:32.159" v="903" actId="108"/>
        <pc:sldMkLst>
          <pc:docMk/>
          <pc:sldMk cId="314515802" sldId="324"/>
        </pc:sldMkLst>
        <pc:spChg chg="mod">
          <ac:chgData name="Sarah Balian" userId="b3b060d9-4d34-479b-ad68-688eaebf93c5" providerId="ADAL" clId="{9C87DBE2-CF3F-4A2A-925A-7BAFE2C1CD80}" dt="2022-12-16T18:03:32.159" v="903" actId="108"/>
          <ac:spMkLst>
            <pc:docMk/>
            <pc:sldMk cId="314515802" sldId="324"/>
            <ac:spMk id="3" creationId="{7F10B6DC-6AF4-BFD9-E1D5-B98AA266289F}"/>
          </ac:spMkLst>
        </pc:spChg>
      </pc:sldChg>
      <pc:sldChg chg="add del">
        <pc:chgData name="Sarah Balian" userId="b3b060d9-4d34-479b-ad68-688eaebf93c5" providerId="ADAL" clId="{9C87DBE2-CF3F-4A2A-925A-7BAFE2C1CD80}" dt="2022-12-16T18:03:16.364" v="900" actId="47"/>
        <pc:sldMkLst>
          <pc:docMk/>
          <pc:sldMk cId="3846819299" sldId="324"/>
        </pc:sldMkLst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661188151" sldId="325"/>
        </pc:sldMkLst>
        <pc:spChg chg="mod">
          <ac:chgData name="Sarah Balian" userId="b3b060d9-4d34-479b-ad68-688eaebf93c5" providerId="ADAL" clId="{9C87DBE2-CF3F-4A2A-925A-7BAFE2C1CD80}" dt="2022-12-17T20:46:07.925" v="1162" actId="20577"/>
          <ac:spMkLst>
            <pc:docMk/>
            <pc:sldMk cId="661188151" sldId="325"/>
            <ac:spMk id="2" creationId="{F6245169-1799-41CD-B28E-D2D20D16AD73}"/>
          </ac:spMkLst>
        </pc:sp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1504281115" sldId="326"/>
        </pc:sldMkLst>
        <pc:spChg chg="mod">
          <ac:chgData name="Sarah Balian" userId="b3b060d9-4d34-479b-ad68-688eaebf93c5" providerId="ADAL" clId="{9C87DBE2-CF3F-4A2A-925A-7BAFE2C1CD80}" dt="2022-12-17T20:47:35.414" v="1181" actId="108"/>
          <ac:spMkLst>
            <pc:docMk/>
            <pc:sldMk cId="1504281115" sldId="326"/>
            <ac:spMk id="3" creationId="{7F10B6DC-6AF4-BFD9-E1D5-B98AA266289F}"/>
          </ac:spMkLst>
        </pc:spChg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410084660" sldId="327"/>
        </pc:sldMkLst>
        <pc:spChg chg="mod">
          <ac:chgData name="Sarah Balian" userId="b3b060d9-4d34-479b-ad68-688eaebf93c5" providerId="ADAL" clId="{9C87DBE2-CF3F-4A2A-925A-7BAFE2C1CD80}" dt="2022-12-17T20:55:52.420" v="1290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0:56:44.449" v="1388" actId="27636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0:59:15.755" v="1461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Sarah Balian" userId="b3b060d9-4d34-479b-ad68-688eaebf93c5" providerId="ADAL" clId="{9C87DBE2-CF3F-4A2A-925A-7BAFE2C1CD80}" dt="2022-12-17T20:59:04.117" v="1460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Sarah Balian" userId="b3b060d9-4d34-479b-ad68-688eaebf93c5" providerId="ADAL" clId="{9C87DBE2-CF3F-4A2A-925A-7BAFE2C1CD80}" dt="2022-12-17T20:58:21.025" v="1406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632646033" sldId="328"/>
        </pc:sldMkLst>
        <pc:spChg chg="mod">
          <ac:chgData name="Sarah Balian" userId="b3b060d9-4d34-479b-ad68-688eaebf93c5" providerId="ADAL" clId="{9C87DBE2-CF3F-4A2A-925A-7BAFE2C1CD80}" dt="2022-12-17T21:00:04.382" v="1469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Sarah Balian" userId="b3b060d9-4d34-479b-ad68-688eaebf93c5" providerId="ADAL" clId="{9C87DBE2-CF3F-4A2A-925A-7BAFE2C1CD80}" dt="2022-12-17T21:00:07.527" v="1471" actId="20577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Sarah Balian" userId="b3b060d9-4d34-479b-ad68-688eaebf93c5" providerId="ADAL" clId="{9C87DBE2-CF3F-4A2A-925A-7BAFE2C1CD80}" dt="2022-12-17T21:01:07.799" v="1484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536622148" sldId="329"/>
        </pc:sldMkLst>
        <pc:spChg chg="mod">
          <ac:chgData name="Sarah Balian" userId="b3b060d9-4d34-479b-ad68-688eaebf93c5" providerId="ADAL" clId="{9C87DBE2-CF3F-4A2A-925A-7BAFE2C1CD80}" dt="2022-12-17T21:01:33.968" v="1487" actId="108"/>
          <ac:spMkLst>
            <pc:docMk/>
            <pc:sldMk cId="3536622148" sldId="329"/>
            <ac:spMk id="3" creationId="{7F10B6DC-6AF4-BFD9-E1D5-B98AA266289F}"/>
          </ac:spMkLst>
        </pc:spChg>
      </pc:sldChg>
      <pc:sldChg chg="modSp add mod ord">
        <pc:chgData name="Sarah Balian" userId="b3b060d9-4d34-479b-ad68-688eaebf93c5" providerId="ADAL" clId="{9C87DBE2-CF3F-4A2A-925A-7BAFE2C1CD80}" dt="2022-12-17T21:20:14.797" v="1869" actId="108"/>
        <pc:sldMkLst>
          <pc:docMk/>
          <pc:sldMk cId="2812464284" sldId="330"/>
        </pc:sldMkLst>
        <pc:spChg chg="mod">
          <ac:chgData name="Sarah Balian" userId="b3b060d9-4d34-479b-ad68-688eaebf93c5" providerId="ADAL" clId="{9C87DBE2-CF3F-4A2A-925A-7BAFE2C1CD80}" dt="2022-12-17T21:20:14.797" v="1869" actId="108"/>
          <ac:spMkLst>
            <pc:docMk/>
            <pc:sldMk cId="2812464284" sldId="330"/>
            <ac:spMk id="3" creationId="{7F10B6DC-6AF4-BFD9-E1D5-B98AA266289F}"/>
          </ac:spMkLst>
        </pc:spChg>
      </pc:sldChg>
      <pc:sldChg chg="modSp add mod">
        <pc:chgData name="Sarah Balian" userId="b3b060d9-4d34-479b-ad68-688eaebf93c5" providerId="ADAL" clId="{9C87DBE2-CF3F-4A2A-925A-7BAFE2C1CD80}" dt="2022-12-17T21:28:13.912" v="2153" actId="27918"/>
        <pc:sldMkLst>
          <pc:docMk/>
          <pc:sldMk cId="1612805360" sldId="331"/>
        </pc:sldMkLst>
        <pc:spChg chg="mod">
          <ac:chgData name="Sarah Balian" userId="b3b060d9-4d34-479b-ad68-688eaebf93c5" providerId="ADAL" clId="{9C87DBE2-CF3F-4A2A-925A-7BAFE2C1CD80}" dt="2022-12-17T21:27:13.453" v="2122" actId="20577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7:31.643" v="2147" actId="20577"/>
          <ac:spMkLst>
            <pc:docMk/>
            <pc:sldMk cId="1612805360" sldId="331"/>
            <ac:spMk id="3" creationId="{E4FD1E92-5DBC-B105-F246-2355E4FF9A74}"/>
          </ac:spMkLst>
        </pc:spChg>
      </pc:sldChg>
      <pc:sldChg chg="addSp delSp modSp add mod">
        <pc:chgData name="Sarah Balian" userId="b3b060d9-4d34-479b-ad68-688eaebf93c5" providerId="ADAL" clId="{9C87DBE2-CF3F-4A2A-925A-7BAFE2C1CD80}" dt="2022-12-17T21:35:19.482" v="2459" actId="207"/>
        <pc:sldMkLst>
          <pc:docMk/>
          <pc:sldMk cId="1825204444" sldId="332"/>
        </pc:sldMkLst>
        <pc:spChg chg="mod">
          <ac:chgData name="Sarah Balian" userId="b3b060d9-4d34-479b-ad68-688eaebf93c5" providerId="ADAL" clId="{9C87DBE2-CF3F-4A2A-925A-7BAFE2C1CD80}" dt="2022-12-17T21:31:50.935" v="2416" actId="14100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32:06.199" v="2423" actId="1076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1:32:20.333" v="2430" actId="1036"/>
          <ac:spMkLst>
            <pc:docMk/>
            <pc:sldMk cId="1825204444" sldId="332"/>
            <ac:spMk id="4" creationId="{87E0FD17-000E-F917-D7E1-AFF7CACBF13D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5" creationId="{B3616B7D-A375-398C-0366-AC966A1A5F0A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6" creationId="{D8D5586F-4021-71BF-8F32-913C906417B3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7" creationId="{70FEFE14-1C6A-1168-F512-D6AD8C8C65F7}"/>
          </ac:spMkLst>
        </pc:spChg>
        <pc:spChg chg="del mod">
          <ac:chgData name="Sarah Balian" userId="b3b060d9-4d34-479b-ad68-688eaebf93c5" providerId="ADAL" clId="{9C87DBE2-CF3F-4A2A-925A-7BAFE2C1CD80}" dt="2022-12-17T21:31:58.905" v="2420" actId="478"/>
          <ac:spMkLst>
            <pc:docMk/>
            <pc:sldMk cId="1825204444" sldId="332"/>
            <ac:spMk id="8" creationId="{ED718153-B8F8-D0AB-8876-5757C1746209}"/>
          </ac:spMkLst>
        </pc:spChg>
        <pc:graphicFrameChg chg="mod">
          <ac:chgData name="Sarah Balian" userId="b3b060d9-4d34-479b-ad68-688eaebf93c5" providerId="ADAL" clId="{9C87DBE2-CF3F-4A2A-925A-7BAFE2C1CD80}" dt="2022-12-17T21:35:19.482" v="2459" actId="207"/>
          <ac:graphicFrameMkLst>
            <pc:docMk/>
            <pc:sldMk cId="1825204444" sldId="332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1:32:02.591" v="2422" actId="1076"/>
          <ac:picMkLst>
            <pc:docMk/>
            <pc:sldMk cId="1825204444" sldId="332"/>
            <ac:picMk id="10" creationId="{50839A5E-BA52-CD03-4967-BF1B6025EDD4}"/>
          </ac:picMkLst>
        </pc:picChg>
      </pc:sldChg>
      <pc:sldChg chg="addSp delSp modSp mod">
        <pc:chgData name="Sarah Balian" userId="b3b060d9-4d34-479b-ad68-688eaebf93c5" providerId="ADAL" clId="{9C87DBE2-CF3F-4A2A-925A-7BAFE2C1CD80}" dt="2022-12-17T21:46:20.717" v="2560" actId="207"/>
        <pc:sldMkLst>
          <pc:docMk/>
          <pc:sldMk cId="3558224958" sldId="333"/>
        </pc:sldMkLst>
        <pc:spChg chg="del">
          <ac:chgData name="Sarah Balian" userId="b3b060d9-4d34-479b-ad68-688eaebf93c5" providerId="ADAL" clId="{9C87DBE2-CF3F-4A2A-925A-7BAFE2C1CD80}" dt="2022-12-17T21:33:01.355" v="2431" actId="478"/>
          <ac:spMkLst>
            <pc:docMk/>
            <pc:sldMk cId="3558224958" sldId="333"/>
            <ac:spMk id="3" creationId="{E4FD1E92-5DBC-B105-F246-2355E4FF9A74}"/>
          </ac:spMkLst>
        </pc:spChg>
        <pc:spChg chg="add del mod">
          <ac:chgData name="Sarah Balian" userId="b3b060d9-4d34-479b-ad68-688eaebf93c5" providerId="ADAL" clId="{9C87DBE2-CF3F-4A2A-925A-7BAFE2C1CD80}" dt="2022-12-17T21:33:02.536" v="2432" actId="478"/>
          <ac:spMkLst>
            <pc:docMk/>
            <pc:sldMk cId="3558224958" sldId="333"/>
            <ac:spMk id="4" creationId="{66D314E5-2009-2E40-B91B-F57C863B4116}"/>
          </ac:spMkLst>
        </pc:spChg>
        <pc:spChg chg="add mod">
          <ac:chgData name="Sarah Balian" userId="b3b060d9-4d34-479b-ad68-688eaebf93c5" providerId="ADAL" clId="{9C87DBE2-CF3F-4A2A-925A-7BAFE2C1CD80}" dt="2022-12-17T21:33:07.954" v="2433"/>
          <ac:spMkLst>
            <pc:docMk/>
            <pc:sldMk cId="3558224958" sldId="333"/>
            <ac:spMk id="5" creationId="{C5DF0382-C2EE-8050-EC32-C95DE214D571}"/>
          </ac:spMkLst>
        </pc:spChg>
        <pc:spChg chg="add mod">
          <ac:chgData name="Sarah Balian" userId="b3b060d9-4d34-479b-ad68-688eaebf93c5" providerId="ADAL" clId="{9C87DBE2-CF3F-4A2A-925A-7BAFE2C1CD80}" dt="2022-12-17T21:33:52.616" v="2450" actId="20577"/>
          <ac:spMkLst>
            <pc:docMk/>
            <pc:sldMk cId="3558224958" sldId="333"/>
            <ac:spMk id="6" creationId="{356E46E2-C2D0-14CF-A944-2AEE69ECEE82}"/>
          </ac:spMkLst>
        </pc:spChg>
        <pc:spChg chg="mod">
          <ac:chgData name="Sarah Balian" userId="b3b060d9-4d34-479b-ad68-688eaebf93c5" providerId="ADAL" clId="{9C87DBE2-CF3F-4A2A-925A-7BAFE2C1CD80}" dt="2022-12-17T21:45:12.335" v="2547" actId="207"/>
          <ac:spMkLst>
            <pc:docMk/>
            <pc:sldMk cId="3558224958" sldId="333"/>
            <ac:spMk id="16" creationId="{B48AF8D6-3B53-9F74-94D2-3B25DE3DD83B}"/>
          </ac:spMkLst>
        </pc:spChg>
        <pc:spChg chg="mod">
          <ac:chgData name="Sarah Balian" userId="b3b060d9-4d34-479b-ad68-688eaebf93c5" providerId="ADAL" clId="{9C87DBE2-CF3F-4A2A-925A-7BAFE2C1CD80}" dt="2022-12-17T21:45:50.415" v="2554" actId="207"/>
          <ac:spMkLst>
            <pc:docMk/>
            <pc:sldMk cId="3558224958" sldId="333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46:03.767" v="2557" actId="207"/>
          <ac:spMkLst>
            <pc:docMk/>
            <pc:sldMk cId="3558224958" sldId="333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44:20.683" v="2539" actId="207"/>
          <ac:spMkLst>
            <pc:docMk/>
            <pc:sldMk cId="3558224958" sldId="333"/>
            <ac:spMk id="19" creationId="{82B27EF9-3FBD-309B-79E6-6DD1B396B7F2}"/>
          </ac:spMkLst>
        </pc:spChg>
        <pc:spChg chg="mod">
          <ac:chgData name="Sarah Balian" userId="b3b060d9-4d34-479b-ad68-688eaebf93c5" providerId="ADAL" clId="{9C87DBE2-CF3F-4A2A-925A-7BAFE2C1CD80}" dt="2022-12-17T21:44:47.081" v="2542" actId="207"/>
          <ac:spMkLst>
            <pc:docMk/>
            <pc:sldMk cId="3558224958" sldId="333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44:42.613" v="2541" actId="207"/>
          <ac:spMkLst>
            <pc:docMk/>
            <pc:sldMk cId="3558224958" sldId="333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45:02.666" v="2545" actId="207"/>
          <ac:spMkLst>
            <pc:docMk/>
            <pc:sldMk cId="3558224958" sldId="333"/>
            <ac:spMk id="24" creationId="{C50532D2-86D1-EE8B-6A3E-06DE59632923}"/>
          </ac:spMkLst>
        </pc:spChg>
        <pc:spChg chg="mod">
          <ac:chgData name="Sarah Balian" userId="b3b060d9-4d34-479b-ad68-688eaebf93c5" providerId="ADAL" clId="{9C87DBE2-CF3F-4A2A-925A-7BAFE2C1CD80}" dt="2022-12-17T21:44:53.920" v="2543" actId="207"/>
          <ac:spMkLst>
            <pc:docMk/>
            <pc:sldMk cId="3558224958" sldId="333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45:57.713" v="2555" actId="207"/>
          <ac:spMkLst>
            <pc:docMk/>
            <pc:sldMk cId="3558224958" sldId="333"/>
            <ac:spMk id="27" creationId="{3B2484F9-7DA9-3B58-5691-5C05CBB4911C}"/>
          </ac:spMkLst>
        </pc:spChg>
        <pc:spChg chg="mod">
          <ac:chgData name="Sarah Balian" userId="b3b060d9-4d34-479b-ad68-688eaebf93c5" providerId="ADAL" clId="{9C87DBE2-CF3F-4A2A-925A-7BAFE2C1CD80}" dt="2022-12-17T21:45:16.446" v="2548" actId="207"/>
          <ac:spMkLst>
            <pc:docMk/>
            <pc:sldMk cId="3558224958" sldId="333"/>
            <ac:spMk id="28" creationId="{086B88E6-B36D-DA23-F13A-221477F30255}"/>
          </ac:spMkLst>
        </pc:spChg>
        <pc:spChg chg="mod">
          <ac:chgData name="Sarah Balian" userId="b3b060d9-4d34-479b-ad68-688eaebf93c5" providerId="ADAL" clId="{9C87DBE2-CF3F-4A2A-925A-7BAFE2C1CD80}" dt="2022-12-17T21:44:58.245" v="2544" actId="207"/>
          <ac:spMkLst>
            <pc:docMk/>
            <pc:sldMk cId="3558224958" sldId="333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46:11.635" v="2559" actId="207"/>
          <ac:spMkLst>
            <pc:docMk/>
            <pc:sldMk cId="3558224958" sldId="333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46:20.717" v="2560" actId="207"/>
          <ac:spMkLst>
            <pc:docMk/>
            <pc:sldMk cId="3558224958" sldId="333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45:45.364" v="2553" actId="207"/>
          <ac:spMkLst>
            <pc:docMk/>
            <pc:sldMk cId="3558224958" sldId="333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45:32.273" v="2551" actId="207"/>
          <ac:spMkLst>
            <pc:docMk/>
            <pc:sldMk cId="3558224958" sldId="333"/>
            <ac:spMk id="38" creationId="{AD04D305-2F1B-09A1-7316-2CA8AE0B75EB}"/>
          </ac:spMkLst>
        </pc:spChg>
        <pc:spChg chg="mod">
          <ac:chgData name="Sarah Balian" userId="b3b060d9-4d34-479b-ad68-688eaebf93c5" providerId="ADAL" clId="{9C87DBE2-CF3F-4A2A-925A-7BAFE2C1CD80}" dt="2022-12-17T21:45:25.096" v="2550" actId="207"/>
          <ac:spMkLst>
            <pc:docMk/>
            <pc:sldMk cId="3558224958" sldId="333"/>
            <ac:spMk id="39" creationId="{E8EB246B-21B0-3706-9009-9F756AA23DB1}"/>
          </ac:spMkLst>
        </pc:spChg>
        <pc:spChg chg="mod">
          <ac:chgData name="Sarah Balian" userId="b3b060d9-4d34-479b-ad68-688eaebf93c5" providerId="ADAL" clId="{9C87DBE2-CF3F-4A2A-925A-7BAFE2C1CD80}" dt="2022-12-17T21:45:19.232" v="2549" actId="207"/>
          <ac:spMkLst>
            <pc:docMk/>
            <pc:sldMk cId="3558224958" sldId="333"/>
            <ac:spMk id="40" creationId="{6A2D8D17-55A6-5F49-0564-5524CA389360}"/>
          </ac:spMkLst>
        </pc:spChg>
        <pc:spChg chg="mod">
          <ac:chgData name="Sarah Balian" userId="b3b060d9-4d34-479b-ad68-688eaebf93c5" providerId="ADAL" clId="{9C87DBE2-CF3F-4A2A-925A-7BAFE2C1CD80}" dt="2022-12-17T21:39:41.283" v="2521" actId="20577"/>
          <ac:spMkLst>
            <pc:docMk/>
            <pc:sldMk cId="3558224958" sldId="333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40:06.856" v="2526" actId="20577"/>
          <ac:spMkLst>
            <pc:docMk/>
            <pc:sldMk cId="3558224958" sldId="333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39:20.578" v="2516" actId="20577"/>
          <ac:spMkLst>
            <pc:docMk/>
            <pc:sldMk cId="3558224958" sldId="333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40:35.146" v="2531" actId="20577"/>
          <ac:spMkLst>
            <pc:docMk/>
            <pc:sldMk cId="3558224958" sldId="333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39:45.496" v="2522" actId="20577"/>
          <ac:spMkLst>
            <pc:docMk/>
            <pc:sldMk cId="3558224958" sldId="333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38:25.991" v="2502" actId="20577"/>
          <ac:spMkLst>
            <pc:docMk/>
            <pc:sldMk cId="3558224958" sldId="333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38:58.353" v="2511" actId="20577"/>
          <ac:spMkLst>
            <pc:docMk/>
            <pc:sldMk cId="3558224958" sldId="333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39:05.870" v="2513" actId="20577"/>
          <ac:spMkLst>
            <pc:docMk/>
            <pc:sldMk cId="3558224958" sldId="333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40:53.533" v="2537" actId="20577"/>
          <ac:spMkLst>
            <pc:docMk/>
            <pc:sldMk cId="3558224958" sldId="333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37:38.312" v="2496" actId="20577"/>
          <ac:spMkLst>
            <pc:docMk/>
            <pc:sldMk cId="3558224958" sldId="333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46:07.114" v="2558" actId="1076"/>
          <ac:spMkLst>
            <pc:docMk/>
            <pc:sldMk cId="3558224958" sldId="333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39:35.255" v="2520" actId="20577"/>
          <ac:spMkLst>
            <pc:docMk/>
            <pc:sldMk cId="3558224958" sldId="333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37:32.080" v="2494" actId="20577"/>
          <ac:spMkLst>
            <pc:docMk/>
            <pc:sldMk cId="3558224958" sldId="333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40:49.798" v="2535" actId="20577"/>
          <ac:spMkLst>
            <pc:docMk/>
            <pc:sldMk cId="3558224958" sldId="333"/>
            <ac:spMk id="55" creationId="{16C6B6BA-7222-2A46-CA43-30A3DC2F40E5}"/>
          </ac:spMkLst>
        </pc:spChg>
        <pc:spChg chg="del">
          <ac:chgData name="Sarah Balian" userId="b3b060d9-4d34-479b-ad68-688eaebf93c5" providerId="ADAL" clId="{9C87DBE2-CF3F-4A2A-925A-7BAFE2C1CD80}" dt="2022-12-17T21:33:01.355" v="2431" actId="478"/>
          <ac:spMkLst>
            <pc:docMk/>
            <pc:sldMk cId="3558224958" sldId="333"/>
            <ac:spMk id="58" creationId="{DB0E9556-57C4-FB9F-F4ED-4A86F430775C}"/>
          </ac:spMkLst>
        </pc:spChg>
        <pc:spChg chg="mod">
          <ac:chgData name="Sarah Balian" userId="b3b060d9-4d34-479b-ad68-688eaebf93c5" providerId="ADAL" clId="{9C87DBE2-CF3F-4A2A-925A-7BAFE2C1CD80}" dt="2022-12-17T21:38:49.992" v="2509" actId="27636"/>
          <ac:spMkLst>
            <pc:docMk/>
            <pc:sldMk cId="3558224958" sldId="333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44:25.844" v="2540" actId="1076"/>
          <ac:spMkLst>
            <pc:docMk/>
            <pc:sldMk cId="3558224958" sldId="333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39:56.256" v="2524" actId="20577"/>
          <ac:spMkLst>
            <pc:docMk/>
            <pc:sldMk cId="3558224958" sldId="333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45:37.043" v="2552" actId="1076"/>
          <ac:spMkLst>
            <pc:docMk/>
            <pc:sldMk cId="3558224958" sldId="333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40:40.406" v="2533" actId="20577"/>
          <ac:spMkLst>
            <pc:docMk/>
            <pc:sldMk cId="3558224958" sldId="333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40:22.296" v="2530" actId="20577"/>
          <ac:spMkLst>
            <pc:docMk/>
            <pc:sldMk cId="3558224958" sldId="333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38:41.583" v="2505" actId="20577"/>
          <ac:spMkLst>
            <pc:docMk/>
            <pc:sldMk cId="3558224958" sldId="333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39:29.863" v="2518" actId="20577"/>
          <ac:spMkLst>
            <pc:docMk/>
            <pc:sldMk cId="3558224958" sldId="333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40:16.598" v="2528" actId="20577"/>
          <ac:spMkLst>
            <pc:docMk/>
            <pc:sldMk cId="3558224958" sldId="333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39:10.904" v="2515" actId="20577"/>
          <ac:spMkLst>
            <pc:docMk/>
            <pc:sldMk cId="3558224958" sldId="333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36:44.663" v="2493" actId="20577"/>
          <ac:spMkLst>
            <pc:docMk/>
            <pc:sldMk cId="3558224958" sldId="333"/>
            <ac:spMk id="1046" creationId="{8A57591F-F75D-FBB3-BD7E-757A1AFC2F44}"/>
          </ac:spMkLst>
        </pc:spChg>
      </pc:sldChg>
    </pc:docChg>
  </pc:docChgLst>
  <pc:docChgLst>
    <pc:chgData name="Twesigye, Gloria" userId="6464a502-8a44-4d67-8fab-8f3aa9495827" providerId="ADAL" clId="{D88C7C54-2A86-4856-A300-C452D32C93C0}"/>
    <pc:docChg chg="undo custSel addSld delSld modSld">
      <pc:chgData name="Twesigye, Gloria" userId="6464a502-8a44-4d67-8fab-8f3aa9495827" providerId="ADAL" clId="{D88C7C54-2A86-4856-A300-C452D32C93C0}" dt="2023-01-25T19:15:08.653" v="88" actId="1076"/>
      <pc:docMkLst>
        <pc:docMk/>
      </pc:docMkLst>
      <pc:sldChg chg="modSp">
        <pc:chgData name="Twesigye, Gloria" userId="6464a502-8a44-4d67-8fab-8f3aa9495827" providerId="ADAL" clId="{D88C7C54-2A86-4856-A300-C452D32C93C0}" dt="2023-01-25T18:49:32.710" v="0" actId="339"/>
        <pc:sldMkLst>
          <pc:docMk/>
          <pc:sldMk cId="2163988523" sldId="260"/>
        </pc:sldMkLst>
        <pc:spChg chg="mod">
          <ac:chgData name="Twesigye, Gloria" userId="6464a502-8a44-4d67-8fab-8f3aa9495827" providerId="ADAL" clId="{D88C7C54-2A86-4856-A300-C452D32C93C0}" dt="2023-01-25T18:49:32.710" v="0" actId="339"/>
          <ac:spMkLst>
            <pc:docMk/>
            <pc:sldMk cId="2163988523" sldId="260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D88C7C54-2A86-4856-A300-C452D32C93C0}" dt="2023-01-25T18:53:52.501" v="15" actId="207"/>
        <pc:sldMkLst>
          <pc:docMk/>
          <pc:sldMk cId="1428788921" sldId="262"/>
        </pc:sldMkLst>
        <pc:spChg chg="mod">
          <ac:chgData name="Twesigye, Gloria" userId="6464a502-8a44-4d67-8fab-8f3aa9495827" providerId="ADAL" clId="{D88C7C54-2A86-4856-A300-C452D32C93C0}" dt="2023-01-25T18:53:52.501" v="15" actId="207"/>
          <ac:spMkLst>
            <pc:docMk/>
            <pc:sldMk cId="1428788921" sldId="262"/>
            <ac:spMk id="6" creationId="{C0AC7469-F2E6-B180-F104-7B8F4B3CE3CD}"/>
          </ac:spMkLst>
        </pc:spChg>
      </pc:sldChg>
      <pc:sldChg chg="modSp mod">
        <pc:chgData name="Twesigye, Gloria" userId="6464a502-8a44-4d67-8fab-8f3aa9495827" providerId="ADAL" clId="{D88C7C54-2A86-4856-A300-C452D32C93C0}" dt="2023-01-25T19:05:08.276" v="83" actId="14100"/>
        <pc:sldMkLst>
          <pc:docMk/>
          <pc:sldMk cId="2479953464" sldId="264"/>
        </pc:sldMkLst>
        <pc:spChg chg="mod">
          <ac:chgData name="Twesigye, Gloria" userId="6464a502-8a44-4d67-8fab-8f3aa9495827" providerId="ADAL" clId="{D88C7C54-2A86-4856-A300-C452D32C93C0}" dt="2023-01-25T19:05:08.276" v="83" actId="14100"/>
          <ac:spMkLst>
            <pc:docMk/>
            <pc:sldMk cId="2479953464" sldId="264"/>
            <ac:spMk id="3" creationId="{F2B86E52-D090-D345-73DB-653C63F8ABBF}"/>
          </ac:spMkLst>
        </pc:spChg>
      </pc:sldChg>
      <pc:sldChg chg="modSp mod">
        <pc:chgData name="Twesigye, Gloria" userId="6464a502-8a44-4d67-8fab-8f3aa9495827" providerId="ADAL" clId="{D88C7C54-2A86-4856-A300-C452D32C93C0}" dt="2023-01-25T19:05:19.174" v="86" actId="14100"/>
        <pc:sldMkLst>
          <pc:docMk/>
          <pc:sldMk cId="3502258445" sldId="283"/>
        </pc:sldMkLst>
        <pc:spChg chg="mod">
          <ac:chgData name="Twesigye, Gloria" userId="6464a502-8a44-4d67-8fab-8f3aa9495827" providerId="ADAL" clId="{D88C7C54-2A86-4856-A300-C452D32C93C0}" dt="2023-01-25T19:05:19.174" v="86" actId="14100"/>
          <ac:spMkLst>
            <pc:docMk/>
            <pc:sldMk cId="3502258445" sldId="283"/>
            <ac:spMk id="3" creationId="{0EAE487D-14E8-44AC-D455-321DD293F024}"/>
          </ac:spMkLst>
        </pc:spChg>
      </pc:sldChg>
      <pc:sldChg chg="modSp mod">
        <pc:chgData name="Twesigye, Gloria" userId="6464a502-8a44-4d67-8fab-8f3aa9495827" providerId="ADAL" clId="{D88C7C54-2A86-4856-A300-C452D32C93C0}" dt="2023-01-25T18:52:27.875" v="3" actId="207"/>
        <pc:sldMkLst>
          <pc:docMk/>
          <pc:sldMk cId="61370533" sldId="290"/>
        </pc:sldMkLst>
        <pc:spChg chg="mod">
          <ac:chgData name="Twesigye, Gloria" userId="6464a502-8a44-4d67-8fab-8f3aa9495827" providerId="ADAL" clId="{D88C7C54-2A86-4856-A300-C452D32C93C0}" dt="2023-01-25T18:52:27.875" v="3" actId="207"/>
          <ac:spMkLst>
            <pc:docMk/>
            <pc:sldMk cId="61370533" sldId="290"/>
            <ac:spMk id="6" creationId="{3F5245B0-379C-596F-2E16-6C83A071FCFA}"/>
          </ac:spMkLst>
        </pc:spChg>
      </pc:sldChg>
      <pc:sldChg chg="addSp modSp mod">
        <pc:chgData name="Twesigye, Gloria" userId="6464a502-8a44-4d67-8fab-8f3aa9495827" providerId="ADAL" clId="{D88C7C54-2A86-4856-A300-C452D32C93C0}" dt="2023-01-25T18:53:19.275" v="8" actId="1076"/>
        <pc:sldMkLst>
          <pc:docMk/>
          <pc:sldMk cId="317324267" sldId="299"/>
        </pc:sldMkLst>
        <pc:spChg chg="mod">
          <ac:chgData name="Twesigye, Gloria" userId="6464a502-8a44-4d67-8fab-8f3aa9495827" providerId="ADAL" clId="{D88C7C54-2A86-4856-A300-C452D32C93C0}" dt="2023-01-25T18:53:14.006" v="7" actId="164"/>
          <ac:spMkLst>
            <pc:docMk/>
            <pc:sldMk cId="317324267" sldId="299"/>
            <ac:spMk id="4" creationId="{730A1950-054C-230F-726F-CE6C981556EE}"/>
          </ac:spMkLst>
        </pc:spChg>
        <pc:grpChg chg="add mod">
          <ac:chgData name="Twesigye, Gloria" userId="6464a502-8a44-4d67-8fab-8f3aa9495827" providerId="ADAL" clId="{D88C7C54-2A86-4856-A300-C452D32C93C0}" dt="2023-01-25T18:53:19.275" v="8" actId="1076"/>
          <ac:grpSpMkLst>
            <pc:docMk/>
            <pc:sldMk cId="317324267" sldId="299"/>
            <ac:grpSpMk id="5" creationId="{C423462E-2439-2933-4698-FAA96914D901}"/>
          </ac:grpSpMkLst>
        </pc:grpChg>
        <pc:picChg chg="mod">
          <ac:chgData name="Twesigye, Gloria" userId="6464a502-8a44-4d67-8fab-8f3aa9495827" providerId="ADAL" clId="{D88C7C54-2A86-4856-A300-C452D32C93C0}" dt="2023-01-25T18:53:14.006" v="7" actId="164"/>
          <ac:picMkLst>
            <pc:docMk/>
            <pc:sldMk cId="317324267" sldId="299"/>
            <ac:picMk id="2" creationId="{40E1F420-FC49-00CA-77C2-725064956A84}"/>
          </ac:picMkLst>
        </pc:picChg>
      </pc:sldChg>
      <pc:sldChg chg="addSp modSp mod">
        <pc:chgData name="Twesigye, Gloria" userId="6464a502-8a44-4d67-8fab-8f3aa9495827" providerId="ADAL" clId="{D88C7C54-2A86-4856-A300-C452D32C93C0}" dt="2023-01-25T18:53:42.653" v="13" actId="1076"/>
        <pc:sldMkLst>
          <pc:docMk/>
          <pc:sldMk cId="3076330452" sldId="300"/>
        </pc:sldMkLst>
        <pc:spChg chg="mod">
          <ac:chgData name="Twesigye, Gloria" userId="6464a502-8a44-4d67-8fab-8f3aa9495827" providerId="ADAL" clId="{D88C7C54-2A86-4856-A300-C452D32C93C0}" dt="2023-01-25T18:53:39.753" v="12" actId="164"/>
          <ac:spMkLst>
            <pc:docMk/>
            <pc:sldMk cId="3076330452" sldId="300"/>
            <ac:spMk id="3" creationId="{4F5A2EDC-6A53-C745-248F-E9FE46E20704}"/>
          </ac:spMkLst>
        </pc:spChg>
        <pc:grpChg chg="add mod">
          <ac:chgData name="Twesigye, Gloria" userId="6464a502-8a44-4d67-8fab-8f3aa9495827" providerId="ADAL" clId="{D88C7C54-2A86-4856-A300-C452D32C93C0}" dt="2023-01-25T18:53:42.653" v="13" actId="1076"/>
          <ac:grpSpMkLst>
            <pc:docMk/>
            <pc:sldMk cId="3076330452" sldId="300"/>
            <ac:grpSpMk id="5" creationId="{E12440C7-29A8-0020-A742-4EAAEE602690}"/>
          </ac:grpSpMkLst>
        </pc:grpChg>
        <pc:picChg chg="mod">
          <ac:chgData name="Twesigye, Gloria" userId="6464a502-8a44-4d67-8fab-8f3aa9495827" providerId="ADAL" clId="{D88C7C54-2A86-4856-A300-C452D32C93C0}" dt="2023-01-25T18:53:39.753" v="12" actId="164"/>
          <ac:picMkLst>
            <pc:docMk/>
            <pc:sldMk cId="3076330452" sldId="300"/>
            <ac:picMk id="2" creationId="{860F4ADD-1288-E963-6BFD-4D6B6C25282F}"/>
          </ac:picMkLst>
        </pc:picChg>
      </pc:sldChg>
      <pc:sldChg chg="addSp modSp mod">
        <pc:chgData name="Twesigye, Gloria" userId="6464a502-8a44-4d67-8fab-8f3aa9495827" providerId="ADAL" clId="{D88C7C54-2A86-4856-A300-C452D32C93C0}" dt="2023-01-25T19:15:08.653" v="88" actId="1076"/>
        <pc:sldMkLst>
          <pc:docMk/>
          <pc:sldMk cId="3332005300" sldId="322"/>
        </pc:sldMkLst>
        <pc:graphicFrameChg chg="mod">
          <ac:chgData name="Twesigye, Gloria" userId="6464a502-8a44-4d67-8fab-8f3aa9495827" providerId="ADAL" clId="{D88C7C54-2A86-4856-A300-C452D32C93C0}" dt="2023-01-25T18:50:48.674" v="1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picChg chg="add mod">
          <ac:chgData name="Twesigye, Gloria" userId="6464a502-8a44-4d67-8fab-8f3aa9495827" providerId="ADAL" clId="{D88C7C54-2A86-4856-A300-C452D32C93C0}" dt="2023-01-25T19:15:08.653" v="88" actId="1076"/>
          <ac:picMkLst>
            <pc:docMk/>
            <pc:sldMk cId="3332005300" sldId="322"/>
            <ac:picMk id="8" creationId="{9048B3A0-9FDC-33FD-7900-2518F4D78512}"/>
          </ac:picMkLst>
        </pc:picChg>
      </pc:sldChg>
      <pc:sldChg chg="modSp mod">
        <pc:chgData name="Twesigye, Gloria" userId="6464a502-8a44-4d67-8fab-8f3aa9495827" providerId="ADAL" clId="{D88C7C54-2A86-4856-A300-C452D32C93C0}" dt="2023-01-25T18:54:13.106" v="17" actId="113"/>
        <pc:sldMkLst>
          <pc:docMk/>
          <pc:sldMk cId="661188151" sldId="325"/>
        </pc:sldMkLst>
        <pc:spChg chg="mod">
          <ac:chgData name="Twesigye, Gloria" userId="6464a502-8a44-4d67-8fab-8f3aa9495827" providerId="ADAL" clId="{D88C7C54-2A86-4856-A300-C452D32C93C0}" dt="2023-01-25T18:54:13.106" v="17" actId="113"/>
          <ac:spMkLst>
            <pc:docMk/>
            <pc:sldMk cId="661188151" sldId="325"/>
            <ac:spMk id="6" creationId="{D0D26DD4-E010-C98C-42A7-DAC48A2E29C9}"/>
          </ac:spMkLst>
        </pc:spChg>
      </pc:sldChg>
      <pc:sldChg chg="modSp mod">
        <pc:chgData name="Twesigye, Gloria" userId="6464a502-8a44-4d67-8fab-8f3aa9495827" providerId="ADAL" clId="{D88C7C54-2A86-4856-A300-C452D32C93C0}" dt="2023-01-25T19:04:58.084" v="80" actId="14100"/>
        <pc:sldMkLst>
          <pc:docMk/>
          <pc:sldMk cId="1825204444" sldId="332"/>
        </pc:sldMkLst>
        <pc:spChg chg="mod">
          <ac:chgData name="Twesigye, Gloria" userId="6464a502-8a44-4d67-8fab-8f3aa9495827" providerId="ADAL" clId="{D88C7C54-2A86-4856-A300-C452D32C93C0}" dt="2023-01-25T19:04:58.084" v="80" actId="14100"/>
          <ac:spMkLst>
            <pc:docMk/>
            <pc:sldMk cId="1825204444" sldId="332"/>
            <ac:spMk id="6" creationId="{EE415153-3349-8ABD-BC18-EF7CBEAE61E2}"/>
          </ac:spMkLst>
        </pc:spChg>
      </pc:sldChg>
      <pc:sldChg chg="modSp del mod">
        <pc:chgData name="Twesigye, Gloria" userId="6464a502-8a44-4d67-8fab-8f3aa9495827" providerId="ADAL" clId="{D88C7C54-2A86-4856-A300-C452D32C93C0}" dt="2023-01-25T19:03:08.039" v="77" actId="47"/>
        <pc:sldMkLst>
          <pc:docMk/>
          <pc:sldMk cId="3558224958" sldId="333"/>
        </pc:sldMkLst>
        <pc:spChg chg="mod">
          <ac:chgData name="Twesigye, Gloria" userId="6464a502-8a44-4d67-8fab-8f3aa9495827" providerId="ADAL" clId="{D88C7C54-2A86-4856-A300-C452D32C93C0}" dt="2023-01-25T18:59:36.989" v="20" actId="14100"/>
          <ac:spMkLst>
            <pc:docMk/>
            <pc:sldMk cId="3558224958" sldId="333"/>
            <ac:spMk id="3" creationId="{0DD7EC22-FAAC-44ED-A889-47204EEB5081}"/>
          </ac:spMkLst>
        </pc:spChg>
        <pc:grpChg chg="mod">
          <ac:chgData name="Twesigye, Gloria" userId="6464a502-8a44-4d67-8fab-8f3aa9495827" providerId="ADAL" clId="{D88C7C54-2A86-4856-A300-C452D32C93C0}" dt="2023-01-25T18:59:40.517" v="21" actId="1076"/>
          <ac:grpSpMkLst>
            <pc:docMk/>
            <pc:sldMk cId="3558224958" sldId="333"/>
            <ac:grpSpMk id="12" creationId="{5E9238D3-4F99-E415-7A54-9FE1BC3F8A71}"/>
          </ac:grpSpMkLst>
        </pc:grpChg>
      </pc:sldChg>
      <pc:sldChg chg="addSp modSp add mod">
        <pc:chgData name="Twesigye, Gloria" userId="6464a502-8a44-4d67-8fab-8f3aa9495827" providerId="ADAL" clId="{D88C7C54-2A86-4856-A300-C452D32C93C0}" dt="2023-01-25T19:02:20.502" v="76" actId="1076"/>
        <pc:sldMkLst>
          <pc:docMk/>
          <pc:sldMk cId="1283892089" sldId="334"/>
        </pc:sldMkLst>
        <pc:spChg chg="mod">
          <ac:chgData name="Twesigye, Gloria" userId="6464a502-8a44-4d67-8fab-8f3aa9495827" providerId="ADAL" clId="{D88C7C54-2A86-4856-A300-C452D32C93C0}" dt="2023-01-25T19:01:22.170" v="56" actId="14100"/>
          <ac:spMkLst>
            <pc:docMk/>
            <pc:sldMk cId="1283892089" sldId="334"/>
            <ac:spMk id="6" creationId="{356E46E2-C2D0-14CF-A944-2AEE69ECEE8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8" creationId="{1A5D5D1F-6AE8-32C3-0DF9-D2F8A96FD89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3" creationId="{618E7B23-19E2-47DA-9766-356BD49EC51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5" creationId="{D0F2CC26-5BB6-0FF2-59FF-823E56C7B7B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6" creationId="{B48AF8D6-3B53-9F74-94D2-3B25DE3DD83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7" creationId="{A26086BA-EB13-AEAF-5740-8696C7A3D23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8" creationId="{6EB730F7-D11E-13E3-D394-591543F6F3F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9" creationId="{82B27EF9-3FBD-309B-79E6-6DD1B396B7F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0" creationId="{DFF4D7D1-5531-9052-3A86-E631897C3FF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1" creationId="{AECBB6B8-6EEE-D215-E1C3-2FF2633D3578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2" creationId="{79F7DE7F-B6FC-67E3-1062-6A6FF705070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3" creationId="{FB08A05E-566E-4B8C-CEE8-9AB1A3EC8EF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4" creationId="{C50532D2-86D1-EE8B-6A3E-06DE5963292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5" creationId="{9286E2F4-7211-1053-F8E4-62BDD171BC1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6" creationId="{0CE7C57C-079C-43BE-38DE-8556061A61F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7" creationId="{3B2484F9-7DA9-3B58-5691-5C05CBB4911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8" creationId="{086B88E6-B36D-DA23-F13A-221477F3025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9" creationId="{1BF5DB5A-462C-81A6-1C76-D1666FA63B9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0" creationId="{70AA0F01-213A-E2F6-7512-A7938C78CB69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1" creationId="{A67A114E-0910-BD77-04C3-779B7C7BED6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2" creationId="{E978B757-63B9-7169-1890-A30CE86C744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3" creationId="{BA2C492C-960A-8864-6C7D-64EA5A3A078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4" creationId="{DF95CE22-E860-1A14-1666-1A99D7D4203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5" creationId="{F8F9B46C-36E3-0EA5-56DA-E653E271E8D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6" creationId="{3A6045E7-8748-CF8A-A9B5-1479A602189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7" creationId="{24E116F7-2E45-096C-5484-C30AA3622009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8" creationId="{AD04D305-2F1B-09A1-7316-2CA8AE0B75E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9" creationId="{E8EB246B-21B0-3706-9009-9F756AA23DB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0" creationId="{6A2D8D17-55A6-5F49-0564-5524CA38936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1" creationId="{D668D04A-DECC-8646-63D2-86090C0B6EC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2" creationId="{CF8A5421-9323-A745-9033-6B0858E056E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3" creationId="{B7FC13D1-752F-56B6-5609-2A21E344553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4" creationId="{4BC63EFC-51D8-5205-E29F-01514C83817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5" creationId="{BBE6A571-B611-7C03-DEE0-82AB9841B25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6" creationId="{42DF423A-99C8-4EB4-85E6-B227F5AC86C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7" creationId="{1A54FE55-9EA8-7040-3CAE-58A0BC0B5A7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8" creationId="{C745E97A-7FD6-1663-C9EC-826AD8D437D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9" creationId="{5A089B96-6EB7-40E6-B695-CA14F03E510E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0" creationId="{B4A38A1D-ED77-E4A3-DF60-1B2D80DD425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1" creationId="{3D949BF7-3246-03FC-D71D-FF2B194A586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2" creationId="{D73A6417-5A8E-992C-44F0-86E234C17E1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3" creationId="{34E58A3B-6C41-24E5-AFB9-0CC8E52DFFB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4" creationId="{3C62B939-790C-DB0F-0CF6-1E2C6F585ED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5" creationId="{16C6B6BA-7222-2A46-CA43-30A3DC2F40E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9" creationId="{4D135624-874F-7303-6186-F1323F30C5A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60" creationId="{283A431F-66DE-56D0-6F8C-E197CA43499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61" creationId="{13D1EBF7-3808-CC4B-C914-B34A82C02B0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3" creationId="{3CD9B410-05B2-6138-6911-D2332C745AC9}"/>
          </ac:spMkLst>
        </pc:spChg>
        <pc:spChg chg="mod">
          <ac:chgData name="Twesigye, Gloria" userId="6464a502-8a44-4d67-8fab-8f3aa9495827" providerId="ADAL" clId="{D88C7C54-2A86-4856-A300-C452D32C93C0}" dt="2023-01-25T19:02:20.502" v="76" actId="1076"/>
          <ac:spMkLst>
            <pc:docMk/>
            <pc:sldMk cId="1283892089" sldId="334"/>
            <ac:spMk id="1034" creationId="{7DB997D1-C003-D6C6-1F18-F0F31FEDDA4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5" creationId="{505D2889-80F3-69CB-1B35-181142E76EF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6" creationId="{857DBFB8-A839-2B3D-F992-3D5B522A6EDA}"/>
          </ac:spMkLst>
        </pc:spChg>
        <pc:spChg chg="mod">
          <ac:chgData name="Twesigye, Gloria" userId="6464a502-8a44-4d67-8fab-8f3aa9495827" providerId="ADAL" clId="{D88C7C54-2A86-4856-A300-C452D32C93C0}" dt="2023-01-25T19:02:17.258" v="75" actId="1076"/>
          <ac:spMkLst>
            <pc:docMk/>
            <pc:sldMk cId="1283892089" sldId="334"/>
            <ac:spMk id="1037" creationId="{A619D19B-59AC-7D09-4061-FA84E7FB471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8" creationId="{5909F8BF-9101-628B-51F4-11674CFA84E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41" creationId="{EDDDA1C2-40F2-C465-D3BB-2E406CC881A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46" creationId="{8A57591F-F75D-FBB3-BD7E-757A1AFC2F44}"/>
          </ac:spMkLst>
        </pc:spChg>
        <pc:grpChg chg="add mod">
          <ac:chgData name="Twesigye, Gloria" userId="6464a502-8a44-4d67-8fab-8f3aa9495827" providerId="ADAL" clId="{D88C7C54-2A86-4856-A300-C452D32C93C0}" dt="2023-01-25T19:02:07.759" v="74" actId="27636"/>
          <ac:grpSpMkLst>
            <pc:docMk/>
            <pc:sldMk cId="1283892089" sldId="334"/>
            <ac:grpSpMk id="4" creationId="{0DD0D150-7BFB-3504-14A1-9EA0D2B3F991}"/>
          </ac:grpSpMkLst>
        </pc:grpChg>
        <pc:grpChg chg="mod">
          <ac:chgData name="Twesigye, Gloria" userId="6464a502-8a44-4d67-8fab-8f3aa9495827" providerId="ADAL" clId="{D88C7C54-2A86-4856-A300-C452D32C93C0}" dt="2023-01-25T19:02:07.621" v="71" actId="14100"/>
          <ac:grpSpMkLst>
            <pc:docMk/>
            <pc:sldMk cId="1283892089" sldId="334"/>
            <ac:grpSpMk id="12" creationId="{5E9238D3-4F99-E415-7A54-9FE1BC3F8A71}"/>
          </ac:grpSpMkLst>
        </pc:grpChg>
        <pc:grpChg chg="mod">
          <ac:chgData name="Twesigye, Gloria" userId="6464a502-8a44-4d67-8fab-8f3aa9495827" providerId="ADAL" clId="{D88C7C54-2A86-4856-A300-C452D32C93C0}" dt="2023-01-25T19:02:07.621" v="71" actId="14100"/>
          <ac:grpSpMkLst>
            <pc:docMk/>
            <pc:sldMk cId="1283892089" sldId="334"/>
            <ac:grpSpMk id="14" creationId="{BC42B063-9625-A786-D121-49378D2AC485}"/>
          </ac:grpSpMkLst>
        </pc:grp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28" creationId="{251E71C6-C5DE-756D-28C9-B37F00509337}"/>
          </ac:cxnSpMkLst>
        </pc:cxn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39" creationId="{27A9561D-6FFC-F4BF-D6C2-12FEB0D3D959}"/>
          </ac:cxnSpMkLst>
        </pc:cxn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44" creationId="{449259B2-AC01-86E5-AAE4-014A1E3AD19E}"/>
          </ac:cxnSpMkLst>
        </pc:cxnChg>
      </pc:sldChg>
    </pc:docChg>
  </pc:docChgLst>
  <pc:docChgLst>
    <pc:chgData name="Hanner, Olsen" userId="8f966b24-7479-4073-89bd-2f70180eddce" providerId="ADAL" clId="{A76E1EE3-75AB-482E-9F5B-AC27DAB01C0C}"/>
    <pc:docChg chg="undo custSel addSld delSld modSld">
      <pc:chgData name="Hanner, Olsen" userId="8f966b24-7479-4073-89bd-2f70180eddce" providerId="ADAL" clId="{A76E1EE3-75AB-482E-9F5B-AC27DAB01C0C}" dt="2023-11-09T19:48:15.479" v="1193" actId="207"/>
      <pc:docMkLst>
        <pc:docMk/>
      </pc:docMkLst>
      <pc:sldChg chg="modSp mod">
        <pc:chgData name="Hanner, Olsen" userId="8f966b24-7479-4073-89bd-2f70180eddce" providerId="ADAL" clId="{A76E1EE3-75AB-482E-9F5B-AC27DAB01C0C}" dt="2023-11-09T18:25:58.019" v="1" actId="207"/>
        <pc:sldMkLst>
          <pc:docMk/>
          <pc:sldMk cId="2163988523" sldId="260"/>
        </pc:sldMkLst>
        <pc:spChg chg="mod">
          <ac:chgData name="Hanner, Olsen" userId="8f966b24-7479-4073-89bd-2f70180eddce" providerId="ADAL" clId="{A76E1EE3-75AB-482E-9F5B-AC27DAB01C0C}" dt="2023-11-09T18:25:52.904" v="0" actId="20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Hanner, Olsen" userId="8f966b24-7479-4073-89bd-2f70180eddce" providerId="ADAL" clId="{A76E1EE3-75AB-482E-9F5B-AC27DAB01C0C}" dt="2023-11-09T18:25:58.019" v="1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A76E1EE3-75AB-482E-9F5B-AC27DAB01C0C}" dt="2023-11-09T19:10:12.677" v="632" actId="207"/>
        <pc:sldMkLst>
          <pc:docMk/>
          <pc:sldMk cId="1428788921" sldId="262"/>
        </pc:sldMkLst>
        <pc:graphicFrameChg chg="mod">
          <ac:chgData name="Hanner, Olsen" userId="8f966b24-7479-4073-89bd-2f70180eddce" providerId="ADAL" clId="{A76E1EE3-75AB-482E-9F5B-AC27DAB01C0C}" dt="2023-11-09T19:10:12.677" v="632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Hanner, Olsen" userId="8f966b24-7479-4073-89bd-2f70180eddce" providerId="ADAL" clId="{A76E1EE3-75AB-482E-9F5B-AC27DAB01C0C}" dt="2023-11-09T18:36:27.340" v="155"/>
        <pc:sldMkLst>
          <pc:docMk/>
          <pc:sldMk cId="1887431401" sldId="263"/>
        </pc:sldMkLst>
        <pc:graphicFrameChg chg="mod">
          <ac:chgData name="Hanner, Olsen" userId="8f966b24-7479-4073-89bd-2f70180eddce" providerId="ADAL" clId="{A76E1EE3-75AB-482E-9F5B-AC27DAB01C0C}" dt="2023-11-09T18:36:27.340" v="155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 modNotesTx">
        <pc:chgData name="Hanner, Olsen" userId="8f966b24-7479-4073-89bd-2f70180eddce" providerId="ADAL" clId="{A76E1EE3-75AB-482E-9F5B-AC27DAB01C0C}" dt="2023-11-09T19:37:19.927" v="1029" actId="27918"/>
        <pc:sldMkLst>
          <pc:docMk/>
          <pc:sldMk cId="2479953464" sldId="264"/>
        </pc:sldMkLst>
      </pc:sldChg>
      <pc:sldChg chg="mod modNotesTx">
        <pc:chgData name="Hanner, Olsen" userId="8f966b24-7479-4073-89bd-2f70180eddce" providerId="ADAL" clId="{A76E1EE3-75AB-482E-9F5B-AC27DAB01C0C}" dt="2023-11-09T19:37:45.380" v="1037" actId="27918"/>
        <pc:sldMkLst>
          <pc:docMk/>
          <pc:sldMk cId="3502258445" sldId="283"/>
        </pc:sldMkLst>
      </pc:sldChg>
      <pc:sldChg chg="mod modNotesTx">
        <pc:chgData name="Hanner, Olsen" userId="8f966b24-7479-4073-89bd-2f70180eddce" providerId="ADAL" clId="{A76E1EE3-75AB-482E-9F5B-AC27DAB01C0C}" dt="2023-11-09T19:12:51.025" v="694" actId="27918"/>
        <pc:sldMkLst>
          <pc:docMk/>
          <pc:sldMk cId="2004344858" sldId="288"/>
        </pc:sldMkLst>
      </pc:sldChg>
      <pc:sldChg chg="modSp mod">
        <pc:chgData name="Hanner, Olsen" userId="8f966b24-7479-4073-89bd-2f70180eddce" providerId="ADAL" clId="{A76E1EE3-75AB-482E-9F5B-AC27DAB01C0C}" dt="2023-11-09T19:48:15.479" v="1193" actId="207"/>
        <pc:sldMkLst>
          <pc:docMk/>
          <pc:sldMk cId="3475639167" sldId="289"/>
        </pc:sldMkLst>
        <pc:spChg chg="mod">
          <ac:chgData name="Hanner, Olsen" userId="8f966b24-7479-4073-89bd-2f70180eddce" providerId="ADAL" clId="{A76E1EE3-75AB-482E-9F5B-AC27DAB01C0C}" dt="2023-11-09T19:48:15.479" v="1193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modNotesTx">
        <pc:chgData name="Hanner, Olsen" userId="8f966b24-7479-4073-89bd-2f70180eddce" providerId="ADAL" clId="{A76E1EE3-75AB-482E-9F5B-AC27DAB01C0C}" dt="2023-11-09T18:54:45.117" v="374" actId="207"/>
        <pc:sldMkLst>
          <pc:docMk/>
          <pc:sldMk cId="61370533" sldId="290"/>
        </pc:sldMkLst>
        <pc:graphicFrameChg chg="mod">
          <ac:chgData name="Hanner, Olsen" userId="8f966b24-7479-4073-89bd-2f70180eddce" providerId="ADAL" clId="{A76E1EE3-75AB-482E-9F5B-AC27DAB01C0C}" dt="2023-11-09T18:54:45.117" v="374" actId="207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mod modNotesTx">
        <pc:chgData name="Hanner, Olsen" userId="8f966b24-7479-4073-89bd-2f70180eddce" providerId="ADAL" clId="{A76E1EE3-75AB-482E-9F5B-AC27DAB01C0C}" dt="2023-11-09T19:34:59.567" v="948" actId="207"/>
        <pc:sldMkLst>
          <pc:docMk/>
          <pc:sldMk cId="4205298638" sldId="292"/>
        </pc:sldMkLst>
        <pc:graphicFrameChg chg="mod">
          <ac:chgData name="Hanner, Olsen" userId="8f966b24-7479-4073-89bd-2f70180eddce" providerId="ADAL" clId="{A76E1EE3-75AB-482E-9F5B-AC27DAB01C0C}" dt="2023-11-09T19:34:59.567" v="948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addSp delSp modSp mod modNotesTx">
        <pc:chgData name="Hanner, Olsen" userId="8f966b24-7479-4073-89bd-2f70180eddce" providerId="ADAL" clId="{A76E1EE3-75AB-482E-9F5B-AC27DAB01C0C}" dt="2023-11-09T19:44:31.537" v="1147" actId="20577"/>
        <pc:sldMkLst>
          <pc:docMk/>
          <pc:sldMk cId="1925132525" sldId="294"/>
        </pc:sldMkLst>
        <pc:spChg chg="mod">
          <ac:chgData name="Hanner, Olsen" userId="8f966b24-7479-4073-89bd-2f70180eddce" providerId="ADAL" clId="{A76E1EE3-75AB-482E-9F5B-AC27DAB01C0C}" dt="2023-11-09T18:33:01.864" v="105" actId="1076"/>
          <ac:spMkLst>
            <pc:docMk/>
            <pc:sldMk cId="1925132525" sldId="294"/>
            <ac:spMk id="4" creationId="{87E0FD17-000E-F917-D7E1-AFF7CACBF13D}"/>
          </ac:spMkLst>
        </pc:spChg>
        <pc:spChg chg="del">
          <ac:chgData name="Hanner, Olsen" userId="8f966b24-7479-4073-89bd-2f70180eddce" providerId="ADAL" clId="{A76E1EE3-75AB-482E-9F5B-AC27DAB01C0C}" dt="2023-11-09T18:29:34.655" v="44" actId="478"/>
          <ac:spMkLst>
            <pc:docMk/>
            <pc:sldMk cId="1925132525" sldId="294"/>
            <ac:spMk id="5" creationId="{B3616B7D-A375-398C-0366-AC966A1A5F0A}"/>
          </ac:spMkLst>
        </pc:spChg>
        <pc:spChg chg="del mod">
          <ac:chgData name="Hanner, Olsen" userId="8f966b24-7479-4073-89bd-2f70180eddce" providerId="ADAL" clId="{A76E1EE3-75AB-482E-9F5B-AC27DAB01C0C}" dt="2023-11-09T18:29:49.398" v="49" actId="478"/>
          <ac:spMkLst>
            <pc:docMk/>
            <pc:sldMk cId="1925132525" sldId="294"/>
            <ac:spMk id="6" creationId="{D8D5586F-4021-71BF-8F32-913C906417B3}"/>
          </ac:spMkLst>
        </pc:spChg>
        <pc:spChg chg="del">
          <ac:chgData name="Hanner, Olsen" userId="8f966b24-7479-4073-89bd-2f70180eddce" providerId="ADAL" clId="{A76E1EE3-75AB-482E-9F5B-AC27DAB01C0C}" dt="2023-11-09T18:29:43.863" v="46" actId="478"/>
          <ac:spMkLst>
            <pc:docMk/>
            <pc:sldMk cId="1925132525" sldId="294"/>
            <ac:spMk id="7" creationId="{70FEFE14-1C6A-1168-F512-D6AD8C8C65F7}"/>
          </ac:spMkLst>
        </pc:spChg>
        <pc:spChg chg="del">
          <ac:chgData name="Hanner, Olsen" userId="8f966b24-7479-4073-89bd-2f70180eddce" providerId="ADAL" clId="{A76E1EE3-75AB-482E-9F5B-AC27DAB01C0C}" dt="2023-11-09T18:29:46.879" v="47" actId="478"/>
          <ac:spMkLst>
            <pc:docMk/>
            <pc:sldMk cId="1925132525" sldId="294"/>
            <ac:spMk id="8" creationId="{ED718153-B8F8-D0AB-8876-5757C1746209}"/>
          </ac:spMkLst>
        </pc:spChg>
        <pc:spChg chg="add del mod">
          <ac:chgData name="Hanner, Olsen" userId="8f966b24-7479-4073-89bd-2f70180eddce" providerId="ADAL" clId="{A76E1EE3-75AB-482E-9F5B-AC27DAB01C0C}" dt="2023-11-09T18:32:10.031" v="94"/>
          <ac:spMkLst>
            <pc:docMk/>
            <pc:sldMk cId="1925132525" sldId="294"/>
            <ac:spMk id="11" creationId="{6CC554BF-E232-8AB5-96ED-BF5DFDC357BB}"/>
          </ac:spMkLst>
        </pc:spChg>
        <pc:spChg chg="add del mod">
          <ac:chgData name="Hanner, Olsen" userId="8f966b24-7479-4073-89bd-2f70180eddce" providerId="ADAL" clId="{A76E1EE3-75AB-482E-9F5B-AC27DAB01C0C}" dt="2023-11-09T18:32:10.031" v="94"/>
          <ac:spMkLst>
            <pc:docMk/>
            <pc:sldMk cId="1925132525" sldId="294"/>
            <ac:spMk id="12" creationId="{AE788E1B-69B0-21ED-5827-A628B454930E}"/>
          </ac:spMkLst>
        </pc:spChg>
        <pc:spChg chg="add mod">
          <ac:chgData name="Hanner, Olsen" userId="8f966b24-7479-4073-89bd-2f70180eddce" providerId="ADAL" clId="{A76E1EE3-75AB-482E-9F5B-AC27DAB01C0C}" dt="2023-11-09T18:35:15.697" v="143" actId="1076"/>
          <ac:spMkLst>
            <pc:docMk/>
            <pc:sldMk cId="1925132525" sldId="294"/>
            <ac:spMk id="13" creationId="{BA027D31-0C9E-3665-D64E-1D4C37A77549}"/>
          </ac:spMkLst>
        </pc:spChg>
        <pc:graphicFrameChg chg="mod">
          <ac:chgData name="Hanner, Olsen" userId="8f966b24-7479-4073-89bd-2f70180eddce" providerId="ADAL" clId="{A76E1EE3-75AB-482E-9F5B-AC27DAB01C0C}" dt="2023-11-09T19:44:31.537" v="1147" actId="20577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graphicFrameChg chg="add del mod">
          <ac:chgData name="Hanner, Olsen" userId="8f966b24-7479-4073-89bd-2f70180eddce" providerId="ADAL" clId="{A76E1EE3-75AB-482E-9F5B-AC27DAB01C0C}" dt="2023-11-09T18:32:10.031" v="94"/>
          <ac:graphicFrameMkLst>
            <pc:docMk/>
            <pc:sldMk cId="1925132525" sldId="294"/>
            <ac:graphicFrameMk id="10" creationId="{EB5D9C67-5969-3464-3000-8E0D46A93743}"/>
          </ac:graphicFrameMkLst>
        </pc:graphicFrameChg>
      </pc:sldChg>
      <pc:sldChg chg="modSp mod modNotesTx">
        <pc:chgData name="Hanner, Olsen" userId="8f966b24-7479-4073-89bd-2f70180eddce" providerId="ADAL" clId="{A76E1EE3-75AB-482E-9F5B-AC27DAB01C0C}" dt="2023-11-09T19:33:41.188" v="896" actId="20577"/>
        <pc:sldMkLst>
          <pc:docMk/>
          <pc:sldMk cId="476875324" sldId="296"/>
        </pc:sldMkLst>
        <pc:graphicFrameChg chg="mod">
          <ac:chgData name="Hanner, Olsen" userId="8f966b24-7479-4073-89bd-2f70180eddce" providerId="ADAL" clId="{A76E1EE3-75AB-482E-9F5B-AC27DAB01C0C}" dt="2023-11-09T19:33:01.799" v="867" actId="207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addSp delSp modSp mod modNotesTx">
        <pc:chgData name="Hanner, Olsen" userId="8f966b24-7479-4073-89bd-2f70180eddce" providerId="ADAL" clId="{A76E1EE3-75AB-482E-9F5B-AC27DAB01C0C}" dt="2023-11-09T19:08:50.737" v="567" actId="20577"/>
        <pc:sldMkLst>
          <pc:docMk/>
          <pc:sldMk cId="317324267" sldId="299"/>
        </pc:sldMkLst>
        <pc:spChg chg="mod">
          <ac:chgData name="Hanner, Olsen" userId="8f966b24-7479-4073-89bd-2f70180eddce" providerId="ADAL" clId="{A76E1EE3-75AB-482E-9F5B-AC27DAB01C0C}" dt="2023-11-09T18:55:51.424" v="378" actId="1076"/>
          <ac:spMkLst>
            <pc:docMk/>
            <pc:sldMk cId="317324267" sldId="299"/>
            <ac:spMk id="3" creationId="{E4FD1E92-5DBC-B105-F246-2355E4FF9A74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8" creationId="{1A5D5D1F-6AE8-32C3-0DF9-D2F8A96FD892}"/>
          </ac:spMkLst>
        </pc:spChg>
        <pc:spChg chg="mod">
          <ac:chgData name="Hanner, Olsen" userId="8f966b24-7479-4073-89bd-2f70180eddce" providerId="ADAL" clId="{A76E1EE3-75AB-482E-9F5B-AC27DAB01C0C}" dt="2023-11-09T19:01:09.956" v="443" actId="207"/>
          <ac:spMkLst>
            <pc:docMk/>
            <pc:sldMk cId="317324267" sldId="299"/>
            <ac:spMk id="9" creationId="{2878E705-8F53-4348-399C-63EC82C06766}"/>
          </ac:spMkLst>
        </pc:spChg>
        <pc:spChg chg="mod">
          <ac:chgData name="Hanner, Olsen" userId="8f966b24-7479-4073-89bd-2f70180eddce" providerId="ADAL" clId="{A76E1EE3-75AB-482E-9F5B-AC27DAB01C0C}" dt="2023-11-09T18:58:23.892" v="425" actId="20577"/>
          <ac:spMkLst>
            <pc:docMk/>
            <pc:sldMk cId="317324267" sldId="299"/>
            <ac:spMk id="10" creationId="{4D5EC50F-6181-525B-2C48-1C5CBEF87FD7}"/>
          </ac:spMkLst>
        </pc:spChg>
        <pc:spChg chg="mod">
          <ac:chgData name="Hanner, Olsen" userId="8f966b24-7479-4073-89bd-2f70180eddce" providerId="ADAL" clId="{A76E1EE3-75AB-482E-9F5B-AC27DAB01C0C}" dt="2023-11-09T18:57:51.853" v="409" actId="20577"/>
          <ac:spMkLst>
            <pc:docMk/>
            <pc:sldMk cId="317324267" sldId="299"/>
            <ac:spMk id="11" creationId="{06BCA525-12BA-55F1-4DA3-53CCAE0375BC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41" creationId="{D668D04A-DECC-8646-63D2-86090C0B6EC2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42" creationId="{CF8A5421-9323-A745-9033-6B0858E056E5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43" creationId="{B7FC13D1-752F-56B6-5609-2A21E3445535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44" creationId="{4BC63EFC-51D8-5205-E29F-01514C838175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45" creationId="{BBE6A571-B611-7C03-DEE0-82AB9841B25B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46" creationId="{42DF423A-99C8-4EB4-85E6-B227F5AC86CF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47" creationId="{1A54FE55-9EA8-7040-3CAE-58A0BC0B5A7A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48" creationId="{C745E97A-7FD6-1663-C9EC-826AD8D437D1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49" creationId="{5A089B96-6EB7-40E6-B695-CA14F03E510E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50" creationId="{B4A38A1D-ED77-E4A3-DF60-1B2D80DD4252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51" creationId="{3D949BF7-3246-03FC-D71D-FF2B194A5867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52" creationId="{D73A6417-5A8E-992C-44F0-86E234C17E10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53" creationId="{34E58A3B-6C41-24E5-AFB9-0CC8E52DFFBF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54" creationId="{3C62B939-790C-DB0F-0CF6-1E2C6F585ED4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Hanner, Olsen" userId="8f966b24-7479-4073-89bd-2f70180eddce" providerId="ADAL" clId="{A76E1EE3-75AB-482E-9F5B-AC27DAB01C0C}" dt="2023-11-09T18:57:15.973" v="391" actId="20577"/>
          <ac:spMkLst>
            <pc:docMk/>
            <pc:sldMk cId="317324267" sldId="299"/>
            <ac:spMk id="56" creationId="{0527C57A-1808-7F47-50CE-DAD9279551C5}"/>
          </ac:spMkLst>
        </pc:spChg>
        <pc:spChg chg="mod">
          <ac:chgData name="Hanner, Olsen" userId="8f966b24-7479-4073-89bd-2f70180eddce" providerId="ADAL" clId="{A76E1EE3-75AB-482E-9F5B-AC27DAB01C0C}" dt="2023-11-09T18:57:46.279" v="405" actId="20577"/>
          <ac:spMkLst>
            <pc:docMk/>
            <pc:sldMk cId="317324267" sldId="299"/>
            <ac:spMk id="57" creationId="{1D0DFED2-B397-5C65-2409-35A8BB35DB16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59" creationId="{4D135624-874F-7303-6186-F1323F30C5AA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60" creationId="{283A431F-66DE-56D0-6F8C-E197CA434994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24" creationId="{0D95C318-B6FB-6CAA-BF32-9A18F9F08785}"/>
          </ac:spMkLst>
        </pc:spChg>
        <pc:spChg chg="mod">
          <ac:chgData name="Hanner, Olsen" userId="8f966b24-7479-4073-89bd-2f70180eddce" providerId="ADAL" clId="{A76E1EE3-75AB-482E-9F5B-AC27DAB01C0C}" dt="2023-11-09T19:01:18.245" v="445" actId="207"/>
          <ac:spMkLst>
            <pc:docMk/>
            <pc:sldMk cId="317324267" sldId="299"/>
            <ac:spMk id="1025" creationId="{CC8F2404-30C8-49B2-CFA5-80223FF785BE}"/>
          </ac:spMkLst>
        </pc:spChg>
        <pc:spChg chg="mod">
          <ac:chgData name="Hanner, Olsen" userId="8f966b24-7479-4073-89bd-2f70180eddce" providerId="ADAL" clId="{A76E1EE3-75AB-482E-9F5B-AC27DAB01C0C}" dt="2023-11-09T18:58:27.808" v="429" actId="20577"/>
          <ac:spMkLst>
            <pc:docMk/>
            <pc:sldMk cId="317324267" sldId="299"/>
            <ac:spMk id="1026" creationId="{3274CEA4-1A05-7F1A-19A0-E151F00F1FAD}"/>
          </ac:spMkLst>
        </pc:spChg>
        <pc:spChg chg="mod">
          <ac:chgData name="Hanner, Olsen" userId="8f966b24-7479-4073-89bd-2f70180eddce" providerId="ADAL" clId="{A76E1EE3-75AB-482E-9F5B-AC27DAB01C0C}" dt="2023-11-09T19:01:34.730" v="449" actId="207"/>
          <ac:spMkLst>
            <pc:docMk/>
            <pc:sldMk cId="317324267" sldId="299"/>
            <ac:spMk id="1029" creationId="{695B19BA-A1D9-E373-9462-AAB02F465419}"/>
          </ac:spMkLst>
        </pc:spChg>
        <pc:spChg chg="mod">
          <ac:chgData name="Hanner, Olsen" userId="8f966b24-7479-4073-89bd-2f70180eddce" providerId="ADAL" clId="{A76E1EE3-75AB-482E-9F5B-AC27DAB01C0C}" dt="2023-11-09T18:58:11.412" v="419" actId="20577"/>
          <ac:spMkLst>
            <pc:docMk/>
            <pc:sldMk cId="317324267" sldId="299"/>
            <ac:spMk id="1030" creationId="{9395E665-054D-F70B-9A5A-522582A54069}"/>
          </ac:spMkLst>
        </pc:spChg>
        <pc:spChg chg="mod">
          <ac:chgData name="Hanner, Olsen" userId="8f966b24-7479-4073-89bd-2f70180eddce" providerId="ADAL" clId="{A76E1EE3-75AB-482E-9F5B-AC27DAB01C0C}" dt="2023-11-09T18:58:14.188" v="423" actId="20577"/>
          <ac:spMkLst>
            <pc:docMk/>
            <pc:sldMk cId="317324267" sldId="299"/>
            <ac:spMk id="1031" creationId="{8A000432-AEBD-E61E-5C5F-8679F4F6BE68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32" creationId="{5AFFAB39-DED5-91E7-ECCF-72C43021E182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1033" creationId="{3CD9B410-05B2-6138-6911-D2332C745AC9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1034" creationId="{7DB997D1-C003-D6C6-1F18-F0F31FEDDA4D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1035" creationId="{505D2889-80F3-69CB-1B35-181142E76EFB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1036" creationId="{857DBFB8-A839-2B3D-F992-3D5B522A6EDA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1037" creationId="{A619D19B-59AC-7D09-4061-FA84E7FB471A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Hanner, Olsen" userId="8f966b24-7479-4073-89bd-2f70180eddce" providerId="ADAL" clId="{A76E1EE3-75AB-482E-9F5B-AC27DAB01C0C}" dt="2023-11-09T19:00:08.418" v="438" actId="207"/>
          <ac:spMkLst>
            <pc:docMk/>
            <pc:sldMk cId="317324267" sldId="299"/>
            <ac:spMk id="1040" creationId="{29897B1A-7C7B-B882-3255-E1E5944C6597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Hanner, Olsen" userId="8f966b24-7479-4073-89bd-2f70180eddce" providerId="ADAL" clId="{A76E1EE3-75AB-482E-9F5B-AC27DAB01C0C}" dt="2023-11-09T19:01:26.113" v="447" actId="207"/>
          <ac:spMkLst>
            <pc:docMk/>
            <pc:sldMk cId="317324267" sldId="299"/>
            <ac:spMk id="1042" creationId="{7BB114C5-1AAC-C915-88F8-261B783AEF24}"/>
          </ac:spMkLst>
        </pc:spChg>
        <pc:spChg chg="mod">
          <ac:chgData name="Hanner, Olsen" userId="8f966b24-7479-4073-89bd-2f70180eddce" providerId="ADAL" clId="{A76E1EE3-75AB-482E-9F5B-AC27DAB01C0C}" dt="2023-11-09T18:57:20.952" v="395" actId="20577"/>
          <ac:spMkLst>
            <pc:docMk/>
            <pc:sldMk cId="317324267" sldId="299"/>
            <ac:spMk id="1043" creationId="{A3AD7DAD-662A-0AA8-D016-EDA984AE71C2}"/>
          </ac:spMkLst>
        </pc:spChg>
        <pc:spChg chg="del">
          <ac:chgData name="Hanner, Olsen" userId="8f966b24-7479-4073-89bd-2f70180eddce" providerId="ADAL" clId="{A76E1EE3-75AB-482E-9F5B-AC27DAB01C0C}" dt="2023-11-09T18:55:24.728" v="375" actId="478"/>
          <ac:spMkLst>
            <pc:docMk/>
            <pc:sldMk cId="317324267" sldId="299"/>
            <ac:spMk id="1046" creationId="{8A57591F-F75D-FBB3-BD7E-757A1AFC2F44}"/>
          </ac:spMkLst>
        </pc:spChg>
        <pc:spChg chg="mod">
          <ac:chgData name="Hanner, Olsen" userId="8f966b24-7479-4073-89bd-2f70180eddce" providerId="ADAL" clId="{A76E1EE3-75AB-482E-9F5B-AC27DAB01C0C}" dt="2023-11-09T18:57:12.149" v="387" actId="20577"/>
          <ac:spMkLst>
            <pc:docMk/>
            <pc:sldMk cId="317324267" sldId="299"/>
            <ac:spMk id="1047" creationId="{059179F0-146E-1B1D-AC38-DC898C2126FF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50" creationId="{1344170E-CB8C-918D-7DA7-1519EF80126B}"/>
          </ac:spMkLst>
        </pc:spChg>
        <pc:spChg chg="mod">
          <ac:chgData name="Hanner, Olsen" userId="8f966b24-7479-4073-89bd-2f70180eddce" providerId="ADAL" clId="{A76E1EE3-75AB-482E-9F5B-AC27DAB01C0C}" dt="2023-11-09T19:00:39.966" v="440" actId="207"/>
          <ac:spMkLst>
            <pc:docMk/>
            <pc:sldMk cId="317324267" sldId="299"/>
            <ac:spMk id="1051" creationId="{5427130E-C875-27A6-D853-37FD8F9529A8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52" creationId="{FE62622B-92A8-4BFF-0861-655B9AE71BFC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53" creationId="{6361032E-538F-7269-8E7E-401D39744015}"/>
          </ac:spMkLst>
        </pc:spChg>
        <pc:spChg chg="mod">
          <ac:chgData name="Hanner, Olsen" userId="8f966b24-7479-4073-89bd-2f70180eddce" providerId="ADAL" clId="{A76E1EE3-75AB-482E-9F5B-AC27DAB01C0C}" dt="2023-11-09T19:01:32.553" v="448" actId="207"/>
          <ac:spMkLst>
            <pc:docMk/>
            <pc:sldMk cId="317324267" sldId="299"/>
            <ac:spMk id="1054" creationId="{E1101C54-3CEE-3DA6-4144-56E4FE3D8C23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55" creationId="{5A06F416-5DD2-1EC4-39BE-E87A55AB2EE1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56" creationId="{49FC1F24-4D66-3620-938F-C997B3099967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57" creationId="{FE84E469-CDF9-D204-D68D-78702D18F946}"/>
          </ac:spMkLst>
        </pc:spChg>
        <pc:spChg chg="mod">
          <ac:chgData name="Hanner, Olsen" userId="8f966b24-7479-4073-89bd-2f70180eddce" providerId="ADAL" clId="{A76E1EE3-75AB-482E-9F5B-AC27DAB01C0C}" dt="2023-11-09T19:01:15.245" v="444" actId="207"/>
          <ac:spMkLst>
            <pc:docMk/>
            <pc:sldMk cId="317324267" sldId="299"/>
            <ac:spMk id="1058" creationId="{6510AC0F-9139-0DF8-AD09-06F98FA97003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59" creationId="{F1674169-C744-531B-FC8C-979D56BACAA8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60" creationId="{81FF2562-292F-3134-D168-7A89E7986031}"/>
          </ac:spMkLst>
        </pc:spChg>
        <pc:spChg chg="mod">
          <ac:chgData name="Hanner, Olsen" userId="8f966b24-7479-4073-89bd-2f70180eddce" providerId="ADAL" clId="{A76E1EE3-75AB-482E-9F5B-AC27DAB01C0C}" dt="2023-11-09T19:01:23.397" v="446" actId="207"/>
          <ac:spMkLst>
            <pc:docMk/>
            <pc:sldMk cId="317324267" sldId="299"/>
            <ac:spMk id="1061" creationId="{59F20E90-BF63-43CC-4E75-2E273474F269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62" creationId="{6EAC2932-BD50-CB9C-91C8-F88426988D3D}"/>
          </ac:spMkLst>
        </pc:spChg>
        <pc:spChg chg="mod">
          <ac:chgData name="Hanner, Olsen" userId="8f966b24-7479-4073-89bd-2f70180eddce" providerId="ADAL" clId="{A76E1EE3-75AB-482E-9F5B-AC27DAB01C0C}" dt="2023-11-09T19:01:39.814" v="450" actId="207"/>
          <ac:spMkLst>
            <pc:docMk/>
            <pc:sldMk cId="317324267" sldId="299"/>
            <ac:spMk id="1063" creationId="{53C9D0F6-A67E-E95E-E583-3760A96EA16A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64" creationId="{8A75CF26-83B2-C9E8-5DD8-BC0CE52E72FA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65" creationId="{78F21DAB-FA65-2108-5283-E0EE7633D780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66" creationId="{2ADF1834-B5F4-62ED-7305-469683572B28}"/>
          </ac:spMkLst>
        </pc:spChg>
        <pc:spChg chg="mod">
          <ac:chgData name="Hanner, Olsen" userId="8f966b24-7479-4073-89bd-2f70180eddce" providerId="ADAL" clId="{A76E1EE3-75AB-482E-9F5B-AC27DAB01C0C}" dt="2023-11-09T18:59:49.442" v="435" actId="207"/>
          <ac:spMkLst>
            <pc:docMk/>
            <pc:sldMk cId="317324267" sldId="299"/>
            <ac:spMk id="1067" creationId="{B2E6D8F1-D089-C9EC-7B01-BAE582D821DA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68" creationId="{75328BAA-6866-1322-41FB-1392F4192552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69" creationId="{4A464DDB-107F-ADE0-9AD8-F7477A579507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70" creationId="{4F36D7BA-BEFD-9A8C-187D-46FC1E453C54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71" creationId="{E84F7CA1-5DCC-A78B-1AF4-0728A066F86C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72" creationId="{D3CC4D67-B39A-13A9-610C-F596BB2E5477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73" creationId="{1D9D4457-33AD-396F-E911-087B92784098}"/>
          </ac:spMkLst>
        </pc:spChg>
        <pc:spChg chg="mod">
          <ac:chgData name="Hanner, Olsen" userId="8f966b24-7479-4073-89bd-2f70180eddce" providerId="ADAL" clId="{A76E1EE3-75AB-482E-9F5B-AC27DAB01C0C}" dt="2023-11-09T19:00:03.388" v="437" actId="207"/>
          <ac:spMkLst>
            <pc:docMk/>
            <pc:sldMk cId="317324267" sldId="299"/>
            <ac:spMk id="1074" creationId="{96EE28DB-3B05-EB63-E937-5C1198392C06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75" creationId="{D9A0D92C-24C0-E0FE-6B54-8CB8B0B829A1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76" creationId="{079266A0-E1C9-090C-08BD-9FBA79BA9CB0}"/>
          </ac:spMkLst>
        </pc:spChg>
        <pc:spChg chg="mod">
          <ac:chgData name="Hanner, Olsen" userId="8f966b24-7479-4073-89bd-2f70180eddce" providerId="ADAL" clId="{A76E1EE3-75AB-482E-9F5B-AC27DAB01C0C}" dt="2023-11-09T18:59:58.061" v="436" actId="207"/>
          <ac:spMkLst>
            <pc:docMk/>
            <pc:sldMk cId="317324267" sldId="299"/>
            <ac:spMk id="1077" creationId="{0601EB7C-00B4-365B-E5C0-CB0B3128403D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78" creationId="{ECD15C8E-15F8-6256-1BFB-3BC20BFB9837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79" creationId="{3FF932B6-3892-9076-DEB4-EA2E34792DC8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80" creationId="{861CC65B-5C75-C9EE-C320-34487BF0F73C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81" creationId="{B2AF836A-91D6-16D6-BF75-A48A7AFC5653}"/>
          </ac:spMkLst>
        </pc:spChg>
        <pc:spChg chg="mod">
          <ac:chgData name="Hanner, Olsen" userId="8f966b24-7479-4073-89bd-2f70180eddce" providerId="ADAL" clId="{A76E1EE3-75AB-482E-9F5B-AC27DAB01C0C}" dt="2023-11-09T19:00:46.165" v="441" actId="207"/>
          <ac:spMkLst>
            <pc:docMk/>
            <pc:sldMk cId="317324267" sldId="299"/>
            <ac:spMk id="1082" creationId="{0A371F23-56D0-BE3D-0D90-D3C59BEB9779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83" creationId="{E3A66F8B-9F47-B581-7199-79F3B21CF009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84" creationId="{EAB851D8-5C7D-5AA5-77A0-786A665DCA2F}"/>
          </ac:spMkLst>
        </pc:spChg>
        <pc:spChg chg="mod">
          <ac:chgData name="Hanner, Olsen" userId="8f966b24-7479-4073-89bd-2f70180eddce" providerId="ADAL" clId="{A76E1EE3-75AB-482E-9F5B-AC27DAB01C0C}" dt="2023-11-09T18:59:37.699" v="434" actId="207"/>
          <ac:spMkLst>
            <pc:docMk/>
            <pc:sldMk cId="317324267" sldId="299"/>
            <ac:spMk id="1085" creationId="{27992643-8F6F-6BEE-45C9-F071A5318B21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86" creationId="{F09604BA-52FC-152B-7B50-701652AE5B9D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87" creationId="{FD8614E8-5A6E-F23F-391F-5A130592F7A4}"/>
          </ac:spMkLst>
        </pc:spChg>
        <pc:spChg chg="mod">
          <ac:chgData name="Hanner, Olsen" userId="8f966b24-7479-4073-89bd-2f70180eddce" providerId="ADAL" clId="{A76E1EE3-75AB-482E-9F5B-AC27DAB01C0C}" dt="2023-11-09T19:00:31.372" v="439" actId="207"/>
          <ac:spMkLst>
            <pc:docMk/>
            <pc:sldMk cId="317324267" sldId="299"/>
            <ac:spMk id="1088" creationId="{9D5FF2CC-28B6-A59B-B0F3-33829B67EEF1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89" creationId="{C1A4A165-FA0A-E3C0-BB4F-7747029C3D20}"/>
          </ac:spMkLst>
        </pc:spChg>
        <pc:spChg chg="mod">
          <ac:chgData name="Hanner, Olsen" userId="8f966b24-7479-4073-89bd-2f70180eddce" providerId="ADAL" clId="{A76E1EE3-75AB-482E-9F5B-AC27DAB01C0C}" dt="2023-11-09T19:01:05.026" v="442" actId="207"/>
          <ac:spMkLst>
            <pc:docMk/>
            <pc:sldMk cId="317324267" sldId="299"/>
            <ac:spMk id="1090" creationId="{42D04F3F-0CE7-C8B4-6C28-499AF9AECC46}"/>
          </ac:spMkLst>
        </pc:spChg>
        <pc:spChg chg="mod">
          <ac:chgData name="Hanner, Olsen" userId="8f966b24-7479-4073-89bd-2f70180eddce" providerId="ADAL" clId="{A76E1EE3-75AB-482E-9F5B-AC27DAB01C0C}" dt="2023-11-09T18:55:36.865" v="377" actId="1076"/>
          <ac:spMkLst>
            <pc:docMk/>
            <pc:sldMk cId="317324267" sldId="299"/>
            <ac:spMk id="1091" creationId="{1EDB341F-6846-71AB-9347-C120CC7E8240}"/>
          </ac:spMkLst>
        </pc:spChg>
        <pc:spChg chg="add mod">
          <ac:chgData name="Hanner, Olsen" userId="8f966b24-7479-4073-89bd-2f70180eddce" providerId="ADAL" clId="{A76E1EE3-75AB-482E-9F5B-AC27DAB01C0C}" dt="2023-11-09T18:58:33.284" v="433" actId="20577"/>
          <ac:spMkLst>
            <pc:docMk/>
            <pc:sldMk cId="317324267" sldId="299"/>
            <ac:spMk id="1093" creationId="{81BDC3DF-22A4-45AC-0E43-5B3A1EA32C67}"/>
          </ac:spMkLst>
        </pc:spChg>
        <pc:grpChg chg="add mod">
          <ac:chgData name="Hanner, Olsen" userId="8f966b24-7479-4073-89bd-2f70180eddce" providerId="ADAL" clId="{A76E1EE3-75AB-482E-9F5B-AC27DAB01C0C}" dt="2023-11-09T18:55:36.865" v="377" actId="1076"/>
          <ac:grpSpMkLst>
            <pc:docMk/>
            <pc:sldMk cId="317324267" sldId="299"/>
            <ac:grpSpMk id="6" creationId="{45CBBE7D-576E-F03E-184D-940C6CA7C264}"/>
          </ac:grpSpMkLst>
        </pc:grpChg>
        <pc:grpChg chg="mod">
          <ac:chgData name="Hanner, Olsen" userId="8f966b24-7479-4073-89bd-2f70180eddce" providerId="ADAL" clId="{A76E1EE3-75AB-482E-9F5B-AC27DAB01C0C}" dt="2023-11-09T18:55:36.865" v="377" actId="1076"/>
          <ac:grpSpMkLst>
            <pc:docMk/>
            <pc:sldMk cId="317324267" sldId="299"/>
            <ac:grpSpMk id="7" creationId="{E3BED37D-4CA4-EE44-54F1-7D742BFAF9D8}"/>
          </ac:grpSpMkLst>
        </pc:grpChg>
        <pc:grpChg chg="del">
          <ac:chgData name="Hanner, Olsen" userId="8f966b24-7479-4073-89bd-2f70180eddce" providerId="ADAL" clId="{A76E1EE3-75AB-482E-9F5B-AC27DAB01C0C}" dt="2023-11-09T18:55:24.728" v="375" actId="478"/>
          <ac:grpSpMkLst>
            <pc:docMk/>
            <pc:sldMk cId="317324267" sldId="299"/>
            <ac:grpSpMk id="12" creationId="{5E9238D3-4F99-E415-7A54-9FE1BC3F8A71}"/>
          </ac:grpSpMkLst>
        </pc:grpChg>
        <pc:grpChg chg="mod">
          <ac:chgData name="Hanner, Olsen" userId="8f966b24-7479-4073-89bd-2f70180eddce" providerId="ADAL" clId="{A76E1EE3-75AB-482E-9F5B-AC27DAB01C0C}" dt="2023-11-09T18:55:36.865" v="377" actId="1076"/>
          <ac:grpSpMkLst>
            <pc:docMk/>
            <pc:sldMk cId="317324267" sldId="299"/>
            <ac:grpSpMk id="63" creationId="{9B0586C8-5828-6741-F4A9-8BFC07D4344C}"/>
          </ac:grpSpMkLst>
        </pc:grpChg>
        <pc:cxnChg chg="mod">
          <ac:chgData name="Hanner, Olsen" userId="8f966b24-7479-4073-89bd-2f70180eddce" providerId="ADAL" clId="{A76E1EE3-75AB-482E-9F5B-AC27DAB01C0C}" dt="2023-11-09T18:55:36.865" v="377" actId="1076"/>
          <ac:cxnSpMkLst>
            <pc:docMk/>
            <pc:sldMk cId="317324267" sldId="299"/>
            <ac:cxnSpMk id="62" creationId="{00AF1E3C-FAE0-3818-9A9F-608D153D94DA}"/>
          </ac:cxnSpMkLst>
        </pc:cxnChg>
        <pc:cxnChg chg="mod">
          <ac:chgData name="Hanner, Olsen" userId="8f966b24-7479-4073-89bd-2f70180eddce" providerId="ADAL" clId="{A76E1EE3-75AB-482E-9F5B-AC27DAB01C0C}" dt="2023-11-09T18:55:36.865" v="377" actId="1076"/>
          <ac:cxnSpMkLst>
            <pc:docMk/>
            <pc:sldMk cId="317324267" sldId="299"/>
            <ac:cxnSpMk id="1027" creationId="{945095BA-BF0F-B064-B37F-2D222D86E5BC}"/>
          </ac:cxnSpMkLst>
        </pc:cxnChg>
        <pc:cxnChg chg="del">
          <ac:chgData name="Hanner, Olsen" userId="8f966b24-7479-4073-89bd-2f70180eddce" providerId="ADAL" clId="{A76E1EE3-75AB-482E-9F5B-AC27DAB01C0C}" dt="2023-11-09T18:55:24.728" v="375" actId="478"/>
          <ac:cxnSpMkLst>
            <pc:docMk/>
            <pc:sldMk cId="317324267" sldId="299"/>
            <ac:cxnSpMk id="1028" creationId="{251E71C6-C5DE-756D-28C9-B37F00509337}"/>
          </ac:cxnSpMkLst>
        </pc:cxnChg>
        <pc:cxnChg chg="del">
          <ac:chgData name="Hanner, Olsen" userId="8f966b24-7479-4073-89bd-2f70180eddce" providerId="ADAL" clId="{A76E1EE3-75AB-482E-9F5B-AC27DAB01C0C}" dt="2023-11-09T18:55:24.728" v="375" actId="478"/>
          <ac:cxnSpMkLst>
            <pc:docMk/>
            <pc:sldMk cId="317324267" sldId="299"/>
            <ac:cxnSpMk id="1039" creationId="{27A9561D-6FFC-F4BF-D6C2-12FEB0D3D959}"/>
          </ac:cxnSpMkLst>
        </pc:cxnChg>
        <pc:cxnChg chg="del">
          <ac:chgData name="Hanner, Olsen" userId="8f966b24-7479-4073-89bd-2f70180eddce" providerId="ADAL" clId="{A76E1EE3-75AB-482E-9F5B-AC27DAB01C0C}" dt="2023-11-09T18:55:24.728" v="375" actId="478"/>
          <ac:cxnSpMkLst>
            <pc:docMk/>
            <pc:sldMk cId="317324267" sldId="299"/>
            <ac:cxnSpMk id="1044" creationId="{449259B2-AC01-86E5-AAE4-014A1E3AD19E}"/>
          </ac:cxnSpMkLst>
        </pc:cxnChg>
        <pc:cxnChg chg="mod">
          <ac:chgData name="Hanner, Olsen" userId="8f966b24-7479-4073-89bd-2f70180eddce" providerId="ADAL" clId="{A76E1EE3-75AB-482E-9F5B-AC27DAB01C0C}" dt="2023-11-09T18:55:36.865" v="377" actId="1076"/>
          <ac:cxnSpMkLst>
            <pc:docMk/>
            <pc:sldMk cId="317324267" sldId="299"/>
            <ac:cxnSpMk id="1045" creationId="{190D9556-4D8E-DDF1-3891-ED50FF7C5AD0}"/>
          </ac:cxnSpMkLst>
        </pc:cxnChg>
        <pc:cxnChg chg="mod">
          <ac:chgData name="Hanner, Olsen" userId="8f966b24-7479-4073-89bd-2f70180eddce" providerId="ADAL" clId="{A76E1EE3-75AB-482E-9F5B-AC27DAB01C0C}" dt="2023-11-09T18:55:36.865" v="377" actId="1076"/>
          <ac:cxnSpMkLst>
            <pc:docMk/>
            <pc:sldMk cId="317324267" sldId="299"/>
            <ac:cxnSpMk id="1048" creationId="{67E68B1D-6967-C40F-6440-EE3FD4A343E2}"/>
          </ac:cxnSpMkLst>
        </pc:cxnChg>
        <pc:cxnChg chg="mod">
          <ac:chgData name="Hanner, Olsen" userId="8f966b24-7479-4073-89bd-2f70180eddce" providerId="ADAL" clId="{A76E1EE3-75AB-482E-9F5B-AC27DAB01C0C}" dt="2023-11-09T18:55:36.865" v="377" actId="1076"/>
          <ac:cxnSpMkLst>
            <pc:docMk/>
            <pc:sldMk cId="317324267" sldId="299"/>
            <ac:cxnSpMk id="1049" creationId="{1E945937-5A48-A4CC-C86F-886C14FC9FBF}"/>
          </ac:cxnSpMkLst>
        </pc:cxnChg>
        <pc:cxnChg chg="add mod">
          <ac:chgData name="Hanner, Olsen" userId="8f966b24-7479-4073-89bd-2f70180eddce" providerId="ADAL" clId="{A76E1EE3-75AB-482E-9F5B-AC27DAB01C0C}" dt="2023-11-09T18:55:36.865" v="377" actId="1076"/>
          <ac:cxnSpMkLst>
            <pc:docMk/>
            <pc:sldMk cId="317324267" sldId="299"/>
            <ac:cxnSpMk id="1092" creationId="{C4907F2B-A40F-E8F3-41BA-019A9ECA42E6}"/>
          </ac:cxnSpMkLst>
        </pc:cxnChg>
      </pc:sldChg>
      <pc:sldChg chg="delSp del">
        <pc:chgData name="Hanner, Olsen" userId="8f966b24-7479-4073-89bd-2f70180eddce" providerId="ADAL" clId="{A76E1EE3-75AB-482E-9F5B-AC27DAB01C0C}" dt="2023-11-09T19:02:12.820" v="461" actId="2696"/>
        <pc:sldMkLst>
          <pc:docMk/>
          <pc:sldMk cId="3076330452" sldId="300"/>
        </pc:sldMkLst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8" creationId="{1A5D5D1F-6AE8-32C3-0DF9-D2F8A96FD892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41" creationId="{D668D04A-DECC-8646-63D2-86090C0B6EC2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42" creationId="{CF8A5421-9323-A745-9033-6B0858E056E5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43" creationId="{B7FC13D1-752F-56B6-5609-2A21E3445535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44" creationId="{4BC63EFC-51D8-5205-E29F-01514C838175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45" creationId="{BBE6A571-B611-7C03-DEE0-82AB9841B25B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46" creationId="{42DF423A-99C8-4EB4-85E6-B227F5AC86CF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47" creationId="{1A54FE55-9EA8-7040-3CAE-58A0BC0B5A7A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48" creationId="{C745E97A-7FD6-1663-C9EC-826AD8D437D1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49" creationId="{5A089B96-6EB7-40E6-B695-CA14F03E510E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50" creationId="{B4A38A1D-ED77-E4A3-DF60-1B2D80DD4252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51" creationId="{3D949BF7-3246-03FC-D71D-FF2B194A5867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52" creationId="{D73A6417-5A8E-992C-44F0-86E234C17E10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53" creationId="{34E58A3B-6C41-24E5-AFB9-0CC8E52DFFBF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54" creationId="{3C62B939-790C-DB0F-0CF6-1E2C6F585ED4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55" creationId="{16C6B6BA-7222-2A46-CA43-30A3DC2F40E5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59" creationId="{4D135624-874F-7303-6186-F1323F30C5AA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60" creationId="{283A431F-66DE-56D0-6F8C-E197CA434994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61" creationId="{13D1EBF7-3808-CC4B-C914-B34A82C02B00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1033" creationId="{3CD9B410-05B2-6138-6911-D2332C745AC9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1034" creationId="{7DB997D1-C003-D6C6-1F18-F0F31FEDDA4D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1035" creationId="{505D2889-80F3-69CB-1B35-181142E76EFB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1036" creationId="{857DBFB8-A839-2B3D-F992-3D5B522A6EDA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1037" creationId="{A619D19B-59AC-7D09-4061-FA84E7FB471A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1038" creationId="{5909F8BF-9101-628B-51F4-11674CFA84EF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1041" creationId="{EDDDA1C2-40F2-C465-D3BB-2E406CC881AB}"/>
          </ac:spMkLst>
        </pc:spChg>
        <pc:spChg chg="del">
          <ac:chgData name="Hanner, Olsen" userId="8f966b24-7479-4073-89bd-2f70180eddce" providerId="ADAL" clId="{A76E1EE3-75AB-482E-9F5B-AC27DAB01C0C}" dt="2023-11-09T18:56:01.498" v="379" actId="478"/>
          <ac:spMkLst>
            <pc:docMk/>
            <pc:sldMk cId="3076330452" sldId="300"/>
            <ac:spMk id="1046" creationId="{8A57591F-F75D-FBB3-BD7E-757A1AFC2F44}"/>
          </ac:spMkLst>
        </pc:spChg>
        <pc:grpChg chg="del">
          <ac:chgData name="Hanner, Olsen" userId="8f966b24-7479-4073-89bd-2f70180eddce" providerId="ADAL" clId="{A76E1EE3-75AB-482E-9F5B-AC27DAB01C0C}" dt="2023-11-09T18:56:01.498" v="379" actId="478"/>
          <ac:grpSpMkLst>
            <pc:docMk/>
            <pc:sldMk cId="3076330452" sldId="300"/>
            <ac:grpSpMk id="12" creationId="{5E9238D3-4F99-E415-7A54-9FE1BC3F8A71}"/>
          </ac:grpSpMkLst>
        </pc:grpChg>
        <pc:cxnChg chg="del">
          <ac:chgData name="Hanner, Olsen" userId="8f966b24-7479-4073-89bd-2f70180eddce" providerId="ADAL" clId="{A76E1EE3-75AB-482E-9F5B-AC27DAB01C0C}" dt="2023-11-09T18:56:01.498" v="379" actId="478"/>
          <ac:cxnSpMkLst>
            <pc:docMk/>
            <pc:sldMk cId="3076330452" sldId="300"/>
            <ac:cxnSpMk id="1028" creationId="{251E71C6-C5DE-756D-28C9-B37F00509337}"/>
          </ac:cxnSpMkLst>
        </pc:cxnChg>
        <pc:cxnChg chg="del">
          <ac:chgData name="Hanner, Olsen" userId="8f966b24-7479-4073-89bd-2f70180eddce" providerId="ADAL" clId="{A76E1EE3-75AB-482E-9F5B-AC27DAB01C0C}" dt="2023-11-09T18:56:01.498" v="379" actId="478"/>
          <ac:cxnSpMkLst>
            <pc:docMk/>
            <pc:sldMk cId="3076330452" sldId="300"/>
            <ac:cxnSpMk id="1039" creationId="{27A9561D-6FFC-F4BF-D6C2-12FEB0D3D959}"/>
          </ac:cxnSpMkLst>
        </pc:cxnChg>
        <pc:cxnChg chg="del">
          <ac:chgData name="Hanner, Olsen" userId="8f966b24-7479-4073-89bd-2f70180eddce" providerId="ADAL" clId="{A76E1EE3-75AB-482E-9F5B-AC27DAB01C0C}" dt="2023-11-09T18:56:01.498" v="379" actId="478"/>
          <ac:cxnSpMkLst>
            <pc:docMk/>
            <pc:sldMk cId="3076330452" sldId="300"/>
            <ac:cxnSpMk id="1044" creationId="{449259B2-AC01-86E5-AAE4-014A1E3AD19E}"/>
          </ac:cxnSpMkLst>
        </pc:cxnChg>
      </pc:sldChg>
      <pc:sldChg chg="addSp delSp modSp mod modNotesTx">
        <pc:chgData name="Hanner, Olsen" userId="8f966b24-7479-4073-89bd-2f70180eddce" providerId="ADAL" clId="{A76E1EE3-75AB-482E-9F5B-AC27DAB01C0C}" dt="2023-11-09T18:48:52.766" v="199" actId="207"/>
        <pc:sldMkLst>
          <pc:docMk/>
          <pc:sldMk cId="3332005300" sldId="322"/>
        </pc:sldMkLst>
        <pc:spChg chg="add del mod">
          <ac:chgData name="Hanner, Olsen" userId="8f966b24-7479-4073-89bd-2f70180eddce" providerId="ADAL" clId="{A76E1EE3-75AB-482E-9F5B-AC27DAB01C0C}" dt="2023-11-09T18:48:46.443" v="198" actId="20577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Hanner, Olsen" userId="8f966b24-7479-4073-89bd-2f70180eddce" providerId="ADAL" clId="{A76E1EE3-75AB-482E-9F5B-AC27DAB01C0C}" dt="2023-11-09T18:48:52.766" v="199" actId="207"/>
          <ac:spMkLst>
            <pc:docMk/>
            <pc:sldMk cId="3332005300" sldId="322"/>
            <ac:spMk id="5" creationId="{2DB53C78-DA00-2BC5-996C-8D5C0A276C42}"/>
          </ac:spMkLst>
        </pc:spChg>
      </pc:sldChg>
      <pc:sldChg chg="modSp mod modNotesTx">
        <pc:chgData name="Hanner, Olsen" userId="8f966b24-7479-4073-89bd-2f70180eddce" providerId="ADAL" clId="{A76E1EE3-75AB-482E-9F5B-AC27DAB01C0C}" dt="2023-11-09T18:50:06.776" v="241"/>
        <pc:sldMkLst>
          <pc:docMk/>
          <pc:sldMk cId="327494629" sldId="323"/>
        </pc:sldMkLst>
        <pc:graphicFrameChg chg="mod">
          <ac:chgData name="Hanner, Olsen" userId="8f966b24-7479-4073-89bd-2f70180eddce" providerId="ADAL" clId="{A76E1EE3-75AB-482E-9F5B-AC27DAB01C0C}" dt="2023-11-09T18:50:06.776" v="241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modSp mod">
        <pc:chgData name="Hanner, Olsen" userId="8f966b24-7479-4073-89bd-2f70180eddce" providerId="ADAL" clId="{A76E1EE3-75AB-482E-9F5B-AC27DAB01C0C}" dt="2023-11-09T18:50:17.406" v="244" actId="207"/>
        <pc:sldMkLst>
          <pc:docMk/>
          <pc:sldMk cId="314515802" sldId="324"/>
        </pc:sldMkLst>
        <pc:spChg chg="mod">
          <ac:chgData name="Hanner, Olsen" userId="8f966b24-7479-4073-89bd-2f70180eddce" providerId="ADAL" clId="{A76E1EE3-75AB-482E-9F5B-AC27DAB01C0C}" dt="2023-11-09T18:50:14.602" v="243" actId="207"/>
          <ac:spMkLst>
            <pc:docMk/>
            <pc:sldMk cId="314515802" sldId="324"/>
            <ac:spMk id="3" creationId="{7F10B6DC-6AF4-BFD9-E1D5-B98AA266289F}"/>
          </ac:spMkLst>
        </pc:spChg>
        <pc:spChg chg="mod">
          <ac:chgData name="Hanner, Olsen" userId="8f966b24-7479-4073-89bd-2f70180eddce" providerId="ADAL" clId="{A76E1EE3-75AB-482E-9F5B-AC27DAB01C0C}" dt="2023-11-09T18:50:17.406" v="244" actId="207"/>
          <ac:spMkLst>
            <pc:docMk/>
            <pc:sldMk cId="314515802" sldId="324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A76E1EE3-75AB-482E-9F5B-AC27DAB01C0C}" dt="2023-11-09T19:11:31.129" v="648" actId="207"/>
        <pc:sldMkLst>
          <pc:docMk/>
          <pc:sldMk cId="661188151" sldId="325"/>
        </pc:sldMkLst>
        <pc:graphicFrameChg chg="mod">
          <ac:chgData name="Hanner, Olsen" userId="8f966b24-7479-4073-89bd-2f70180eddce" providerId="ADAL" clId="{A76E1EE3-75AB-482E-9F5B-AC27DAB01C0C}" dt="2023-11-09T19:11:31.129" v="648" actId="207"/>
          <ac:graphicFrameMkLst>
            <pc:docMk/>
            <pc:sldMk cId="661188151" sldId="325"/>
            <ac:graphicFrameMk id="9" creationId="{16BB2B36-D329-083C-5198-BEEC5AC12CFA}"/>
          </ac:graphicFrameMkLst>
        </pc:graphicFrameChg>
      </pc:sldChg>
      <pc:sldChg chg="modSp mod">
        <pc:chgData name="Hanner, Olsen" userId="8f966b24-7479-4073-89bd-2f70180eddce" providerId="ADAL" clId="{A76E1EE3-75AB-482E-9F5B-AC27DAB01C0C}" dt="2023-11-09T19:11:43.697" v="651" actId="207"/>
        <pc:sldMkLst>
          <pc:docMk/>
          <pc:sldMk cId="1504281115" sldId="326"/>
        </pc:sldMkLst>
        <pc:spChg chg="mod">
          <ac:chgData name="Hanner, Olsen" userId="8f966b24-7479-4073-89bd-2f70180eddce" providerId="ADAL" clId="{A76E1EE3-75AB-482E-9F5B-AC27DAB01C0C}" dt="2023-11-09T19:11:37.443" v="649" actId="207"/>
          <ac:spMkLst>
            <pc:docMk/>
            <pc:sldMk cId="1504281115" sldId="326"/>
            <ac:spMk id="3" creationId="{7F10B6DC-6AF4-BFD9-E1D5-B98AA266289F}"/>
          </ac:spMkLst>
        </pc:spChg>
        <pc:spChg chg="mod">
          <ac:chgData name="Hanner, Olsen" userId="8f966b24-7479-4073-89bd-2f70180eddce" providerId="ADAL" clId="{A76E1EE3-75AB-482E-9F5B-AC27DAB01C0C}" dt="2023-11-09T19:11:43.697" v="651" actId="207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 addCm modNotesTx">
        <pc:chgData name="Hanner, Olsen" userId="8f966b24-7479-4073-89bd-2f70180eddce" providerId="ADAL" clId="{A76E1EE3-75AB-482E-9F5B-AC27DAB01C0C}" dt="2023-11-09T19:28:35.278" v="756"/>
        <pc:sldMkLst>
          <pc:docMk/>
          <pc:sldMk cId="2410084660" sldId="327"/>
        </pc:sldMkLst>
        <pc:spChg chg="mod">
          <ac:chgData name="Hanner, Olsen" userId="8f966b24-7479-4073-89bd-2f70180eddce" providerId="ADAL" clId="{A76E1EE3-75AB-482E-9F5B-AC27DAB01C0C}" dt="2023-11-09T19:27:48.623" v="753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Hanner, Olsen" userId="8f966b24-7479-4073-89bd-2f70180eddce" providerId="ADAL" clId="{A76E1EE3-75AB-482E-9F5B-AC27DAB01C0C}" dt="2023-11-09T19:27:50.760" v="754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Hanner, Olsen" userId="8f966b24-7479-4073-89bd-2f70180eddce" providerId="ADAL" clId="{A76E1EE3-75AB-482E-9F5B-AC27DAB01C0C}" dt="2023-11-09T19:27:59.554" v="755" actId="1076"/>
          <ac:graphicFrameMkLst>
            <pc:docMk/>
            <pc:sldMk cId="2410084660" sldId="327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nner, Olsen" userId="8f966b24-7479-4073-89bd-2f70180eddce" providerId="ADAL" clId="{A76E1EE3-75AB-482E-9F5B-AC27DAB01C0C}" dt="2023-11-09T19:28:35.278" v="756"/>
              <pc2:cmMkLst xmlns:pc2="http://schemas.microsoft.com/office/powerpoint/2019/9/main/command">
                <pc:docMk/>
                <pc:sldMk cId="2410084660" sldId="327"/>
                <pc2:cmMk id="{D47D144D-D23C-485D-9F62-22857BA22BA0}"/>
              </pc2:cmMkLst>
            </pc226:cmChg>
          </p:ext>
        </pc:extLst>
      </pc:sldChg>
      <pc:sldChg chg="modSp mod modNotesTx">
        <pc:chgData name="Hanner, Olsen" userId="8f966b24-7479-4073-89bd-2f70180eddce" providerId="ADAL" clId="{A76E1EE3-75AB-482E-9F5B-AC27DAB01C0C}" dt="2023-11-09T19:29:36.395" v="796" actId="27918"/>
        <pc:sldMkLst>
          <pc:docMk/>
          <pc:sldMk cId="3632646033" sldId="328"/>
        </pc:sldMkLst>
        <pc:graphicFrameChg chg="mod">
          <ac:chgData name="Hanner, Olsen" userId="8f966b24-7479-4073-89bd-2f70180eddce" providerId="ADAL" clId="{A76E1EE3-75AB-482E-9F5B-AC27DAB01C0C}" dt="2023-11-09T19:29:09.572" v="790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modSp mod">
        <pc:chgData name="Hanner, Olsen" userId="8f966b24-7479-4073-89bd-2f70180eddce" providerId="ADAL" clId="{A76E1EE3-75AB-482E-9F5B-AC27DAB01C0C}" dt="2023-11-09T19:30:22.479" v="798" actId="207"/>
        <pc:sldMkLst>
          <pc:docMk/>
          <pc:sldMk cId="3536622148" sldId="329"/>
        </pc:sldMkLst>
        <pc:spChg chg="mod">
          <ac:chgData name="Hanner, Olsen" userId="8f966b24-7479-4073-89bd-2f70180eddce" providerId="ADAL" clId="{A76E1EE3-75AB-482E-9F5B-AC27DAB01C0C}" dt="2023-11-09T19:30:19.370" v="797" actId="207"/>
          <ac:spMkLst>
            <pc:docMk/>
            <pc:sldMk cId="3536622148" sldId="329"/>
            <ac:spMk id="3" creationId="{7F10B6DC-6AF4-BFD9-E1D5-B98AA266289F}"/>
          </ac:spMkLst>
        </pc:spChg>
        <pc:spChg chg="mod">
          <ac:chgData name="Hanner, Olsen" userId="8f966b24-7479-4073-89bd-2f70180eddce" providerId="ADAL" clId="{A76E1EE3-75AB-482E-9F5B-AC27DAB01C0C}" dt="2023-11-09T19:30:22.479" v="798" actId="207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Hanner, Olsen" userId="8f966b24-7479-4073-89bd-2f70180eddce" providerId="ADAL" clId="{A76E1EE3-75AB-482E-9F5B-AC27DAB01C0C}" dt="2023-11-09T19:33:11.977" v="869" actId="207"/>
        <pc:sldMkLst>
          <pc:docMk/>
          <pc:sldMk cId="2812464284" sldId="330"/>
        </pc:sldMkLst>
        <pc:spChg chg="mod">
          <ac:chgData name="Hanner, Olsen" userId="8f966b24-7479-4073-89bd-2f70180eddce" providerId="ADAL" clId="{A76E1EE3-75AB-482E-9F5B-AC27DAB01C0C}" dt="2023-11-09T19:33:07.373" v="868" actId="207"/>
          <ac:spMkLst>
            <pc:docMk/>
            <pc:sldMk cId="2812464284" sldId="330"/>
            <ac:spMk id="3" creationId="{7F10B6DC-6AF4-BFD9-E1D5-B98AA266289F}"/>
          </ac:spMkLst>
        </pc:spChg>
        <pc:spChg chg="mod">
          <ac:chgData name="Hanner, Olsen" userId="8f966b24-7479-4073-89bd-2f70180eddce" providerId="ADAL" clId="{A76E1EE3-75AB-482E-9F5B-AC27DAB01C0C}" dt="2023-11-09T19:33:11.977" v="869" actId="207"/>
          <ac:spMkLst>
            <pc:docMk/>
            <pc:sldMk cId="2812464284" sldId="330"/>
            <ac:spMk id="9" creationId="{E690F70B-E368-D7F5-795E-B5139345EF71}"/>
          </ac:spMkLst>
        </pc:spChg>
      </pc:sldChg>
      <pc:sldChg chg="mod modNotesTx">
        <pc:chgData name="Hanner, Olsen" userId="8f966b24-7479-4073-89bd-2f70180eddce" providerId="ADAL" clId="{A76E1EE3-75AB-482E-9F5B-AC27DAB01C0C}" dt="2023-11-09T19:35:50.036" v="993"/>
        <pc:sldMkLst>
          <pc:docMk/>
          <pc:sldMk cId="1612805360" sldId="331"/>
        </pc:sldMkLst>
      </pc:sldChg>
      <pc:sldChg chg="modSp mod modNotesTx">
        <pc:chgData name="Hanner, Olsen" userId="8f966b24-7479-4073-89bd-2f70180eddce" providerId="ADAL" clId="{A76E1EE3-75AB-482E-9F5B-AC27DAB01C0C}" dt="2023-11-09T19:36:56.061" v="1022" actId="207"/>
        <pc:sldMkLst>
          <pc:docMk/>
          <pc:sldMk cId="1825204444" sldId="332"/>
        </pc:sldMkLst>
        <pc:graphicFrameChg chg="mod">
          <ac:chgData name="Hanner, Olsen" userId="8f966b24-7479-4073-89bd-2f70180eddce" providerId="ADAL" clId="{A76E1EE3-75AB-482E-9F5B-AC27DAB01C0C}" dt="2023-11-09T19:36:56.061" v="1022" actId="207"/>
          <ac:graphicFrameMkLst>
            <pc:docMk/>
            <pc:sldMk cId="1825204444" sldId="332"/>
            <ac:graphicFrameMk id="9" creationId="{16BB2B36-D329-083C-5198-BEEC5AC12CFA}"/>
          </ac:graphicFrameMkLst>
        </pc:graphicFrameChg>
      </pc:sldChg>
      <pc:sldChg chg="addSp delSp modSp mod modNotesTx">
        <pc:chgData name="Hanner, Olsen" userId="8f966b24-7479-4073-89bd-2f70180eddce" providerId="ADAL" clId="{A76E1EE3-75AB-482E-9F5B-AC27DAB01C0C}" dt="2023-11-09T19:43:22.838" v="1142" actId="207"/>
        <pc:sldMkLst>
          <pc:docMk/>
          <pc:sldMk cId="1283892089" sldId="334"/>
        </pc:sldMkLst>
        <pc:spChg chg="mod">
          <ac:chgData name="Hanner, Olsen" userId="8f966b24-7479-4073-89bd-2f70180eddce" providerId="ADAL" clId="{A76E1EE3-75AB-482E-9F5B-AC27DAB01C0C}" dt="2023-11-09T19:38:59.290" v="1046" actId="14100"/>
          <ac:spMkLst>
            <pc:docMk/>
            <pc:sldMk cId="1283892089" sldId="334"/>
            <ac:spMk id="6" creationId="{356E46E2-C2D0-14CF-A944-2AEE69ECEE82}"/>
          </ac:spMkLst>
        </pc:spChg>
        <pc:spChg chg="add del">
          <ac:chgData name="Hanner, Olsen" userId="8f966b24-7479-4073-89bd-2f70180eddce" providerId="ADAL" clId="{A76E1EE3-75AB-482E-9F5B-AC27DAB01C0C}" dt="2023-11-09T19:38:15.066" v="1040" actId="478"/>
          <ac:spMkLst>
            <pc:docMk/>
            <pc:sldMk cId="1283892089" sldId="334"/>
            <ac:spMk id="9" creationId="{A4E2D8BD-520D-C373-C127-979246B6A0CC}"/>
          </ac:spMkLst>
        </pc:spChg>
        <pc:spChg chg="mod">
          <ac:chgData name="Hanner, Olsen" userId="8f966b24-7479-4073-89bd-2f70180eddce" providerId="ADAL" clId="{A76E1EE3-75AB-482E-9F5B-AC27DAB01C0C}" dt="2023-11-09T19:40:49.235" v="1074" actId="20577"/>
          <ac:spMkLst>
            <pc:docMk/>
            <pc:sldMk cId="1283892089" sldId="334"/>
            <ac:spMk id="56" creationId="{C6AEE998-9474-0DBE-883D-96870A786964}"/>
          </ac:spMkLst>
        </pc:spChg>
        <pc:spChg chg="mod">
          <ac:chgData name="Hanner, Olsen" userId="8f966b24-7479-4073-89bd-2f70180eddce" providerId="ADAL" clId="{A76E1EE3-75AB-482E-9F5B-AC27DAB01C0C}" dt="2023-11-09T19:41:53.420" v="1130" actId="20577"/>
          <ac:spMkLst>
            <pc:docMk/>
            <pc:sldMk cId="1283892089" sldId="334"/>
            <ac:spMk id="57" creationId="{DE088329-C8DC-BEFD-A730-6AC69A7B3D03}"/>
          </ac:spMkLst>
        </pc:spChg>
        <pc:spChg chg="mod">
          <ac:chgData name="Hanner, Olsen" userId="8f966b24-7479-4073-89bd-2f70180eddce" providerId="ADAL" clId="{A76E1EE3-75AB-482E-9F5B-AC27DAB01C0C}" dt="2023-11-09T19:41:21.050" v="1102" actId="20577"/>
          <ac:spMkLst>
            <pc:docMk/>
            <pc:sldMk cId="1283892089" sldId="334"/>
            <ac:spMk id="58" creationId="{760D0775-D379-C603-C147-2EC59534BFB2}"/>
          </ac:spMkLst>
        </pc:spChg>
        <pc:spChg chg="mod">
          <ac:chgData name="Hanner, Olsen" userId="8f966b24-7479-4073-89bd-2f70180eddce" providerId="ADAL" clId="{A76E1EE3-75AB-482E-9F5B-AC27DAB01C0C}" dt="2023-11-09T19:40:57.498" v="1082" actId="20577"/>
          <ac:spMkLst>
            <pc:docMk/>
            <pc:sldMk cId="1283892089" sldId="334"/>
            <ac:spMk id="62" creationId="{CB7D9C29-D1A3-2851-6BF1-5954196AD2D9}"/>
          </ac:spMkLst>
        </pc:spChg>
        <pc:spChg chg="mod">
          <ac:chgData name="Hanner, Olsen" userId="8f966b24-7479-4073-89bd-2f70180eddce" providerId="ADAL" clId="{A76E1EE3-75AB-482E-9F5B-AC27DAB01C0C}" dt="2023-11-09T19:41:17.419" v="1098" actId="20577"/>
          <ac:spMkLst>
            <pc:docMk/>
            <pc:sldMk cId="1283892089" sldId="334"/>
            <ac:spMk id="63" creationId="{048FC349-BCEA-4838-BED9-D6CB1642C5BF}"/>
          </ac:spMkLst>
        </pc:spChg>
        <pc:spChg chg="mod">
          <ac:chgData name="Hanner, Olsen" userId="8f966b24-7479-4073-89bd-2f70180eddce" providerId="ADAL" clId="{A76E1EE3-75AB-482E-9F5B-AC27DAB01C0C}" dt="2023-11-09T19:41:47.915" v="1126" actId="20577"/>
          <ac:spMkLst>
            <pc:docMk/>
            <pc:sldMk cId="1283892089" sldId="334"/>
            <ac:spMk id="1026" creationId="{5D9664A2-1E17-3AD2-935B-47EB4B10FFD4}"/>
          </ac:spMkLst>
        </pc:spChg>
        <pc:spChg chg="mod">
          <ac:chgData name="Hanner, Olsen" userId="8f966b24-7479-4073-89bd-2f70180eddce" providerId="ADAL" clId="{A76E1EE3-75AB-482E-9F5B-AC27DAB01C0C}" dt="2023-11-09T19:41:24.453" v="1106" actId="20577"/>
          <ac:spMkLst>
            <pc:docMk/>
            <pc:sldMk cId="1283892089" sldId="334"/>
            <ac:spMk id="1027" creationId="{84DC56E1-22AA-06B3-FD2F-FB22A7E883ED}"/>
          </ac:spMkLst>
        </pc:spChg>
        <pc:spChg chg="mod">
          <ac:chgData name="Hanner, Olsen" userId="8f966b24-7479-4073-89bd-2f70180eddce" providerId="ADAL" clId="{A76E1EE3-75AB-482E-9F5B-AC27DAB01C0C}" dt="2023-11-09T19:41:57.080" v="1134" actId="20577"/>
          <ac:spMkLst>
            <pc:docMk/>
            <pc:sldMk cId="1283892089" sldId="334"/>
            <ac:spMk id="1029" creationId="{CD1F7A5A-7D42-F13A-73EA-D61964C15CF6}"/>
          </ac:spMkLst>
        </pc:spChg>
        <pc:spChg chg="mod">
          <ac:chgData name="Hanner, Olsen" userId="8f966b24-7479-4073-89bd-2f70180eddce" providerId="ADAL" clId="{A76E1EE3-75AB-482E-9F5B-AC27DAB01C0C}" dt="2023-11-09T19:43:09.639" v="1140" actId="207"/>
          <ac:spMkLst>
            <pc:docMk/>
            <pc:sldMk cId="1283892089" sldId="334"/>
            <ac:spMk id="1031" creationId="{3B9D9D99-FBF4-42C4-6EA9-84FA0E5AE8A8}"/>
          </ac:spMkLst>
        </pc:spChg>
        <pc:spChg chg="mod">
          <ac:chgData name="Hanner, Olsen" userId="8f966b24-7479-4073-89bd-2f70180eddce" providerId="ADAL" clId="{A76E1EE3-75AB-482E-9F5B-AC27DAB01C0C}" dt="2023-11-09T19:41:39.034" v="1118" actId="20577"/>
          <ac:spMkLst>
            <pc:docMk/>
            <pc:sldMk cId="1283892089" sldId="334"/>
            <ac:spMk id="1032" creationId="{0A4D95C3-788D-8F60-8E3C-905BED02B0A7}"/>
          </ac:spMkLst>
        </pc:spChg>
        <pc:spChg chg="mod">
          <ac:chgData name="Hanner, Olsen" userId="8f966b24-7479-4073-89bd-2f70180eddce" providerId="ADAL" clId="{A76E1EE3-75AB-482E-9F5B-AC27DAB01C0C}" dt="2023-11-09T19:41:43.394" v="1122" actId="20577"/>
          <ac:spMkLst>
            <pc:docMk/>
            <pc:sldMk cId="1283892089" sldId="334"/>
            <ac:spMk id="1040" creationId="{A14DC5CA-7FD3-793F-7A93-F6C09541F6CE}"/>
          </ac:spMkLst>
        </pc:spChg>
        <pc:spChg chg="mod">
          <ac:chgData name="Hanner, Olsen" userId="8f966b24-7479-4073-89bd-2f70180eddce" providerId="ADAL" clId="{A76E1EE3-75AB-482E-9F5B-AC27DAB01C0C}" dt="2023-11-09T19:41:29.645" v="1110" actId="20577"/>
          <ac:spMkLst>
            <pc:docMk/>
            <pc:sldMk cId="1283892089" sldId="334"/>
            <ac:spMk id="1042" creationId="{DCAD9B0A-6BA1-8FF4-B33B-2057287EBE99}"/>
          </ac:spMkLst>
        </pc:spChg>
        <pc:spChg chg="mod">
          <ac:chgData name="Hanner, Olsen" userId="8f966b24-7479-4073-89bd-2f70180eddce" providerId="ADAL" clId="{A76E1EE3-75AB-482E-9F5B-AC27DAB01C0C}" dt="2023-11-09T19:41:34.009" v="1114" actId="20577"/>
          <ac:spMkLst>
            <pc:docMk/>
            <pc:sldMk cId="1283892089" sldId="334"/>
            <ac:spMk id="1043" creationId="{BCFBE58D-5ADA-A6D7-F0F1-3A6268856D05}"/>
          </ac:spMkLst>
        </pc:spChg>
        <pc:spChg chg="mod">
          <ac:chgData name="Hanner, Olsen" userId="8f966b24-7479-4073-89bd-2f70180eddce" providerId="ADAL" clId="{A76E1EE3-75AB-482E-9F5B-AC27DAB01C0C}" dt="2023-11-09T19:42:59.436" v="1138" actId="207"/>
          <ac:spMkLst>
            <pc:docMk/>
            <pc:sldMk cId="1283892089" sldId="334"/>
            <ac:spMk id="1045" creationId="{CAD8D282-5466-5079-B1EB-D4121E211CDB}"/>
          </ac:spMkLst>
        </pc:spChg>
        <pc:spChg chg="mod">
          <ac:chgData name="Hanner, Olsen" userId="8f966b24-7479-4073-89bd-2f70180eddce" providerId="ADAL" clId="{A76E1EE3-75AB-482E-9F5B-AC27DAB01C0C}" dt="2023-11-09T19:41:02.134" v="1086" actId="20577"/>
          <ac:spMkLst>
            <pc:docMk/>
            <pc:sldMk cId="1283892089" sldId="334"/>
            <ac:spMk id="1047" creationId="{227E838A-7256-6CD8-1CA7-D61231E615AF}"/>
          </ac:spMkLst>
        </pc:spChg>
        <pc:spChg chg="mod">
          <ac:chgData name="Hanner, Olsen" userId="8f966b24-7479-4073-89bd-2f70180eddce" providerId="ADAL" clId="{A76E1EE3-75AB-482E-9F5B-AC27DAB01C0C}" dt="2023-11-09T19:40:54.200" v="1078" actId="20577"/>
          <ac:spMkLst>
            <pc:docMk/>
            <pc:sldMk cId="1283892089" sldId="334"/>
            <ac:spMk id="1049" creationId="{440EE711-F0CB-7B71-C418-56956F6CFA7F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52" creationId="{CD553B45-1461-2AD6-419A-FFE7C3DA62B1}"/>
          </ac:spMkLst>
        </pc:spChg>
        <pc:spChg chg="mod">
          <ac:chgData name="Hanner, Olsen" userId="8f966b24-7479-4073-89bd-2f70180eddce" providerId="ADAL" clId="{A76E1EE3-75AB-482E-9F5B-AC27DAB01C0C}" dt="2023-11-09T19:42:38.596" v="1135" actId="207"/>
          <ac:spMkLst>
            <pc:docMk/>
            <pc:sldMk cId="1283892089" sldId="334"/>
            <ac:spMk id="1053" creationId="{A7CFA47F-7476-C03A-898A-3E8D589DE4AF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54" creationId="{24219E6D-4C70-17B9-A573-FFC7D36CC8EA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55" creationId="{E4888483-DD59-F160-5F3E-FEA5560409E5}"/>
          </ac:spMkLst>
        </pc:spChg>
        <pc:spChg chg="mod">
          <ac:chgData name="Hanner, Olsen" userId="8f966b24-7479-4073-89bd-2f70180eddce" providerId="ADAL" clId="{A76E1EE3-75AB-482E-9F5B-AC27DAB01C0C}" dt="2023-11-09T19:43:07.641" v="1139" actId="207"/>
          <ac:spMkLst>
            <pc:docMk/>
            <pc:sldMk cId="1283892089" sldId="334"/>
            <ac:spMk id="1056" creationId="{F63B63DE-AB30-B523-D9C7-829FF4835047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57" creationId="{7C877340-B967-76FB-6D16-6D698A4B7EB4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58" creationId="{2D9E0CAE-7BCB-D408-C770-11B1D6E41F62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59" creationId="{28D647FB-A032-EA00-11F8-095EE0CEF3D9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60" creationId="{D51160A8-4757-D1D3-1098-9ADCD00F8C18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61" creationId="{02DE9180-0D5F-FA58-859C-4397012AEE69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62" creationId="{6AC6AD0C-1C15-E6EE-860F-09C9846D8BB8}"/>
          </ac:spMkLst>
        </pc:spChg>
        <pc:spChg chg="mod">
          <ac:chgData name="Hanner, Olsen" userId="8f966b24-7479-4073-89bd-2f70180eddce" providerId="ADAL" clId="{A76E1EE3-75AB-482E-9F5B-AC27DAB01C0C}" dt="2023-11-09T19:42:55.036" v="1137" actId="207"/>
          <ac:spMkLst>
            <pc:docMk/>
            <pc:sldMk cId="1283892089" sldId="334"/>
            <ac:spMk id="1063" creationId="{B9574924-7FA3-DAC8-CBAF-6A57EFB97757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64" creationId="{ACC8C901-8CB0-7771-4968-6687146565F2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65" creationId="{17A24FBD-AA2E-4215-B296-A296FFA146C8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66" creationId="{B99898C8-71A1-A7C8-A5C3-3119B157DAC4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67" creationId="{F3A6C35B-44C1-A2ED-92D0-E3707B68B049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68" creationId="{65A1AB4A-8125-853F-82BA-D9B199E23F84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69" creationId="{3071BDB0-2705-3746-E4E3-F06581E973CD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70" creationId="{EF9BFF14-2209-ADA2-D1F7-0CEF08778E5B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71" creationId="{10CCEFD4-D844-2816-AC90-90512603EE57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72" creationId="{550BB406-4AB7-4262-FF15-24821459DE6D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73" creationId="{7B484017-B15F-A316-9458-A7AD23364CD6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74" creationId="{E2FCF128-7A71-7EAF-4940-D92715711F33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75" creationId="{6ED5214E-029F-A311-AE6A-4ABED320F29E}"/>
          </ac:spMkLst>
        </pc:spChg>
        <pc:spChg chg="mod">
          <ac:chgData name="Hanner, Olsen" userId="8f966b24-7479-4073-89bd-2f70180eddce" providerId="ADAL" clId="{A76E1EE3-75AB-482E-9F5B-AC27DAB01C0C}" dt="2023-11-09T19:43:22.838" v="1142" actId="207"/>
          <ac:spMkLst>
            <pc:docMk/>
            <pc:sldMk cId="1283892089" sldId="334"/>
            <ac:spMk id="1076" creationId="{AA99EA62-FAAB-D1BC-89A8-CD80CC142F9B}"/>
          </ac:spMkLst>
        </pc:spChg>
        <pc:spChg chg="mod">
          <ac:chgData name="Hanner, Olsen" userId="8f966b24-7479-4073-89bd-2f70180eddce" providerId="ADAL" clId="{A76E1EE3-75AB-482E-9F5B-AC27DAB01C0C}" dt="2023-11-09T19:43:16.985" v="1141" actId="207"/>
          <ac:spMkLst>
            <pc:docMk/>
            <pc:sldMk cId="1283892089" sldId="334"/>
            <ac:spMk id="1077" creationId="{708818E0-669C-964C-4306-C4AA3C039BB4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78" creationId="{3D5CC72C-8339-859C-9233-705C6F80C335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79" creationId="{38C199D8-B979-4147-F77A-030F63DF74A9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0" creationId="{77A910E6-EE4A-5157-F0AC-69AAA7F18051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1" creationId="{89AEE00A-DFAF-3055-07F9-DFEE0893E30C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2" creationId="{B28193EF-EE94-D7A7-2A8F-DD9A5F68DCA5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3" creationId="{87A1E93D-2DFA-DC29-279E-D4844B63C4C1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4" creationId="{83839793-2800-11A7-7880-9D0A2C0A355E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5" creationId="{9360D2A8-F796-4D2E-D15D-E5CB7A1B4783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6" creationId="{1E0699BC-F044-1262-22F3-2B1714BA19E3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7" creationId="{68BC2736-42B2-9A5E-7953-4394AF5B6EED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8" creationId="{6B282738-962B-E88B-5891-00C72CAB3653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89" creationId="{CA628D9B-0091-31BB-7551-41B5A13A0AFA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90" creationId="{D3EE3DD5-D71B-7DD1-136E-ED0DF4EFBC10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91" creationId="{2494CF62-C344-4F28-1B72-DE92FC962FC6}"/>
          </ac:spMkLst>
        </pc:spChg>
        <pc:spChg chg="mod">
          <ac:chgData name="Hanner, Olsen" userId="8f966b24-7479-4073-89bd-2f70180eddce" providerId="ADAL" clId="{A76E1EE3-75AB-482E-9F5B-AC27DAB01C0C}" dt="2023-11-09T19:38:42.108" v="1042" actId="1076"/>
          <ac:spMkLst>
            <pc:docMk/>
            <pc:sldMk cId="1283892089" sldId="334"/>
            <ac:spMk id="1092" creationId="{81961286-D82E-2300-D7ED-120CDF480FB0}"/>
          </ac:spMkLst>
        </pc:spChg>
        <pc:spChg chg="mod">
          <ac:chgData name="Hanner, Olsen" userId="8f966b24-7479-4073-89bd-2f70180eddce" providerId="ADAL" clId="{A76E1EE3-75AB-482E-9F5B-AC27DAB01C0C}" dt="2023-11-09T19:42:47.651" v="1136" actId="207"/>
          <ac:spMkLst>
            <pc:docMk/>
            <pc:sldMk cId="1283892089" sldId="334"/>
            <ac:spMk id="1093" creationId="{A1A7EFFE-D2D8-8D0F-4410-238662E6CEAE}"/>
          </ac:spMkLst>
        </pc:spChg>
        <pc:spChg chg="add mod">
          <ac:chgData name="Hanner, Olsen" userId="8f966b24-7479-4073-89bd-2f70180eddce" providerId="ADAL" clId="{A76E1EE3-75AB-482E-9F5B-AC27DAB01C0C}" dt="2023-11-09T19:40:45.436" v="1070" actId="20577"/>
          <ac:spMkLst>
            <pc:docMk/>
            <pc:sldMk cId="1283892089" sldId="334"/>
            <ac:spMk id="1095" creationId="{F5176B98-5CD9-6518-9AD3-7ADF68A73F78}"/>
          </ac:spMkLst>
        </pc:spChg>
        <pc:grpChg chg="del">
          <ac:chgData name="Hanner, Olsen" userId="8f966b24-7479-4073-89bd-2f70180eddce" providerId="ADAL" clId="{A76E1EE3-75AB-482E-9F5B-AC27DAB01C0C}" dt="2023-11-09T19:37:58.411" v="1038" actId="478"/>
          <ac:grpSpMkLst>
            <pc:docMk/>
            <pc:sldMk cId="1283892089" sldId="334"/>
            <ac:grpSpMk id="4" creationId="{0DD0D150-7BFB-3504-14A1-9EA0D2B3F991}"/>
          </ac:grpSpMkLst>
        </pc:grpChg>
        <pc:grpChg chg="add mod">
          <ac:chgData name="Hanner, Olsen" userId="8f966b24-7479-4073-89bd-2f70180eddce" providerId="ADAL" clId="{A76E1EE3-75AB-482E-9F5B-AC27DAB01C0C}" dt="2023-11-09T19:38:42.108" v="1042" actId="1076"/>
          <ac:grpSpMkLst>
            <pc:docMk/>
            <pc:sldMk cId="1283892089" sldId="334"/>
            <ac:grpSpMk id="10" creationId="{C0002F35-1B6E-4590-0D5B-EFF23BC2708F}"/>
          </ac:grpSpMkLst>
        </pc:grpChg>
        <pc:grpChg chg="mod">
          <ac:chgData name="Hanner, Olsen" userId="8f966b24-7479-4073-89bd-2f70180eddce" providerId="ADAL" clId="{A76E1EE3-75AB-482E-9F5B-AC27DAB01C0C}" dt="2023-11-09T19:38:42.108" v="1042" actId="1076"/>
          <ac:grpSpMkLst>
            <pc:docMk/>
            <pc:sldMk cId="1283892089" sldId="334"/>
            <ac:grpSpMk id="11" creationId="{4D6A1242-4E3D-7FF7-7F7C-E9FFF6EB016D}"/>
          </ac:grpSpMkLst>
        </pc:grpChg>
        <pc:grpChg chg="mod">
          <ac:chgData name="Hanner, Olsen" userId="8f966b24-7479-4073-89bd-2f70180eddce" providerId="ADAL" clId="{A76E1EE3-75AB-482E-9F5B-AC27DAB01C0C}" dt="2023-11-09T19:38:42.108" v="1042" actId="1076"/>
          <ac:grpSpMkLst>
            <pc:docMk/>
            <pc:sldMk cId="1283892089" sldId="334"/>
            <ac:grpSpMk id="1025" creationId="{BF1B8B67-0354-B549-D5F2-EF04ECB3C1DB}"/>
          </ac:grpSpMkLst>
        </pc:grpChg>
        <pc:cxnChg chg="mod">
          <ac:chgData name="Hanner, Olsen" userId="8f966b24-7479-4073-89bd-2f70180eddce" providerId="ADAL" clId="{A76E1EE3-75AB-482E-9F5B-AC27DAB01C0C}" dt="2023-11-09T19:38:42.108" v="1042" actId="1076"/>
          <ac:cxnSpMkLst>
            <pc:docMk/>
            <pc:sldMk cId="1283892089" sldId="334"/>
            <ac:cxnSpMk id="1024" creationId="{91F91872-51D3-CCC6-9477-E1C0FFAB5CE4}"/>
          </ac:cxnSpMkLst>
        </pc:cxnChg>
        <pc:cxnChg chg="mod">
          <ac:chgData name="Hanner, Olsen" userId="8f966b24-7479-4073-89bd-2f70180eddce" providerId="ADAL" clId="{A76E1EE3-75AB-482E-9F5B-AC27DAB01C0C}" dt="2023-11-09T19:38:42.108" v="1042" actId="1076"/>
          <ac:cxnSpMkLst>
            <pc:docMk/>
            <pc:sldMk cId="1283892089" sldId="334"/>
            <ac:cxnSpMk id="1030" creationId="{03347299-AD2C-FFC2-5B00-04BF3090A4DA}"/>
          </ac:cxnSpMkLst>
        </pc:cxnChg>
        <pc:cxnChg chg="mod">
          <ac:chgData name="Hanner, Olsen" userId="8f966b24-7479-4073-89bd-2f70180eddce" providerId="ADAL" clId="{A76E1EE3-75AB-482E-9F5B-AC27DAB01C0C}" dt="2023-11-09T19:38:42.108" v="1042" actId="1076"/>
          <ac:cxnSpMkLst>
            <pc:docMk/>
            <pc:sldMk cId="1283892089" sldId="334"/>
            <ac:cxnSpMk id="1048" creationId="{B4AB3B47-6E50-9AB8-4CDA-C4F5B7B48FFF}"/>
          </ac:cxnSpMkLst>
        </pc:cxnChg>
        <pc:cxnChg chg="mod">
          <ac:chgData name="Hanner, Olsen" userId="8f966b24-7479-4073-89bd-2f70180eddce" providerId="ADAL" clId="{A76E1EE3-75AB-482E-9F5B-AC27DAB01C0C}" dt="2023-11-09T19:38:42.108" v="1042" actId="1076"/>
          <ac:cxnSpMkLst>
            <pc:docMk/>
            <pc:sldMk cId="1283892089" sldId="334"/>
            <ac:cxnSpMk id="1050" creationId="{40D8A2C8-EB73-94AD-E4D7-186F33D36E29}"/>
          </ac:cxnSpMkLst>
        </pc:cxnChg>
        <pc:cxnChg chg="mod">
          <ac:chgData name="Hanner, Olsen" userId="8f966b24-7479-4073-89bd-2f70180eddce" providerId="ADAL" clId="{A76E1EE3-75AB-482E-9F5B-AC27DAB01C0C}" dt="2023-11-09T19:38:42.108" v="1042" actId="1076"/>
          <ac:cxnSpMkLst>
            <pc:docMk/>
            <pc:sldMk cId="1283892089" sldId="334"/>
            <ac:cxnSpMk id="1051" creationId="{171CB50F-57DD-4634-5B58-DBBFEDB2058D}"/>
          </ac:cxnSpMkLst>
        </pc:cxnChg>
        <pc:cxnChg chg="add mod">
          <ac:chgData name="Hanner, Olsen" userId="8f966b24-7479-4073-89bd-2f70180eddce" providerId="ADAL" clId="{A76E1EE3-75AB-482E-9F5B-AC27DAB01C0C}" dt="2023-11-09T19:40:36.303" v="1066" actId="1076"/>
          <ac:cxnSpMkLst>
            <pc:docMk/>
            <pc:sldMk cId="1283892089" sldId="334"/>
            <ac:cxnSpMk id="1094" creationId="{253149AA-30B2-FA13-048E-23631F8644A0}"/>
          </ac:cxnSpMkLst>
        </pc:cxnChg>
      </pc:sldChg>
      <pc:sldChg chg="modSp add mod modNotesTx">
        <pc:chgData name="Hanner, Olsen" userId="8f966b24-7479-4073-89bd-2f70180eddce" providerId="ADAL" clId="{A76E1EE3-75AB-482E-9F5B-AC27DAB01C0C}" dt="2023-11-09T19:08:56.546" v="587" actId="20577"/>
        <pc:sldMkLst>
          <pc:docMk/>
          <pc:sldMk cId="1325103104" sldId="335"/>
        </pc:sldMkLst>
        <pc:spChg chg="mod">
          <ac:chgData name="Hanner, Olsen" userId="8f966b24-7479-4073-89bd-2f70180eddce" providerId="ADAL" clId="{A76E1EE3-75AB-482E-9F5B-AC27DAB01C0C}" dt="2023-11-09T19:02:07.908" v="460" actId="20577"/>
          <ac:spMkLst>
            <pc:docMk/>
            <pc:sldMk cId="1325103104" sldId="335"/>
            <ac:spMk id="3" creationId="{E4FD1E92-5DBC-B105-F246-2355E4FF9A74}"/>
          </ac:spMkLst>
        </pc:spChg>
        <pc:spChg chg="mod">
          <ac:chgData name="Hanner, Olsen" userId="8f966b24-7479-4073-89bd-2f70180eddce" providerId="ADAL" clId="{A76E1EE3-75AB-482E-9F5B-AC27DAB01C0C}" dt="2023-11-09T19:03:42.770" v="465" actId="20577"/>
          <ac:spMkLst>
            <pc:docMk/>
            <pc:sldMk cId="1325103104" sldId="335"/>
            <ac:spMk id="9" creationId="{2878E705-8F53-4348-399C-63EC82C06766}"/>
          </ac:spMkLst>
        </pc:spChg>
        <pc:spChg chg="mod">
          <ac:chgData name="Hanner, Olsen" userId="8f966b24-7479-4073-89bd-2f70180eddce" providerId="ADAL" clId="{A76E1EE3-75AB-482E-9F5B-AC27DAB01C0C}" dt="2023-11-09T19:04:49.788" v="509" actId="20577"/>
          <ac:spMkLst>
            <pc:docMk/>
            <pc:sldMk cId="1325103104" sldId="335"/>
            <ac:spMk id="10" creationId="{4D5EC50F-6181-525B-2C48-1C5CBEF87FD7}"/>
          </ac:spMkLst>
        </pc:spChg>
        <pc:spChg chg="mod">
          <ac:chgData name="Hanner, Olsen" userId="8f966b24-7479-4073-89bd-2f70180eddce" providerId="ADAL" clId="{A76E1EE3-75AB-482E-9F5B-AC27DAB01C0C}" dt="2023-11-09T19:04:12.056" v="485" actId="20577"/>
          <ac:spMkLst>
            <pc:docMk/>
            <pc:sldMk cId="1325103104" sldId="335"/>
            <ac:spMk id="11" creationId="{06BCA525-12BA-55F1-4DA3-53CCAE0375BC}"/>
          </ac:spMkLst>
        </pc:spChg>
        <pc:spChg chg="mod">
          <ac:chgData name="Hanner, Olsen" userId="8f966b24-7479-4073-89bd-2f70180eddce" providerId="ADAL" clId="{A76E1EE3-75AB-482E-9F5B-AC27DAB01C0C}" dt="2023-11-09T19:03:51.363" v="471" actId="20577"/>
          <ac:spMkLst>
            <pc:docMk/>
            <pc:sldMk cId="1325103104" sldId="335"/>
            <ac:spMk id="56" creationId="{0527C57A-1808-7F47-50CE-DAD9279551C5}"/>
          </ac:spMkLst>
        </pc:spChg>
        <pc:spChg chg="mod">
          <ac:chgData name="Hanner, Olsen" userId="8f966b24-7479-4073-89bd-2f70180eddce" providerId="ADAL" clId="{A76E1EE3-75AB-482E-9F5B-AC27DAB01C0C}" dt="2023-11-09T19:04:07.983" v="481" actId="20577"/>
          <ac:spMkLst>
            <pc:docMk/>
            <pc:sldMk cId="1325103104" sldId="335"/>
            <ac:spMk id="57" creationId="{1D0DFED2-B397-5C65-2409-35A8BB35DB16}"/>
          </ac:spMkLst>
        </pc:spChg>
        <pc:spChg chg="mod">
          <ac:chgData name="Hanner, Olsen" userId="8f966b24-7479-4073-89bd-2f70180eddce" providerId="ADAL" clId="{A76E1EE3-75AB-482E-9F5B-AC27DAB01C0C}" dt="2023-11-09T19:02:05.612" v="457" actId="20577"/>
          <ac:spMkLst>
            <pc:docMk/>
            <pc:sldMk cId="1325103104" sldId="335"/>
            <ac:spMk id="58" creationId="{DB0E9556-57C4-FB9F-F4ED-4A86F430775C}"/>
          </ac:spMkLst>
        </pc:spChg>
        <pc:spChg chg="mod">
          <ac:chgData name="Hanner, Olsen" userId="8f966b24-7479-4073-89bd-2f70180eddce" providerId="ADAL" clId="{A76E1EE3-75AB-482E-9F5B-AC27DAB01C0C}" dt="2023-11-09T19:04:45.100" v="507" actId="20577"/>
          <ac:spMkLst>
            <pc:docMk/>
            <pc:sldMk cId="1325103104" sldId="335"/>
            <ac:spMk id="1024" creationId="{0D95C318-B6FB-6CAA-BF32-9A18F9F08785}"/>
          </ac:spMkLst>
        </pc:spChg>
        <pc:spChg chg="mod">
          <ac:chgData name="Hanner, Olsen" userId="8f966b24-7479-4073-89bd-2f70180eddce" providerId="ADAL" clId="{A76E1EE3-75AB-482E-9F5B-AC27DAB01C0C}" dt="2023-11-09T19:07:26.874" v="534" actId="207"/>
          <ac:spMkLst>
            <pc:docMk/>
            <pc:sldMk cId="1325103104" sldId="335"/>
            <ac:spMk id="1025" creationId="{CC8F2404-30C8-49B2-CFA5-80223FF785BE}"/>
          </ac:spMkLst>
        </pc:spChg>
        <pc:spChg chg="mod">
          <ac:chgData name="Hanner, Olsen" userId="8f966b24-7479-4073-89bd-2f70180eddce" providerId="ADAL" clId="{A76E1EE3-75AB-482E-9F5B-AC27DAB01C0C}" dt="2023-11-09T19:07:58.742" v="540" actId="207"/>
          <ac:spMkLst>
            <pc:docMk/>
            <pc:sldMk cId="1325103104" sldId="335"/>
            <ac:spMk id="1026" creationId="{3274CEA4-1A05-7F1A-19A0-E151F00F1FAD}"/>
          </ac:spMkLst>
        </pc:spChg>
        <pc:spChg chg="mod">
          <ac:chgData name="Hanner, Olsen" userId="8f966b24-7479-4073-89bd-2f70180eddce" providerId="ADAL" clId="{A76E1EE3-75AB-482E-9F5B-AC27DAB01C0C}" dt="2023-11-09T19:06:30.450" v="529" actId="207"/>
          <ac:spMkLst>
            <pc:docMk/>
            <pc:sldMk cId="1325103104" sldId="335"/>
            <ac:spMk id="1029" creationId="{695B19BA-A1D9-E373-9462-AAB02F465419}"/>
          </ac:spMkLst>
        </pc:spChg>
        <pc:spChg chg="mod">
          <ac:chgData name="Hanner, Olsen" userId="8f966b24-7479-4073-89bd-2f70180eddce" providerId="ADAL" clId="{A76E1EE3-75AB-482E-9F5B-AC27DAB01C0C}" dt="2023-11-09T19:07:43.965" v="538" actId="207"/>
          <ac:spMkLst>
            <pc:docMk/>
            <pc:sldMk cId="1325103104" sldId="335"/>
            <ac:spMk id="1030" creationId="{9395E665-054D-F70B-9A5A-522582A54069}"/>
          </ac:spMkLst>
        </pc:spChg>
        <pc:spChg chg="mod">
          <ac:chgData name="Hanner, Olsen" userId="8f966b24-7479-4073-89bd-2f70180eddce" providerId="ADAL" clId="{A76E1EE3-75AB-482E-9F5B-AC27DAB01C0C}" dt="2023-11-09T19:08:05.259" v="542" actId="207"/>
          <ac:spMkLst>
            <pc:docMk/>
            <pc:sldMk cId="1325103104" sldId="335"/>
            <ac:spMk id="1031" creationId="{8A000432-AEBD-E61E-5C5F-8679F4F6BE68}"/>
          </ac:spMkLst>
        </pc:spChg>
        <pc:spChg chg="mod">
          <ac:chgData name="Hanner, Olsen" userId="8f966b24-7479-4073-89bd-2f70180eddce" providerId="ADAL" clId="{A76E1EE3-75AB-482E-9F5B-AC27DAB01C0C}" dt="2023-11-09T19:04:19.878" v="491" actId="20577"/>
          <ac:spMkLst>
            <pc:docMk/>
            <pc:sldMk cId="1325103104" sldId="335"/>
            <ac:spMk id="1032" creationId="{5AFFAB39-DED5-91E7-ECCF-72C43021E182}"/>
          </ac:spMkLst>
        </pc:spChg>
        <pc:spChg chg="mod">
          <ac:chgData name="Hanner, Olsen" userId="8f966b24-7479-4073-89bd-2f70180eddce" providerId="ADAL" clId="{A76E1EE3-75AB-482E-9F5B-AC27DAB01C0C}" dt="2023-11-09T19:07:33.260" v="536" actId="207"/>
          <ac:spMkLst>
            <pc:docMk/>
            <pc:sldMk cId="1325103104" sldId="335"/>
            <ac:spMk id="1040" creationId="{29897B1A-7C7B-B882-3255-E1E5944C6597}"/>
          </ac:spMkLst>
        </pc:spChg>
        <pc:spChg chg="mod">
          <ac:chgData name="Hanner, Olsen" userId="8f966b24-7479-4073-89bd-2f70180eddce" providerId="ADAL" clId="{A76E1EE3-75AB-482E-9F5B-AC27DAB01C0C}" dt="2023-11-09T19:06:17.277" v="527" actId="207"/>
          <ac:spMkLst>
            <pc:docMk/>
            <pc:sldMk cId="1325103104" sldId="335"/>
            <ac:spMk id="1042" creationId="{7BB114C5-1AAC-C915-88F8-261B783AEF24}"/>
          </ac:spMkLst>
        </pc:spChg>
        <pc:spChg chg="mod">
          <ac:chgData name="Hanner, Olsen" userId="8f966b24-7479-4073-89bd-2f70180eddce" providerId="ADAL" clId="{A76E1EE3-75AB-482E-9F5B-AC27DAB01C0C}" dt="2023-11-09T19:03:55.849" v="473" actId="20577"/>
          <ac:spMkLst>
            <pc:docMk/>
            <pc:sldMk cId="1325103104" sldId="335"/>
            <ac:spMk id="1043" creationId="{A3AD7DAD-662A-0AA8-D016-EDA984AE71C2}"/>
          </ac:spMkLst>
        </pc:spChg>
        <pc:spChg chg="mod">
          <ac:chgData name="Hanner, Olsen" userId="8f966b24-7479-4073-89bd-2f70180eddce" providerId="ADAL" clId="{A76E1EE3-75AB-482E-9F5B-AC27DAB01C0C}" dt="2023-11-09T19:08:23.877" v="546" actId="207"/>
          <ac:spMkLst>
            <pc:docMk/>
            <pc:sldMk cId="1325103104" sldId="335"/>
            <ac:spMk id="1047" creationId="{059179F0-146E-1B1D-AC38-DC898C2126FF}"/>
          </ac:spMkLst>
        </pc:spChg>
        <pc:spChg chg="mod">
          <ac:chgData name="Hanner, Olsen" userId="8f966b24-7479-4073-89bd-2f70180eddce" providerId="ADAL" clId="{A76E1EE3-75AB-482E-9F5B-AC27DAB01C0C}" dt="2023-11-09T19:06:28.036" v="528" actId="207"/>
          <ac:spMkLst>
            <pc:docMk/>
            <pc:sldMk cId="1325103104" sldId="335"/>
            <ac:spMk id="1054" creationId="{E1101C54-3CEE-3DA6-4144-56E4FE3D8C23}"/>
          </ac:spMkLst>
        </pc:spChg>
        <pc:spChg chg="mod">
          <ac:chgData name="Hanner, Olsen" userId="8f966b24-7479-4073-89bd-2f70180eddce" providerId="ADAL" clId="{A76E1EE3-75AB-482E-9F5B-AC27DAB01C0C}" dt="2023-11-09T19:07:24.439" v="533" actId="207"/>
          <ac:spMkLst>
            <pc:docMk/>
            <pc:sldMk cId="1325103104" sldId="335"/>
            <ac:spMk id="1058" creationId="{6510AC0F-9139-0DF8-AD09-06F98FA97003}"/>
          </ac:spMkLst>
        </pc:spChg>
        <pc:spChg chg="mod">
          <ac:chgData name="Hanner, Olsen" userId="8f966b24-7479-4073-89bd-2f70180eddce" providerId="ADAL" clId="{A76E1EE3-75AB-482E-9F5B-AC27DAB01C0C}" dt="2023-11-09T19:08:18.486" v="545" actId="207"/>
          <ac:spMkLst>
            <pc:docMk/>
            <pc:sldMk cId="1325103104" sldId="335"/>
            <ac:spMk id="1060" creationId="{81FF2562-292F-3134-D168-7A89E7986031}"/>
          </ac:spMkLst>
        </pc:spChg>
        <pc:spChg chg="mod">
          <ac:chgData name="Hanner, Olsen" userId="8f966b24-7479-4073-89bd-2f70180eddce" providerId="ADAL" clId="{A76E1EE3-75AB-482E-9F5B-AC27DAB01C0C}" dt="2023-11-09T19:06:11.156" v="526" actId="207"/>
          <ac:spMkLst>
            <pc:docMk/>
            <pc:sldMk cId="1325103104" sldId="335"/>
            <ac:spMk id="1061" creationId="{59F20E90-BF63-43CC-4E75-2E273474F269}"/>
          </ac:spMkLst>
        </pc:spChg>
        <pc:spChg chg="mod">
          <ac:chgData name="Hanner, Olsen" userId="8f966b24-7479-4073-89bd-2f70180eddce" providerId="ADAL" clId="{A76E1EE3-75AB-482E-9F5B-AC27DAB01C0C}" dt="2023-11-09T19:08:28.817" v="547" actId="207"/>
          <ac:spMkLst>
            <pc:docMk/>
            <pc:sldMk cId="1325103104" sldId="335"/>
            <ac:spMk id="1063" creationId="{53C9D0F6-A67E-E95E-E583-3760A96EA16A}"/>
          </ac:spMkLst>
        </pc:spChg>
        <pc:spChg chg="mod">
          <ac:chgData name="Hanner, Olsen" userId="8f966b24-7479-4073-89bd-2f70180eddce" providerId="ADAL" clId="{A76E1EE3-75AB-482E-9F5B-AC27DAB01C0C}" dt="2023-11-09T19:06:06.016" v="525" actId="207"/>
          <ac:spMkLst>
            <pc:docMk/>
            <pc:sldMk cId="1325103104" sldId="335"/>
            <ac:spMk id="1064" creationId="{8A75CF26-83B2-C9E8-5DD8-BC0CE52E72FA}"/>
          </ac:spMkLst>
        </pc:spChg>
        <pc:spChg chg="mod">
          <ac:chgData name="Hanner, Olsen" userId="8f966b24-7479-4073-89bd-2f70180eddce" providerId="ADAL" clId="{A76E1EE3-75AB-482E-9F5B-AC27DAB01C0C}" dt="2023-11-09T19:07:40.897" v="537" actId="207"/>
          <ac:spMkLst>
            <pc:docMk/>
            <pc:sldMk cId="1325103104" sldId="335"/>
            <ac:spMk id="1067" creationId="{B2E6D8F1-D089-C9EC-7B01-BAE582D821DA}"/>
          </ac:spMkLst>
        </pc:spChg>
        <pc:spChg chg="mod">
          <ac:chgData name="Hanner, Olsen" userId="8f966b24-7479-4073-89bd-2f70180eddce" providerId="ADAL" clId="{A76E1EE3-75AB-482E-9F5B-AC27DAB01C0C}" dt="2023-11-09T19:07:31.071" v="535" actId="207"/>
          <ac:spMkLst>
            <pc:docMk/>
            <pc:sldMk cId="1325103104" sldId="335"/>
            <ac:spMk id="1074" creationId="{96EE28DB-3B05-EB63-E937-5C1198392C06}"/>
          </ac:spMkLst>
        </pc:spChg>
        <pc:spChg chg="mod">
          <ac:chgData name="Hanner, Olsen" userId="8f966b24-7479-4073-89bd-2f70180eddce" providerId="ADAL" clId="{A76E1EE3-75AB-482E-9F5B-AC27DAB01C0C}" dt="2023-11-09T19:08:01.966" v="541" actId="207"/>
          <ac:spMkLst>
            <pc:docMk/>
            <pc:sldMk cId="1325103104" sldId="335"/>
            <ac:spMk id="1077" creationId="{0601EB7C-00B4-365B-E5C0-CB0B3128403D}"/>
          </ac:spMkLst>
        </pc:spChg>
        <pc:spChg chg="mod">
          <ac:chgData name="Hanner, Olsen" userId="8f966b24-7479-4073-89bd-2f70180eddce" providerId="ADAL" clId="{A76E1EE3-75AB-482E-9F5B-AC27DAB01C0C}" dt="2023-11-09T19:08:08.426" v="543" actId="207"/>
          <ac:spMkLst>
            <pc:docMk/>
            <pc:sldMk cId="1325103104" sldId="335"/>
            <ac:spMk id="1082" creationId="{0A371F23-56D0-BE3D-0D90-D3C59BEB9779}"/>
          </ac:spMkLst>
        </pc:spChg>
        <pc:spChg chg="mod">
          <ac:chgData name="Hanner, Olsen" userId="8f966b24-7479-4073-89bd-2f70180eddce" providerId="ADAL" clId="{A76E1EE3-75AB-482E-9F5B-AC27DAB01C0C}" dt="2023-11-09T19:07:55.569" v="539" actId="207"/>
          <ac:spMkLst>
            <pc:docMk/>
            <pc:sldMk cId="1325103104" sldId="335"/>
            <ac:spMk id="1085" creationId="{27992643-8F6F-6BEE-45C9-F071A5318B21}"/>
          </ac:spMkLst>
        </pc:spChg>
        <pc:spChg chg="mod">
          <ac:chgData name="Hanner, Olsen" userId="8f966b24-7479-4073-89bd-2f70180eddce" providerId="ADAL" clId="{A76E1EE3-75AB-482E-9F5B-AC27DAB01C0C}" dt="2023-11-09T19:08:13.163" v="544" actId="207"/>
          <ac:spMkLst>
            <pc:docMk/>
            <pc:sldMk cId="1325103104" sldId="335"/>
            <ac:spMk id="1090" creationId="{42D04F3F-0CE7-C8B4-6C28-499AF9AECC46}"/>
          </ac:spMkLst>
        </pc:spChg>
        <pc:spChg chg="mod">
          <ac:chgData name="Hanner, Olsen" userId="8f966b24-7479-4073-89bd-2f70180eddce" providerId="ADAL" clId="{A76E1EE3-75AB-482E-9F5B-AC27DAB01C0C}" dt="2023-11-09T19:04:58.953" v="515" actId="20577"/>
          <ac:spMkLst>
            <pc:docMk/>
            <pc:sldMk cId="1325103104" sldId="335"/>
            <ac:spMk id="1093" creationId="{81BDC3DF-22A4-45AC-0E43-5B3A1EA32C67}"/>
          </ac:spMkLst>
        </pc:spChg>
      </pc:sldChg>
    </pc:docChg>
  </pc:docChgLst>
  <pc:docChgLst>
    <pc:chgData name="McFarland, Annette" userId="e93d1f50-85ab-41a8-a34a-185a53159573" providerId="ADAL" clId="{9E298BC4-2681-4188-BFEC-03171A7549F6}"/>
    <pc:docChg chg="undo custSel modSld">
      <pc:chgData name="McFarland, Annette" userId="e93d1f50-85ab-41a8-a34a-185a53159573" providerId="ADAL" clId="{9E298BC4-2681-4188-BFEC-03171A7549F6}" dt="2023-01-20T20:26:41.345" v="722"/>
      <pc:docMkLst>
        <pc:docMk/>
      </pc:docMkLst>
      <pc:sldChg chg="addSp delSp modSp mod modNotesTx">
        <pc:chgData name="McFarland, Annette" userId="e93d1f50-85ab-41a8-a34a-185a53159573" providerId="ADAL" clId="{9E298BC4-2681-4188-BFEC-03171A7549F6}" dt="2023-01-11T02:16:37.800" v="424" actId="20577"/>
        <pc:sldMkLst>
          <pc:docMk/>
          <pc:sldMk cId="1428788921" sldId="262"/>
        </pc:sldMkLst>
        <pc:spChg chg="mod">
          <ac:chgData name="McFarland, Annette" userId="e93d1f50-85ab-41a8-a34a-185a53159573" providerId="ADAL" clId="{9E298BC4-2681-4188-BFEC-03171A7549F6}" dt="2023-01-11T02:14:05.194" v="260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5:31.061" v="273" actId="1076"/>
          <ac:spMkLst>
            <pc:docMk/>
            <pc:sldMk cId="1428788921" sldId="262"/>
            <ac:spMk id="6" creationId="{C0AC7469-F2E6-B180-F104-7B8F4B3CE3CD}"/>
          </ac:spMkLst>
        </pc:spChg>
        <pc:graphicFrameChg chg="mod">
          <ac:chgData name="McFarland, Annette" userId="e93d1f50-85ab-41a8-a34a-185a53159573" providerId="ADAL" clId="{9E298BC4-2681-4188-BFEC-03171A7549F6}" dt="2023-01-11T02:16:08.047" v="289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9E298BC4-2681-4188-BFEC-03171A7549F6}" dt="2023-01-11T02:14:31.942" v="261" actId="478"/>
          <ac:picMkLst>
            <pc:docMk/>
            <pc:sldMk cId="1428788921" sldId="262"/>
            <ac:picMk id="4" creationId="{22424316-2BE6-22AA-F7AF-017AEE6DB09A}"/>
          </ac:picMkLst>
        </pc:picChg>
        <pc:picChg chg="add mod">
          <ac:chgData name="McFarland, Annette" userId="e93d1f50-85ab-41a8-a34a-185a53159573" providerId="ADAL" clId="{9E298BC4-2681-4188-BFEC-03171A7549F6}" dt="2023-01-11T02:15:31.061" v="273" actId="1076"/>
          <ac:picMkLst>
            <pc:docMk/>
            <pc:sldMk cId="1428788921" sldId="262"/>
            <ac:picMk id="5" creationId="{7F14B783-617F-B747-C805-D8D494243156}"/>
          </ac:picMkLst>
        </pc:picChg>
      </pc:sldChg>
      <pc:sldChg chg="modSp mod">
        <pc:chgData name="McFarland, Annette" userId="e93d1f50-85ab-41a8-a34a-185a53159573" providerId="ADAL" clId="{9E298BC4-2681-4188-BFEC-03171A7549F6}" dt="2023-01-11T02:01:37.317" v="25" actId="20577"/>
        <pc:sldMkLst>
          <pc:docMk/>
          <pc:sldMk cId="1887431401" sldId="263"/>
        </pc:sldMkLst>
        <pc:spChg chg="mod">
          <ac:chgData name="McFarland, Annette" userId="e93d1f50-85ab-41a8-a34a-185a53159573" providerId="ADAL" clId="{9E298BC4-2681-4188-BFEC-03171A7549F6}" dt="2023-01-11T02:01:37.317" v="25" actId="20577"/>
          <ac:spMkLst>
            <pc:docMk/>
            <pc:sldMk cId="1887431401" sldId="263"/>
            <ac:spMk id="2" creationId="{F6245169-1799-41CD-B28E-D2D20D16AD73}"/>
          </ac:spMkLst>
        </pc:spChg>
      </pc:sldChg>
      <pc:sldChg chg="addSp delSp modSp mod">
        <pc:chgData name="McFarland, Annette" userId="e93d1f50-85ab-41a8-a34a-185a53159573" providerId="ADAL" clId="{9E298BC4-2681-4188-BFEC-03171A7549F6}" dt="2023-01-11T02:26:56.336" v="642" actId="20577"/>
        <pc:sldMkLst>
          <pc:docMk/>
          <pc:sldMk cId="2479953464" sldId="264"/>
        </pc:sldMkLst>
        <pc:spChg chg="add mod">
          <ac:chgData name="McFarland, Annette" userId="e93d1f50-85ab-41a8-a34a-185a53159573" providerId="ADAL" clId="{9E298BC4-2681-4188-BFEC-03171A7549F6}" dt="2023-01-11T02:26:12.904" v="606"/>
          <ac:spMkLst>
            <pc:docMk/>
            <pc:sldMk cId="2479953464" sldId="264"/>
            <ac:spMk id="3" creationId="{F2B86E52-D090-D345-73DB-653C63F8ABBF}"/>
          </ac:spMkLst>
        </pc:spChg>
        <pc:spChg chg="mod">
          <ac:chgData name="McFarland, Annette" userId="e93d1f50-85ab-41a8-a34a-185a53159573" providerId="ADAL" clId="{9E298BC4-2681-4188-BFEC-03171A7549F6}" dt="2023-01-11T02:26:56.336" v="642" actId="20577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McFarland, Annette" userId="e93d1f50-85ab-41a8-a34a-185a53159573" providerId="ADAL" clId="{9E298BC4-2681-4188-BFEC-03171A7549F6}" dt="2023-01-11T02:26:26.417" v="618" actId="20577"/>
          <ac:spMkLst>
            <pc:docMk/>
            <pc:sldMk cId="2479953464" sldId="264"/>
            <ac:spMk id="8" creationId="{F5E4BF04-30F0-80D8-4650-4F218AF2E66A}"/>
          </ac:spMkLst>
        </pc:spChg>
        <pc:picChg chg="add mod">
          <ac:chgData name="McFarland, Annette" userId="e93d1f50-85ab-41a8-a34a-185a53159573" providerId="ADAL" clId="{9E298BC4-2681-4188-BFEC-03171A7549F6}" dt="2023-01-11T02:26:12.904" v="606"/>
          <ac:picMkLst>
            <pc:docMk/>
            <pc:sldMk cId="2479953464" sldId="264"/>
            <ac:picMk id="2" creationId="{F8CE705C-733B-9A77-3FE8-4ACF3681860A}"/>
          </ac:picMkLst>
        </pc:picChg>
        <pc:picChg chg="del">
          <ac:chgData name="McFarland, Annette" userId="e93d1f50-85ab-41a8-a34a-185a53159573" providerId="ADAL" clId="{9E298BC4-2681-4188-BFEC-03171A7549F6}" dt="2023-01-11T02:26:12.571" v="605" actId="478"/>
          <ac:picMkLst>
            <pc:docMk/>
            <pc:sldMk cId="2479953464" sldId="264"/>
            <ac:picMk id="14" creationId="{1F4E151D-79B0-2594-1670-74173B816B17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27:21.354" v="657" actId="2085"/>
        <pc:sldMkLst>
          <pc:docMk/>
          <pc:sldMk cId="3502258445" sldId="283"/>
        </pc:sldMkLst>
        <pc:spChg chg="add mod">
          <ac:chgData name="McFarland, Annette" userId="e93d1f50-85ab-41a8-a34a-185a53159573" providerId="ADAL" clId="{9E298BC4-2681-4188-BFEC-03171A7549F6}" dt="2023-01-11T02:26:17.607" v="608"/>
          <ac:spMkLst>
            <pc:docMk/>
            <pc:sldMk cId="3502258445" sldId="283"/>
            <ac:spMk id="3" creationId="{0EAE487D-14E8-44AC-D455-321DD293F024}"/>
          </ac:spMkLst>
        </pc:spChg>
        <pc:spChg chg="mod">
          <ac:chgData name="McFarland, Annette" userId="e93d1f50-85ab-41a8-a34a-185a53159573" providerId="ADAL" clId="{9E298BC4-2681-4188-BFEC-03171A7549F6}" dt="2023-01-11T02:27:21.354" v="657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9E298BC4-2681-4188-BFEC-03171A7549F6}" dt="2023-01-11T02:27:15.471" v="656" actId="20577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McFarland, Annette" userId="e93d1f50-85ab-41a8-a34a-185a53159573" providerId="ADAL" clId="{9E298BC4-2681-4188-BFEC-03171A7549F6}" dt="2023-01-11T02:26:32.258" v="628" actId="20577"/>
          <ac:spMkLst>
            <pc:docMk/>
            <pc:sldMk cId="3502258445" sldId="283"/>
            <ac:spMk id="12" creationId="{24FC0F76-3FB7-49BA-E762-C8013CD4ADEA}"/>
          </ac:spMkLst>
        </pc:spChg>
        <pc:picChg chg="add mod">
          <ac:chgData name="McFarland, Annette" userId="e93d1f50-85ab-41a8-a34a-185a53159573" providerId="ADAL" clId="{9E298BC4-2681-4188-BFEC-03171A7549F6}" dt="2023-01-11T02:26:17.607" v="608"/>
          <ac:picMkLst>
            <pc:docMk/>
            <pc:sldMk cId="3502258445" sldId="283"/>
            <ac:picMk id="2" creationId="{2AAD9BC6-2882-C9C8-0B2C-9B9CA71E2A24}"/>
          </ac:picMkLst>
        </pc:picChg>
        <pc:picChg chg="del">
          <ac:chgData name="McFarland, Annette" userId="e93d1f50-85ab-41a8-a34a-185a53159573" providerId="ADAL" clId="{9E298BC4-2681-4188-BFEC-03171A7549F6}" dt="2023-01-11T02:26:17.200" v="607" actId="478"/>
          <ac:picMkLst>
            <pc:docMk/>
            <pc:sldMk cId="3502258445" sldId="283"/>
            <ac:picMk id="19" creationId="{C1C35796-9F1E-5306-E9AC-80257CC6FADB}"/>
          </ac:picMkLst>
        </pc:picChg>
      </pc:sldChg>
      <pc:sldChg chg="modSp mod">
        <pc:chgData name="McFarland, Annette" userId="e93d1f50-85ab-41a8-a34a-185a53159573" providerId="ADAL" clId="{9E298BC4-2681-4188-BFEC-03171A7549F6}" dt="2023-01-11T02:17:58.855" v="450" actId="20577"/>
        <pc:sldMkLst>
          <pc:docMk/>
          <pc:sldMk cId="2004344858" sldId="288"/>
        </pc:sldMkLst>
        <pc:spChg chg="mod">
          <ac:chgData name="McFarland, Annette" userId="e93d1f50-85ab-41a8-a34a-185a53159573" providerId="ADAL" clId="{9E298BC4-2681-4188-BFEC-03171A7549F6}" dt="2023-01-11T02:16:58.304" v="431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E298BC4-2681-4188-BFEC-03171A7549F6}" dt="2023-01-11T02:17:58.855" v="450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McFarland, Annette" userId="e93d1f50-85ab-41a8-a34a-185a53159573" providerId="ADAL" clId="{9E298BC4-2681-4188-BFEC-03171A7549F6}" dt="2023-01-11T02:28:23.724" v="704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9E298BC4-2681-4188-BFEC-03171A7549F6}" dt="2023-01-11T02:28:23.724" v="70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 addCm delCm">
        <pc:chgData name="McFarland, Annette" userId="e93d1f50-85ab-41a8-a34a-185a53159573" providerId="ADAL" clId="{9E298BC4-2681-4188-BFEC-03171A7549F6}" dt="2023-01-20T20:26:28.634" v="721"/>
        <pc:sldMkLst>
          <pc:docMk/>
          <pc:sldMk cId="61370533" sldId="290"/>
        </pc:sldMkLst>
        <pc:spChg chg="mod">
          <ac:chgData name="McFarland, Annette" userId="e93d1f50-85ab-41a8-a34a-185a53159573" providerId="ADAL" clId="{9E298BC4-2681-4188-BFEC-03171A7549F6}" dt="2023-01-11T02:07:47.937" v="195" actId="20577"/>
          <ac:spMkLst>
            <pc:docMk/>
            <pc:sldMk cId="61370533" sldId="290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1:43.033" v="217" actId="20577"/>
          <ac:spMkLst>
            <pc:docMk/>
            <pc:sldMk cId="61370533" sldId="290"/>
            <ac:spMk id="6" creationId="{3F5245B0-379C-596F-2E16-6C83A071FCFA}"/>
          </ac:spMkLst>
        </pc:spChg>
        <pc:picChg chg="del">
          <ac:chgData name="McFarland, Annette" userId="e93d1f50-85ab-41a8-a34a-185a53159573" providerId="ADAL" clId="{9E298BC4-2681-4188-BFEC-03171A7549F6}" dt="2023-01-11T02:11:23.523" v="205" actId="478"/>
          <ac:picMkLst>
            <pc:docMk/>
            <pc:sldMk cId="61370533" sldId="290"/>
            <ac:picMk id="4" creationId="{DD311D63-24C3-D316-EBA0-9D669B61A8FD}"/>
          </ac:picMkLst>
        </pc:picChg>
        <pc:picChg chg="add mod">
          <ac:chgData name="McFarland, Annette" userId="e93d1f50-85ab-41a8-a34a-185a53159573" providerId="ADAL" clId="{9E298BC4-2681-4188-BFEC-03171A7549F6}" dt="2023-01-11T02:11:23.922" v="206"/>
          <ac:picMkLst>
            <pc:docMk/>
            <pc:sldMk cId="61370533" sldId="290"/>
            <ac:picMk id="5" creationId="{92E619DD-43E9-A4C3-C529-F19787A4E77C}"/>
          </ac:picMkLst>
        </pc:picChg>
      </pc:sldChg>
      <pc:sldChg chg="modSp mod addCm delCm modCm">
        <pc:chgData name="McFarland, Annette" userId="e93d1f50-85ab-41a8-a34a-185a53159573" providerId="ADAL" clId="{9E298BC4-2681-4188-BFEC-03171A7549F6}" dt="2023-01-20T20:26:07.797" v="720"/>
        <pc:sldMkLst>
          <pc:docMk/>
          <pc:sldMk cId="4205298638" sldId="292"/>
        </pc:sldMkLst>
        <pc:spChg chg="mod">
          <ac:chgData name="McFarland, Annette" userId="e93d1f50-85ab-41a8-a34a-185a53159573" providerId="ADAL" clId="{9E298BC4-2681-4188-BFEC-03171A7549F6}" dt="2023-01-11T02:22:41.696" v="547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2:48.578" v="548" actId="1076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E298BC4-2681-4188-BFEC-03171A7549F6}" dt="2023-01-11T02:22:51.981" v="549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9E298BC4-2681-4188-BFEC-03171A7549F6}" dt="2023-01-11T02:01:28.142" v="21" actId="1076"/>
        <pc:sldMkLst>
          <pc:docMk/>
          <pc:sldMk cId="1925132525" sldId="294"/>
        </pc:sldMkLst>
        <pc:spChg chg="mod">
          <ac:chgData name="McFarland, Annette" userId="e93d1f50-85ab-41a8-a34a-185a53159573" providerId="ADAL" clId="{9E298BC4-2681-4188-BFEC-03171A7549F6}" dt="2023-01-11T02:00:54.406" v="3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1:02.037" v="18" actId="20577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01:28.142" v="21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McFarland, Annette" userId="e93d1f50-85ab-41a8-a34a-185a53159573" providerId="ADAL" clId="{9E298BC4-2681-4188-BFEC-03171A7549F6}" dt="2023-01-11T02:01:24.181" v="20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 addCm delCm">
        <pc:chgData name="McFarland, Annette" userId="e93d1f50-85ab-41a8-a34a-185a53159573" providerId="ADAL" clId="{9E298BC4-2681-4188-BFEC-03171A7549F6}" dt="2023-01-20T20:26:41.345" v="722"/>
        <pc:sldMkLst>
          <pc:docMk/>
          <pc:sldMk cId="476875324" sldId="296"/>
        </pc:sldMkLst>
        <pc:spChg chg="mod">
          <ac:chgData name="McFarland, Annette" userId="e93d1f50-85ab-41a8-a34a-185a53159573" providerId="ADAL" clId="{9E298BC4-2681-4188-BFEC-03171A7549F6}" dt="2023-01-11T02:21:15.152" v="525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0:02.895" v="521" actId="20577"/>
          <ac:spMkLst>
            <pc:docMk/>
            <pc:sldMk cId="476875324" sldId="296"/>
            <ac:spMk id="3" creationId="{E4FD1E92-5DBC-B105-F246-2355E4FF9A74}"/>
          </ac:spMkLst>
        </pc:spChg>
      </pc:sldChg>
      <pc:sldChg chg="addSp delSp modSp mod addCm delCm">
        <pc:chgData name="McFarland, Annette" userId="e93d1f50-85ab-41a8-a34a-185a53159573" providerId="ADAL" clId="{9E298BC4-2681-4188-BFEC-03171A7549F6}" dt="2023-01-11T02:13:25.273" v="238"/>
        <pc:sldMkLst>
          <pc:docMk/>
          <pc:sldMk cId="317324267" sldId="299"/>
        </pc:sldMkLst>
        <pc:spChg chg="add mod">
          <ac:chgData name="McFarland, Annette" userId="e93d1f50-85ab-41a8-a34a-185a53159573" providerId="ADAL" clId="{9E298BC4-2681-4188-BFEC-03171A7549F6}" dt="2023-01-11T02:12:44.801" v="237" actId="20577"/>
          <ac:spMkLst>
            <pc:docMk/>
            <pc:sldMk cId="317324267" sldId="299"/>
            <ac:spMk id="4" creationId="{730A1950-054C-230F-726F-CE6C981556EE}"/>
          </ac:spMkLst>
        </pc:spChg>
        <pc:spChg chg="mod">
          <ac:chgData name="McFarland, Annette" userId="e93d1f50-85ab-41a8-a34a-185a53159573" providerId="ADAL" clId="{9E298BC4-2681-4188-BFEC-03171A7549F6}" dt="2023-01-11T02:12:06.033" v="225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9E298BC4-2681-4188-BFEC-03171A7549F6}" dt="2023-01-11T02:12:31.383" v="228"/>
          <ac:picMkLst>
            <pc:docMk/>
            <pc:sldMk cId="317324267" sldId="299"/>
            <ac:picMk id="2" creationId="{40E1F420-FC49-00CA-77C2-725064956A84}"/>
          </ac:picMkLst>
        </pc:picChg>
        <pc:picChg chg="del">
          <ac:chgData name="McFarland, Annette" userId="e93d1f50-85ab-41a8-a34a-185a53159573" providerId="ADAL" clId="{9E298BC4-2681-4188-BFEC-03171A7549F6}" dt="2023-01-11T02:12:30.969" v="227" actId="478"/>
          <ac:picMkLst>
            <pc:docMk/>
            <pc:sldMk cId="317324267" sldId="299"/>
            <ac:picMk id="1047" creationId="{D7FE3863-12E1-E1C6-6EF5-9F3DE5DF3376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13:48.045" v="248"/>
        <pc:sldMkLst>
          <pc:docMk/>
          <pc:sldMk cId="3076330452" sldId="300"/>
        </pc:sldMkLst>
        <pc:spChg chg="add mod">
          <ac:chgData name="McFarland, Annette" userId="e93d1f50-85ab-41a8-a34a-185a53159573" providerId="ADAL" clId="{9E298BC4-2681-4188-BFEC-03171A7549F6}" dt="2023-01-11T02:13:48.045" v="248"/>
          <ac:spMkLst>
            <pc:docMk/>
            <pc:sldMk cId="3076330452" sldId="300"/>
            <ac:spMk id="3" creationId="{4F5A2EDC-6A53-C745-248F-E9FE46E20704}"/>
          </ac:spMkLst>
        </pc:spChg>
        <pc:spChg chg="mod">
          <ac:chgData name="McFarland, Annette" userId="e93d1f50-85ab-41a8-a34a-185a53159573" providerId="ADAL" clId="{9E298BC4-2681-4188-BFEC-03171A7549F6}" dt="2023-01-11T02:13:38.585" v="246" actId="20577"/>
          <ac:spMkLst>
            <pc:docMk/>
            <pc:sldMk cId="3076330452" sldId="300"/>
            <ac:spMk id="7" creationId="{4B2523A5-6730-B568-B91F-E3E845AB3BCC}"/>
          </ac:spMkLst>
        </pc:spChg>
        <pc:picChg chg="add mod">
          <ac:chgData name="McFarland, Annette" userId="e93d1f50-85ab-41a8-a34a-185a53159573" providerId="ADAL" clId="{9E298BC4-2681-4188-BFEC-03171A7549F6}" dt="2023-01-11T02:13:48.045" v="248"/>
          <ac:picMkLst>
            <pc:docMk/>
            <pc:sldMk cId="3076330452" sldId="300"/>
            <ac:picMk id="2" creationId="{860F4ADD-1288-E963-6BFD-4D6B6C25282F}"/>
          </ac:picMkLst>
        </pc:picChg>
        <pc:picChg chg="del">
          <ac:chgData name="McFarland, Annette" userId="e93d1f50-85ab-41a8-a34a-185a53159573" providerId="ADAL" clId="{9E298BC4-2681-4188-BFEC-03171A7549F6}" dt="2023-01-11T02:13:47.640" v="247" actId="478"/>
          <ac:picMkLst>
            <pc:docMk/>
            <pc:sldMk cId="3076330452" sldId="300"/>
            <ac:picMk id="1047" creationId="{D7FE3863-12E1-E1C6-6EF5-9F3DE5DF3376}"/>
          </ac:picMkLst>
        </pc:picChg>
      </pc:sldChg>
      <pc:sldChg chg="modSp mod addCm delCm modCm modNotesTx">
        <pc:chgData name="McFarland, Annette" userId="e93d1f50-85ab-41a8-a34a-185a53159573" providerId="ADAL" clId="{9E298BC4-2681-4188-BFEC-03171A7549F6}" dt="2023-01-20T17:02:35.871" v="714"/>
        <pc:sldMkLst>
          <pc:docMk/>
          <pc:sldMk cId="3332005300" sldId="322"/>
        </pc:sldMkLst>
        <pc:spChg chg="mod">
          <ac:chgData name="McFarland, Annette" userId="e93d1f50-85ab-41a8-a34a-185a53159573" providerId="ADAL" clId="{9E298BC4-2681-4188-BFEC-03171A7549F6}" dt="2023-01-11T02:02:03.820" v="29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2:21.821" v="44" actId="6549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06:19.281" v="178" actId="20577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McFarland, Annette" userId="e93d1f50-85ab-41a8-a34a-185a53159573" providerId="ADAL" clId="{9E298BC4-2681-4188-BFEC-03171A7549F6}" dt="2023-01-20T17:00:56.196" v="713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McFarland, Annette" userId="e93d1f50-85ab-41a8-a34a-185a53159573" providerId="ADAL" clId="{9E298BC4-2681-4188-BFEC-03171A7549F6}" dt="2023-01-11T02:02:57.978" v="52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 addCm delCm">
        <pc:chgData name="McFarland, Annette" userId="e93d1f50-85ab-41a8-a34a-185a53159573" providerId="ADAL" clId="{9E298BC4-2681-4188-BFEC-03171A7549F6}" dt="2023-01-20T17:04:18.118" v="719" actId="20577"/>
        <pc:sldMkLst>
          <pc:docMk/>
          <pc:sldMk cId="327494629" sldId="323"/>
        </pc:sldMkLst>
        <pc:spChg chg="mod">
          <ac:chgData name="McFarland, Annette" userId="e93d1f50-85ab-41a8-a34a-185a53159573" providerId="ADAL" clId="{9E298BC4-2681-4188-BFEC-03171A7549F6}" dt="2023-01-20T17:04:18.118" v="719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5:04.630" v="160" actId="6549"/>
          <ac:spMkLst>
            <pc:docMk/>
            <pc:sldMk cId="327494629" sldId="323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E298BC4-2681-4188-BFEC-03171A7549F6}" dt="2023-01-11T02:06:54.749" v="190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addSp delSp modSp mod modNotesTx">
        <pc:chgData name="McFarland, Annette" userId="e93d1f50-85ab-41a8-a34a-185a53159573" providerId="ADAL" clId="{9E298BC4-2681-4188-BFEC-03171A7549F6}" dt="2023-01-11T02:16:42.008" v="425"/>
        <pc:sldMkLst>
          <pc:docMk/>
          <pc:sldMk cId="661188151" sldId="325"/>
        </pc:sldMkLst>
        <pc:spChg chg="mod">
          <ac:chgData name="McFarland, Annette" userId="e93d1f50-85ab-41a8-a34a-185a53159573" providerId="ADAL" clId="{9E298BC4-2681-4188-BFEC-03171A7549F6}" dt="2023-01-11T02:16:00.025" v="287" actId="20577"/>
          <ac:spMkLst>
            <pc:docMk/>
            <pc:sldMk cId="661188151" sldId="325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5:42.399" v="275"/>
          <ac:spMkLst>
            <pc:docMk/>
            <pc:sldMk cId="661188151" sldId="325"/>
            <ac:spMk id="6" creationId="{D0D26DD4-E010-C98C-42A7-DAC48A2E29C9}"/>
          </ac:spMkLst>
        </pc:spChg>
        <pc:graphicFrameChg chg="mod">
          <ac:chgData name="McFarland, Annette" userId="e93d1f50-85ab-41a8-a34a-185a53159573" providerId="ADAL" clId="{9E298BC4-2681-4188-BFEC-03171A7549F6}" dt="2023-01-11T02:16:03.941" v="288"/>
          <ac:graphicFrameMkLst>
            <pc:docMk/>
            <pc:sldMk cId="661188151" sldId="325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9E298BC4-2681-4188-BFEC-03171A7549F6}" dt="2023-01-11T02:15:42.039" v="274" actId="478"/>
          <ac:picMkLst>
            <pc:docMk/>
            <pc:sldMk cId="661188151" sldId="325"/>
            <ac:picMk id="4" creationId="{22424316-2BE6-22AA-F7AF-017AEE6DB09A}"/>
          </ac:picMkLst>
        </pc:picChg>
        <pc:picChg chg="add mod">
          <ac:chgData name="McFarland, Annette" userId="e93d1f50-85ab-41a8-a34a-185a53159573" providerId="ADAL" clId="{9E298BC4-2681-4188-BFEC-03171A7549F6}" dt="2023-01-11T02:15:42.399" v="275"/>
          <ac:picMkLst>
            <pc:docMk/>
            <pc:sldMk cId="661188151" sldId="325"/>
            <ac:picMk id="5" creationId="{09886458-8FDE-A476-7D61-C79A540C1031}"/>
          </ac:picMkLst>
        </pc:picChg>
      </pc:sldChg>
      <pc:sldChg chg="modSp mod">
        <pc:chgData name="McFarland, Annette" userId="e93d1f50-85ab-41a8-a34a-185a53159573" providerId="ADAL" clId="{9E298BC4-2681-4188-BFEC-03171A7549F6}" dt="2023-01-11T02:18:52.897" v="471" actId="1076"/>
        <pc:sldMkLst>
          <pc:docMk/>
          <pc:sldMk cId="2410084660" sldId="327"/>
        </pc:sldMkLst>
        <pc:spChg chg="mod">
          <ac:chgData name="McFarland, Annette" userId="e93d1f50-85ab-41a8-a34a-185a53159573" providerId="ADAL" clId="{9E298BC4-2681-4188-BFEC-03171A7549F6}" dt="2023-01-11T02:18:15.800" v="458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18:23.758" v="466" actId="20577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18:52.897" v="471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McFarland, Annette" userId="e93d1f50-85ab-41a8-a34a-185a53159573" providerId="ADAL" clId="{9E298BC4-2681-4188-BFEC-03171A7549F6}" dt="2023-01-11T02:18:44.806" v="470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McFarland, Annette" userId="e93d1f50-85ab-41a8-a34a-185a53159573" providerId="ADAL" clId="{9E298BC4-2681-4188-BFEC-03171A7549F6}" dt="2023-01-11T02:18:35.777" v="469" actId="14100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mod">
        <pc:chgData name="McFarland, Annette" userId="e93d1f50-85ab-41a8-a34a-185a53159573" providerId="ADAL" clId="{9E298BC4-2681-4188-BFEC-03171A7549F6}" dt="2023-01-11T02:19:18.351" v="496" actId="20577"/>
        <pc:sldMkLst>
          <pc:docMk/>
          <pc:sldMk cId="3632646033" sldId="328"/>
        </pc:sldMkLst>
        <pc:spChg chg="mod">
          <ac:chgData name="McFarland, Annette" userId="e93d1f50-85ab-41a8-a34a-185a53159573" providerId="ADAL" clId="{9E298BC4-2681-4188-BFEC-03171A7549F6}" dt="2023-01-11T02:19:05.847" v="477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E298BC4-2681-4188-BFEC-03171A7549F6}" dt="2023-01-11T02:19:18.351" v="496" actId="20577"/>
          <ac:spMkLst>
            <pc:docMk/>
            <pc:sldMk cId="3632646033" sldId="328"/>
            <ac:spMk id="11" creationId="{8E4E40E9-D792-25A1-4B37-23D4780B1318}"/>
          </ac:spMkLst>
        </pc:spChg>
      </pc:sldChg>
      <pc:sldChg chg="modSp mod">
        <pc:chgData name="McFarland, Annette" userId="e93d1f50-85ab-41a8-a34a-185a53159573" providerId="ADAL" clId="{9E298BC4-2681-4188-BFEC-03171A7549F6}" dt="2023-01-11T02:24:20.005" v="575"/>
        <pc:sldMkLst>
          <pc:docMk/>
          <pc:sldMk cId="1612805360" sldId="331"/>
        </pc:sldMkLst>
        <pc:spChg chg="mod">
          <ac:chgData name="McFarland, Annette" userId="e93d1f50-85ab-41a8-a34a-185a53159573" providerId="ADAL" clId="{9E298BC4-2681-4188-BFEC-03171A7549F6}" dt="2023-01-11T02:23:55.084" v="570" actId="20577"/>
          <ac:spMkLst>
            <pc:docMk/>
            <pc:sldMk cId="1612805360" sldId="33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E298BC4-2681-4188-BFEC-03171A7549F6}" dt="2023-01-11T02:24:20.005" v="575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9E298BC4-2681-4188-BFEC-03171A7549F6}" dt="2023-01-11T02:25:58.802" v="604" actId="6549"/>
        <pc:sldMkLst>
          <pc:docMk/>
          <pc:sldMk cId="1825204444" sldId="332"/>
        </pc:sldMkLst>
        <pc:spChg chg="mod">
          <ac:chgData name="McFarland, Annette" userId="e93d1f50-85ab-41a8-a34a-185a53159573" providerId="ADAL" clId="{9E298BC4-2681-4188-BFEC-03171A7549F6}" dt="2023-01-11T02:24:51.068" v="589" actId="20577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5:16.115" v="600" actId="20577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25:02.176" v="590" actId="1076"/>
          <ac:spMkLst>
            <pc:docMk/>
            <pc:sldMk cId="1825204444" sldId="332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9E298BC4-2681-4188-BFEC-03171A7549F6}" dt="2023-01-11T02:25:58.802" v="604" actId="6549"/>
          <ac:spMkLst>
            <pc:docMk/>
            <pc:sldMk cId="1825204444" sldId="332"/>
            <ac:spMk id="6" creationId="{EE415153-3349-8ABD-BC18-EF7CBEAE61E2}"/>
          </ac:spMkLst>
        </pc:spChg>
        <pc:picChg chg="add mod">
          <ac:chgData name="McFarland, Annette" userId="e93d1f50-85ab-41a8-a34a-185a53159573" providerId="ADAL" clId="{9E298BC4-2681-4188-BFEC-03171A7549F6}" dt="2023-01-11T02:25:55.588" v="602"/>
          <ac:picMkLst>
            <pc:docMk/>
            <pc:sldMk cId="1825204444" sldId="332"/>
            <ac:picMk id="5" creationId="{42D65115-6F97-CF33-269A-CF00EF6BADC0}"/>
          </ac:picMkLst>
        </pc:picChg>
        <pc:picChg chg="del">
          <ac:chgData name="McFarland, Annette" userId="e93d1f50-85ab-41a8-a34a-185a53159573" providerId="ADAL" clId="{9E298BC4-2681-4188-BFEC-03171A7549F6}" dt="2023-01-11T02:25:55.114" v="601" actId="478"/>
          <ac:picMkLst>
            <pc:docMk/>
            <pc:sldMk cId="1825204444" sldId="332"/>
            <ac:picMk id="10" creationId="{50839A5E-BA52-CD03-4967-BF1B6025EDD4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27:53.256" v="693" actId="20577"/>
        <pc:sldMkLst>
          <pc:docMk/>
          <pc:sldMk cId="3558224958" sldId="333"/>
        </pc:sldMkLst>
        <pc:spChg chg="add mod">
          <ac:chgData name="McFarland, Annette" userId="e93d1f50-85ab-41a8-a34a-185a53159573" providerId="ADAL" clId="{9E298BC4-2681-4188-BFEC-03171A7549F6}" dt="2023-01-11T02:27:28.831" v="659"/>
          <ac:spMkLst>
            <pc:docMk/>
            <pc:sldMk cId="3558224958" sldId="333"/>
            <ac:spMk id="3" creationId="{0DD7EC22-FAAC-44ED-A889-47204EEB5081}"/>
          </ac:spMkLst>
        </pc:spChg>
        <pc:spChg chg="mod">
          <ac:chgData name="McFarland, Annette" userId="e93d1f50-85ab-41a8-a34a-185a53159573" providerId="ADAL" clId="{9E298BC4-2681-4188-BFEC-03171A7549F6}" dt="2023-01-11T02:27:49.274" v="682" actId="6549"/>
          <ac:spMkLst>
            <pc:docMk/>
            <pc:sldMk cId="3558224958" sldId="333"/>
            <ac:spMk id="5" creationId="{C5DF0382-C2EE-8050-EC32-C95DE214D571}"/>
          </ac:spMkLst>
        </pc:spChg>
        <pc:spChg chg="mod">
          <ac:chgData name="McFarland, Annette" userId="e93d1f50-85ab-41a8-a34a-185a53159573" providerId="ADAL" clId="{9E298BC4-2681-4188-BFEC-03171A7549F6}" dt="2023-01-11T02:27:53.256" v="693" actId="20577"/>
          <ac:spMkLst>
            <pc:docMk/>
            <pc:sldMk cId="3558224958" sldId="333"/>
            <ac:spMk id="6" creationId="{356E46E2-C2D0-14CF-A944-2AEE69ECEE82}"/>
          </ac:spMkLst>
        </pc:spChg>
        <pc:picChg chg="add mod">
          <ac:chgData name="McFarland, Annette" userId="e93d1f50-85ab-41a8-a34a-185a53159573" providerId="ADAL" clId="{9E298BC4-2681-4188-BFEC-03171A7549F6}" dt="2023-01-11T02:27:28.831" v="659"/>
          <ac:picMkLst>
            <pc:docMk/>
            <pc:sldMk cId="3558224958" sldId="333"/>
            <ac:picMk id="2" creationId="{4D06B53D-9007-0A45-B32F-9ACFB9F1A178}"/>
          </ac:picMkLst>
        </pc:picChg>
        <pc:picChg chg="del">
          <ac:chgData name="McFarland, Annette" userId="e93d1f50-85ab-41a8-a34a-185a53159573" providerId="ADAL" clId="{9E298BC4-2681-4188-BFEC-03171A7549F6}" dt="2023-01-11T02:27:28.432" v="658" actId="478"/>
          <ac:picMkLst>
            <pc:docMk/>
            <pc:sldMk cId="3558224958" sldId="333"/>
            <ac:picMk id="1047" creationId="{D7FE3863-12E1-E1C6-6EF5-9F3DE5DF3376}"/>
          </ac:picMkLst>
        </pc:picChg>
      </pc:sldChg>
    </pc:docChg>
  </pc:docChgLst>
  <pc:docChgLst>
    <pc:chgData name="Behague, Sabina" userId="2f9f8379-56ce-455c-81be-d1dc66b28ae7" providerId="ADAL" clId="{ACC2F4C9-CE38-41A4-8B04-512B68F15CC6}"/>
    <pc:docChg chg="undo custSel modSld">
      <pc:chgData name="Behague, Sabina" userId="2f9f8379-56ce-455c-81be-d1dc66b28ae7" providerId="ADAL" clId="{ACC2F4C9-CE38-41A4-8B04-512B68F15CC6}" dt="2023-01-26T17:51:23.468" v="53" actId="1076"/>
      <pc:docMkLst>
        <pc:docMk/>
      </pc:docMkLst>
      <pc:sldChg chg="modSp mod">
        <pc:chgData name="Behague, Sabina" userId="2f9f8379-56ce-455c-81be-d1dc66b28ae7" providerId="ADAL" clId="{ACC2F4C9-CE38-41A4-8B04-512B68F15CC6}" dt="2023-01-26T16:35:15.814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ACC2F4C9-CE38-41A4-8B04-512B68F15CC6}" dt="2023-01-26T16:35:15.814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6:48:05.928" v="29" actId="1076"/>
        <pc:sldMkLst>
          <pc:docMk/>
          <pc:sldMk cId="1428788921" sldId="262"/>
        </pc:sldMkLst>
        <pc:spChg chg="mod">
          <ac:chgData name="Behague, Sabina" userId="2f9f8379-56ce-455c-81be-d1dc66b28ae7" providerId="ADAL" clId="{ACC2F4C9-CE38-41A4-8B04-512B68F15CC6}" dt="2023-01-26T16:48:05.928" v="29" actId="1076"/>
          <ac:spMkLst>
            <pc:docMk/>
            <pc:sldMk cId="1428788921" sldId="262"/>
            <ac:spMk id="6" creationId="{C0AC7469-F2E6-B180-F104-7B8F4B3CE3CD}"/>
          </ac:spMkLst>
        </pc:spChg>
      </pc:sldChg>
      <pc:sldChg chg="addCm">
        <pc:chgData name="Behague, Sabina" userId="2f9f8379-56ce-455c-81be-d1dc66b28ae7" providerId="ADAL" clId="{ACC2F4C9-CE38-41A4-8B04-512B68F15CC6}" dt="2023-01-26T16:38:17.546" v="3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8:17.546" v="3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52:01.810" v="42" actId="1076"/>
        <pc:sldMkLst>
          <pc:docMk/>
          <pc:sldMk cId="2479953464" sldId="264"/>
        </pc:sldMkLst>
        <pc:spChg chg="mod">
          <ac:chgData name="Behague, Sabina" userId="2f9f8379-56ce-455c-81be-d1dc66b28ae7" providerId="ADAL" clId="{ACC2F4C9-CE38-41A4-8B04-512B68F15CC6}" dt="2023-01-26T16:52:01.810" v="42" actId="1076"/>
          <ac:spMkLst>
            <pc:docMk/>
            <pc:sldMk cId="2479953464" sldId="264"/>
            <ac:spMk id="3" creationId="{F2B86E52-D090-D345-73DB-653C63F8ABBF}"/>
          </ac:spMkLst>
        </pc:spChg>
      </pc:sldChg>
      <pc:sldChg chg="modSp mod">
        <pc:chgData name="Behague, Sabina" userId="2f9f8379-56ce-455c-81be-d1dc66b28ae7" providerId="ADAL" clId="{ACC2F4C9-CE38-41A4-8B04-512B68F15CC6}" dt="2023-01-26T17:05:52.589" v="44" actId="1076"/>
        <pc:sldMkLst>
          <pc:docMk/>
          <pc:sldMk cId="3502258445" sldId="283"/>
        </pc:sldMkLst>
        <pc:spChg chg="mod">
          <ac:chgData name="Behague, Sabina" userId="2f9f8379-56ce-455c-81be-d1dc66b28ae7" providerId="ADAL" clId="{ACC2F4C9-CE38-41A4-8B04-512B68F15CC6}" dt="2023-01-26T17:05:52.589" v="44" actId="1076"/>
          <ac:spMkLst>
            <pc:docMk/>
            <pc:sldMk cId="3502258445" sldId="283"/>
            <ac:spMk id="3" creationId="{0EAE487D-14E8-44AC-D455-321DD293F024}"/>
          </ac:spMkLst>
        </pc:spChg>
      </pc:sldChg>
      <pc:sldChg chg="modSp mod addCm">
        <pc:chgData name="Behague, Sabina" userId="2f9f8379-56ce-455c-81be-d1dc66b28ae7" providerId="ADAL" clId="{ACC2F4C9-CE38-41A4-8B04-512B68F15CC6}" dt="2023-01-26T17:32:28.735" v="52"/>
        <pc:sldMkLst>
          <pc:docMk/>
          <pc:sldMk cId="3475639167" sldId="289"/>
        </pc:sldMkLst>
        <pc:spChg chg="mod">
          <ac:chgData name="Behague, Sabina" userId="2f9f8379-56ce-455c-81be-d1dc66b28ae7" providerId="ADAL" clId="{ACC2F4C9-CE38-41A4-8B04-512B68F15CC6}" dt="2023-01-26T17:32:01.643" v="51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7:32:28.735" v="52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20.490" v="23" actId="1076"/>
        <pc:sldMkLst>
          <pc:docMk/>
          <pc:sldMk cId="61370533" sldId="290"/>
        </pc:sldMkLst>
        <pc:spChg chg="mod">
          <ac:chgData name="Behague, Sabina" userId="2f9f8379-56ce-455c-81be-d1dc66b28ae7" providerId="ADAL" clId="{ACC2F4C9-CE38-41A4-8B04-512B68F15CC6}" dt="2023-01-26T16:47:20.490" v="23" actId="1076"/>
          <ac:spMkLst>
            <pc:docMk/>
            <pc:sldMk cId="61370533" sldId="290"/>
            <ac:spMk id="6" creationId="{3F5245B0-379C-596F-2E16-6C83A071FCFA}"/>
          </ac:spMkLst>
        </pc:spChg>
      </pc:sldChg>
      <pc:sldChg chg="modSp mod addCm">
        <pc:chgData name="Behague, Sabina" userId="2f9f8379-56ce-455c-81be-d1dc66b28ae7" providerId="ADAL" clId="{ACC2F4C9-CE38-41A4-8B04-512B68F15CC6}" dt="2023-01-26T16:36:22.513" v="2"/>
        <pc:sldMkLst>
          <pc:docMk/>
          <pc:sldMk cId="1925132525" sldId="294"/>
        </pc:sldMkLst>
        <pc:spChg chg="mod">
          <ac:chgData name="Behague, Sabina" userId="2f9f8379-56ce-455c-81be-d1dc66b28ae7" providerId="ADAL" clId="{ACC2F4C9-CE38-41A4-8B04-512B68F15CC6}" dt="2023-01-26T16:35:50.790" v="1" actId="113"/>
          <ac:spMkLst>
            <pc:docMk/>
            <pc:sldMk cId="1925132525" sldId="294"/>
            <ac:spMk id="4" creationId="{87E0FD17-000E-F917-D7E1-AFF7CACBF1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6:22.513" v="2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32.243" v="25" actId="1076"/>
        <pc:sldMkLst>
          <pc:docMk/>
          <pc:sldMk cId="317324267" sldId="299"/>
        </pc:sldMkLst>
        <pc:spChg chg="mod">
          <ac:chgData name="Behague, Sabina" userId="2f9f8379-56ce-455c-81be-d1dc66b28ae7" providerId="ADAL" clId="{ACC2F4C9-CE38-41A4-8B04-512B68F15CC6}" dt="2023-01-26T16:47:32.243" v="25" actId="1076"/>
          <ac:spMkLst>
            <pc:docMk/>
            <pc:sldMk cId="317324267" sldId="299"/>
            <ac:spMk id="4" creationId="{730A1950-054C-230F-726F-CE6C981556EE}"/>
          </ac:spMkLst>
        </pc:spChg>
      </pc:sldChg>
      <pc:sldChg chg="modSp mod">
        <pc:chgData name="Behague, Sabina" userId="2f9f8379-56ce-455c-81be-d1dc66b28ae7" providerId="ADAL" clId="{ACC2F4C9-CE38-41A4-8B04-512B68F15CC6}" dt="2023-01-26T16:47:52.905" v="27" actId="1076"/>
        <pc:sldMkLst>
          <pc:docMk/>
          <pc:sldMk cId="3076330452" sldId="300"/>
        </pc:sldMkLst>
        <pc:spChg chg="mod">
          <ac:chgData name="Behague, Sabina" userId="2f9f8379-56ce-455c-81be-d1dc66b28ae7" providerId="ADAL" clId="{ACC2F4C9-CE38-41A4-8B04-512B68F15CC6}" dt="2023-01-26T16:47:52.905" v="27" actId="1076"/>
          <ac:spMkLst>
            <pc:docMk/>
            <pc:sldMk cId="3076330452" sldId="300"/>
            <ac:spMk id="3" creationId="{4F5A2EDC-6A53-C745-248F-E9FE46E20704}"/>
          </ac:spMkLst>
        </pc:spChg>
      </pc:sldChg>
      <pc:sldChg chg="modSp addCm modNotesTx">
        <pc:chgData name="Behague, Sabina" userId="2f9f8379-56ce-455c-81be-d1dc66b28ae7" providerId="ADAL" clId="{ACC2F4C9-CE38-41A4-8B04-512B68F15CC6}" dt="2023-01-26T16:40:51.915" v="15"/>
        <pc:sldMkLst>
          <pc:docMk/>
          <pc:sldMk cId="3332005300" sldId="322"/>
        </pc:sldMkLst>
        <pc:graphicFrameChg chg="mod">
          <ac:chgData name="Behague, Sabina" userId="2f9f8379-56ce-455c-81be-d1dc66b28ae7" providerId="ADAL" clId="{ACC2F4C9-CE38-41A4-8B04-512B68F15CC6}" dt="2023-01-26T16:38:47.882" v="9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9:39.530" v="10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0:51.915" v="15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modSp addCm">
        <pc:chgData name="Behague, Sabina" userId="2f9f8379-56ce-455c-81be-d1dc66b28ae7" providerId="ADAL" clId="{ACC2F4C9-CE38-41A4-8B04-512B68F15CC6}" dt="2023-01-26T16:41:33.393" v="19"/>
        <pc:sldMkLst>
          <pc:docMk/>
          <pc:sldMk cId="327494629" sldId="323"/>
        </pc:sldMkLst>
        <pc:graphicFrameChg chg="mod">
          <ac:chgData name="Behague, Sabina" userId="2f9f8379-56ce-455c-81be-d1dc66b28ae7" providerId="ADAL" clId="{ACC2F4C9-CE38-41A4-8B04-512B68F15CC6}" dt="2023-01-26T16:41:13.264" v="18"/>
          <ac:graphicFrameMkLst>
            <pc:docMk/>
            <pc:sldMk cId="327494629" sldId="323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1:33.393" v="19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1:48.626" v="20" actId="1076"/>
        <pc:sldMkLst>
          <pc:docMk/>
          <pc:sldMk cId="314515802" sldId="324"/>
        </pc:sldMkLst>
        <pc:spChg chg="mod">
          <ac:chgData name="Behague, Sabina" userId="2f9f8379-56ce-455c-81be-d1dc66b28ae7" providerId="ADAL" clId="{ACC2F4C9-CE38-41A4-8B04-512B68F15CC6}" dt="2023-01-26T16:41:48.626" v="20" actId="1076"/>
          <ac:spMkLst>
            <pc:docMk/>
            <pc:sldMk cId="314515802" sldId="324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6:48:32.206" v="31" actId="1076"/>
        <pc:sldMkLst>
          <pc:docMk/>
          <pc:sldMk cId="661188151" sldId="325"/>
        </pc:sldMkLst>
        <pc:spChg chg="mod">
          <ac:chgData name="Behague, Sabina" userId="2f9f8379-56ce-455c-81be-d1dc66b28ae7" providerId="ADAL" clId="{ACC2F4C9-CE38-41A4-8B04-512B68F15CC6}" dt="2023-01-26T16:48:32.206" v="31" actId="1076"/>
          <ac:spMkLst>
            <pc:docMk/>
            <pc:sldMk cId="661188151" sldId="325"/>
            <ac:spMk id="6" creationId="{D0D26DD4-E010-C98C-42A7-DAC48A2E29C9}"/>
          </ac:spMkLst>
        </pc:spChg>
      </pc:sldChg>
      <pc:sldChg chg="modSp mod">
        <pc:chgData name="Behague, Sabina" userId="2f9f8379-56ce-455c-81be-d1dc66b28ae7" providerId="ADAL" clId="{ACC2F4C9-CE38-41A4-8B04-512B68F15CC6}" dt="2023-01-26T16:48:42.091" v="32" actId="1076"/>
        <pc:sldMkLst>
          <pc:docMk/>
          <pc:sldMk cId="1504281115" sldId="326"/>
        </pc:sldMkLst>
        <pc:spChg chg="mod">
          <ac:chgData name="Behague, Sabina" userId="2f9f8379-56ce-455c-81be-d1dc66b28ae7" providerId="ADAL" clId="{ACC2F4C9-CE38-41A4-8B04-512B68F15CC6}" dt="2023-01-26T16:48:42.091" v="32" actId="1076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7:51:23.468" v="53" actId="1076"/>
        <pc:sldMkLst>
          <pc:docMk/>
          <pc:sldMk cId="3536622148" sldId="329"/>
        </pc:sldMkLst>
        <pc:spChg chg="mod">
          <ac:chgData name="Behague, Sabina" userId="2f9f8379-56ce-455c-81be-d1dc66b28ae7" providerId="ADAL" clId="{ACC2F4C9-CE38-41A4-8B04-512B68F15CC6}" dt="2023-01-26T17:51:23.468" v="53" actId="1076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7:05:32.264" v="43" actId="1076"/>
        <pc:sldMkLst>
          <pc:docMk/>
          <pc:sldMk cId="2812464284" sldId="330"/>
        </pc:sldMkLst>
        <pc:spChg chg="mod">
          <ac:chgData name="Behague, Sabina" userId="2f9f8379-56ce-455c-81be-d1dc66b28ae7" providerId="ADAL" clId="{ACC2F4C9-CE38-41A4-8B04-512B68F15CC6}" dt="2023-01-26T17:05:32.264" v="43" actId="1076"/>
          <ac:spMkLst>
            <pc:docMk/>
            <pc:sldMk cId="2812464284" sldId="33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ACC2F4C9-CE38-41A4-8B04-512B68F15CC6}" dt="2023-01-26T16:51:47.459" v="40"/>
        <pc:sldMkLst>
          <pc:docMk/>
          <pc:sldMk cId="1825204444" sldId="332"/>
        </pc:sldMkLst>
        <pc:spChg chg="mod">
          <ac:chgData name="Behague, Sabina" userId="2f9f8379-56ce-455c-81be-d1dc66b28ae7" providerId="ADAL" clId="{ACC2F4C9-CE38-41A4-8B04-512B68F15CC6}" dt="2023-01-26T16:51:18.715" v="38" actId="1076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Behague, Sabina" userId="2f9f8379-56ce-455c-81be-d1dc66b28ae7" providerId="ADAL" clId="{ACC2F4C9-CE38-41A4-8B04-512B68F15CC6}" dt="2023-01-26T16:51:29.756" v="39" actId="113"/>
          <ac:spMkLst>
            <pc:docMk/>
            <pc:sldMk cId="1825204444" sldId="332"/>
            <ac:spMk id="4" creationId="{87E0FD17-000E-F917-D7E1-AFF7CACBF13D}"/>
          </ac:spMkLst>
        </pc:spChg>
        <pc:spChg chg="mod">
          <ac:chgData name="Behague, Sabina" userId="2f9f8379-56ce-455c-81be-d1dc66b28ae7" providerId="ADAL" clId="{ACC2F4C9-CE38-41A4-8B04-512B68F15CC6}" dt="2023-01-26T16:51:14.199" v="37" actId="1076"/>
          <ac:spMkLst>
            <pc:docMk/>
            <pc:sldMk cId="1825204444" sldId="332"/>
            <ac:spMk id="6" creationId="{EE415153-3349-8ABD-BC18-EF7CBEAE61E2}"/>
          </ac:spMkLst>
        </pc:spChg>
        <pc:picChg chg="mod">
          <ac:chgData name="Behague, Sabina" userId="2f9f8379-56ce-455c-81be-d1dc66b28ae7" providerId="ADAL" clId="{ACC2F4C9-CE38-41A4-8B04-512B68F15CC6}" dt="2023-01-26T16:51:08.450" v="36" actId="1076"/>
          <ac:picMkLst>
            <pc:docMk/>
            <pc:sldMk cId="1825204444" sldId="332"/>
            <ac:picMk id="5" creationId="{42D65115-6F97-CF33-269A-CF00EF6BADC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51:47.459" v="40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7:06:49.597" v="46" actId="1076"/>
        <pc:sldMkLst>
          <pc:docMk/>
          <pc:sldMk cId="1283892089" sldId="334"/>
        </pc:sldMkLst>
        <pc:spChg chg="mod">
          <ac:chgData name="Behague, Sabina" userId="2f9f8379-56ce-455c-81be-d1dc66b28ae7" providerId="ADAL" clId="{ACC2F4C9-CE38-41A4-8B04-512B68F15CC6}" dt="2023-01-26T17:06:49.597" v="46" actId="1076"/>
          <ac:spMkLst>
            <pc:docMk/>
            <pc:sldMk cId="1283892089" sldId="334"/>
            <ac:spMk id="3" creationId="{0DD7EC22-FAAC-44ED-A889-47204EEB5081}"/>
          </ac:spMkLst>
        </pc:spChg>
      </pc:sldChg>
    </pc:docChg>
  </pc:docChgLst>
  <pc:docChgLst>
    <pc:chgData name="Balian, Sarah (CNTR)" userId="b3b060d9-4d34-479b-ad68-688eaebf93c5" providerId="ADAL" clId="{0716BC0C-2606-4EF8-997E-DEDABFFEFFA0}"/>
    <pc:docChg chg="">
      <pc:chgData name="Balian, Sarah (CNTR)" userId="b3b060d9-4d34-479b-ad68-688eaebf93c5" providerId="ADAL" clId="{0716BC0C-2606-4EF8-997E-DEDABFFEFFA0}" dt="2023-02-03T16:49:21.118" v="6"/>
      <pc:docMkLst>
        <pc:docMk/>
      </pc:docMkLst>
      <pc:sldChg chg="delCm">
        <pc:chgData name="Balian, Sarah (CNTR)" userId="b3b060d9-4d34-479b-ad68-688eaebf93c5" providerId="ADAL" clId="{0716BC0C-2606-4EF8-997E-DEDABFFEFFA0}" dt="2023-02-03T16:48:14.392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14.392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9:21.118" v="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9:21.118" v="6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8:00.895" v="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00.895" v="0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8:35.274" v="3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35.274" v="3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33.135" v="2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8:45.761" v="4"/>
        <pc:sldMkLst>
          <pc:docMk/>
          <pc:sldMk cId="327494629" sldId="3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8:45.761" v="4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delCm">
        <pc:chgData name="Balian, Sarah (CNTR)" userId="b3b060d9-4d34-479b-ad68-688eaebf93c5" providerId="ADAL" clId="{0716BC0C-2606-4EF8-997E-DEDABFFEFFA0}" dt="2023-02-03T16:49:10.693" v="5"/>
        <pc:sldMkLst>
          <pc:docMk/>
          <pc:sldMk cId="1825204444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0716BC0C-2606-4EF8-997E-DEDABFFEFFA0}" dt="2023-02-03T16:49:10.693" v="5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</pc:docChg>
  </pc:docChgLst>
  <pc:docChgLst>
    <pc:chgData name="Twesigye, Gloria" userId="S::59766@icf.com::6464a502-8a44-4d67-8fab-8f3aa9495827" providerId="AD" clId="Web-{DA5EDB2F-B140-6E7E-39E8-30B6236E4C44}"/>
    <pc:docChg chg="mod">
      <pc:chgData name="Twesigye, Gloria" userId="S::59766@icf.com::6464a502-8a44-4d67-8fab-8f3aa9495827" providerId="AD" clId="Web-{DA5EDB2F-B140-6E7E-39E8-30B6236E4C44}" dt="2023-01-26T16:53:34.589" v="1"/>
      <pc:docMkLst>
        <pc:docMk/>
      </pc:docMkLst>
      <pc:sldChg chg="modCm">
        <pc:chgData name="Twesigye, Gloria" userId="S::59766@icf.com::6464a502-8a44-4d67-8fab-8f3aa9495827" providerId="AD" clId="Web-{DA5EDB2F-B140-6E7E-39E8-30B6236E4C44}" dt="2023-01-26T16:53:34.589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S::59766@icf.com::6464a502-8a44-4d67-8fab-8f3aa9495827" providerId="AD" clId="Web-{DA5EDB2F-B140-6E7E-39E8-30B6236E4C44}" dt="2023-01-26T16:53:34.589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  <pc226:cmRplyChg chg="add">
                <pc226:chgData name="Twesigye, Gloria" userId="S::59766@icf.com::6464a502-8a44-4d67-8fab-8f3aa9495827" providerId="AD" clId="Web-{DA5EDB2F-B140-6E7E-39E8-30B6236E4C44}" dt="2023-01-26T16:53:34.589" v="1"/>
                <pc2:cmRplyMkLst xmlns:pc2="http://schemas.microsoft.com/office/powerpoint/2019/9/main/command">
                  <pc:docMk/>
                  <pc:sldMk cId="1887431401" sldId="263"/>
                  <pc2:cmMk id="{565F3019-AAAF-4317-AEC8-A1CF5D04D1BB}"/>
                  <pc2:cmRplyMk id="{B8BD1F13-04F6-4E8B-8DEC-CB822462F0B4}"/>
                </pc2:cmRplyMkLst>
              </pc226:cmRplyChg>
            </pc226:cmChg>
          </p:ext>
        </pc:extLst>
      </pc:sldChg>
    </pc:docChg>
  </pc:docChgLst>
  <pc:docChgLst>
    <pc:chgData name="Hanner, Olsen" userId="8f966b24-7479-4073-89bd-2f70180eddce" providerId="ADAL" clId="{BD142ED9-4005-4353-8C5E-0EFBA9D4F0E1}"/>
    <pc:docChg chg="addSld modSld">
      <pc:chgData name="Hanner, Olsen" userId="8f966b24-7479-4073-89bd-2f70180eddce" providerId="ADAL" clId="{BD142ED9-4005-4353-8C5E-0EFBA9D4F0E1}" dt="2023-11-13T14:56:15.132" v="104"/>
      <pc:docMkLst>
        <pc:docMk/>
      </pc:docMkLst>
      <pc:sldChg chg="modSp mod">
        <pc:chgData name="Hanner, Olsen" userId="8f966b24-7479-4073-89bd-2f70180eddce" providerId="ADAL" clId="{BD142ED9-4005-4353-8C5E-0EFBA9D4F0E1}" dt="2023-11-10T15:22:58.139" v="23" actId="207"/>
        <pc:sldMkLst>
          <pc:docMk/>
          <pc:sldMk cId="317324267" sldId="299"/>
        </pc:sldMkLst>
        <pc:spChg chg="mod">
          <ac:chgData name="Hanner, Olsen" userId="8f966b24-7479-4073-89bd-2f70180eddce" providerId="ADAL" clId="{BD142ED9-4005-4353-8C5E-0EFBA9D4F0E1}" dt="2023-11-09T21:43:59.015" v="9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Hanner, Olsen" userId="8f966b24-7479-4073-89bd-2f70180eddce" providerId="ADAL" clId="{BD142ED9-4005-4353-8C5E-0EFBA9D4F0E1}" dt="2023-11-10T15:22:53.774" v="22" actId="207"/>
          <ac:spMkLst>
            <pc:docMk/>
            <pc:sldMk cId="317324267" sldId="299"/>
            <ac:spMk id="1032" creationId="{5AFFAB39-DED5-91E7-ECCF-72C43021E182}"/>
          </ac:spMkLst>
        </pc:spChg>
        <pc:spChg chg="mod">
          <ac:chgData name="Hanner, Olsen" userId="8f966b24-7479-4073-89bd-2f70180eddce" providerId="ADAL" clId="{BD142ED9-4005-4353-8C5E-0EFBA9D4F0E1}" dt="2023-11-10T15:22:58.139" v="23" actId="207"/>
          <ac:spMkLst>
            <pc:docMk/>
            <pc:sldMk cId="317324267" sldId="299"/>
            <ac:spMk id="1047" creationId="{059179F0-146E-1B1D-AC38-DC898C2126FF}"/>
          </ac:spMkLst>
        </pc:spChg>
      </pc:sldChg>
      <pc:sldChg chg="modCm">
        <pc:chgData name="Hanner, Olsen" userId="8f966b24-7479-4073-89bd-2f70180eddce" providerId="ADAL" clId="{BD142ED9-4005-4353-8C5E-0EFBA9D4F0E1}" dt="2023-11-13T14:51:42.615" v="34"/>
        <pc:sldMkLst>
          <pc:docMk/>
          <pc:sldMk cId="2410084660" sldId="3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BD142ED9-4005-4353-8C5E-0EFBA9D4F0E1}" dt="2023-11-13T14:51:42.615" v="34"/>
              <pc2:cmMkLst xmlns:pc2="http://schemas.microsoft.com/office/powerpoint/2019/9/main/command">
                <pc:docMk/>
                <pc:sldMk cId="2410084660" sldId="327"/>
                <pc2:cmMk id="{D47D144D-D23C-485D-9F62-22857BA22BA0}"/>
              </pc2:cmMkLst>
            </pc226:cmChg>
          </p:ext>
        </pc:extLst>
      </pc:sldChg>
      <pc:sldChg chg="modSp mod addCm">
        <pc:chgData name="Hanner, Olsen" userId="8f966b24-7479-4073-89bd-2f70180eddce" providerId="ADAL" clId="{BD142ED9-4005-4353-8C5E-0EFBA9D4F0E1}" dt="2023-11-13T14:56:15.132" v="104"/>
        <pc:sldMkLst>
          <pc:docMk/>
          <pc:sldMk cId="1283892089" sldId="334"/>
        </pc:sldMkLst>
        <pc:spChg chg="mod">
          <ac:chgData name="Hanner, Olsen" userId="8f966b24-7479-4073-89bd-2f70180eddce" providerId="ADAL" clId="{BD142ED9-4005-4353-8C5E-0EFBA9D4F0E1}" dt="2023-11-09T21:44:08.402" v="21" actId="20577"/>
          <ac:spMkLst>
            <pc:docMk/>
            <pc:sldMk cId="1283892089" sldId="334"/>
            <ac:spMk id="5" creationId="{C5DF0382-C2EE-8050-EC32-C95DE214D571}"/>
          </ac:spMkLst>
        </pc:spChg>
        <pc:spChg chg="mod">
          <ac:chgData name="Hanner, Olsen" userId="8f966b24-7479-4073-89bd-2f70180eddce" providerId="ADAL" clId="{BD142ED9-4005-4353-8C5E-0EFBA9D4F0E1}" dt="2023-11-10T15:23:29.063" v="32" actId="207"/>
          <ac:spMkLst>
            <pc:docMk/>
            <pc:sldMk cId="1283892089" sldId="334"/>
            <ac:spMk id="1031" creationId="{3B9D9D99-FBF4-42C4-6EA9-84FA0E5AE8A8}"/>
          </ac:spMkLst>
        </pc:spChg>
        <pc:spChg chg="mod">
          <ac:chgData name="Hanner, Olsen" userId="8f966b24-7479-4073-89bd-2f70180eddce" providerId="ADAL" clId="{BD142ED9-4005-4353-8C5E-0EFBA9D4F0E1}" dt="2023-11-10T15:23:23.985" v="30" actId="207"/>
          <ac:spMkLst>
            <pc:docMk/>
            <pc:sldMk cId="1283892089" sldId="334"/>
            <ac:spMk id="1042" creationId="{DCAD9B0A-6BA1-8FF4-B33B-2057287EBE99}"/>
          </ac:spMkLst>
        </pc:spChg>
        <pc:spChg chg="mod">
          <ac:chgData name="Hanner, Olsen" userId="8f966b24-7479-4073-89bd-2f70180eddce" providerId="ADAL" clId="{BD142ED9-4005-4353-8C5E-0EFBA9D4F0E1}" dt="2023-11-10T15:23:26.744" v="31" actId="207"/>
          <ac:spMkLst>
            <pc:docMk/>
            <pc:sldMk cId="1283892089" sldId="334"/>
            <ac:spMk id="1043" creationId="{BCFBE58D-5ADA-A6D7-F0F1-3A6268856D05}"/>
          </ac:spMkLst>
        </pc:spChg>
        <pc:spChg chg="mod">
          <ac:chgData name="Hanner, Olsen" userId="8f966b24-7479-4073-89bd-2f70180eddce" providerId="ADAL" clId="{BD142ED9-4005-4353-8C5E-0EFBA9D4F0E1}" dt="2023-11-10T15:23:31.799" v="33" actId="207"/>
          <ac:spMkLst>
            <pc:docMk/>
            <pc:sldMk cId="1283892089" sldId="334"/>
            <ac:spMk id="1049" creationId="{440EE711-F0CB-7B71-C418-56956F6CFA7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nner, Olsen" userId="8f966b24-7479-4073-89bd-2f70180eddce" providerId="ADAL" clId="{BD142ED9-4005-4353-8C5E-0EFBA9D4F0E1}" dt="2023-11-13T14:56:15.132" v="104"/>
              <pc2:cmMkLst xmlns:pc2="http://schemas.microsoft.com/office/powerpoint/2019/9/main/command">
                <pc:docMk/>
                <pc:sldMk cId="1283892089" sldId="334"/>
                <pc2:cmMk id="{0FFE378A-7885-4BD2-8F6B-21B71D5D264E}"/>
              </pc2:cmMkLst>
            </pc226:cmChg>
          </p:ext>
        </pc:extLst>
      </pc:sldChg>
      <pc:sldChg chg="modSp mod">
        <pc:chgData name="Hanner, Olsen" userId="8f966b24-7479-4073-89bd-2f70180eddce" providerId="ADAL" clId="{BD142ED9-4005-4353-8C5E-0EFBA9D4F0E1}" dt="2023-11-10T15:23:14.175" v="29" actId="207"/>
        <pc:sldMkLst>
          <pc:docMk/>
          <pc:sldMk cId="1325103104" sldId="335"/>
        </pc:sldMkLst>
        <pc:spChg chg="mod">
          <ac:chgData name="Hanner, Olsen" userId="8f966b24-7479-4073-89bd-2f70180eddce" providerId="ADAL" clId="{BD142ED9-4005-4353-8C5E-0EFBA9D4F0E1}" dt="2023-11-09T21:44:02.553" v="15" actId="20577"/>
          <ac:spMkLst>
            <pc:docMk/>
            <pc:sldMk cId="1325103104" sldId="335"/>
            <ac:spMk id="58" creationId="{DB0E9556-57C4-FB9F-F4ED-4A86F430775C}"/>
          </ac:spMkLst>
        </pc:spChg>
        <pc:spChg chg="mod">
          <ac:chgData name="Hanner, Olsen" userId="8f966b24-7479-4073-89bd-2f70180eddce" providerId="ADAL" clId="{BD142ED9-4005-4353-8C5E-0EFBA9D4F0E1}" dt="2023-11-10T15:23:09.510" v="27" actId="207"/>
          <ac:spMkLst>
            <pc:docMk/>
            <pc:sldMk cId="1325103104" sldId="335"/>
            <ac:spMk id="1025" creationId="{CC8F2404-30C8-49B2-CFA5-80223FF785BE}"/>
          </ac:spMkLst>
        </pc:spChg>
        <pc:spChg chg="mod">
          <ac:chgData name="Hanner, Olsen" userId="8f966b24-7479-4073-89bd-2f70180eddce" providerId="ADAL" clId="{BD142ED9-4005-4353-8C5E-0EFBA9D4F0E1}" dt="2023-11-10T15:23:11.678" v="28" actId="207"/>
          <ac:spMkLst>
            <pc:docMk/>
            <pc:sldMk cId="1325103104" sldId="335"/>
            <ac:spMk id="1029" creationId="{695B19BA-A1D9-E373-9462-AAB02F465419}"/>
          </ac:spMkLst>
        </pc:spChg>
        <pc:spChg chg="mod">
          <ac:chgData name="Hanner, Olsen" userId="8f966b24-7479-4073-89bd-2f70180eddce" providerId="ADAL" clId="{BD142ED9-4005-4353-8C5E-0EFBA9D4F0E1}" dt="2023-11-10T15:23:02.984" v="24" actId="207"/>
          <ac:spMkLst>
            <pc:docMk/>
            <pc:sldMk cId="1325103104" sldId="335"/>
            <ac:spMk id="1030" creationId="{9395E665-054D-F70B-9A5A-522582A54069}"/>
          </ac:spMkLst>
        </pc:spChg>
        <pc:spChg chg="mod">
          <ac:chgData name="Hanner, Olsen" userId="8f966b24-7479-4073-89bd-2f70180eddce" providerId="ADAL" clId="{BD142ED9-4005-4353-8C5E-0EFBA9D4F0E1}" dt="2023-11-10T15:23:07.356" v="26" actId="207"/>
          <ac:spMkLst>
            <pc:docMk/>
            <pc:sldMk cId="1325103104" sldId="335"/>
            <ac:spMk id="1032" creationId="{5AFFAB39-DED5-91E7-ECCF-72C43021E182}"/>
          </ac:spMkLst>
        </pc:spChg>
        <pc:spChg chg="mod">
          <ac:chgData name="Hanner, Olsen" userId="8f966b24-7479-4073-89bd-2f70180eddce" providerId="ADAL" clId="{BD142ED9-4005-4353-8C5E-0EFBA9D4F0E1}" dt="2023-11-10T15:23:05.204" v="25" actId="207"/>
          <ac:spMkLst>
            <pc:docMk/>
            <pc:sldMk cId="1325103104" sldId="335"/>
            <ac:spMk id="1040" creationId="{29897B1A-7C7B-B882-3255-E1E5944C6597}"/>
          </ac:spMkLst>
        </pc:spChg>
        <pc:spChg chg="mod">
          <ac:chgData name="Hanner, Olsen" userId="8f966b24-7479-4073-89bd-2f70180eddce" providerId="ADAL" clId="{BD142ED9-4005-4353-8C5E-0EFBA9D4F0E1}" dt="2023-11-10T15:23:14.175" v="29" actId="207"/>
          <ac:spMkLst>
            <pc:docMk/>
            <pc:sldMk cId="1325103104" sldId="335"/>
            <ac:spMk id="1042" creationId="{7BB114C5-1AAC-C915-88F8-261B783AEF24}"/>
          </ac:spMkLst>
        </pc:spChg>
      </pc:sldChg>
      <pc:sldChg chg="addSp modSp add mod">
        <pc:chgData name="Hanner, Olsen" userId="8f966b24-7479-4073-89bd-2f70180eddce" providerId="ADAL" clId="{BD142ED9-4005-4353-8C5E-0EFBA9D4F0E1}" dt="2023-11-13T14:55:57.468" v="103" actId="14100"/>
        <pc:sldMkLst>
          <pc:docMk/>
          <pc:sldMk cId="4099810700" sldId="336"/>
        </pc:sldMkLst>
        <pc:spChg chg="mod">
          <ac:chgData name="Hanner, Olsen" userId="8f966b24-7479-4073-89bd-2f70180eddce" providerId="ADAL" clId="{BD142ED9-4005-4353-8C5E-0EFBA9D4F0E1}" dt="2023-11-13T14:52:31.055" v="39" actId="14100"/>
          <ac:spMkLst>
            <pc:docMk/>
            <pc:sldMk cId="4099810700" sldId="336"/>
            <ac:spMk id="6" creationId="{356E46E2-C2D0-14CF-A944-2AEE69ECEE82}"/>
          </ac:spMkLst>
        </pc:spChg>
        <pc:spChg chg="mod">
          <ac:chgData name="Hanner, Olsen" userId="8f966b24-7479-4073-89bd-2f70180eddce" providerId="ADAL" clId="{BD142ED9-4005-4353-8C5E-0EFBA9D4F0E1}" dt="2023-11-13T14:53:47.152" v="71" actId="1076"/>
          <ac:spMkLst>
            <pc:docMk/>
            <pc:sldMk cId="4099810700" sldId="336"/>
            <ac:spMk id="56" creationId="{C6AEE998-9474-0DBE-883D-96870A786964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57" creationId="{DE088329-C8DC-BEFD-A730-6AC69A7B3D03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58" creationId="{760D0775-D379-C603-C147-2EC59534BFB2}"/>
          </ac:spMkLst>
        </pc:spChg>
        <pc:spChg chg="mod">
          <ac:chgData name="Hanner, Olsen" userId="8f966b24-7479-4073-89bd-2f70180eddce" providerId="ADAL" clId="{BD142ED9-4005-4353-8C5E-0EFBA9D4F0E1}" dt="2023-11-13T14:55:55.263" v="102" actId="14100"/>
          <ac:spMkLst>
            <pc:docMk/>
            <pc:sldMk cId="4099810700" sldId="336"/>
            <ac:spMk id="62" creationId="{CB7D9C29-D1A3-2851-6BF1-5954196AD2D9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63" creationId="{048FC349-BCEA-4838-BED9-D6CB1642C5BF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26" creationId="{5D9664A2-1E17-3AD2-935B-47EB4B10FFD4}"/>
          </ac:spMkLst>
        </pc:spChg>
        <pc:spChg chg="mod">
          <ac:chgData name="Hanner, Olsen" userId="8f966b24-7479-4073-89bd-2f70180eddce" providerId="ADAL" clId="{BD142ED9-4005-4353-8C5E-0EFBA9D4F0E1}" dt="2023-11-13T14:54:33.641" v="81" actId="1076"/>
          <ac:spMkLst>
            <pc:docMk/>
            <pc:sldMk cId="4099810700" sldId="336"/>
            <ac:spMk id="1027" creationId="{84DC56E1-22AA-06B3-FD2F-FB22A7E883ED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29" creationId="{CD1F7A5A-7D42-F13A-73EA-D61964C15CF6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31" creationId="{3B9D9D99-FBF4-42C4-6EA9-84FA0E5AE8A8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32" creationId="{0A4D95C3-788D-8F60-8E3C-905BED02B0A7}"/>
          </ac:spMkLst>
        </pc:spChg>
        <pc:spChg chg="mod">
          <ac:chgData name="Hanner, Olsen" userId="8f966b24-7479-4073-89bd-2f70180eddce" providerId="ADAL" clId="{BD142ED9-4005-4353-8C5E-0EFBA9D4F0E1}" dt="2023-11-13T14:53:09.284" v="61" actId="1076"/>
          <ac:spMkLst>
            <pc:docMk/>
            <pc:sldMk cId="4099810700" sldId="336"/>
            <ac:spMk id="1040" creationId="{A14DC5CA-7FD3-793F-7A93-F6C09541F6CE}"/>
          </ac:spMkLst>
        </pc:spChg>
        <pc:spChg chg="mod">
          <ac:chgData name="Hanner, Olsen" userId="8f966b24-7479-4073-89bd-2f70180eddce" providerId="ADAL" clId="{BD142ED9-4005-4353-8C5E-0EFBA9D4F0E1}" dt="2023-11-13T14:55:14.821" v="93" actId="1076"/>
          <ac:spMkLst>
            <pc:docMk/>
            <pc:sldMk cId="4099810700" sldId="336"/>
            <ac:spMk id="1042" creationId="{DCAD9B0A-6BA1-8FF4-B33B-2057287EBE99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43" creationId="{BCFBE58D-5ADA-A6D7-F0F1-3A6268856D05}"/>
          </ac:spMkLst>
        </pc:spChg>
        <pc:spChg chg="mod">
          <ac:chgData name="Hanner, Olsen" userId="8f966b24-7479-4073-89bd-2f70180eddce" providerId="ADAL" clId="{BD142ED9-4005-4353-8C5E-0EFBA9D4F0E1}" dt="2023-11-13T14:54:29.047" v="80" actId="1076"/>
          <ac:spMkLst>
            <pc:docMk/>
            <pc:sldMk cId="4099810700" sldId="336"/>
            <ac:spMk id="1045" creationId="{CAD8D282-5466-5079-B1EB-D4121E211CDB}"/>
          </ac:spMkLst>
        </pc:spChg>
        <pc:spChg chg="mod">
          <ac:chgData name="Hanner, Olsen" userId="8f966b24-7479-4073-89bd-2f70180eddce" providerId="ADAL" clId="{BD142ED9-4005-4353-8C5E-0EFBA9D4F0E1}" dt="2023-11-13T14:52:56.128" v="58" actId="1076"/>
          <ac:spMkLst>
            <pc:docMk/>
            <pc:sldMk cId="4099810700" sldId="336"/>
            <ac:spMk id="1047" creationId="{227E838A-7256-6CD8-1CA7-D61231E615AF}"/>
          </ac:spMkLst>
        </pc:spChg>
        <pc:spChg chg="mod">
          <ac:chgData name="Hanner, Olsen" userId="8f966b24-7479-4073-89bd-2f70180eddce" providerId="ADAL" clId="{BD142ED9-4005-4353-8C5E-0EFBA9D4F0E1}" dt="2023-11-13T14:54:09.931" v="79" actId="1076"/>
          <ac:spMkLst>
            <pc:docMk/>
            <pc:sldMk cId="4099810700" sldId="336"/>
            <ac:spMk id="1049" creationId="{440EE711-F0CB-7B71-C418-56956F6CFA7F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52" creationId="{CD553B45-1461-2AD6-419A-FFE7C3DA62B1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53" creationId="{A7CFA47F-7476-C03A-898A-3E8D589DE4AF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54" creationId="{24219E6D-4C70-17B9-A573-FFC7D36CC8EA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55" creationId="{E4888483-DD59-F160-5F3E-FEA5560409E5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56" creationId="{F63B63DE-AB30-B523-D9C7-829FF4835047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57" creationId="{7C877340-B967-76FB-6D16-6D698A4B7EB4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58" creationId="{2D9E0CAE-7BCB-D408-C770-11B1D6E41F62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59" creationId="{28D647FB-A032-EA00-11F8-095EE0CEF3D9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0" creationId="{D51160A8-4757-D1D3-1098-9ADCD00F8C18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1" creationId="{02DE9180-0D5F-FA58-859C-4397012AEE69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2" creationId="{6AC6AD0C-1C15-E6EE-860F-09C9846D8BB8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3" creationId="{B9574924-7FA3-DAC8-CBAF-6A57EFB97757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4" creationId="{ACC8C901-8CB0-7771-4968-6687146565F2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5" creationId="{17A24FBD-AA2E-4215-B296-A296FFA146C8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6" creationId="{B99898C8-71A1-A7C8-A5C3-3119B157DAC4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7" creationId="{F3A6C35B-44C1-A2ED-92D0-E3707B68B049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8" creationId="{65A1AB4A-8125-853F-82BA-D9B199E23F84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69" creationId="{3071BDB0-2705-3746-E4E3-F06581E973CD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0" creationId="{EF9BFF14-2209-ADA2-D1F7-0CEF08778E5B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1" creationId="{10CCEFD4-D844-2816-AC90-90512603EE57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2" creationId="{550BB406-4AB7-4262-FF15-24821459DE6D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3" creationId="{7B484017-B15F-A316-9458-A7AD23364CD6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4" creationId="{E2FCF128-7A71-7EAF-4940-D92715711F33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5" creationId="{6ED5214E-029F-A311-AE6A-4ABED320F29E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6" creationId="{AA99EA62-FAAB-D1BC-89A8-CD80CC142F9B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7" creationId="{708818E0-669C-964C-4306-C4AA3C039BB4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8" creationId="{3D5CC72C-8339-859C-9233-705C6F80C335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79" creationId="{38C199D8-B979-4147-F77A-030F63DF74A9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0" creationId="{77A910E6-EE4A-5157-F0AC-69AAA7F18051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1" creationId="{89AEE00A-DFAF-3055-07F9-DFEE0893E30C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2" creationId="{B28193EF-EE94-D7A7-2A8F-DD9A5F68DCA5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3" creationId="{87A1E93D-2DFA-DC29-279E-D4844B63C4C1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4" creationId="{83839793-2800-11A7-7880-9D0A2C0A355E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5" creationId="{9360D2A8-F796-4D2E-D15D-E5CB7A1B4783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6" creationId="{1E0699BC-F044-1262-22F3-2B1714BA19E3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7" creationId="{68BC2736-42B2-9A5E-7953-4394AF5B6EED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8" creationId="{6B282738-962B-E88B-5891-00C72CAB3653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89" creationId="{CA628D9B-0091-31BB-7551-41B5A13A0AFA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90" creationId="{D3EE3DD5-D71B-7DD1-136E-ED0DF4EFBC10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91" creationId="{2494CF62-C344-4F28-1B72-DE92FC962FC6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92" creationId="{81961286-D82E-2300-D7ED-120CDF480FB0}"/>
          </ac:spMkLst>
        </pc:spChg>
        <pc:spChg chg="mod">
          <ac:chgData name="Hanner, Olsen" userId="8f966b24-7479-4073-89bd-2f70180eddce" providerId="ADAL" clId="{BD142ED9-4005-4353-8C5E-0EFBA9D4F0E1}" dt="2023-11-13T14:52:46.584" v="55" actId="1076"/>
          <ac:spMkLst>
            <pc:docMk/>
            <pc:sldMk cId="4099810700" sldId="336"/>
            <ac:spMk id="1093" creationId="{A1A7EFFE-D2D8-8D0F-4410-238662E6CEAE}"/>
          </ac:spMkLst>
        </pc:spChg>
        <pc:grpChg chg="mod">
          <ac:chgData name="Hanner, Olsen" userId="8f966b24-7479-4073-89bd-2f70180eddce" providerId="ADAL" clId="{BD142ED9-4005-4353-8C5E-0EFBA9D4F0E1}" dt="2023-11-13T14:52:46.584" v="55" actId="1076"/>
          <ac:grpSpMkLst>
            <pc:docMk/>
            <pc:sldMk cId="4099810700" sldId="336"/>
            <ac:grpSpMk id="10" creationId="{C0002F35-1B6E-4590-0D5B-EFF23BC2708F}"/>
          </ac:grpSpMkLst>
        </pc:grpChg>
        <pc:grpChg chg="mod">
          <ac:chgData name="Hanner, Olsen" userId="8f966b24-7479-4073-89bd-2f70180eddce" providerId="ADAL" clId="{BD142ED9-4005-4353-8C5E-0EFBA9D4F0E1}" dt="2023-11-13T14:52:46.584" v="55" actId="1076"/>
          <ac:grpSpMkLst>
            <pc:docMk/>
            <pc:sldMk cId="4099810700" sldId="336"/>
            <ac:grpSpMk id="11" creationId="{4D6A1242-4E3D-7FF7-7F7C-E9FFF6EB016D}"/>
          </ac:grpSpMkLst>
        </pc:grpChg>
        <pc:grpChg chg="mod">
          <ac:chgData name="Hanner, Olsen" userId="8f966b24-7479-4073-89bd-2f70180eddce" providerId="ADAL" clId="{BD142ED9-4005-4353-8C5E-0EFBA9D4F0E1}" dt="2023-11-13T14:52:46.584" v="55" actId="1076"/>
          <ac:grpSpMkLst>
            <pc:docMk/>
            <pc:sldMk cId="4099810700" sldId="336"/>
            <ac:grpSpMk id="1025" creationId="{BF1B8B67-0354-B549-D5F2-EF04ECB3C1DB}"/>
          </ac:grpSpMkLst>
        </pc:grpChg>
        <pc:cxnChg chg="add mod">
          <ac:chgData name="Hanner, Olsen" userId="8f966b24-7479-4073-89bd-2f70180eddce" providerId="ADAL" clId="{BD142ED9-4005-4353-8C5E-0EFBA9D4F0E1}" dt="2023-11-13T14:53:47.152" v="71" actId="1076"/>
          <ac:cxnSpMkLst>
            <pc:docMk/>
            <pc:sldMk cId="4099810700" sldId="336"/>
            <ac:cxnSpMk id="7" creationId="{6A06EFC0-DEF7-CC51-5BB8-BF6EBE153E5E}"/>
          </ac:cxnSpMkLst>
        </pc:cxnChg>
        <pc:cxnChg chg="add mod">
          <ac:chgData name="Hanner, Olsen" userId="8f966b24-7479-4073-89bd-2f70180eddce" providerId="ADAL" clId="{BD142ED9-4005-4353-8C5E-0EFBA9D4F0E1}" dt="2023-11-13T14:54:09.931" v="79" actId="1076"/>
          <ac:cxnSpMkLst>
            <pc:docMk/>
            <pc:sldMk cId="4099810700" sldId="336"/>
            <ac:cxnSpMk id="14" creationId="{9AF55F63-917D-5A1D-44F7-4FBB93C96D11}"/>
          </ac:cxnSpMkLst>
        </pc:cxnChg>
        <pc:cxnChg chg="add mod">
          <ac:chgData name="Hanner, Olsen" userId="8f966b24-7479-4073-89bd-2f70180eddce" providerId="ADAL" clId="{BD142ED9-4005-4353-8C5E-0EFBA9D4F0E1}" dt="2023-11-13T14:55:38.009" v="96" actId="14100"/>
          <ac:cxnSpMkLst>
            <pc:docMk/>
            <pc:sldMk cId="4099810700" sldId="336"/>
            <ac:cxnSpMk id="20" creationId="{35BB2D32-74B3-A093-1C43-FE16A8ACED24}"/>
          </ac:cxnSpMkLst>
        </pc:cxnChg>
        <pc:cxnChg chg="mod">
          <ac:chgData name="Hanner, Olsen" userId="8f966b24-7479-4073-89bd-2f70180eddce" providerId="ADAL" clId="{BD142ED9-4005-4353-8C5E-0EFBA9D4F0E1}" dt="2023-11-13T14:52:46.584" v="55" actId="1076"/>
          <ac:cxnSpMkLst>
            <pc:docMk/>
            <pc:sldMk cId="4099810700" sldId="336"/>
            <ac:cxnSpMk id="1024" creationId="{91F91872-51D3-CCC6-9477-E1C0FFAB5CE4}"/>
          </ac:cxnSpMkLst>
        </pc:cxnChg>
        <pc:cxnChg chg="mod">
          <ac:chgData name="Hanner, Olsen" userId="8f966b24-7479-4073-89bd-2f70180eddce" providerId="ADAL" clId="{BD142ED9-4005-4353-8C5E-0EFBA9D4F0E1}" dt="2023-11-13T14:55:27.393" v="94" actId="14100"/>
          <ac:cxnSpMkLst>
            <pc:docMk/>
            <pc:sldMk cId="4099810700" sldId="336"/>
            <ac:cxnSpMk id="1030" creationId="{03347299-AD2C-FFC2-5B00-04BF3090A4DA}"/>
          </ac:cxnSpMkLst>
        </pc:cxnChg>
        <pc:cxnChg chg="mod">
          <ac:chgData name="Hanner, Olsen" userId="8f966b24-7479-4073-89bd-2f70180eddce" providerId="ADAL" clId="{BD142ED9-4005-4353-8C5E-0EFBA9D4F0E1}" dt="2023-11-13T14:55:57.468" v="103" actId="14100"/>
          <ac:cxnSpMkLst>
            <pc:docMk/>
            <pc:sldMk cId="4099810700" sldId="336"/>
            <ac:cxnSpMk id="1048" creationId="{B4AB3B47-6E50-9AB8-4CDA-C4F5B7B48FFF}"/>
          </ac:cxnSpMkLst>
        </pc:cxnChg>
        <pc:cxnChg chg="mod">
          <ac:chgData name="Hanner, Olsen" userId="8f966b24-7479-4073-89bd-2f70180eddce" providerId="ADAL" clId="{BD142ED9-4005-4353-8C5E-0EFBA9D4F0E1}" dt="2023-11-13T14:52:46.584" v="55" actId="1076"/>
          <ac:cxnSpMkLst>
            <pc:docMk/>
            <pc:sldMk cId="4099810700" sldId="336"/>
            <ac:cxnSpMk id="1050" creationId="{40D8A2C8-EB73-94AD-E4D7-186F33D36E29}"/>
          </ac:cxnSpMkLst>
        </pc:cxnChg>
        <pc:cxnChg chg="mod">
          <ac:chgData name="Hanner, Olsen" userId="8f966b24-7479-4073-89bd-2f70180eddce" providerId="ADAL" clId="{BD142ED9-4005-4353-8C5E-0EFBA9D4F0E1}" dt="2023-11-13T14:52:46.584" v="55" actId="1076"/>
          <ac:cxnSpMkLst>
            <pc:docMk/>
            <pc:sldMk cId="4099810700" sldId="336"/>
            <ac:cxnSpMk id="1051" creationId="{171CB50F-57DD-4634-5B58-DBBFEDB2058D}"/>
          </ac:cxnSpMkLst>
        </pc:cxnChg>
        <pc:cxnChg chg="mod">
          <ac:chgData name="Hanner, Olsen" userId="8f966b24-7479-4073-89bd-2f70180eddce" providerId="ADAL" clId="{BD142ED9-4005-4353-8C5E-0EFBA9D4F0E1}" dt="2023-11-13T14:53:00.575" v="60" actId="14100"/>
          <ac:cxnSpMkLst>
            <pc:docMk/>
            <pc:sldMk cId="4099810700" sldId="336"/>
            <ac:cxnSpMk id="1094" creationId="{253149AA-30B2-FA13-048E-23631F8644A0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88</c:v>
                </c:pt>
                <c:pt idx="1">
                  <c:v>62</c:v>
                </c:pt>
                <c:pt idx="2">
                  <c:v>74</c:v>
                </c:pt>
                <c:pt idx="3">
                  <c:v>84</c:v>
                </c:pt>
                <c:pt idx="4">
                  <c:v>91</c:v>
                </c:pt>
                <c:pt idx="5">
                  <c:v>92</c:v>
                </c:pt>
                <c:pt idx="6">
                  <c:v>94</c:v>
                </c:pt>
                <c:pt idx="7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&gt;99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66B-4726-BD5B-BD71DAEEBAA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*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93B7-421F-BAE5-2901E46E5BC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&gt;99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66B-4726-BD5B-BD71DAEEBAA6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&gt;99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3B7-421F-BAE5-2901E46E5BC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99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93B7-421F-BAE5-2901E46E5BC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&gt;99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3B7-421F-BAE5-2901E46E5B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99.5</c:v>
                </c:pt>
                <c:pt idx="1">
                  <c:v>0</c:v>
                </c:pt>
                <c:pt idx="2">
                  <c:v>99</c:v>
                </c:pt>
                <c:pt idx="3">
                  <c:v>99</c:v>
                </c:pt>
                <c:pt idx="4">
                  <c:v>99.7</c:v>
                </c:pt>
                <c:pt idx="5">
                  <c:v>99.9</c:v>
                </c:pt>
                <c:pt idx="6">
                  <c:v>99</c:v>
                </c:pt>
                <c:pt idx="7">
                  <c:v>99.9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103061623120142E-3"/>
          <c:y val="9.4302610590521238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Man's own health care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A7D-4055-9BBC-D35139A1F47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Man's own health care</c:v>
                </c:pt>
                <c:pt idx="1">
                  <c:v>Making major household purchases</c:v>
                </c:pt>
                <c:pt idx="2">
                  <c:v>Both decisions</c:v>
                </c:pt>
                <c:pt idx="3">
                  <c:v>Neither of the two decisions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91</c:v>
                </c:pt>
                <c:pt idx="1">
                  <c:v>88</c:v>
                </c:pt>
                <c:pt idx="2">
                  <c:v>84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8556445888264452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At least one specified reason</c:v>
                </c:pt>
                <c:pt idx="1">
                  <c:v>Burns the food</c:v>
                </c:pt>
                <c:pt idx="2">
                  <c:v>Refuses to have sexual intercourse with him</c:v>
                </c:pt>
                <c:pt idx="3">
                  <c:v>Argues with him</c:v>
                </c:pt>
                <c:pt idx="4">
                  <c:v>Neglects the children</c:v>
                </c:pt>
                <c:pt idx="5">
                  <c:v>Goes out without telling him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16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10</c:v>
                </c:pt>
                <c:pt idx="5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At least one specified reason</c:v>
                </c:pt>
                <c:pt idx="1">
                  <c:v>Burns the food</c:v>
                </c:pt>
                <c:pt idx="2">
                  <c:v>Refuses to have sexual intercourse with him</c:v>
                </c:pt>
                <c:pt idx="3">
                  <c:v>Argues with him</c:v>
                </c:pt>
                <c:pt idx="4">
                  <c:v>Neglects the children</c:v>
                </c:pt>
                <c:pt idx="5">
                  <c:v>Goes out without telling him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19</c:v>
                </c:pt>
                <c:pt idx="1">
                  <c:v>4</c:v>
                </c:pt>
                <c:pt idx="2">
                  <c:v>7</c:v>
                </c:pt>
                <c:pt idx="3">
                  <c:v>9</c:v>
                </c:pt>
                <c:pt idx="4">
                  <c:v>13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Refusing to have sexual intercourse with her husband/partner if she knows he has sex with other women</c:v>
                </c:pt>
                <c:pt idx="1">
                  <c:v>Asking that they use a condom if she knows that her husband/partner 
has an STI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71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Refusing to have sexual intercourse with her husband/partner if she knows he has sex with other women</c:v>
                </c:pt>
                <c:pt idx="1">
                  <c:v>Asking that they use a condom if she knows that her husband/partner 
has an STI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71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6656732185526699E-2"/>
          <c:w val="0.95416666666666672"/>
          <c:h val="0.79736268233078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Say no to their husband/partner if they do not want to have sexual intercourse</c:v>
                </c:pt>
                <c:pt idx="1">
                  <c:v>Ask their husband/partner to use a condom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72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5444007168635172E-2"/>
          <c:w val="0.95416666666666672"/>
          <c:h val="0.818565596852349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048C4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52</c:v>
                </c:pt>
                <c:pt idx="1">
                  <c:v>32</c:v>
                </c:pt>
                <c:pt idx="2">
                  <c:v>44</c:v>
                </c:pt>
                <c:pt idx="3">
                  <c:v>48</c:v>
                </c:pt>
                <c:pt idx="4">
                  <c:v>55</c:v>
                </c:pt>
                <c:pt idx="5">
                  <c:v>56</c:v>
                </c:pt>
                <c:pt idx="6">
                  <c:v>52</c:v>
                </c:pt>
                <c:pt idx="7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50</c:v>
                </c:pt>
                <c:pt idx="2">
                  <c:v>56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38</c:v>
                </c:pt>
                <c:pt idx="1">
                  <c:v>43</c:v>
                </c:pt>
                <c:pt idx="2" formatCode="General">
                  <c:v>51</c:v>
                </c:pt>
                <c:pt idx="3" formatCode="General">
                  <c:v>56</c:v>
                </c:pt>
                <c:pt idx="4" formatCode="General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Cash only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Cash and in-kind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23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In-kind only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.10466988727858294"/>
                  <c:y val="2.476999499334038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4D-41F1-A668-8474B46663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Not paid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0.2115370079565142"/>
                  <c:y val="-0.2322274955720171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22493772864532213"/>
                  <c:y val="0.1485111213316241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1206149678259471"/>
                      <c:h val="0.329684300095455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Mainly wife</c:v>
                </c:pt>
                <c:pt idx="1">
                  <c:v>Wife and husband/ partner jointly</c:v>
                </c:pt>
                <c:pt idx="2">
                  <c:v>Mainly husband/partner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67</c:v>
                </c:pt>
                <c:pt idx="1">
                  <c:v>27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86731118714087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0901470139434132"/>
                  <c:y val="-9.5522697693534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364566269311584"/>
                  <c:y val="4.473965417698231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154454184361926"/>
                      <c:h val="0.1333264181777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7.240016744411823E-2"/>
                  <c:y val="-4.846796684639547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1.0701006047311922E-16"/>
                  <c:y val="-9.872200095898901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223837490208984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1.2545630559774109E-2"/>
                  <c:y val="5.715278253466547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Less</c:v>
                </c:pt>
                <c:pt idx="2">
                  <c:v>About the same</c:v>
                </c:pt>
                <c:pt idx="3">
                  <c:v>Husband/partner has no earnings</c:v>
                </c:pt>
                <c:pt idx="4">
                  <c:v>Don't know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79</c:v>
                </c:pt>
                <c:pt idx="2">
                  <c:v>8</c:v>
                </c:pt>
                <c:pt idx="3">
                  <c:v>1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9523679796748898E-2"/>
          <c:w val="0.99925520170099058"/>
          <c:h val="0.6673183501452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Own a house 
(alone and/or jointly)</c:v>
                </c:pt>
                <c:pt idx="1">
                  <c:v>Own land 
(alone and/or jointly)</c:v>
                </c:pt>
                <c:pt idx="2">
                  <c:v>Have and use a bank account</c:v>
                </c:pt>
                <c:pt idx="3">
                  <c:v>Own any 
mobile phone</c:v>
                </c:pt>
                <c:pt idx="4">
                  <c:v>Own a smart phone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 formatCode="0">
                  <c:v>16</c:v>
                </c:pt>
                <c:pt idx="1">
                  <c:v>13</c:v>
                </c:pt>
                <c:pt idx="2">
                  <c:v>32</c:v>
                </c:pt>
                <c:pt idx="3">
                  <c:v>80</c:v>
                </c:pt>
                <c:pt idx="4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Own a house 
(alone and/or jointly)</c:v>
                </c:pt>
                <c:pt idx="1">
                  <c:v>Own land 
(alone and/or jointly)</c:v>
                </c:pt>
                <c:pt idx="2">
                  <c:v>Have and use a bank account</c:v>
                </c:pt>
                <c:pt idx="3">
                  <c:v>Own any 
mobile phone</c:v>
                </c:pt>
                <c:pt idx="4">
                  <c:v>Own a smart phone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24</c:v>
                </c:pt>
                <c:pt idx="1">
                  <c:v>25</c:v>
                </c:pt>
                <c:pt idx="2" formatCode="General">
                  <c:v>36</c:v>
                </c:pt>
                <c:pt idx="3" formatCode="General">
                  <c:v>88</c:v>
                </c:pt>
                <c:pt idx="4" formatCode="General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103849821540474"/>
          <c:w val="0.95416666666666672"/>
          <c:h val="0.77297136473857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Ghana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73</c:v>
                </c:pt>
                <c:pt idx="1">
                  <c:v>82</c:v>
                </c:pt>
                <c:pt idx="2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Ghana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79</c:v>
                </c:pt>
                <c:pt idx="1">
                  <c:v>86</c:v>
                </c:pt>
                <c:pt idx="2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80666430537014"/>
          <c:w val="0.95416666666666672"/>
          <c:h val="0.73409868403127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48</c:v>
                </c:pt>
                <c:pt idx="1">
                  <c:v>63</c:v>
                </c:pt>
                <c:pt idx="2">
                  <c:v>77</c:v>
                </c:pt>
                <c:pt idx="3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60</c:v>
                </c:pt>
                <c:pt idx="1">
                  <c:v>62</c:v>
                </c:pt>
                <c:pt idx="2">
                  <c:v>81</c:v>
                </c:pt>
                <c:pt idx="3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4302610590521252E-2"/>
          <c:w val="0.99392242559276067"/>
          <c:h val="0.641131808562684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Woman's own health care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C46-41D7-9AB9-64DBB2633E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Woman's own health care</c:v>
                </c:pt>
                <c:pt idx="1">
                  <c:v>Making major household purchases</c:v>
                </c:pt>
                <c:pt idx="2">
                  <c:v>Visits to her family or relatives</c:v>
                </c:pt>
                <c:pt idx="3">
                  <c:v>All three decisions</c:v>
                </c:pt>
                <c:pt idx="4">
                  <c:v>None of the three decisions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76</c:v>
                </c:pt>
                <c:pt idx="1">
                  <c:v>68</c:v>
                </c:pt>
                <c:pt idx="2">
                  <c:v>77</c:v>
                </c:pt>
                <c:pt idx="3">
                  <c:v>56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685683078635566E-2"/>
          <c:y val="4.0561694372205775E-2"/>
          <c:w val="0.9608888888888889"/>
          <c:h val="0.829639579598365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3 decisions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2003 GDHS</c:v>
                </c:pt>
                <c:pt idx="1">
                  <c:v>2008 GDHS</c:v>
                </c:pt>
                <c:pt idx="2">
                  <c:v>2014 GDHS</c:v>
                </c:pt>
                <c:pt idx="3">
                  <c:v>2022 GDHS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 formatCode="General">
                  <c:v>40</c:v>
                </c:pt>
                <c:pt idx="1">
                  <c:v>49</c:v>
                </c:pt>
                <c:pt idx="2" formatCode="General">
                  <c:v>62</c:v>
                </c:pt>
                <c:pt idx="3" formatCode="General">
                  <c:v>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None of the 3 decisions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2003 GDHS</c:v>
                </c:pt>
                <c:pt idx="1">
                  <c:v>2008 GDHS</c:v>
                </c:pt>
                <c:pt idx="2">
                  <c:v>2014 GDHS</c:v>
                </c:pt>
                <c:pt idx="3">
                  <c:v>2022 GDHS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25</c:v>
                </c:pt>
                <c:pt idx="1">
                  <c:v>9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0.68124</cdr:x>
      <cdr:y>0.93537</cdr:y>
    </cdr:from>
    <cdr:to>
      <cdr:x>1</cdr:x>
      <cdr:y>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94476717-29CE-F047-E946-CF4393A945F7}"/>
            </a:ext>
          </a:extLst>
        </cdr:cNvPr>
        <cdr:cNvSpPr txBox="1"/>
      </cdr:nvSpPr>
      <cdr:spPr>
        <a:xfrm xmlns:a="http://schemas.openxmlformats.org/drawingml/2006/main">
          <a:off x="6208409" y="6426151"/>
          <a:ext cx="2774205" cy="3302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500" i="1" dirty="0"/>
            <a:t>Figures ≠ 100% due to rounding.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D18C8-8C88-4D3B-9BE0-2A1484ED1CE6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5AC5-2D26-47F1-921A-66A135DAE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15.1 (col 1)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9443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15.8.1 (cols 1-5)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Note: The term husband includes a partner with whom a woman is living as if married.</a:t>
            </a:r>
            <a:endParaRPr lang="en-U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89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15.8.1 (cols 4 &amp; 5) &amp; </a:t>
            </a:r>
            <a:r>
              <a:rPr lang="en-US" dirty="0" err="1"/>
              <a:t>STATcompiler</a:t>
            </a:r>
            <a:r>
              <a:rPr lang="en-US" dirty="0"/>
              <a:t>: https://www.statcompiler.com/en/?cc=GH&amp;ucc=&amp;ic=WE_DMAK_W_3DC,WE_DMAK_W_NON</a:t>
            </a:r>
          </a:p>
          <a:p>
            <a:endParaRPr lang="en-US" dirty="0"/>
          </a:p>
          <a:p>
            <a:r>
              <a:rPr lang="en-US" dirty="0"/>
              <a:t>All three decisions: 1) </a:t>
            </a:r>
            <a:r>
              <a:rPr lang="en-US" b="0" i="0" dirty="0">
                <a:solidFill>
                  <a:srgbClr val="222222"/>
                </a:solidFill>
                <a:effectLst/>
                <a:latin typeface="GillSansLight"/>
              </a:rPr>
              <a:t>own health care, 2) making large purchases, 3) visits to family, relatives, friends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2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15.8.2 (cols 1-4)</a:t>
            </a:r>
          </a:p>
          <a:p>
            <a:endParaRPr lang="en-US" dirty="0"/>
          </a:p>
          <a:p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Note: The term wife includes a partner with whom a man is living as if married. 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196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15.9.1 &amp; 15.9.2 (cols 1-6)</a:t>
            </a:r>
          </a:p>
          <a:p>
            <a:endParaRPr lang="en-US" sz="18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Note: The term wife/husband includes a partner with whom a man/woman is living as if married.</a:t>
            </a:r>
            <a:endParaRPr lang="en-U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281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15.10 (cols 1, 2, 4 &amp; 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21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15.11 (cols 1 &amp; 2)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Note: The term husband includes a partner with whom a woman is living as if married. </a:t>
            </a:r>
            <a:endParaRPr lang="en-U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8146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15.12 (col 1)</a:t>
            </a:r>
          </a:p>
          <a:p>
            <a:endParaRPr lang="en-US" dirty="0"/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324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15.12 (col 1)</a:t>
            </a: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1234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15.12 (col 1)</a:t>
            </a: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7220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15.12 (col 1)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253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15.1 (cols 3-6)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670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Table 15.2.1 (cols 1-3)</a:t>
            </a:r>
          </a:p>
          <a:p>
            <a:pPr algn="just">
              <a:lnSpc>
                <a:spcPct val="120000"/>
              </a:lnSpc>
              <a:spcAft>
                <a:spcPts val="1000"/>
              </a:spcAft>
            </a:pPr>
            <a:endParaRPr lang="en-GB" sz="18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Note: The term husband includes a partner with whom a woman is living as if married.</a:t>
            </a:r>
            <a:endParaRPr lang="en-U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76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15.2.1 (cols 6-10)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Note: The term husband includes a partner with whom a woman is living as if married.</a:t>
            </a:r>
            <a:endParaRPr lang="en-U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055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15.3.1 &amp; 15.3.2 (col 5), Tables 15.6.1 &amp; 15.6.2 (cols 4, 1, &amp; 2)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Note: The term husband/wife includes a partner with whom a woman/man is living as if married.</a:t>
            </a:r>
            <a:endParaRPr lang="en-U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endParaRPr lang="en-US" dirty="0"/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630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15.6.1 (col 1)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584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15.6.2 (col 1)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46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15.6.1 &amp; 15.6.2 (col 6)</a:t>
            </a:r>
          </a:p>
          <a:p>
            <a:endParaRPr lang="en-US" dirty="0"/>
          </a:p>
          <a:p>
            <a:r>
              <a:rPr lang="en-US" dirty="0"/>
              <a:t>Note: respondents were asked about use of a mobile phone for financial transactions whether or not they owned a mobile phone.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15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Tables 15.6.1 &amp; 15.6.2 (col 6)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respondents were asked about use of a mobile phone for financial transactions whether or not they owned a mobile phone.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0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001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#GhanaDHS</a:t>
            </a:r>
          </a:p>
        </p:txBody>
      </p:sp>
    </p:spTree>
    <p:extLst>
      <p:ext uri="{BB962C8B-B14F-4D97-AF65-F5344CB8AC3E}">
        <p14:creationId xmlns:p14="http://schemas.microsoft.com/office/powerpoint/2010/main" val="59362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>
            <a:normAutofit/>
          </a:bodyPr>
          <a:lstStyle>
            <a:lvl1pPr>
              <a:defRPr sz="36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3077"/>
            <a:ext cx="7886700" cy="810706"/>
          </a:xfrm>
        </p:spPr>
        <p:txBody>
          <a:bodyPr/>
          <a:lstStyle>
            <a:lvl1pPr marL="0" indent="0">
              <a:buNone/>
              <a:defRPr sz="1800" i="1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457200" indent="0">
              <a:buNone/>
              <a:defRPr i="1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914400" indent="0">
              <a:buNone/>
              <a:defRPr i="1"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 marL="1371600" indent="0">
              <a:buNone/>
              <a:defRPr i="1"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 marL="1828800" indent="0">
              <a:buNone/>
              <a:defRPr i="1"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348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F13E79-F3F9-EF35-E467-46C9381BB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F4CE0-B70D-4AD9-9B11-273F7C1703F6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065E01-7E29-8E7B-8134-F063F305E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8DB557-561A-3673-6E91-FC037A60D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D99C-3163-4761-B30A-F8E269971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819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307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F38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#GhanaDHS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2022 Ghana Demographic and Health Survey (GDHS)</a:t>
            </a:r>
          </a:p>
        </p:txBody>
      </p:sp>
      <p:pic>
        <p:nvPicPr>
          <p:cNvPr id="5" name="Picture 4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A8FDDCA8-BD40-2E08-01D7-E71CF6A7F9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96" b="38889"/>
          <a:stretch/>
        </p:blipFill>
        <p:spPr>
          <a:xfrm>
            <a:off x="0" y="1476111"/>
            <a:ext cx="9144000" cy="417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58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FEBBC0-15CA-D85E-EB9A-B27904B99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8F662-DB4D-0389-B607-2E79A0F00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A58BC-47E5-2C44-0237-6708D0BB10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F4CE0-B70D-4AD9-9B11-273F7C1703F6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9DAED-3FEE-22AC-7F32-610A5D4979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A3747-7C17-26FD-80F7-AFCDB6F43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DD99C-3163-4761-B30A-F8E269971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07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0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Women’s Empowerment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75" y="1072255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men age 15-49 who own any mobile phone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554175" y="164211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/>
              <a:t>Men’s Ownership of Mobile </a:t>
            </a:r>
          </a:p>
          <a:p>
            <a:pPr algn="l"/>
            <a:r>
              <a:rPr lang="en-US" dirty="0"/>
              <a:t>Phones by Region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423462E-2439-2933-4698-FAA96914D901}"/>
              </a:ext>
            </a:extLst>
          </p:cNvPr>
          <p:cNvGrpSpPr/>
          <p:nvPr/>
        </p:nvGrpSpPr>
        <p:grpSpPr>
          <a:xfrm>
            <a:off x="7312925" y="69146"/>
            <a:ext cx="1726784" cy="1118757"/>
            <a:chOff x="7343184" y="67537"/>
            <a:chExt cx="1726784" cy="1118757"/>
          </a:xfrm>
        </p:grpSpPr>
        <p:pic>
          <p:nvPicPr>
            <p:cNvPr id="2" name="Picture 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0E1F420-FC49-00CA-77C2-725064956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3479" y="67537"/>
              <a:ext cx="1246195" cy="737641"/>
            </a:xfrm>
            <a:prstGeom prst="rect">
              <a:avLst/>
            </a:prstGeom>
          </p:spPr>
        </p:pic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730A1950-054C-230F-726F-CE6C981556EE}"/>
                </a:ext>
              </a:extLst>
            </p:cNvPr>
            <p:cNvSpPr txBox="1">
              <a:spLocks/>
            </p:cNvSpPr>
            <p:nvPr/>
          </p:nvSpPr>
          <p:spPr>
            <a:xfrm>
              <a:off x="7343184" y="767194"/>
              <a:ext cx="1726784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i="0" dirty="0">
                  <a:solidFill>
                    <a:srgbClr val="00A4E4"/>
                  </a:solidFill>
                </a:rPr>
                <a:t>Indicator 5.b.1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5CBBE7D-576E-F03E-184D-940C6CA7C264}"/>
              </a:ext>
            </a:extLst>
          </p:cNvPr>
          <p:cNvGrpSpPr/>
          <p:nvPr/>
        </p:nvGrpSpPr>
        <p:grpSpPr>
          <a:xfrm>
            <a:off x="1408341" y="1360485"/>
            <a:ext cx="5947834" cy="5497515"/>
            <a:chOff x="1226420" y="992599"/>
            <a:chExt cx="6632667" cy="578326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3BED37D-4CA4-EE44-54F1-7D742BFAF9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15986" y="992599"/>
              <a:ext cx="4007012" cy="5783265"/>
              <a:chOff x="2729" y="425"/>
              <a:chExt cx="1534" cy="2214"/>
            </a:xfrm>
          </p:grpSpPr>
          <p:sp>
            <p:nvSpPr>
              <p:cNvPr id="1050" name="Freeform 14">
                <a:extLst>
                  <a:ext uri="{FF2B5EF4-FFF2-40B4-BE49-F238E27FC236}">
                    <a16:creationId xmlns:a16="http://schemas.microsoft.com/office/drawing/2014/main" id="{1344170E-CB8C-918D-7DA7-1519EF801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8 w 418"/>
                  <a:gd name="T1" fmla="*/ 655 h 666"/>
                  <a:gd name="T2" fmla="*/ 69 w 418"/>
                  <a:gd name="T3" fmla="*/ 642 h 666"/>
                  <a:gd name="T4" fmla="*/ 52 w 418"/>
                  <a:gd name="T5" fmla="*/ 636 h 666"/>
                  <a:gd name="T6" fmla="*/ 36 w 418"/>
                  <a:gd name="T7" fmla="*/ 638 h 666"/>
                  <a:gd name="T8" fmla="*/ 19 w 418"/>
                  <a:gd name="T9" fmla="*/ 636 h 666"/>
                  <a:gd name="T10" fmla="*/ 8 w 418"/>
                  <a:gd name="T11" fmla="*/ 621 h 666"/>
                  <a:gd name="T12" fmla="*/ 15 w 418"/>
                  <a:gd name="T13" fmla="*/ 593 h 666"/>
                  <a:gd name="T14" fmla="*/ 52 w 418"/>
                  <a:gd name="T15" fmla="*/ 500 h 666"/>
                  <a:gd name="T16" fmla="*/ 65 w 418"/>
                  <a:gd name="T17" fmla="*/ 436 h 666"/>
                  <a:gd name="T18" fmla="*/ 100 w 418"/>
                  <a:gd name="T19" fmla="*/ 331 h 666"/>
                  <a:gd name="T20" fmla="*/ 106 w 418"/>
                  <a:gd name="T21" fmla="*/ 283 h 666"/>
                  <a:gd name="T22" fmla="*/ 167 w 418"/>
                  <a:gd name="T23" fmla="*/ 253 h 666"/>
                  <a:gd name="T24" fmla="*/ 171 w 418"/>
                  <a:gd name="T25" fmla="*/ 227 h 666"/>
                  <a:gd name="T26" fmla="*/ 185 w 418"/>
                  <a:gd name="T27" fmla="*/ 220 h 666"/>
                  <a:gd name="T28" fmla="*/ 214 w 418"/>
                  <a:gd name="T29" fmla="*/ 202 h 666"/>
                  <a:gd name="T30" fmla="*/ 198 w 418"/>
                  <a:gd name="T31" fmla="*/ 94 h 666"/>
                  <a:gd name="T32" fmla="*/ 181 w 418"/>
                  <a:gd name="T33" fmla="*/ 2 h 666"/>
                  <a:gd name="T34" fmla="*/ 196 w 418"/>
                  <a:gd name="T35" fmla="*/ 9 h 666"/>
                  <a:gd name="T36" fmla="*/ 209 w 418"/>
                  <a:gd name="T37" fmla="*/ 20 h 666"/>
                  <a:gd name="T38" fmla="*/ 216 w 418"/>
                  <a:gd name="T39" fmla="*/ 34 h 666"/>
                  <a:gd name="T40" fmla="*/ 227 w 418"/>
                  <a:gd name="T41" fmla="*/ 49 h 666"/>
                  <a:gd name="T42" fmla="*/ 240 w 418"/>
                  <a:gd name="T43" fmla="*/ 60 h 666"/>
                  <a:gd name="T44" fmla="*/ 244 w 418"/>
                  <a:gd name="T45" fmla="*/ 77 h 666"/>
                  <a:gd name="T46" fmla="*/ 258 w 418"/>
                  <a:gd name="T47" fmla="*/ 85 h 666"/>
                  <a:gd name="T48" fmla="*/ 257 w 418"/>
                  <a:gd name="T49" fmla="*/ 100 h 666"/>
                  <a:gd name="T50" fmla="*/ 268 w 418"/>
                  <a:gd name="T51" fmla="*/ 114 h 666"/>
                  <a:gd name="T52" fmla="*/ 274 w 418"/>
                  <a:gd name="T53" fmla="*/ 130 h 666"/>
                  <a:gd name="T54" fmla="*/ 281 w 418"/>
                  <a:gd name="T55" fmla="*/ 144 h 666"/>
                  <a:gd name="T56" fmla="*/ 283 w 418"/>
                  <a:gd name="T57" fmla="*/ 160 h 666"/>
                  <a:gd name="T58" fmla="*/ 292 w 418"/>
                  <a:gd name="T59" fmla="*/ 173 h 666"/>
                  <a:gd name="T60" fmla="*/ 305 w 418"/>
                  <a:gd name="T61" fmla="*/ 180 h 666"/>
                  <a:gd name="T62" fmla="*/ 313 w 418"/>
                  <a:gd name="T63" fmla="*/ 190 h 666"/>
                  <a:gd name="T64" fmla="*/ 326 w 418"/>
                  <a:gd name="T65" fmla="*/ 199 h 666"/>
                  <a:gd name="T66" fmla="*/ 333 w 418"/>
                  <a:gd name="T67" fmla="*/ 212 h 666"/>
                  <a:gd name="T68" fmla="*/ 345 w 418"/>
                  <a:gd name="T69" fmla="*/ 224 h 666"/>
                  <a:gd name="T70" fmla="*/ 355 w 418"/>
                  <a:gd name="T71" fmla="*/ 233 h 666"/>
                  <a:gd name="T72" fmla="*/ 364 w 418"/>
                  <a:gd name="T73" fmla="*/ 246 h 666"/>
                  <a:gd name="T74" fmla="*/ 375 w 418"/>
                  <a:gd name="T75" fmla="*/ 263 h 666"/>
                  <a:gd name="T76" fmla="*/ 372 w 418"/>
                  <a:gd name="T77" fmla="*/ 276 h 666"/>
                  <a:gd name="T78" fmla="*/ 379 w 418"/>
                  <a:gd name="T79" fmla="*/ 287 h 666"/>
                  <a:gd name="T80" fmla="*/ 396 w 418"/>
                  <a:gd name="T81" fmla="*/ 291 h 666"/>
                  <a:gd name="T82" fmla="*/ 417 w 418"/>
                  <a:gd name="T83" fmla="*/ 333 h 666"/>
                  <a:gd name="T84" fmla="*/ 396 w 418"/>
                  <a:gd name="T85" fmla="*/ 338 h 666"/>
                  <a:gd name="T86" fmla="*/ 370 w 418"/>
                  <a:gd name="T87" fmla="*/ 348 h 666"/>
                  <a:gd name="T88" fmla="*/ 357 w 418"/>
                  <a:gd name="T89" fmla="*/ 355 h 666"/>
                  <a:gd name="T90" fmla="*/ 359 w 418"/>
                  <a:gd name="T91" fmla="*/ 371 h 666"/>
                  <a:gd name="T92" fmla="*/ 366 w 418"/>
                  <a:gd name="T93" fmla="*/ 386 h 666"/>
                  <a:gd name="T94" fmla="*/ 354 w 418"/>
                  <a:gd name="T95" fmla="*/ 399 h 666"/>
                  <a:gd name="T96" fmla="*/ 346 w 418"/>
                  <a:gd name="T97" fmla="*/ 420 h 666"/>
                  <a:gd name="T98" fmla="*/ 337 w 418"/>
                  <a:gd name="T99" fmla="*/ 435 h 666"/>
                  <a:gd name="T100" fmla="*/ 346 w 418"/>
                  <a:gd name="T101" fmla="*/ 448 h 666"/>
                  <a:gd name="T102" fmla="*/ 345 w 418"/>
                  <a:gd name="T103" fmla="*/ 464 h 666"/>
                  <a:gd name="T104" fmla="*/ 337 w 418"/>
                  <a:gd name="T105" fmla="*/ 478 h 666"/>
                  <a:gd name="T106" fmla="*/ 334 w 418"/>
                  <a:gd name="T107" fmla="*/ 491 h 666"/>
                  <a:gd name="T108" fmla="*/ 329 w 418"/>
                  <a:gd name="T109" fmla="*/ 502 h 666"/>
                  <a:gd name="T110" fmla="*/ 319 w 418"/>
                  <a:gd name="T111" fmla="*/ 505 h 666"/>
                  <a:gd name="T112" fmla="*/ 311 w 418"/>
                  <a:gd name="T113" fmla="*/ 507 h 666"/>
                  <a:gd name="T114" fmla="*/ 302 w 418"/>
                  <a:gd name="T115" fmla="*/ 515 h 666"/>
                  <a:gd name="T116" fmla="*/ 292 w 418"/>
                  <a:gd name="T117" fmla="*/ 522 h 666"/>
                  <a:gd name="T118" fmla="*/ 294 w 418"/>
                  <a:gd name="T119" fmla="*/ 53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1" name="Freeform 5">
                <a:extLst>
                  <a:ext uri="{FF2B5EF4-FFF2-40B4-BE49-F238E27FC236}">
                    <a16:creationId xmlns:a16="http://schemas.microsoft.com/office/drawing/2014/main" id="{5427130E-C875-27A6-D853-37FD8F952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25"/>
                <a:ext cx="361" cy="358"/>
              </a:xfrm>
              <a:custGeom>
                <a:avLst/>
                <a:gdLst>
                  <a:gd name="T0" fmla="*/ 164 w 361"/>
                  <a:gd name="T1" fmla="*/ 261 h 358"/>
                  <a:gd name="T2" fmla="*/ 170 w 361"/>
                  <a:gd name="T3" fmla="*/ 274 h 358"/>
                  <a:gd name="T4" fmla="*/ 170 w 361"/>
                  <a:gd name="T5" fmla="*/ 288 h 358"/>
                  <a:gd name="T6" fmla="*/ 166 w 361"/>
                  <a:gd name="T7" fmla="*/ 307 h 358"/>
                  <a:gd name="T8" fmla="*/ 156 w 361"/>
                  <a:gd name="T9" fmla="*/ 313 h 358"/>
                  <a:gd name="T10" fmla="*/ 153 w 361"/>
                  <a:gd name="T11" fmla="*/ 320 h 358"/>
                  <a:gd name="T12" fmla="*/ 149 w 361"/>
                  <a:gd name="T13" fmla="*/ 333 h 358"/>
                  <a:gd name="T14" fmla="*/ 156 w 361"/>
                  <a:gd name="T15" fmla="*/ 351 h 358"/>
                  <a:gd name="T16" fmla="*/ 140 w 361"/>
                  <a:gd name="T17" fmla="*/ 348 h 358"/>
                  <a:gd name="T18" fmla="*/ 113 w 361"/>
                  <a:gd name="T19" fmla="*/ 337 h 358"/>
                  <a:gd name="T20" fmla="*/ 109 w 361"/>
                  <a:gd name="T21" fmla="*/ 316 h 358"/>
                  <a:gd name="T22" fmla="*/ 69 w 361"/>
                  <a:gd name="T23" fmla="*/ 303 h 358"/>
                  <a:gd name="T24" fmla="*/ 39 w 361"/>
                  <a:gd name="T25" fmla="*/ 279 h 358"/>
                  <a:gd name="T26" fmla="*/ 26 w 361"/>
                  <a:gd name="T27" fmla="*/ 270 h 358"/>
                  <a:gd name="T28" fmla="*/ 9 w 361"/>
                  <a:gd name="T29" fmla="*/ 259 h 358"/>
                  <a:gd name="T30" fmla="*/ 9 w 361"/>
                  <a:gd name="T31" fmla="*/ 252 h 358"/>
                  <a:gd name="T32" fmla="*/ 5 w 361"/>
                  <a:gd name="T33" fmla="*/ 240 h 358"/>
                  <a:gd name="T34" fmla="*/ 9 w 361"/>
                  <a:gd name="T35" fmla="*/ 227 h 358"/>
                  <a:gd name="T36" fmla="*/ 10 w 361"/>
                  <a:gd name="T37" fmla="*/ 214 h 358"/>
                  <a:gd name="T38" fmla="*/ 8 w 361"/>
                  <a:gd name="T39" fmla="*/ 195 h 358"/>
                  <a:gd name="T40" fmla="*/ 9 w 361"/>
                  <a:gd name="T41" fmla="*/ 173 h 358"/>
                  <a:gd name="T42" fmla="*/ 14 w 361"/>
                  <a:gd name="T43" fmla="*/ 151 h 358"/>
                  <a:gd name="T44" fmla="*/ 27 w 361"/>
                  <a:gd name="T45" fmla="*/ 136 h 358"/>
                  <a:gd name="T46" fmla="*/ 39 w 361"/>
                  <a:gd name="T47" fmla="*/ 122 h 358"/>
                  <a:gd name="T48" fmla="*/ 56 w 361"/>
                  <a:gd name="T49" fmla="*/ 101 h 358"/>
                  <a:gd name="T50" fmla="*/ 72 w 361"/>
                  <a:gd name="T51" fmla="*/ 88 h 358"/>
                  <a:gd name="T52" fmla="*/ 93 w 361"/>
                  <a:gd name="T53" fmla="*/ 74 h 358"/>
                  <a:gd name="T54" fmla="*/ 110 w 361"/>
                  <a:gd name="T55" fmla="*/ 57 h 358"/>
                  <a:gd name="T56" fmla="*/ 136 w 361"/>
                  <a:gd name="T57" fmla="*/ 91 h 358"/>
                  <a:gd name="T58" fmla="*/ 158 w 361"/>
                  <a:gd name="T59" fmla="*/ 105 h 358"/>
                  <a:gd name="T60" fmla="*/ 187 w 361"/>
                  <a:gd name="T61" fmla="*/ 93 h 358"/>
                  <a:gd name="T62" fmla="*/ 200 w 361"/>
                  <a:gd name="T63" fmla="*/ 101 h 358"/>
                  <a:gd name="T64" fmla="*/ 198 w 361"/>
                  <a:gd name="T65" fmla="*/ 85 h 358"/>
                  <a:gd name="T66" fmla="*/ 186 w 361"/>
                  <a:gd name="T67" fmla="*/ 61 h 358"/>
                  <a:gd name="T68" fmla="*/ 203 w 361"/>
                  <a:gd name="T69" fmla="*/ 58 h 358"/>
                  <a:gd name="T70" fmla="*/ 209 w 361"/>
                  <a:gd name="T71" fmla="*/ 50 h 358"/>
                  <a:gd name="T72" fmla="*/ 217 w 361"/>
                  <a:gd name="T73" fmla="*/ 38 h 358"/>
                  <a:gd name="T74" fmla="*/ 229 w 361"/>
                  <a:gd name="T75" fmla="*/ 28 h 358"/>
                  <a:gd name="T76" fmla="*/ 246 w 361"/>
                  <a:gd name="T77" fmla="*/ 23 h 358"/>
                  <a:gd name="T78" fmla="*/ 255 w 361"/>
                  <a:gd name="T79" fmla="*/ 6 h 358"/>
                  <a:gd name="T80" fmla="*/ 281 w 361"/>
                  <a:gd name="T81" fmla="*/ 28 h 358"/>
                  <a:gd name="T82" fmla="*/ 308 w 361"/>
                  <a:gd name="T83" fmla="*/ 33 h 358"/>
                  <a:gd name="T84" fmla="*/ 335 w 361"/>
                  <a:gd name="T85" fmla="*/ 47 h 358"/>
                  <a:gd name="T86" fmla="*/ 359 w 361"/>
                  <a:gd name="T87" fmla="*/ 47 h 358"/>
                  <a:gd name="T88" fmla="*/ 331 w 361"/>
                  <a:gd name="T89" fmla="*/ 74 h 358"/>
                  <a:gd name="T90" fmla="*/ 301 w 361"/>
                  <a:gd name="T91" fmla="*/ 110 h 358"/>
                  <a:gd name="T92" fmla="*/ 284 w 361"/>
                  <a:gd name="T93" fmla="*/ 122 h 358"/>
                  <a:gd name="T94" fmla="*/ 268 w 361"/>
                  <a:gd name="T95" fmla="*/ 131 h 358"/>
                  <a:gd name="T96" fmla="*/ 250 w 361"/>
                  <a:gd name="T97" fmla="*/ 122 h 358"/>
                  <a:gd name="T98" fmla="*/ 234 w 361"/>
                  <a:gd name="T99" fmla="*/ 126 h 358"/>
                  <a:gd name="T100" fmla="*/ 219 w 361"/>
                  <a:gd name="T101" fmla="*/ 138 h 358"/>
                  <a:gd name="T102" fmla="*/ 205 w 361"/>
                  <a:gd name="T103" fmla="*/ 151 h 358"/>
                  <a:gd name="T104" fmla="*/ 187 w 361"/>
                  <a:gd name="T105" fmla="*/ 164 h 358"/>
                  <a:gd name="T106" fmla="*/ 177 w 361"/>
                  <a:gd name="T107" fmla="*/ 173 h 358"/>
                  <a:gd name="T108" fmla="*/ 168 w 361"/>
                  <a:gd name="T109" fmla="*/ 185 h 358"/>
                  <a:gd name="T110" fmla="*/ 160 w 361"/>
                  <a:gd name="T111" fmla="*/ 194 h 358"/>
                  <a:gd name="T112" fmla="*/ 177 w 361"/>
                  <a:gd name="T113" fmla="*/ 190 h 358"/>
                  <a:gd name="T114" fmla="*/ 188 w 361"/>
                  <a:gd name="T115" fmla="*/ 204 h 358"/>
                  <a:gd name="T116" fmla="*/ 212 w 361"/>
                  <a:gd name="T117" fmla="*/ 208 h 358"/>
                  <a:gd name="T118" fmla="*/ 202 w 361"/>
                  <a:gd name="T119" fmla="*/ 235 h 358"/>
                  <a:gd name="T120" fmla="*/ 191 w 361"/>
                  <a:gd name="T121" fmla="*/ 241 h 358"/>
                  <a:gd name="T122" fmla="*/ 179 w 361"/>
                  <a:gd name="T123" fmla="*/ 242 h 358"/>
                  <a:gd name="T124" fmla="*/ 171 w 361"/>
                  <a:gd name="T125" fmla="*/ 24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1" h="358">
                    <a:moveTo>
                      <a:pt x="158" y="253"/>
                    </a:moveTo>
                    <a:lnTo>
                      <a:pt x="158" y="254"/>
                    </a:lnTo>
                    <a:lnTo>
                      <a:pt x="160" y="254"/>
                    </a:lnTo>
                    <a:lnTo>
                      <a:pt x="160" y="256"/>
                    </a:lnTo>
                    <a:lnTo>
                      <a:pt x="158" y="256"/>
                    </a:lnTo>
                    <a:lnTo>
                      <a:pt x="160" y="256"/>
                    </a:lnTo>
                    <a:lnTo>
                      <a:pt x="160" y="257"/>
                    </a:lnTo>
                    <a:lnTo>
                      <a:pt x="161" y="257"/>
                    </a:lnTo>
                    <a:lnTo>
                      <a:pt x="161" y="256"/>
                    </a:lnTo>
                    <a:lnTo>
                      <a:pt x="162" y="256"/>
                    </a:lnTo>
                    <a:lnTo>
                      <a:pt x="162" y="257"/>
                    </a:lnTo>
                    <a:lnTo>
                      <a:pt x="164" y="257"/>
                    </a:lnTo>
                    <a:lnTo>
                      <a:pt x="164" y="256"/>
                    </a:lnTo>
                    <a:lnTo>
                      <a:pt x="165" y="256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6" y="259"/>
                    </a:lnTo>
                    <a:lnTo>
                      <a:pt x="165" y="259"/>
                    </a:lnTo>
                    <a:lnTo>
                      <a:pt x="166" y="259"/>
                    </a:lnTo>
                    <a:lnTo>
                      <a:pt x="166" y="261"/>
                    </a:lnTo>
                    <a:lnTo>
                      <a:pt x="165" y="261"/>
                    </a:lnTo>
                    <a:lnTo>
                      <a:pt x="164" y="261"/>
                    </a:lnTo>
                    <a:lnTo>
                      <a:pt x="165" y="261"/>
                    </a:lnTo>
                    <a:lnTo>
                      <a:pt x="165" y="259"/>
                    </a:lnTo>
                    <a:lnTo>
                      <a:pt x="164" y="259"/>
                    </a:lnTo>
                    <a:lnTo>
                      <a:pt x="164" y="261"/>
                    </a:lnTo>
                    <a:lnTo>
                      <a:pt x="164" y="262"/>
                    </a:lnTo>
                    <a:lnTo>
                      <a:pt x="164" y="263"/>
                    </a:lnTo>
                    <a:lnTo>
                      <a:pt x="165" y="263"/>
                    </a:lnTo>
                    <a:lnTo>
                      <a:pt x="165" y="265"/>
                    </a:lnTo>
                    <a:lnTo>
                      <a:pt x="166" y="265"/>
                    </a:lnTo>
                    <a:lnTo>
                      <a:pt x="168" y="265"/>
                    </a:lnTo>
                    <a:lnTo>
                      <a:pt x="168" y="266"/>
                    </a:lnTo>
                    <a:lnTo>
                      <a:pt x="166" y="266"/>
                    </a:lnTo>
                    <a:lnTo>
                      <a:pt x="166" y="267"/>
                    </a:lnTo>
                    <a:lnTo>
                      <a:pt x="166" y="269"/>
                    </a:lnTo>
                    <a:lnTo>
                      <a:pt x="168" y="269"/>
                    </a:lnTo>
                    <a:lnTo>
                      <a:pt x="166" y="269"/>
                    </a:lnTo>
                    <a:lnTo>
                      <a:pt x="166" y="270"/>
                    </a:lnTo>
                    <a:lnTo>
                      <a:pt x="168" y="270"/>
                    </a:lnTo>
                    <a:lnTo>
                      <a:pt x="169" y="270"/>
                    </a:lnTo>
                    <a:lnTo>
                      <a:pt x="170" y="270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70" y="271"/>
                    </a:lnTo>
                    <a:lnTo>
                      <a:pt x="170" y="273"/>
                    </a:lnTo>
                    <a:lnTo>
                      <a:pt x="169" y="273"/>
                    </a:lnTo>
                    <a:lnTo>
                      <a:pt x="170" y="273"/>
                    </a:lnTo>
                    <a:lnTo>
                      <a:pt x="170" y="274"/>
                    </a:lnTo>
                    <a:lnTo>
                      <a:pt x="170" y="275"/>
                    </a:lnTo>
                    <a:lnTo>
                      <a:pt x="170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1" y="274"/>
                    </a:lnTo>
                    <a:lnTo>
                      <a:pt x="173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3" y="275"/>
                    </a:lnTo>
                    <a:lnTo>
                      <a:pt x="174" y="275"/>
                    </a:lnTo>
                    <a:lnTo>
                      <a:pt x="174" y="276"/>
                    </a:lnTo>
                    <a:lnTo>
                      <a:pt x="174" y="278"/>
                    </a:lnTo>
                    <a:lnTo>
                      <a:pt x="173" y="278"/>
                    </a:lnTo>
                    <a:lnTo>
                      <a:pt x="171" y="278"/>
                    </a:lnTo>
                    <a:lnTo>
                      <a:pt x="171" y="279"/>
                    </a:lnTo>
                    <a:lnTo>
                      <a:pt x="170" y="279"/>
                    </a:lnTo>
                    <a:lnTo>
                      <a:pt x="170" y="280"/>
                    </a:lnTo>
                    <a:lnTo>
                      <a:pt x="171" y="280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0" y="283"/>
                    </a:lnTo>
                    <a:lnTo>
                      <a:pt x="170" y="284"/>
                    </a:lnTo>
                    <a:lnTo>
                      <a:pt x="169" y="284"/>
                    </a:lnTo>
                    <a:lnTo>
                      <a:pt x="169" y="286"/>
                    </a:lnTo>
                    <a:lnTo>
                      <a:pt x="169" y="287"/>
                    </a:lnTo>
                    <a:lnTo>
                      <a:pt x="169" y="288"/>
                    </a:lnTo>
                    <a:lnTo>
                      <a:pt x="170" y="288"/>
                    </a:lnTo>
                    <a:lnTo>
                      <a:pt x="170" y="290"/>
                    </a:lnTo>
                    <a:lnTo>
                      <a:pt x="170" y="291"/>
                    </a:lnTo>
                    <a:lnTo>
                      <a:pt x="171" y="291"/>
                    </a:lnTo>
                    <a:lnTo>
                      <a:pt x="173" y="291"/>
                    </a:lnTo>
                    <a:lnTo>
                      <a:pt x="173" y="292"/>
                    </a:lnTo>
                    <a:lnTo>
                      <a:pt x="171" y="292"/>
                    </a:lnTo>
                    <a:lnTo>
                      <a:pt x="171" y="294"/>
                    </a:lnTo>
                    <a:lnTo>
                      <a:pt x="173" y="294"/>
                    </a:lnTo>
                    <a:lnTo>
                      <a:pt x="173" y="295"/>
                    </a:lnTo>
                    <a:lnTo>
                      <a:pt x="171" y="295"/>
                    </a:lnTo>
                    <a:lnTo>
                      <a:pt x="170" y="295"/>
                    </a:lnTo>
                    <a:lnTo>
                      <a:pt x="170" y="296"/>
                    </a:lnTo>
                    <a:lnTo>
                      <a:pt x="170" y="297"/>
                    </a:lnTo>
                    <a:lnTo>
                      <a:pt x="170" y="299"/>
                    </a:lnTo>
                    <a:lnTo>
                      <a:pt x="170" y="300"/>
                    </a:lnTo>
                    <a:lnTo>
                      <a:pt x="170" y="299"/>
                    </a:lnTo>
                    <a:lnTo>
                      <a:pt x="169" y="299"/>
                    </a:lnTo>
                    <a:lnTo>
                      <a:pt x="169" y="300"/>
                    </a:lnTo>
                    <a:lnTo>
                      <a:pt x="168" y="300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5" y="301"/>
                    </a:lnTo>
                    <a:lnTo>
                      <a:pt x="165" y="303"/>
                    </a:lnTo>
                    <a:lnTo>
                      <a:pt x="165" y="304"/>
                    </a:lnTo>
                    <a:lnTo>
                      <a:pt x="165" y="305"/>
                    </a:lnTo>
                    <a:lnTo>
                      <a:pt x="165" y="307"/>
                    </a:lnTo>
                    <a:lnTo>
                      <a:pt x="166" y="307"/>
                    </a:lnTo>
                    <a:lnTo>
                      <a:pt x="165" y="307"/>
                    </a:lnTo>
                    <a:lnTo>
                      <a:pt x="164" y="307"/>
                    </a:lnTo>
                    <a:lnTo>
                      <a:pt x="164" y="305"/>
                    </a:lnTo>
                    <a:lnTo>
                      <a:pt x="162" y="305"/>
                    </a:lnTo>
                    <a:lnTo>
                      <a:pt x="162" y="307"/>
                    </a:lnTo>
                    <a:lnTo>
                      <a:pt x="164" y="307"/>
                    </a:lnTo>
                    <a:lnTo>
                      <a:pt x="162" y="307"/>
                    </a:lnTo>
                    <a:lnTo>
                      <a:pt x="161" y="307"/>
                    </a:lnTo>
                    <a:lnTo>
                      <a:pt x="161" y="308"/>
                    </a:lnTo>
                    <a:lnTo>
                      <a:pt x="160" y="308"/>
                    </a:lnTo>
                    <a:lnTo>
                      <a:pt x="160" y="309"/>
                    </a:lnTo>
                    <a:lnTo>
                      <a:pt x="161" y="309"/>
                    </a:lnTo>
                    <a:lnTo>
                      <a:pt x="160" y="309"/>
                    </a:lnTo>
                    <a:lnTo>
                      <a:pt x="158" y="309"/>
                    </a:lnTo>
                    <a:lnTo>
                      <a:pt x="158" y="311"/>
                    </a:lnTo>
                    <a:lnTo>
                      <a:pt x="160" y="311"/>
                    </a:lnTo>
                    <a:lnTo>
                      <a:pt x="160" y="312"/>
                    </a:lnTo>
                    <a:lnTo>
                      <a:pt x="160" y="311"/>
                    </a:lnTo>
                    <a:lnTo>
                      <a:pt x="158" y="311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7" y="311"/>
                    </a:lnTo>
                    <a:lnTo>
                      <a:pt x="156" y="311"/>
                    </a:lnTo>
                    <a:lnTo>
                      <a:pt x="156" y="312"/>
                    </a:lnTo>
                    <a:lnTo>
                      <a:pt x="156" y="313"/>
                    </a:lnTo>
                    <a:lnTo>
                      <a:pt x="154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7" y="314"/>
                    </a:lnTo>
                    <a:lnTo>
                      <a:pt x="157" y="316"/>
                    </a:lnTo>
                    <a:lnTo>
                      <a:pt x="157" y="317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6" y="317"/>
                    </a:lnTo>
                    <a:lnTo>
                      <a:pt x="157" y="317"/>
                    </a:lnTo>
                    <a:lnTo>
                      <a:pt x="156" y="317"/>
                    </a:lnTo>
                    <a:lnTo>
                      <a:pt x="154" y="317"/>
                    </a:lnTo>
                    <a:lnTo>
                      <a:pt x="153" y="317"/>
                    </a:lnTo>
                    <a:lnTo>
                      <a:pt x="154" y="317"/>
                    </a:lnTo>
                    <a:lnTo>
                      <a:pt x="154" y="318"/>
                    </a:lnTo>
                    <a:lnTo>
                      <a:pt x="153" y="318"/>
                    </a:lnTo>
                    <a:lnTo>
                      <a:pt x="153" y="317"/>
                    </a:lnTo>
                    <a:lnTo>
                      <a:pt x="153" y="318"/>
                    </a:lnTo>
                    <a:lnTo>
                      <a:pt x="153" y="320"/>
                    </a:lnTo>
                    <a:lnTo>
                      <a:pt x="153" y="321"/>
                    </a:lnTo>
                    <a:lnTo>
                      <a:pt x="153" y="320"/>
                    </a:lnTo>
                    <a:lnTo>
                      <a:pt x="152" y="321"/>
                    </a:lnTo>
                    <a:lnTo>
                      <a:pt x="152" y="320"/>
                    </a:lnTo>
                    <a:lnTo>
                      <a:pt x="153" y="320"/>
                    </a:lnTo>
                    <a:lnTo>
                      <a:pt x="152" y="320"/>
                    </a:lnTo>
                    <a:lnTo>
                      <a:pt x="152" y="321"/>
                    </a:lnTo>
                    <a:lnTo>
                      <a:pt x="152" y="322"/>
                    </a:lnTo>
                    <a:lnTo>
                      <a:pt x="150" y="322"/>
                    </a:lnTo>
                    <a:lnTo>
                      <a:pt x="149" y="322"/>
                    </a:lnTo>
                    <a:lnTo>
                      <a:pt x="149" y="324"/>
                    </a:lnTo>
                    <a:lnTo>
                      <a:pt x="149" y="325"/>
                    </a:lnTo>
                    <a:lnTo>
                      <a:pt x="149" y="326"/>
                    </a:lnTo>
                    <a:lnTo>
                      <a:pt x="149" y="328"/>
                    </a:lnTo>
                    <a:lnTo>
                      <a:pt x="148" y="328"/>
                    </a:lnTo>
                    <a:lnTo>
                      <a:pt x="149" y="328"/>
                    </a:lnTo>
                    <a:lnTo>
                      <a:pt x="150" y="328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9"/>
                    </a:lnTo>
                    <a:lnTo>
                      <a:pt x="149" y="329"/>
                    </a:lnTo>
                    <a:lnTo>
                      <a:pt x="149" y="330"/>
                    </a:lnTo>
                    <a:lnTo>
                      <a:pt x="148" y="330"/>
                    </a:lnTo>
                    <a:lnTo>
                      <a:pt x="148" y="331"/>
                    </a:lnTo>
                    <a:lnTo>
                      <a:pt x="147" y="331"/>
                    </a:lnTo>
                    <a:lnTo>
                      <a:pt x="148" y="331"/>
                    </a:lnTo>
                    <a:lnTo>
                      <a:pt x="148" y="333"/>
                    </a:lnTo>
                    <a:lnTo>
                      <a:pt x="149" y="331"/>
                    </a:lnTo>
                    <a:lnTo>
                      <a:pt x="149" y="333"/>
                    </a:lnTo>
                    <a:lnTo>
                      <a:pt x="150" y="333"/>
                    </a:lnTo>
                    <a:lnTo>
                      <a:pt x="150" y="334"/>
                    </a:lnTo>
                    <a:lnTo>
                      <a:pt x="150" y="335"/>
                    </a:lnTo>
                    <a:lnTo>
                      <a:pt x="150" y="337"/>
                    </a:lnTo>
                    <a:lnTo>
                      <a:pt x="152" y="337"/>
                    </a:lnTo>
                    <a:lnTo>
                      <a:pt x="152" y="335"/>
                    </a:lnTo>
                    <a:lnTo>
                      <a:pt x="150" y="335"/>
                    </a:lnTo>
                    <a:lnTo>
                      <a:pt x="152" y="335"/>
                    </a:lnTo>
                    <a:lnTo>
                      <a:pt x="152" y="337"/>
                    </a:lnTo>
                    <a:lnTo>
                      <a:pt x="153" y="337"/>
                    </a:lnTo>
                    <a:lnTo>
                      <a:pt x="154" y="337"/>
                    </a:lnTo>
                    <a:lnTo>
                      <a:pt x="154" y="338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7" y="339"/>
                    </a:lnTo>
                    <a:lnTo>
                      <a:pt x="157" y="341"/>
                    </a:lnTo>
                    <a:lnTo>
                      <a:pt x="156" y="341"/>
                    </a:lnTo>
                    <a:lnTo>
                      <a:pt x="156" y="342"/>
                    </a:lnTo>
                    <a:lnTo>
                      <a:pt x="156" y="343"/>
                    </a:lnTo>
                    <a:lnTo>
                      <a:pt x="156" y="345"/>
                    </a:lnTo>
                    <a:lnTo>
                      <a:pt x="156" y="346"/>
                    </a:lnTo>
                    <a:lnTo>
                      <a:pt x="156" y="347"/>
                    </a:lnTo>
                    <a:lnTo>
                      <a:pt x="156" y="348"/>
                    </a:lnTo>
                    <a:lnTo>
                      <a:pt x="156" y="350"/>
                    </a:lnTo>
                    <a:lnTo>
                      <a:pt x="156" y="351"/>
                    </a:lnTo>
                    <a:lnTo>
                      <a:pt x="154" y="351"/>
                    </a:lnTo>
                    <a:lnTo>
                      <a:pt x="154" y="352"/>
                    </a:lnTo>
                    <a:lnTo>
                      <a:pt x="154" y="354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4" y="355"/>
                    </a:lnTo>
                    <a:lnTo>
                      <a:pt x="154" y="356"/>
                    </a:lnTo>
                    <a:lnTo>
                      <a:pt x="154" y="358"/>
                    </a:lnTo>
                    <a:lnTo>
                      <a:pt x="153" y="358"/>
                    </a:lnTo>
                    <a:lnTo>
                      <a:pt x="152" y="358"/>
                    </a:lnTo>
                    <a:lnTo>
                      <a:pt x="152" y="356"/>
                    </a:lnTo>
                    <a:lnTo>
                      <a:pt x="150" y="356"/>
                    </a:lnTo>
                    <a:lnTo>
                      <a:pt x="150" y="355"/>
                    </a:lnTo>
                    <a:lnTo>
                      <a:pt x="149" y="355"/>
                    </a:lnTo>
                    <a:lnTo>
                      <a:pt x="149" y="354"/>
                    </a:lnTo>
                    <a:lnTo>
                      <a:pt x="148" y="354"/>
                    </a:lnTo>
                    <a:lnTo>
                      <a:pt x="148" y="352"/>
                    </a:lnTo>
                    <a:lnTo>
                      <a:pt x="147" y="352"/>
                    </a:lnTo>
                    <a:lnTo>
                      <a:pt x="147" y="351"/>
                    </a:lnTo>
                    <a:lnTo>
                      <a:pt x="145" y="351"/>
                    </a:lnTo>
                    <a:lnTo>
                      <a:pt x="145" y="350"/>
                    </a:lnTo>
                    <a:lnTo>
                      <a:pt x="144" y="350"/>
                    </a:lnTo>
                    <a:lnTo>
                      <a:pt x="143" y="350"/>
                    </a:lnTo>
                    <a:lnTo>
                      <a:pt x="141" y="350"/>
                    </a:lnTo>
                    <a:lnTo>
                      <a:pt x="140" y="348"/>
                    </a:lnTo>
                    <a:lnTo>
                      <a:pt x="141" y="348"/>
                    </a:lnTo>
                    <a:lnTo>
                      <a:pt x="140" y="348"/>
                    </a:lnTo>
                    <a:lnTo>
                      <a:pt x="140" y="347"/>
                    </a:lnTo>
                    <a:lnTo>
                      <a:pt x="140" y="346"/>
                    </a:lnTo>
                    <a:lnTo>
                      <a:pt x="140" y="345"/>
                    </a:lnTo>
                    <a:lnTo>
                      <a:pt x="140" y="343"/>
                    </a:lnTo>
                    <a:lnTo>
                      <a:pt x="139" y="343"/>
                    </a:lnTo>
                    <a:lnTo>
                      <a:pt x="139" y="342"/>
                    </a:lnTo>
                    <a:lnTo>
                      <a:pt x="137" y="342"/>
                    </a:lnTo>
                    <a:lnTo>
                      <a:pt x="137" y="341"/>
                    </a:lnTo>
                    <a:lnTo>
                      <a:pt x="136" y="341"/>
                    </a:lnTo>
                    <a:lnTo>
                      <a:pt x="135" y="341"/>
                    </a:lnTo>
                    <a:lnTo>
                      <a:pt x="135" y="339"/>
                    </a:lnTo>
                    <a:lnTo>
                      <a:pt x="133" y="339"/>
                    </a:lnTo>
                    <a:lnTo>
                      <a:pt x="132" y="339"/>
                    </a:lnTo>
                    <a:lnTo>
                      <a:pt x="131" y="339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28" y="337"/>
                    </a:lnTo>
                    <a:lnTo>
                      <a:pt x="127" y="337"/>
                    </a:lnTo>
                    <a:lnTo>
                      <a:pt x="126" y="338"/>
                    </a:lnTo>
                    <a:lnTo>
                      <a:pt x="124" y="338"/>
                    </a:lnTo>
                    <a:lnTo>
                      <a:pt x="122" y="339"/>
                    </a:lnTo>
                    <a:lnTo>
                      <a:pt x="119" y="341"/>
                    </a:lnTo>
                    <a:lnTo>
                      <a:pt x="114" y="342"/>
                    </a:lnTo>
                    <a:lnTo>
                      <a:pt x="114" y="341"/>
                    </a:lnTo>
                    <a:lnTo>
                      <a:pt x="114" y="339"/>
                    </a:lnTo>
                    <a:lnTo>
                      <a:pt x="113" y="338"/>
                    </a:lnTo>
                    <a:lnTo>
                      <a:pt x="113" y="337"/>
                    </a:lnTo>
                    <a:lnTo>
                      <a:pt x="111" y="335"/>
                    </a:lnTo>
                    <a:lnTo>
                      <a:pt x="110" y="335"/>
                    </a:lnTo>
                    <a:lnTo>
                      <a:pt x="110" y="333"/>
                    </a:lnTo>
                    <a:lnTo>
                      <a:pt x="110" y="331"/>
                    </a:lnTo>
                    <a:lnTo>
                      <a:pt x="111" y="331"/>
                    </a:lnTo>
                    <a:lnTo>
                      <a:pt x="113" y="329"/>
                    </a:lnTo>
                    <a:lnTo>
                      <a:pt x="114" y="329"/>
                    </a:lnTo>
                    <a:lnTo>
                      <a:pt x="114" y="328"/>
                    </a:lnTo>
                    <a:lnTo>
                      <a:pt x="115" y="328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5"/>
                    </a:lnTo>
                    <a:lnTo>
                      <a:pt x="118" y="325"/>
                    </a:lnTo>
                    <a:lnTo>
                      <a:pt x="119" y="325"/>
                    </a:lnTo>
                    <a:lnTo>
                      <a:pt x="120" y="324"/>
                    </a:lnTo>
                    <a:lnTo>
                      <a:pt x="120" y="322"/>
                    </a:lnTo>
                    <a:lnTo>
                      <a:pt x="120" y="321"/>
                    </a:lnTo>
                    <a:lnTo>
                      <a:pt x="119" y="322"/>
                    </a:lnTo>
                    <a:lnTo>
                      <a:pt x="118" y="321"/>
                    </a:lnTo>
                    <a:lnTo>
                      <a:pt x="116" y="321"/>
                    </a:lnTo>
                    <a:lnTo>
                      <a:pt x="115" y="321"/>
                    </a:lnTo>
                    <a:lnTo>
                      <a:pt x="114" y="320"/>
                    </a:lnTo>
                    <a:lnTo>
                      <a:pt x="113" y="318"/>
                    </a:lnTo>
                    <a:lnTo>
                      <a:pt x="111" y="317"/>
                    </a:lnTo>
                    <a:lnTo>
                      <a:pt x="111" y="316"/>
                    </a:lnTo>
                    <a:lnTo>
                      <a:pt x="110" y="316"/>
                    </a:lnTo>
                    <a:lnTo>
                      <a:pt x="109" y="316"/>
                    </a:lnTo>
                    <a:lnTo>
                      <a:pt x="109" y="314"/>
                    </a:lnTo>
                    <a:lnTo>
                      <a:pt x="107" y="314"/>
                    </a:lnTo>
                    <a:lnTo>
                      <a:pt x="106" y="314"/>
                    </a:lnTo>
                    <a:lnTo>
                      <a:pt x="106" y="313"/>
                    </a:lnTo>
                    <a:lnTo>
                      <a:pt x="105" y="313"/>
                    </a:lnTo>
                    <a:lnTo>
                      <a:pt x="103" y="312"/>
                    </a:lnTo>
                    <a:lnTo>
                      <a:pt x="102" y="312"/>
                    </a:lnTo>
                    <a:lnTo>
                      <a:pt x="101" y="312"/>
                    </a:lnTo>
                    <a:lnTo>
                      <a:pt x="99" y="311"/>
                    </a:lnTo>
                    <a:lnTo>
                      <a:pt x="98" y="307"/>
                    </a:lnTo>
                    <a:lnTo>
                      <a:pt x="97" y="305"/>
                    </a:lnTo>
                    <a:lnTo>
                      <a:pt x="95" y="304"/>
                    </a:lnTo>
                    <a:lnTo>
                      <a:pt x="93" y="301"/>
                    </a:lnTo>
                    <a:lnTo>
                      <a:pt x="90" y="300"/>
                    </a:lnTo>
                    <a:lnTo>
                      <a:pt x="89" y="299"/>
                    </a:lnTo>
                    <a:lnTo>
                      <a:pt x="84" y="297"/>
                    </a:lnTo>
                    <a:lnTo>
                      <a:pt x="82" y="299"/>
                    </a:lnTo>
                    <a:lnTo>
                      <a:pt x="80" y="297"/>
                    </a:lnTo>
                    <a:lnTo>
                      <a:pt x="78" y="299"/>
                    </a:lnTo>
                    <a:lnTo>
                      <a:pt x="76" y="297"/>
                    </a:lnTo>
                    <a:lnTo>
                      <a:pt x="73" y="299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2" y="304"/>
                    </a:lnTo>
                    <a:lnTo>
                      <a:pt x="71" y="304"/>
                    </a:lnTo>
                    <a:lnTo>
                      <a:pt x="71" y="303"/>
                    </a:lnTo>
                    <a:lnTo>
                      <a:pt x="69" y="303"/>
                    </a:lnTo>
                    <a:lnTo>
                      <a:pt x="69" y="301"/>
                    </a:lnTo>
                    <a:lnTo>
                      <a:pt x="69" y="300"/>
                    </a:lnTo>
                    <a:lnTo>
                      <a:pt x="69" y="299"/>
                    </a:lnTo>
                    <a:lnTo>
                      <a:pt x="69" y="297"/>
                    </a:lnTo>
                    <a:lnTo>
                      <a:pt x="69" y="294"/>
                    </a:lnTo>
                    <a:lnTo>
                      <a:pt x="68" y="292"/>
                    </a:lnTo>
                    <a:lnTo>
                      <a:pt x="68" y="286"/>
                    </a:lnTo>
                    <a:lnTo>
                      <a:pt x="68" y="284"/>
                    </a:lnTo>
                    <a:lnTo>
                      <a:pt x="68" y="283"/>
                    </a:lnTo>
                    <a:lnTo>
                      <a:pt x="65" y="283"/>
                    </a:lnTo>
                    <a:lnTo>
                      <a:pt x="64" y="282"/>
                    </a:lnTo>
                    <a:lnTo>
                      <a:pt x="63" y="282"/>
                    </a:lnTo>
                    <a:lnTo>
                      <a:pt x="63" y="280"/>
                    </a:lnTo>
                    <a:lnTo>
                      <a:pt x="61" y="279"/>
                    </a:lnTo>
                    <a:lnTo>
                      <a:pt x="60" y="279"/>
                    </a:lnTo>
                    <a:lnTo>
                      <a:pt x="59" y="278"/>
                    </a:lnTo>
                    <a:lnTo>
                      <a:pt x="56" y="278"/>
                    </a:lnTo>
                    <a:lnTo>
                      <a:pt x="55" y="278"/>
                    </a:lnTo>
                    <a:lnTo>
                      <a:pt x="52" y="278"/>
                    </a:lnTo>
                    <a:lnTo>
                      <a:pt x="50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4" y="280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1" y="279"/>
                    </a:lnTo>
                    <a:lnTo>
                      <a:pt x="39" y="279"/>
                    </a:lnTo>
                    <a:lnTo>
                      <a:pt x="38" y="279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82"/>
                    </a:lnTo>
                    <a:lnTo>
                      <a:pt x="35" y="282"/>
                    </a:lnTo>
                    <a:lnTo>
                      <a:pt x="34" y="282"/>
                    </a:lnTo>
                    <a:lnTo>
                      <a:pt x="33" y="282"/>
                    </a:lnTo>
                    <a:lnTo>
                      <a:pt x="33" y="280"/>
                    </a:lnTo>
                    <a:lnTo>
                      <a:pt x="34" y="280"/>
                    </a:lnTo>
                    <a:lnTo>
                      <a:pt x="34" y="279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6"/>
                    </a:lnTo>
                    <a:lnTo>
                      <a:pt x="31" y="276"/>
                    </a:lnTo>
                    <a:lnTo>
                      <a:pt x="31" y="275"/>
                    </a:lnTo>
                    <a:lnTo>
                      <a:pt x="33" y="275"/>
                    </a:lnTo>
                    <a:lnTo>
                      <a:pt x="31" y="275"/>
                    </a:lnTo>
                    <a:lnTo>
                      <a:pt x="31" y="274"/>
                    </a:lnTo>
                    <a:lnTo>
                      <a:pt x="30" y="274"/>
                    </a:lnTo>
                    <a:lnTo>
                      <a:pt x="30" y="273"/>
                    </a:lnTo>
                    <a:lnTo>
                      <a:pt x="29" y="273"/>
                    </a:lnTo>
                    <a:lnTo>
                      <a:pt x="27" y="273"/>
                    </a:lnTo>
                    <a:lnTo>
                      <a:pt x="27" y="271"/>
                    </a:lnTo>
                    <a:lnTo>
                      <a:pt x="26" y="271"/>
                    </a:lnTo>
                    <a:lnTo>
                      <a:pt x="26" y="270"/>
                    </a:lnTo>
                    <a:lnTo>
                      <a:pt x="26" y="269"/>
                    </a:lnTo>
                    <a:lnTo>
                      <a:pt x="25" y="269"/>
                    </a:lnTo>
                    <a:lnTo>
                      <a:pt x="25" y="267"/>
                    </a:lnTo>
                    <a:lnTo>
                      <a:pt x="25" y="269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2" y="267"/>
                    </a:lnTo>
                    <a:lnTo>
                      <a:pt x="21" y="267"/>
                    </a:lnTo>
                    <a:lnTo>
                      <a:pt x="20" y="267"/>
                    </a:lnTo>
                    <a:lnTo>
                      <a:pt x="20" y="266"/>
                    </a:lnTo>
                    <a:lnTo>
                      <a:pt x="18" y="266"/>
                    </a:lnTo>
                    <a:lnTo>
                      <a:pt x="18" y="265"/>
                    </a:lnTo>
                    <a:lnTo>
                      <a:pt x="17" y="265"/>
                    </a:lnTo>
                    <a:lnTo>
                      <a:pt x="16" y="265"/>
                    </a:lnTo>
                    <a:lnTo>
                      <a:pt x="16" y="263"/>
                    </a:lnTo>
                    <a:lnTo>
                      <a:pt x="16" y="262"/>
                    </a:lnTo>
                    <a:lnTo>
                      <a:pt x="14" y="262"/>
                    </a:lnTo>
                    <a:lnTo>
                      <a:pt x="13" y="262"/>
                    </a:lnTo>
                    <a:lnTo>
                      <a:pt x="13" y="261"/>
                    </a:lnTo>
                    <a:lnTo>
                      <a:pt x="12" y="261"/>
                    </a:lnTo>
                    <a:lnTo>
                      <a:pt x="10" y="261"/>
                    </a:lnTo>
                    <a:lnTo>
                      <a:pt x="10" y="259"/>
                    </a:lnTo>
                    <a:lnTo>
                      <a:pt x="9" y="259"/>
                    </a:lnTo>
                    <a:lnTo>
                      <a:pt x="9" y="258"/>
                    </a:lnTo>
                    <a:lnTo>
                      <a:pt x="9" y="259"/>
                    </a:lnTo>
                    <a:lnTo>
                      <a:pt x="8" y="259"/>
                    </a:lnTo>
                    <a:lnTo>
                      <a:pt x="6" y="259"/>
                    </a:lnTo>
                    <a:lnTo>
                      <a:pt x="5" y="259"/>
                    </a:lnTo>
                    <a:lnTo>
                      <a:pt x="4" y="259"/>
                    </a:lnTo>
                    <a:lnTo>
                      <a:pt x="4" y="261"/>
                    </a:lnTo>
                    <a:lnTo>
                      <a:pt x="3" y="261"/>
                    </a:lnTo>
                    <a:lnTo>
                      <a:pt x="3" y="259"/>
                    </a:lnTo>
                    <a:lnTo>
                      <a:pt x="3" y="258"/>
                    </a:lnTo>
                    <a:lnTo>
                      <a:pt x="3" y="257"/>
                    </a:lnTo>
                    <a:lnTo>
                      <a:pt x="4" y="257"/>
                    </a:lnTo>
                    <a:lnTo>
                      <a:pt x="4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0" y="256"/>
                    </a:lnTo>
                    <a:lnTo>
                      <a:pt x="1" y="254"/>
                    </a:lnTo>
                    <a:lnTo>
                      <a:pt x="3" y="254"/>
                    </a:lnTo>
                    <a:lnTo>
                      <a:pt x="3" y="253"/>
                    </a:lnTo>
                    <a:lnTo>
                      <a:pt x="4" y="253"/>
                    </a:lnTo>
                    <a:lnTo>
                      <a:pt x="5" y="253"/>
                    </a:lnTo>
                    <a:lnTo>
                      <a:pt x="6" y="253"/>
                    </a:lnTo>
                    <a:lnTo>
                      <a:pt x="8" y="253"/>
                    </a:lnTo>
                    <a:lnTo>
                      <a:pt x="8" y="252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10" y="250"/>
                    </a:lnTo>
                    <a:lnTo>
                      <a:pt x="10" y="249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9" y="246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10" y="246"/>
                    </a:lnTo>
                    <a:lnTo>
                      <a:pt x="9" y="246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4"/>
                    </a:lnTo>
                    <a:lnTo>
                      <a:pt x="8" y="245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5" y="242"/>
                    </a:lnTo>
                    <a:lnTo>
                      <a:pt x="5" y="241"/>
                    </a:lnTo>
                    <a:lnTo>
                      <a:pt x="5" y="240"/>
                    </a:lnTo>
                    <a:lnTo>
                      <a:pt x="6" y="240"/>
                    </a:lnTo>
                    <a:lnTo>
                      <a:pt x="6" y="239"/>
                    </a:lnTo>
                    <a:lnTo>
                      <a:pt x="5" y="239"/>
                    </a:lnTo>
                    <a:lnTo>
                      <a:pt x="5" y="237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6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4" y="233"/>
                    </a:lnTo>
                    <a:lnTo>
                      <a:pt x="4" y="232"/>
                    </a:lnTo>
                    <a:lnTo>
                      <a:pt x="5" y="232"/>
                    </a:lnTo>
                    <a:lnTo>
                      <a:pt x="5" y="231"/>
                    </a:lnTo>
                    <a:lnTo>
                      <a:pt x="6" y="231"/>
                    </a:lnTo>
                    <a:lnTo>
                      <a:pt x="6" y="229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9" y="227"/>
                    </a:lnTo>
                    <a:lnTo>
                      <a:pt x="9" y="225"/>
                    </a:lnTo>
                    <a:lnTo>
                      <a:pt x="10" y="225"/>
                    </a:lnTo>
                    <a:lnTo>
                      <a:pt x="12" y="225"/>
                    </a:lnTo>
                    <a:lnTo>
                      <a:pt x="12" y="224"/>
                    </a:lnTo>
                    <a:lnTo>
                      <a:pt x="10" y="224"/>
                    </a:lnTo>
                    <a:lnTo>
                      <a:pt x="12" y="224"/>
                    </a:lnTo>
                    <a:lnTo>
                      <a:pt x="10" y="223"/>
                    </a:lnTo>
                    <a:lnTo>
                      <a:pt x="12" y="223"/>
                    </a:lnTo>
                    <a:lnTo>
                      <a:pt x="12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8"/>
                    </a:lnTo>
                    <a:lnTo>
                      <a:pt x="10" y="218"/>
                    </a:lnTo>
                    <a:lnTo>
                      <a:pt x="12" y="216"/>
                    </a:lnTo>
                    <a:lnTo>
                      <a:pt x="12" y="218"/>
                    </a:lnTo>
                    <a:lnTo>
                      <a:pt x="12" y="216"/>
                    </a:lnTo>
                    <a:lnTo>
                      <a:pt x="10" y="216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9" y="214"/>
                    </a:lnTo>
                    <a:lnTo>
                      <a:pt x="10" y="214"/>
                    </a:lnTo>
                    <a:lnTo>
                      <a:pt x="12" y="214"/>
                    </a:lnTo>
                    <a:lnTo>
                      <a:pt x="12" y="212"/>
                    </a:lnTo>
                    <a:lnTo>
                      <a:pt x="12" y="211"/>
                    </a:lnTo>
                    <a:lnTo>
                      <a:pt x="13" y="210"/>
                    </a:lnTo>
                    <a:lnTo>
                      <a:pt x="14" y="210"/>
                    </a:lnTo>
                    <a:lnTo>
                      <a:pt x="14" y="208"/>
                    </a:lnTo>
                    <a:lnTo>
                      <a:pt x="13" y="208"/>
                    </a:lnTo>
                    <a:lnTo>
                      <a:pt x="13" y="207"/>
                    </a:lnTo>
                    <a:lnTo>
                      <a:pt x="13" y="206"/>
                    </a:lnTo>
                    <a:lnTo>
                      <a:pt x="12" y="206"/>
                    </a:lnTo>
                    <a:lnTo>
                      <a:pt x="10" y="206"/>
                    </a:lnTo>
                    <a:lnTo>
                      <a:pt x="10" y="204"/>
                    </a:lnTo>
                    <a:lnTo>
                      <a:pt x="10" y="203"/>
                    </a:lnTo>
                    <a:lnTo>
                      <a:pt x="12" y="203"/>
                    </a:lnTo>
                    <a:lnTo>
                      <a:pt x="12" y="202"/>
                    </a:lnTo>
                    <a:lnTo>
                      <a:pt x="10" y="202"/>
                    </a:lnTo>
                    <a:lnTo>
                      <a:pt x="10" y="201"/>
                    </a:lnTo>
                    <a:lnTo>
                      <a:pt x="10" y="199"/>
                    </a:lnTo>
                    <a:lnTo>
                      <a:pt x="9" y="199"/>
                    </a:lnTo>
                    <a:lnTo>
                      <a:pt x="9" y="198"/>
                    </a:lnTo>
                    <a:lnTo>
                      <a:pt x="9" y="199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6" y="198"/>
                    </a:lnTo>
                    <a:lnTo>
                      <a:pt x="6" y="197"/>
                    </a:lnTo>
                    <a:lnTo>
                      <a:pt x="6" y="195"/>
                    </a:lnTo>
                    <a:lnTo>
                      <a:pt x="8" y="195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5" y="189"/>
                    </a:lnTo>
                    <a:lnTo>
                      <a:pt x="5" y="187"/>
                    </a:lnTo>
                    <a:lnTo>
                      <a:pt x="4" y="187"/>
                    </a:lnTo>
                    <a:lnTo>
                      <a:pt x="5" y="187"/>
                    </a:lnTo>
                    <a:lnTo>
                      <a:pt x="5" y="186"/>
                    </a:lnTo>
                    <a:lnTo>
                      <a:pt x="6" y="186"/>
                    </a:lnTo>
                    <a:lnTo>
                      <a:pt x="6" y="185"/>
                    </a:lnTo>
                    <a:lnTo>
                      <a:pt x="6" y="184"/>
                    </a:lnTo>
                    <a:lnTo>
                      <a:pt x="6" y="182"/>
                    </a:lnTo>
                    <a:lnTo>
                      <a:pt x="6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9" y="180"/>
                    </a:lnTo>
                    <a:lnTo>
                      <a:pt x="9" y="178"/>
                    </a:lnTo>
                    <a:lnTo>
                      <a:pt x="9" y="177"/>
                    </a:lnTo>
                    <a:lnTo>
                      <a:pt x="9" y="176"/>
                    </a:lnTo>
                    <a:lnTo>
                      <a:pt x="10" y="174"/>
                    </a:lnTo>
                    <a:lnTo>
                      <a:pt x="9" y="174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5"/>
                    </a:lnTo>
                    <a:lnTo>
                      <a:pt x="9" y="165"/>
                    </a:lnTo>
                    <a:lnTo>
                      <a:pt x="8" y="164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59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3"/>
                    </a:lnTo>
                    <a:lnTo>
                      <a:pt x="10" y="153"/>
                    </a:lnTo>
                    <a:lnTo>
                      <a:pt x="10" y="152"/>
                    </a:lnTo>
                    <a:lnTo>
                      <a:pt x="12" y="152"/>
                    </a:lnTo>
                    <a:lnTo>
                      <a:pt x="12" y="151"/>
                    </a:lnTo>
                    <a:lnTo>
                      <a:pt x="13" y="151"/>
                    </a:lnTo>
                    <a:lnTo>
                      <a:pt x="13" y="150"/>
                    </a:lnTo>
                    <a:lnTo>
                      <a:pt x="14" y="150"/>
                    </a:lnTo>
                    <a:lnTo>
                      <a:pt x="14" y="151"/>
                    </a:lnTo>
                    <a:lnTo>
                      <a:pt x="16" y="151"/>
                    </a:lnTo>
                    <a:lnTo>
                      <a:pt x="16" y="150"/>
                    </a:lnTo>
                    <a:lnTo>
                      <a:pt x="16" y="148"/>
                    </a:lnTo>
                    <a:lnTo>
                      <a:pt x="17" y="148"/>
                    </a:lnTo>
                    <a:lnTo>
                      <a:pt x="18" y="148"/>
                    </a:lnTo>
                    <a:lnTo>
                      <a:pt x="20" y="148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25" y="142"/>
                    </a:lnTo>
                    <a:lnTo>
                      <a:pt x="25" y="140"/>
                    </a:lnTo>
                    <a:lnTo>
                      <a:pt x="26" y="140"/>
                    </a:lnTo>
                    <a:lnTo>
                      <a:pt x="26" y="139"/>
                    </a:lnTo>
                    <a:lnTo>
                      <a:pt x="26" y="138"/>
                    </a:lnTo>
                    <a:lnTo>
                      <a:pt x="27" y="138"/>
                    </a:lnTo>
                    <a:lnTo>
                      <a:pt x="27" y="136"/>
                    </a:lnTo>
                    <a:lnTo>
                      <a:pt x="29" y="136"/>
                    </a:lnTo>
                    <a:lnTo>
                      <a:pt x="27" y="136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9" y="134"/>
                    </a:lnTo>
                    <a:lnTo>
                      <a:pt x="30" y="134"/>
                    </a:lnTo>
                    <a:lnTo>
                      <a:pt x="29" y="133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1" y="131"/>
                    </a:lnTo>
                    <a:lnTo>
                      <a:pt x="33" y="131"/>
                    </a:lnTo>
                    <a:lnTo>
                      <a:pt x="33" y="130"/>
                    </a:lnTo>
                    <a:lnTo>
                      <a:pt x="34" y="130"/>
                    </a:lnTo>
                    <a:lnTo>
                      <a:pt x="34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7"/>
                    </a:lnTo>
                    <a:lnTo>
                      <a:pt x="38" y="127"/>
                    </a:lnTo>
                    <a:lnTo>
                      <a:pt x="38" y="126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1" y="125"/>
                    </a:lnTo>
                    <a:lnTo>
                      <a:pt x="41" y="123"/>
                    </a:lnTo>
                    <a:lnTo>
                      <a:pt x="39" y="123"/>
                    </a:lnTo>
                    <a:lnTo>
                      <a:pt x="39" y="122"/>
                    </a:lnTo>
                    <a:lnTo>
                      <a:pt x="39" y="121"/>
                    </a:lnTo>
                    <a:lnTo>
                      <a:pt x="39" y="119"/>
                    </a:lnTo>
                    <a:lnTo>
                      <a:pt x="41" y="119"/>
                    </a:lnTo>
                    <a:lnTo>
                      <a:pt x="41" y="118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1" y="114"/>
                    </a:lnTo>
                    <a:lnTo>
                      <a:pt x="41" y="113"/>
                    </a:lnTo>
                    <a:lnTo>
                      <a:pt x="42" y="113"/>
                    </a:lnTo>
                    <a:lnTo>
                      <a:pt x="42" y="112"/>
                    </a:lnTo>
                    <a:lnTo>
                      <a:pt x="42" y="110"/>
                    </a:lnTo>
                    <a:lnTo>
                      <a:pt x="43" y="109"/>
                    </a:lnTo>
                    <a:lnTo>
                      <a:pt x="44" y="109"/>
                    </a:lnTo>
                    <a:lnTo>
                      <a:pt x="44" y="108"/>
                    </a:lnTo>
                    <a:lnTo>
                      <a:pt x="46" y="108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8" y="105"/>
                    </a:lnTo>
                    <a:lnTo>
                      <a:pt x="50" y="105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1" y="102"/>
                    </a:lnTo>
                    <a:lnTo>
                      <a:pt x="52" y="102"/>
                    </a:lnTo>
                    <a:lnTo>
                      <a:pt x="54" y="102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6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1"/>
                    </a:lnTo>
                    <a:lnTo>
                      <a:pt x="59" y="101"/>
                    </a:lnTo>
                    <a:lnTo>
                      <a:pt x="60" y="101"/>
                    </a:lnTo>
                    <a:lnTo>
                      <a:pt x="60" y="100"/>
                    </a:lnTo>
                    <a:lnTo>
                      <a:pt x="61" y="100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3" y="97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4" y="95"/>
                    </a:lnTo>
                    <a:lnTo>
                      <a:pt x="64" y="93"/>
                    </a:lnTo>
                    <a:lnTo>
                      <a:pt x="64" y="92"/>
                    </a:lnTo>
                    <a:lnTo>
                      <a:pt x="64" y="91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67" y="88"/>
                    </a:lnTo>
                    <a:lnTo>
                      <a:pt x="68" y="88"/>
                    </a:lnTo>
                    <a:lnTo>
                      <a:pt x="69" y="88"/>
                    </a:lnTo>
                    <a:lnTo>
                      <a:pt x="69" y="89"/>
                    </a:lnTo>
                    <a:lnTo>
                      <a:pt x="71" y="89"/>
                    </a:lnTo>
                    <a:lnTo>
                      <a:pt x="71" y="88"/>
                    </a:lnTo>
                    <a:lnTo>
                      <a:pt x="72" y="88"/>
                    </a:lnTo>
                    <a:lnTo>
                      <a:pt x="73" y="88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7" y="88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8" y="88"/>
                    </a:lnTo>
                    <a:lnTo>
                      <a:pt x="78" y="87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4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4" y="83"/>
                    </a:lnTo>
                    <a:lnTo>
                      <a:pt x="85" y="83"/>
                    </a:lnTo>
                    <a:lnTo>
                      <a:pt x="86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8" y="80"/>
                    </a:lnTo>
                    <a:lnTo>
                      <a:pt x="89" y="80"/>
                    </a:lnTo>
                    <a:lnTo>
                      <a:pt x="89" y="79"/>
                    </a:lnTo>
                    <a:lnTo>
                      <a:pt x="89" y="78"/>
                    </a:lnTo>
                    <a:lnTo>
                      <a:pt x="90" y="78"/>
                    </a:lnTo>
                    <a:lnTo>
                      <a:pt x="90" y="76"/>
                    </a:lnTo>
                    <a:lnTo>
                      <a:pt x="92" y="75"/>
                    </a:lnTo>
                    <a:lnTo>
                      <a:pt x="93" y="75"/>
                    </a:lnTo>
                    <a:lnTo>
                      <a:pt x="93" y="74"/>
                    </a:lnTo>
                    <a:lnTo>
                      <a:pt x="94" y="74"/>
                    </a:lnTo>
                    <a:lnTo>
                      <a:pt x="95" y="74"/>
                    </a:lnTo>
                    <a:lnTo>
                      <a:pt x="95" y="75"/>
                    </a:lnTo>
                    <a:lnTo>
                      <a:pt x="97" y="74"/>
                    </a:lnTo>
                    <a:lnTo>
                      <a:pt x="98" y="74"/>
                    </a:lnTo>
                    <a:lnTo>
                      <a:pt x="99" y="74"/>
                    </a:lnTo>
                    <a:lnTo>
                      <a:pt x="99" y="75"/>
                    </a:lnTo>
                    <a:lnTo>
                      <a:pt x="101" y="75"/>
                    </a:lnTo>
                    <a:lnTo>
                      <a:pt x="102" y="75"/>
                    </a:lnTo>
                    <a:lnTo>
                      <a:pt x="102" y="74"/>
                    </a:lnTo>
                    <a:lnTo>
                      <a:pt x="102" y="72"/>
                    </a:lnTo>
                    <a:lnTo>
                      <a:pt x="102" y="71"/>
                    </a:lnTo>
                    <a:lnTo>
                      <a:pt x="102" y="70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2" y="66"/>
                    </a:lnTo>
                    <a:lnTo>
                      <a:pt x="102" y="64"/>
                    </a:lnTo>
                    <a:lnTo>
                      <a:pt x="102" y="63"/>
                    </a:lnTo>
                    <a:lnTo>
                      <a:pt x="103" y="63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1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0" y="59"/>
                    </a:lnTo>
                    <a:lnTo>
                      <a:pt x="110" y="58"/>
                    </a:lnTo>
                    <a:lnTo>
                      <a:pt x="110" y="57"/>
                    </a:lnTo>
                    <a:lnTo>
                      <a:pt x="111" y="57"/>
                    </a:lnTo>
                    <a:lnTo>
                      <a:pt x="115" y="57"/>
                    </a:lnTo>
                    <a:lnTo>
                      <a:pt x="116" y="57"/>
                    </a:lnTo>
                    <a:lnTo>
                      <a:pt x="119" y="57"/>
                    </a:lnTo>
                    <a:lnTo>
                      <a:pt x="122" y="57"/>
                    </a:lnTo>
                    <a:lnTo>
                      <a:pt x="124" y="57"/>
                    </a:lnTo>
                    <a:lnTo>
                      <a:pt x="126" y="58"/>
                    </a:lnTo>
                    <a:lnTo>
                      <a:pt x="128" y="58"/>
                    </a:lnTo>
                    <a:lnTo>
                      <a:pt x="130" y="58"/>
                    </a:lnTo>
                    <a:lnTo>
                      <a:pt x="131" y="58"/>
                    </a:lnTo>
                    <a:lnTo>
                      <a:pt x="132" y="58"/>
                    </a:lnTo>
                    <a:lnTo>
                      <a:pt x="132" y="61"/>
                    </a:lnTo>
                    <a:lnTo>
                      <a:pt x="133" y="62"/>
                    </a:lnTo>
                    <a:lnTo>
                      <a:pt x="132" y="62"/>
                    </a:lnTo>
                    <a:lnTo>
                      <a:pt x="132" y="67"/>
                    </a:lnTo>
                    <a:lnTo>
                      <a:pt x="132" y="71"/>
                    </a:lnTo>
                    <a:lnTo>
                      <a:pt x="132" y="75"/>
                    </a:lnTo>
                    <a:lnTo>
                      <a:pt x="132" y="79"/>
                    </a:lnTo>
                    <a:lnTo>
                      <a:pt x="132" y="80"/>
                    </a:lnTo>
                    <a:lnTo>
                      <a:pt x="132" y="81"/>
                    </a:lnTo>
                    <a:lnTo>
                      <a:pt x="132" y="83"/>
                    </a:lnTo>
                    <a:lnTo>
                      <a:pt x="132" y="88"/>
                    </a:lnTo>
                    <a:lnTo>
                      <a:pt x="132" y="89"/>
                    </a:lnTo>
                    <a:lnTo>
                      <a:pt x="132" y="91"/>
                    </a:lnTo>
                    <a:lnTo>
                      <a:pt x="133" y="91"/>
                    </a:lnTo>
                    <a:lnTo>
                      <a:pt x="135" y="91"/>
                    </a:lnTo>
                    <a:lnTo>
                      <a:pt x="136" y="91"/>
                    </a:lnTo>
                    <a:lnTo>
                      <a:pt x="137" y="91"/>
                    </a:lnTo>
                    <a:lnTo>
                      <a:pt x="137" y="89"/>
                    </a:lnTo>
                    <a:lnTo>
                      <a:pt x="139" y="89"/>
                    </a:lnTo>
                    <a:lnTo>
                      <a:pt x="140" y="89"/>
                    </a:lnTo>
                    <a:lnTo>
                      <a:pt x="141" y="89"/>
                    </a:lnTo>
                    <a:lnTo>
                      <a:pt x="143" y="89"/>
                    </a:lnTo>
                    <a:lnTo>
                      <a:pt x="144" y="91"/>
                    </a:lnTo>
                    <a:lnTo>
                      <a:pt x="144" y="89"/>
                    </a:lnTo>
                    <a:lnTo>
                      <a:pt x="145" y="89"/>
                    </a:lnTo>
                    <a:lnTo>
                      <a:pt x="147" y="88"/>
                    </a:lnTo>
                    <a:lnTo>
                      <a:pt x="148" y="88"/>
                    </a:lnTo>
                    <a:lnTo>
                      <a:pt x="150" y="89"/>
                    </a:lnTo>
                    <a:lnTo>
                      <a:pt x="153" y="91"/>
                    </a:lnTo>
                    <a:lnTo>
                      <a:pt x="154" y="92"/>
                    </a:lnTo>
                    <a:lnTo>
                      <a:pt x="157" y="93"/>
                    </a:lnTo>
                    <a:lnTo>
                      <a:pt x="158" y="93"/>
                    </a:lnTo>
                    <a:lnTo>
                      <a:pt x="158" y="95"/>
                    </a:lnTo>
                    <a:lnTo>
                      <a:pt x="160" y="95"/>
                    </a:lnTo>
                    <a:lnTo>
                      <a:pt x="161" y="96"/>
                    </a:lnTo>
                    <a:lnTo>
                      <a:pt x="162" y="96"/>
                    </a:lnTo>
                    <a:lnTo>
                      <a:pt x="162" y="97"/>
                    </a:lnTo>
                    <a:lnTo>
                      <a:pt x="164" y="97"/>
                    </a:lnTo>
                    <a:lnTo>
                      <a:pt x="160" y="100"/>
                    </a:lnTo>
                    <a:lnTo>
                      <a:pt x="158" y="101"/>
                    </a:lnTo>
                    <a:lnTo>
                      <a:pt x="153" y="104"/>
                    </a:lnTo>
                    <a:lnTo>
                      <a:pt x="150" y="105"/>
                    </a:lnTo>
                    <a:lnTo>
                      <a:pt x="158" y="105"/>
                    </a:lnTo>
                    <a:lnTo>
                      <a:pt x="162" y="104"/>
                    </a:lnTo>
                    <a:lnTo>
                      <a:pt x="164" y="104"/>
                    </a:lnTo>
                    <a:lnTo>
                      <a:pt x="165" y="104"/>
                    </a:lnTo>
                    <a:lnTo>
                      <a:pt x="166" y="102"/>
                    </a:lnTo>
                    <a:lnTo>
                      <a:pt x="169" y="102"/>
                    </a:lnTo>
                    <a:lnTo>
                      <a:pt x="171" y="102"/>
                    </a:lnTo>
                    <a:lnTo>
                      <a:pt x="173" y="101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7" y="100"/>
                    </a:lnTo>
                    <a:lnTo>
                      <a:pt x="177" y="98"/>
                    </a:lnTo>
                    <a:lnTo>
                      <a:pt x="177" y="97"/>
                    </a:lnTo>
                    <a:lnTo>
                      <a:pt x="175" y="97"/>
                    </a:lnTo>
                    <a:lnTo>
                      <a:pt x="177" y="96"/>
                    </a:lnTo>
                    <a:lnTo>
                      <a:pt x="178" y="95"/>
                    </a:lnTo>
                    <a:lnTo>
                      <a:pt x="181" y="93"/>
                    </a:lnTo>
                    <a:lnTo>
                      <a:pt x="181" y="92"/>
                    </a:lnTo>
                    <a:lnTo>
                      <a:pt x="182" y="92"/>
                    </a:lnTo>
                    <a:lnTo>
                      <a:pt x="182" y="93"/>
                    </a:lnTo>
                    <a:lnTo>
                      <a:pt x="182" y="92"/>
                    </a:lnTo>
                    <a:lnTo>
                      <a:pt x="183" y="92"/>
                    </a:lnTo>
                    <a:lnTo>
                      <a:pt x="183" y="93"/>
                    </a:lnTo>
                    <a:lnTo>
                      <a:pt x="185" y="93"/>
                    </a:lnTo>
                    <a:lnTo>
                      <a:pt x="186" y="93"/>
                    </a:lnTo>
                    <a:lnTo>
                      <a:pt x="186" y="95"/>
                    </a:lnTo>
                    <a:lnTo>
                      <a:pt x="187" y="95"/>
                    </a:lnTo>
                    <a:lnTo>
                      <a:pt x="187" y="93"/>
                    </a:lnTo>
                    <a:lnTo>
                      <a:pt x="188" y="93"/>
                    </a:lnTo>
                    <a:lnTo>
                      <a:pt x="190" y="93"/>
                    </a:lnTo>
                    <a:lnTo>
                      <a:pt x="190" y="95"/>
                    </a:lnTo>
                    <a:lnTo>
                      <a:pt x="191" y="95"/>
                    </a:lnTo>
                    <a:lnTo>
                      <a:pt x="190" y="96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7" y="98"/>
                    </a:lnTo>
                    <a:lnTo>
                      <a:pt x="188" y="98"/>
                    </a:lnTo>
                    <a:lnTo>
                      <a:pt x="188" y="100"/>
                    </a:lnTo>
                    <a:lnTo>
                      <a:pt x="190" y="100"/>
                    </a:lnTo>
                    <a:lnTo>
                      <a:pt x="191" y="100"/>
                    </a:lnTo>
                    <a:lnTo>
                      <a:pt x="191" y="101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4" y="100"/>
                    </a:lnTo>
                    <a:lnTo>
                      <a:pt x="195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1"/>
                    </a:lnTo>
                    <a:lnTo>
                      <a:pt x="198" y="101"/>
                    </a:lnTo>
                    <a:lnTo>
                      <a:pt x="198" y="102"/>
                    </a:lnTo>
                    <a:lnTo>
                      <a:pt x="199" y="102"/>
                    </a:lnTo>
                    <a:lnTo>
                      <a:pt x="199" y="101"/>
                    </a:lnTo>
                    <a:lnTo>
                      <a:pt x="200" y="101"/>
                    </a:lnTo>
                    <a:lnTo>
                      <a:pt x="200" y="100"/>
                    </a:lnTo>
                    <a:lnTo>
                      <a:pt x="200" y="98"/>
                    </a:lnTo>
                    <a:lnTo>
                      <a:pt x="200" y="97"/>
                    </a:lnTo>
                    <a:lnTo>
                      <a:pt x="199" y="97"/>
                    </a:lnTo>
                    <a:lnTo>
                      <a:pt x="199" y="96"/>
                    </a:lnTo>
                    <a:lnTo>
                      <a:pt x="198" y="96"/>
                    </a:lnTo>
                    <a:lnTo>
                      <a:pt x="198" y="95"/>
                    </a:lnTo>
                    <a:lnTo>
                      <a:pt x="199" y="95"/>
                    </a:lnTo>
                    <a:lnTo>
                      <a:pt x="199" y="93"/>
                    </a:lnTo>
                    <a:lnTo>
                      <a:pt x="198" y="93"/>
                    </a:lnTo>
                    <a:lnTo>
                      <a:pt x="199" y="93"/>
                    </a:lnTo>
                    <a:lnTo>
                      <a:pt x="199" y="92"/>
                    </a:lnTo>
                    <a:lnTo>
                      <a:pt x="200" y="93"/>
                    </a:lnTo>
                    <a:lnTo>
                      <a:pt x="200" y="92"/>
                    </a:lnTo>
                    <a:lnTo>
                      <a:pt x="200" y="91"/>
                    </a:lnTo>
                    <a:lnTo>
                      <a:pt x="202" y="91"/>
                    </a:lnTo>
                    <a:lnTo>
                      <a:pt x="202" y="89"/>
                    </a:lnTo>
                    <a:lnTo>
                      <a:pt x="200" y="89"/>
                    </a:lnTo>
                    <a:lnTo>
                      <a:pt x="202" y="89"/>
                    </a:lnTo>
                    <a:lnTo>
                      <a:pt x="202" y="88"/>
                    </a:lnTo>
                    <a:lnTo>
                      <a:pt x="203" y="88"/>
                    </a:lnTo>
                    <a:lnTo>
                      <a:pt x="202" y="88"/>
                    </a:lnTo>
                    <a:lnTo>
                      <a:pt x="202" y="87"/>
                    </a:lnTo>
                    <a:lnTo>
                      <a:pt x="200" y="87"/>
                    </a:lnTo>
                    <a:lnTo>
                      <a:pt x="199" y="87"/>
                    </a:lnTo>
                    <a:lnTo>
                      <a:pt x="199" y="85"/>
                    </a:lnTo>
                    <a:lnTo>
                      <a:pt x="198" y="85"/>
                    </a:lnTo>
                    <a:lnTo>
                      <a:pt x="196" y="85"/>
                    </a:lnTo>
                    <a:lnTo>
                      <a:pt x="198" y="85"/>
                    </a:lnTo>
                    <a:lnTo>
                      <a:pt x="198" y="84"/>
                    </a:lnTo>
                    <a:lnTo>
                      <a:pt x="196" y="84"/>
                    </a:lnTo>
                    <a:lnTo>
                      <a:pt x="196" y="83"/>
                    </a:lnTo>
                    <a:lnTo>
                      <a:pt x="195" y="83"/>
                    </a:lnTo>
                    <a:lnTo>
                      <a:pt x="195" y="81"/>
                    </a:lnTo>
                    <a:lnTo>
                      <a:pt x="194" y="80"/>
                    </a:lnTo>
                    <a:lnTo>
                      <a:pt x="192" y="79"/>
                    </a:lnTo>
                    <a:lnTo>
                      <a:pt x="191" y="79"/>
                    </a:lnTo>
                    <a:lnTo>
                      <a:pt x="190" y="78"/>
                    </a:lnTo>
                    <a:lnTo>
                      <a:pt x="188" y="78"/>
                    </a:lnTo>
                    <a:lnTo>
                      <a:pt x="188" y="76"/>
                    </a:lnTo>
                    <a:lnTo>
                      <a:pt x="185" y="75"/>
                    </a:lnTo>
                    <a:lnTo>
                      <a:pt x="185" y="74"/>
                    </a:lnTo>
                    <a:lnTo>
                      <a:pt x="183" y="74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3" y="68"/>
                    </a:lnTo>
                    <a:lnTo>
                      <a:pt x="183" y="67"/>
                    </a:lnTo>
                    <a:lnTo>
                      <a:pt x="183" y="66"/>
                    </a:lnTo>
                    <a:lnTo>
                      <a:pt x="183" y="64"/>
                    </a:lnTo>
                    <a:lnTo>
                      <a:pt x="185" y="64"/>
                    </a:lnTo>
                    <a:lnTo>
                      <a:pt x="185" y="63"/>
                    </a:lnTo>
                    <a:lnTo>
                      <a:pt x="185" y="62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86" y="59"/>
                    </a:lnTo>
                    <a:lnTo>
                      <a:pt x="186" y="58"/>
                    </a:lnTo>
                    <a:lnTo>
                      <a:pt x="187" y="58"/>
                    </a:lnTo>
                    <a:lnTo>
                      <a:pt x="187" y="57"/>
                    </a:lnTo>
                    <a:lnTo>
                      <a:pt x="188" y="57"/>
                    </a:lnTo>
                    <a:lnTo>
                      <a:pt x="190" y="55"/>
                    </a:lnTo>
                    <a:lnTo>
                      <a:pt x="190" y="54"/>
                    </a:lnTo>
                    <a:lnTo>
                      <a:pt x="190" y="55"/>
                    </a:lnTo>
                    <a:lnTo>
                      <a:pt x="191" y="55"/>
                    </a:lnTo>
                    <a:lnTo>
                      <a:pt x="192" y="55"/>
                    </a:lnTo>
                    <a:lnTo>
                      <a:pt x="192" y="57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9" y="57"/>
                    </a:lnTo>
                    <a:lnTo>
                      <a:pt x="200" y="55"/>
                    </a:lnTo>
                    <a:lnTo>
                      <a:pt x="200" y="57"/>
                    </a:lnTo>
                    <a:lnTo>
                      <a:pt x="202" y="57"/>
                    </a:lnTo>
                    <a:lnTo>
                      <a:pt x="202" y="58"/>
                    </a:lnTo>
                    <a:lnTo>
                      <a:pt x="202" y="59"/>
                    </a:lnTo>
                    <a:lnTo>
                      <a:pt x="203" y="59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4" y="57"/>
                    </a:lnTo>
                    <a:lnTo>
                      <a:pt x="205" y="57"/>
                    </a:lnTo>
                    <a:lnTo>
                      <a:pt x="205" y="55"/>
                    </a:lnTo>
                    <a:lnTo>
                      <a:pt x="205" y="54"/>
                    </a:lnTo>
                    <a:lnTo>
                      <a:pt x="205" y="53"/>
                    </a:lnTo>
                    <a:lnTo>
                      <a:pt x="204" y="53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7" y="54"/>
                    </a:lnTo>
                    <a:lnTo>
                      <a:pt x="208" y="54"/>
                    </a:lnTo>
                    <a:lnTo>
                      <a:pt x="209" y="54"/>
                    </a:lnTo>
                    <a:lnTo>
                      <a:pt x="208" y="54"/>
                    </a:lnTo>
                    <a:lnTo>
                      <a:pt x="208" y="53"/>
                    </a:lnTo>
                    <a:lnTo>
                      <a:pt x="208" y="51"/>
                    </a:lnTo>
                    <a:lnTo>
                      <a:pt x="209" y="51"/>
                    </a:lnTo>
                    <a:lnTo>
                      <a:pt x="209" y="53"/>
                    </a:lnTo>
                    <a:lnTo>
                      <a:pt x="211" y="53"/>
                    </a:lnTo>
                    <a:lnTo>
                      <a:pt x="211" y="51"/>
                    </a:lnTo>
                    <a:lnTo>
                      <a:pt x="209" y="51"/>
                    </a:lnTo>
                    <a:lnTo>
                      <a:pt x="209" y="50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9" y="47"/>
                    </a:lnTo>
                    <a:lnTo>
                      <a:pt x="211" y="47"/>
                    </a:lnTo>
                    <a:lnTo>
                      <a:pt x="211" y="46"/>
                    </a:lnTo>
                    <a:lnTo>
                      <a:pt x="211" y="45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5"/>
                    </a:lnTo>
                    <a:lnTo>
                      <a:pt x="211" y="45"/>
                    </a:lnTo>
                    <a:lnTo>
                      <a:pt x="211" y="43"/>
                    </a:lnTo>
                    <a:lnTo>
                      <a:pt x="209" y="43"/>
                    </a:lnTo>
                    <a:lnTo>
                      <a:pt x="209" y="42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2" y="41"/>
                    </a:lnTo>
                    <a:lnTo>
                      <a:pt x="213" y="41"/>
                    </a:lnTo>
                    <a:lnTo>
                      <a:pt x="213" y="40"/>
                    </a:lnTo>
                    <a:lnTo>
                      <a:pt x="215" y="40"/>
                    </a:lnTo>
                    <a:lnTo>
                      <a:pt x="216" y="40"/>
                    </a:lnTo>
                    <a:lnTo>
                      <a:pt x="217" y="40"/>
                    </a:lnTo>
                    <a:lnTo>
                      <a:pt x="217" y="38"/>
                    </a:lnTo>
                    <a:lnTo>
                      <a:pt x="219" y="38"/>
                    </a:lnTo>
                    <a:lnTo>
                      <a:pt x="217" y="38"/>
                    </a:lnTo>
                    <a:lnTo>
                      <a:pt x="217" y="37"/>
                    </a:lnTo>
                    <a:lnTo>
                      <a:pt x="219" y="37"/>
                    </a:lnTo>
                    <a:lnTo>
                      <a:pt x="219" y="36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21" y="34"/>
                    </a:lnTo>
                    <a:lnTo>
                      <a:pt x="222" y="34"/>
                    </a:lnTo>
                    <a:lnTo>
                      <a:pt x="224" y="34"/>
                    </a:lnTo>
                    <a:lnTo>
                      <a:pt x="224" y="33"/>
                    </a:lnTo>
                    <a:lnTo>
                      <a:pt x="225" y="33"/>
                    </a:lnTo>
                    <a:lnTo>
                      <a:pt x="225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6" y="32"/>
                    </a:lnTo>
                    <a:lnTo>
                      <a:pt x="228" y="32"/>
                    </a:lnTo>
                    <a:lnTo>
                      <a:pt x="226" y="32"/>
                    </a:lnTo>
                    <a:lnTo>
                      <a:pt x="226" y="30"/>
                    </a:lnTo>
                    <a:lnTo>
                      <a:pt x="226" y="29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9" y="28"/>
                    </a:lnTo>
                    <a:lnTo>
                      <a:pt x="229" y="29"/>
                    </a:lnTo>
                    <a:lnTo>
                      <a:pt x="229" y="28"/>
                    </a:lnTo>
                    <a:lnTo>
                      <a:pt x="230" y="28"/>
                    </a:lnTo>
                    <a:lnTo>
                      <a:pt x="232" y="28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4" y="26"/>
                    </a:lnTo>
                    <a:lnTo>
                      <a:pt x="234" y="28"/>
                    </a:lnTo>
                    <a:lnTo>
                      <a:pt x="234" y="26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7" y="25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3" y="24"/>
                    </a:lnTo>
                    <a:lnTo>
                      <a:pt x="245" y="24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7" y="23"/>
                    </a:lnTo>
                    <a:lnTo>
                      <a:pt x="247" y="21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50" y="17"/>
                    </a:lnTo>
                    <a:lnTo>
                      <a:pt x="249" y="17"/>
                    </a:lnTo>
                    <a:lnTo>
                      <a:pt x="250" y="16"/>
                    </a:lnTo>
                    <a:lnTo>
                      <a:pt x="250" y="15"/>
                    </a:lnTo>
                    <a:lnTo>
                      <a:pt x="250" y="13"/>
                    </a:lnTo>
                    <a:lnTo>
                      <a:pt x="250" y="12"/>
                    </a:lnTo>
                    <a:lnTo>
                      <a:pt x="251" y="12"/>
                    </a:lnTo>
                    <a:lnTo>
                      <a:pt x="251" y="11"/>
                    </a:lnTo>
                    <a:lnTo>
                      <a:pt x="251" y="9"/>
                    </a:lnTo>
                    <a:lnTo>
                      <a:pt x="253" y="9"/>
                    </a:lnTo>
                    <a:lnTo>
                      <a:pt x="254" y="9"/>
                    </a:lnTo>
                    <a:lnTo>
                      <a:pt x="254" y="8"/>
                    </a:lnTo>
                    <a:lnTo>
                      <a:pt x="255" y="8"/>
                    </a:lnTo>
                    <a:lnTo>
                      <a:pt x="255" y="7"/>
                    </a:lnTo>
                    <a:lnTo>
                      <a:pt x="255" y="6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4" y="3"/>
                    </a:lnTo>
                    <a:lnTo>
                      <a:pt x="254" y="2"/>
                    </a:lnTo>
                    <a:lnTo>
                      <a:pt x="255" y="2"/>
                    </a:lnTo>
                    <a:lnTo>
                      <a:pt x="254" y="0"/>
                    </a:lnTo>
                    <a:lnTo>
                      <a:pt x="255" y="0"/>
                    </a:lnTo>
                    <a:lnTo>
                      <a:pt x="255" y="2"/>
                    </a:lnTo>
                    <a:lnTo>
                      <a:pt x="258" y="4"/>
                    </a:lnTo>
                    <a:lnTo>
                      <a:pt x="260" y="7"/>
                    </a:lnTo>
                    <a:lnTo>
                      <a:pt x="262" y="8"/>
                    </a:lnTo>
                    <a:lnTo>
                      <a:pt x="263" y="9"/>
                    </a:lnTo>
                    <a:lnTo>
                      <a:pt x="264" y="11"/>
                    </a:lnTo>
                    <a:lnTo>
                      <a:pt x="267" y="13"/>
                    </a:lnTo>
                    <a:lnTo>
                      <a:pt x="268" y="16"/>
                    </a:lnTo>
                    <a:lnTo>
                      <a:pt x="268" y="17"/>
                    </a:lnTo>
                    <a:lnTo>
                      <a:pt x="270" y="19"/>
                    </a:lnTo>
                    <a:lnTo>
                      <a:pt x="271" y="19"/>
                    </a:lnTo>
                    <a:lnTo>
                      <a:pt x="272" y="21"/>
                    </a:lnTo>
                    <a:lnTo>
                      <a:pt x="275" y="24"/>
                    </a:lnTo>
                    <a:lnTo>
                      <a:pt x="275" y="25"/>
                    </a:lnTo>
                    <a:lnTo>
                      <a:pt x="276" y="25"/>
                    </a:lnTo>
                    <a:lnTo>
                      <a:pt x="277" y="26"/>
                    </a:lnTo>
                    <a:lnTo>
                      <a:pt x="279" y="26"/>
                    </a:lnTo>
                    <a:lnTo>
                      <a:pt x="280" y="26"/>
                    </a:lnTo>
                    <a:lnTo>
                      <a:pt x="281" y="26"/>
                    </a:lnTo>
                    <a:lnTo>
                      <a:pt x="281" y="28"/>
                    </a:lnTo>
                    <a:lnTo>
                      <a:pt x="281" y="29"/>
                    </a:lnTo>
                    <a:lnTo>
                      <a:pt x="283" y="29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5" y="30"/>
                    </a:lnTo>
                    <a:lnTo>
                      <a:pt x="285" y="32"/>
                    </a:lnTo>
                    <a:lnTo>
                      <a:pt x="287" y="30"/>
                    </a:lnTo>
                    <a:lnTo>
                      <a:pt x="288" y="30"/>
                    </a:lnTo>
                    <a:lnTo>
                      <a:pt x="289" y="30"/>
                    </a:lnTo>
                    <a:lnTo>
                      <a:pt x="289" y="29"/>
                    </a:lnTo>
                    <a:lnTo>
                      <a:pt x="291" y="29"/>
                    </a:lnTo>
                    <a:lnTo>
                      <a:pt x="292" y="29"/>
                    </a:lnTo>
                    <a:lnTo>
                      <a:pt x="293" y="29"/>
                    </a:lnTo>
                    <a:lnTo>
                      <a:pt x="293" y="28"/>
                    </a:lnTo>
                    <a:lnTo>
                      <a:pt x="294" y="28"/>
                    </a:lnTo>
                    <a:lnTo>
                      <a:pt x="294" y="29"/>
                    </a:lnTo>
                    <a:lnTo>
                      <a:pt x="294" y="28"/>
                    </a:lnTo>
                    <a:lnTo>
                      <a:pt x="296" y="28"/>
                    </a:lnTo>
                    <a:lnTo>
                      <a:pt x="297" y="28"/>
                    </a:lnTo>
                    <a:lnTo>
                      <a:pt x="298" y="26"/>
                    </a:lnTo>
                    <a:lnTo>
                      <a:pt x="300" y="26"/>
                    </a:lnTo>
                    <a:lnTo>
                      <a:pt x="301" y="26"/>
                    </a:lnTo>
                    <a:lnTo>
                      <a:pt x="301" y="28"/>
                    </a:lnTo>
                    <a:lnTo>
                      <a:pt x="302" y="28"/>
                    </a:lnTo>
                    <a:lnTo>
                      <a:pt x="304" y="28"/>
                    </a:lnTo>
                    <a:lnTo>
                      <a:pt x="306" y="33"/>
                    </a:lnTo>
                    <a:lnTo>
                      <a:pt x="308" y="33"/>
                    </a:lnTo>
                    <a:lnTo>
                      <a:pt x="308" y="34"/>
                    </a:lnTo>
                    <a:lnTo>
                      <a:pt x="309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4" y="36"/>
                    </a:lnTo>
                    <a:lnTo>
                      <a:pt x="315" y="37"/>
                    </a:lnTo>
                    <a:lnTo>
                      <a:pt x="315" y="38"/>
                    </a:lnTo>
                    <a:lnTo>
                      <a:pt x="315" y="40"/>
                    </a:lnTo>
                    <a:lnTo>
                      <a:pt x="317" y="42"/>
                    </a:lnTo>
                    <a:lnTo>
                      <a:pt x="317" y="45"/>
                    </a:lnTo>
                    <a:lnTo>
                      <a:pt x="319" y="46"/>
                    </a:lnTo>
                    <a:lnTo>
                      <a:pt x="321" y="45"/>
                    </a:lnTo>
                    <a:lnTo>
                      <a:pt x="322" y="45"/>
                    </a:lnTo>
                    <a:lnTo>
                      <a:pt x="323" y="45"/>
                    </a:lnTo>
                    <a:lnTo>
                      <a:pt x="325" y="45"/>
                    </a:lnTo>
                    <a:lnTo>
                      <a:pt x="326" y="45"/>
                    </a:lnTo>
                    <a:lnTo>
                      <a:pt x="327" y="45"/>
                    </a:lnTo>
                    <a:lnTo>
                      <a:pt x="327" y="46"/>
                    </a:lnTo>
                    <a:lnTo>
                      <a:pt x="329" y="46"/>
                    </a:lnTo>
                    <a:lnTo>
                      <a:pt x="330" y="47"/>
                    </a:lnTo>
                    <a:lnTo>
                      <a:pt x="331" y="49"/>
                    </a:lnTo>
                    <a:lnTo>
                      <a:pt x="332" y="49"/>
                    </a:lnTo>
                    <a:lnTo>
                      <a:pt x="334" y="49"/>
                    </a:lnTo>
                    <a:lnTo>
                      <a:pt x="334" y="47"/>
                    </a:lnTo>
                    <a:lnTo>
                      <a:pt x="335" y="47"/>
                    </a:lnTo>
                    <a:lnTo>
                      <a:pt x="336" y="47"/>
                    </a:lnTo>
                    <a:lnTo>
                      <a:pt x="336" y="46"/>
                    </a:lnTo>
                    <a:lnTo>
                      <a:pt x="338" y="46"/>
                    </a:lnTo>
                    <a:lnTo>
                      <a:pt x="339" y="45"/>
                    </a:lnTo>
                    <a:lnTo>
                      <a:pt x="340" y="45"/>
                    </a:lnTo>
                    <a:lnTo>
                      <a:pt x="342" y="45"/>
                    </a:lnTo>
                    <a:lnTo>
                      <a:pt x="343" y="45"/>
                    </a:lnTo>
                    <a:lnTo>
                      <a:pt x="343" y="43"/>
                    </a:lnTo>
                    <a:lnTo>
                      <a:pt x="344" y="43"/>
                    </a:lnTo>
                    <a:lnTo>
                      <a:pt x="346" y="43"/>
                    </a:lnTo>
                    <a:lnTo>
                      <a:pt x="346" y="42"/>
                    </a:lnTo>
                    <a:lnTo>
                      <a:pt x="347" y="42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49" y="41"/>
                    </a:lnTo>
                    <a:lnTo>
                      <a:pt x="351" y="41"/>
                    </a:lnTo>
                    <a:lnTo>
                      <a:pt x="352" y="41"/>
                    </a:lnTo>
                    <a:lnTo>
                      <a:pt x="353" y="41"/>
                    </a:lnTo>
                    <a:lnTo>
                      <a:pt x="355" y="41"/>
                    </a:lnTo>
                    <a:lnTo>
                      <a:pt x="355" y="42"/>
                    </a:lnTo>
                    <a:lnTo>
                      <a:pt x="356" y="42"/>
                    </a:lnTo>
                    <a:lnTo>
                      <a:pt x="356" y="43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9" y="46"/>
                    </a:lnTo>
                    <a:lnTo>
                      <a:pt x="359" y="47"/>
                    </a:lnTo>
                    <a:lnTo>
                      <a:pt x="360" y="47"/>
                    </a:lnTo>
                    <a:lnTo>
                      <a:pt x="361" y="47"/>
                    </a:lnTo>
                    <a:lnTo>
                      <a:pt x="361" y="49"/>
                    </a:lnTo>
                    <a:lnTo>
                      <a:pt x="361" y="50"/>
                    </a:lnTo>
                    <a:lnTo>
                      <a:pt x="360" y="50"/>
                    </a:lnTo>
                    <a:lnTo>
                      <a:pt x="360" y="51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4"/>
                    </a:lnTo>
                    <a:lnTo>
                      <a:pt x="356" y="55"/>
                    </a:lnTo>
                    <a:lnTo>
                      <a:pt x="356" y="54"/>
                    </a:lnTo>
                    <a:lnTo>
                      <a:pt x="356" y="55"/>
                    </a:lnTo>
                    <a:lnTo>
                      <a:pt x="355" y="55"/>
                    </a:lnTo>
                    <a:lnTo>
                      <a:pt x="353" y="55"/>
                    </a:lnTo>
                    <a:lnTo>
                      <a:pt x="353" y="57"/>
                    </a:lnTo>
                    <a:lnTo>
                      <a:pt x="352" y="57"/>
                    </a:lnTo>
                    <a:lnTo>
                      <a:pt x="352" y="58"/>
                    </a:lnTo>
                    <a:lnTo>
                      <a:pt x="351" y="58"/>
                    </a:lnTo>
                    <a:lnTo>
                      <a:pt x="351" y="59"/>
                    </a:lnTo>
                    <a:lnTo>
                      <a:pt x="351" y="61"/>
                    </a:lnTo>
                    <a:lnTo>
                      <a:pt x="349" y="61"/>
                    </a:lnTo>
                    <a:lnTo>
                      <a:pt x="349" y="62"/>
                    </a:lnTo>
                    <a:lnTo>
                      <a:pt x="348" y="62"/>
                    </a:lnTo>
                    <a:lnTo>
                      <a:pt x="348" y="63"/>
                    </a:lnTo>
                    <a:lnTo>
                      <a:pt x="347" y="66"/>
                    </a:lnTo>
                    <a:lnTo>
                      <a:pt x="331" y="74"/>
                    </a:lnTo>
                    <a:lnTo>
                      <a:pt x="325" y="75"/>
                    </a:lnTo>
                    <a:lnTo>
                      <a:pt x="325" y="78"/>
                    </a:lnTo>
                    <a:lnTo>
                      <a:pt x="325" y="84"/>
                    </a:lnTo>
                    <a:lnTo>
                      <a:pt x="325" y="88"/>
                    </a:lnTo>
                    <a:lnTo>
                      <a:pt x="325" y="92"/>
                    </a:lnTo>
                    <a:lnTo>
                      <a:pt x="323" y="93"/>
                    </a:lnTo>
                    <a:lnTo>
                      <a:pt x="323" y="95"/>
                    </a:lnTo>
                    <a:lnTo>
                      <a:pt x="321" y="100"/>
                    </a:lnTo>
                    <a:lnTo>
                      <a:pt x="319" y="104"/>
                    </a:lnTo>
                    <a:lnTo>
                      <a:pt x="318" y="106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4" y="106"/>
                    </a:lnTo>
                    <a:lnTo>
                      <a:pt x="314" y="105"/>
                    </a:lnTo>
                    <a:lnTo>
                      <a:pt x="313" y="105"/>
                    </a:lnTo>
                    <a:lnTo>
                      <a:pt x="313" y="106"/>
                    </a:lnTo>
                    <a:lnTo>
                      <a:pt x="312" y="106"/>
                    </a:lnTo>
                    <a:lnTo>
                      <a:pt x="310" y="106"/>
                    </a:lnTo>
                    <a:lnTo>
                      <a:pt x="309" y="108"/>
                    </a:lnTo>
                    <a:lnTo>
                      <a:pt x="308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2" y="109"/>
                    </a:lnTo>
                    <a:lnTo>
                      <a:pt x="302" y="110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300" y="112"/>
                    </a:lnTo>
                    <a:lnTo>
                      <a:pt x="298" y="112"/>
                    </a:lnTo>
                    <a:lnTo>
                      <a:pt x="298" y="113"/>
                    </a:lnTo>
                    <a:lnTo>
                      <a:pt x="297" y="113"/>
                    </a:lnTo>
                    <a:lnTo>
                      <a:pt x="297" y="114"/>
                    </a:lnTo>
                    <a:lnTo>
                      <a:pt x="296" y="114"/>
                    </a:lnTo>
                    <a:lnTo>
                      <a:pt x="296" y="115"/>
                    </a:lnTo>
                    <a:lnTo>
                      <a:pt x="294" y="115"/>
                    </a:lnTo>
                    <a:lnTo>
                      <a:pt x="294" y="117"/>
                    </a:lnTo>
                    <a:lnTo>
                      <a:pt x="294" y="118"/>
                    </a:lnTo>
                    <a:lnTo>
                      <a:pt x="293" y="118"/>
                    </a:lnTo>
                    <a:lnTo>
                      <a:pt x="293" y="119"/>
                    </a:lnTo>
                    <a:lnTo>
                      <a:pt x="292" y="119"/>
                    </a:lnTo>
                    <a:lnTo>
                      <a:pt x="291" y="119"/>
                    </a:lnTo>
                    <a:lnTo>
                      <a:pt x="291" y="121"/>
                    </a:lnTo>
                    <a:lnTo>
                      <a:pt x="289" y="121"/>
                    </a:lnTo>
                    <a:lnTo>
                      <a:pt x="289" y="122"/>
                    </a:lnTo>
                    <a:lnTo>
                      <a:pt x="288" y="122"/>
                    </a:lnTo>
                    <a:lnTo>
                      <a:pt x="287" y="122"/>
                    </a:lnTo>
                    <a:lnTo>
                      <a:pt x="287" y="123"/>
                    </a:lnTo>
                    <a:lnTo>
                      <a:pt x="287" y="122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4" y="122"/>
                    </a:lnTo>
                    <a:lnTo>
                      <a:pt x="283" y="122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0" y="123"/>
                    </a:lnTo>
                    <a:lnTo>
                      <a:pt x="280" y="122"/>
                    </a:lnTo>
                    <a:lnTo>
                      <a:pt x="280" y="123"/>
                    </a:lnTo>
                    <a:lnTo>
                      <a:pt x="279" y="123"/>
                    </a:lnTo>
                    <a:lnTo>
                      <a:pt x="279" y="125"/>
                    </a:lnTo>
                    <a:lnTo>
                      <a:pt x="277" y="125"/>
                    </a:lnTo>
                    <a:lnTo>
                      <a:pt x="276" y="125"/>
                    </a:lnTo>
                    <a:lnTo>
                      <a:pt x="276" y="126"/>
                    </a:lnTo>
                    <a:lnTo>
                      <a:pt x="275" y="126"/>
                    </a:lnTo>
                    <a:lnTo>
                      <a:pt x="275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2" y="127"/>
                    </a:lnTo>
                    <a:lnTo>
                      <a:pt x="271" y="129"/>
                    </a:lnTo>
                    <a:lnTo>
                      <a:pt x="270" y="129"/>
                    </a:lnTo>
                    <a:lnTo>
                      <a:pt x="270" y="130"/>
                    </a:lnTo>
                    <a:lnTo>
                      <a:pt x="270" y="131"/>
                    </a:lnTo>
                    <a:lnTo>
                      <a:pt x="268" y="131"/>
                    </a:lnTo>
                    <a:lnTo>
                      <a:pt x="268" y="133"/>
                    </a:lnTo>
                    <a:lnTo>
                      <a:pt x="268" y="134"/>
                    </a:lnTo>
                    <a:lnTo>
                      <a:pt x="267" y="134"/>
                    </a:lnTo>
                    <a:lnTo>
                      <a:pt x="266" y="134"/>
                    </a:lnTo>
                    <a:lnTo>
                      <a:pt x="266" y="135"/>
                    </a:lnTo>
                    <a:lnTo>
                      <a:pt x="264" y="134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0" y="135"/>
                    </a:lnTo>
                    <a:lnTo>
                      <a:pt x="259" y="135"/>
                    </a:lnTo>
                    <a:lnTo>
                      <a:pt x="259" y="134"/>
                    </a:lnTo>
                    <a:lnTo>
                      <a:pt x="259" y="133"/>
                    </a:lnTo>
                    <a:lnTo>
                      <a:pt x="258" y="131"/>
                    </a:lnTo>
                    <a:lnTo>
                      <a:pt x="257" y="130"/>
                    </a:lnTo>
                    <a:lnTo>
                      <a:pt x="257" y="129"/>
                    </a:lnTo>
                    <a:lnTo>
                      <a:pt x="255" y="129"/>
                    </a:lnTo>
                    <a:lnTo>
                      <a:pt x="254" y="129"/>
                    </a:lnTo>
                    <a:lnTo>
                      <a:pt x="255" y="129"/>
                    </a:lnTo>
                    <a:lnTo>
                      <a:pt x="255" y="127"/>
                    </a:lnTo>
                    <a:lnTo>
                      <a:pt x="255" y="126"/>
                    </a:lnTo>
                    <a:lnTo>
                      <a:pt x="254" y="125"/>
                    </a:lnTo>
                    <a:lnTo>
                      <a:pt x="254" y="123"/>
                    </a:lnTo>
                    <a:lnTo>
                      <a:pt x="254" y="122"/>
                    </a:lnTo>
                    <a:lnTo>
                      <a:pt x="253" y="122"/>
                    </a:lnTo>
                    <a:lnTo>
                      <a:pt x="251" y="122"/>
                    </a:lnTo>
                    <a:lnTo>
                      <a:pt x="250" y="122"/>
                    </a:lnTo>
                    <a:lnTo>
                      <a:pt x="250" y="123"/>
                    </a:lnTo>
                    <a:lnTo>
                      <a:pt x="249" y="123"/>
                    </a:lnTo>
                    <a:lnTo>
                      <a:pt x="247" y="123"/>
                    </a:lnTo>
                    <a:lnTo>
                      <a:pt x="247" y="125"/>
                    </a:lnTo>
                    <a:lnTo>
                      <a:pt x="246" y="125"/>
                    </a:lnTo>
                    <a:lnTo>
                      <a:pt x="245" y="125"/>
                    </a:lnTo>
                    <a:lnTo>
                      <a:pt x="245" y="126"/>
                    </a:lnTo>
                    <a:lnTo>
                      <a:pt x="243" y="126"/>
                    </a:lnTo>
                    <a:lnTo>
                      <a:pt x="243" y="127"/>
                    </a:lnTo>
                    <a:lnTo>
                      <a:pt x="242" y="129"/>
                    </a:lnTo>
                    <a:lnTo>
                      <a:pt x="241" y="130"/>
                    </a:lnTo>
                    <a:lnTo>
                      <a:pt x="240" y="130"/>
                    </a:lnTo>
                    <a:lnTo>
                      <a:pt x="238" y="130"/>
                    </a:lnTo>
                    <a:lnTo>
                      <a:pt x="238" y="129"/>
                    </a:lnTo>
                    <a:lnTo>
                      <a:pt x="238" y="127"/>
                    </a:lnTo>
                    <a:lnTo>
                      <a:pt x="238" y="126"/>
                    </a:lnTo>
                    <a:lnTo>
                      <a:pt x="240" y="126"/>
                    </a:lnTo>
                    <a:lnTo>
                      <a:pt x="240" y="125"/>
                    </a:lnTo>
                    <a:lnTo>
                      <a:pt x="241" y="125"/>
                    </a:lnTo>
                    <a:lnTo>
                      <a:pt x="240" y="125"/>
                    </a:lnTo>
                    <a:lnTo>
                      <a:pt x="238" y="125"/>
                    </a:lnTo>
                    <a:lnTo>
                      <a:pt x="238" y="123"/>
                    </a:lnTo>
                    <a:lnTo>
                      <a:pt x="238" y="125"/>
                    </a:lnTo>
                    <a:lnTo>
                      <a:pt x="237" y="123"/>
                    </a:lnTo>
                    <a:lnTo>
                      <a:pt x="237" y="125"/>
                    </a:lnTo>
                    <a:lnTo>
                      <a:pt x="236" y="126"/>
                    </a:lnTo>
                    <a:lnTo>
                      <a:pt x="234" y="126"/>
                    </a:lnTo>
                    <a:lnTo>
                      <a:pt x="233" y="126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29" y="129"/>
                    </a:lnTo>
                    <a:lnTo>
                      <a:pt x="228" y="129"/>
                    </a:lnTo>
                    <a:lnTo>
                      <a:pt x="228" y="130"/>
                    </a:lnTo>
                    <a:lnTo>
                      <a:pt x="228" y="131"/>
                    </a:lnTo>
                    <a:lnTo>
                      <a:pt x="228" y="133"/>
                    </a:lnTo>
                    <a:lnTo>
                      <a:pt x="226" y="133"/>
                    </a:lnTo>
                    <a:lnTo>
                      <a:pt x="225" y="133"/>
                    </a:lnTo>
                    <a:lnTo>
                      <a:pt x="225" y="134"/>
                    </a:lnTo>
                    <a:lnTo>
                      <a:pt x="224" y="134"/>
                    </a:lnTo>
                    <a:lnTo>
                      <a:pt x="222" y="134"/>
                    </a:lnTo>
                    <a:lnTo>
                      <a:pt x="222" y="135"/>
                    </a:lnTo>
                    <a:lnTo>
                      <a:pt x="221" y="135"/>
                    </a:lnTo>
                    <a:lnTo>
                      <a:pt x="220" y="135"/>
                    </a:lnTo>
                    <a:lnTo>
                      <a:pt x="220" y="136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40"/>
                    </a:lnTo>
                    <a:lnTo>
                      <a:pt x="216" y="140"/>
                    </a:lnTo>
                    <a:lnTo>
                      <a:pt x="217" y="140"/>
                    </a:lnTo>
                    <a:lnTo>
                      <a:pt x="217" y="142"/>
                    </a:lnTo>
                    <a:lnTo>
                      <a:pt x="216" y="142"/>
                    </a:lnTo>
                    <a:lnTo>
                      <a:pt x="216" y="143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6"/>
                    </a:lnTo>
                    <a:lnTo>
                      <a:pt x="212" y="146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1" y="148"/>
                    </a:lnTo>
                    <a:lnTo>
                      <a:pt x="209" y="148"/>
                    </a:lnTo>
                    <a:lnTo>
                      <a:pt x="209" y="150"/>
                    </a:lnTo>
                    <a:lnTo>
                      <a:pt x="208" y="150"/>
                    </a:lnTo>
                    <a:lnTo>
                      <a:pt x="207" y="150"/>
                    </a:lnTo>
                    <a:lnTo>
                      <a:pt x="207" y="151"/>
                    </a:lnTo>
                    <a:lnTo>
                      <a:pt x="205" y="151"/>
                    </a:lnTo>
                    <a:lnTo>
                      <a:pt x="205" y="152"/>
                    </a:lnTo>
                    <a:lnTo>
                      <a:pt x="204" y="152"/>
                    </a:lnTo>
                    <a:lnTo>
                      <a:pt x="204" y="153"/>
                    </a:lnTo>
                    <a:lnTo>
                      <a:pt x="203" y="153"/>
                    </a:lnTo>
                    <a:lnTo>
                      <a:pt x="203" y="155"/>
                    </a:lnTo>
                    <a:lnTo>
                      <a:pt x="202" y="155"/>
                    </a:lnTo>
                    <a:lnTo>
                      <a:pt x="202" y="156"/>
                    </a:lnTo>
                    <a:lnTo>
                      <a:pt x="200" y="156"/>
                    </a:lnTo>
                    <a:lnTo>
                      <a:pt x="199" y="156"/>
                    </a:lnTo>
                    <a:lnTo>
                      <a:pt x="198" y="156"/>
                    </a:lnTo>
                    <a:lnTo>
                      <a:pt x="196" y="156"/>
                    </a:lnTo>
                    <a:lnTo>
                      <a:pt x="195" y="156"/>
                    </a:lnTo>
                    <a:lnTo>
                      <a:pt x="194" y="157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1" y="159"/>
                    </a:lnTo>
                    <a:lnTo>
                      <a:pt x="190" y="159"/>
                    </a:lnTo>
                    <a:lnTo>
                      <a:pt x="190" y="160"/>
                    </a:lnTo>
                    <a:lnTo>
                      <a:pt x="188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6" y="164"/>
                    </a:lnTo>
                    <a:lnTo>
                      <a:pt x="186" y="165"/>
                    </a:lnTo>
                    <a:lnTo>
                      <a:pt x="187" y="165"/>
                    </a:lnTo>
                    <a:lnTo>
                      <a:pt x="186" y="165"/>
                    </a:lnTo>
                    <a:lnTo>
                      <a:pt x="186" y="167"/>
                    </a:lnTo>
                    <a:lnTo>
                      <a:pt x="186" y="168"/>
                    </a:lnTo>
                    <a:lnTo>
                      <a:pt x="185" y="168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2" y="168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1" y="170"/>
                    </a:lnTo>
                    <a:lnTo>
                      <a:pt x="182" y="170"/>
                    </a:lnTo>
                    <a:lnTo>
                      <a:pt x="181" y="172"/>
                    </a:lnTo>
                    <a:lnTo>
                      <a:pt x="181" y="170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8" y="172"/>
                    </a:lnTo>
                    <a:lnTo>
                      <a:pt x="178" y="173"/>
                    </a:lnTo>
                    <a:lnTo>
                      <a:pt x="177" y="173"/>
                    </a:lnTo>
                    <a:lnTo>
                      <a:pt x="177" y="174"/>
                    </a:lnTo>
                    <a:lnTo>
                      <a:pt x="175" y="174"/>
                    </a:lnTo>
                    <a:lnTo>
                      <a:pt x="174" y="174"/>
                    </a:lnTo>
                    <a:lnTo>
                      <a:pt x="173" y="174"/>
                    </a:lnTo>
                    <a:lnTo>
                      <a:pt x="173" y="176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3" y="177"/>
                    </a:lnTo>
                    <a:lnTo>
                      <a:pt x="173" y="178"/>
                    </a:lnTo>
                    <a:lnTo>
                      <a:pt x="171" y="178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69" y="181"/>
                    </a:lnTo>
                    <a:lnTo>
                      <a:pt x="169" y="182"/>
                    </a:lnTo>
                    <a:lnTo>
                      <a:pt x="169" y="181"/>
                    </a:lnTo>
                    <a:lnTo>
                      <a:pt x="168" y="181"/>
                    </a:lnTo>
                    <a:lnTo>
                      <a:pt x="168" y="182"/>
                    </a:lnTo>
                    <a:lnTo>
                      <a:pt x="169" y="182"/>
                    </a:lnTo>
                    <a:lnTo>
                      <a:pt x="169" y="184"/>
                    </a:lnTo>
                    <a:lnTo>
                      <a:pt x="169" y="185"/>
                    </a:lnTo>
                    <a:lnTo>
                      <a:pt x="169" y="186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8" y="186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5" y="185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5" y="187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91"/>
                    </a:lnTo>
                    <a:lnTo>
                      <a:pt x="164" y="191"/>
                    </a:lnTo>
                    <a:lnTo>
                      <a:pt x="164" y="190"/>
                    </a:lnTo>
                    <a:lnTo>
                      <a:pt x="162" y="190"/>
                    </a:lnTo>
                    <a:lnTo>
                      <a:pt x="162" y="191"/>
                    </a:lnTo>
                    <a:lnTo>
                      <a:pt x="161" y="191"/>
                    </a:lnTo>
                    <a:lnTo>
                      <a:pt x="161" y="190"/>
                    </a:lnTo>
                    <a:lnTo>
                      <a:pt x="161" y="191"/>
                    </a:lnTo>
                    <a:lnTo>
                      <a:pt x="162" y="191"/>
                    </a:lnTo>
                    <a:lnTo>
                      <a:pt x="162" y="193"/>
                    </a:lnTo>
                    <a:lnTo>
                      <a:pt x="161" y="193"/>
                    </a:lnTo>
                    <a:lnTo>
                      <a:pt x="161" y="191"/>
                    </a:lnTo>
                    <a:lnTo>
                      <a:pt x="160" y="193"/>
                    </a:lnTo>
                    <a:lnTo>
                      <a:pt x="160" y="194"/>
                    </a:lnTo>
                    <a:lnTo>
                      <a:pt x="158" y="194"/>
                    </a:lnTo>
                    <a:lnTo>
                      <a:pt x="160" y="194"/>
                    </a:lnTo>
                    <a:lnTo>
                      <a:pt x="160" y="195"/>
                    </a:lnTo>
                    <a:lnTo>
                      <a:pt x="158" y="195"/>
                    </a:lnTo>
                    <a:lnTo>
                      <a:pt x="160" y="195"/>
                    </a:lnTo>
                    <a:lnTo>
                      <a:pt x="160" y="197"/>
                    </a:lnTo>
                    <a:lnTo>
                      <a:pt x="158" y="197"/>
                    </a:lnTo>
                    <a:lnTo>
                      <a:pt x="160" y="197"/>
                    </a:lnTo>
                    <a:lnTo>
                      <a:pt x="161" y="197"/>
                    </a:lnTo>
                    <a:lnTo>
                      <a:pt x="161" y="198"/>
                    </a:lnTo>
                    <a:lnTo>
                      <a:pt x="162" y="198"/>
                    </a:lnTo>
                    <a:lnTo>
                      <a:pt x="164" y="198"/>
                    </a:lnTo>
                    <a:lnTo>
                      <a:pt x="165" y="198"/>
                    </a:lnTo>
                    <a:lnTo>
                      <a:pt x="166" y="197"/>
                    </a:lnTo>
                    <a:lnTo>
                      <a:pt x="168" y="197"/>
                    </a:lnTo>
                    <a:lnTo>
                      <a:pt x="168" y="195"/>
                    </a:lnTo>
                    <a:lnTo>
                      <a:pt x="169" y="195"/>
                    </a:lnTo>
                    <a:lnTo>
                      <a:pt x="169" y="194"/>
                    </a:lnTo>
                    <a:lnTo>
                      <a:pt x="170" y="194"/>
                    </a:lnTo>
                    <a:lnTo>
                      <a:pt x="171" y="194"/>
                    </a:lnTo>
                    <a:lnTo>
                      <a:pt x="171" y="193"/>
                    </a:lnTo>
                    <a:lnTo>
                      <a:pt x="171" y="191"/>
                    </a:lnTo>
                    <a:lnTo>
                      <a:pt x="173" y="191"/>
                    </a:lnTo>
                    <a:lnTo>
                      <a:pt x="174" y="191"/>
                    </a:lnTo>
                    <a:lnTo>
                      <a:pt x="175" y="191"/>
                    </a:lnTo>
                    <a:lnTo>
                      <a:pt x="175" y="190"/>
                    </a:lnTo>
                    <a:lnTo>
                      <a:pt x="177" y="190"/>
                    </a:lnTo>
                    <a:lnTo>
                      <a:pt x="178" y="190"/>
                    </a:lnTo>
                    <a:lnTo>
                      <a:pt x="179" y="190"/>
                    </a:lnTo>
                    <a:lnTo>
                      <a:pt x="181" y="191"/>
                    </a:lnTo>
                    <a:lnTo>
                      <a:pt x="182" y="191"/>
                    </a:lnTo>
                    <a:lnTo>
                      <a:pt x="182" y="190"/>
                    </a:lnTo>
                    <a:lnTo>
                      <a:pt x="183" y="190"/>
                    </a:lnTo>
                    <a:lnTo>
                      <a:pt x="183" y="191"/>
                    </a:lnTo>
                    <a:lnTo>
                      <a:pt x="185" y="191"/>
                    </a:lnTo>
                    <a:lnTo>
                      <a:pt x="185" y="193"/>
                    </a:lnTo>
                    <a:lnTo>
                      <a:pt x="186" y="193"/>
                    </a:lnTo>
                    <a:lnTo>
                      <a:pt x="186" y="194"/>
                    </a:lnTo>
                    <a:lnTo>
                      <a:pt x="187" y="194"/>
                    </a:lnTo>
                    <a:lnTo>
                      <a:pt x="187" y="195"/>
                    </a:lnTo>
                    <a:lnTo>
                      <a:pt x="186" y="195"/>
                    </a:lnTo>
                    <a:lnTo>
                      <a:pt x="186" y="197"/>
                    </a:lnTo>
                    <a:lnTo>
                      <a:pt x="186" y="198"/>
                    </a:lnTo>
                    <a:lnTo>
                      <a:pt x="185" y="198"/>
                    </a:lnTo>
                    <a:lnTo>
                      <a:pt x="185" y="199"/>
                    </a:lnTo>
                    <a:lnTo>
                      <a:pt x="183" y="199"/>
                    </a:lnTo>
                    <a:lnTo>
                      <a:pt x="185" y="199"/>
                    </a:lnTo>
                    <a:lnTo>
                      <a:pt x="185" y="201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6" y="203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8" y="204"/>
                    </a:lnTo>
                    <a:lnTo>
                      <a:pt x="190" y="204"/>
                    </a:lnTo>
                    <a:lnTo>
                      <a:pt x="192" y="204"/>
                    </a:lnTo>
                    <a:lnTo>
                      <a:pt x="192" y="203"/>
                    </a:lnTo>
                    <a:lnTo>
                      <a:pt x="194" y="203"/>
                    </a:lnTo>
                    <a:lnTo>
                      <a:pt x="195" y="202"/>
                    </a:lnTo>
                    <a:lnTo>
                      <a:pt x="196" y="202"/>
                    </a:lnTo>
                    <a:lnTo>
                      <a:pt x="196" y="201"/>
                    </a:lnTo>
                    <a:lnTo>
                      <a:pt x="198" y="204"/>
                    </a:lnTo>
                    <a:lnTo>
                      <a:pt x="199" y="204"/>
                    </a:lnTo>
                    <a:lnTo>
                      <a:pt x="200" y="206"/>
                    </a:lnTo>
                    <a:lnTo>
                      <a:pt x="199" y="206"/>
                    </a:lnTo>
                    <a:lnTo>
                      <a:pt x="200" y="206"/>
                    </a:lnTo>
                    <a:lnTo>
                      <a:pt x="202" y="206"/>
                    </a:lnTo>
                    <a:lnTo>
                      <a:pt x="203" y="204"/>
                    </a:lnTo>
                    <a:lnTo>
                      <a:pt x="204" y="204"/>
                    </a:lnTo>
                    <a:lnTo>
                      <a:pt x="204" y="206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07" y="206"/>
                    </a:lnTo>
                    <a:lnTo>
                      <a:pt x="208" y="206"/>
                    </a:lnTo>
                    <a:lnTo>
                      <a:pt x="209" y="206"/>
                    </a:lnTo>
                    <a:lnTo>
                      <a:pt x="211" y="206"/>
                    </a:lnTo>
                    <a:lnTo>
                      <a:pt x="212" y="206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10"/>
                    </a:lnTo>
                    <a:lnTo>
                      <a:pt x="212" y="211"/>
                    </a:lnTo>
                    <a:lnTo>
                      <a:pt x="211" y="212"/>
                    </a:lnTo>
                    <a:lnTo>
                      <a:pt x="209" y="212"/>
                    </a:lnTo>
                    <a:lnTo>
                      <a:pt x="209" y="214"/>
                    </a:lnTo>
                    <a:lnTo>
                      <a:pt x="209" y="215"/>
                    </a:lnTo>
                    <a:lnTo>
                      <a:pt x="209" y="216"/>
                    </a:lnTo>
                    <a:lnTo>
                      <a:pt x="209" y="218"/>
                    </a:lnTo>
                    <a:lnTo>
                      <a:pt x="208" y="218"/>
                    </a:lnTo>
                    <a:lnTo>
                      <a:pt x="208" y="219"/>
                    </a:lnTo>
                    <a:lnTo>
                      <a:pt x="208" y="220"/>
                    </a:lnTo>
                    <a:lnTo>
                      <a:pt x="208" y="222"/>
                    </a:lnTo>
                    <a:lnTo>
                      <a:pt x="207" y="222"/>
                    </a:lnTo>
                    <a:lnTo>
                      <a:pt x="207" y="223"/>
                    </a:lnTo>
                    <a:lnTo>
                      <a:pt x="207" y="224"/>
                    </a:lnTo>
                    <a:lnTo>
                      <a:pt x="207" y="225"/>
                    </a:lnTo>
                    <a:lnTo>
                      <a:pt x="207" y="227"/>
                    </a:lnTo>
                    <a:lnTo>
                      <a:pt x="207" y="228"/>
                    </a:lnTo>
                    <a:lnTo>
                      <a:pt x="207" y="229"/>
                    </a:lnTo>
                    <a:lnTo>
                      <a:pt x="205" y="229"/>
                    </a:lnTo>
                    <a:lnTo>
                      <a:pt x="205" y="231"/>
                    </a:lnTo>
                    <a:lnTo>
                      <a:pt x="204" y="231"/>
                    </a:lnTo>
                    <a:lnTo>
                      <a:pt x="204" y="232"/>
                    </a:lnTo>
                    <a:lnTo>
                      <a:pt x="204" y="233"/>
                    </a:lnTo>
                    <a:lnTo>
                      <a:pt x="203" y="233"/>
                    </a:lnTo>
                    <a:lnTo>
                      <a:pt x="203" y="235"/>
                    </a:lnTo>
                    <a:lnTo>
                      <a:pt x="202" y="235"/>
                    </a:lnTo>
                    <a:lnTo>
                      <a:pt x="202" y="236"/>
                    </a:lnTo>
                    <a:lnTo>
                      <a:pt x="203" y="236"/>
                    </a:lnTo>
                    <a:lnTo>
                      <a:pt x="203" y="235"/>
                    </a:lnTo>
                    <a:lnTo>
                      <a:pt x="203" y="236"/>
                    </a:lnTo>
                    <a:lnTo>
                      <a:pt x="204" y="237"/>
                    </a:lnTo>
                    <a:lnTo>
                      <a:pt x="203" y="237"/>
                    </a:lnTo>
                    <a:lnTo>
                      <a:pt x="202" y="237"/>
                    </a:lnTo>
                    <a:lnTo>
                      <a:pt x="200" y="237"/>
                    </a:lnTo>
                    <a:lnTo>
                      <a:pt x="200" y="239"/>
                    </a:lnTo>
                    <a:lnTo>
                      <a:pt x="199" y="239"/>
                    </a:lnTo>
                    <a:lnTo>
                      <a:pt x="199" y="240"/>
                    </a:lnTo>
                    <a:lnTo>
                      <a:pt x="198" y="240"/>
                    </a:lnTo>
                    <a:lnTo>
                      <a:pt x="198" y="241"/>
                    </a:lnTo>
                    <a:lnTo>
                      <a:pt x="199" y="241"/>
                    </a:lnTo>
                    <a:lnTo>
                      <a:pt x="199" y="242"/>
                    </a:lnTo>
                    <a:lnTo>
                      <a:pt x="198" y="242"/>
                    </a:lnTo>
                    <a:lnTo>
                      <a:pt x="198" y="244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4" y="242"/>
                    </a:lnTo>
                    <a:lnTo>
                      <a:pt x="192" y="241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88" y="241"/>
                    </a:lnTo>
                    <a:lnTo>
                      <a:pt x="188" y="240"/>
                    </a:lnTo>
                    <a:lnTo>
                      <a:pt x="187" y="240"/>
                    </a:lnTo>
                    <a:lnTo>
                      <a:pt x="187" y="241"/>
                    </a:lnTo>
                    <a:lnTo>
                      <a:pt x="187" y="240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3" y="240"/>
                    </a:lnTo>
                    <a:lnTo>
                      <a:pt x="182" y="240"/>
                    </a:lnTo>
                    <a:lnTo>
                      <a:pt x="181" y="240"/>
                    </a:lnTo>
                    <a:lnTo>
                      <a:pt x="181" y="241"/>
                    </a:lnTo>
                    <a:lnTo>
                      <a:pt x="179" y="241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8" y="244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5" y="244"/>
                    </a:lnTo>
                    <a:lnTo>
                      <a:pt x="175" y="245"/>
                    </a:lnTo>
                    <a:lnTo>
                      <a:pt x="177" y="245"/>
                    </a:lnTo>
                    <a:lnTo>
                      <a:pt x="175" y="245"/>
                    </a:lnTo>
                    <a:lnTo>
                      <a:pt x="175" y="246"/>
                    </a:lnTo>
                    <a:lnTo>
                      <a:pt x="177" y="246"/>
                    </a:lnTo>
                    <a:lnTo>
                      <a:pt x="175" y="246"/>
                    </a:lnTo>
                    <a:lnTo>
                      <a:pt x="175" y="248"/>
                    </a:lnTo>
                    <a:lnTo>
                      <a:pt x="174" y="248"/>
                    </a:lnTo>
                    <a:lnTo>
                      <a:pt x="174" y="249"/>
                    </a:lnTo>
                    <a:lnTo>
                      <a:pt x="173" y="249"/>
                    </a:lnTo>
                    <a:lnTo>
                      <a:pt x="171" y="249"/>
                    </a:lnTo>
                    <a:lnTo>
                      <a:pt x="171" y="248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69" y="249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6" y="250"/>
                    </a:lnTo>
                    <a:lnTo>
                      <a:pt x="165" y="250"/>
                    </a:lnTo>
                    <a:lnTo>
                      <a:pt x="165" y="252"/>
                    </a:lnTo>
                    <a:lnTo>
                      <a:pt x="164" y="252"/>
                    </a:lnTo>
                    <a:lnTo>
                      <a:pt x="164" y="250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2" y="253"/>
                    </a:lnTo>
                    <a:lnTo>
                      <a:pt x="162" y="252"/>
                    </a:lnTo>
                    <a:lnTo>
                      <a:pt x="161" y="252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4"/>
                    </a:lnTo>
                    <a:lnTo>
                      <a:pt x="160" y="253"/>
                    </a:lnTo>
                    <a:lnTo>
                      <a:pt x="158" y="25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2" name="Freeform 6">
                <a:extLst>
                  <a:ext uri="{FF2B5EF4-FFF2-40B4-BE49-F238E27FC236}">
                    <a16:creationId xmlns:a16="http://schemas.microsoft.com/office/drawing/2014/main" id="{FE62622B-92A8-4BFF-0861-655B9AE71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53"/>
                <a:ext cx="229" cy="330"/>
              </a:xfrm>
              <a:custGeom>
                <a:avLst/>
                <a:gdLst>
                  <a:gd name="T0" fmla="*/ 166 w 229"/>
                  <a:gd name="T1" fmla="*/ 230 h 330"/>
                  <a:gd name="T2" fmla="*/ 165 w 229"/>
                  <a:gd name="T3" fmla="*/ 235 h 330"/>
                  <a:gd name="T4" fmla="*/ 170 w 229"/>
                  <a:gd name="T5" fmla="*/ 245 h 330"/>
                  <a:gd name="T6" fmla="*/ 171 w 229"/>
                  <a:gd name="T7" fmla="*/ 250 h 330"/>
                  <a:gd name="T8" fmla="*/ 173 w 229"/>
                  <a:gd name="T9" fmla="*/ 263 h 330"/>
                  <a:gd name="T10" fmla="*/ 165 w 229"/>
                  <a:gd name="T11" fmla="*/ 272 h 330"/>
                  <a:gd name="T12" fmla="*/ 160 w 229"/>
                  <a:gd name="T13" fmla="*/ 281 h 330"/>
                  <a:gd name="T14" fmla="*/ 154 w 229"/>
                  <a:gd name="T15" fmla="*/ 285 h 330"/>
                  <a:gd name="T16" fmla="*/ 154 w 229"/>
                  <a:gd name="T17" fmla="*/ 289 h 330"/>
                  <a:gd name="T18" fmla="*/ 149 w 229"/>
                  <a:gd name="T19" fmla="*/ 294 h 330"/>
                  <a:gd name="T20" fmla="*/ 148 w 229"/>
                  <a:gd name="T21" fmla="*/ 305 h 330"/>
                  <a:gd name="T22" fmla="*/ 156 w 229"/>
                  <a:gd name="T23" fmla="*/ 310 h 330"/>
                  <a:gd name="T24" fmla="*/ 156 w 229"/>
                  <a:gd name="T25" fmla="*/ 327 h 330"/>
                  <a:gd name="T26" fmla="*/ 144 w 229"/>
                  <a:gd name="T27" fmla="*/ 322 h 330"/>
                  <a:gd name="T28" fmla="*/ 133 w 229"/>
                  <a:gd name="T29" fmla="*/ 311 h 330"/>
                  <a:gd name="T30" fmla="*/ 110 w 229"/>
                  <a:gd name="T31" fmla="*/ 307 h 330"/>
                  <a:gd name="T32" fmla="*/ 118 w 229"/>
                  <a:gd name="T33" fmla="*/ 293 h 330"/>
                  <a:gd name="T34" fmla="*/ 99 w 229"/>
                  <a:gd name="T35" fmla="*/ 283 h 330"/>
                  <a:gd name="T36" fmla="*/ 71 w 229"/>
                  <a:gd name="T37" fmla="*/ 275 h 330"/>
                  <a:gd name="T38" fmla="*/ 59 w 229"/>
                  <a:gd name="T39" fmla="*/ 250 h 330"/>
                  <a:gd name="T40" fmla="*/ 34 w 229"/>
                  <a:gd name="T41" fmla="*/ 254 h 330"/>
                  <a:gd name="T42" fmla="*/ 29 w 229"/>
                  <a:gd name="T43" fmla="*/ 245 h 330"/>
                  <a:gd name="T44" fmla="*/ 18 w 229"/>
                  <a:gd name="T45" fmla="*/ 238 h 330"/>
                  <a:gd name="T46" fmla="*/ 5 w 229"/>
                  <a:gd name="T47" fmla="*/ 231 h 330"/>
                  <a:gd name="T48" fmla="*/ 4 w 229"/>
                  <a:gd name="T49" fmla="*/ 225 h 330"/>
                  <a:gd name="T50" fmla="*/ 9 w 229"/>
                  <a:gd name="T51" fmla="*/ 218 h 330"/>
                  <a:gd name="T52" fmla="*/ 5 w 229"/>
                  <a:gd name="T53" fmla="*/ 212 h 330"/>
                  <a:gd name="T54" fmla="*/ 5 w 229"/>
                  <a:gd name="T55" fmla="*/ 203 h 330"/>
                  <a:gd name="T56" fmla="*/ 10 w 229"/>
                  <a:gd name="T57" fmla="*/ 195 h 330"/>
                  <a:gd name="T58" fmla="*/ 10 w 229"/>
                  <a:gd name="T59" fmla="*/ 187 h 330"/>
                  <a:gd name="T60" fmla="*/ 12 w 229"/>
                  <a:gd name="T61" fmla="*/ 175 h 330"/>
                  <a:gd name="T62" fmla="*/ 6 w 229"/>
                  <a:gd name="T63" fmla="*/ 163 h 330"/>
                  <a:gd name="T64" fmla="*/ 9 w 229"/>
                  <a:gd name="T65" fmla="*/ 152 h 330"/>
                  <a:gd name="T66" fmla="*/ 9 w 229"/>
                  <a:gd name="T67" fmla="*/ 133 h 330"/>
                  <a:gd name="T68" fmla="*/ 16 w 229"/>
                  <a:gd name="T69" fmla="*/ 123 h 330"/>
                  <a:gd name="T70" fmla="*/ 25 w 229"/>
                  <a:gd name="T71" fmla="*/ 115 h 330"/>
                  <a:gd name="T72" fmla="*/ 30 w 229"/>
                  <a:gd name="T73" fmla="*/ 105 h 330"/>
                  <a:gd name="T74" fmla="*/ 41 w 229"/>
                  <a:gd name="T75" fmla="*/ 95 h 330"/>
                  <a:gd name="T76" fmla="*/ 46 w 229"/>
                  <a:gd name="T77" fmla="*/ 80 h 330"/>
                  <a:gd name="T78" fmla="*/ 60 w 229"/>
                  <a:gd name="T79" fmla="*/ 73 h 330"/>
                  <a:gd name="T80" fmla="*/ 68 w 229"/>
                  <a:gd name="T81" fmla="*/ 60 h 330"/>
                  <a:gd name="T82" fmla="*/ 82 w 229"/>
                  <a:gd name="T83" fmla="*/ 56 h 330"/>
                  <a:gd name="T84" fmla="*/ 95 w 229"/>
                  <a:gd name="T85" fmla="*/ 46 h 330"/>
                  <a:gd name="T86" fmla="*/ 103 w 229"/>
                  <a:gd name="T87" fmla="*/ 35 h 330"/>
                  <a:gd name="T88" fmla="*/ 130 w 229"/>
                  <a:gd name="T89" fmla="*/ 30 h 330"/>
                  <a:gd name="T90" fmla="*/ 135 w 229"/>
                  <a:gd name="T91" fmla="*/ 63 h 330"/>
                  <a:gd name="T92" fmla="*/ 158 w 229"/>
                  <a:gd name="T93" fmla="*/ 65 h 330"/>
                  <a:gd name="T94" fmla="*/ 171 w 229"/>
                  <a:gd name="T95" fmla="*/ 74 h 330"/>
                  <a:gd name="T96" fmla="*/ 185 w 229"/>
                  <a:gd name="T97" fmla="*/ 65 h 330"/>
                  <a:gd name="T98" fmla="*/ 190 w 229"/>
                  <a:gd name="T99" fmla="*/ 72 h 330"/>
                  <a:gd name="T100" fmla="*/ 200 w 229"/>
                  <a:gd name="T101" fmla="*/ 69 h 330"/>
                  <a:gd name="T102" fmla="*/ 202 w 229"/>
                  <a:gd name="T103" fmla="*/ 60 h 330"/>
                  <a:gd name="T104" fmla="*/ 191 w 229"/>
                  <a:gd name="T105" fmla="*/ 51 h 330"/>
                  <a:gd name="T106" fmla="*/ 186 w 229"/>
                  <a:gd name="T107" fmla="*/ 33 h 330"/>
                  <a:gd name="T108" fmla="*/ 198 w 229"/>
                  <a:gd name="T109" fmla="*/ 29 h 330"/>
                  <a:gd name="T110" fmla="*/ 204 w 229"/>
                  <a:gd name="T111" fmla="*/ 25 h 330"/>
                  <a:gd name="T112" fmla="*/ 211 w 229"/>
                  <a:gd name="T113" fmla="*/ 25 h 330"/>
                  <a:gd name="T114" fmla="*/ 211 w 229"/>
                  <a:gd name="T115" fmla="*/ 15 h 330"/>
                  <a:gd name="T116" fmla="*/ 219 w 229"/>
                  <a:gd name="T117" fmla="*/ 9 h 330"/>
                  <a:gd name="T118" fmla="*/ 228 w 229"/>
                  <a:gd name="T119" fmla="*/ 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9" h="330">
                    <a:moveTo>
                      <a:pt x="158" y="225"/>
                    </a:moveTo>
                    <a:lnTo>
                      <a:pt x="158" y="226"/>
                    </a:lnTo>
                    <a:lnTo>
                      <a:pt x="160" y="226"/>
                    </a:lnTo>
                    <a:lnTo>
                      <a:pt x="160" y="228"/>
                    </a:lnTo>
                    <a:lnTo>
                      <a:pt x="158" y="228"/>
                    </a:lnTo>
                    <a:lnTo>
                      <a:pt x="160" y="228"/>
                    </a:lnTo>
                    <a:lnTo>
                      <a:pt x="160" y="229"/>
                    </a:lnTo>
                    <a:lnTo>
                      <a:pt x="161" y="229"/>
                    </a:lnTo>
                    <a:lnTo>
                      <a:pt x="161" y="228"/>
                    </a:lnTo>
                    <a:lnTo>
                      <a:pt x="162" y="228"/>
                    </a:lnTo>
                    <a:lnTo>
                      <a:pt x="162" y="229"/>
                    </a:lnTo>
                    <a:lnTo>
                      <a:pt x="164" y="229"/>
                    </a:lnTo>
                    <a:lnTo>
                      <a:pt x="164" y="228"/>
                    </a:lnTo>
                    <a:lnTo>
                      <a:pt x="165" y="228"/>
                    </a:lnTo>
                    <a:lnTo>
                      <a:pt x="165" y="229"/>
                    </a:lnTo>
                    <a:lnTo>
                      <a:pt x="166" y="229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6" y="231"/>
                    </a:lnTo>
                    <a:lnTo>
                      <a:pt x="165" y="231"/>
                    </a:lnTo>
                    <a:lnTo>
                      <a:pt x="166" y="231"/>
                    </a:lnTo>
                    <a:lnTo>
                      <a:pt x="166" y="233"/>
                    </a:lnTo>
                    <a:lnTo>
                      <a:pt x="165" y="233"/>
                    </a:lnTo>
                    <a:lnTo>
                      <a:pt x="164" y="233"/>
                    </a:lnTo>
                    <a:lnTo>
                      <a:pt x="165" y="233"/>
                    </a:lnTo>
                    <a:lnTo>
                      <a:pt x="165" y="231"/>
                    </a:lnTo>
                    <a:lnTo>
                      <a:pt x="164" y="231"/>
                    </a:lnTo>
                    <a:lnTo>
                      <a:pt x="164" y="233"/>
                    </a:lnTo>
                    <a:lnTo>
                      <a:pt x="164" y="234"/>
                    </a:lnTo>
                    <a:lnTo>
                      <a:pt x="164" y="235"/>
                    </a:lnTo>
                    <a:lnTo>
                      <a:pt x="165" y="235"/>
                    </a:lnTo>
                    <a:lnTo>
                      <a:pt x="165" y="237"/>
                    </a:lnTo>
                    <a:lnTo>
                      <a:pt x="166" y="237"/>
                    </a:lnTo>
                    <a:lnTo>
                      <a:pt x="168" y="237"/>
                    </a:lnTo>
                    <a:lnTo>
                      <a:pt x="168" y="238"/>
                    </a:lnTo>
                    <a:lnTo>
                      <a:pt x="166" y="238"/>
                    </a:lnTo>
                    <a:lnTo>
                      <a:pt x="166" y="239"/>
                    </a:lnTo>
                    <a:lnTo>
                      <a:pt x="166" y="241"/>
                    </a:lnTo>
                    <a:lnTo>
                      <a:pt x="168" y="241"/>
                    </a:lnTo>
                    <a:lnTo>
                      <a:pt x="166" y="241"/>
                    </a:lnTo>
                    <a:lnTo>
                      <a:pt x="166" y="242"/>
                    </a:lnTo>
                    <a:lnTo>
                      <a:pt x="168" y="242"/>
                    </a:lnTo>
                    <a:lnTo>
                      <a:pt x="169" y="242"/>
                    </a:lnTo>
                    <a:lnTo>
                      <a:pt x="170" y="242"/>
                    </a:lnTo>
                    <a:lnTo>
                      <a:pt x="170" y="243"/>
                    </a:lnTo>
                    <a:lnTo>
                      <a:pt x="169" y="243"/>
                    </a:lnTo>
                    <a:lnTo>
                      <a:pt x="170" y="243"/>
                    </a:lnTo>
                    <a:lnTo>
                      <a:pt x="170" y="245"/>
                    </a:lnTo>
                    <a:lnTo>
                      <a:pt x="169" y="245"/>
                    </a:lnTo>
                    <a:lnTo>
                      <a:pt x="170" y="245"/>
                    </a:lnTo>
                    <a:lnTo>
                      <a:pt x="170" y="246"/>
                    </a:lnTo>
                    <a:lnTo>
                      <a:pt x="170" y="247"/>
                    </a:lnTo>
                    <a:lnTo>
                      <a:pt x="170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1" y="246"/>
                    </a:lnTo>
                    <a:lnTo>
                      <a:pt x="173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3" y="247"/>
                    </a:lnTo>
                    <a:lnTo>
                      <a:pt x="174" y="247"/>
                    </a:lnTo>
                    <a:lnTo>
                      <a:pt x="174" y="248"/>
                    </a:lnTo>
                    <a:lnTo>
                      <a:pt x="174" y="250"/>
                    </a:lnTo>
                    <a:lnTo>
                      <a:pt x="173" y="250"/>
                    </a:lnTo>
                    <a:lnTo>
                      <a:pt x="171" y="250"/>
                    </a:lnTo>
                    <a:lnTo>
                      <a:pt x="171" y="251"/>
                    </a:lnTo>
                    <a:lnTo>
                      <a:pt x="170" y="251"/>
                    </a:lnTo>
                    <a:lnTo>
                      <a:pt x="170" y="252"/>
                    </a:lnTo>
                    <a:lnTo>
                      <a:pt x="171" y="252"/>
                    </a:lnTo>
                    <a:lnTo>
                      <a:pt x="171" y="254"/>
                    </a:lnTo>
                    <a:lnTo>
                      <a:pt x="171" y="255"/>
                    </a:lnTo>
                    <a:lnTo>
                      <a:pt x="170" y="255"/>
                    </a:lnTo>
                    <a:lnTo>
                      <a:pt x="170" y="256"/>
                    </a:lnTo>
                    <a:lnTo>
                      <a:pt x="169" y="256"/>
                    </a:lnTo>
                    <a:lnTo>
                      <a:pt x="169" y="258"/>
                    </a:lnTo>
                    <a:lnTo>
                      <a:pt x="169" y="259"/>
                    </a:lnTo>
                    <a:lnTo>
                      <a:pt x="169" y="260"/>
                    </a:lnTo>
                    <a:lnTo>
                      <a:pt x="170" y="260"/>
                    </a:lnTo>
                    <a:lnTo>
                      <a:pt x="170" y="262"/>
                    </a:lnTo>
                    <a:lnTo>
                      <a:pt x="170" y="263"/>
                    </a:lnTo>
                    <a:lnTo>
                      <a:pt x="171" y="263"/>
                    </a:lnTo>
                    <a:lnTo>
                      <a:pt x="173" y="263"/>
                    </a:lnTo>
                    <a:lnTo>
                      <a:pt x="173" y="264"/>
                    </a:lnTo>
                    <a:lnTo>
                      <a:pt x="171" y="264"/>
                    </a:lnTo>
                    <a:lnTo>
                      <a:pt x="171" y="266"/>
                    </a:lnTo>
                    <a:lnTo>
                      <a:pt x="173" y="266"/>
                    </a:lnTo>
                    <a:lnTo>
                      <a:pt x="173" y="267"/>
                    </a:lnTo>
                    <a:lnTo>
                      <a:pt x="171" y="267"/>
                    </a:lnTo>
                    <a:lnTo>
                      <a:pt x="170" y="267"/>
                    </a:lnTo>
                    <a:lnTo>
                      <a:pt x="170" y="268"/>
                    </a:lnTo>
                    <a:lnTo>
                      <a:pt x="170" y="269"/>
                    </a:lnTo>
                    <a:lnTo>
                      <a:pt x="170" y="271"/>
                    </a:lnTo>
                    <a:lnTo>
                      <a:pt x="170" y="272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69" y="272"/>
                    </a:lnTo>
                    <a:lnTo>
                      <a:pt x="168" y="272"/>
                    </a:lnTo>
                    <a:lnTo>
                      <a:pt x="166" y="272"/>
                    </a:lnTo>
                    <a:lnTo>
                      <a:pt x="165" y="272"/>
                    </a:lnTo>
                    <a:lnTo>
                      <a:pt x="165" y="273"/>
                    </a:lnTo>
                    <a:lnTo>
                      <a:pt x="165" y="275"/>
                    </a:lnTo>
                    <a:lnTo>
                      <a:pt x="165" y="276"/>
                    </a:lnTo>
                    <a:lnTo>
                      <a:pt x="165" y="277"/>
                    </a:lnTo>
                    <a:lnTo>
                      <a:pt x="165" y="279"/>
                    </a:lnTo>
                    <a:lnTo>
                      <a:pt x="166" y="279"/>
                    </a:lnTo>
                    <a:lnTo>
                      <a:pt x="165" y="279"/>
                    </a:lnTo>
                    <a:lnTo>
                      <a:pt x="164" y="279"/>
                    </a:lnTo>
                    <a:lnTo>
                      <a:pt x="164" y="277"/>
                    </a:lnTo>
                    <a:lnTo>
                      <a:pt x="162" y="277"/>
                    </a:lnTo>
                    <a:lnTo>
                      <a:pt x="162" y="279"/>
                    </a:lnTo>
                    <a:lnTo>
                      <a:pt x="164" y="279"/>
                    </a:lnTo>
                    <a:lnTo>
                      <a:pt x="162" y="279"/>
                    </a:lnTo>
                    <a:lnTo>
                      <a:pt x="161" y="279"/>
                    </a:lnTo>
                    <a:lnTo>
                      <a:pt x="161" y="280"/>
                    </a:lnTo>
                    <a:lnTo>
                      <a:pt x="160" y="280"/>
                    </a:lnTo>
                    <a:lnTo>
                      <a:pt x="160" y="281"/>
                    </a:lnTo>
                    <a:lnTo>
                      <a:pt x="161" y="281"/>
                    </a:lnTo>
                    <a:lnTo>
                      <a:pt x="160" y="281"/>
                    </a:lnTo>
                    <a:lnTo>
                      <a:pt x="158" y="281"/>
                    </a:lnTo>
                    <a:lnTo>
                      <a:pt x="158" y="283"/>
                    </a:lnTo>
                    <a:lnTo>
                      <a:pt x="160" y="283"/>
                    </a:lnTo>
                    <a:lnTo>
                      <a:pt x="160" y="284"/>
                    </a:lnTo>
                    <a:lnTo>
                      <a:pt x="160" y="283"/>
                    </a:lnTo>
                    <a:lnTo>
                      <a:pt x="158" y="283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7" y="283"/>
                    </a:lnTo>
                    <a:lnTo>
                      <a:pt x="156" y="283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4" y="285"/>
                    </a:lnTo>
                    <a:lnTo>
                      <a:pt x="156" y="285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7" y="286"/>
                    </a:lnTo>
                    <a:lnTo>
                      <a:pt x="157" y="288"/>
                    </a:lnTo>
                    <a:lnTo>
                      <a:pt x="157" y="289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6" y="289"/>
                    </a:lnTo>
                    <a:lnTo>
                      <a:pt x="157" y="289"/>
                    </a:lnTo>
                    <a:lnTo>
                      <a:pt x="156" y="289"/>
                    </a:lnTo>
                    <a:lnTo>
                      <a:pt x="154" y="289"/>
                    </a:lnTo>
                    <a:lnTo>
                      <a:pt x="153" y="289"/>
                    </a:lnTo>
                    <a:lnTo>
                      <a:pt x="154" y="289"/>
                    </a:lnTo>
                    <a:lnTo>
                      <a:pt x="154" y="290"/>
                    </a:lnTo>
                    <a:lnTo>
                      <a:pt x="153" y="290"/>
                    </a:lnTo>
                    <a:lnTo>
                      <a:pt x="153" y="289"/>
                    </a:lnTo>
                    <a:lnTo>
                      <a:pt x="153" y="290"/>
                    </a:lnTo>
                    <a:lnTo>
                      <a:pt x="153" y="292"/>
                    </a:lnTo>
                    <a:lnTo>
                      <a:pt x="153" y="293"/>
                    </a:lnTo>
                    <a:lnTo>
                      <a:pt x="153" y="292"/>
                    </a:lnTo>
                    <a:lnTo>
                      <a:pt x="152" y="293"/>
                    </a:lnTo>
                    <a:lnTo>
                      <a:pt x="152" y="292"/>
                    </a:lnTo>
                    <a:lnTo>
                      <a:pt x="153" y="292"/>
                    </a:lnTo>
                    <a:lnTo>
                      <a:pt x="152" y="292"/>
                    </a:lnTo>
                    <a:lnTo>
                      <a:pt x="152" y="293"/>
                    </a:lnTo>
                    <a:lnTo>
                      <a:pt x="152" y="294"/>
                    </a:lnTo>
                    <a:lnTo>
                      <a:pt x="150" y="294"/>
                    </a:lnTo>
                    <a:lnTo>
                      <a:pt x="149" y="294"/>
                    </a:lnTo>
                    <a:lnTo>
                      <a:pt x="149" y="296"/>
                    </a:lnTo>
                    <a:lnTo>
                      <a:pt x="149" y="297"/>
                    </a:lnTo>
                    <a:lnTo>
                      <a:pt x="149" y="298"/>
                    </a:lnTo>
                    <a:lnTo>
                      <a:pt x="149" y="300"/>
                    </a:lnTo>
                    <a:lnTo>
                      <a:pt x="148" y="300"/>
                    </a:lnTo>
                    <a:lnTo>
                      <a:pt x="149" y="300"/>
                    </a:lnTo>
                    <a:lnTo>
                      <a:pt x="150" y="300"/>
                    </a:lnTo>
                    <a:lnTo>
                      <a:pt x="152" y="300"/>
                    </a:lnTo>
                    <a:lnTo>
                      <a:pt x="150" y="300"/>
                    </a:lnTo>
                    <a:lnTo>
                      <a:pt x="150" y="301"/>
                    </a:lnTo>
                    <a:lnTo>
                      <a:pt x="149" y="301"/>
                    </a:lnTo>
                    <a:lnTo>
                      <a:pt x="149" y="302"/>
                    </a:lnTo>
                    <a:lnTo>
                      <a:pt x="148" y="302"/>
                    </a:lnTo>
                    <a:lnTo>
                      <a:pt x="148" y="303"/>
                    </a:lnTo>
                    <a:lnTo>
                      <a:pt x="147" y="303"/>
                    </a:lnTo>
                    <a:lnTo>
                      <a:pt x="148" y="303"/>
                    </a:lnTo>
                    <a:lnTo>
                      <a:pt x="148" y="305"/>
                    </a:lnTo>
                    <a:lnTo>
                      <a:pt x="149" y="303"/>
                    </a:lnTo>
                    <a:lnTo>
                      <a:pt x="149" y="305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50" y="309"/>
                    </a:lnTo>
                    <a:lnTo>
                      <a:pt x="152" y="309"/>
                    </a:lnTo>
                    <a:lnTo>
                      <a:pt x="152" y="307"/>
                    </a:lnTo>
                    <a:lnTo>
                      <a:pt x="150" y="307"/>
                    </a:lnTo>
                    <a:lnTo>
                      <a:pt x="152" y="307"/>
                    </a:lnTo>
                    <a:lnTo>
                      <a:pt x="152" y="309"/>
                    </a:lnTo>
                    <a:lnTo>
                      <a:pt x="153" y="309"/>
                    </a:lnTo>
                    <a:lnTo>
                      <a:pt x="154" y="309"/>
                    </a:lnTo>
                    <a:lnTo>
                      <a:pt x="154" y="310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7" y="311"/>
                    </a:lnTo>
                    <a:lnTo>
                      <a:pt x="157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5"/>
                    </a:lnTo>
                    <a:lnTo>
                      <a:pt x="156" y="317"/>
                    </a:lnTo>
                    <a:lnTo>
                      <a:pt x="156" y="318"/>
                    </a:lnTo>
                    <a:lnTo>
                      <a:pt x="156" y="319"/>
                    </a:lnTo>
                    <a:lnTo>
                      <a:pt x="156" y="320"/>
                    </a:lnTo>
                    <a:lnTo>
                      <a:pt x="156" y="322"/>
                    </a:lnTo>
                    <a:lnTo>
                      <a:pt x="156" y="323"/>
                    </a:lnTo>
                    <a:lnTo>
                      <a:pt x="154" y="323"/>
                    </a:lnTo>
                    <a:lnTo>
                      <a:pt x="154" y="324"/>
                    </a:lnTo>
                    <a:lnTo>
                      <a:pt x="154" y="326"/>
                    </a:lnTo>
                    <a:lnTo>
                      <a:pt x="154" y="327"/>
                    </a:lnTo>
                    <a:lnTo>
                      <a:pt x="156" y="327"/>
                    </a:lnTo>
                    <a:lnTo>
                      <a:pt x="154" y="327"/>
                    </a:lnTo>
                    <a:lnTo>
                      <a:pt x="154" y="328"/>
                    </a:lnTo>
                    <a:lnTo>
                      <a:pt x="154" y="330"/>
                    </a:lnTo>
                    <a:lnTo>
                      <a:pt x="153" y="330"/>
                    </a:lnTo>
                    <a:lnTo>
                      <a:pt x="152" y="330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7"/>
                    </a:lnTo>
                    <a:lnTo>
                      <a:pt x="149" y="327"/>
                    </a:lnTo>
                    <a:lnTo>
                      <a:pt x="149" y="326"/>
                    </a:lnTo>
                    <a:lnTo>
                      <a:pt x="148" y="326"/>
                    </a:lnTo>
                    <a:lnTo>
                      <a:pt x="148" y="324"/>
                    </a:lnTo>
                    <a:lnTo>
                      <a:pt x="147" y="324"/>
                    </a:lnTo>
                    <a:lnTo>
                      <a:pt x="147" y="323"/>
                    </a:lnTo>
                    <a:lnTo>
                      <a:pt x="145" y="323"/>
                    </a:lnTo>
                    <a:lnTo>
                      <a:pt x="145" y="322"/>
                    </a:lnTo>
                    <a:lnTo>
                      <a:pt x="144" y="322"/>
                    </a:lnTo>
                    <a:lnTo>
                      <a:pt x="143" y="322"/>
                    </a:lnTo>
                    <a:lnTo>
                      <a:pt x="141" y="322"/>
                    </a:lnTo>
                    <a:lnTo>
                      <a:pt x="140" y="320"/>
                    </a:lnTo>
                    <a:lnTo>
                      <a:pt x="141" y="320"/>
                    </a:lnTo>
                    <a:lnTo>
                      <a:pt x="140" y="320"/>
                    </a:lnTo>
                    <a:lnTo>
                      <a:pt x="140" y="319"/>
                    </a:lnTo>
                    <a:lnTo>
                      <a:pt x="140" y="318"/>
                    </a:lnTo>
                    <a:lnTo>
                      <a:pt x="140" y="317"/>
                    </a:lnTo>
                    <a:lnTo>
                      <a:pt x="140" y="315"/>
                    </a:lnTo>
                    <a:lnTo>
                      <a:pt x="139" y="315"/>
                    </a:lnTo>
                    <a:lnTo>
                      <a:pt x="139" y="314"/>
                    </a:lnTo>
                    <a:lnTo>
                      <a:pt x="137" y="314"/>
                    </a:lnTo>
                    <a:lnTo>
                      <a:pt x="137" y="313"/>
                    </a:lnTo>
                    <a:lnTo>
                      <a:pt x="136" y="313"/>
                    </a:lnTo>
                    <a:lnTo>
                      <a:pt x="135" y="313"/>
                    </a:lnTo>
                    <a:lnTo>
                      <a:pt x="135" y="311"/>
                    </a:lnTo>
                    <a:lnTo>
                      <a:pt x="133" y="311"/>
                    </a:lnTo>
                    <a:lnTo>
                      <a:pt x="132" y="311"/>
                    </a:lnTo>
                    <a:lnTo>
                      <a:pt x="131" y="311"/>
                    </a:lnTo>
                    <a:lnTo>
                      <a:pt x="131" y="310"/>
                    </a:lnTo>
                    <a:lnTo>
                      <a:pt x="130" y="310"/>
                    </a:lnTo>
                    <a:lnTo>
                      <a:pt x="128" y="309"/>
                    </a:lnTo>
                    <a:lnTo>
                      <a:pt x="127" y="309"/>
                    </a:lnTo>
                    <a:lnTo>
                      <a:pt x="126" y="310"/>
                    </a:lnTo>
                    <a:lnTo>
                      <a:pt x="124" y="310"/>
                    </a:lnTo>
                    <a:lnTo>
                      <a:pt x="122" y="311"/>
                    </a:lnTo>
                    <a:lnTo>
                      <a:pt x="119" y="313"/>
                    </a:lnTo>
                    <a:lnTo>
                      <a:pt x="114" y="314"/>
                    </a:lnTo>
                    <a:lnTo>
                      <a:pt x="114" y="313"/>
                    </a:lnTo>
                    <a:lnTo>
                      <a:pt x="114" y="311"/>
                    </a:lnTo>
                    <a:lnTo>
                      <a:pt x="113" y="310"/>
                    </a:lnTo>
                    <a:lnTo>
                      <a:pt x="113" y="309"/>
                    </a:lnTo>
                    <a:lnTo>
                      <a:pt x="111" y="307"/>
                    </a:lnTo>
                    <a:lnTo>
                      <a:pt x="110" y="307"/>
                    </a:lnTo>
                    <a:lnTo>
                      <a:pt x="110" y="305"/>
                    </a:lnTo>
                    <a:lnTo>
                      <a:pt x="110" y="303"/>
                    </a:lnTo>
                    <a:lnTo>
                      <a:pt x="111" y="303"/>
                    </a:lnTo>
                    <a:lnTo>
                      <a:pt x="113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5" y="300"/>
                    </a:lnTo>
                    <a:lnTo>
                      <a:pt x="115" y="298"/>
                    </a:lnTo>
                    <a:lnTo>
                      <a:pt x="116" y="298"/>
                    </a:lnTo>
                    <a:lnTo>
                      <a:pt x="116" y="297"/>
                    </a:lnTo>
                    <a:lnTo>
                      <a:pt x="118" y="297"/>
                    </a:lnTo>
                    <a:lnTo>
                      <a:pt x="119" y="297"/>
                    </a:lnTo>
                    <a:lnTo>
                      <a:pt x="120" y="296"/>
                    </a:lnTo>
                    <a:lnTo>
                      <a:pt x="120" y="294"/>
                    </a:lnTo>
                    <a:lnTo>
                      <a:pt x="120" y="293"/>
                    </a:lnTo>
                    <a:lnTo>
                      <a:pt x="119" y="294"/>
                    </a:lnTo>
                    <a:lnTo>
                      <a:pt x="118" y="293"/>
                    </a:lnTo>
                    <a:lnTo>
                      <a:pt x="116" y="293"/>
                    </a:lnTo>
                    <a:lnTo>
                      <a:pt x="115" y="293"/>
                    </a:lnTo>
                    <a:lnTo>
                      <a:pt x="114" y="292"/>
                    </a:lnTo>
                    <a:lnTo>
                      <a:pt x="113" y="290"/>
                    </a:lnTo>
                    <a:lnTo>
                      <a:pt x="111" y="289"/>
                    </a:lnTo>
                    <a:lnTo>
                      <a:pt x="111" y="288"/>
                    </a:lnTo>
                    <a:lnTo>
                      <a:pt x="110" y="288"/>
                    </a:lnTo>
                    <a:lnTo>
                      <a:pt x="109" y="288"/>
                    </a:lnTo>
                    <a:lnTo>
                      <a:pt x="109" y="286"/>
                    </a:lnTo>
                    <a:lnTo>
                      <a:pt x="107" y="286"/>
                    </a:lnTo>
                    <a:lnTo>
                      <a:pt x="106" y="286"/>
                    </a:lnTo>
                    <a:lnTo>
                      <a:pt x="106" y="285"/>
                    </a:lnTo>
                    <a:lnTo>
                      <a:pt x="105" y="285"/>
                    </a:lnTo>
                    <a:lnTo>
                      <a:pt x="103" y="284"/>
                    </a:lnTo>
                    <a:lnTo>
                      <a:pt x="102" y="284"/>
                    </a:lnTo>
                    <a:lnTo>
                      <a:pt x="101" y="284"/>
                    </a:lnTo>
                    <a:lnTo>
                      <a:pt x="99" y="283"/>
                    </a:lnTo>
                    <a:lnTo>
                      <a:pt x="98" y="279"/>
                    </a:lnTo>
                    <a:lnTo>
                      <a:pt x="97" y="277"/>
                    </a:lnTo>
                    <a:lnTo>
                      <a:pt x="95" y="276"/>
                    </a:lnTo>
                    <a:lnTo>
                      <a:pt x="93" y="273"/>
                    </a:lnTo>
                    <a:lnTo>
                      <a:pt x="90" y="272"/>
                    </a:lnTo>
                    <a:lnTo>
                      <a:pt x="89" y="271"/>
                    </a:lnTo>
                    <a:lnTo>
                      <a:pt x="84" y="269"/>
                    </a:lnTo>
                    <a:lnTo>
                      <a:pt x="82" y="271"/>
                    </a:lnTo>
                    <a:lnTo>
                      <a:pt x="80" y="269"/>
                    </a:lnTo>
                    <a:lnTo>
                      <a:pt x="78" y="271"/>
                    </a:lnTo>
                    <a:lnTo>
                      <a:pt x="76" y="269"/>
                    </a:lnTo>
                    <a:lnTo>
                      <a:pt x="73" y="271"/>
                    </a:lnTo>
                    <a:lnTo>
                      <a:pt x="73" y="273"/>
                    </a:lnTo>
                    <a:lnTo>
                      <a:pt x="72" y="273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1" y="275"/>
                    </a:lnTo>
                    <a:lnTo>
                      <a:pt x="69" y="275"/>
                    </a:lnTo>
                    <a:lnTo>
                      <a:pt x="69" y="273"/>
                    </a:lnTo>
                    <a:lnTo>
                      <a:pt x="69" y="272"/>
                    </a:lnTo>
                    <a:lnTo>
                      <a:pt x="69" y="271"/>
                    </a:lnTo>
                    <a:lnTo>
                      <a:pt x="69" y="269"/>
                    </a:lnTo>
                    <a:lnTo>
                      <a:pt x="69" y="266"/>
                    </a:lnTo>
                    <a:lnTo>
                      <a:pt x="68" y="264"/>
                    </a:lnTo>
                    <a:lnTo>
                      <a:pt x="68" y="258"/>
                    </a:lnTo>
                    <a:lnTo>
                      <a:pt x="68" y="256"/>
                    </a:lnTo>
                    <a:lnTo>
                      <a:pt x="68" y="255"/>
                    </a:lnTo>
                    <a:lnTo>
                      <a:pt x="65" y="255"/>
                    </a:lnTo>
                    <a:lnTo>
                      <a:pt x="64" y="254"/>
                    </a:lnTo>
                    <a:lnTo>
                      <a:pt x="63" y="254"/>
                    </a:lnTo>
                    <a:lnTo>
                      <a:pt x="63" y="252"/>
                    </a:lnTo>
                    <a:lnTo>
                      <a:pt x="61" y="251"/>
                    </a:lnTo>
                    <a:lnTo>
                      <a:pt x="60" y="251"/>
                    </a:lnTo>
                    <a:lnTo>
                      <a:pt x="59" y="250"/>
                    </a:lnTo>
                    <a:lnTo>
                      <a:pt x="56" y="250"/>
                    </a:lnTo>
                    <a:lnTo>
                      <a:pt x="55" y="250"/>
                    </a:lnTo>
                    <a:lnTo>
                      <a:pt x="52" y="250"/>
                    </a:lnTo>
                    <a:lnTo>
                      <a:pt x="50" y="250"/>
                    </a:lnTo>
                    <a:lnTo>
                      <a:pt x="48" y="251"/>
                    </a:lnTo>
                    <a:lnTo>
                      <a:pt x="47" y="251"/>
                    </a:lnTo>
                    <a:lnTo>
                      <a:pt x="44" y="252"/>
                    </a:lnTo>
                    <a:lnTo>
                      <a:pt x="43" y="251"/>
                    </a:lnTo>
                    <a:lnTo>
                      <a:pt x="42" y="251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8" y="251"/>
                    </a:lnTo>
                    <a:lnTo>
                      <a:pt x="38" y="252"/>
                    </a:lnTo>
                    <a:lnTo>
                      <a:pt x="37" y="252"/>
                    </a:lnTo>
                    <a:lnTo>
                      <a:pt x="37" y="254"/>
                    </a:lnTo>
                    <a:lnTo>
                      <a:pt x="35" y="254"/>
                    </a:lnTo>
                    <a:lnTo>
                      <a:pt x="34" y="254"/>
                    </a:lnTo>
                    <a:lnTo>
                      <a:pt x="33" y="254"/>
                    </a:lnTo>
                    <a:lnTo>
                      <a:pt x="33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3" y="247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27" y="245"/>
                    </a:lnTo>
                    <a:lnTo>
                      <a:pt x="27" y="243"/>
                    </a:lnTo>
                    <a:lnTo>
                      <a:pt x="26" y="243"/>
                    </a:lnTo>
                    <a:lnTo>
                      <a:pt x="26" y="242"/>
                    </a:lnTo>
                    <a:lnTo>
                      <a:pt x="26" y="241"/>
                    </a:lnTo>
                    <a:lnTo>
                      <a:pt x="25" y="241"/>
                    </a:lnTo>
                    <a:lnTo>
                      <a:pt x="25" y="239"/>
                    </a:lnTo>
                    <a:lnTo>
                      <a:pt x="25" y="241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2" y="239"/>
                    </a:lnTo>
                    <a:lnTo>
                      <a:pt x="21" y="239"/>
                    </a:lnTo>
                    <a:lnTo>
                      <a:pt x="20" y="239"/>
                    </a:lnTo>
                    <a:lnTo>
                      <a:pt x="20" y="238"/>
                    </a:lnTo>
                    <a:lnTo>
                      <a:pt x="18" y="238"/>
                    </a:lnTo>
                    <a:lnTo>
                      <a:pt x="18" y="237"/>
                    </a:lnTo>
                    <a:lnTo>
                      <a:pt x="17" y="237"/>
                    </a:lnTo>
                    <a:lnTo>
                      <a:pt x="16" y="237"/>
                    </a:lnTo>
                    <a:lnTo>
                      <a:pt x="16" y="235"/>
                    </a:lnTo>
                    <a:lnTo>
                      <a:pt x="16" y="234"/>
                    </a:lnTo>
                    <a:lnTo>
                      <a:pt x="14" y="234"/>
                    </a:lnTo>
                    <a:lnTo>
                      <a:pt x="13" y="234"/>
                    </a:lnTo>
                    <a:lnTo>
                      <a:pt x="13" y="233"/>
                    </a:lnTo>
                    <a:lnTo>
                      <a:pt x="12" y="233"/>
                    </a:lnTo>
                    <a:lnTo>
                      <a:pt x="10" y="233"/>
                    </a:lnTo>
                    <a:lnTo>
                      <a:pt x="10" y="231"/>
                    </a:lnTo>
                    <a:lnTo>
                      <a:pt x="9" y="231"/>
                    </a:lnTo>
                    <a:lnTo>
                      <a:pt x="9" y="230"/>
                    </a:lnTo>
                    <a:lnTo>
                      <a:pt x="9" y="231"/>
                    </a:lnTo>
                    <a:lnTo>
                      <a:pt x="8" y="231"/>
                    </a:lnTo>
                    <a:lnTo>
                      <a:pt x="6" y="231"/>
                    </a:lnTo>
                    <a:lnTo>
                      <a:pt x="5" y="231"/>
                    </a:lnTo>
                    <a:lnTo>
                      <a:pt x="4" y="231"/>
                    </a:lnTo>
                    <a:lnTo>
                      <a:pt x="4" y="233"/>
                    </a:lnTo>
                    <a:lnTo>
                      <a:pt x="3" y="233"/>
                    </a:lnTo>
                    <a:lnTo>
                      <a:pt x="3" y="231"/>
                    </a:lnTo>
                    <a:lnTo>
                      <a:pt x="3" y="230"/>
                    </a:lnTo>
                    <a:lnTo>
                      <a:pt x="3" y="229"/>
                    </a:lnTo>
                    <a:lnTo>
                      <a:pt x="4" y="229"/>
                    </a:lnTo>
                    <a:lnTo>
                      <a:pt x="4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0" y="228"/>
                    </a:lnTo>
                    <a:lnTo>
                      <a:pt x="1" y="226"/>
                    </a:lnTo>
                    <a:lnTo>
                      <a:pt x="3" y="226"/>
                    </a:lnTo>
                    <a:lnTo>
                      <a:pt x="3" y="225"/>
                    </a:lnTo>
                    <a:lnTo>
                      <a:pt x="4" y="225"/>
                    </a:lnTo>
                    <a:lnTo>
                      <a:pt x="5" y="225"/>
                    </a:lnTo>
                    <a:lnTo>
                      <a:pt x="6" y="225"/>
                    </a:lnTo>
                    <a:lnTo>
                      <a:pt x="8" y="225"/>
                    </a:lnTo>
                    <a:lnTo>
                      <a:pt x="8" y="224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10" y="222"/>
                    </a:lnTo>
                    <a:lnTo>
                      <a:pt x="10" y="221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9" y="218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10" y="218"/>
                    </a:lnTo>
                    <a:lnTo>
                      <a:pt x="9" y="218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6"/>
                    </a:lnTo>
                    <a:lnTo>
                      <a:pt x="8" y="217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5" y="214"/>
                    </a:lnTo>
                    <a:lnTo>
                      <a:pt x="5" y="213"/>
                    </a:lnTo>
                    <a:lnTo>
                      <a:pt x="5" y="212"/>
                    </a:lnTo>
                    <a:lnTo>
                      <a:pt x="6" y="212"/>
                    </a:lnTo>
                    <a:lnTo>
                      <a:pt x="6" y="211"/>
                    </a:lnTo>
                    <a:lnTo>
                      <a:pt x="5" y="211"/>
                    </a:lnTo>
                    <a:lnTo>
                      <a:pt x="5" y="209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6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4" y="205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6" y="201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9" y="199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2" y="196"/>
                    </a:lnTo>
                    <a:lnTo>
                      <a:pt x="10" y="196"/>
                    </a:lnTo>
                    <a:lnTo>
                      <a:pt x="12" y="196"/>
                    </a:lnTo>
                    <a:lnTo>
                      <a:pt x="10" y="195"/>
                    </a:lnTo>
                    <a:lnTo>
                      <a:pt x="12" y="195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2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2" y="190"/>
                    </a:lnTo>
                    <a:lnTo>
                      <a:pt x="10" y="190"/>
                    </a:lnTo>
                    <a:lnTo>
                      <a:pt x="12" y="188"/>
                    </a:lnTo>
                    <a:lnTo>
                      <a:pt x="12" y="190"/>
                    </a:lnTo>
                    <a:lnTo>
                      <a:pt x="12" y="188"/>
                    </a:lnTo>
                    <a:lnTo>
                      <a:pt x="10" y="188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9" y="186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12" y="184"/>
                    </a:lnTo>
                    <a:lnTo>
                      <a:pt x="12" y="183"/>
                    </a:lnTo>
                    <a:lnTo>
                      <a:pt x="13" y="182"/>
                    </a:lnTo>
                    <a:lnTo>
                      <a:pt x="14" y="182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6"/>
                    </a:lnTo>
                    <a:lnTo>
                      <a:pt x="10" y="175"/>
                    </a:lnTo>
                    <a:lnTo>
                      <a:pt x="12" y="175"/>
                    </a:lnTo>
                    <a:lnTo>
                      <a:pt x="12" y="174"/>
                    </a:lnTo>
                    <a:lnTo>
                      <a:pt x="10" y="174"/>
                    </a:lnTo>
                    <a:lnTo>
                      <a:pt x="10" y="173"/>
                    </a:lnTo>
                    <a:lnTo>
                      <a:pt x="10" y="171"/>
                    </a:lnTo>
                    <a:lnTo>
                      <a:pt x="9" y="171"/>
                    </a:lnTo>
                    <a:lnTo>
                      <a:pt x="9" y="170"/>
                    </a:lnTo>
                    <a:lnTo>
                      <a:pt x="9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6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2"/>
                    </a:lnTo>
                    <a:lnTo>
                      <a:pt x="5" y="162"/>
                    </a:lnTo>
                    <a:lnTo>
                      <a:pt x="5" y="161"/>
                    </a:lnTo>
                    <a:lnTo>
                      <a:pt x="5" y="159"/>
                    </a:lnTo>
                    <a:lnTo>
                      <a:pt x="4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10" y="146"/>
                    </a:lnTo>
                    <a:lnTo>
                      <a:pt x="9" y="146"/>
                    </a:lnTo>
                    <a:lnTo>
                      <a:pt x="9" y="145"/>
                    </a:lnTo>
                    <a:lnTo>
                      <a:pt x="9" y="144"/>
                    </a:lnTo>
                    <a:lnTo>
                      <a:pt x="8" y="142"/>
                    </a:lnTo>
                    <a:lnTo>
                      <a:pt x="8" y="141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7"/>
                    </a:lnTo>
                    <a:lnTo>
                      <a:pt x="9" y="137"/>
                    </a:lnTo>
                    <a:lnTo>
                      <a:pt x="8" y="136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9" y="133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5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2" y="124"/>
                    </a:lnTo>
                    <a:lnTo>
                      <a:pt x="12" y="123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4" y="123"/>
                    </a:lnTo>
                    <a:lnTo>
                      <a:pt x="16" y="123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3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2"/>
                    </a:lnTo>
                    <a:lnTo>
                      <a:pt x="26" y="112"/>
                    </a:lnTo>
                    <a:lnTo>
                      <a:pt x="26" y="111"/>
                    </a:lnTo>
                    <a:lnTo>
                      <a:pt x="26" y="110"/>
                    </a:lnTo>
                    <a:lnTo>
                      <a:pt x="27" y="110"/>
                    </a:lnTo>
                    <a:lnTo>
                      <a:pt x="27" y="108"/>
                    </a:lnTo>
                    <a:lnTo>
                      <a:pt x="29" y="108"/>
                    </a:lnTo>
                    <a:lnTo>
                      <a:pt x="27" y="108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30" y="106"/>
                    </a:lnTo>
                    <a:lnTo>
                      <a:pt x="29" y="105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4" y="101"/>
                    </a:lnTo>
                    <a:lnTo>
                      <a:pt x="35" y="101"/>
                    </a:lnTo>
                    <a:lnTo>
                      <a:pt x="37" y="101"/>
                    </a:lnTo>
                    <a:lnTo>
                      <a:pt x="37" y="99"/>
                    </a:lnTo>
                    <a:lnTo>
                      <a:pt x="38" y="99"/>
                    </a:lnTo>
                    <a:lnTo>
                      <a:pt x="38" y="98"/>
                    </a:lnTo>
                    <a:lnTo>
                      <a:pt x="38" y="97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41" y="95"/>
                    </a:lnTo>
                    <a:lnTo>
                      <a:pt x="39" y="95"/>
                    </a:lnTo>
                    <a:lnTo>
                      <a:pt x="39" y="94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90"/>
                    </a:lnTo>
                    <a:lnTo>
                      <a:pt x="41" y="89"/>
                    </a:lnTo>
                    <a:lnTo>
                      <a:pt x="41" y="87"/>
                    </a:lnTo>
                    <a:lnTo>
                      <a:pt x="41" y="86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2" y="84"/>
                    </a:lnTo>
                    <a:lnTo>
                      <a:pt x="42" y="82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4" y="80"/>
                    </a:lnTo>
                    <a:lnTo>
                      <a:pt x="46" y="80"/>
                    </a:lnTo>
                    <a:lnTo>
                      <a:pt x="47" y="80"/>
                    </a:lnTo>
                    <a:lnTo>
                      <a:pt x="47" y="78"/>
                    </a:lnTo>
                    <a:lnTo>
                      <a:pt x="48" y="77"/>
                    </a:lnTo>
                    <a:lnTo>
                      <a:pt x="50" y="77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4"/>
                    </a:lnTo>
                    <a:lnTo>
                      <a:pt x="52" y="74"/>
                    </a:lnTo>
                    <a:lnTo>
                      <a:pt x="54" y="74"/>
                    </a:lnTo>
                    <a:lnTo>
                      <a:pt x="54" y="73"/>
                    </a:lnTo>
                    <a:lnTo>
                      <a:pt x="55" y="73"/>
                    </a:lnTo>
                    <a:lnTo>
                      <a:pt x="56" y="73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9" y="73"/>
                    </a:lnTo>
                    <a:lnTo>
                      <a:pt x="60" y="73"/>
                    </a:lnTo>
                    <a:lnTo>
                      <a:pt x="60" y="72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4" y="69"/>
                    </a:lnTo>
                    <a:lnTo>
                      <a:pt x="64" y="68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64"/>
                    </a:lnTo>
                    <a:lnTo>
                      <a:pt x="64" y="63"/>
                    </a:lnTo>
                    <a:lnTo>
                      <a:pt x="65" y="61"/>
                    </a:lnTo>
                    <a:lnTo>
                      <a:pt x="67" y="61"/>
                    </a:lnTo>
                    <a:lnTo>
                      <a:pt x="67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71" y="61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7" y="60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8" y="60"/>
                    </a:lnTo>
                    <a:lnTo>
                      <a:pt x="78" y="59"/>
                    </a:lnTo>
                    <a:lnTo>
                      <a:pt x="80" y="57"/>
                    </a:lnTo>
                    <a:lnTo>
                      <a:pt x="81" y="57"/>
                    </a:lnTo>
                    <a:lnTo>
                      <a:pt x="81" y="56"/>
                    </a:lnTo>
                    <a:lnTo>
                      <a:pt x="82" y="56"/>
                    </a:lnTo>
                    <a:lnTo>
                      <a:pt x="84" y="56"/>
                    </a:lnTo>
                    <a:lnTo>
                      <a:pt x="84" y="55"/>
                    </a:lnTo>
                    <a:lnTo>
                      <a:pt x="85" y="55"/>
                    </a:lnTo>
                    <a:lnTo>
                      <a:pt x="86" y="55"/>
                    </a:lnTo>
                    <a:lnTo>
                      <a:pt x="86" y="53"/>
                    </a:lnTo>
                    <a:lnTo>
                      <a:pt x="86" y="52"/>
                    </a:lnTo>
                    <a:lnTo>
                      <a:pt x="88" y="52"/>
                    </a:lnTo>
                    <a:lnTo>
                      <a:pt x="89" y="52"/>
                    </a:lnTo>
                    <a:lnTo>
                      <a:pt x="89" y="51"/>
                    </a:lnTo>
                    <a:lnTo>
                      <a:pt x="89" y="50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92" y="47"/>
                    </a:lnTo>
                    <a:lnTo>
                      <a:pt x="93" y="47"/>
                    </a:lnTo>
                    <a:lnTo>
                      <a:pt x="93" y="46"/>
                    </a:lnTo>
                    <a:lnTo>
                      <a:pt x="94" y="46"/>
                    </a:lnTo>
                    <a:lnTo>
                      <a:pt x="95" y="46"/>
                    </a:lnTo>
                    <a:lnTo>
                      <a:pt x="95" y="47"/>
                    </a:lnTo>
                    <a:lnTo>
                      <a:pt x="97" y="46"/>
                    </a:lnTo>
                    <a:lnTo>
                      <a:pt x="98" y="46"/>
                    </a:lnTo>
                    <a:lnTo>
                      <a:pt x="99" y="46"/>
                    </a:lnTo>
                    <a:lnTo>
                      <a:pt x="99" y="47"/>
                    </a:lnTo>
                    <a:lnTo>
                      <a:pt x="101" y="47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3"/>
                    </a:lnTo>
                    <a:lnTo>
                      <a:pt x="102" y="42"/>
                    </a:lnTo>
                    <a:lnTo>
                      <a:pt x="102" y="40"/>
                    </a:lnTo>
                    <a:lnTo>
                      <a:pt x="102" y="39"/>
                    </a:lnTo>
                    <a:lnTo>
                      <a:pt x="102" y="38"/>
                    </a:lnTo>
                    <a:lnTo>
                      <a:pt x="102" y="36"/>
                    </a:lnTo>
                    <a:lnTo>
                      <a:pt x="102" y="35"/>
                    </a:lnTo>
                    <a:lnTo>
                      <a:pt x="103" y="35"/>
                    </a:lnTo>
                    <a:lnTo>
                      <a:pt x="105" y="34"/>
                    </a:lnTo>
                    <a:lnTo>
                      <a:pt x="106" y="34"/>
                    </a:lnTo>
                    <a:lnTo>
                      <a:pt x="107" y="33"/>
                    </a:lnTo>
                    <a:lnTo>
                      <a:pt x="107" y="31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0" y="30"/>
                    </a:lnTo>
                    <a:lnTo>
                      <a:pt x="110" y="29"/>
                    </a:lnTo>
                    <a:lnTo>
                      <a:pt x="111" y="29"/>
                    </a:lnTo>
                    <a:lnTo>
                      <a:pt x="115" y="29"/>
                    </a:lnTo>
                    <a:lnTo>
                      <a:pt x="116" y="29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4" y="29"/>
                    </a:lnTo>
                    <a:lnTo>
                      <a:pt x="126" y="30"/>
                    </a:lnTo>
                    <a:lnTo>
                      <a:pt x="128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2" y="30"/>
                    </a:lnTo>
                    <a:lnTo>
                      <a:pt x="132" y="33"/>
                    </a:lnTo>
                    <a:lnTo>
                      <a:pt x="133" y="34"/>
                    </a:lnTo>
                    <a:lnTo>
                      <a:pt x="132" y="34"/>
                    </a:lnTo>
                    <a:lnTo>
                      <a:pt x="132" y="39"/>
                    </a:lnTo>
                    <a:lnTo>
                      <a:pt x="132" y="43"/>
                    </a:lnTo>
                    <a:lnTo>
                      <a:pt x="132" y="47"/>
                    </a:lnTo>
                    <a:lnTo>
                      <a:pt x="132" y="51"/>
                    </a:lnTo>
                    <a:lnTo>
                      <a:pt x="132" y="52"/>
                    </a:lnTo>
                    <a:lnTo>
                      <a:pt x="132" y="53"/>
                    </a:lnTo>
                    <a:lnTo>
                      <a:pt x="132" y="55"/>
                    </a:lnTo>
                    <a:lnTo>
                      <a:pt x="132" y="60"/>
                    </a:lnTo>
                    <a:lnTo>
                      <a:pt x="132" y="61"/>
                    </a:lnTo>
                    <a:lnTo>
                      <a:pt x="132" y="63"/>
                    </a:lnTo>
                    <a:lnTo>
                      <a:pt x="133" y="63"/>
                    </a:lnTo>
                    <a:lnTo>
                      <a:pt x="135" y="63"/>
                    </a:lnTo>
                    <a:lnTo>
                      <a:pt x="136" y="63"/>
                    </a:lnTo>
                    <a:lnTo>
                      <a:pt x="137" y="63"/>
                    </a:lnTo>
                    <a:lnTo>
                      <a:pt x="137" y="61"/>
                    </a:lnTo>
                    <a:lnTo>
                      <a:pt x="139" y="61"/>
                    </a:lnTo>
                    <a:lnTo>
                      <a:pt x="140" y="61"/>
                    </a:lnTo>
                    <a:lnTo>
                      <a:pt x="141" y="61"/>
                    </a:lnTo>
                    <a:lnTo>
                      <a:pt x="143" y="61"/>
                    </a:lnTo>
                    <a:lnTo>
                      <a:pt x="144" y="63"/>
                    </a:lnTo>
                    <a:lnTo>
                      <a:pt x="144" y="61"/>
                    </a:lnTo>
                    <a:lnTo>
                      <a:pt x="145" y="61"/>
                    </a:lnTo>
                    <a:lnTo>
                      <a:pt x="147" y="60"/>
                    </a:lnTo>
                    <a:lnTo>
                      <a:pt x="148" y="60"/>
                    </a:lnTo>
                    <a:lnTo>
                      <a:pt x="150" y="61"/>
                    </a:lnTo>
                    <a:lnTo>
                      <a:pt x="153" y="63"/>
                    </a:lnTo>
                    <a:lnTo>
                      <a:pt x="154" y="64"/>
                    </a:lnTo>
                    <a:lnTo>
                      <a:pt x="157" y="65"/>
                    </a:lnTo>
                    <a:lnTo>
                      <a:pt x="158" y="65"/>
                    </a:lnTo>
                    <a:lnTo>
                      <a:pt x="158" y="67"/>
                    </a:lnTo>
                    <a:lnTo>
                      <a:pt x="160" y="67"/>
                    </a:lnTo>
                    <a:lnTo>
                      <a:pt x="161" y="68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4" y="69"/>
                    </a:lnTo>
                    <a:lnTo>
                      <a:pt x="160" y="72"/>
                    </a:lnTo>
                    <a:lnTo>
                      <a:pt x="158" y="73"/>
                    </a:lnTo>
                    <a:lnTo>
                      <a:pt x="153" y="76"/>
                    </a:lnTo>
                    <a:lnTo>
                      <a:pt x="150" y="77"/>
                    </a:lnTo>
                    <a:lnTo>
                      <a:pt x="158" y="77"/>
                    </a:lnTo>
                    <a:lnTo>
                      <a:pt x="162" y="76"/>
                    </a:lnTo>
                    <a:lnTo>
                      <a:pt x="164" y="76"/>
                    </a:lnTo>
                    <a:lnTo>
                      <a:pt x="165" y="76"/>
                    </a:lnTo>
                    <a:lnTo>
                      <a:pt x="166" y="74"/>
                    </a:lnTo>
                    <a:lnTo>
                      <a:pt x="169" y="74"/>
                    </a:lnTo>
                    <a:lnTo>
                      <a:pt x="171" y="74"/>
                    </a:lnTo>
                    <a:lnTo>
                      <a:pt x="173" y="73"/>
                    </a:lnTo>
                    <a:lnTo>
                      <a:pt x="174" y="73"/>
                    </a:lnTo>
                    <a:lnTo>
                      <a:pt x="175" y="72"/>
                    </a:lnTo>
                    <a:lnTo>
                      <a:pt x="177" y="72"/>
                    </a:lnTo>
                    <a:lnTo>
                      <a:pt x="177" y="70"/>
                    </a:lnTo>
                    <a:lnTo>
                      <a:pt x="177" y="69"/>
                    </a:lnTo>
                    <a:lnTo>
                      <a:pt x="175" y="69"/>
                    </a:lnTo>
                    <a:lnTo>
                      <a:pt x="177" y="68"/>
                    </a:lnTo>
                    <a:lnTo>
                      <a:pt x="178" y="67"/>
                    </a:lnTo>
                    <a:lnTo>
                      <a:pt x="181" y="65"/>
                    </a:lnTo>
                    <a:lnTo>
                      <a:pt x="181" y="64"/>
                    </a:lnTo>
                    <a:lnTo>
                      <a:pt x="182" y="64"/>
                    </a:lnTo>
                    <a:lnTo>
                      <a:pt x="182" y="65"/>
                    </a:lnTo>
                    <a:lnTo>
                      <a:pt x="182" y="64"/>
                    </a:lnTo>
                    <a:lnTo>
                      <a:pt x="183" y="64"/>
                    </a:lnTo>
                    <a:lnTo>
                      <a:pt x="183" y="65"/>
                    </a:lnTo>
                    <a:lnTo>
                      <a:pt x="185" y="65"/>
                    </a:lnTo>
                    <a:lnTo>
                      <a:pt x="186" y="65"/>
                    </a:lnTo>
                    <a:lnTo>
                      <a:pt x="186" y="67"/>
                    </a:lnTo>
                    <a:lnTo>
                      <a:pt x="187" y="67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90" y="65"/>
                    </a:lnTo>
                    <a:lnTo>
                      <a:pt x="190" y="67"/>
                    </a:lnTo>
                    <a:lnTo>
                      <a:pt x="191" y="67"/>
                    </a:lnTo>
                    <a:lnTo>
                      <a:pt x="190" y="68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7" y="70"/>
                    </a:lnTo>
                    <a:lnTo>
                      <a:pt x="188" y="70"/>
                    </a:lnTo>
                    <a:lnTo>
                      <a:pt x="188" y="72"/>
                    </a:lnTo>
                    <a:lnTo>
                      <a:pt x="190" y="72"/>
                    </a:lnTo>
                    <a:lnTo>
                      <a:pt x="191" y="72"/>
                    </a:lnTo>
                    <a:lnTo>
                      <a:pt x="191" y="73"/>
                    </a:lnTo>
                    <a:lnTo>
                      <a:pt x="192" y="73"/>
                    </a:lnTo>
                    <a:lnTo>
                      <a:pt x="192" y="72"/>
                    </a:lnTo>
                    <a:lnTo>
                      <a:pt x="194" y="72"/>
                    </a:lnTo>
                    <a:lnTo>
                      <a:pt x="195" y="73"/>
                    </a:lnTo>
                    <a:lnTo>
                      <a:pt x="195" y="74"/>
                    </a:lnTo>
                    <a:lnTo>
                      <a:pt x="196" y="74"/>
                    </a:lnTo>
                    <a:lnTo>
                      <a:pt x="196" y="73"/>
                    </a:lnTo>
                    <a:lnTo>
                      <a:pt x="198" y="73"/>
                    </a:lnTo>
                    <a:lnTo>
                      <a:pt x="198" y="74"/>
                    </a:lnTo>
                    <a:lnTo>
                      <a:pt x="199" y="74"/>
                    </a:lnTo>
                    <a:lnTo>
                      <a:pt x="199" y="73"/>
                    </a:lnTo>
                    <a:lnTo>
                      <a:pt x="200" y="73"/>
                    </a:lnTo>
                    <a:lnTo>
                      <a:pt x="200" y="72"/>
                    </a:lnTo>
                    <a:lnTo>
                      <a:pt x="200" y="70"/>
                    </a:lnTo>
                    <a:lnTo>
                      <a:pt x="200" y="69"/>
                    </a:lnTo>
                    <a:lnTo>
                      <a:pt x="199" y="69"/>
                    </a:lnTo>
                    <a:lnTo>
                      <a:pt x="199" y="68"/>
                    </a:lnTo>
                    <a:lnTo>
                      <a:pt x="198" y="68"/>
                    </a:lnTo>
                    <a:lnTo>
                      <a:pt x="198" y="67"/>
                    </a:lnTo>
                    <a:lnTo>
                      <a:pt x="199" y="67"/>
                    </a:lnTo>
                    <a:lnTo>
                      <a:pt x="199" y="65"/>
                    </a:lnTo>
                    <a:lnTo>
                      <a:pt x="198" y="65"/>
                    </a:lnTo>
                    <a:lnTo>
                      <a:pt x="199" y="65"/>
                    </a:lnTo>
                    <a:lnTo>
                      <a:pt x="199" y="64"/>
                    </a:lnTo>
                    <a:lnTo>
                      <a:pt x="200" y="65"/>
                    </a:lnTo>
                    <a:lnTo>
                      <a:pt x="200" y="64"/>
                    </a:lnTo>
                    <a:lnTo>
                      <a:pt x="200" y="63"/>
                    </a:lnTo>
                    <a:lnTo>
                      <a:pt x="202" y="63"/>
                    </a:lnTo>
                    <a:lnTo>
                      <a:pt x="202" y="61"/>
                    </a:lnTo>
                    <a:lnTo>
                      <a:pt x="200" y="61"/>
                    </a:lnTo>
                    <a:lnTo>
                      <a:pt x="202" y="61"/>
                    </a:lnTo>
                    <a:lnTo>
                      <a:pt x="202" y="60"/>
                    </a:lnTo>
                    <a:lnTo>
                      <a:pt x="203" y="60"/>
                    </a:lnTo>
                    <a:lnTo>
                      <a:pt x="202" y="60"/>
                    </a:lnTo>
                    <a:lnTo>
                      <a:pt x="202" y="59"/>
                    </a:lnTo>
                    <a:lnTo>
                      <a:pt x="200" y="59"/>
                    </a:lnTo>
                    <a:lnTo>
                      <a:pt x="199" y="59"/>
                    </a:lnTo>
                    <a:lnTo>
                      <a:pt x="199" y="57"/>
                    </a:lnTo>
                    <a:lnTo>
                      <a:pt x="198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8" y="56"/>
                    </a:lnTo>
                    <a:lnTo>
                      <a:pt x="196" y="56"/>
                    </a:lnTo>
                    <a:lnTo>
                      <a:pt x="196" y="55"/>
                    </a:lnTo>
                    <a:lnTo>
                      <a:pt x="195" y="55"/>
                    </a:lnTo>
                    <a:lnTo>
                      <a:pt x="195" y="53"/>
                    </a:lnTo>
                    <a:lnTo>
                      <a:pt x="194" y="52"/>
                    </a:lnTo>
                    <a:lnTo>
                      <a:pt x="192" y="51"/>
                    </a:lnTo>
                    <a:lnTo>
                      <a:pt x="191" y="51"/>
                    </a:lnTo>
                    <a:lnTo>
                      <a:pt x="190" y="50"/>
                    </a:lnTo>
                    <a:lnTo>
                      <a:pt x="188" y="50"/>
                    </a:lnTo>
                    <a:lnTo>
                      <a:pt x="188" y="48"/>
                    </a:lnTo>
                    <a:lnTo>
                      <a:pt x="185" y="47"/>
                    </a:lnTo>
                    <a:lnTo>
                      <a:pt x="185" y="46"/>
                    </a:lnTo>
                    <a:lnTo>
                      <a:pt x="183" y="46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3" y="40"/>
                    </a:lnTo>
                    <a:lnTo>
                      <a:pt x="183" y="39"/>
                    </a:lnTo>
                    <a:lnTo>
                      <a:pt x="183" y="38"/>
                    </a:lnTo>
                    <a:lnTo>
                      <a:pt x="183" y="36"/>
                    </a:lnTo>
                    <a:lnTo>
                      <a:pt x="185" y="36"/>
                    </a:lnTo>
                    <a:lnTo>
                      <a:pt x="185" y="35"/>
                    </a:lnTo>
                    <a:lnTo>
                      <a:pt x="185" y="34"/>
                    </a:lnTo>
                    <a:lnTo>
                      <a:pt x="185" y="33"/>
                    </a:lnTo>
                    <a:lnTo>
                      <a:pt x="186" y="33"/>
                    </a:lnTo>
                    <a:lnTo>
                      <a:pt x="186" y="31"/>
                    </a:lnTo>
                    <a:lnTo>
                      <a:pt x="186" y="30"/>
                    </a:lnTo>
                    <a:lnTo>
                      <a:pt x="187" y="30"/>
                    </a:lnTo>
                    <a:lnTo>
                      <a:pt x="187" y="29"/>
                    </a:lnTo>
                    <a:lnTo>
                      <a:pt x="188" y="29"/>
                    </a:lnTo>
                    <a:lnTo>
                      <a:pt x="190" y="27"/>
                    </a:lnTo>
                    <a:lnTo>
                      <a:pt x="190" y="26"/>
                    </a:lnTo>
                    <a:lnTo>
                      <a:pt x="190" y="27"/>
                    </a:lnTo>
                    <a:lnTo>
                      <a:pt x="191" y="27"/>
                    </a:lnTo>
                    <a:lnTo>
                      <a:pt x="192" y="27"/>
                    </a:lnTo>
                    <a:lnTo>
                      <a:pt x="192" y="29"/>
                    </a:lnTo>
                    <a:lnTo>
                      <a:pt x="194" y="29"/>
                    </a:lnTo>
                    <a:lnTo>
                      <a:pt x="194" y="27"/>
                    </a:lnTo>
                    <a:lnTo>
                      <a:pt x="195" y="27"/>
                    </a:lnTo>
                    <a:lnTo>
                      <a:pt x="195" y="29"/>
                    </a:lnTo>
                    <a:lnTo>
                      <a:pt x="196" y="29"/>
                    </a:lnTo>
                    <a:lnTo>
                      <a:pt x="198" y="29"/>
                    </a:lnTo>
                    <a:lnTo>
                      <a:pt x="199" y="29"/>
                    </a:lnTo>
                    <a:lnTo>
                      <a:pt x="200" y="27"/>
                    </a:lnTo>
                    <a:lnTo>
                      <a:pt x="200" y="29"/>
                    </a:lnTo>
                    <a:lnTo>
                      <a:pt x="202" y="29"/>
                    </a:lnTo>
                    <a:lnTo>
                      <a:pt x="202" y="30"/>
                    </a:lnTo>
                    <a:lnTo>
                      <a:pt x="202" y="31"/>
                    </a:lnTo>
                    <a:lnTo>
                      <a:pt x="203" y="31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4" y="29"/>
                    </a:lnTo>
                    <a:lnTo>
                      <a:pt x="205" y="29"/>
                    </a:lnTo>
                    <a:lnTo>
                      <a:pt x="205" y="27"/>
                    </a:lnTo>
                    <a:lnTo>
                      <a:pt x="205" y="26"/>
                    </a:lnTo>
                    <a:lnTo>
                      <a:pt x="205" y="25"/>
                    </a:lnTo>
                    <a:lnTo>
                      <a:pt x="204" y="25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7" y="26"/>
                    </a:lnTo>
                    <a:lnTo>
                      <a:pt x="208" y="26"/>
                    </a:lnTo>
                    <a:lnTo>
                      <a:pt x="209" y="26"/>
                    </a:lnTo>
                    <a:lnTo>
                      <a:pt x="208" y="26"/>
                    </a:lnTo>
                    <a:lnTo>
                      <a:pt x="208" y="25"/>
                    </a:lnTo>
                    <a:lnTo>
                      <a:pt x="208" y="23"/>
                    </a:lnTo>
                    <a:lnTo>
                      <a:pt x="209" y="23"/>
                    </a:lnTo>
                    <a:lnTo>
                      <a:pt x="209" y="25"/>
                    </a:lnTo>
                    <a:lnTo>
                      <a:pt x="211" y="25"/>
                    </a:lnTo>
                    <a:lnTo>
                      <a:pt x="211" y="23"/>
                    </a:lnTo>
                    <a:lnTo>
                      <a:pt x="209" y="23"/>
                    </a:lnTo>
                    <a:lnTo>
                      <a:pt x="209" y="22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9" y="19"/>
                    </a:lnTo>
                    <a:lnTo>
                      <a:pt x="211" y="19"/>
                    </a:lnTo>
                    <a:lnTo>
                      <a:pt x="211" y="18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09" y="18"/>
                    </a:lnTo>
                    <a:lnTo>
                      <a:pt x="209" y="17"/>
                    </a:lnTo>
                    <a:lnTo>
                      <a:pt x="211" y="17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9" y="14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3" y="13"/>
                    </a:lnTo>
                    <a:lnTo>
                      <a:pt x="213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7" y="12"/>
                    </a:lnTo>
                    <a:lnTo>
                      <a:pt x="217" y="10"/>
                    </a:lnTo>
                    <a:lnTo>
                      <a:pt x="219" y="10"/>
                    </a:lnTo>
                    <a:lnTo>
                      <a:pt x="217" y="10"/>
                    </a:lnTo>
                    <a:lnTo>
                      <a:pt x="217" y="9"/>
                    </a:lnTo>
                    <a:lnTo>
                      <a:pt x="219" y="9"/>
                    </a:lnTo>
                    <a:lnTo>
                      <a:pt x="219" y="8"/>
                    </a:lnTo>
                    <a:lnTo>
                      <a:pt x="220" y="8"/>
                    </a:lnTo>
                    <a:lnTo>
                      <a:pt x="220" y="6"/>
                    </a:lnTo>
                    <a:lnTo>
                      <a:pt x="221" y="6"/>
                    </a:lnTo>
                    <a:lnTo>
                      <a:pt x="222" y="6"/>
                    </a:lnTo>
                    <a:lnTo>
                      <a:pt x="224" y="6"/>
                    </a:lnTo>
                    <a:lnTo>
                      <a:pt x="224" y="5"/>
                    </a:lnTo>
                    <a:lnTo>
                      <a:pt x="225" y="5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6" y="5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6" y="4"/>
                    </a:lnTo>
                    <a:lnTo>
                      <a:pt x="226" y="2"/>
                    </a:lnTo>
                    <a:lnTo>
                      <a:pt x="226" y="1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3" name="Freeform 7">
                <a:extLst>
                  <a:ext uri="{FF2B5EF4-FFF2-40B4-BE49-F238E27FC236}">
                    <a16:creationId xmlns:a16="http://schemas.microsoft.com/office/drawing/2014/main" id="{6361032E-538F-7269-8E7E-401D39744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" y="1725"/>
                <a:ext cx="203" cy="254"/>
              </a:xfrm>
              <a:custGeom>
                <a:avLst/>
                <a:gdLst>
                  <a:gd name="T0" fmla="*/ 76 w 203"/>
                  <a:gd name="T1" fmla="*/ 28 h 254"/>
                  <a:gd name="T2" fmla="*/ 83 w 203"/>
                  <a:gd name="T3" fmla="*/ 25 h 254"/>
                  <a:gd name="T4" fmla="*/ 89 w 203"/>
                  <a:gd name="T5" fmla="*/ 23 h 254"/>
                  <a:gd name="T6" fmla="*/ 91 w 203"/>
                  <a:gd name="T7" fmla="*/ 17 h 254"/>
                  <a:gd name="T8" fmla="*/ 97 w 203"/>
                  <a:gd name="T9" fmla="*/ 8 h 254"/>
                  <a:gd name="T10" fmla="*/ 100 w 203"/>
                  <a:gd name="T11" fmla="*/ 4 h 254"/>
                  <a:gd name="T12" fmla="*/ 117 w 203"/>
                  <a:gd name="T13" fmla="*/ 24 h 254"/>
                  <a:gd name="T14" fmla="*/ 126 w 203"/>
                  <a:gd name="T15" fmla="*/ 30 h 254"/>
                  <a:gd name="T16" fmla="*/ 136 w 203"/>
                  <a:gd name="T17" fmla="*/ 28 h 254"/>
                  <a:gd name="T18" fmla="*/ 148 w 203"/>
                  <a:gd name="T19" fmla="*/ 33 h 254"/>
                  <a:gd name="T20" fmla="*/ 157 w 203"/>
                  <a:gd name="T21" fmla="*/ 40 h 254"/>
                  <a:gd name="T22" fmla="*/ 171 w 203"/>
                  <a:gd name="T23" fmla="*/ 46 h 254"/>
                  <a:gd name="T24" fmla="*/ 182 w 203"/>
                  <a:gd name="T25" fmla="*/ 45 h 254"/>
                  <a:gd name="T26" fmla="*/ 193 w 203"/>
                  <a:gd name="T27" fmla="*/ 41 h 254"/>
                  <a:gd name="T28" fmla="*/ 201 w 203"/>
                  <a:gd name="T29" fmla="*/ 47 h 254"/>
                  <a:gd name="T30" fmla="*/ 198 w 203"/>
                  <a:gd name="T31" fmla="*/ 55 h 254"/>
                  <a:gd name="T32" fmla="*/ 191 w 203"/>
                  <a:gd name="T33" fmla="*/ 61 h 254"/>
                  <a:gd name="T34" fmla="*/ 165 w 203"/>
                  <a:gd name="T35" fmla="*/ 93 h 254"/>
                  <a:gd name="T36" fmla="*/ 154 w 203"/>
                  <a:gd name="T37" fmla="*/ 106 h 254"/>
                  <a:gd name="T38" fmla="*/ 142 w 203"/>
                  <a:gd name="T39" fmla="*/ 110 h 254"/>
                  <a:gd name="T40" fmla="*/ 135 w 203"/>
                  <a:gd name="T41" fmla="*/ 118 h 254"/>
                  <a:gd name="T42" fmla="*/ 127 w 203"/>
                  <a:gd name="T43" fmla="*/ 123 h 254"/>
                  <a:gd name="T44" fmla="*/ 123 w 203"/>
                  <a:gd name="T45" fmla="*/ 123 h 254"/>
                  <a:gd name="T46" fmla="*/ 116 w 203"/>
                  <a:gd name="T47" fmla="*/ 126 h 254"/>
                  <a:gd name="T48" fmla="*/ 110 w 203"/>
                  <a:gd name="T49" fmla="*/ 134 h 254"/>
                  <a:gd name="T50" fmla="*/ 101 w 203"/>
                  <a:gd name="T51" fmla="*/ 133 h 254"/>
                  <a:gd name="T52" fmla="*/ 96 w 203"/>
                  <a:gd name="T53" fmla="*/ 122 h 254"/>
                  <a:gd name="T54" fmla="*/ 85 w 203"/>
                  <a:gd name="T55" fmla="*/ 126 h 254"/>
                  <a:gd name="T56" fmla="*/ 83 w 203"/>
                  <a:gd name="T57" fmla="*/ 125 h 254"/>
                  <a:gd name="T58" fmla="*/ 74 w 203"/>
                  <a:gd name="T59" fmla="*/ 127 h 254"/>
                  <a:gd name="T60" fmla="*/ 70 w 203"/>
                  <a:gd name="T61" fmla="*/ 133 h 254"/>
                  <a:gd name="T62" fmla="*/ 61 w 203"/>
                  <a:gd name="T63" fmla="*/ 138 h 254"/>
                  <a:gd name="T64" fmla="*/ 59 w 203"/>
                  <a:gd name="T65" fmla="*/ 140 h 254"/>
                  <a:gd name="T66" fmla="*/ 53 w 203"/>
                  <a:gd name="T67" fmla="*/ 147 h 254"/>
                  <a:gd name="T68" fmla="*/ 45 w 203"/>
                  <a:gd name="T69" fmla="*/ 153 h 254"/>
                  <a:gd name="T70" fmla="*/ 34 w 203"/>
                  <a:gd name="T71" fmla="*/ 159 h 254"/>
                  <a:gd name="T72" fmla="*/ 29 w 203"/>
                  <a:gd name="T73" fmla="*/ 163 h 254"/>
                  <a:gd name="T74" fmla="*/ 25 w 203"/>
                  <a:gd name="T75" fmla="*/ 168 h 254"/>
                  <a:gd name="T76" fmla="*/ 23 w 203"/>
                  <a:gd name="T77" fmla="*/ 172 h 254"/>
                  <a:gd name="T78" fmla="*/ 15 w 203"/>
                  <a:gd name="T79" fmla="*/ 176 h 254"/>
                  <a:gd name="T80" fmla="*/ 12 w 203"/>
                  <a:gd name="T81" fmla="*/ 180 h 254"/>
                  <a:gd name="T82" fmla="*/ 10 w 203"/>
                  <a:gd name="T83" fmla="*/ 185 h 254"/>
                  <a:gd name="T84" fmla="*/ 7 w 203"/>
                  <a:gd name="T85" fmla="*/ 190 h 254"/>
                  <a:gd name="T86" fmla="*/ 4 w 203"/>
                  <a:gd name="T87" fmla="*/ 191 h 254"/>
                  <a:gd name="T88" fmla="*/ 2 w 203"/>
                  <a:gd name="T89" fmla="*/ 197 h 254"/>
                  <a:gd name="T90" fmla="*/ 11 w 203"/>
                  <a:gd name="T91" fmla="*/ 195 h 254"/>
                  <a:gd name="T92" fmla="*/ 20 w 203"/>
                  <a:gd name="T93" fmla="*/ 190 h 254"/>
                  <a:gd name="T94" fmla="*/ 29 w 203"/>
                  <a:gd name="T95" fmla="*/ 194 h 254"/>
                  <a:gd name="T96" fmla="*/ 28 w 203"/>
                  <a:gd name="T97" fmla="*/ 202 h 254"/>
                  <a:gd name="T98" fmla="*/ 38 w 203"/>
                  <a:gd name="T99" fmla="*/ 201 h 254"/>
                  <a:gd name="T100" fmla="*/ 49 w 203"/>
                  <a:gd name="T101" fmla="*/ 204 h 254"/>
                  <a:gd name="T102" fmla="*/ 54 w 203"/>
                  <a:gd name="T103" fmla="*/ 211 h 254"/>
                  <a:gd name="T104" fmla="*/ 49 w 203"/>
                  <a:gd name="T105" fmla="*/ 222 h 254"/>
                  <a:gd name="T106" fmla="*/ 46 w 203"/>
                  <a:gd name="T107" fmla="*/ 233 h 254"/>
                  <a:gd name="T108" fmla="*/ 42 w 203"/>
                  <a:gd name="T109" fmla="*/ 237 h 254"/>
                  <a:gd name="T110" fmla="*/ 38 w 203"/>
                  <a:gd name="T111" fmla="*/ 242 h 254"/>
                  <a:gd name="T112" fmla="*/ 33 w 203"/>
                  <a:gd name="T113" fmla="*/ 242 h 254"/>
                  <a:gd name="T114" fmla="*/ 28 w 203"/>
                  <a:gd name="T115" fmla="*/ 240 h 254"/>
                  <a:gd name="T116" fmla="*/ 23 w 203"/>
                  <a:gd name="T117" fmla="*/ 241 h 254"/>
                  <a:gd name="T118" fmla="*/ 19 w 203"/>
                  <a:gd name="T119" fmla="*/ 244 h 254"/>
                  <a:gd name="T120" fmla="*/ 15 w 203"/>
                  <a:gd name="T121" fmla="*/ 249 h 254"/>
                  <a:gd name="T122" fmla="*/ 10 w 203"/>
                  <a:gd name="T123" fmla="*/ 250 h 254"/>
                  <a:gd name="T124" fmla="*/ 4 w 203"/>
                  <a:gd name="T125" fmla="*/ 25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" h="254">
                    <a:moveTo>
                      <a:pt x="71" y="28"/>
                    </a:moveTo>
                    <a:lnTo>
                      <a:pt x="71" y="29"/>
                    </a:lnTo>
                    <a:lnTo>
                      <a:pt x="71" y="28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6" y="26"/>
                    </a:lnTo>
                    <a:lnTo>
                      <a:pt x="76" y="28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9" y="25"/>
                    </a:lnTo>
                    <a:lnTo>
                      <a:pt x="80" y="25"/>
                    </a:lnTo>
                    <a:lnTo>
                      <a:pt x="80" y="26"/>
                    </a:lnTo>
                    <a:lnTo>
                      <a:pt x="82" y="26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5" y="24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9" y="23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91" y="17"/>
                    </a:lnTo>
                    <a:lnTo>
                      <a:pt x="92" y="16"/>
                    </a:lnTo>
                    <a:lnTo>
                      <a:pt x="92" y="15"/>
                    </a:lnTo>
                    <a:lnTo>
                      <a:pt x="92" y="13"/>
                    </a:lnTo>
                    <a:lnTo>
                      <a:pt x="92" y="12"/>
                    </a:lnTo>
                    <a:lnTo>
                      <a:pt x="93" y="12"/>
                    </a:lnTo>
                    <a:lnTo>
                      <a:pt x="93" y="11"/>
                    </a:lnTo>
                    <a:lnTo>
                      <a:pt x="93" y="9"/>
                    </a:lnTo>
                    <a:lnTo>
                      <a:pt x="95" y="9"/>
                    </a:lnTo>
                    <a:lnTo>
                      <a:pt x="96" y="9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7" y="6"/>
                    </a:lnTo>
                    <a:lnTo>
                      <a:pt x="96" y="6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6" y="2"/>
                    </a:lnTo>
                    <a:lnTo>
                      <a:pt x="97" y="2"/>
                    </a:lnTo>
                    <a:lnTo>
                      <a:pt x="96" y="0"/>
                    </a:lnTo>
                    <a:lnTo>
                      <a:pt x="97" y="0"/>
                    </a:lnTo>
                    <a:lnTo>
                      <a:pt x="97" y="2"/>
                    </a:lnTo>
                    <a:lnTo>
                      <a:pt x="100" y="4"/>
                    </a:lnTo>
                    <a:lnTo>
                      <a:pt x="102" y="7"/>
                    </a:lnTo>
                    <a:lnTo>
                      <a:pt x="104" y="8"/>
                    </a:lnTo>
                    <a:lnTo>
                      <a:pt x="105" y="9"/>
                    </a:lnTo>
                    <a:lnTo>
                      <a:pt x="106" y="11"/>
                    </a:lnTo>
                    <a:lnTo>
                      <a:pt x="109" y="13"/>
                    </a:lnTo>
                    <a:lnTo>
                      <a:pt x="110" y="16"/>
                    </a:lnTo>
                    <a:lnTo>
                      <a:pt x="110" y="17"/>
                    </a:lnTo>
                    <a:lnTo>
                      <a:pt x="112" y="19"/>
                    </a:lnTo>
                    <a:lnTo>
                      <a:pt x="113" y="19"/>
                    </a:lnTo>
                    <a:lnTo>
                      <a:pt x="114" y="21"/>
                    </a:lnTo>
                    <a:lnTo>
                      <a:pt x="117" y="24"/>
                    </a:lnTo>
                    <a:lnTo>
                      <a:pt x="117" y="25"/>
                    </a:lnTo>
                    <a:lnTo>
                      <a:pt x="118" y="25"/>
                    </a:lnTo>
                    <a:lnTo>
                      <a:pt x="119" y="26"/>
                    </a:lnTo>
                    <a:lnTo>
                      <a:pt x="121" y="26"/>
                    </a:lnTo>
                    <a:lnTo>
                      <a:pt x="122" y="26"/>
                    </a:lnTo>
                    <a:lnTo>
                      <a:pt x="123" y="26"/>
                    </a:lnTo>
                    <a:lnTo>
                      <a:pt x="123" y="28"/>
                    </a:lnTo>
                    <a:lnTo>
                      <a:pt x="123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6" y="30"/>
                    </a:lnTo>
                    <a:lnTo>
                      <a:pt x="127" y="30"/>
                    </a:lnTo>
                    <a:lnTo>
                      <a:pt x="127" y="32"/>
                    </a:lnTo>
                    <a:lnTo>
                      <a:pt x="129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1" y="29"/>
                    </a:lnTo>
                    <a:lnTo>
                      <a:pt x="133" y="29"/>
                    </a:lnTo>
                    <a:lnTo>
                      <a:pt x="134" y="29"/>
                    </a:lnTo>
                    <a:lnTo>
                      <a:pt x="135" y="29"/>
                    </a:lnTo>
                    <a:lnTo>
                      <a:pt x="135" y="28"/>
                    </a:lnTo>
                    <a:lnTo>
                      <a:pt x="136" y="28"/>
                    </a:lnTo>
                    <a:lnTo>
                      <a:pt x="136" y="29"/>
                    </a:lnTo>
                    <a:lnTo>
                      <a:pt x="136" y="28"/>
                    </a:lnTo>
                    <a:lnTo>
                      <a:pt x="138" y="28"/>
                    </a:lnTo>
                    <a:lnTo>
                      <a:pt x="139" y="28"/>
                    </a:lnTo>
                    <a:lnTo>
                      <a:pt x="140" y="26"/>
                    </a:lnTo>
                    <a:lnTo>
                      <a:pt x="142" y="26"/>
                    </a:lnTo>
                    <a:lnTo>
                      <a:pt x="143" y="26"/>
                    </a:lnTo>
                    <a:lnTo>
                      <a:pt x="143" y="28"/>
                    </a:lnTo>
                    <a:lnTo>
                      <a:pt x="144" y="28"/>
                    </a:lnTo>
                    <a:lnTo>
                      <a:pt x="146" y="28"/>
                    </a:lnTo>
                    <a:lnTo>
                      <a:pt x="148" y="33"/>
                    </a:lnTo>
                    <a:lnTo>
                      <a:pt x="150" y="33"/>
                    </a:lnTo>
                    <a:lnTo>
                      <a:pt x="150" y="34"/>
                    </a:lnTo>
                    <a:lnTo>
                      <a:pt x="151" y="34"/>
                    </a:lnTo>
                    <a:lnTo>
                      <a:pt x="152" y="34"/>
                    </a:lnTo>
                    <a:lnTo>
                      <a:pt x="154" y="34"/>
                    </a:lnTo>
                    <a:lnTo>
                      <a:pt x="155" y="34"/>
                    </a:lnTo>
                    <a:lnTo>
                      <a:pt x="156" y="34"/>
                    </a:lnTo>
                    <a:lnTo>
                      <a:pt x="156" y="36"/>
                    </a:lnTo>
                    <a:lnTo>
                      <a:pt x="157" y="37"/>
                    </a:lnTo>
                    <a:lnTo>
                      <a:pt x="157" y="38"/>
                    </a:lnTo>
                    <a:lnTo>
                      <a:pt x="157" y="40"/>
                    </a:lnTo>
                    <a:lnTo>
                      <a:pt x="159" y="42"/>
                    </a:lnTo>
                    <a:lnTo>
                      <a:pt x="159" y="45"/>
                    </a:lnTo>
                    <a:lnTo>
                      <a:pt x="161" y="46"/>
                    </a:lnTo>
                    <a:lnTo>
                      <a:pt x="163" y="45"/>
                    </a:lnTo>
                    <a:lnTo>
                      <a:pt x="164" y="45"/>
                    </a:lnTo>
                    <a:lnTo>
                      <a:pt x="165" y="45"/>
                    </a:lnTo>
                    <a:lnTo>
                      <a:pt x="167" y="45"/>
                    </a:lnTo>
                    <a:lnTo>
                      <a:pt x="168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71" y="46"/>
                    </a:lnTo>
                    <a:lnTo>
                      <a:pt x="172" y="47"/>
                    </a:lnTo>
                    <a:lnTo>
                      <a:pt x="173" y="49"/>
                    </a:lnTo>
                    <a:lnTo>
                      <a:pt x="174" y="49"/>
                    </a:lnTo>
                    <a:lnTo>
                      <a:pt x="176" y="49"/>
                    </a:lnTo>
                    <a:lnTo>
                      <a:pt x="176" y="47"/>
                    </a:lnTo>
                    <a:lnTo>
                      <a:pt x="177" y="47"/>
                    </a:lnTo>
                    <a:lnTo>
                      <a:pt x="178" y="47"/>
                    </a:lnTo>
                    <a:lnTo>
                      <a:pt x="178" y="46"/>
                    </a:lnTo>
                    <a:lnTo>
                      <a:pt x="180" y="46"/>
                    </a:lnTo>
                    <a:lnTo>
                      <a:pt x="181" y="45"/>
                    </a:lnTo>
                    <a:lnTo>
                      <a:pt x="182" y="45"/>
                    </a:lnTo>
                    <a:lnTo>
                      <a:pt x="184" y="45"/>
                    </a:lnTo>
                    <a:lnTo>
                      <a:pt x="185" y="45"/>
                    </a:lnTo>
                    <a:lnTo>
                      <a:pt x="185" y="43"/>
                    </a:lnTo>
                    <a:lnTo>
                      <a:pt x="186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9" y="42"/>
                    </a:lnTo>
                    <a:lnTo>
                      <a:pt x="189" y="41"/>
                    </a:lnTo>
                    <a:lnTo>
                      <a:pt x="190" y="41"/>
                    </a:lnTo>
                    <a:lnTo>
                      <a:pt x="191" y="41"/>
                    </a:lnTo>
                    <a:lnTo>
                      <a:pt x="193" y="41"/>
                    </a:lnTo>
                    <a:lnTo>
                      <a:pt x="194" y="41"/>
                    </a:lnTo>
                    <a:lnTo>
                      <a:pt x="195" y="41"/>
                    </a:lnTo>
                    <a:lnTo>
                      <a:pt x="197" y="41"/>
                    </a:lnTo>
                    <a:lnTo>
                      <a:pt x="197" y="42"/>
                    </a:lnTo>
                    <a:lnTo>
                      <a:pt x="198" y="42"/>
                    </a:lnTo>
                    <a:lnTo>
                      <a:pt x="198" y="43"/>
                    </a:lnTo>
                    <a:lnTo>
                      <a:pt x="199" y="43"/>
                    </a:lnTo>
                    <a:lnTo>
                      <a:pt x="199" y="45"/>
                    </a:lnTo>
                    <a:lnTo>
                      <a:pt x="199" y="46"/>
                    </a:lnTo>
                    <a:lnTo>
                      <a:pt x="201" y="46"/>
                    </a:lnTo>
                    <a:lnTo>
                      <a:pt x="201" y="47"/>
                    </a:lnTo>
                    <a:lnTo>
                      <a:pt x="202" y="47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0"/>
                    </a:lnTo>
                    <a:lnTo>
                      <a:pt x="202" y="50"/>
                    </a:lnTo>
                    <a:lnTo>
                      <a:pt x="202" y="51"/>
                    </a:lnTo>
                    <a:lnTo>
                      <a:pt x="201" y="51"/>
                    </a:lnTo>
                    <a:lnTo>
                      <a:pt x="201" y="53"/>
                    </a:lnTo>
                    <a:lnTo>
                      <a:pt x="199" y="53"/>
                    </a:lnTo>
                    <a:lnTo>
                      <a:pt x="199" y="54"/>
                    </a:lnTo>
                    <a:lnTo>
                      <a:pt x="198" y="55"/>
                    </a:lnTo>
                    <a:lnTo>
                      <a:pt x="198" y="54"/>
                    </a:lnTo>
                    <a:lnTo>
                      <a:pt x="198" y="55"/>
                    </a:lnTo>
                    <a:lnTo>
                      <a:pt x="197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4" y="57"/>
                    </a:lnTo>
                    <a:lnTo>
                      <a:pt x="194" y="58"/>
                    </a:lnTo>
                    <a:lnTo>
                      <a:pt x="193" y="58"/>
                    </a:lnTo>
                    <a:lnTo>
                      <a:pt x="193" y="59"/>
                    </a:lnTo>
                    <a:lnTo>
                      <a:pt x="193" y="61"/>
                    </a:lnTo>
                    <a:lnTo>
                      <a:pt x="191" y="61"/>
                    </a:lnTo>
                    <a:lnTo>
                      <a:pt x="191" y="62"/>
                    </a:lnTo>
                    <a:lnTo>
                      <a:pt x="190" y="62"/>
                    </a:lnTo>
                    <a:lnTo>
                      <a:pt x="190" y="63"/>
                    </a:lnTo>
                    <a:lnTo>
                      <a:pt x="189" y="66"/>
                    </a:lnTo>
                    <a:lnTo>
                      <a:pt x="173" y="74"/>
                    </a:lnTo>
                    <a:lnTo>
                      <a:pt x="167" y="75"/>
                    </a:lnTo>
                    <a:lnTo>
                      <a:pt x="167" y="78"/>
                    </a:lnTo>
                    <a:lnTo>
                      <a:pt x="167" y="84"/>
                    </a:lnTo>
                    <a:lnTo>
                      <a:pt x="167" y="88"/>
                    </a:lnTo>
                    <a:lnTo>
                      <a:pt x="167" y="92"/>
                    </a:lnTo>
                    <a:lnTo>
                      <a:pt x="165" y="93"/>
                    </a:lnTo>
                    <a:lnTo>
                      <a:pt x="165" y="95"/>
                    </a:lnTo>
                    <a:lnTo>
                      <a:pt x="163" y="100"/>
                    </a:lnTo>
                    <a:lnTo>
                      <a:pt x="161" y="104"/>
                    </a:lnTo>
                    <a:lnTo>
                      <a:pt x="160" y="106"/>
                    </a:lnTo>
                    <a:lnTo>
                      <a:pt x="159" y="106"/>
                    </a:lnTo>
                    <a:lnTo>
                      <a:pt x="157" y="106"/>
                    </a:lnTo>
                    <a:lnTo>
                      <a:pt x="156" y="106"/>
                    </a:lnTo>
                    <a:lnTo>
                      <a:pt x="156" y="105"/>
                    </a:lnTo>
                    <a:lnTo>
                      <a:pt x="155" y="105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2" y="106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09"/>
                    </a:lnTo>
                    <a:lnTo>
                      <a:pt x="147" y="109"/>
                    </a:lnTo>
                    <a:lnTo>
                      <a:pt x="146" y="109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3" y="110"/>
                    </a:lnTo>
                    <a:lnTo>
                      <a:pt x="142" y="110"/>
                    </a:lnTo>
                    <a:lnTo>
                      <a:pt x="142" y="112"/>
                    </a:lnTo>
                    <a:lnTo>
                      <a:pt x="140" y="112"/>
                    </a:lnTo>
                    <a:lnTo>
                      <a:pt x="140" y="113"/>
                    </a:lnTo>
                    <a:lnTo>
                      <a:pt x="139" y="113"/>
                    </a:lnTo>
                    <a:lnTo>
                      <a:pt x="139" y="114"/>
                    </a:lnTo>
                    <a:lnTo>
                      <a:pt x="138" y="114"/>
                    </a:lnTo>
                    <a:lnTo>
                      <a:pt x="138" y="115"/>
                    </a:lnTo>
                    <a:lnTo>
                      <a:pt x="136" y="115"/>
                    </a:lnTo>
                    <a:lnTo>
                      <a:pt x="136" y="117"/>
                    </a:lnTo>
                    <a:lnTo>
                      <a:pt x="136" y="118"/>
                    </a:lnTo>
                    <a:lnTo>
                      <a:pt x="135" y="118"/>
                    </a:lnTo>
                    <a:lnTo>
                      <a:pt x="135" y="119"/>
                    </a:lnTo>
                    <a:lnTo>
                      <a:pt x="134" y="119"/>
                    </a:lnTo>
                    <a:lnTo>
                      <a:pt x="133" y="119"/>
                    </a:lnTo>
                    <a:lnTo>
                      <a:pt x="133" y="121"/>
                    </a:lnTo>
                    <a:lnTo>
                      <a:pt x="131" y="121"/>
                    </a:lnTo>
                    <a:lnTo>
                      <a:pt x="131" y="122"/>
                    </a:lnTo>
                    <a:lnTo>
                      <a:pt x="130" y="122"/>
                    </a:lnTo>
                    <a:lnTo>
                      <a:pt x="129" y="122"/>
                    </a:lnTo>
                    <a:lnTo>
                      <a:pt x="129" y="123"/>
                    </a:lnTo>
                    <a:lnTo>
                      <a:pt x="129" y="122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6" y="122"/>
                    </a:lnTo>
                    <a:lnTo>
                      <a:pt x="125" y="122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2" y="123"/>
                    </a:lnTo>
                    <a:lnTo>
                      <a:pt x="122" y="122"/>
                    </a:lnTo>
                    <a:lnTo>
                      <a:pt x="122" y="123"/>
                    </a:lnTo>
                    <a:lnTo>
                      <a:pt x="121" y="123"/>
                    </a:lnTo>
                    <a:lnTo>
                      <a:pt x="121" y="125"/>
                    </a:lnTo>
                    <a:lnTo>
                      <a:pt x="119" y="125"/>
                    </a:lnTo>
                    <a:lnTo>
                      <a:pt x="118" y="125"/>
                    </a:lnTo>
                    <a:lnTo>
                      <a:pt x="118" y="126"/>
                    </a:lnTo>
                    <a:lnTo>
                      <a:pt x="117" y="126"/>
                    </a:lnTo>
                    <a:lnTo>
                      <a:pt x="117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4" y="127"/>
                    </a:lnTo>
                    <a:lnTo>
                      <a:pt x="113" y="129"/>
                    </a:lnTo>
                    <a:lnTo>
                      <a:pt x="112" y="129"/>
                    </a:lnTo>
                    <a:lnTo>
                      <a:pt x="112" y="130"/>
                    </a:lnTo>
                    <a:lnTo>
                      <a:pt x="112" y="131"/>
                    </a:lnTo>
                    <a:lnTo>
                      <a:pt x="110" y="131"/>
                    </a:lnTo>
                    <a:lnTo>
                      <a:pt x="110" y="133"/>
                    </a:lnTo>
                    <a:lnTo>
                      <a:pt x="110" y="134"/>
                    </a:lnTo>
                    <a:lnTo>
                      <a:pt x="109" y="134"/>
                    </a:lnTo>
                    <a:lnTo>
                      <a:pt x="108" y="134"/>
                    </a:lnTo>
                    <a:lnTo>
                      <a:pt x="108" y="135"/>
                    </a:lnTo>
                    <a:lnTo>
                      <a:pt x="106" y="134"/>
                    </a:lnTo>
                    <a:lnTo>
                      <a:pt x="106" y="135"/>
                    </a:lnTo>
                    <a:lnTo>
                      <a:pt x="105" y="135"/>
                    </a:lnTo>
                    <a:lnTo>
                      <a:pt x="104" y="135"/>
                    </a:lnTo>
                    <a:lnTo>
                      <a:pt x="102" y="135"/>
                    </a:lnTo>
                    <a:lnTo>
                      <a:pt x="101" y="135"/>
                    </a:lnTo>
                    <a:lnTo>
                      <a:pt x="101" y="134"/>
                    </a:lnTo>
                    <a:lnTo>
                      <a:pt x="101" y="133"/>
                    </a:lnTo>
                    <a:lnTo>
                      <a:pt x="100" y="131"/>
                    </a:lnTo>
                    <a:lnTo>
                      <a:pt x="99" y="130"/>
                    </a:lnTo>
                    <a:lnTo>
                      <a:pt x="99" y="129"/>
                    </a:lnTo>
                    <a:lnTo>
                      <a:pt x="97" y="129"/>
                    </a:lnTo>
                    <a:lnTo>
                      <a:pt x="96" y="129"/>
                    </a:lnTo>
                    <a:lnTo>
                      <a:pt x="97" y="129"/>
                    </a:lnTo>
                    <a:lnTo>
                      <a:pt x="97" y="127"/>
                    </a:lnTo>
                    <a:lnTo>
                      <a:pt x="97" y="126"/>
                    </a:lnTo>
                    <a:lnTo>
                      <a:pt x="96" y="125"/>
                    </a:lnTo>
                    <a:lnTo>
                      <a:pt x="96" y="123"/>
                    </a:lnTo>
                    <a:lnTo>
                      <a:pt x="96" y="122"/>
                    </a:lnTo>
                    <a:lnTo>
                      <a:pt x="95" y="122"/>
                    </a:lnTo>
                    <a:lnTo>
                      <a:pt x="93" y="122"/>
                    </a:lnTo>
                    <a:lnTo>
                      <a:pt x="92" y="122"/>
                    </a:lnTo>
                    <a:lnTo>
                      <a:pt x="92" y="123"/>
                    </a:lnTo>
                    <a:lnTo>
                      <a:pt x="91" y="123"/>
                    </a:lnTo>
                    <a:lnTo>
                      <a:pt x="89" y="123"/>
                    </a:lnTo>
                    <a:lnTo>
                      <a:pt x="89" y="125"/>
                    </a:lnTo>
                    <a:lnTo>
                      <a:pt x="88" y="125"/>
                    </a:lnTo>
                    <a:lnTo>
                      <a:pt x="87" y="125"/>
                    </a:lnTo>
                    <a:lnTo>
                      <a:pt x="87" y="126"/>
                    </a:lnTo>
                    <a:lnTo>
                      <a:pt x="85" y="126"/>
                    </a:lnTo>
                    <a:lnTo>
                      <a:pt x="85" y="127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2" y="130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2" y="126"/>
                    </a:lnTo>
                    <a:lnTo>
                      <a:pt x="82" y="125"/>
                    </a:lnTo>
                    <a:lnTo>
                      <a:pt x="83" y="125"/>
                    </a:lnTo>
                    <a:lnTo>
                      <a:pt x="82" y="125"/>
                    </a:lnTo>
                    <a:lnTo>
                      <a:pt x="80" y="125"/>
                    </a:lnTo>
                    <a:lnTo>
                      <a:pt x="80" y="123"/>
                    </a:lnTo>
                    <a:lnTo>
                      <a:pt x="80" y="125"/>
                    </a:lnTo>
                    <a:lnTo>
                      <a:pt x="79" y="123"/>
                    </a:lnTo>
                    <a:lnTo>
                      <a:pt x="79" y="125"/>
                    </a:lnTo>
                    <a:lnTo>
                      <a:pt x="78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1" y="129"/>
                    </a:lnTo>
                    <a:lnTo>
                      <a:pt x="70" y="129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7" y="134"/>
                    </a:lnTo>
                    <a:lnTo>
                      <a:pt x="66" y="134"/>
                    </a:lnTo>
                    <a:lnTo>
                      <a:pt x="64" y="134"/>
                    </a:lnTo>
                    <a:lnTo>
                      <a:pt x="64" y="135"/>
                    </a:lnTo>
                    <a:lnTo>
                      <a:pt x="63" y="135"/>
                    </a:lnTo>
                    <a:lnTo>
                      <a:pt x="62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40"/>
                    </a:lnTo>
                    <a:lnTo>
                      <a:pt x="58" y="140"/>
                    </a:lnTo>
                    <a:lnTo>
                      <a:pt x="59" y="140"/>
                    </a:lnTo>
                    <a:lnTo>
                      <a:pt x="59" y="142"/>
                    </a:lnTo>
                    <a:lnTo>
                      <a:pt x="58" y="142"/>
                    </a:lnTo>
                    <a:lnTo>
                      <a:pt x="58" y="143"/>
                    </a:lnTo>
                    <a:lnTo>
                      <a:pt x="57" y="144"/>
                    </a:lnTo>
                    <a:lnTo>
                      <a:pt x="55" y="144"/>
                    </a:lnTo>
                    <a:lnTo>
                      <a:pt x="55" y="146"/>
                    </a:lnTo>
                    <a:lnTo>
                      <a:pt x="54" y="146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3" y="148"/>
                    </a:lnTo>
                    <a:lnTo>
                      <a:pt x="51" y="148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49" y="150"/>
                    </a:lnTo>
                    <a:lnTo>
                      <a:pt x="49" y="151"/>
                    </a:lnTo>
                    <a:lnTo>
                      <a:pt x="47" y="151"/>
                    </a:lnTo>
                    <a:lnTo>
                      <a:pt x="47" y="152"/>
                    </a:lnTo>
                    <a:lnTo>
                      <a:pt x="46" y="152"/>
                    </a:lnTo>
                    <a:lnTo>
                      <a:pt x="46" y="153"/>
                    </a:lnTo>
                    <a:lnTo>
                      <a:pt x="45" y="153"/>
                    </a:lnTo>
                    <a:lnTo>
                      <a:pt x="45" y="155"/>
                    </a:lnTo>
                    <a:lnTo>
                      <a:pt x="44" y="155"/>
                    </a:lnTo>
                    <a:lnTo>
                      <a:pt x="44" y="156"/>
                    </a:lnTo>
                    <a:lnTo>
                      <a:pt x="42" y="156"/>
                    </a:lnTo>
                    <a:lnTo>
                      <a:pt x="41" y="156"/>
                    </a:lnTo>
                    <a:lnTo>
                      <a:pt x="40" y="156"/>
                    </a:lnTo>
                    <a:lnTo>
                      <a:pt x="38" y="156"/>
                    </a:lnTo>
                    <a:lnTo>
                      <a:pt x="37" y="156"/>
                    </a:lnTo>
                    <a:lnTo>
                      <a:pt x="36" y="157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3" y="159"/>
                    </a:lnTo>
                    <a:lnTo>
                      <a:pt x="32" y="159"/>
                    </a:lnTo>
                    <a:lnTo>
                      <a:pt x="32" y="160"/>
                    </a:lnTo>
                    <a:lnTo>
                      <a:pt x="30" y="160"/>
                    </a:lnTo>
                    <a:lnTo>
                      <a:pt x="29" y="160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8" y="164"/>
                    </a:lnTo>
                    <a:lnTo>
                      <a:pt x="28" y="165"/>
                    </a:lnTo>
                    <a:lnTo>
                      <a:pt x="29" y="165"/>
                    </a:lnTo>
                    <a:lnTo>
                      <a:pt x="28" y="165"/>
                    </a:lnTo>
                    <a:lnTo>
                      <a:pt x="28" y="167"/>
                    </a:lnTo>
                    <a:lnTo>
                      <a:pt x="28" y="168"/>
                    </a:lnTo>
                    <a:lnTo>
                      <a:pt x="27" y="168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4" y="168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3" y="172"/>
                    </a:lnTo>
                    <a:lnTo>
                      <a:pt x="23" y="170"/>
                    </a:lnTo>
                    <a:lnTo>
                      <a:pt x="23" y="172"/>
                    </a:lnTo>
                    <a:lnTo>
                      <a:pt x="21" y="172"/>
                    </a:lnTo>
                    <a:lnTo>
                      <a:pt x="20" y="172"/>
                    </a:lnTo>
                    <a:lnTo>
                      <a:pt x="20" y="173"/>
                    </a:lnTo>
                    <a:lnTo>
                      <a:pt x="19" y="173"/>
                    </a:lnTo>
                    <a:lnTo>
                      <a:pt x="19" y="174"/>
                    </a:lnTo>
                    <a:lnTo>
                      <a:pt x="17" y="174"/>
                    </a:lnTo>
                    <a:lnTo>
                      <a:pt x="16" y="174"/>
                    </a:lnTo>
                    <a:lnTo>
                      <a:pt x="15" y="174"/>
                    </a:lnTo>
                    <a:lnTo>
                      <a:pt x="15" y="176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5" y="177"/>
                    </a:lnTo>
                    <a:lnTo>
                      <a:pt x="15" y="178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1" y="181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1" y="182"/>
                    </a:lnTo>
                    <a:lnTo>
                      <a:pt x="11" y="184"/>
                    </a:lnTo>
                    <a:lnTo>
                      <a:pt x="11" y="185"/>
                    </a:lnTo>
                    <a:lnTo>
                      <a:pt x="11" y="186"/>
                    </a:lnTo>
                    <a:lnTo>
                      <a:pt x="11" y="185"/>
                    </a:lnTo>
                    <a:lnTo>
                      <a:pt x="10" y="185"/>
                    </a:lnTo>
                    <a:lnTo>
                      <a:pt x="10" y="186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7" y="185"/>
                    </a:lnTo>
                    <a:lnTo>
                      <a:pt x="8" y="186"/>
                    </a:lnTo>
                    <a:lnTo>
                      <a:pt x="7" y="186"/>
                    </a:lnTo>
                    <a:lnTo>
                      <a:pt x="7" y="187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4" y="190"/>
                    </a:lnTo>
                    <a:lnTo>
                      <a:pt x="4" y="191"/>
                    </a:lnTo>
                    <a:lnTo>
                      <a:pt x="3" y="191"/>
                    </a:lnTo>
                    <a:lnTo>
                      <a:pt x="3" y="190"/>
                    </a:lnTo>
                    <a:lnTo>
                      <a:pt x="3" y="191"/>
                    </a:lnTo>
                    <a:lnTo>
                      <a:pt x="4" y="191"/>
                    </a:lnTo>
                    <a:lnTo>
                      <a:pt x="4" y="193"/>
                    </a:lnTo>
                    <a:lnTo>
                      <a:pt x="3" y="193"/>
                    </a:lnTo>
                    <a:lnTo>
                      <a:pt x="3" y="191"/>
                    </a:lnTo>
                    <a:lnTo>
                      <a:pt x="2" y="193"/>
                    </a:lnTo>
                    <a:lnTo>
                      <a:pt x="2" y="194"/>
                    </a:lnTo>
                    <a:lnTo>
                      <a:pt x="0" y="194"/>
                    </a:lnTo>
                    <a:lnTo>
                      <a:pt x="2" y="194"/>
                    </a:lnTo>
                    <a:lnTo>
                      <a:pt x="2" y="195"/>
                    </a:lnTo>
                    <a:lnTo>
                      <a:pt x="0" y="195"/>
                    </a:lnTo>
                    <a:lnTo>
                      <a:pt x="2" y="195"/>
                    </a:lnTo>
                    <a:lnTo>
                      <a:pt x="2" y="197"/>
                    </a:lnTo>
                    <a:lnTo>
                      <a:pt x="0" y="197"/>
                    </a:lnTo>
                    <a:lnTo>
                      <a:pt x="2" y="197"/>
                    </a:lnTo>
                    <a:lnTo>
                      <a:pt x="3" y="197"/>
                    </a:lnTo>
                    <a:lnTo>
                      <a:pt x="3" y="198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8"/>
                    </a:lnTo>
                    <a:lnTo>
                      <a:pt x="8" y="197"/>
                    </a:lnTo>
                    <a:lnTo>
                      <a:pt x="10" y="197"/>
                    </a:lnTo>
                    <a:lnTo>
                      <a:pt x="10" y="195"/>
                    </a:lnTo>
                    <a:lnTo>
                      <a:pt x="11" y="195"/>
                    </a:lnTo>
                    <a:lnTo>
                      <a:pt x="11" y="194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3"/>
                    </a:lnTo>
                    <a:lnTo>
                      <a:pt x="13" y="191"/>
                    </a:lnTo>
                    <a:lnTo>
                      <a:pt x="15" y="191"/>
                    </a:lnTo>
                    <a:lnTo>
                      <a:pt x="16" y="191"/>
                    </a:lnTo>
                    <a:lnTo>
                      <a:pt x="17" y="191"/>
                    </a:lnTo>
                    <a:lnTo>
                      <a:pt x="17" y="190"/>
                    </a:lnTo>
                    <a:lnTo>
                      <a:pt x="19" y="190"/>
                    </a:lnTo>
                    <a:lnTo>
                      <a:pt x="20" y="190"/>
                    </a:lnTo>
                    <a:lnTo>
                      <a:pt x="21" y="190"/>
                    </a:lnTo>
                    <a:lnTo>
                      <a:pt x="23" y="191"/>
                    </a:lnTo>
                    <a:lnTo>
                      <a:pt x="24" y="191"/>
                    </a:lnTo>
                    <a:lnTo>
                      <a:pt x="24" y="190"/>
                    </a:lnTo>
                    <a:lnTo>
                      <a:pt x="25" y="190"/>
                    </a:lnTo>
                    <a:lnTo>
                      <a:pt x="25" y="191"/>
                    </a:lnTo>
                    <a:lnTo>
                      <a:pt x="27" y="191"/>
                    </a:lnTo>
                    <a:lnTo>
                      <a:pt x="27" y="193"/>
                    </a:lnTo>
                    <a:lnTo>
                      <a:pt x="28" y="193"/>
                    </a:lnTo>
                    <a:lnTo>
                      <a:pt x="28" y="194"/>
                    </a:lnTo>
                    <a:lnTo>
                      <a:pt x="29" y="194"/>
                    </a:lnTo>
                    <a:lnTo>
                      <a:pt x="29" y="195"/>
                    </a:lnTo>
                    <a:lnTo>
                      <a:pt x="28" y="195"/>
                    </a:lnTo>
                    <a:lnTo>
                      <a:pt x="28" y="197"/>
                    </a:lnTo>
                    <a:lnTo>
                      <a:pt x="28" y="198"/>
                    </a:lnTo>
                    <a:lnTo>
                      <a:pt x="27" y="198"/>
                    </a:lnTo>
                    <a:lnTo>
                      <a:pt x="27" y="199"/>
                    </a:lnTo>
                    <a:lnTo>
                      <a:pt x="25" y="199"/>
                    </a:lnTo>
                    <a:lnTo>
                      <a:pt x="27" y="199"/>
                    </a:lnTo>
                    <a:lnTo>
                      <a:pt x="27" y="201"/>
                    </a:lnTo>
                    <a:lnTo>
                      <a:pt x="27" y="202"/>
                    </a:lnTo>
                    <a:lnTo>
                      <a:pt x="28" y="202"/>
                    </a:lnTo>
                    <a:lnTo>
                      <a:pt x="28" y="203"/>
                    </a:lnTo>
                    <a:lnTo>
                      <a:pt x="29" y="203"/>
                    </a:lnTo>
                    <a:lnTo>
                      <a:pt x="29" y="204"/>
                    </a:lnTo>
                    <a:lnTo>
                      <a:pt x="30" y="204"/>
                    </a:lnTo>
                    <a:lnTo>
                      <a:pt x="32" y="204"/>
                    </a:lnTo>
                    <a:lnTo>
                      <a:pt x="34" y="204"/>
                    </a:lnTo>
                    <a:lnTo>
                      <a:pt x="34" y="203"/>
                    </a:lnTo>
                    <a:lnTo>
                      <a:pt x="36" y="203"/>
                    </a:lnTo>
                    <a:lnTo>
                      <a:pt x="37" y="202"/>
                    </a:lnTo>
                    <a:lnTo>
                      <a:pt x="38" y="202"/>
                    </a:lnTo>
                    <a:lnTo>
                      <a:pt x="38" y="201"/>
                    </a:lnTo>
                    <a:lnTo>
                      <a:pt x="40" y="204"/>
                    </a:lnTo>
                    <a:lnTo>
                      <a:pt x="41" y="204"/>
                    </a:lnTo>
                    <a:lnTo>
                      <a:pt x="42" y="206"/>
                    </a:lnTo>
                    <a:lnTo>
                      <a:pt x="41" y="206"/>
                    </a:lnTo>
                    <a:lnTo>
                      <a:pt x="42" y="206"/>
                    </a:lnTo>
                    <a:lnTo>
                      <a:pt x="44" y="206"/>
                    </a:lnTo>
                    <a:lnTo>
                      <a:pt x="45" y="204"/>
                    </a:lnTo>
                    <a:lnTo>
                      <a:pt x="46" y="204"/>
                    </a:lnTo>
                    <a:lnTo>
                      <a:pt x="46" y="206"/>
                    </a:lnTo>
                    <a:lnTo>
                      <a:pt x="47" y="204"/>
                    </a:lnTo>
                    <a:lnTo>
                      <a:pt x="49" y="204"/>
                    </a:lnTo>
                    <a:lnTo>
                      <a:pt x="49" y="206"/>
                    </a:lnTo>
                    <a:lnTo>
                      <a:pt x="50" y="206"/>
                    </a:lnTo>
                    <a:lnTo>
                      <a:pt x="51" y="206"/>
                    </a:lnTo>
                    <a:lnTo>
                      <a:pt x="53" y="206"/>
                    </a:lnTo>
                    <a:lnTo>
                      <a:pt x="54" y="206"/>
                    </a:lnTo>
                    <a:lnTo>
                      <a:pt x="54" y="207"/>
                    </a:lnTo>
                    <a:lnTo>
                      <a:pt x="55" y="207"/>
                    </a:lnTo>
                    <a:lnTo>
                      <a:pt x="55" y="208"/>
                    </a:lnTo>
                    <a:lnTo>
                      <a:pt x="54" y="208"/>
                    </a:lnTo>
                    <a:lnTo>
                      <a:pt x="54" y="210"/>
                    </a:lnTo>
                    <a:lnTo>
                      <a:pt x="54" y="211"/>
                    </a:lnTo>
                    <a:lnTo>
                      <a:pt x="53" y="212"/>
                    </a:lnTo>
                    <a:lnTo>
                      <a:pt x="51" y="212"/>
                    </a:lnTo>
                    <a:lnTo>
                      <a:pt x="51" y="214"/>
                    </a:lnTo>
                    <a:lnTo>
                      <a:pt x="51" y="215"/>
                    </a:lnTo>
                    <a:lnTo>
                      <a:pt x="51" y="216"/>
                    </a:lnTo>
                    <a:lnTo>
                      <a:pt x="51" y="218"/>
                    </a:lnTo>
                    <a:lnTo>
                      <a:pt x="50" y="218"/>
                    </a:lnTo>
                    <a:lnTo>
                      <a:pt x="50" y="219"/>
                    </a:lnTo>
                    <a:lnTo>
                      <a:pt x="50" y="220"/>
                    </a:lnTo>
                    <a:lnTo>
                      <a:pt x="50" y="222"/>
                    </a:lnTo>
                    <a:lnTo>
                      <a:pt x="49" y="222"/>
                    </a:lnTo>
                    <a:lnTo>
                      <a:pt x="49" y="223"/>
                    </a:lnTo>
                    <a:lnTo>
                      <a:pt x="49" y="224"/>
                    </a:lnTo>
                    <a:lnTo>
                      <a:pt x="49" y="225"/>
                    </a:lnTo>
                    <a:lnTo>
                      <a:pt x="49" y="227"/>
                    </a:lnTo>
                    <a:lnTo>
                      <a:pt x="49" y="228"/>
                    </a:lnTo>
                    <a:lnTo>
                      <a:pt x="49" y="229"/>
                    </a:lnTo>
                    <a:lnTo>
                      <a:pt x="47" y="229"/>
                    </a:lnTo>
                    <a:lnTo>
                      <a:pt x="47" y="231"/>
                    </a:lnTo>
                    <a:lnTo>
                      <a:pt x="46" y="231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5" y="233"/>
                    </a:lnTo>
                    <a:lnTo>
                      <a:pt x="45" y="235"/>
                    </a:lnTo>
                    <a:lnTo>
                      <a:pt x="44" y="235"/>
                    </a:lnTo>
                    <a:lnTo>
                      <a:pt x="44" y="236"/>
                    </a:lnTo>
                    <a:lnTo>
                      <a:pt x="45" y="236"/>
                    </a:lnTo>
                    <a:lnTo>
                      <a:pt x="45" y="235"/>
                    </a:lnTo>
                    <a:lnTo>
                      <a:pt x="45" y="236"/>
                    </a:lnTo>
                    <a:lnTo>
                      <a:pt x="46" y="237"/>
                    </a:lnTo>
                    <a:lnTo>
                      <a:pt x="45" y="237"/>
                    </a:lnTo>
                    <a:lnTo>
                      <a:pt x="44" y="237"/>
                    </a:lnTo>
                    <a:lnTo>
                      <a:pt x="42" y="237"/>
                    </a:lnTo>
                    <a:lnTo>
                      <a:pt x="42" y="239"/>
                    </a:lnTo>
                    <a:lnTo>
                      <a:pt x="41" y="239"/>
                    </a:lnTo>
                    <a:lnTo>
                      <a:pt x="41" y="240"/>
                    </a:lnTo>
                    <a:lnTo>
                      <a:pt x="40" y="240"/>
                    </a:lnTo>
                    <a:lnTo>
                      <a:pt x="40" y="241"/>
                    </a:lnTo>
                    <a:lnTo>
                      <a:pt x="41" y="241"/>
                    </a:lnTo>
                    <a:lnTo>
                      <a:pt x="41" y="242"/>
                    </a:lnTo>
                    <a:lnTo>
                      <a:pt x="40" y="242"/>
                    </a:lnTo>
                    <a:lnTo>
                      <a:pt x="40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6" y="242"/>
                    </a:lnTo>
                    <a:lnTo>
                      <a:pt x="34" y="241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0" y="241"/>
                    </a:lnTo>
                    <a:lnTo>
                      <a:pt x="30" y="240"/>
                    </a:lnTo>
                    <a:lnTo>
                      <a:pt x="29" y="240"/>
                    </a:lnTo>
                    <a:lnTo>
                      <a:pt x="29" y="241"/>
                    </a:lnTo>
                    <a:lnTo>
                      <a:pt x="29" y="240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5" y="240"/>
                    </a:lnTo>
                    <a:lnTo>
                      <a:pt x="24" y="240"/>
                    </a:lnTo>
                    <a:lnTo>
                      <a:pt x="23" y="240"/>
                    </a:lnTo>
                    <a:lnTo>
                      <a:pt x="23" y="241"/>
                    </a:lnTo>
                    <a:lnTo>
                      <a:pt x="21" y="241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0" y="244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7" y="244"/>
                    </a:lnTo>
                    <a:lnTo>
                      <a:pt x="17" y="245"/>
                    </a:lnTo>
                    <a:lnTo>
                      <a:pt x="19" y="245"/>
                    </a:lnTo>
                    <a:lnTo>
                      <a:pt x="17" y="245"/>
                    </a:lnTo>
                    <a:lnTo>
                      <a:pt x="17" y="246"/>
                    </a:lnTo>
                    <a:lnTo>
                      <a:pt x="19" y="246"/>
                    </a:lnTo>
                    <a:lnTo>
                      <a:pt x="17" y="246"/>
                    </a:lnTo>
                    <a:lnTo>
                      <a:pt x="17" y="248"/>
                    </a:lnTo>
                    <a:lnTo>
                      <a:pt x="16" y="248"/>
                    </a:lnTo>
                    <a:lnTo>
                      <a:pt x="16" y="249"/>
                    </a:lnTo>
                    <a:lnTo>
                      <a:pt x="15" y="249"/>
                    </a:lnTo>
                    <a:lnTo>
                      <a:pt x="13" y="249"/>
                    </a:lnTo>
                    <a:lnTo>
                      <a:pt x="13" y="248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1" y="249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8" y="250"/>
                    </a:lnTo>
                    <a:lnTo>
                      <a:pt x="7" y="250"/>
                    </a:lnTo>
                    <a:lnTo>
                      <a:pt x="7" y="252"/>
                    </a:lnTo>
                    <a:lnTo>
                      <a:pt x="6" y="252"/>
                    </a:lnTo>
                    <a:lnTo>
                      <a:pt x="6" y="250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4" y="253"/>
                    </a:lnTo>
                    <a:lnTo>
                      <a:pt x="4" y="252"/>
                    </a:lnTo>
                    <a:lnTo>
                      <a:pt x="3" y="252"/>
                    </a:lnTo>
                    <a:lnTo>
                      <a:pt x="3" y="253"/>
                    </a:lnTo>
                    <a:lnTo>
                      <a:pt x="2" y="253"/>
                    </a:lnTo>
                    <a:lnTo>
                      <a:pt x="2" y="254"/>
                    </a:lnTo>
                    <a:lnTo>
                      <a:pt x="2" y="253"/>
                    </a:lnTo>
                    <a:lnTo>
                      <a:pt x="0" y="2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4" name="Freeform 8">
                <a:extLst>
                  <a:ext uri="{FF2B5EF4-FFF2-40B4-BE49-F238E27FC236}">
                    <a16:creationId xmlns:a16="http://schemas.microsoft.com/office/drawing/2014/main" id="{E1101C54-3CEE-3DA6-4144-56E4FE3D8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47"/>
                <a:ext cx="760" cy="607"/>
              </a:xfrm>
              <a:custGeom>
                <a:avLst/>
                <a:gdLst>
                  <a:gd name="T0" fmla="*/ 548 w 760"/>
                  <a:gd name="T1" fmla="*/ 290 h 607"/>
                  <a:gd name="T2" fmla="*/ 504 w 760"/>
                  <a:gd name="T3" fmla="*/ 302 h 607"/>
                  <a:gd name="T4" fmla="*/ 509 w 760"/>
                  <a:gd name="T5" fmla="*/ 347 h 607"/>
                  <a:gd name="T6" fmla="*/ 519 w 760"/>
                  <a:gd name="T7" fmla="*/ 361 h 607"/>
                  <a:gd name="T8" fmla="*/ 494 w 760"/>
                  <a:gd name="T9" fmla="*/ 396 h 607"/>
                  <a:gd name="T10" fmla="*/ 475 w 760"/>
                  <a:gd name="T11" fmla="*/ 425 h 607"/>
                  <a:gd name="T12" fmla="*/ 453 w 760"/>
                  <a:gd name="T13" fmla="*/ 455 h 607"/>
                  <a:gd name="T14" fmla="*/ 455 w 760"/>
                  <a:gd name="T15" fmla="*/ 487 h 607"/>
                  <a:gd name="T16" fmla="*/ 435 w 760"/>
                  <a:gd name="T17" fmla="*/ 501 h 607"/>
                  <a:gd name="T18" fmla="*/ 430 w 760"/>
                  <a:gd name="T19" fmla="*/ 526 h 607"/>
                  <a:gd name="T20" fmla="*/ 413 w 760"/>
                  <a:gd name="T21" fmla="*/ 561 h 607"/>
                  <a:gd name="T22" fmla="*/ 409 w 760"/>
                  <a:gd name="T23" fmla="*/ 593 h 607"/>
                  <a:gd name="T24" fmla="*/ 381 w 760"/>
                  <a:gd name="T25" fmla="*/ 584 h 607"/>
                  <a:gd name="T26" fmla="*/ 343 w 760"/>
                  <a:gd name="T27" fmla="*/ 590 h 607"/>
                  <a:gd name="T28" fmla="*/ 320 w 760"/>
                  <a:gd name="T29" fmla="*/ 595 h 607"/>
                  <a:gd name="T30" fmla="*/ 302 w 760"/>
                  <a:gd name="T31" fmla="*/ 581 h 607"/>
                  <a:gd name="T32" fmla="*/ 263 w 760"/>
                  <a:gd name="T33" fmla="*/ 582 h 607"/>
                  <a:gd name="T34" fmla="*/ 234 w 760"/>
                  <a:gd name="T35" fmla="*/ 569 h 607"/>
                  <a:gd name="T36" fmla="*/ 205 w 760"/>
                  <a:gd name="T37" fmla="*/ 553 h 607"/>
                  <a:gd name="T38" fmla="*/ 172 w 760"/>
                  <a:gd name="T39" fmla="*/ 538 h 607"/>
                  <a:gd name="T40" fmla="*/ 151 w 760"/>
                  <a:gd name="T41" fmla="*/ 519 h 607"/>
                  <a:gd name="T42" fmla="*/ 147 w 760"/>
                  <a:gd name="T43" fmla="*/ 474 h 607"/>
                  <a:gd name="T44" fmla="*/ 113 w 760"/>
                  <a:gd name="T45" fmla="*/ 451 h 607"/>
                  <a:gd name="T46" fmla="*/ 79 w 760"/>
                  <a:gd name="T47" fmla="*/ 445 h 607"/>
                  <a:gd name="T48" fmla="*/ 72 w 760"/>
                  <a:gd name="T49" fmla="*/ 396 h 607"/>
                  <a:gd name="T50" fmla="*/ 34 w 760"/>
                  <a:gd name="T51" fmla="*/ 404 h 607"/>
                  <a:gd name="T52" fmla="*/ 6 w 760"/>
                  <a:gd name="T53" fmla="*/ 436 h 607"/>
                  <a:gd name="T54" fmla="*/ 5 w 760"/>
                  <a:gd name="T55" fmla="*/ 399 h 607"/>
                  <a:gd name="T56" fmla="*/ 18 w 760"/>
                  <a:gd name="T57" fmla="*/ 385 h 607"/>
                  <a:gd name="T58" fmla="*/ 23 w 760"/>
                  <a:gd name="T59" fmla="*/ 351 h 607"/>
                  <a:gd name="T60" fmla="*/ 15 w 760"/>
                  <a:gd name="T61" fmla="*/ 330 h 607"/>
                  <a:gd name="T62" fmla="*/ 40 w 760"/>
                  <a:gd name="T63" fmla="*/ 318 h 607"/>
                  <a:gd name="T64" fmla="*/ 61 w 760"/>
                  <a:gd name="T65" fmla="*/ 296 h 607"/>
                  <a:gd name="T66" fmla="*/ 35 w 760"/>
                  <a:gd name="T67" fmla="*/ 268 h 607"/>
                  <a:gd name="T68" fmla="*/ 21 w 760"/>
                  <a:gd name="T69" fmla="*/ 264 h 607"/>
                  <a:gd name="T70" fmla="*/ 40 w 760"/>
                  <a:gd name="T71" fmla="*/ 241 h 607"/>
                  <a:gd name="T72" fmla="*/ 75 w 760"/>
                  <a:gd name="T73" fmla="*/ 213 h 607"/>
                  <a:gd name="T74" fmla="*/ 110 w 760"/>
                  <a:gd name="T75" fmla="*/ 207 h 607"/>
                  <a:gd name="T76" fmla="*/ 146 w 760"/>
                  <a:gd name="T77" fmla="*/ 196 h 607"/>
                  <a:gd name="T78" fmla="*/ 212 w 760"/>
                  <a:gd name="T79" fmla="*/ 131 h 607"/>
                  <a:gd name="T80" fmla="*/ 165 w 760"/>
                  <a:gd name="T81" fmla="*/ 112 h 607"/>
                  <a:gd name="T82" fmla="*/ 110 w 760"/>
                  <a:gd name="T83" fmla="*/ 72 h 607"/>
                  <a:gd name="T84" fmla="*/ 151 w 760"/>
                  <a:gd name="T85" fmla="*/ 69 h 607"/>
                  <a:gd name="T86" fmla="*/ 199 w 760"/>
                  <a:gd name="T87" fmla="*/ 55 h 607"/>
                  <a:gd name="T88" fmla="*/ 248 w 760"/>
                  <a:gd name="T89" fmla="*/ 107 h 607"/>
                  <a:gd name="T90" fmla="*/ 291 w 760"/>
                  <a:gd name="T91" fmla="*/ 89 h 607"/>
                  <a:gd name="T92" fmla="*/ 323 w 760"/>
                  <a:gd name="T93" fmla="*/ 63 h 607"/>
                  <a:gd name="T94" fmla="*/ 373 w 760"/>
                  <a:gd name="T95" fmla="*/ 6 h 607"/>
                  <a:gd name="T96" fmla="*/ 405 w 760"/>
                  <a:gd name="T97" fmla="*/ 34 h 607"/>
                  <a:gd name="T98" fmla="*/ 455 w 760"/>
                  <a:gd name="T99" fmla="*/ 51 h 607"/>
                  <a:gd name="T100" fmla="*/ 493 w 760"/>
                  <a:gd name="T101" fmla="*/ 31 h 607"/>
                  <a:gd name="T102" fmla="*/ 531 w 760"/>
                  <a:gd name="T103" fmla="*/ 39 h 607"/>
                  <a:gd name="T104" fmla="*/ 565 w 760"/>
                  <a:gd name="T105" fmla="*/ 40 h 607"/>
                  <a:gd name="T106" fmla="*/ 608 w 760"/>
                  <a:gd name="T107" fmla="*/ 32 h 607"/>
                  <a:gd name="T108" fmla="*/ 621 w 760"/>
                  <a:gd name="T109" fmla="*/ 72 h 607"/>
                  <a:gd name="T110" fmla="*/ 665 w 760"/>
                  <a:gd name="T111" fmla="*/ 95 h 607"/>
                  <a:gd name="T112" fmla="*/ 712 w 760"/>
                  <a:gd name="T113" fmla="*/ 107 h 607"/>
                  <a:gd name="T114" fmla="*/ 752 w 760"/>
                  <a:gd name="T115" fmla="*/ 123 h 607"/>
                  <a:gd name="T116" fmla="*/ 738 w 760"/>
                  <a:gd name="T117" fmla="*/ 156 h 607"/>
                  <a:gd name="T118" fmla="*/ 688 w 760"/>
                  <a:gd name="T119" fmla="*/ 171 h 607"/>
                  <a:gd name="T120" fmla="*/ 634 w 760"/>
                  <a:gd name="T121" fmla="*/ 162 h 607"/>
                  <a:gd name="T122" fmla="*/ 641 w 760"/>
                  <a:gd name="T123" fmla="*/ 200 h 607"/>
                  <a:gd name="T124" fmla="*/ 582 w 760"/>
                  <a:gd name="T125" fmla="*/ 24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0" h="607">
                    <a:moveTo>
                      <a:pt x="582" y="245"/>
                    </a:moveTo>
                    <a:lnTo>
                      <a:pt x="582" y="246"/>
                    </a:lnTo>
                    <a:lnTo>
                      <a:pt x="582" y="247"/>
                    </a:lnTo>
                    <a:lnTo>
                      <a:pt x="582" y="248"/>
                    </a:lnTo>
                    <a:lnTo>
                      <a:pt x="582" y="252"/>
                    </a:lnTo>
                    <a:lnTo>
                      <a:pt x="582" y="255"/>
                    </a:lnTo>
                    <a:lnTo>
                      <a:pt x="582" y="260"/>
                    </a:lnTo>
                    <a:lnTo>
                      <a:pt x="582" y="262"/>
                    </a:lnTo>
                    <a:lnTo>
                      <a:pt x="582" y="263"/>
                    </a:lnTo>
                    <a:lnTo>
                      <a:pt x="582" y="264"/>
                    </a:lnTo>
                    <a:lnTo>
                      <a:pt x="582" y="265"/>
                    </a:lnTo>
                    <a:lnTo>
                      <a:pt x="582" y="267"/>
                    </a:lnTo>
                    <a:lnTo>
                      <a:pt x="582" y="268"/>
                    </a:lnTo>
                    <a:lnTo>
                      <a:pt x="581" y="268"/>
                    </a:lnTo>
                    <a:lnTo>
                      <a:pt x="581" y="269"/>
                    </a:lnTo>
                    <a:lnTo>
                      <a:pt x="579" y="269"/>
                    </a:lnTo>
                    <a:lnTo>
                      <a:pt x="579" y="271"/>
                    </a:lnTo>
                    <a:lnTo>
                      <a:pt x="578" y="271"/>
                    </a:lnTo>
                    <a:lnTo>
                      <a:pt x="578" y="272"/>
                    </a:lnTo>
                    <a:lnTo>
                      <a:pt x="578" y="273"/>
                    </a:lnTo>
                    <a:lnTo>
                      <a:pt x="577" y="273"/>
                    </a:lnTo>
                    <a:lnTo>
                      <a:pt x="577" y="275"/>
                    </a:lnTo>
                    <a:lnTo>
                      <a:pt x="577" y="276"/>
                    </a:lnTo>
                    <a:lnTo>
                      <a:pt x="576" y="276"/>
                    </a:lnTo>
                    <a:lnTo>
                      <a:pt x="576" y="277"/>
                    </a:lnTo>
                    <a:lnTo>
                      <a:pt x="574" y="277"/>
                    </a:lnTo>
                    <a:lnTo>
                      <a:pt x="574" y="279"/>
                    </a:lnTo>
                    <a:lnTo>
                      <a:pt x="574" y="280"/>
                    </a:lnTo>
                    <a:lnTo>
                      <a:pt x="573" y="280"/>
                    </a:lnTo>
                    <a:lnTo>
                      <a:pt x="573" y="281"/>
                    </a:lnTo>
                    <a:lnTo>
                      <a:pt x="573" y="282"/>
                    </a:lnTo>
                    <a:lnTo>
                      <a:pt x="572" y="282"/>
                    </a:lnTo>
                    <a:lnTo>
                      <a:pt x="572" y="284"/>
                    </a:lnTo>
                    <a:lnTo>
                      <a:pt x="572" y="285"/>
                    </a:lnTo>
                    <a:lnTo>
                      <a:pt x="570" y="285"/>
                    </a:lnTo>
                    <a:lnTo>
                      <a:pt x="570" y="286"/>
                    </a:lnTo>
                    <a:lnTo>
                      <a:pt x="569" y="286"/>
                    </a:lnTo>
                    <a:lnTo>
                      <a:pt x="568" y="286"/>
                    </a:lnTo>
                    <a:lnTo>
                      <a:pt x="566" y="286"/>
                    </a:lnTo>
                    <a:lnTo>
                      <a:pt x="565" y="286"/>
                    </a:lnTo>
                    <a:lnTo>
                      <a:pt x="564" y="286"/>
                    </a:lnTo>
                    <a:lnTo>
                      <a:pt x="562" y="286"/>
                    </a:lnTo>
                    <a:lnTo>
                      <a:pt x="561" y="286"/>
                    </a:lnTo>
                    <a:lnTo>
                      <a:pt x="560" y="286"/>
                    </a:lnTo>
                    <a:lnTo>
                      <a:pt x="559" y="286"/>
                    </a:lnTo>
                    <a:lnTo>
                      <a:pt x="557" y="286"/>
                    </a:lnTo>
                    <a:lnTo>
                      <a:pt x="557" y="285"/>
                    </a:lnTo>
                    <a:lnTo>
                      <a:pt x="556" y="285"/>
                    </a:lnTo>
                    <a:lnTo>
                      <a:pt x="556" y="286"/>
                    </a:lnTo>
                    <a:lnTo>
                      <a:pt x="555" y="286"/>
                    </a:lnTo>
                    <a:lnTo>
                      <a:pt x="555" y="288"/>
                    </a:lnTo>
                    <a:lnTo>
                      <a:pt x="553" y="288"/>
                    </a:lnTo>
                    <a:lnTo>
                      <a:pt x="553" y="289"/>
                    </a:lnTo>
                    <a:lnTo>
                      <a:pt x="552" y="289"/>
                    </a:lnTo>
                    <a:lnTo>
                      <a:pt x="552" y="290"/>
                    </a:lnTo>
                    <a:lnTo>
                      <a:pt x="551" y="290"/>
                    </a:lnTo>
                    <a:lnTo>
                      <a:pt x="549" y="290"/>
                    </a:lnTo>
                    <a:lnTo>
                      <a:pt x="548" y="290"/>
                    </a:lnTo>
                    <a:lnTo>
                      <a:pt x="548" y="289"/>
                    </a:lnTo>
                    <a:lnTo>
                      <a:pt x="548" y="290"/>
                    </a:lnTo>
                    <a:lnTo>
                      <a:pt x="547" y="290"/>
                    </a:lnTo>
                    <a:lnTo>
                      <a:pt x="547" y="289"/>
                    </a:lnTo>
                    <a:lnTo>
                      <a:pt x="545" y="289"/>
                    </a:lnTo>
                    <a:lnTo>
                      <a:pt x="544" y="289"/>
                    </a:lnTo>
                    <a:lnTo>
                      <a:pt x="543" y="289"/>
                    </a:lnTo>
                    <a:lnTo>
                      <a:pt x="542" y="289"/>
                    </a:lnTo>
                    <a:lnTo>
                      <a:pt x="540" y="289"/>
                    </a:lnTo>
                    <a:lnTo>
                      <a:pt x="540" y="290"/>
                    </a:lnTo>
                    <a:lnTo>
                      <a:pt x="539" y="290"/>
                    </a:lnTo>
                    <a:lnTo>
                      <a:pt x="538" y="290"/>
                    </a:lnTo>
                    <a:lnTo>
                      <a:pt x="538" y="289"/>
                    </a:lnTo>
                    <a:lnTo>
                      <a:pt x="536" y="289"/>
                    </a:lnTo>
                    <a:lnTo>
                      <a:pt x="535" y="289"/>
                    </a:lnTo>
                    <a:lnTo>
                      <a:pt x="534" y="288"/>
                    </a:lnTo>
                    <a:lnTo>
                      <a:pt x="534" y="286"/>
                    </a:lnTo>
                    <a:lnTo>
                      <a:pt x="532" y="286"/>
                    </a:lnTo>
                    <a:lnTo>
                      <a:pt x="532" y="288"/>
                    </a:lnTo>
                    <a:lnTo>
                      <a:pt x="531" y="288"/>
                    </a:lnTo>
                    <a:lnTo>
                      <a:pt x="531" y="289"/>
                    </a:lnTo>
                    <a:lnTo>
                      <a:pt x="531" y="290"/>
                    </a:lnTo>
                    <a:lnTo>
                      <a:pt x="530" y="290"/>
                    </a:lnTo>
                    <a:lnTo>
                      <a:pt x="528" y="290"/>
                    </a:lnTo>
                    <a:lnTo>
                      <a:pt x="527" y="290"/>
                    </a:lnTo>
                    <a:lnTo>
                      <a:pt x="527" y="292"/>
                    </a:lnTo>
                    <a:lnTo>
                      <a:pt x="527" y="293"/>
                    </a:lnTo>
                    <a:lnTo>
                      <a:pt x="528" y="293"/>
                    </a:lnTo>
                    <a:lnTo>
                      <a:pt x="527" y="294"/>
                    </a:lnTo>
                    <a:lnTo>
                      <a:pt x="526" y="294"/>
                    </a:lnTo>
                    <a:lnTo>
                      <a:pt x="525" y="294"/>
                    </a:lnTo>
                    <a:lnTo>
                      <a:pt x="525" y="296"/>
                    </a:lnTo>
                    <a:lnTo>
                      <a:pt x="523" y="296"/>
                    </a:lnTo>
                    <a:lnTo>
                      <a:pt x="523" y="297"/>
                    </a:lnTo>
                    <a:lnTo>
                      <a:pt x="522" y="297"/>
                    </a:lnTo>
                    <a:lnTo>
                      <a:pt x="522" y="298"/>
                    </a:lnTo>
                    <a:lnTo>
                      <a:pt x="521" y="298"/>
                    </a:lnTo>
                    <a:lnTo>
                      <a:pt x="521" y="297"/>
                    </a:lnTo>
                    <a:lnTo>
                      <a:pt x="519" y="297"/>
                    </a:lnTo>
                    <a:lnTo>
                      <a:pt x="519" y="298"/>
                    </a:lnTo>
                    <a:lnTo>
                      <a:pt x="518" y="298"/>
                    </a:lnTo>
                    <a:lnTo>
                      <a:pt x="518" y="297"/>
                    </a:lnTo>
                    <a:lnTo>
                      <a:pt x="518" y="298"/>
                    </a:lnTo>
                    <a:lnTo>
                      <a:pt x="517" y="298"/>
                    </a:lnTo>
                    <a:lnTo>
                      <a:pt x="515" y="298"/>
                    </a:lnTo>
                    <a:lnTo>
                      <a:pt x="514" y="298"/>
                    </a:lnTo>
                    <a:lnTo>
                      <a:pt x="513" y="298"/>
                    </a:lnTo>
                    <a:lnTo>
                      <a:pt x="513" y="300"/>
                    </a:lnTo>
                    <a:lnTo>
                      <a:pt x="513" y="301"/>
                    </a:lnTo>
                    <a:lnTo>
                      <a:pt x="511" y="301"/>
                    </a:lnTo>
                    <a:lnTo>
                      <a:pt x="510" y="301"/>
                    </a:lnTo>
                    <a:lnTo>
                      <a:pt x="509" y="301"/>
                    </a:lnTo>
                    <a:lnTo>
                      <a:pt x="509" y="300"/>
                    </a:lnTo>
                    <a:lnTo>
                      <a:pt x="507" y="300"/>
                    </a:lnTo>
                    <a:lnTo>
                      <a:pt x="506" y="301"/>
                    </a:lnTo>
                    <a:lnTo>
                      <a:pt x="505" y="301"/>
                    </a:lnTo>
                    <a:lnTo>
                      <a:pt x="504" y="301"/>
                    </a:lnTo>
                    <a:lnTo>
                      <a:pt x="504" y="302"/>
                    </a:lnTo>
                    <a:lnTo>
                      <a:pt x="505" y="303"/>
                    </a:lnTo>
                    <a:lnTo>
                      <a:pt x="506" y="303"/>
                    </a:lnTo>
                    <a:lnTo>
                      <a:pt x="507" y="305"/>
                    </a:lnTo>
                    <a:lnTo>
                      <a:pt x="509" y="305"/>
                    </a:lnTo>
                    <a:lnTo>
                      <a:pt x="509" y="303"/>
                    </a:lnTo>
                    <a:lnTo>
                      <a:pt x="510" y="303"/>
                    </a:lnTo>
                    <a:lnTo>
                      <a:pt x="511" y="303"/>
                    </a:lnTo>
                    <a:lnTo>
                      <a:pt x="513" y="303"/>
                    </a:lnTo>
                    <a:lnTo>
                      <a:pt x="514" y="303"/>
                    </a:lnTo>
                    <a:lnTo>
                      <a:pt x="514" y="305"/>
                    </a:lnTo>
                    <a:lnTo>
                      <a:pt x="515" y="305"/>
                    </a:lnTo>
                    <a:lnTo>
                      <a:pt x="515" y="306"/>
                    </a:lnTo>
                    <a:lnTo>
                      <a:pt x="515" y="307"/>
                    </a:lnTo>
                    <a:lnTo>
                      <a:pt x="517" y="307"/>
                    </a:lnTo>
                    <a:lnTo>
                      <a:pt x="517" y="309"/>
                    </a:lnTo>
                    <a:lnTo>
                      <a:pt x="517" y="310"/>
                    </a:lnTo>
                    <a:lnTo>
                      <a:pt x="517" y="311"/>
                    </a:lnTo>
                    <a:lnTo>
                      <a:pt x="517" y="313"/>
                    </a:lnTo>
                    <a:lnTo>
                      <a:pt x="515" y="313"/>
                    </a:lnTo>
                    <a:lnTo>
                      <a:pt x="515" y="314"/>
                    </a:lnTo>
                    <a:lnTo>
                      <a:pt x="515" y="315"/>
                    </a:lnTo>
                    <a:lnTo>
                      <a:pt x="514" y="315"/>
                    </a:lnTo>
                    <a:lnTo>
                      <a:pt x="514" y="317"/>
                    </a:lnTo>
                    <a:lnTo>
                      <a:pt x="513" y="318"/>
                    </a:lnTo>
                    <a:lnTo>
                      <a:pt x="513" y="319"/>
                    </a:lnTo>
                    <a:lnTo>
                      <a:pt x="513" y="320"/>
                    </a:lnTo>
                    <a:lnTo>
                      <a:pt x="511" y="320"/>
                    </a:lnTo>
                    <a:lnTo>
                      <a:pt x="511" y="322"/>
                    </a:lnTo>
                    <a:lnTo>
                      <a:pt x="510" y="322"/>
                    </a:lnTo>
                    <a:lnTo>
                      <a:pt x="509" y="322"/>
                    </a:lnTo>
                    <a:lnTo>
                      <a:pt x="509" y="323"/>
                    </a:lnTo>
                    <a:lnTo>
                      <a:pt x="507" y="323"/>
                    </a:lnTo>
                    <a:lnTo>
                      <a:pt x="507" y="324"/>
                    </a:lnTo>
                    <a:lnTo>
                      <a:pt x="507" y="326"/>
                    </a:lnTo>
                    <a:lnTo>
                      <a:pt x="506" y="327"/>
                    </a:lnTo>
                    <a:lnTo>
                      <a:pt x="506" y="328"/>
                    </a:lnTo>
                    <a:lnTo>
                      <a:pt x="507" y="328"/>
                    </a:lnTo>
                    <a:lnTo>
                      <a:pt x="507" y="330"/>
                    </a:lnTo>
                    <a:lnTo>
                      <a:pt x="507" y="331"/>
                    </a:lnTo>
                    <a:lnTo>
                      <a:pt x="506" y="331"/>
                    </a:lnTo>
                    <a:lnTo>
                      <a:pt x="506" y="332"/>
                    </a:lnTo>
                    <a:lnTo>
                      <a:pt x="506" y="334"/>
                    </a:lnTo>
                    <a:lnTo>
                      <a:pt x="507" y="334"/>
                    </a:lnTo>
                    <a:lnTo>
                      <a:pt x="507" y="335"/>
                    </a:lnTo>
                    <a:lnTo>
                      <a:pt x="507" y="336"/>
                    </a:lnTo>
                    <a:lnTo>
                      <a:pt x="507" y="337"/>
                    </a:lnTo>
                    <a:lnTo>
                      <a:pt x="506" y="337"/>
                    </a:lnTo>
                    <a:lnTo>
                      <a:pt x="506" y="339"/>
                    </a:lnTo>
                    <a:lnTo>
                      <a:pt x="506" y="340"/>
                    </a:lnTo>
                    <a:lnTo>
                      <a:pt x="506" y="341"/>
                    </a:lnTo>
                    <a:lnTo>
                      <a:pt x="506" y="343"/>
                    </a:lnTo>
                    <a:lnTo>
                      <a:pt x="506" y="344"/>
                    </a:lnTo>
                    <a:lnTo>
                      <a:pt x="506" y="345"/>
                    </a:lnTo>
                    <a:lnTo>
                      <a:pt x="506" y="347"/>
                    </a:lnTo>
                    <a:lnTo>
                      <a:pt x="507" y="347"/>
                    </a:lnTo>
                    <a:lnTo>
                      <a:pt x="507" y="348"/>
                    </a:lnTo>
                    <a:lnTo>
                      <a:pt x="509" y="348"/>
                    </a:lnTo>
                    <a:lnTo>
                      <a:pt x="509" y="347"/>
                    </a:lnTo>
                    <a:lnTo>
                      <a:pt x="510" y="347"/>
                    </a:lnTo>
                    <a:lnTo>
                      <a:pt x="511" y="347"/>
                    </a:lnTo>
                    <a:lnTo>
                      <a:pt x="511" y="345"/>
                    </a:lnTo>
                    <a:lnTo>
                      <a:pt x="513" y="345"/>
                    </a:lnTo>
                    <a:lnTo>
                      <a:pt x="514" y="345"/>
                    </a:lnTo>
                    <a:lnTo>
                      <a:pt x="514" y="344"/>
                    </a:lnTo>
                    <a:lnTo>
                      <a:pt x="517" y="343"/>
                    </a:lnTo>
                    <a:lnTo>
                      <a:pt x="518" y="343"/>
                    </a:lnTo>
                    <a:lnTo>
                      <a:pt x="517" y="341"/>
                    </a:lnTo>
                    <a:lnTo>
                      <a:pt x="517" y="340"/>
                    </a:lnTo>
                    <a:lnTo>
                      <a:pt x="517" y="339"/>
                    </a:lnTo>
                    <a:lnTo>
                      <a:pt x="518" y="339"/>
                    </a:lnTo>
                    <a:lnTo>
                      <a:pt x="518" y="337"/>
                    </a:lnTo>
                    <a:lnTo>
                      <a:pt x="519" y="337"/>
                    </a:lnTo>
                    <a:lnTo>
                      <a:pt x="521" y="337"/>
                    </a:lnTo>
                    <a:lnTo>
                      <a:pt x="521" y="339"/>
                    </a:lnTo>
                    <a:lnTo>
                      <a:pt x="522" y="339"/>
                    </a:lnTo>
                    <a:lnTo>
                      <a:pt x="522" y="337"/>
                    </a:lnTo>
                    <a:lnTo>
                      <a:pt x="523" y="337"/>
                    </a:lnTo>
                    <a:lnTo>
                      <a:pt x="525" y="337"/>
                    </a:lnTo>
                    <a:lnTo>
                      <a:pt x="526" y="339"/>
                    </a:lnTo>
                    <a:lnTo>
                      <a:pt x="525" y="339"/>
                    </a:lnTo>
                    <a:lnTo>
                      <a:pt x="526" y="339"/>
                    </a:lnTo>
                    <a:lnTo>
                      <a:pt x="526" y="340"/>
                    </a:lnTo>
                    <a:lnTo>
                      <a:pt x="526" y="341"/>
                    </a:lnTo>
                    <a:lnTo>
                      <a:pt x="526" y="343"/>
                    </a:lnTo>
                    <a:lnTo>
                      <a:pt x="526" y="344"/>
                    </a:lnTo>
                    <a:lnTo>
                      <a:pt x="527" y="344"/>
                    </a:lnTo>
                    <a:lnTo>
                      <a:pt x="527" y="345"/>
                    </a:lnTo>
                    <a:lnTo>
                      <a:pt x="528" y="345"/>
                    </a:lnTo>
                    <a:lnTo>
                      <a:pt x="528" y="347"/>
                    </a:lnTo>
                    <a:lnTo>
                      <a:pt x="528" y="348"/>
                    </a:lnTo>
                    <a:lnTo>
                      <a:pt x="530" y="348"/>
                    </a:lnTo>
                    <a:lnTo>
                      <a:pt x="530" y="349"/>
                    </a:lnTo>
                    <a:lnTo>
                      <a:pt x="528" y="349"/>
                    </a:lnTo>
                    <a:lnTo>
                      <a:pt x="528" y="351"/>
                    </a:lnTo>
                    <a:lnTo>
                      <a:pt x="527" y="352"/>
                    </a:lnTo>
                    <a:lnTo>
                      <a:pt x="527" y="351"/>
                    </a:lnTo>
                    <a:lnTo>
                      <a:pt x="527" y="352"/>
                    </a:lnTo>
                    <a:lnTo>
                      <a:pt x="528" y="352"/>
                    </a:lnTo>
                    <a:lnTo>
                      <a:pt x="528" y="353"/>
                    </a:lnTo>
                    <a:lnTo>
                      <a:pt x="528" y="354"/>
                    </a:lnTo>
                    <a:lnTo>
                      <a:pt x="527" y="354"/>
                    </a:lnTo>
                    <a:lnTo>
                      <a:pt x="527" y="353"/>
                    </a:lnTo>
                    <a:lnTo>
                      <a:pt x="527" y="354"/>
                    </a:lnTo>
                    <a:lnTo>
                      <a:pt x="527" y="356"/>
                    </a:lnTo>
                    <a:lnTo>
                      <a:pt x="526" y="356"/>
                    </a:lnTo>
                    <a:lnTo>
                      <a:pt x="525" y="356"/>
                    </a:lnTo>
                    <a:lnTo>
                      <a:pt x="523" y="356"/>
                    </a:lnTo>
                    <a:lnTo>
                      <a:pt x="523" y="357"/>
                    </a:lnTo>
                    <a:lnTo>
                      <a:pt x="522" y="357"/>
                    </a:lnTo>
                    <a:lnTo>
                      <a:pt x="522" y="358"/>
                    </a:lnTo>
                    <a:lnTo>
                      <a:pt x="522" y="360"/>
                    </a:lnTo>
                    <a:lnTo>
                      <a:pt x="521" y="360"/>
                    </a:lnTo>
                    <a:lnTo>
                      <a:pt x="521" y="361"/>
                    </a:lnTo>
                    <a:lnTo>
                      <a:pt x="519" y="361"/>
                    </a:lnTo>
                    <a:lnTo>
                      <a:pt x="519" y="362"/>
                    </a:lnTo>
                    <a:lnTo>
                      <a:pt x="519" y="361"/>
                    </a:lnTo>
                    <a:lnTo>
                      <a:pt x="518" y="361"/>
                    </a:lnTo>
                    <a:lnTo>
                      <a:pt x="518" y="362"/>
                    </a:lnTo>
                    <a:lnTo>
                      <a:pt x="518" y="364"/>
                    </a:lnTo>
                    <a:lnTo>
                      <a:pt x="517" y="364"/>
                    </a:lnTo>
                    <a:lnTo>
                      <a:pt x="515" y="364"/>
                    </a:lnTo>
                    <a:lnTo>
                      <a:pt x="515" y="365"/>
                    </a:lnTo>
                    <a:lnTo>
                      <a:pt x="514" y="365"/>
                    </a:lnTo>
                    <a:lnTo>
                      <a:pt x="514" y="366"/>
                    </a:lnTo>
                    <a:lnTo>
                      <a:pt x="513" y="366"/>
                    </a:lnTo>
                    <a:lnTo>
                      <a:pt x="513" y="368"/>
                    </a:lnTo>
                    <a:lnTo>
                      <a:pt x="511" y="368"/>
                    </a:lnTo>
                    <a:lnTo>
                      <a:pt x="511" y="369"/>
                    </a:lnTo>
                    <a:lnTo>
                      <a:pt x="511" y="370"/>
                    </a:lnTo>
                    <a:lnTo>
                      <a:pt x="510" y="370"/>
                    </a:lnTo>
                    <a:lnTo>
                      <a:pt x="510" y="372"/>
                    </a:lnTo>
                    <a:lnTo>
                      <a:pt x="510" y="373"/>
                    </a:lnTo>
                    <a:lnTo>
                      <a:pt x="509" y="373"/>
                    </a:lnTo>
                    <a:lnTo>
                      <a:pt x="510" y="374"/>
                    </a:lnTo>
                    <a:lnTo>
                      <a:pt x="509" y="374"/>
                    </a:lnTo>
                    <a:lnTo>
                      <a:pt x="507" y="374"/>
                    </a:lnTo>
                    <a:lnTo>
                      <a:pt x="507" y="375"/>
                    </a:lnTo>
                    <a:lnTo>
                      <a:pt x="509" y="375"/>
                    </a:lnTo>
                    <a:lnTo>
                      <a:pt x="507" y="375"/>
                    </a:lnTo>
                    <a:lnTo>
                      <a:pt x="507" y="377"/>
                    </a:lnTo>
                    <a:lnTo>
                      <a:pt x="509" y="377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6" y="378"/>
                    </a:lnTo>
                    <a:lnTo>
                      <a:pt x="506" y="379"/>
                    </a:lnTo>
                    <a:lnTo>
                      <a:pt x="505" y="379"/>
                    </a:lnTo>
                    <a:lnTo>
                      <a:pt x="504" y="379"/>
                    </a:lnTo>
                    <a:lnTo>
                      <a:pt x="504" y="381"/>
                    </a:lnTo>
                    <a:lnTo>
                      <a:pt x="502" y="381"/>
                    </a:lnTo>
                    <a:lnTo>
                      <a:pt x="502" y="382"/>
                    </a:lnTo>
                    <a:lnTo>
                      <a:pt x="501" y="382"/>
                    </a:lnTo>
                    <a:lnTo>
                      <a:pt x="501" y="383"/>
                    </a:lnTo>
                    <a:lnTo>
                      <a:pt x="501" y="385"/>
                    </a:lnTo>
                    <a:lnTo>
                      <a:pt x="500" y="385"/>
                    </a:lnTo>
                    <a:lnTo>
                      <a:pt x="500" y="386"/>
                    </a:lnTo>
                    <a:lnTo>
                      <a:pt x="498" y="386"/>
                    </a:lnTo>
                    <a:lnTo>
                      <a:pt x="498" y="387"/>
                    </a:lnTo>
                    <a:lnTo>
                      <a:pt x="498" y="389"/>
                    </a:lnTo>
                    <a:lnTo>
                      <a:pt x="497" y="389"/>
                    </a:lnTo>
                    <a:lnTo>
                      <a:pt x="497" y="390"/>
                    </a:lnTo>
                    <a:lnTo>
                      <a:pt x="497" y="391"/>
                    </a:lnTo>
                    <a:lnTo>
                      <a:pt x="497" y="392"/>
                    </a:lnTo>
                    <a:lnTo>
                      <a:pt x="496" y="394"/>
                    </a:lnTo>
                    <a:lnTo>
                      <a:pt x="497" y="394"/>
                    </a:lnTo>
                    <a:lnTo>
                      <a:pt x="496" y="394"/>
                    </a:lnTo>
                    <a:lnTo>
                      <a:pt x="496" y="395"/>
                    </a:lnTo>
                    <a:lnTo>
                      <a:pt x="497" y="395"/>
                    </a:lnTo>
                    <a:lnTo>
                      <a:pt x="497" y="396"/>
                    </a:lnTo>
                    <a:lnTo>
                      <a:pt x="496" y="396"/>
                    </a:lnTo>
                    <a:lnTo>
                      <a:pt x="494" y="396"/>
                    </a:lnTo>
                    <a:lnTo>
                      <a:pt x="494" y="398"/>
                    </a:lnTo>
                    <a:lnTo>
                      <a:pt x="496" y="398"/>
                    </a:lnTo>
                    <a:lnTo>
                      <a:pt x="494" y="398"/>
                    </a:lnTo>
                    <a:lnTo>
                      <a:pt x="496" y="399"/>
                    </a:lnTo>
                    <a:lnTo>
                      <a:pt x="494" y="399"/>
                    </a:lnTo>
                    <a:lnTo>
                      <a:pt x="496" y="399"/>
                    </a:lnTo>
                    <a:lnTo>
                      <a:pt x="496" y="400"/>
                    </a:lnTo>
                    <a:lnTo>
                      <a:pt x="496" y="402"/>
                    </a:lnTo>
                    <a:lnTo>
                      <a:pt x="497" y="402"/>
                    </a:lnTo>
                    <a:lnTo>
                      <a:pt x="497" y="403"/>
                    </a:lnTo>
                    <a:lnTo>
                      <a:pt x="496" y="403"/>
                    </a:lnTo>
                    <a:lnTo>
                      <a:pt x="496" y="404"/>
                    </a:lnTo>
                    <a:lnTo>
                      <a:pt x="496" y="406"/>
                    </a:lnTo>
                    <a:lnTo>
                      <a:pt x="497" y="406"/>
                    </a:lnTo>
                    <a:lnTo>
                      <a:pt x="496" y="406"/>
                    </a:lnTo>
                    <a:lnTo>
                      <a:pt x="496" y="407"/>
                    </a:lnTo>
                    <a:lnTo>
                      <a:pt x="494" y="407"/>
                    </a:lnTo>
                    <a:lnTo>
                      <a:pt x="493" y="407"/>
                    </a:lnTo>
                    <a:lnTo>
                      <a:pt x="493" y="408"/>
                    </a:lnTo>
                    <a:lnTo>
                      <a:pt x="492" y="408"/>
                    </a:lnTo>
                    <a:lnTo>
                      <a:pt x="493" y="408"/>
                    </a:lnTo>
                    <a:lnTo>
                      <a:pt x="493" y="409"/>
                    </a:lnTo>
                    <a:lnTo>
                      <a:pt x="493" y="411"/>
                    </a:lnTo>
                    <a:lnTo>
                      <a:pt x="494" y="411"/>
                    </a:lnTo>
                    <a:lnTo>
                      <a:pt x="494" y="412"/>
                    </a:lnTo>
                    <a:lnTo>
                      <a:pt x="493" y="412"/>
                    </a:lnTo>
                    <a:lnTo>
                      <a:pt x="493" y="413"/>
                    </a:lnTo>
                    <a:lnTo>
                      <a:pt x="494" y="413"/>
                    </a:lnTo>
                    <a:lnTo>
                      <a:pt x="494" y="415"/>
                    </a:lnTo>
                    <a:lnTo>
                      <a:pt x="494" y="416"/>
                    </a:lnTo>
                    <a:lnTo>
                      <a:pt x="494" y="415"/>
                    </a:lnTo>
                    <a:lnTo>
                      <a:pt x="493" y="415"/>
                    </a:lnTo>
                    <a:lnTo>
                      <a:pt x="493" y="416"/>
                    </a:lnTo>
                    <a:lnTo>
                      <a:pt x="492" y="416"/>
                    </a:lnTo>
                    <a:lnTo>
                      <a:pt x="492" y="417"/>
                    </a:lnTo>
                    <a:lnTo>
                      <a:pt x="490" y="417"/>
                    </a:lnTo>
                    <a:lnTo>
                      <a:pt x="489" y="417"/>
                    </a:lnTo>
                    <a:lnTo>
                      <a:pt x="488" y="417"/>
                    </a:lnTo>
                    <a:lnTo>
                      <a:pt x="487" y="416"/>
                    </a:lnTo>
                    <a:lnTo>
                      <a:pt x="487" y="417"/>
                    </a:lnTo>
                    <a:lnTo>
                      <a:pt x="485" y="416"/>
                    </a:lnTo>
                    <a:lnTo>
                      <a:pt x="485" y="417"/>
                    </a:lnTo>
                    <a:lnTo>
                      <a:pt x="484" y="417"/>
                    </a:lnTo>
                    <a:lnTo>
                      <a:pt x="485" y="417"/>
                    </a:lnTo>
                    <a:lnTo>
                      <a:pt x="485" y="419"/>
                    </a:lnTo>
                    <a:lnTo>
                      <a:pt x="484" y="420"/>
                    </a:lnTo>
                    <a:lnTo>
                      <a:pt x="483" y="420"/>
                    </a:lnTo>
                    <a:lnTo>
                      <a:pt x="483" y="421"/>
                    </a:lnTo>
                    <a:lnTo>
                      <a:pt x="481" y="421"/>
                    </a:lnTo>
                    <a:lnTo>
                      <a:pt x="481" y="420"/>
                    </a:lnTo>
                    <a:lnTo>
                      <a:pt x="481" y="421"/>
                    </a:lnTo>
                    <a:lnTo>
                      <a:pt x="480" y="421"/>
                    </a:lnTo>
                    <a:lnTo>
                      <a:pt x="479" y="421"/>
                    </a:lnTo>
                    <a:lnTo>
                      <a:pt x="479" y="423"/>
                    </a:lnTo>
                    <a:lnTo>
                      <a:pt x="477" y="423"/>
                    </a:lnTo>
                    <a:lnTo>
                      <a:pt x="476" y="424"/>
                    </a:lnTo>
                    <a:lnTo>
                      <a:pt x="475" y="424"/>
                    </a:lnTo>
                    <a:lnTo>
                      <a:pt x="475" y="425"/>
                    </a:lnTo>
                    <a:lnTo>
                      <a:pt x="475" y="426"/>
                    </a:lnTo>
                    <a:lnTo>
                      <a:pt x="473" y="426"/>
                    </a:lnTo>
                    <a:lnTo>
                      <a:pt x="473" y="428"/>
                    </a:lnTo>
                    <a:lnTo>
                      <a:pt x="472" y="426"/>
                    </a:lnTo>
                    <a:lnTo>
                      <a:pt x="472" y="428"/>
                    </a:lnTo>
                    <a:lnTo>
                      <a:pt x="471" y="428"/>
                    </a:lnTo>
                    <a:lnTo>
                      <a:pt x="470" y="428"/>
                    </a:lnTo>
                    <a:lnTo>
                      <a:pt x="470" y="429"/>
                    </a:lnTo>
                    <a:lnTo>
                      <a:pt x="468" y="429"/>
                    </a:lnTo>
                    <a:lnTo>
                      <a:pt x="468" y="430"/>
                    </a:lnTo>
                    <a:lnTo>
                      <a:pt x="467" y="430"/>
                    </a:lnTo>
                    <a:lnTo>
                      <a:pt x="466" y="430"/>
                    </a:lnTo>
                    <a:lnTo>
                      <a:pt x="466" y="432"/>
                    </a:lnTo>
                    <a:lnTo>
                      <a:pt x="464" y="432"/>
                    </a:lnTo>
                    <a:lnTo>
                      <a:pt x="464" y="433"/>
                    </a:lnTo>
                    <a:lnTo>
                      <a:pt x="463" y="433"/>
                    </a:lnTo>
                    <a:lnTo>
                      <a:pt x="462" y="433"/>
                    </a:lnTo>
                    <a:lnTo>
                      <a:pt x="462" y="434"/>
                    </a:lnTo>
                    <a:lnTo>
                      <a:pt x="463" y="434"/>
                    </a:lnTo>
                    <a:lnTo>
                      <a:pt x="462" y="436"/>
                    </a:lnTo>
                    <a:lnTo>
                      <a:pt x="460" y="436"/>
                    </a:lnTo>
                    <a:lnTo>
                      <a:pt x="459" y="436"/>
                    </a:lnTo>
                    <a:lnTo>
                      <a:pt x="459" y="437"/>
                    </a:lnTo>
                    <a:lnTo>
                      <a:pt x="460" y="437"/>
                    </a:lnTo>
                    <a:lnTo>
                      <a:pt x="459" y="437"/>
                    </a:lnTo>
                    <a:lnTo>
                      <a:pt x="459" y="438"/>
                    </a:lnTo>
                    <a:lnTo>
                      <a:pt x="460" y="438"/>
                    </a:lnTo>
                    <a:lnTo>
                      <a:pt x="460" y="440"/>
                    </a:lnTo>
                    <a:lnTo>
                      <a:pt x="460" y="441"/>
                    </a:lnTo>
                    <a:lnTo>
                      <a:pt x="459" y="441"/>
                    </a:lnTo>
                    <a:lnTo>
                      <a:pt x="460" y="441"/>
                    </a:lnTo>
                    <a:lnTo>
                      <a:pt x="460" y="442"/>
                    </a:lnTo>
                    <a:lnTo>
                      <a:pt x="459" y="442"/>
                    </a:lnTo>
                    <a:lnTo>
                      <a:pt x="459" y="444"/>
                    </a:lnTo>
                    <a:lnTo>
                      <a:pt x="458" y="444"/>
                    </a:lnTo>
                    <a:lnTo>
                      <a:pt x="458" y="445"/>
                    </a:lnTo>
                    <a:lnTo>
                      <a:pt x="458" y="446"/>
                    </a:lnTo>
                    <a:lnTo>
                      <a:pt x="459" y="446"/>
                    </a:lnTo>
                    <a:lnTo>
                      <a:pt x="460" y="446"/>
                    </a:lnTo>
                    <a:lnTo>
                      <a:pt x="460" y="447"/>
                    </a:lnTo>
                    <a:lnTo>
                      <a:pt x="459" y="447"/>
                    </a:lnTo>
                    <a:lnTo>
                      <a:pt x="458" y="447"/>
                    </a:lnTo>
                    <a:lnTo>
                      <a:pt x="456" y="447"/>
                    </a:lnTo>
                    <a:lnTo>
                      <a:pt x="455" y="447"/>
                    </a:lnTo>
                    <a:lnTo>
                      <a:pt x="455" y="449"/>
                    </a:lnTo>
                    <a:lnTo>
                      <a:pt x="454" y="449"/>
                    </a:lnTo>
                    <a:lnTo>
                      <a:pt x="454" y="450"/>
                    </a:lnTo>
                    <a:lnTo>
                      <a:pt x="453" y="450"/>
                    </a:lnTo>
                    <a:lnTo>
                      <a:pt x="454" y="450"/>
                    </a:lnTo>
                    <a:lnTo>
                      <a:pt x="454" y="451"/>
                    </a:lnTo>
                    <a:lnTo>
                      <a:pt x="454" y="453"/>
                    </a:lnTo>
                    <a:lnTo>
                      <a:pt x="454" y="454"/>
                    </a:lnTo>
                    <a:lnTo>
                      <a:pt x="455" y="454"/>
                    </a:lnTo>
                    <a:lnTo>
                      <a:pt x="454" y="454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1" y="455"/>
                    </a:lnTo>
                    <a:lnTo>
                      <a:pt x="451" y="457"/>
                    </a:lnTo>
                    <a:lnTo>
                      <a:pt x="453" y="457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4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4" y="461"/>
                    </a:lnTo>
                    <a:lnTo>
                      <a:pt x="454" y="462"/>
                    </a:lnTo>
                    <a:lnTo>
                      <a:pt x="454" y="463"/>
                    </a:lnTo>
                    <a:lnTo>
                      <a:pt x="455" y="463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5" y="466"/>
                    </a:lnTo>
                    <a:lnTo>
                      <a:pt x="455" y="464"/>
                    </a:lnTo>
                    <a:lnTo>
                      <a:pt x="456" y="464"/>
                    </a:lnTo>
                    <a:lnTo>
                      <a:pt x="458" y="464"/>
                    </a:lnTo>
                    <a:lnTo>
                      <a:pt x="458" y="466"/>
                    </a:lnTo>
                    <a:lnTo>
                      <a:pt x="458" y="464"/>
                    </a:lnTo>
                    <a:lnTo>
                      <a:pt x="459" y="466"/>
                    </a:lnTo>
                    <a:lnTo>
                      <a:pt x="458" y="466"/>
                    </a:lnTo>
                    <a:lnTo>
                      <a:pt x="458" y="467"/>
                    </a:lnTo>
                    <a:lnTo>
                      <a:pt x="458" y="468"/>
                    </a:lnTo>
                    <a:lnTo>
                      <a:pt x="456" y="468"/>
                    </a:lnTo>
                    <a:lnTo>
                      <a:pt x="458" y="470"/>
                    </a:lnTo>
                    <a:lnTo>
                      <a:pt x="456" y="470"/>
                    </a:lnTo>
                    <a:lnTo>
                      <a:pt x="456" y="471"/>
                    </a:lnTo>
                    <a:lnTo>
                      <a:pt x="456" y="472"/>
                    </a:lnTo>
                    <a:lnTo>
                      <a:pt x="455" y="472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5" y="475"/>
                    </a:lnTo>
                    <a:lnTo>
                      <a:pt x="456" y="475"/>
                    </a:lnTo>
                    <a:lnTo>
                      <a:pt x="456" y="476"/>
                    </a:lnTo>
                    <a:lnTo>
                      <a:pt x="456" y="478"/>
                    </a:lnTo>
                    <a:lnTo>
                      <a:pt x="455" y="478"/>
                    </a:lnTo>
                    <a:lnTo>
                      <a:pt x="456" y="478"/>
                    </a:lnTo>
                    <a:lnTo>
                      <a:pt x="456" y="479"/>
                    </a:lnTo>
                    <a:lnTo>
                      <a:pt x="455" y="479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81"/>
                    </a:lnTo>
                    <a:lnTo>
                      <a:pt x="456" y="483"/>
                    </a:lnTo>
                    <a:lnTo>
                      <a:pt x="456" y="484"/>
                    </a:lnTo>
                    <a:lnTo>
                      <a:pt x="456" y="485"/>
                    </a:lnTo>
                    <a:lnTo>
                      <a:pt x="458" y="485"/>
                    </a:lnTo>
                    <a:lnTo>
                      <a:pt x="456" y="485"/>
                    </a:lnTo>
                    <a:lnTo>
                      <a:pt x="456" y="487"/>
                    </a:lnTo>
                    <a:lnTo>
                      <a:pt x="455" y="487"/>
                    </a:lnTo>
                    <a:lnTo>
                      <a:pt x="455" y="488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3" y="489"/>
                    </a:lnTo>
                    <a:lnTo>
                      <a:pt x="451" y="489"/>
                    </a:lnTo>
                    <a:lnTo>
                      <a:pt x="450" y="489"/>
                    </a:lnTo>
                    <a:lnTo>
                      <a:pt x="449" y="489"/>
                    </a:lnTo>
                    <a:lnTo>
                      <a:pt x="447" y="489"/>
                    </a:lnTo>
                    <a:lnTo>
                      <a:pt x="447" y="488"/>
                    </a:lnTo>
                    <a:lnTo>
                      <a:pt x="447" y="489"/>
                    </a:lnTo>
                    <a:lnTo>
                      <a:pt x="446" y="489"/>
                    </a:lnTo>
                    <a:lnTo>
                      <a:pt x="445" y="489"/>
                    </a:lnTo>
                    <a:lnTo>
                      <a:pt x="445" y="488"/>
                    </a:lnTo>
                    <a:lnTo>
                      <a:pt x="443" y="488"/>
                    </a:lnTo>
                    <a:lnTo>
                      <a:pt x="443" y="489"/>
                    </a:lnTo>
                    <a:lnTo>
                      <a:pt x="443" y="488"/>
                    </a:lnTo>
                    <a:lnTo>
                      <a:pt x="442" y="488"/>
                    </a:lnTo>
                    <a:lnTo>
                      <a:pt x="442" y="487"/>
                    </a:lnTo>
                    <a:lnTo>
                      <a:pt x="441" y="487"/>
                    </a:lnTo>
                    <a:lnTo>
                      <a:pt x="441" y="488"/>
                    </a:lnTo>
                    <a:lnTo>
                      <a:pt x="439" y="488"/>
                    </a:lnTo>
                    <a:lnTo>
                      <a:pt x="438" y="488"/>
                    </a:lnTo>
                    <a:lnTo>
                      <a:pt x="437" y="488"/>
                    </a:lnTo>
                    <a:lnTo>
                      <a:pt x="437" y="489"/>
                    </a:lnTo>
                    <a:lnTo>
                      <a:pt x="437" y="488"/>
                    </a:lnTo>
                    <a:lnTo>
                      <a:pt x="435" y="488"/>
                    </a:lnTo>
                    <a:lnTo>
                      <a:pt x="437" y="488"/>
                    </a:lnTo>
                    <a:lnTo>
                      <a:pt x="435" y="487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3" y="488"/>
                    </a:lnTo>
                    <a:lnTo>
                      <a:pt x="433" y="489"/>
                    </a:lnTo>
                    <a:lnTo>
                      <a:pt x="433" y="491"/>
                    </a:lnTo>
                    <a:lnTo>
                      <a:pt x="432" y="491"/>
                    </a:lnTo>
                    <a:lnTo>
                      <a:pt x="433" y="491"/>
                    </a:lnTo>
                    <a:lnTo>
                      <a:pt x="434" y="491"/>
                    </a:lnTo>
                    <a:lnTo>
                      <a:pt x="434" y="492"/>
                    </a:lnTo>
                    <a:lnTo>
                      <a:pt x="433" y="492"/>
                    </a:lnTo>
                    <a:lnTo>
                      <a:pt x="434" y="492"/>
                    </a:lnTo>
                    <a:lnTo>
                      <a:pt x="434" y="493"/>
                    </a:lnTo>
                    <a:lnTo>
                      <a:pt x="433" y="493"/>
                    </a:lnTo>
                    <a:lnTo>
                      <a:pt x="434" y="495"/>
                    </a:lnTo>
                    <a:lnTo>
                      <a:pt x="435" y="495"/>
                    </a:lnTo>
                    <a:lnTo>
                      <a:pt x="435" y="496"/>
                    </a:lnTo>
                    <a:lnTo>
                      <a:pt x="437" y="496"/>
                    </a:lnTo>
                    <a:lnTo>
                      <a:pt x="437" y="497"/>
                    </a:lnTo>
                    <a:lnTo>
                      <a:pt x="437" y="498"/>
                    </a:lnTo>
                    <a:lnTo>
                      <a:pt x="435" y="498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7" y="501"/>
                    </a:lnTo>
                    <a:lnTo>
                      <a:pt x="435" y="501"/>
                    </a:lnTo>
                    <a:lnTo>
                      <a:pt x="435" y="500"/>
                    </a:lnTo>
                    <a:lnTo>
                      <a:pt x="434" y="500"/>
                    </a:lnTo>
                    <a:lnTo>
                      <a:pt x="434" y="501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7" y="504"/>
                    </a:lnTo>
                    <a:lnTo>
                      <a:pt x="435" y="504"/>
                    </a:lnTo>
                    <a:lnTo>
                      <a:pt x="437" y="504"/>
                    </a:lnTo>
                    <a:lnTo>
                      <a:pt x="437" y="505"/>
                    </a:lnTo>
                    <a:lnTo>
                      <a:pt x="435" y="505"/>
                    </a:lnTo>
                    <a:lnTo>
                      <a:pt x="437" y="505"/>
                    </a:lnTo>
                    <a:lnTo>
                      <a:pt x="437" y="506"/>
                    </a:lnTo>
                    <a:lnTo>
                      <a:pt x="435" y="506"/>
                    </a:lnTo>
                    <a:lnTo>
                      <a:pt x="437" y="506"/>
                    </a:lnTo>
                    <a:lnTo>
                      <a:pt x="437" y="508"/>
                    </a:lnTo>
                    <a:lnTo>
                      <a:pt x="435" y="506"/>
                    </a:lnTo>
                    <a:lnTo>
                      <a:pt x="435" y="508"/>
                    </a:lnTo>
                    <a:lnTo>
                      <a:pt x="435" y="509"/>
                    </a:lnTo>
                    <a:lnTo>
                      <a:pt x="434" y="509"/>
                    </a:lnTo>
                    <a:lnTo>
                      <a:pt x="435" y="509"/>
                    </a:lnTo>
                    <a:lnTo>
                      <a:pt x="435" y="508"/>
                    </a:lnTo>
                    <a:lnTo>
                      <a:pt x="434" y="508"/>
                    </a:lnTo>
                    <a:lnTo>
                      <a:pt x="433" y="509"/>
                    </a:lnTo>
                    <a:lnTo>
                      <a:pt x="433" y="510"/>
                    </a:lnTo>
                    <a:lnTo>
                      <a:pt x="432" y="510"/>
                    </a:lnTo>
                    <a:lnTo>
                      <a:pt x="432" y="512"/>
                    </a:lnTo>
                    <a:lnTo>
                      <a:pt x="430" y="512"/>
                    </a:lnTo>
                    <a:lnTo>
                      <a:pt x="430" y="513"/>
                    </a:lnTo>
                    <a:lnTo>
                      <a:pt x="429" y="512"/>
                    </a:lnTo>
                    <a:lnTo>
                      <a:pt x="429" y="513"/>
                    </a:lnTo>
                    <a:lnTo>
                      <a:pt x="430" y="513"/>
                    </a:lnTo>
                    <a:lnTo>
                      <a:pt x="430" y="514"/>
                    </a:lnTo>
                    <a:lnTo>
                      <a:pt x="432" y="515"/>
                    </a:lnTo>
                    <a:lnTo>
                      <a:pt x="433" y="515"/>
                    </a:lnTo>
                    <a:lnTo>
                      <a:pt x="432" y="515"/>
                    </a:lnTo>
                    <a:lnTo>
                      <a:pt x="430" y="515"/>
                    </a:lnTo>
                    <a:lnTo>
                      <a:pt x="430" y="517"/>
                    </a:lnTo>
                    <a:lnTo>
                      <a:pt x="429" y="517"/>
                    </a:lnTo>
                    <a:lnTo>
                      <a:pt x="429" y="518"/>
                    </a:lnTo>
                    <a:lnTo>
                      <a:pt x="428" y="518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29" y="521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2" y="518"/>
                    </a:lnTo>
                    <a:lnTo>
                      <a:pt x="432" y="519"/>
                    </a:lnTo>
                    <a:lnTo>
                      <a:pt x="433" y="519"/>
                    </a:lnTo>
                    <a:lnTo>
                      <a:pt x="433" y="521"/>
                    </a:lnTo>
                    <a:lnTo>
                      <a:pt x="433" y="522"/>
                    </a:lnTo>
                    <a:lnTo>
                      <a:pt x="433" y="523"/>
                    </a:lnTo>
                    <a:lnTo>
                      <a:pt x="434" y="523"/>
                    </a:lnTo>
                    <a:lnTo>
                      <a:pt x="434" y="525"/>
                    </a:lnTo>
                    <a:lnTo>
                      <a:pt x="433" y="526"/>
                    </a:lnTo>
                    <a:lnTo>
                      <a:pt x="432" y="526"/>
                    </a:lnTo>
                    <a:lnTo>
                      <a:pt x="430" y="526"/>
                    </a:lnTo>
                    <a:lnTo>
                      <a:pt x="429" y="526"/>
                    </a:lnTo>
                    <a:lnTo>
                      <a:pt x="428" y="526"/>
                    </a:lnTo>
                    <a:lnTo>
                      <a:pt x="428" y="527"/>
                    </a:lnTo>
                    <a:lnTo>
                      <a:pt x="429" y="527"/>
                    </a:lnTo>
                    <a:lnTo>
                      <a:pt x="429" y="529"/>
                    </a:lnTo>
                    <a:lnTo>
                      <a:pt x="430" y="529"/>
                    </a:lnTo>
                    <a:lnTo>
                      <a:pt x="430" y="530"/>
                    </a:lnTo>
                    <a:lnTo>
                      <a:pt x="429" y="530"/>
                    </a:lnTo>
                    <a:lnTo>
                      <a:pt x="428" y="530"/>
                    </a:lnTo>
                    <a:lnTo>
                      <a:pt x="428" y="531"/>
                    </a:lnTo>
                    <a:lnTo>
                      <a:pt x="428" y="533"/>
                    </a:lnTo>
                    <a:lnTo>
                      <a:pt x="426" y="533"/>
                    </a:lnTo>
                    <a:lnTo>
                      <a:pt x="428" y="533"/>
                    </a:lnTo>
                    <a:lnTo>
                      <a:pt x="428" y="534"/>
                    </a:lnTo>
                    <a:lnTo>
                      <a:pt x="426" y="534"/>
                    </a:lnTo>
                    <a:lnTo>
                      <a:pt x="425" y="534"/>
                    </a:lnTo>
                    <a:lnTo>
                      <a:pt x="425" y="535"/>
                    </a:lnTo>
                    <a:lnTo>
                      <a:pt x="426" y="535"/>
                    </a:lnTo>
                    <a:lnTo>
                      <a:pt x="426" y="536"/>
                    </a:lnTo>
                    <a:lnTo>
                      <a:pt x="426" y="538"/>
                    </a:lnTo>
                    <a:lnTo>
                      <a:pt x="425" y="538"/>
                    </a:lnTo>
                    <a:lnTo>
                      <a:pt x="426" y="538"/>
                    </a:lnTo>
                    <a:lnTo>
                      <a:pt x="428" y="539"/>
                    </a:lnTo>
                    <a:lnTo>
                      <a:pt x="426" y="539"/>
                    </a:lnTo>
                    <a:lnTo>
                      <a:pt x="426" y="540"/>
                    </a:lnTo>
                    <a:lnTo>
                      <a:pt x="425" y="540"/>
                    </a:lnTo>
                    <a:lnTo>
                      <a:pt x="424" y="540"/>
                    </a:lnTo>
                    <a:lnTo>
                      <a:pt x="424" y="542"/>
                    </a:lnTo>
                    <a:lnTo>
                      <a:pt x="422" y="543"/>
                    </a:lnTo>
                    <a:lnTo>
                      <a:pt x="421" y="543"/>
                    </a:lnTo>
                    <a:lnTo>
                      <a:pt x="421" y="544"/>
                    </a:lnTo>
                    <a:lnTo>
                      <a:pt x="420" y="544"/>
                    </a:lnTo>
                    <a:lnTo>
                      <a:pt x="418" y="544"/>
                    </a:lnTo>
                    <a:lnTo>
                      <a:pt x="420" y="544"/>
                    </a:lnTo>
                    <a:lnTo>
                      <a:pt x="420" y="546"/>
                    </a:lnTo>
                    <a:lnTo>
                      <a:pt x="420" y="547"/>
                    </a:lnTo>
                    <a:lnTo>
                      <a:pt x="418" y="547"/>
                    </a:lnTo>
                    <a:lnTo>
                      <a:pt x="418" y="548"/>
                    </a:lnTo>
                    <a:lnTo>
                      <a:pt x="420" y="548"/>
                    </a:lnTo>
                    <a:lnTo>
                      <a:pt x="420" y="550"/>
                    </a:lnTo>
                    <a:lnTo>
                      <a:pt x="420" y="551"/>
                    </a:lnTo>
                    <a:lnTo>
                      <a:pt x="420" y="552"/>
                    </a:lnTo>
                    <a:lnTo>
                      <a:pt x="418" y="552"/>
                    </a:lnTo>
                    <a:lnTo>
                      <a:pt x="420" y="552"/>
                    </a:lnTo>
                    <a:lnTo>
                      <a:pt x="420" y="553"/>
                    </a:lnTo>
                    <a:lnTo>
                      <a:pt x="418" y="553"/>
                    </a:lnTo>
                    <a:lnTo>
                      <a:pt x="417" y="553"/>
                    </a:lnTo>
                    <a:lnTo>
                      <a:pt x="416" y="553"/>
                    </a:lnTo>
                    <a:lnTo>
                      <a:pt x="416" y="555"/>
                    </a:lnTo>
                    <a:lnTo>
                      <a:pt x="416" y="556"/>
                    </a:lnTo>
                    <a:lnTo>
                      <a:pt x="415" y="556"/>
                    </a:lnTo>
                    <a:lnTo>
                      <a:pt x="415" y="557"/>
                    </a:lnTo>
                    <a:lnTo>
                      <a:pt x="416" y="557"/>
                    </a:lnTo>
                    <a:lnTo>
                      <a:pt x="416" y="559"/>
                    </a:lnTo>
                    <a:lnTo>
                      <a:pt x="416" y="560"/>
                    </a:lnTo>
                    <a:lnTo>
                      <a:pt x="415" y="560"/>
                    </a:lnTo>
                    <a:lnTo>
                      <a:pt x="415" y="561"/>
                    </a:lnTo>
                    <a:lnTo>
                      <a:pt x="413" y="561"/>
                    </a:lnTo>
                    <a:lnTo>
                      <a:pt x="415" y="561"/>
                    </a:lnTo>
                    <a:lnTo>
                      <a:pt x="415" y="563"/>
                    </a:lnTo>
                    <a:lnTo>
                      <a:pt x="416" y="563"/>
                    </a:lnTo>
                    <a:lnTo>
                      <a:pt x="416" y="564"/>
                    </a:lnTo>
                    <a:lnTo>
                      <a:pt x="417" y="564"/>
                    </a:lnTo>
                    <a:lnTo>
                      <a:pt x="417" y="565"/>
                    </a:lnTo>
                    <a:lnTo>
                      <a:pt x="417" y="564"/>
                    </a:lnTo>
                    <a:lnTo>
                      <a:pt x="418" y="564"/>
                    </a:lnTo>
                    <a:lnTo>
                      <a:pt x="418" y="565"/>
                    </a:lnTo>
                    <a:lnTo>
                      <a:pt x="418" y="564"/>
                    </a:lnTo>
                    <a:lnTo>
                      <a:pt x="420" y="564"/>
                    </a:lnTo>
                    <a:lnTo>
                      <a:pt x="421" y="564"/>
                    </a:lnTo>
                    <a:lnTo>
                      <a:pt x="421" y="565"/>
                    </a:lnTo>
                    <a:lnTo>
                      <a:pt x="422" y="565"/>
                    </a:lnTo>
                    <a:lnTo>
                      <a:pt x="422" y="567"/>
                    </a:lnTo>
                    <a:lnTo>
                      <a:pt x="422" y="568"/>
                    </a:lnTo>
                    <a:lnTo>
                      <a:pt x="422" y="569"/>
                    </a:lnTo>
                    <a:lnTo>
                      <a:pt x="424" y="569"/>
                    </a:lnTo>
                    <a:lnTo>
                      <a:pt x="424" y="570"/>
                    </a:lnTo>
                    <a:lnTo>
                      <a:pt x="422" y="570"/>
                    </a:lnTo>
                    <a:lnTo>
                      <a:pt x="422" y="572"/>
                    </a:lnTo>
                    <a:lnTo>
                      <a:pt x="421" y="572"/>
                    </a:lnTo>
                    <a:lnTo>
                      <a:pt x="421" y="573"/>
                    </a:lnTo>
                    <a:lnTo>
                      <a:pt x="422" y="573"/>
                    </a:lnTo>
                    <a:lnTo>
                      <a:pt x="422" y="574"/>
                    </a:lnTo>
                    <a:lnTo>
                      <a:pt x="422" y="576"/>
                    </a:lnTo>
                    <a:lnTo>
                      <a:pt x="421" y="576"/>
                    </a:lnTo>
                    <a:lnTo>
                      <a:pt x="421" y="577"/>
                    </a:lnTo>
                    <a:lnTo>
                      <a:pt x="422" y="577"/>
                    </a:lnTo>
                    <a:lnTo>
                      <a:pt x="424" y="577"/>
                    </a:lnTo>
                    <a:lnTo>
                      <a:pt x="424" y="578"/>
                    </a:lnTo>
                    <a:lnTo>
                      <a:pt x="422" y="578"/>
                    </a:lnTo>
                    <a:lnTo>
                      <a:pt x="422" y="580"/>
                    </a:lnTo>
                    <a:lnTo>
                      <a:pt x="421" y="580"/>
                    </a:lnTo>
                    <a:lnTo>
                      <a:pt x="421" y="581"/>
                    </a:lnTo>
                    <a:lnTo>
                      <a:pt x="420" y="581"/>
                    </a:lnTo>
                    <a:lnTo>
                      <a:pt x="418" y="581"/>
                    </a:lnTo>
                    <a:lnTo>
                      <a:pt x="417" y="581"/>
                    </a:lnTo>
                    <a:lnTo>
                      <a:pt x="416" y="581"/>
                    </a:lnTo>
                    <a:lnTo>
                      <a:pt x="415" y="581"/>
                    </a:lnTo>
                    <a:lnTo>
                      <a:pt x="415" y="582"/>
                    </a:lnTo>
                    <a:lnTo>
                      <a:pt x="415" y="584"/>
                    </a:lnTo>
                    <a:lnTo>
                      <a:pt x="415" y="585"/>
                    </a:lnTo>
                    <a:lnTo>
                      <a:pt x="415" y="586"/>
                    </a:lnTo>
                    <a:lnTo>
                      <a:pt x="415" y="587"/>
                    </a:lnTo>
                    <a:lnTo>
                      <a:pt x="413" y="587"/>
                    </a:lnTo>
                    <a:lnTo>
                      <a:pt x="412" y="587"/>
                    </a:lnTo>
                    <a:lnTo>
                      <a:pt x="411" y="587"/>
                    </a:lnTo>
                    <a:lnTo>
                      <a:pt x="411" y="589"/>
                    </a:lnTo>
                    <a:lnTo>
                      <a:pt x="411" y="587"/>
                    </a:lnTo>
                    <a:lnTo>
                      <a:pt x="411" y="586"/>
                    </a:lnTo>
                    <a:lnTo>
                      <a:pt x="409" y="586"/>
                    </a:lnTo>
                    <a:lnTo>
                      <a:pt x="409" y="587"/>
                    </a:lnTo>
                    <a:lnTo>
                      <a:pt x="408" y="587"/>
                    </a:lnTo>
                    <a:lnTo>
                      <a:pt x="408" y="589"/>
                    </a:lnTo>
                    <a:lnTo>
                      <a:pt x="408" y="590"/>
                    </a:lnTo>
                    <a:lnTo>
                      <a:pt x="409" y="591"/>
                    </a:lnTo>
                    <a:lnTo>
                      <a:pt x="409" y="593"/>
                    </a:lnTo>
                    <a:lnTo>
                      <a:pt x="409" y="594"/>
                    </a:lnTo>
                    <a:lnTo>
                      <a:pt x="408" y="594"/>
                    </a:lnTo>
                    <a:lnTo>
                      <a:pt x="408" y="595"/>
                    </a:lnTo>
                    <a:lnTo>
                      <a:pt x="407" y="595"/>
                    </a:lnTo>
                    <a:lnTo>
                      <a:pt x="407" y="594"/>
                    </a:lnTo>
                    <a:lnTo>
                      <a:pt x="405" y="594"/>
                    </a:lnTo>
                    <a:lnTo>
                      <a:pt x="405" y="593"/>
                    </a:lnTo>
                    <a:lnTo>
                      <a:pt x="405" y="591"/>
                    </a:lnTo>
                    <a:lnTo>
                      <a:pt x="404" y="591"/>
                    </a:lnTo>
                    <a:lnTo>
                      <a:pt x="403" y="591"/>
                    </a:lnTo>
                    <a:lnTo>
                      <a:pt x="401" y="591"/>
                    </a:lnTo>
                    <a:lnTo>
                      <a:pt x="401" y="593"/>
                    </a:lnTo>
                    <a:lnTo>
                      <a:pt x="400" y="593"/>
                    </a:lnTo>
                    <a:lnTo>
                      <a:pt x="400" y="594"/>
                    </a:lnTo>
                    <a:lnTo>
                      <a:pt x="399" y="594"/>
                    </a:lnTo>
                    <a:lnTo>
                      <a:pt x="399" y="595"/>
                    </a:lnTo>
                    <a:lnTo>
                      <a:pt x="399" y="597"/>
                    </a:lnTo>
                    <a:lnTo>
                      <a:pt x="398" y="597"/>
                    </a:lnTo>
                    <a:lnTo>
                      <a:pt x="396" y="597"/>
                    </a:lnTo>
                    <a:lnTo>
                      <a:pt x="395" y="597"/>
                    </a:lnTo>
                    <a:lnTo>
                      <a:pt x="394" y="597"/>
                    </a:lnTo>
                    <a:lnTo>
                      <a:pt x="392" y="595"/>
                    </a:lnTo>
                    <a:lnTo>
                      <a:pt x="394" y="595"/>
                    </a:lnTo>
                    <a:lnTo>
                      <a:pt x="394" y="594"/>
                    </a:lnTo>
                    <a:lnTo>
                      <a:pt x="394" y="593"/>
                    </a:lnTo>
                    <a:lnTo>
                      <a:pt x="394" y="591"/>
                    </a:lnTo>
                    <a:lnTo>
                      <a:pt x="392" y="591"/>
                    </a:lnTo>
                    <a:lnTo>
                      <a:pt x="392" y="590"/>
                    </a:lnTo>
                    <a:lnTo>
                      <a:pt x="391" y="590"/>
                    </a:lnTo>
                    <a:lnTo>
                      <a:pt x="391" y="589"/>
                    </a:lnTo>
                    <a:lnTo>
                      <a:pt x="391" y="587"/>
                    </a:lnTo>
                    <a:lnTo>
                      <a:pt x="391" y="586"/>
                    </a:lnTo>
                    <a:lnTo>
                      <a:pt x="392" y="586"/>
                    </a:lnTo>
                    <a:lnTo>
                      <a:pt x="392" y="585"/>
                    </a:lnTo>
                    <a:lnTo>
                      <a:pt x="394" y="585"/>
                    </a:lnTo>
                    <a:lnTo>
                      <a:pt x="394" y="584"/>
                    </a:lnTo>
                    <a:lnTo>
                      <a:pt x="392" y="584"/>
                    </a:lnTo>
                    <a:lnTo>
                      <a:pt x="391" y="584"/>
                    </a:lnTo>
                    <a:lnTo>
                      <a:pt x="390" y="584"/>
                    </a:lnTo>
                    <a:lnTo>
                      <a:pt x="390" y="585"/>
                    </a:lnTo>
                    <a:lnTo>
                      <a:pt x="390" y="586"/>
                    </a:lnTo>
                    <a:lnTo>
                      <a:pt x="388" y="586"/>
                    </a:lnTo>
                    <a:lnTo>
                      <a:pt x="388" y="587"/>
                    </a:lnTo>
                    <a:lnTo>
                      <a:pt x="387" y="587"/>
                    </a:lnTo>
                    <a:lnTo>
                      <a:pt x="386" y="587"/>
                    </a:lnTo>
                    <a:lnTo>
                      <a:pt x="384" y="586"/>
                    </a:lnTo>
                    <a:lnTo>
                      <a:pt x="383" y="586"/>
                    </a:lnTo>
                    <a:lnTo>
                      <a:pt x="382" y="587"/>
                    </a:lnTo>
                    <a:lnTo>
                      <a:pt x="381" y="589"/>
                    </a:lnTo>
                    <a:lnTo>
                      <a:pt x="381" y="587"/>
                    </a:lnTo>
                    <a:lnTo>
                      <a:pt x="382" y="587"/>
                    </a:lnTo>
                    <a:lnTo>
                      <a:pt x="382" y="586"/>
                    </a:lnTo>
                    <a:lnTo>
                      <a:pt x="382" y="585"/>
                    </a:lnTo>
                    <a:lnTo>
                      <a:pt x="383" y="585"/>
                    </a:lnTo>
                    <a:lnTo>
                      <a:pt x="383" y="584"/>
                    </a:lnTo>
                    <a:lnTo>
                      <a:pt x="383" y="582"/>
                    </a:lnTo>
                    <a:lnTo>
                      <a:pt x="382" y="584"/>
                    </a:lnTo>
                    <a:lnTo>
                      <a:pt x="381" y="584"/>
                    </a:lnTo>
                    <a:lnTo>
                      <a:pt x="381" y="585"/>
                    </a:lnTo>
                    <a:lnTo>
                      <a:pt x="379" y="585"/>
                    </a:lnTo>
                    <a:lnTo>
                      <a:pt x="379" y="586"/>
                    </a:lnTo>
                    <a:lnTo>
                      <a:pt x="379" y="585"/>
                    </a:lnTo>
                    <a:lnTo>
                      <a:pt x="379" y="584"/>
                    </a:lnTo>
                    <a:lnTo>
                      <a:pt x="379" y="582"/>
                    </a:lnTo>
                    <a:lnTo>
                      <a:pt x="379" y="581"/>
                    </a:lnTo>
                    <a:lnTo>
                      <a:pt x="378" y="581"/>
                    </a:lnTo>
                    <a:lnTo>
                      <a:pt x="377" y="581"/>
                    </a:lnTo>
                    <a:lnTo>
                      <a:pt x="375" y="581"/>
                    </a:lnTo>
                    <a:lnTo>
                      <a:pt x="374" y="581"/>
                    </a:lnTo>
                    <a:lnTo>
                      <a:pt x="373" y="581"/>
                    </a:lnTo>
                    <a:lnTo>
                      <a:pt x="371" y="581"/>
                    </a:lnTo>
                    <a:lnTo>
                      <a:pt x="370" y="581"/>
                    </a:lnTo>
                    <a:lnTo>
                      <a:pt x="369" y="581"/>
                    </a:lnTo>
                    <a:lnTo>
                      <a:pt x="369" y="580"/>
                    </a:lnTo>
                    <a:lnTo>
                      <a:pt x="369" y="581"/>
                    </a:lnTo>
                    <a:lnTo>
                      <a:pt x="369" y="582"/>
                    </a:lnTo>
                    <a:lnTo>
                      <a:pt x="370" y="582"/>
                    </a:lnTo>
                    <a:lnTo>
                      <a:pt x="370" y="584"/>
                    </a:lnTo>
                    <a:lnTo>
                      <a:pt x="370" y="585"/>
                    </a:lnTo>
                    <a:lnTo>
                      <a:pt x="369" y="585"/>
                    </a:lnTo>
                    <a:lnTo>
                      <a:pt x="369" y="586"/>
                    </a:lnTo>
                    <a:lnTo>
                      <a:pt x="367" y="586"/>
                    </a:lnTo>
                    <a:lnTo>
                      <a:pt x="366" y="586"/>
                    </a:lnTo>
                    <a:lnTo>
                      <a:pt x="365" y="586"/>
                    </a:lnTo>
                    <a:lnTo>
                      <a:pt x="363" y="586"/>
                    </a:lnTo>
                    <a:lnTo>
                      <a:pt x="363" y="585"/>
                    </a:lnTo>
                    <a:lnTo>
                      <a:pt x="362" y="585"/>
                    </a:lnTo>
                    <a:lnTo>
                      <a:pt x="362" y="586"/>
                    </a:lnTo>
                    <a:lnTo>
                      <a:pt x="361" y="586"/>
                    </a:lnTo>
                    <a:lnTo>
                      <a:pt x="361" y="585"/>
                    </a:lnTo>
                    <a:lnTo>
                      <a:pt x="360" y="585"/>
                    </a:lnTo>
                    <a:lnTo>
                      <a:pt x="358" y="585"/>
                    </a:lnTo>
                    <a:lnTo>
                      <a:pt x="357" y="585"/>
                    </a:lnTo>
                    <a:lnTo>
                      <a:pt x="356" y="585"/>
                    </a:lnTo>
                    <a:lnTo>
                      <a:pt x="354" y="585"/>
                    </a:lnTo>
                    <a:lnTo>
                      <a:pt x="354" y="586"/>
                    </a:lnTo>
                    <a:lnTo>
                      <a:pt x="356" y="586"/>
                    </a:lnTo>
                    <a:lnTo>
                      <a:pt x="356" y="587"/>
                    </a:lnTo>
                    <a:lnTo>
                      <a:pt x="354" y="587"/>
                    </a:lnTo>
                    <a:lnTo>
                      <a:pt x="354" y="589"/>
                    </a:lnTo>
                    <a:lnTo>
                      <a:pt x="354" y="590"/>
                    </a:lnTo>
                    <a:lnTo>
                      <a:pt x="354" y="591"/>
                    </a:lnTo>
                    <a:lnTo>
                      <a:pt x="353" y="591"/>
                    </a:lnTo>
                    <a:lnTo>
                      <a:pt x="353" y="590"/>
                    </a:lnTo>
                    <a:lnTo>
                      <a:pt x="352" y="590"/>
                    </a:lnTo>
                    <a:lnTo>
                      <a:pt x="352" y="589"/>
                    </a:lnTo>
                    <a:lnTo>
                      <a:pt x="350" y="589"/>
                    </a:lnTo>
                    <a:lnTo>
                      <a:pt x="350" y="590"/>
                    </a:lnTo>
                    <a:lnTo>
                      <a:pt x="349" y="590"/>
                    </a:lnTo>
                    <a:lnTo>
                      <a:pt x="349" y="591"/>
                    </a:lnTo>
                    <a:lnTo>
                      <a:pt x="348" y="591"/>
                    </a:lnTo>
                    <a:lnTo>
                      <a:pt x="346" y="591"/>
                    </a:lnTo>
                    <a:lnTo>
                      <a:pt x="345" y="591"/>
                    </a:lnTo>
                    <a:lnTo>
                      <a:pt x="345" y="590"/>
                    </a:lnTo>
                    <a:lnTo>
                      <a:pt x="344" y="590"/>
                    </a:lnTo>
                    <a:lnTo>
                      <a:pt x="343" y="590"/>
                    </a:lnTo>
                    <a:lnTo>
                      <a:pt x="343" y="591"/>
                    </a:lnTo>
                    <a:lnTo>
                      <a:pt x="343" y="593"/>
                    </a:lnTo>
                    <a:lnTo>
                      <a:pt x="343" y="594"/>
                    </a:lnTo>
                    <a:lnTo>
                      <a:pt x="341" y="594"/>
                    </a:lnTo>
                    <a:lnTo>
                      <a:pt x="340" y="594"/>
                    </a:lnTo>
                    <a:lnTo>
                      <a:pt x="340" y="593"/>
                    </a:lnTo>
                    <a:lnTo>
                      <a:pt x="340" y="591"/>
                    </a:lnTo>
                    <a:lnTo>
                      <a:pt x="340" y="590"/>
                    </a:lnTo>
                    <a:lnTo>
                      <a:pt x="339" y="590"/>
                    </a:lnTo>
                    <a:lnTo>
                      <a:pt x="337" y="591"/>
                    </a:lnTo>
                    <a:lnTo>
                      <a:pt x="339" y="591"/>
                    </a:lnTo>
                    <a:lnTo>
                      <a:pt x="339" y="593"/>
                    </a:lnTo>
                    <a:lnTo>
                      <a:pt x="339" y="594"/>
                    </a:lnTo>
                    <a:lnTo>
                      <a:pt x="339" y="595"/>
                    </a:lnTo>
                    <a:lnTo>
                      <a:pt x="340" y="595"/>
                    </a:lnTo>
                    <a:lnTo>
                      <a:pt x="340" y="597"/>
                    </a:lnTo>
                    <a:lnTo>
                      <a:pt x="341" y="597"/>
                    </a:lnTo>
                    <a:lnTo>
                      <a:pt x="341" y="598"/>
                    </a:lnTo>
                    <a:lnTo>
                      <a:pt x="340" y="598"/>
                    </a:lnTo>
                    <a:lnTo>
                      <a:pt x="340" y="599"/>
                    </a:lnTo>
                    <a:lnTo>
                      <a:pt x="340" y="601"/>
                    </a:lnTo>
                    <a:lnTo>
                      <a:pt x="340" y="602"/>
                    </a:lnTo>
                    <a:lnTo>
                      <a:pt x="340" y="603"/>
                    </a:lnTo>
                    <a:lnTo>
                      <a:pt x="340" y="605"/>
                    </a:lnTo>
                    <a:lnTo>
                      <a:pt x="340" y="606"/>
                    </a:lnTo>
                    <a:lnTo>
                      <a:pt x="339" y="606"/>
                    </a:lnTo>
                    <a:lnTo>
                      <a:pt x="339" y="605"/>
                    </a:lnTo>
                    <a:lnTo>
                      <a:pt x="337" y="605"/>
                    </a:lnTo>
                    <a:lnTo>
                      <a:pt x="337" y="606"/>
                    </a:lnTo>
                    <a:lnTo>
                      <a:pt x="336" y="606"/>
                    </a:lnTo>
                    <a:lnTo>
                      <a:pt x="336" y="607"/>
                    </a:lnTo>
                    <a:lnTo>
                      <a:pt x="335" y="607"/>
                    </a:lnTo>
                    <a:lnTo>
                      <a:pt x="335" y="606"/>
                    </a:lnTo>
                    <a:lnTo>
                      <a:pt x="335" y="605"/>
                    </a:lnTo>
                    <a:lnTo>
                      <a:pt x="333" y="605"/>
                    </a:lnTo>
                    <a:lnTo>
                      <a:pt x="332" y="603"/>
                    </a:lnTo>
                    <a:lnTo>
                      <a:pt x="331" y="603"/>
                    </a:lnTo>
                    <a:lnTo>
                      <a:pt x="331" y="605"/>
                    </a:lnTo>
                    <a:lnTo>
                      <a:pt x="329" y="605"/>
                    </a:lnTo>
                    <a:lnTo>
                      <a:pt x="328" y="603"/>
                    </a:lnTo>
                    <a:lnTo>
                      <a:pt x="327" y="603"/>
                    </a:lnTo>
                    <a:lnTo>
                      <a:pt x="326" y="603"/>
                    </a:lnTo>
                    <a:lnTo>
                      <a:pt x="327" y="603"/>
                    </a:lnTo>
                    <a:lnTo>
                      <a:pt x="327" y="602"/>
                    </a:lnTo>
                    <a:lnTo>
                      <a:pt x="327" y="601"/>
                    </a:lnTo>
                    <a:lnTo>
                      <a:pt x="326" y="601"/>
                    </a:lnTo>
                    <a:lnTo>
                      <a:pt x="324" y="601"/>
                    </a:lnTo>
                    <a:lnTo>
                      <a:pt x="323" y="601"/>
                    </a:lnTo>
                    <a:lnTo>
                      <a:pt x="322" y="601"/>
                    </a:lnTo>
                    <a:lnTo>
                      <a:pt x="322" y="602"/>
                    </a:lnTo>
                    <a:lnTo>
                      <a:pt x="320" y="602"/>
                    </a:lnTo>
                    <a:lnTo>
                      <a:pt x="320" y="601"/>
                    </a:lnTo>
                    <a:lnTo>
                      <a:pt x="319" y="601"/>
                    </a:lnTo>
                    <a:lnTo>
                      <a:pt x="320" y="601"/>
                    </a:lnTo>
                    <a:lnTo>
                      <a:pt x="320" y="599"/>
                    </a:lnTo>
                    <a:lnTo>
                      <a:pt x="320" y="598"/>
                    </a:lnTo>
                    <a:lnTo>
                      <a:pt x="320" y="597"/>
                    </a:lnTo>
                    <a:lnTo>
                      <a:pt x="320" y="595"/>
                    </a:lnTo>
                    <a:lnTo>
                      <a:pt x="322" y="595"/>
                    </a:lnTo>
                    <a:lnTo>
                      <a:pt x="323" y="595"/>
                    </a:lnTo>
                    <a:lnTo>
                      <a:pt x="324" y="595"/>
                    </a:lnTo>
                    <a:lnTo>
                      <a:pt x="324" y="597"/>
                    </a:lnTo>
                    <a:lnTo>
                      <a:pt x="326" y="597"/>
                    </a:lnTo>
                    <a:lnTo>
                      <a:pt x="327" y="597"/>
                    </a:lnTo>
                    <a:lnTo>
                      <a:pt x="327" y="595"/>
                    </a:lnTo>
                    <a:lnTo>
                      <a:pt x="327" y="594"/>
                    </a:lnTo>
                    <a:lnTo>
                      <a:pt x="326" y="594"/>
                    </a:lnTo>
                    <a:lnTo>
                      <a:pt x="324" y="594"/>
                    </a:lnTo>
                    <a:lnTo>
                      <a:pt x="326" y="593"/>
                    </a:lnTo>
                    <a:lnTo>
                      <a:pt x="326" y="591"/>
                    </a:lnTo>
                    <a:lnTo>
                      <a:pt x="327" y="591"/>
                    </a:lnTo>
                    <a:lnTo>
                      <a:pt x="327" y="590"/>
                    </a:lnTo>
                    <a:lnTo>
                      <a:pt x="326" y="590"/>
                    </a:lnTo>
                    <a:lnTo>
                      <a:pt x="326" y="589"/>
                    </a:lnTo>
                    <a:lnTo>
                      <a:pt x="324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2" y="587"/>
                    </a:lnTo>
                    <a:lnTo>
                      <a:pt x="320" y="587"/>
                    </a:lnTo>
                    <a:lnTo>
                      <a:pt x="320" y="586"/>
                    </a:lnTo>
                    <a:lnTo>
                      <a:pt x="320" y="585"/>
                    </a:lnTo>
                    <a:lnTo>
                      <a:pt x="320" y="584"/>
                    </a:lnTo>
                    <a:lnTo>
                      <a:pt x="319" y="582"/>
                    </a:lnTo>
                    <a:lnTo>
                      <a:pt x="318" y="582"/>
                    </a:lnTo>
                    <a:lnTo>
                      <a:pt x="318" y="584"/>
                    </a:lnTo>
                    <a:lnTo>
                      <a:pt x="318" y="585"/>
                    </a:lnTo>
                    <a:lnTo>
                      <a:pt x="316" y="585"/>
                    </a:lnTo>
                    <a:lnTo>
                      <a:pt x="316" y="584"/>
                    </a:lnTo>
                    <a:lnTo>
                      <a:pt x="316" y="582"/>
                    </a:lnTo>
                    <a:lnTo>
                      <a:pt x="316" y="581"/>
                    </a:lnTo>
                    <a:lnTo>
                      <a:pt x="318" y="581"/>
                    </a:lnTo>
                    <a:lnTo>
                      <a:pt x="318" y="580"/>
                    </a:lnTo>
                    <a:lnTo>
                      <a:pt x="316" y="580"/>
                    </a:lnTo>
                    <a:lnTo>
                      <a:pt x="316" y="578"/>
                    </a:lnTo>
                    <a:lnTo>
                      <a:pt x="315" y="578"/>
                    </a:lnTo>
                    <a:lnTo>
                      <a:pt x="315" y="580"/>
                    </a:lnTo>
                    <a:lnTo>
                      <a:pt x="314" y="578"/>
                    </a:lnTo>
                    <a:lnTo>
                      <a:pt x="312" y="578"/>
                    </a:lnTo>
                    <a:lnTo>
                      <a:pt x="311" y="578"/>
                    </a:lnTo>
                    <a:lnTo>
                      <a:pt x="311" y="580"/>
                    </a:lnTo>
                    <a:lnTo>
                      <a:pt x="311" y="581"/>
                    </a:lnTo>
                    <a:lnTo>
                      <a:pt x="312" y="581"/>
                    </a:lnTo>
                    <a:lnTo>
                      <a:pt x="312" y="582"/>
                    </a:lnTo>
                    <a:lnTo>
                      <a:pt x="311" y="582"/>
                    </a:lnTo>
                    <a:lnTo>
                      <a:pt x="311" y="584"/>
                    </a:lnTo>
                    <a:lnTo>
                      <a:pt x="310" y="582"/>
                    </a:lnTo>
                    <a:lnTo>
                      <a:pt x="309" y="582"/>
                    </a:lnTo>
                    <a:lnTo>
                      <a:pt x="307" y="582"/>
                    </a:lnTo>
                    <a:lnTo>
                      <a:pt x="307" y="584"/>
                    </a:lnTo>
                    <a:lnTo>
                      <a:pt x="306" y="584"/>
                    </a:lnTo>
                    <a:lnTo>
                      <a:pt x="305" y="582"/>
                    </a:lnTo>
                    <a:lnTo>
                      <a:pt x="305" y="584"/>
                    </a:lnTo>
                    <a:lnTo>
                      <a:pt x="303" y="584"/>
                    </a:lnTo>
                    <a:lnTo>
                      <a:pt x="303" y="582"/>
                    </a:lnTo>
                    <a:lnTo>
                      <a:pt x="303" y="581"/>
                    </a:lnTo>
                    <a:lnTo>
                      <a:pt x="302" y="581"/>
                    </a:lnTo>
                    <a:lnTo>
                      <a:pt x="301" y="581"/>
                    </a:lnTo>
                    <a:lnTo>
                      <a:pt x="301" y="582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01" y="584"/>
                    </a:lnTo>
                    <a:lnTo>
                      <a:pt x="299" y="585"/>
                    </a:lnTo>
                    <a:lnTo>
                      <a:pt x="299" y="586"/>
                    </a:lnTo>
                    <a:lnTo>
                      <a:pt x="298" y="586"/>
                    </a:lnTo>
                    <a:lnTo>
                      <a:pt x="298" y="585"/>
                    </a:lnTo>
                    <a:lnTo>
                      <a:pt x="298" y="584"/>
                    </a:lnTo>
                    <a:lnTo>
                      <a:pt x="298" y="582"/>
                    </a:lnTo>
                    <a:lnTo>
                      <a:pt x="297" y="581"/>
                    </a:lnTo>
                    <a:lnTo>
                      <a:pt x="295" y="580"/>
                    </a:lnTo>
                    <a:lnTo>
                      <a:pt x="295" y="581"/>
                    </a:lnTo>
                    <a:lnTo>
                      <a:pt x="295" y="582"/>
                    </a:lnTo>
                    <a:lnTo>
                      <a:pt x="295" y="584"/>
                    </a:lnTo>
                    <a:lnTo>
                      <a:pt x="294" y="584"/>
                    </a:lnTo>
                    <a:lnTo>
                      <a:pt x="293" y="584"/>
                    </a:lnTo>
                    <a:lnTo>
                      <a:pt x="293" y="582"/>
                    </a:lnTo>
                    <a:lnTo>
                      <a:pt x="291" y="582"/>
                    </a:lnTo>
                    <a:lnTo>
                      <a:pt x="290" y="582"/>
                    </a:lnTo>
                    <a:lnTo>
                      <a:pt x="289" y="584"/>
                    </a:lnTo>
                    <a:lnTo>
                      <a:pt x="288" y="582"/>
                    </a:lnTo>
                    <a:lnTo>
                      <a:pt x="286" y="582"/>
                    </a:lnTo>
                    <a:lnTo>
                      <a:pt x="285" y="584"/>
                    </a:lnTo>
                    <a:lnTo>
                      <a:pt x="285" y="582"/>
                    </a:lnTo>
                    <a:lnTo>
                      <a:pt x="286" y="581"/>
                    </a:lnTo>
                    <a:lnTo>
                      <a:pt x="285" y="581"/>
                    </a:lnTo>
                    <a:lnTo>
                      <a:pt x="285" y="582"/>
                    </a:lnTo>
                    <a:lnTo>
                      <a:pt x="284" y="582"/>
                    </a:lnTo>
                    <a:lnTo>
                      <a:pt x="284" y="584"/>
                    </a:lnTo>
                    <a:lnTo>
                      <a:pt x="282" y="582"/>
                    </a:lnTo>
                    <a:lnTo>
                      <a:pt x="281" y="582"/>
                    </a:lnTo>
                    <a:lnTo>
                      <a:pt x="280" y="582"/>
                    </a:lnTo>
                    <a:lnTo>
                      <a:pt x="280" y="581"/>
                    </a:lnTo>
                    <a:lnTo>
                      <a:pt x="278" y="581"/>
                    </a:lnTo>
                    <a:lnTo>
                      <a:pt x="277" y="581"/>
                    </a:lnTo>
                    <a:lnTo>
                      <a:pt x="277" y="582"/>
                    </a:lnTo>
                    <a:lnTo>
                      <a:pt x="276" y="584"/>
                    </a:lnTo>
                    <a:lnTo>
                      <a:pt x="274" y="584"/>
                    </a:lnTo>
                    <a:lnTo>
                      <a:pt x="273" y="585"/>
                    </a:lnTo>
                    <a:lnTo>
                      <a:pt x="272" y="585"/>
                    </a:lnTo>
                    <a:lnTo>
                      <a:pt x="272" y="584"/>
                    </a:lnTo>
                    <a:lnTo>
                      <a:pt x="271" y="584"/>
                    </a:lnTo>
                    <a:lnTo>
                      <a:pt x="271" y="585"/>
                    </a:lnTo>
                    <a:lnTo>
                      <a:pt x="271" y="586"/>
                    </a:lnTo>
                    <a:lnTo>
                      <a:pt x="269" y="586"/>
                    </a:lnTo>
                    <a:lnTo>
                      <a:pt x="269" y="585"/>
                    </a:lnTo>
                    <a:lnTo>
                      <a:pt x="269" y="586"/>
                    </a:lnTo>
                    <a:lnTo>
                      <a:pt x="268" y="586"/>
                    </a:lnTo>
                    <a:lnTo>
                      <a:pt x="268" y="587"/>
                    </a:lnTo>
                    <a:lnTo>
                      <a:pt x="267" y="586"/>
                    </a:lnTo>
                    <a:lnTo>
                      <a:pt x="267" y="585"/>
                    </a:lnTo>
                    <a:lnTo>
                      <a:pt x="267" y="584"/>
                    </a:lnTo>
                    <a:lnTo>
                      <a:pt x="265" y="584"/>
                    </a:lnTo>
                    <a:lnTo>
                      <a:pt x="264" y="584"/>
                    </a:lnTo>
                    <a:lnTo>
                      <a:pt x="264" y="582"/>
                    </a:lnTo>
                    <a:lnTo>
                      <a:pt x="263" y="582"/>
                    </a:lnTo>
                    <a:lnTo>
                      <a:pt x="263" y="581"/>
                    </a:lnTo>
                    <a:lnTo>
                      <a:pt x="261" y="581"/>
                    </a:lnTo>
                    <a:lnTo>
                      <a:pt x="260" y="581"/>
                    </a:lnTo>
                    <a:lnTo>
                      <a:pt x="260" y="580"/>
                    </a:lnTo>
                    <a:lnTo>
                      <a:pt x="261" y="580"/>
                    </a:lnTo>
                    <a:lnTo>
                      <a:pt x="261" y="578"/>
                    </a:lnTo>
                    <a:lnTo>
                      <a:pt x="260" y="577"/>
                    </a:lnTo>
                    <a:lnTo>
                      <a:pt x="260" y="578"/>
                    </a:lnTo>
                    <a:lnTo>
                      <a:pt x="259" y="578"/>
                    </a:lnTo>
                    <a:lnTo>
                      <a:pt x="259" y="580"/>
                    </a:lnTo>
                    <a:lnTo>
                      <a:pt x="259" y="581"/>
                    </a:lnTo>
                    <a:lnTo>
                      <a:pt x="257" y="581"/>
                    </a:lnTo>
                    <a:lnTo>
                      <a:pt x="257" y="582"/>
                    </a:lnTo>
                    <a:lnTo>
                      <a:pt x="256" y="582"/>
                    </a:lnTo>
                    <a:lnTo>
                      <a:pt x="255" y="582"/>
                    </a:lnTo>
                    <a:lnTo>
                      <a:pt x="255" y="581"/>
                    </a:lnTo>
                    <a:lnTo>
                      <a:pt x="254" y="580"/>
                    </a:lnTo>
                    <a:lnTo>
                      <a:pt x="254" y="578"/>
                    </a:lnTo>
                    <a:lnTo>
                      <a:pt x="254" y="577"/>
                    </a:lnTo>
                    <a:lnTo>
                      <a:pt x="252" y="577"/>
                    </a:lnTo>
                    <a:lnTo>
                      <a:pt x="254" y="577"/>
                    </a:lnTo>
                    <a:lnTo>
                      <a:pt x="254" y="576"/>
                    </a:lnTo>
                    <a:lnTo>
                      <a:pt x="255" y="576"/>
                    </a:lnTo>
                    <a:lnTo>
                      <a:pt x="254" y="574"/>
                    </a:lnTo>
                    <a:lnTo>
                      <a:pt x="255" y="574"/>
                    </a:lnTo>
                    <a:lnTo>
                      <a:pt x="255" y="573"/>
                    </a:lnTo>
                    <a:lnTo>
                      <a:pt x="254" y="573"/>
                    </a:lnTo>
                    <a:lnTo>
                      <a:pt x="254" y="572"/>
                    </a:lnTo>
                    <a:lnTo>
                      <a:pt x="252" y="572"/>
                    </a:lnTo>
                    <a:lnTo>
                      <a:pt x="252" y="573"/>
                    </a:lnTo>
                    <a:lnTo>
                      <a:pt x="251" y="573"/>
                    </a:lnTo>
                    <a:lnTo>
                      <a:pt x="250" y="574"/>
                    </a:lnTo>
                    <a:lnTo>
                      <a:pt x="248" y="573"/>
                    </a:lnTo>
                    <a:lnTo>
                      <a:pt x="248" y="572"/>
                    </a:lnTo>
                    <a:lnTo>
                      <a:pt x="248" y="570"/>
                    </a:lnTo>
                    <a:lnTo>
                      <a:pt x="247" y="570"/>
                    </a:lnTo>
                    <a:lnTo>
                      <a:pt x="247" y="569"/>
                    </a:lnTo>
                    <a:lnTo>
                      <a:pt x="246" y="568"/>
                    </a:lnTo>
                    <a:lnTo>
                      <a:pt x="244" y="568"/>
                    </a:lnTo>
                    <a:lnTo>
                      <a:pt x="243" y="569"/>
                    </a:lnTo>
                    <a:lnTo>
                      <a:pt x="242" y="569"/>
                    </a:lnTo>
                    <a:lnTo>
                      <a:pt x="240" y="569"/>
                    </a:lnTo>
                    <a:lnTo>
                      <a:pt x="242" y="568"/>
                    </a:lnTo>
                    <a:lnTo>
                      <a:pt x="240" y="568"/>
                    </a:lnTo>
                    <a:lnTo>
                      <a:pt x="240" y="569"/>
                    </a:lnTo>
                    <a:lnTo>
                      <a:pt x="240" y="570"/>
                    </a:lnTo>
                    <a:lnTo>
                      <a:pt x="242" y="570"/>
                    </a:lnTo>
                    <a:lnTo>
                      <a:pt x="242" y="572"/>
                    </a:lnTo>
                    <a:lnTo>
                      <a:pt x="240" y="572"/>
                    </a:lnTo>
                    <a:lnTo>
                      <a:pt x="240" y="570"/>
                    </a:lnTo>
                    <a:lnTo>
                      <a:pt x="239" y="570"/>
                    </a:lnTo>
                    <a:lnTo>
                      <a:pt x="238" y="570"/>
                    </a:lnTo>
                    <a:lnTo>
                      <a:pt x="238" y="569"/>
                    </a:lnTo>
                    <a:lnTo>
                      <a:pt x="237" y="569"/>
                    </a:lnTo>
                    <a:lnTo>
                      <a:pt x="237" y="568"/>
                    </a:lnTo>
                    <a:lnTo>
                      <a:pt x="235" y="568"/>
                    </a:lnTo>
                    <a:lnTo>
                      <a:pt x="235" y="569"/>
                    </a:lnTo>
                    <a:lnTo>
                      <a:pt x="234" y="569"/>
                    </a:lnTo>
                    <a:lnTo>
                      <a:pt x="234" y="570"/>
                    </a:lnTo>
                    <a:lnTo>
                      <a:pt x="234" y="572"/>
                    </a:lnTo>
                    <a:lnTo>
                      <a:pt x="233" y="570"/>
                    </a:lnTo>
                    <a:lnTo>
                      <a:pt x="233" y="569"/>
                    </a:lnTo>
                    <a:lnTo>
                      <a:pt x="231" y="569"/>
                    </a:lnTo>
                    <a:lnTo>
                      <a:pt x="231" y="568"/>
                    </a:lnTo>
                    <a:lnTo>
                      <a:pt x="231" y="567"/>
                    </a:lnTo>
                    <a:lnTo>
                      <a:pt x="231" y="565"/>
                    </a:lnTo>
                    <a:lnTo>
                      <a:pt x="233" y="565"/>
                    </a:lnTo>
                    <a:lnTo>
                      <a:pt x="231" y="564"/>
                    </a:lnTo>
                    <a:lnTo>
                      <a:pt x="230" y="563"/>
                    </a:lnTo>
                    <a:lnTo>
                      <a:pt x="229" y="563"/>
                    </a:lnTo>
                    <a:lnTo>
                      <a:pt x="227" y="563"/>
                    </a:lnTo>
                    <a:lnTo>
                      <a:pt x="226" y="561"/>
                    </a:lnTo>
                    <a:lnTo>
                      <a:pt x="225" y="560"/>
                    </a:lnTo>
                    <a:lnTo>
                      <a:pt x="223" y="559"/>
                    </a:lnTo>
                    <a:lnTo>
                      <a:pt x="225" y="559"/>
                    </a:lnTo>
                    <a:lnTo>
                      <a:pt x="225" y="557"/>
                    </a:lnTo>
                    <a:lnTo>
                      <a:pt x="223" y="559"/>
                    </a:lnTo>
                    <a:lnTo>
                      <a:pt x="222" y="560"/>
                    </a:lnTo>
                    <a:lnTo>
                      <a:pt x="222" y="559"/>
                    </a:lnTo>
                    <a:lnTo>
                      <a:pt x="222" y="557"/>
                    </a:lnTo>
                    <a:lnTo>
                      <a:pt x="221" y="557"/>
                    </a:lnTo>
                    <a:lnTo>
                      <a:pt x="219" y="556"/>
                    </a:lnTo>
                    <a:lnTo>
                      <a:pt x="219" y="555"/>
                    </a:lnTo>
                    <a:lnTo>
                      <a:pt x="219" y="553"/>
                    </a:lnTo>
                    <a:lnTo>
                      <a:pt x="219" y="552"/>
                    </a:lnTo>
                    <a:lnTo>
                      <a:pt x="221" y="552"/>
                    </a:lnTo>
                    <a:lnTo>
                      <a:pt x="221" y="551"/>
                    </a:lnTo>
                    <a:lnTo>
                      <a:pt x="222" y="550"/>
                    </a:lnTo>
                    <a:lnTo>
                      <a:pt x="223" y="548"/>
                    </a:lnTo>
                    <a:lnTo>
                      <a:pt x="222" y="548"/>
                    </a:lnTo>
                    <a:lnTo>
                      <a:pt x="222" y="547"/>
                    </a:lnTo>
                    <a:lnTo>
                      <a:pt x="221" y="547"/>
                    </a:lnTo>
                    <a:lnTo>
                      <a:pt x="219" y="547"/>
                    </a:lnTo>
                    <a:lnTo>
                      <a:pt x="218" y="547"/>
                    </a:lnTo>
                    <a:lnTo>
                      <a:pt x="218" y="548"/>
                    </a:lnTo>
                    <a:lnTo>
                      <a:pt x="217" y="548"/>
                    </a:lnTo>
                    <a:lnTo>
                      <a:pt x="216" y="547"/>
                    </a:lnTo>
                    <a:lnTo>
                      <a:pt x="216" y="546"/>
                    </a:lnTo>
                    <a:lnTo>
                      <a:pt x="216" y="544"/>
                    </a:lnTo>
                    <a:lnTo>
                      <a:pt x="217" y="544"/>
                    </a:lnTo>
                    <a:lnTo>
                      <a:pt x="216" y="544"/>
                    </a:lnTo>
                    <a:lnTo>
                      <a:pt x="214" y="546"/>
                    </a:lnTo>
                    <a:lnTo>
                      <a:pt x="213" y="546"/>
                    </a:lnTo>
                    <a:lnTo>
                      <a:pt x="212" y="546"/>
                    </a:lnTo>
                    <a:lnTo>
                      <a:pt x="210" y="546"/>
                    </a:lnTo>
                    <a:lnTo>
                      <a:pt x="210" y="547"/>
                    </a:lnTo>
                    <a:lnTo>
                      <a:pt x="209" y="547"/>
                    </a:lnTo>
                    <a:lnTo>
                      <a:pt x="208" y="547"/>
                    </a:lnTo>
                    <a:lnTo>
                      <a:pt x="208" y="548"/>
                    </a:lnTo>
                    <a:lnTo>
                      <a:pt x="206" y="548"/>
                    </a:lnTo>
                    <a:lnTo>
                      <a:pt x="206" y="550"/>
                    </a:lnTo>
                    <a:lnTo>
                      <a:pt x="206" y="551"/>
                    </a:lnTo>
                    <a:lnTo>
                      <a:pt x="205" y="551"/>
                    </a:lnTo>
                    <a:lnTo>
                      <a:pt x="206" y="552"/>
                    </a:lnTo>
                    <a:lnTo>
                      <a:pt x="206" y="553"/>
                    </a:lnTo>
                    <a:lnTo>
                      <a:pt x="205" y="553"/>
                    </a:lnTo>
                    <a:lnTo>
                      <a:pt x="205" y="552"/>
                    </a:lnTo>
                    <a:lnTo>
                      <a:pt x="205" y="553"/>
                    </a:lnTo>
                    <a:lnTo>
                      <a:pt x="204" y="553"/>
                    </a:lnTo>
                    <a:lnTo>
                      <a:pt x="202" y="553"/>
                    </a:lnTo>
                    <a:lnTo>
                      <a:pt x="202" y="552"/>
                    </a:lnTo>
                    <a:lnTo>
                      <a:pt x="202" y="553"/>
                    </a:lnTo>
                    <a:lnTo>
                      <a:pt x="202" y="555"/>
                    </a:lnTo>
                    <a:lnTo>
                      <a:pt x="202" y="553"/>
                    </a:lnTo>
                    <a:lnTo>
                      <a:pt x="201" y="553"/>
                    </a:lnTo>
                    <a:lnTo>
                      <a:pt x="201" y="555"/>
                    </a:lnTo>
                    <a:lnTo>
                      <a:pt x="200" y="555"/>
                    </a:lnTo>
                    <a:lnTo>
                      <a:pt x="200" y="553"/>
                    </a:lnTo>
                    <a:lnTo>
                      <a:pt x="200" y="552"/>
                    </a:lnTo>
                    <a:lnTo>
                      <a:pt x="199" y="552"/>
                    </a:lnTo>
                    <a:lnTo>
                      <a:pt x="199" y="551"/>
                    </a:lnTo>
                    <a:lnTo>
                      <a:pt x="199" y="550"/>
                    </a:lnTo>
                    <a:lnTo>
                      <a:pt x="197" y="550"/>
                    </a:lnTo>
                    <a:lnTo>
                      <a:pt x="197" y="548"/>
                    </a:lnTo>
                    <a:lnTo>
                      <a:pt x="196" y="548"/>
                    </a:lnTo>
                    <a:lnTo>
                      <a:pt x="196" y="547"/>
                    </a:lnTo>
                    <a:lnTo>
                      <a:pt x="195" y="546"/>
                    </a:lnTo>
                    <a:lnTo>
                      <a:pt x="195" y="547"/>
                    </a:lnTo>
                    <a:lnTo>
                      <a:pt x="195" y="548"/>
                    </a:lnTo>
                    <a:lnTo>
                      <a:pt x="193" y="548"/>
                    </a:lnTo>
                    <a:lnTo>
                      <a:pt x="192" y="548"/>
                    </a:lnTo>
                    <a:lnTo>
                      <a:pt x="193" y="548"/>
                    </a:lnTo>
                    <a:lnTo>
                      <a:pt x="193" y="550"/>
                    </a:lnTo>
                    <a:lnTo>
                      <a:pt x="192" y="550"/>
                    </a:lnTo>
                    <a:lnTo>
                      <a:pt x="192" y="551"/>
                    </a:lnTo>
                    <a:lnTo>
                      <a:pt x="192" y="552"/>
                    </a:lnTo>
                    <a:lnTo>
                      <a:pt x="191" y="552"/>
                    </a:lnTo>
                    <a:lnTo>
                      <a:pt x="189" y="552"/>
                    </a:lnTo>
                    <a:lnTo>
                      <a:pt x="189" y="553"/>
                    </a:lnTo>
                    <a:lnTo>
                      <a:pt x="188" y="553"/>
                    </a:lnTo>
                    <a:lnTo>
                      <a:pt x="187" y="552"/>
                    </a:lnTo>
                    <a:lnTo>
                      <a:pt x="187" y="553"/>
                    </a:lnTo>
                    <a:lnTo>
                      <a:pt x="185" y="553"/>
                    </a:lnTo>
                    <a:lnTo>
                      <a:pt x="184" y="553"/>
                    </a:lnTo>
                    <a:lnTo>
                      <a:pt x="183" y="553"/>
                    </a:lnTo>
                    <a:lnTo>
                      <a:pt x="183" y="552"/>
                    </a:lnTo>
                    <a:lnTo>
                      <a:pt x="182" y="552"/>
                    </a:lnTo>
                    <a:lnTo>
                      <a:pt x="182" y="551"/>
                    </a:lnTo>
                    <a:lnTo>
                      <a:pt x="182" y="550"/>
                    </a:lnTo>
                    <a:lnTo>
                      <a:pt x="180" y="550"/>
                    </a:lnTo>
                    <a:lnTo>
                      <a:pt x="180" y="548"/>
                    </a:lnTo>
                    <a:lnTo>
                      <a:pt x="180" y="547"/>
                    </a:lnTo>
                    <a:lnTo>
                      <a:pt x="180" y="546"/>
                    </a:lnTo>
                    <a:lnTo>
                      <a:pt x="179" y="546"/>
                    </a:lnTo>
                    <a:lnTo>
                      <a:pt x="178" y="546"/>
                    </a:lnTo>
                    <a:lnTo>
                      <a:pt x="178" y="544"/>
                    </a:lnTo>
                    <a:lnTo>
                      <a:pt x="176" y="544"/>
                    </a:lnTo>
                    <a:lnTo>
                      <a:pt x="175" y="543"/>
                    </a:lnTo>
                    <a:lnTo>
                      <a:pt x="175" y="542"/>
                    </a:lnTo>
                    <a:lnTo>
                      <a:pt x="174" y="542"/>
                    </a:lnTo>
                    <a:lnTo>
                      <a:pt x="172" y="542"/>
                    </a:lnTo>
                    <a:lnTo>
                      <a:pt x="172" y="540"/>
                    </a:lnTo>
                    <a:lnTo>
                      <a:pt x="172" y="539"/>
                    </a:lnTo>
                    <a:lnTo>
                      <a:pt x="172" y="538"/>
                    </a:lnTo>
                    <a:lnTo>
                      <a:pt x="171" y="538"/>
                    </a:lnTo>
                    <a:lnTo>
                      <a:pt x="171" y="539"/>
                    </a:lnTo>
                    <a:lnTo>
                      <a:pt x="171" y="540"/>
                    </a:lnTo>
                    <a:lnTo>
                      <a:pt x="170" y="540"/>
                    </a:lnTo>
                    <a:lnTo>
                      <a:pt x="170" y="539"/>
                    </a:lnTo>
                    <a:lnTo>
                      <a:pt x="168" y="539"/>
                    </a:lnTo>
                    <a:lnTo>
                      <a:pt x="168" y="538"/>
                    </a:lnTo>
                    <a:lnTo>
                      <a:pt x="167" y="538"/>
                    </a:lnTo>
                    <a:lnTo>
                      <a:pt x="167" y="539"/>
                    </a:lnTo>
                    <a:lnTo>
                      <a:pt x="167" y="540"/>
                    </a:lnTo>
                    <a:lnTo>
                      <a:pt x="166" y="540"/>
                    </a:lnTo>
                    <a:lnTo>
                      <a:pt x="166" y="539"/>
                    </a:lnTo>
                    <a:lnTo>
                      <a:pt x="166" y="538"/>
                    </a:lnTo>
                    <a:lnTo>
                      <a:pt x="165" y="538"/>
                    </a:lnTo>
                    <a:lnTo>
                      <a:pt x="165" y="536"/>
                    </a:lnTo>
                    <a:lnTo>
                      <a:pt x="165" y="535"/>
                    </a:lnTo>
                    <a:lnTo>
                      <a:pt x="163" y="535"/>
                    </a:lnTo>
                    <a:lnTo>
                      <a:pt x="163" y="534"/>
                    </a:lnTo>
                    <a:lnTo>
                      <a:pt x="163" y="535"/>
                    </a:lnTo>
                    <a:lnTo>
                      <a:pt x="165" y="535"/>
                    </a:lnTo>
                    <a:lnTo>
                      <a:pt x="165" y="534"/>
                    </a:lnTo>
                    <a:lnTo>
                      <a:pt x="165" y="533"/>
                    </a:lnTo>
                    <a:lnTo>
                      <a:pt x="163" y="533"/>
                    </a:lnTo>
                    <a:lnTo>
                      <a:pt x="163" y="531"/>
                    </a:lnTo>
                    <a:lnTo>
                      <a:pt x="163" y="530"/>
                    </a:lnTo>
                    <a:lnTo>
                      <a:pt x="163" y="529"/>
                    </a:lnTo>
                    <a:lnTo>
                      <a:pt x="162" y="529"/>
                    </a:lnTo>
                    <a:lnTo>
                      <a:pt x="163" y="527"/>
                    </a:lnTo>
                    <a:lnTo>
                      <a:pt x="162" y="527"/>
                    </a:lnTo>
                    <a:lnTo>
                      <a:pt x="163" y="527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2" y="525"/>
                    </a:lnTo>
                    <a:lnTo>
                      <a:pt x="161" y="525"/>
                    </a:lnTo>
                    <a:lnTo>
                      <a:pt x="159" y="523"/>
                    </a:lnTo>
                    <a:lnTo>
                      <a:pt x="159" y="522"/>
                    </a:lnTo>
                    <a:lnTo>
                      <a:pt x="159" y="521"/>
                    </a:lnTo>
                    <a:lnTo>
                      <a:pt x="159" y="519"/>
                    </a:lnTo>
                    <a:lnTo>
                      <a:pt x="159" y="518"/>
                    </a:lnTo>
                    <a:lnTo>
                      <a:pt x="161" y="518"/>
                    </a:lnTo>
                    <a:lnTo>
                      <a:pt x="162" y="519"/>
                    </a:lnTo>
                    <a:lnTo>
                      <a:pt x="162" y="518"/>
                    </a:lnTo>
                    <a:lnTo>
                      <a:pt x="162" y="517"/>
                    </a:lnTo>
                    <a:lnTo>
                      <a:pt x="161" y="517"/>
                    </a:lnTo>
                    <a:lnTo>
                      <a:pt x="159" y="517"/>
                    </a:lnTo>
                    <a:lnTo>
                      <a:pt x="159" y="515"/>
                    </a:lnTo>
                    <a:lnTo>
                      <a:pt x="158" y="515"/>
                    </a:lnTo>
                    <a:lnTo>
                      <a:pt x="157" y="515"/>
                    </a:lnTo>
                    <a:lnTo>
                      <a:pt x="157" y="517"/>
                    </a:lnTo>
                    <a:lnTo>
                      <a:pt x="157" y="518"/>
                    </a:lnTo>
                    <a:lnTo>
                      <a:pt x="155" y="518"/>
                    </a:lnTo>
                    <a:lnTo>
                      <a:pt x="154" y="518"/>
                    </a:lnTo>
                    <a:lnTo>
                      <a:pt x="153" y="517"/>
                    </a:lnTo>
                    <a:lnTo>
                      <a:pt x="153" y="518"/>
                    </a:lnTo>
                    <a:lnTo>
                      <a:pt x="153" y="519"/>
                    </a:lnTo>
                    <a:lnTo>
                      <a:pt x="151" y="519"/>
                    </a:lnTo>
                    <a:lnTo>
                      <a:pt x="150" y="519"/>
                    </a:lnTo>
                    <a:lnTo>
                      <a:pt x="150" y="518"/>
                    </a:lnTo>
                    <a:lnTo>
                      <a:pt x="150" y="517"/>
                    </a:lnTo>
                    <a:lnTo>
                      <a:pt x="149" y="517"/>
                    </a:lnTo>
                    <a:lnTo>
                      <a:pt x="149" y="515"/>
                    </a:lnTo>
                    <a:lnTo>
                      <a:pt x="150" y="515"/>
                    </a:lnTo>
                    <a:lnTo>
                      <a:pt x="150" y="514"/>
                    </a:lnTo>
                    <a:lnTo>
                      <a:pt x="149" y="514"/>
                    </a:lnTo>
                    <a:lnTo>
                      <a:pt x="149" y="513"/>
                    </a:lnTo>
                    <a:lnTo>
                      <a:pt x="147" y="513"/>
                    </a:lnTo>
                    <a:lnTo>
                      <a:pt x="146" y="513"/>
                    </a:lnTo>
                    <a:lnTo>
                      <a:pt x="146" y="512"/>
                    </a:lnTo>
                    <a:lnTo>
                      <a:pt x="146" y="510"/>
                    </a:lnTo>
                    <a:lnTo>
                      <a:pt x="146" y="509"/>
                    </a:lnTo>
                    <a:lnTo>
                      <a:pt x="146" y="508"/>
                    </a:lnTo>
                    <a:lnTo>
                      <a:pt x="146" y="506"/>
                    </a:lnTo>
                    <a:lnTo>
                      <a:pt x="147" y="506"/>
                    </a:lnTo>
                    <a:lnTo>
                      <a:pt x="147" y="505"/>
                    </a:lnTo>
                    <a:lnTo>
                      <a:pt x="146" y="505"/>
                    </a:lnTo>
                    <a:lnTo>
                      <a:pt x="146" y="504"/>
                    </a:lnTo>
                    <a:lnTo>
                      <a:pt x="146" y="502"/>
                    </a:lnTo>
                    <a:lnTo>
                      <a:pt x="146" y="501"/>
                    </a:lnTo>
                    <a:lnTo>
                      <a:pt x="147" y="501"/>
                    </a:lnTo>
                    <a:lnTo>
                      <a:pt x="146" y="501"/>
                    </a:lnTo>
                    <a:lnTo>
                      <a:pt x="146" y="500"/>
                    </a:lnTo>
                    <a:lnTo>
                      <a:pt x="147" y="500"/>
                    </a:lnTo>
                    <a:lnTo>
                      <a:pt x="147" y="498"/>
                    </a:lnTo>
                    <a:lnTo>
                      <a:pt x="146" y="498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5" y="496"/>
                    </a:lnTo>
                    <a:lnTo>
                      <a:pt x="144" y="495"/>
                    </a:lnTo>
                    <a:lnTo>
                      <a:pt x="145" y="495"/>
                    </a:lnTo>
                    <a:lnTo>
                      <a:pt x="144" y="495"/>
                    </a:lnTo>
                    <a:lnTo>
                      <a:pt x="144" y="493"/>
                    </a:lnTo>
                    <a:lnTo>
                      <a:pt x="142" y="493"/>
                    </a:lnTo>
                    <a:lnTo>
                      <a:pt x="142" y="492"/>
                    </a:lnTo>
                    <a:lnTo>
                      <a:pt x="141" y="491"/>
                    </a:lnTo>
                    <a:lnTo>
                      <a:pt x="141" y="489"/>
                    </a:lnTo>
                    <a:lnTo>
                      <a:pt x="141" y="488"/>
                    </a:lnTo>
                    <a:lnTo>
                      <a:pt x="141" y="487"/>
                    </a:lnTo>
                    <a:lnTo>
                      <a:pt x="142" y="487"/>
                    </a:lnTo>
                    <a:lnTo>
                      <a:pt x="142" y="485"/>
                    </a:lnTo>
                    <a:lnTo>
                      <a:pt x="144" y="485"/>
                    </a:lnTo>
                    <a:lnTo>
                      <a:pt x="145" y="485"/>
                    </a:lnTo>
                    <a:lnTo>
                      <a:pt x="145" y="484"/>
                    </a:lnTo>
                    <a:lnTo>
                      <a:pt x="145" y="483"/>
                    </a:lnTo>
                    <a:lnTo>
                      <a:pt x="146" y="483"/>
                    </a:lnTo>
                    <a:lnTo>
                      <a:pt x="146" y="481"/>
                    </a:lnTo>
                    <a:lnTo>
                      <a:pt x="147" y="481"/>
                    </a:lnTo>
                    <a:lnTo>
                      <a:pt x="147" y="480"/>
                    </a:lnTo>
                    <a:lnTo>
                      <a:pt x="147" y="479"/>
                    </a:lnTo>
                    <a:lnTo>
                      <a:pt x="147" y="478"/>
                    </a:lnTo>
                    <a:lnTo>
                      <a:pt x="147" y="476"/>
                    </a:lnTo>
                    <a:lnTo>
                      <a:pt x="147" y="475"/>
                    </a:lnTo>
                    <a:lnTo>
                      <a:pt x="147" y="474"/>
                    </a:lnTo>
                    <a:lnTo>
                      <a:pt x="147" y="472"/>
                    </a:lnTo>
                    <a:lnTo>
                      <a:pt x="146" y="472"/>
                    </a:lnTo>
                    <a:lnTo>
                      <a:pt x="147" y="472"/>
                    </a:lnTo>
                    <a:lnTo>
                      <a:pt x="147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7" y="470"/>
                    </a:lnTo>
                    <a:lnTo>
                      <a:pt x="147" y="468"/>
                    </a:lnTo>
                    <a:lnTo>
                      <a:pt x="147" y="467"/>
                    </a:lnTo>
                    <a:lnTo>
                      <a:pt x="149" y="467"/>
                    </a:lnTo>
                    <a:lnTo>
                      <a:pt x="149" y="466"/>
                    </a:lnTo>
                    <a:lnTo>
                      <a:pt x="150" y="466"/>
                    </a:lnTo>
                    <a:lnTo>
                      <a:pt x="150" y="464"/>
                    </a:lnTo>
                    <a:lnTo>
                      <a:pt x="150" y="463"/>
                    </a:lnTo>
                    <a:lnTo>
                      <a:pt x="150" y="462"/>
                    </a:lnTo>
                    <a:lnTo>
                      <a:pt x="151" y="462"/>
                    </a:lnTo>
                    <a:lnTo>
                      <a:pt x="151" y="461"/>
                    </a:lnTo>
                    <a:lnTo>
                      <a:pt x="151" y="459"/>
                    </a:lnTo>
                    <a:lnTo>
                      <a:pt x="151" y="458"/>
                    </a:lnTo>
                    <a:lnTo>
                      <a:pt x="150" y="458"/>
                    </a:lnTo>
                    <a:lnTo>
                      <a:pt x="149" y="458"/>
                    </a:lnTo>
                    <a:lnTo>
                      <a:pt x="147" y="458"/>
                    </a:lnTo>
                    <a:lnTo>
                      <a:pt x="146" y="458"/>
                    </a:lnTo>
                    <a:lnTo>
                      <a:pt x="145" y="459"/>
                    </a:lnTo>
                    <a:lnTo>
                      <a:pt x="144" y="459"/>
                    </a:lnTo>
                    <a:lnTo>
                      <a:pt x="142" y="459"/>
                    </a:lnTo>
                    <a:lnTo>
                      <a:pt x="141" y="459"/>
                    </a:lnTo>
                    <a:lnTo>
                      <a:pt x="140" y="459"/>
                    </a:lnTo>
                    <a:lnTo>
                      <a:pt x="140" y="461"/>
                    </a:lnTo>
                    <a:lnTo>
                      <a:pt x="138" y="461"/>
                    </a:lnTo>
                    <a:lnTo>
                      <a:pt x="138" y="459"/>
                    </a:lnTo>
                    <a:lnTo>
                      <a:pt x="137" y="459"/>
                    </a:lnTo>
                    <a:lnTo>
                      <a:pt x="137" y="458"/>
                    </a:lnTo>
                    <a:lnTo>
                      <a:pt x="137" y="459"/>
                    </a:lnTo>
                    <a:lnTo>
                      <a:pt x="136" y="458"/>
                    </a:lnTo>
                    <a:lnTo>
                      <a:pt x="134" y="458"/>
                    </a:lnTo>
                    <a:lnTo>
                      <a:pt x="133" y="458"/>
                    </a:lnTo>
                    <a:lnTo>
                      <a:pt x="133" y="457"/>
                    </a:lnTo>
                    <a:lnTo>
                      <a:pt x="132" y="457"/>
                    </a:lnTo>
                    <a:lnTo>
                      <a:pt x="130" y="457"/>
                    </a:lnTo>
                    <a:lnTo>
                      <a:pt x="129" y="457"/>
                    </a:lnTo>
                    <a:lnTo>
                      <a:pt x="128" y="457"/>
                    </a:lnTo>
                    <a:lnTo>
                      <a:pt x="128" y="455"/>
                    </a:lnTo>
                    <a:lnTo>
                      <a:pt x="127" y="455"/>
                    </a:lnTo>
                    <a:lnTo>
                      <a:pt x="125" y="455"/>
                    </a:lnTo>
                    <a:lnTo>
                      <a:pt x="125" y="454"/>
                    </a:lnTo>
                    <a:lnTo>
                      <a:pt x="124" y="454"/>
                    </a:lnTo>
                    <a:lnTo>
                      <a:pt x="124" y="453"/>
                    </a:lnTo>
                    <a:lnTo>
                      <a:pt x="123" y="453"/>
                    </a:lnTo>
                    <a:lnTo>
                      <a:pt x="123" y="451"/>
                    </a:lnTo>
                    <a:lnTo>
                      <a:pt x="121" y="451"/>
                    </a:lnTo>
                    <a:lnTo>
                      <a:pt x="120" y="451"/>
                    </a:lnTo>
                    <a:lnTo>
                      <a:pt x="119" y="451"/>
                    </a:lnTo>
                    <a:lnTo>
                      <a:pt x="117" y="451"/>
                    </a:lnTo>
                    <a:lnTo>
                      <a:pt x="116" y="451"/>
                    </a:lnTo>
                    <a:lnTo>
                      <a:pt x="116" y="453"/>
                    </a:lnTo>
                    <a:lnTo>
                      <a:pt x="115" y="451"/>
                    </a:lnTo>
                    <a:lnTo>
                      <a:pt x="113" y="451"/>
                    </a:lnTo>
                    <a:lnTo>
                      <a:pt x="113" y="453"/>
                    </a:lnTo>
                    <a:lnTo>
                      <a:pt x="112" y="453"/>
                    </a:lnTo>
                    <a:lnTo>
                      <a:pt x="112" y="454"/>
                    </a:lnTo>
                    <a:lnTo>
                      <a:pt x="112" y="453"/>
                    </a:lnTo>
                    <a:lnTo>
                      <a:pt x="112" y="451"/>
                    </a:lnTo>
                    <a:lnTo>
                      <a:pt x="112" y="450"/>
                    </a:lnTo>
                    <a:lnTo>
                      <a:pt x="111" y="450"/>
                    </a:lnTo>
                    <a:lnTo>
                      <a:pt x="111" y="449"/>
                    </a:lnTo>
                    <a:lnTo>
                      <a:pt x="111" y="447"/>
                    </a:lnTo>
                    <a:lnTo>
                      <a:pt x="112" y="447"/>
                    </a:lnTo>
                    <a:lnTo>
                      <a:pt x="112" y="446"/>
                    </a:lnTo>
                    <a:lnTo>
                      <a:pt x="112" y="445"/>
                    </a:lnTo>
                    <a:lnTo>
                      <a:pt x="113" y="445"/>
                    </a:lnTo>
                    <a:lnTo>
                      <a:pt x="112" y="445"/>
                    </a:lnTo>
                    <a:lnTo>
                      <a:pt x="112" y="444"/>
                    </a:lnTo>
                    <a:lnTo>
                      <a:pt x="112" y="442"/>
                    </a:lnTo>
                    <a:lnTo>
                      <a:pt x="111" y="441"/>
                    </a:lnTo>
                    <a:lnTo>
                      <a:pt x="111" y="440"/>
                    </a:lnTo>
                    <a:lnTo>
                      <a:pt x="110" y="440"/>
                    </a:lnTo>
                    <a:lnTo>
                      <a:pt x="108" y="440"/>
                    </a:lnTo>
                    <a:lnTo>
                      <a:pt x="108" y="438"/>
                    </a:lnTo>
                    <a:lnTo>
                      <a:pt x="107" y="438"/>
                    </a:lnTo>
                    <a:lnTo>
                      <a:pt x="106" y="438"/>
                    </a:lnTo>
                    <a:lnTo>
                      <a:pt x="104" y="438"/>
                    </a:lnTo>
                    <a:lnTo>
                      <a:pt x="103" y="438"/>
                    </a:lnTo>
                    <a:lnTo>
                      <a:pt x="103" y="437"/>
                    </a:lnTo>
                    <a:lnTo>
                      <a:pt x="103" y="436"/>
                    </a:lnTo>
                    <a:lnTo>
                      <a:pt x="102" y="436"/>
                    </a:lnTo>
                    <a:lnTo>
                      <a:pt x="100" y="436"/>
                    </a:lnTo>
                    <a:lnTo>
                      <a:pt x="99" y="436"/>
                    </a:lnTo>
                    <a:lnTo>
                      <a:pt x="99" y="434"/>
                    </a:lnTo>
                    <a:lnTo>
                      <a:pt x="98" y="434"/>
                    </a:lnTo>
                    <a:lnTo>
                      <a:pt x="98" y="433"/>
                    </a:lnTo>
                    <a:lnTo>
                      <a:pt x="96" y="433"/>
                    </a:lnTo>
                    <a:lnTo>
                      <a:pt x="95" y="433"/>
                    </a:lnTo>
                    <a:lnTo>
                      <a:pt x="94" y="433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1" y="434"/>
                    </a:lnTo>
                    <a:lnTo>
                      <a:pt x="90" y="434"/>
                    </a:lnTo>
                    <a:lnTo>
                      <a:pt x="89" y="434"/>
                    </a:lnTo>
                    <a:lnTo>
                      <a:pt x="89" y="436"/>
                    </a:lnTo>
                    <a:lnTo>
                      <a:pt x="87" y="436"/>
                    </a:lnTo>
                    <a:lnTo>
                      <a:pt x="86" y="436"/>
                    </a:lnTo>
                    <a:lnTo>
                      <a:pt x="86" y="437"/>
                    </a:lnTo>
                    <a:lnTo>
                      <a:pt x="85" y="437"/>
                    </a:lnTo>
                    <a:lnTo>
                      <a:pt x="85" y="438"/>
                    </a:lnTo>
                    <a:lnTo>
                      <a:pt x="85" y="440"/>
                    </a:lnTo>
                    <a:lnTo>
                      <a:pt x="83" y="440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2" y="442"/>
                    </a:lnTo>
                    <a:lnTo>
                      <a:pt x="81" y="442"/>
                    </a:lnTo>
                    <a:lnTo>
                      <a:pt x="81" y="444"/>
                    </a:lnTo>
                    <a:lnTo>
                      <a:pt x="79" y="444"/>
                    </a:lnTo>
                    <a:lnTo>
                      <a:pt x="79" y="445"/>
                    </a:lnTo>
                    <a:lnTo>
                      <a:pt x="78" y="445"/>
                    </a:lnTo>
                    <a:lnTo>
                      <a:pt x="78" y="446"/>
                    </a:lnTo>
                    <a:lnTo>
                      <a:pt x="78" y="447"/>
                    </a:lnTo>
                    <a:lnTo>
                      <a:pt x="77" y="447"/>
                    </a:lnTo>
                    <a:lnTo>
                      <a:pt x="77" y="446"/>
                    </a:lnTo>
                    <a:lnTo>
                      <a:pt x="78" y="446"/>
                    </a:lnTo>
                    <a:lnTo>
                      <a:pt x="77" y="446"/>
                    </a:lnTo>
                    <a:lnTo>
                      <a:pt x="77" y="445"/>
                    </a:lnTo>
                    <a:lnTo>
                      <a:pt x="77" y="444"/>
                    </a:lnTo>
                    <a:lnTo>
                      <a:pt x="78" y="444"/>
                    </a:lnTo>
                    <a:lnTo>
                      <a:pt x="78" y="442"/>
                    </a:lnTo>
                    <a:lnTo>
                      <a:pt x="78" y="441"/>
                    </a:lnTo>
                    <a:lnTo>
                      <a:pt x="79" y="441"/>
                    </a:lnTo>
                    <a:lnTo>
                      <a:pt x="79" y="440"/>
                    </a:lnTo>
                    <a:lnTo>
                      <a:pt x="81" y="440"/>
                    </a:lnTo>
                    <a:lnTo>
                      <a:pt x="81" y="438"/>
                    </a:lnTo>
                    <a:lnTo>
                      <a:pt x="79" y="438"/>
                    </a:lnTo>
                    <a:lnTo>
                      <a:pt x="79" y="437"/>
                    </a:lnTo>
                    <a:lnTo>
                      <a:pt x="81" y="436"/>
                    </a:lnTo>
                    <a:lnTo>
                      <a:pt x="81" y="434"/>
                    </a:lnTo>
                    <a:lnTo>
                      <a:pt x="81" y="433"/>
                    </a:lnTo>
                    <a:lnTo>
                      <a:pt x="81" y="432"/>
                    </a:lnTo>
                    <a:lnTo>
                      <a:pt x="81" y="430"/>
                    </a:lnTo>
                    <a:lnTo>
                      <a:pt x="81" y="429"/>
                    </a:lnTo>
                    <a:lnTo>
                      <a:pt x="79" y="429"/>
                    </a:lnTo>
                    <a:lnTo>
                      <a:pt x="79" y="428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8" y="425"/>
                    </a:lnTo>
                    <a:lnTo>
                      <a:pt x="78" y="424"/>
                    </a:lnTo>
                    <a:lnTo>
                      <a:pt x="78" y="423"/>
                    </a:lnTo>
                    <a:lnTo>
                      <a:pt x="78" y="421"/>
                    </a:lnTo>
                    <a:lnTo>
                      <a:pt x="78" y="420"/>
                    </a:lnTo>
                    <a:lnTo>
                      <a:pt x="78" y="419"/>
                    </a:lnTo>
                    <a:lnTo>
                      <a:pt x="77" y="419"/>
                    </a:lnTo>
                    <a:lnTo>
                      <a:pt x="77" y="417"/>
                    </a:lnTo>
                    <a:lnTo>
                      <a:pt x="77" y="416"/>
                    </a:lnTo>
                    <a:lnTo>
                      <a:pt x="77" y="415"/>
                    </a:lnTo>
                    <a:lnTo>
                      <a:pt x="77" y="413"/>
                    </a:lnTo>
                    <a:lnTo>
                      <a:pt x="75" y="413"/>
                    </a:lnTo>
                    <a:lnTo>
                      <a:pt x="75" y="412"/>
                    </a:lnTo>
                    <a:lnTo>
                      <a:pt x="75" y="411"/>
                    </a:lnTo>
                    <a:lnTo>
                      <a:pt x="75" y="409"/>
                    </a:lnTo>
                    <a:lnTo>
                      <a:pt x="77" y="408"/>
                    </a:lnTo>
                    <a:lnTo>
                      <a:pt x="75" y="408"/>
                    </a:lnTo>
                    <a:lnTo>
                      <a:pt x="75" y="407"/>
                    </a:lnTo>
                    <a:lnTo>
                      <a:pt x="75" y="406"/>
                    </a:lnTo>
                    <a:lnTo>
                      <a:pt x="75" y="404"/>
                    </a:lnTo>
                    <a:lnTo>
                      <a:pt x="75" y="403"/>
                    </a:lnTo>
                    <a:lnTo>
                      <a:pt x="74" y="402"/>
                    </a:lnTo>
                    <a:lnTo>
                      <a:pt x="74" y="400"/>
                    </a:lnTo>
                    <a:lnTo>
                      <a:pt x="74" y="399"/>
                    </a:lnTo>
                    <a:lnTo>
                      <a:pt x="73" y="399"/>
                    </a:lnTo>
                    <a:lnTo>
                      <a:pt x="73" y="398"/>
                    </a:lnTo>
                    <a:lnTo>
                      <a:pt x="73" y="396"/>
                    </a:lnTo>
                    <a:lnTo>
                      <a:pt x="72" y="396"/>
                    </a:lnTo>
                    <a:lnTo>
                      <a:pt x="73" y="395"/>
                    </a:lnTo>
                    <a:lnTo>
                      <a:pt x="72" y="395"/>
                    </a:lnTo>
                    <a:lnTo>
                      <a:pt x="70" y="395"/>
                    </a:lnTo>
                    <a:lnTo>
                      <a:pt x="70" y="394"/>
                    </a:lnTo>
                    <a:lnTo>
                      <a:pt x="69" y="394"/>
                    </a:lnTo>
                    <a:lnTo>
                      <a:pt x="69" y="392"/>
                    </a:lnTo>
                    <a:lnTo>
                      <a:pt x="68" y="392"/>
                    </a:lnTo>
                    <a:lnTo>
                      <a:pt x="68" y="391"/>
                    </a:lnTo>
                    <a:lnTo>
                      <a:pt x="66" y="391"/>
                    </a:lnTo>
                    <a:lnTo>
                      <a:pt x="66" y="390"/>
                    </a:lnTo>
                    <a:lnTo>
                      <a:pt x="65" y="390"/>
                    </a:lnTo>
                    <a:lnTo>
                      <a:pt x="65" y="389"/>
                    </a:lnTo>
                    <a:lnTo>
                      <a:pt x="64" y="389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61" y="390"/>
                    </a:lnTo>
                    <a:lnTo>
                      <a:pt x="60" y="390"/>
                    </a:lnTo>
                    <a:lnTo>
                      <a:pt x="58" y="390"/>
                    </a:lnTo>
                    <a:lnTo>
                      <a:pt x="57" y="390"/>
                    </a:lnTo>
                    <a:lnTo>
                      <a:pt x="56" y="390"/>
                    </a:lnTo>
                    <a:lnTo>
                      <a:pt x="56" y="389"/>
                    </a:lnTo>
                    <a:lnTo>
                      <a:pt x="55" y="389"/>
                    </a:lnTo>
                    <a:lnTo>
                      <a:pt x="53" y="389"/>
                    </a:lnTo>
                    <a:lnTo>
                      <a:pt x="53" y="390"/>
                    </a:lnTo>
                    <a:lnTo>
                      <a:pt x="52" y="390"/>
                    </a:lnTo>
                    <a:lnTo>
                      <a:pt x="52" y="391"/>
                    </a:lnTo>
                    <a:lnTo>
                      <a:pt x="51" y="391"/>
                    </a:lnTo>
                    <a:lnTo>
                      <a:pt x="49" y="391"/>
                    </a:lnTo>
                    <a:lnTo>
                      <a:pt x="48" y="390"/>
                    </a:lnTo>
                    <a:lnTo>
                      <a:pt x="47" y="390"/>
                    </a:lnTo>
                    <a:lnTo>
                      <a:pt x="45" y="390"/>
                    </a:lnTo>
                    <a:lnTo>
                      <a:pt x="44" y="389"/>
                    </a:lnTo>
                    <a:lnTo>
                      <a:pt x="43" y="390"/>
                    </a:lnTo>
                    <a:lnTo>
                      <a:pt x="39" y="389"/>
                    </a:lnTo>
                    <a:lnTo>
                      <a:pt x="39" y="390"/>
                    </a:lnTo>
                    <a:lnTo>
                      <a:pt x="38" y="390"/>
                    </a:lnTo>
                    <a:lnTo>
                      <a:pt x="38" y="391"/>
                    </a:lnTo>
                    <a:lnTo>
                      <a:pt x="36" y="391"/>
                    </a:lnTo>
                    <a:lnTo>
                      <a:pt x="36" y="392"/>
                    </a:lnTo>
                    <a:lnTo>
                      <a:pt x="35" y="392"/>
                    </a:lnTo>
                    <a:lnTo>
                      <a:pt x="35" y="391"/>
                    </a:lnTo>
                    <a:lnTo>
                      <a:pt x="34" y="391"/>
                    </a:lnTo>
                    <a:lnTo>
                      <a:pt x="34" y="392"/>
                    </a:lnTo>
                    <a:lnTo>
                      <a:pt x="32" y="392"/>
                    </a:lnTo>
                    <a:lnTo>
                      <a:pt x="31" y="394"/>
                    </a:lnTo>
                    <a:lnTo>
                      <a:pt x="31" y="395"/>
                    </a:lnTo>
                    <a:lnTo>
                      <a:pt x="31" y="396"/>
                    </a:lnTo>
                    <a:lnTo>
                      <a:pt x="32" y="396"/>
                    </a:lnTo>
                    <a:lnTo>
                      <a:pt x="34" y="396"/>
                    </a:lnTo>
                    <a:lnTo>
                      <a:pt x="34" y="398"/>
                    </a:lnTo>
                    <a:lnTo>
                      <a:pt x="34" y="399"/>
                    </a:lnTo>
                    <a:lnTo>
                      <a:pt x="35" y="399"/>
                    </a:lnTo>
                    <a:lnTo>
                      <a:pt x="35" y="402"/>
                    </a:lnTo>
                    <a:lnTo>
                      <a:pt x="34" y="402"/>
                    </a:lnTo>
                    <a:lnTo>
                      <a:pt x="34" y="403"/>
                    </a:lnTo>
                    <a:lnTo>
                      <a:pt x="32" y="403"/>
                    </a:lnTo>
                    <a:lnTo>
                      <a:pt x="32" y="404"/>
                    </a:lnTo>
                    <a:lnTo>
                      <a:pt x="34" y="404"/>
                    </a:lnTo>
                    <a:lnTo>
                      <a:pt x="34" y="406"/>
                    </a:lnTo>
                    <a:lnTo>
                      <a:pt x="34" y="407"/>
                    </a:lnTo>
                    <a:lnTo>
                      <a:pt x="35" y="407"/>
                    </a:lnTo>
                    <a:lnTo>
                      <a:pt x="35" y="406"/>
                    </a:lnTo>
                    <a:lnTo>
                      <a:pt x="35" y="407"/>
                    </a:lnTo>
                    <a:lnTo>
                      <a:pt x="35" y="408"/>
                    </a:lnTo>
                    <a:lnTo>
                      <a:pt x="36" y="408"/>
                    </a:lnTo>
                    <a:lnTo>
                      <a:pt x="36" y="409"/>
                    </a:lnTo>
                    <a:lnTo>
                      <a:pt x="36" y="411"/>
                    </a:lnTo>
                    <a:lnTo>
                      <a:pt x="36" y="412"/>
                    </a:lnTo>
                    <a:lnTo>
                      <a:pt x="36" y="413"/>
                    </a:lnTo>
                    <a:lnTo>
                      <a:pt x="35" y="415"/>
                    </a:lnTo>
                    <a:lnTo>
                      <a:pt x="35" y="416"/>
                    </a:lnTo>
                    <a:lnTo>
                      <a:pt x="35" y="417"/>
                    </a:lnTo>
                    <a:lnTo>
                      <a:pt x="35" y="420"/>
                    </a:lnTo>
                    <a:lnTo>
                      <a:pt x="34" y="423"/>
                    </a:lnTo>
                    <a:lnTo>
                      <a:pt x="32" y="423"/>
                    </a:lnTo>
                    <a:lnTo>
                      <a:pt x="32" y="424"/>
                    </a:lnTo>
                    <a:lnTo>
                      <a:pt x="32" y="425"/>
                    </a:lnTo>
                    <a:lnTo>
                      <a:pt x="31" y="425"/>
                    </a:lnTo>
                    <a:lnTo>
                      <a:pt x="30" y="425"/>
                    </a:lnTo>
                    <a:lnTo>
                      <a:pt x="30" y="426"/>
                    </a:lnTo>
                    <a:lnTo>
                      <a:pt x="30" y="428"/>
                    </a:lnTo>
                    <a:lnTo>
                      <a:pt x="28" y="429"/>
                    </a:lnTo>
                    <a:lnTo>
                      <a:pt x="28" y="430"/>
                    </a:lnTo>
                    <a:lnTo>
                      <a:pt x="28" y="432"/>
                    </a:lnTo>
                    <a:lnTo>
                      <a:pt x="27" y="432"/>
                    </a:lnTo>
                    <a:lnTo>
                      <a:pt x="27" y="433"/>
                    </a:lnTo>
                    <a:lnTo>
                      <a:pt x="27" y="434"/>
                    </a:lnTo>
                    <a:lnTo>
                      <a:pt x="26" y="434"/>
                    </a:lnTo>
                    <a:lnTo>
                      <a:pt x="26" y="436"/>
                    </a:lnTo>
                    <a:lnTo>
                      <a:pt x="24" y="436"/>
                    </a:lnTo>
                    <a:lnTo>
                      <a:pt x="24" y="437"/>
                    </a:lnTo>
                    <a:lnTo>
                      <a:pt x="24" y="438"/>
                    </a:lnTo>
                    <a:lnTo>
                      <a:pt x="23" y="438"/>
                    </a:lnTo>
                    <a:lnTo>
                      <a:pt x="23" y="437"/>
                    </a:lnTo>
                    <a:lnTo>
                      <a:pt x="22" y="437"/>
                    </a:lnTo>
                    <a:lnTo>
                      <a:pt x="22" y="438"/>
                    </a:lnTo>
                    <a:lnTo>
                      <a:pt x="21" y="438"/>
                    </a:lnTo>
                    <a:lnTo>
                      <a:pt x="21" y="440"/>
                    </a:lnTo>
                    <a:lnTo>
                      <a:pt x="21" y="441"/>
                    </a:lnTo>
                    <a:lnTo>
                      <a:pt x="21" y="442"/>
                    </a:lnTo>
                    <a:lnTo>
                      <a:pt x="21" y="444"/>
                    </a:lnTo>
                    <a:lnTo>
                      <a:pt x="19" y="442"/>
                    </a:lnTo>
                    <a:lnTo>
                      <a:pt x="19" y="441"/>
                    </a:lnTo>
                    <a:lnTo>
                      <a:pt x="18" y="441"/>
                    </a:lnTo>
                    <a:lnTo>
                      <a:pt x="18" y="437"/>
                    </a:lnTo>
                    <a:lnTo>
                      <a:pt x="17" y="437"/>
                    </a:lnTo>
                    <a:lnTo>
                      <a:pt x="14" y="437"/>
                    </a:lnTo>
                    <a:lnTo>
                      <a:pt x="14" y="438"/>
                    </a:lnTo>
                    <a:lnTo>
                      <a:pt x="13" y="438"/>
                    </a:lnTo>
                    <a:lnTo>
                      <a:pt x="11" y="438"/>
                    </a:lnTo>
                    <a:lnTo>
                      <a:pt x="10" y="438"/>
                    </a:lnTo>
                    <a:lnTo>
                      <a:pt x="9" y="438"/>
                    </a:lnTo>
                    <a:lnTo>
                      <a:pt x="7" y="438"/>
                    </a:lnTo>
                    <a:lnTo>
                      <a:pt x="7" y="437"/>
                    </a:lnTo>
                    <a:lnTo>
                      <a:pt x="7" y="436"/>
                    </a:lnTo>
                    <a:lnTo>
                      <a:pt x="6" y="436"/>
                    </a:lnTo>
                    <a:lnTo>
                      <a:pt x="7" y="436"/>
                    </a:lnTo>
                    <a:lnTo>
                      <a:pt x="7" y="434"/>
                    </a:lnTo>
                    <a:lnTo>
                      <a:pt x="7" y="433"/>
                    </a:lnTo>
                    <a:lnTo>
                      <a:pt x="9" y="433"/>
                    </a:lnTo>
                    <a:lnTo>
                      <a:pt x="7" y="433"/>
                    </a:lnTo>
                    <a:lnTo>
                      <a:pt x="7" y="432"/>
                    </a:lnTo>
                    <a:lnTo>
                      <a:pt x="7" y="430"/>
                    </a:lnTo>
                    <a:lnTo>
                      <a:pt x="7" y="429"/>
                    </a:lnTo>
                    <a:lnTo>
                      <a:pt x="9" y="429"/>
                    </a:lnTo>
                    <a:lnTo>
                      <a:pt x="9" y="428"/>
                    </a:lnTo>
                    <a:lnTo>
                      <a:pt x="9" y="426"/>
                    </a:lnTo>
                    <a:lnTo>
                      <a:pt x="9" y="425"/>
                    </a:lnTo>
                    <a:lnTo>
                      <a:pt x="9" y="424"/>
                    </a:lnTo>
                    <a:lnTo>
                      <a:pt x="9" y="423"/>
                    </a:lnTo>
                    <a:lnTo>
                      <a:pt x="9" y="421"/>
                    </a:lnTo>
                    <a:lnTo>
                      <a:pt x="9" y="420"/>
                    </a:lnTo>
                    <a:lnTo>
                      <a:pt x="9" y="419"/>
                    </a:lnTo>
                    <a:lnTo>
                      <a:pt x="10" y="419"/>
                    </a:lnTo>
                    <a:lnTo>
                      <a:pt x="10" y="417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7" y="416"/>
                    </a:lnTo>
                    <a:lnTo>
                      <a:pt x="7" y="415"/>
                    </a:lnTo>
                    <a:lnTo>
                      <a:pt x="6" y="415"/>
                    </a:lnTo>
                    <a:lnTo>
                      <a:pt x="5" y="415"/>
                    </a:lnTo>
                    <a:lnTo>
                      <a:pt x="5" y="413"/>
                    </a:lnTo>
                    <a:lnTo>
                      <a:pt x="3" y="413"/>
                    </a:lnTo>
                    <a:lnTo>
                      <a:pt x="5" y="413"/>
                    </a:lnTo>
                    <a:lnTo>
                      <a:pt x="5" y="415"/>
                    </a:lnTo>
                    <a:lnTo>
                      <a:pt x="3" y="415"/>
                    </a:lnTo>
                    <a:lnTo>
                      <a:pt x="3" y="413"/>
                    </a:lnTo>
                    <a:lnTo>
                      <a:pt x="3" y="412"/>
                    </a:lnTo>
                    <a:lnTo>
                      <a:pt x="3" y="411"/>
                    </a:lnTo>
                    <a:lnTo>
                      <a:pt x="2" y="411"/>
                    </a:lnTo>
                    <a:lnTo>
                      <a:pt x="2" y="409"/>
                    </a:lnTo>
                    <a:lnTo>
                      <a:pt x="1" y="411"/>
                    </a:lnTo>
                    <a:lnTo>
                      <a:pt x="1" y="409"/>
                    </a:lnTo>
                    <a:lnTo>
                      <a:pt x="0" y="409"/>
                    </a:lnTo>
                    <a:lnTo>
                      <a:pt x="1" y="409"/>
                    </a:lnTo>
                    <a:lnTo>
                      <a:pt x="1" y="408"/>
                    </a:lnTo>
                    <a:lnTo>
                      <a:pt x="2" y="408"/>
                    </a:lnTo>
                    <a:lnTo>
                      <a:pt x="2" y="407"/>
                    </a:lnTo>
                    <a:lnTo>
                      <a:pt x="3" y="407"/>
                    </a:lnTo>
                    <a:lnTo>
                      <a:pt x="3" y="406"/>
                    </a:lnTo>
                    <a:lnTo>
                      <a:pt x="5" y="406"/>
                    </a:lnTo>
                    <a:lnTo>
                      <a:pt x="3" y="406"/>
                    </a:lnTo>
                    <a:lnTo>
                      <a:pt x="2" y="406"/>
                    </a:lnTo>
                    <a:lnTo>
                      <a:pt x="1" y="406"/>
                    </a:lnTo>
                    <a:lnTo>
                      <a:pt x="2" y="406"/>
                    </a:lnTo>
                    <a:lnTo>
                      <a:pt x="2" y="404"/>
                    </a:lnTo>
                    <a:lnTo>
                      <a:pt x="2" y="403"/>
                    </a:lnTo>
                    <a:lnTo>
                      <a:pt x="2" y="402"/>
                    </a:lnTo>
                    <a:lnTo>
                      <a:pt x="2" y="400"/>
                    </a:lnTo>
                    <a:lnTo>
                      <a:pt x="3" y="400"/>
                    </a:lnTo>
                    <a:lnTo>
                      <a:pt x="5" y="400"/>
                    </a:lnTo>
                    <a:lnTo>
                      <a:pt x="5" y="399"/>
                    </a:lnTo>
                    <a:lnTo>
                      <a:pt x="5" y="398"/>
                    </a:lnTo>
                    <a:lnTo>
                      <a:pt x="6" y="398"/>
                    </a:lnTo>
                    <a:lnTo>
                      <a:pt x="5" y="398"/>
                    </a:lnTo>
                    <a:lnTo>
                      <a:pt x="5" y="399"/>
                    </a:lnTo>
                    <a:lnTo>
                      <a:pt x="6" y="398"/>
                    </a:lnTo>
                    <a:lnTo>
                      <a:pt x="6" y="399"/>
                    </a:lnTo>
                    <a:lnTo>
                      <a:pt x="6" y="398"/>
                    </a:lnTo>
                    <a:lnTo>
                      <a:pt x="6" y="396"/>
                    </a:lnTo>
                    <a:lnTo>
                      <a:pt x="6" y="395"/>
                    </a:lnTo>
                    <a:lnTo>
                      <a:pt x="6" y="396"/>
                    </a:lnTo>
                    <a:lnTo>
                      <a:pt x="7" y="396"/>
                    </a:lnTo>
                    <a:lnTo>
                      <a:pt x="7" y="395"/>
                    </a:lnTo>
                    <a:lnTo>
                      <a:pt x="6" y="395"/>
                    </a:lnTo>
                    <a:lnTo>
                      <a:pt x="7" y="395"/>
                    </a:lnTo>
                    <a:lnTo>
                      <a:pt x="9" y="395"/>
                    </a:lnTo>
                    <a:lnTo>
                      <a:pt x="10" y="395"/>
                    </a:lnTo>
                    <a:lnTo>
                      <a:pt x="9" y="395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10" y="395"/>
                    </a:lnTo>
                    <a:lnTo>
                      <a:pt x="10" y="394"/>
                    </a:lnTo>
                    <a:lnTo>
                      <a:pt x="10" y="392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1"/>
                    </a:lnTo>
                    <a:lnTo>
                      <a:pt x="7" y="391"/>
                    </a:lnTo>
                    <a:lnTo>
                      <a:pt x="9" y="391"/>
                    </a:lnTo>
                    <a:lnTo>
                      <a:pt x="9" y="390"/>
                    </a:lnTo>
                    <a:lnTo>
                      <a:pt x="9" y="389"/>
                    </a:lnTo>
                    <a:lnTo>
                      <a:pt x="10" y="389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1" y="389"/>
                    </a:lnTo>
                    <a:lnTo>
                      <a:pt x="13" y="389"/>
                    </a:lnTo>
                    <a:lnTo>
                      <a:pt x="13" y="390"/>
                    </a:lnTo>
                    <a:lnTo>
                      <a:pt x="13" y="389"/>
                    </a:lnTo>
                    <a:lnTo>
                      <a:pt x="11" y="389"/>
                    </a:lnTo>
                    <a:lnTo>
                      <a:pt x="11" y="387"/>
                    </a:lnTo>
                    <a:lnTo>
                      <a:pt x="13" y="387"/>
                    </a:lnTo>
                    <a:lnTo>
                      <a:pt x="14" y="387"/>
                    </a:lnTo>
                    <a:lnTo>
                      <a:pt x="13" y="387"/>
                    </a:lnTo>
                    <a:lnTo>
                      <a:pt x="13" y="386"/>
                    </a:lnTo>
                    <a:lnTo>
                      <a:pt x="14" y="386"/>
                    </a:lnTo>
                    <a:lnTo>
                      <a:pt x="14" y="385"/>
                    </a:lnTo>
                    <a:lnTo>
                      <a:pt x="15" y="385"/>
                    </a:lnTo>
                    <a:lnTo>
                      <a:pt x="17" y="385"/>
                    </a:lnTo>
                    <a:lnTo>
                      <a:pt x="15" y="385"/>
                    </a:lnTo>
                    <a:lnTo>
                      <a:pt x="15" y="383"/>
                    </a:lnTo>
                    <a:lnTo>
                      <a:pt x="17" y="383"/>
                    </a:lnTo>
                    <a:lnTo>
                      <a:pt x="17" y="385"/>
                    </a:lnTo>
                    <a:lnTo>
                      <a:pt x="18" y="385"/>
                    </a:lnTo>
                    <a:lnTo>
                      <a:pt x="19" y="385"/>
                    </a:lnTo>
                    <a:lnTo>
                      <a:pt x="18" y="385"/>
                    </a:lnTo>
                    <a:lnTo>
                      <a:pt x="18" y="383"/>
                    </a:lnTo>
                    <a:lnTo>
                      <a:pt x="18" y="382"/>
                    </a:lnTo>
                    <a:lnTo>
                      <a:pt x="18" y="381"/>
                    </a:lnTo>
                    <a:lnTo>
                      <a:pt x="18" y="379"/>
                    </a:lnTo>
                    <a:lnTo>
                      <a:pt x="18" y="378"/>
                    </a:lnTo>
                    <a:lnTo>
                      <a:pt x="19" y="378"/>
                    </a:lnTo>
                    <a:lnTo>
                      <a:pt x="21" y="378"/>
                    </a:lnTo>
                    <a:lnTo>
                      <a:pt x="22" y="378"/>
                    </a:lnTo>
                    <a:lnTo>
                      <a:pt x="22" y="377"/>
                    </a:lnTo>
                    <a:lnTo>
                      <a:pt x="23" y="377"/>
                    </a:lnTo>
                    <a:lnTo>
                      <a:pt x="23" y="378"/>
                    </a:lnTo>
                    <a:lnTo>
                      <a:pt x="23" y="377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3" y="373"/>
                    </a:lnTo>
                    <a:lnTo>
                      <a:pt x="24" y="373"/>
                    </a:lnTo>
                    <a:lnTo>
                      <a:pt x="26" y="373"/>
                    </a:lnTo>
                    <a:lnTo>
                      <a:pt x="26" y="372"/>
                    </a:lnTo>
                    <a:lnTo>
                      <a:pt x="24" y="372"/>
                    </a:lnTo>
                    <a:lnTo>
                      <a:pt x="24" y="370"/>
                    </a:lnTo>
                    <a:lnTo>
                      <a:pt x="26" y="370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3" y="369"/>
                    </a:lnTo>
                    <a:lnTo>
                      <a:pt x="23" y="368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5"/>
                    </a:lnTo>
                    <a:lnTo>
                      <a:pt x="22" y="364"/>
                    </a:lnTo>
                    <a:lnTo>
                      <a:pt x="22" y="362"/>
                    </a:lnTo>
                    <a:lnTo>
                      <a:pt x="23" y="362"/>
                    </a:lnTo>
                    <a:lnTo>
                      <a:pt x="23" y="361"/>
                    </a:lnTo>
                    <a:lnTo>
                      <a:pt x="24" y="361"/>
                    </a:lnTo>
                    <a:lnTo>
                      <a:pt x="24" y="360"/>
                    </a:lnTo>
                    <a:lnTo>
                      <a:pt x="24" y="358"/>
                    </a:lnTo>
                    <a:lnTo>
                      <a:pt x="23" y="358"/>
                    </a:lnTo>
                    <a:lnTo>
                      <a:pt x="23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6" y="356"/>
                    </a:lnTo>
                    <a:lnTo>
                      <a:pt x="27" y="356"/>
                    </a:lnTo>
                    <a:lnTo>
                      <a:pt x="27" y="354"/>
                    </a:lnTo>
                    <a:lnTo>
                      <a:pt x="27" y="353"/>
                    </a:lnTo>
                    <a:lnTo>
                      <a:pt x="26" y="353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6" y="352"/>
                    </a:lnTo>
                    <a:lnTo>
                      <a:pt x="24" y="352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3" y="352"/>
                    </a:lnTo>
                    <a:lnTo>
                      <a:pt x="23" y="353"/>
                    </a:lnTo>
                    <a:lnTo>
                      <a:pt x="23" y="352"/>
                    </a:lnTo>
                    <a:lnTo>
                      <a:pt x="23" y="351"/>
                    </a:lnTo>
                    <a:lnTo>
                      <a:pt x="22" y="351"/>
                    </a:lnTo>
                    <a:lnTo>
                      <a:pt x="23" y="351"/>
                    </a:lnTo>
                    <a:lnTo>
                      <a:pt x="23" y="349"/>
                    </a:lnTo>
                    <a:lnTo>
                      <a:pt x="22" y="349"/>
                    </a:lnTo>
                    <a:lnTo>
                      <a:pt x="23" y="349"/>
                    </a:lnTo>
                    <a:lnTo>
                      <a:pt x="23" y="348"/>
                    </a:lnTo>
                    <a:lnTo>
                      <a:pt x="22" y="348"/>
                    </a:lnTo>
                    <a:lnTo>
                      <a:pt x="21" y="348"/>
                    </a:lnTo>
                    <a:lnTo>
                      <a:pt x="19" y="348"/>
                    </a:lnTo>
                    <a:lnTo>
                      <a:pt x="19" y="347"/>
                    </a:lnTo>
                    <a:lnTo>
                      <a:pt x="21" y="347"/>
                    </a:lnTo>
                    <a:lnTo>
                      <a:pt x="19" y="347"/>
                    </a:lnTo>
                    <a:lnTo>
                      <a:pt x="19" y="345"/>
                    </a:lnTo>
                    <a:lnTo>
                      <a:pt x="19" y="344"/>
                    </a:lnTo>
                    <a:lnTo>
                      <a:pt x="21" y="344"/>
                    </a:lnTo>
                    <a:lnTo>
                      <a:pt x="21" y="343"/>
                    </a:lnTo>
                    <a:lnTo>
                      <a:pt x="19" y="343"/>
                    </a:lnTo>
                    <a:lnTo>
                      <a:pt x="18" y="343"/>
                    </a:lnTo>
                    <a:lnTo>
                      <a:pt x="18" y="341"/>
                    </a:lnTo>
                    <a:lnTo>
                      <a:pt x="17" y="341"/>
                    </a:lnTo>
                    <a:lnTo>
                      <a:pt x="17" y="340"/>
                    </a:lnTo>
                    <a:lnTo>
                      <a:pt x="17" y="339"/>
                    </a:lnTo>
                    <a:lnTo>
                      <a:pt x="17" y="337"/>
                    </a:lnTo>
                    <a:lnTo>
                      <a:pt x="18" y="337"/>
                    </a:lnTo>
                    <a:lnTo>
                      <a:pt x="18" y="339"/>
                    </a:lnTo>
                    <a:lnTo>
                      <a:pt x="17" y="339"/>
                    </a:lnTo>
                    <a:lnTo>
                      <a:pt x="18" y="339"/>
                    </a:lnTo>
                    <a:lnTo>
                      <a:pt x="19" y="339"/>
                    </a:lnTo>
                    <a:lnTo>
                      <a:pt x="19" y="337"/>
                    </a:lnTo>
                    <a:lnTo>
                      <a:pt x="18" y="337"/>
                    </a:lnTo>
                    <a:lnTo>
                      <a:pt x="19" y="337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9" y="335"/>
                    </a:lnTo>
                    <a:lnTo>
                      <a:pt x="18" y="335"/>
                    </a:lnTo>
                    <a:lnTo>
                      <a:pt x="18" y="334"/>
                    </a:lnTo>
                    <a:lnTo>
                      <a:pt x="17" y="334"/>
                    </a:lnTo>
                    <a:lnTo>
                      <a:pt x="17" y="335"/>
                    </a:lnTo>
                    <a:lnTo>
                      <a:pt x="15" y="335"/>
                    </a:lnTo>
                    <a:lnTo>
                      <a:pt x="15" y="334"/>
                    </a:lnTo>
                    <a:lnTo>
                      <a:pt x="14" y="334"/>
                    </a:lnTo>
                    <a:lnTo>
                      <a:pt x="14" y="335"/>
                    </a:lnTo>
                    <a:lnTo>
                      <a:pt x="13" y="335"/>
                    </a:lnTo>
                    <a:lnTo>
                      <a:pt x="13" y="334"/>
                    </a:lnTo>
                    <a:lnTo>
                      <a:pt x="11" y="334"/>
                    </a:lnTo>
                    <a:lnTo>
                      <a:pt x="13" y="334"/>
                    </a:lnTo>
                    <a:lnTo>
                      <a:pt x="13" y="332"/>
                    </a:lnTo>
                    <a:lnTo>
                      <a:pt x="11" y="332"/>
                    </a:lnTo>
                    <a:lnTo>
                      <a:pt x="11" y="331"/>
                    </a:lnTo>
                    <a:lnTo>
                      <a:pt x="13" y="331"/>
                    </a:lnTo>
                    <a:lnTo>
                      <a:pt x="13" y="332"/>
                    </a:lnTo>
                    <a:lnTo>
                      <a:pt x="13" y="331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5" y="330"/>
                    </a:lnTo>
                    <a:lnTo>
                      <a:pt x="15" y="331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7" y="328"/>
                    </a:lnTo>
                    <a:lnTo>
                      <a:pt x="17" y="330"/>
                    </a:lnTo>
                    <a:lnTo>
                      <a:pt x="18" y="330"/>
                    </a:lnTo>
                    <a:lnTo>
                      <a:pt x="18" y="328"/>
                    </a:lnTo>
                    <a:lnTo>
                      <a:pt x="19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2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4" y="326"/>
                    </a:lnTo>
                    <a:lnTo>
                      <a:pt x="24" y="327"/>
                    </a:lnTo>
                    <a:lnTo>
                      <a:pt x="26" y="327"/>
                    </a:lnTo>
                    <a:lnTo>
                      <a:pt x="27" y="327"/>
                    </a:lnTo>
                    <a:lnTo>
                      <a:pt x="27" y="326"/>
                    </a:lnTo>
                    <a:lnTo>
                      <a:pt x="28" y="326"/>
                    </a:lnTo>
                    <a:lnTo>
                      <a:pt x="28" y="324"/>
                    </a:lnTo>
                    <a:lnTo>
                      <a:pt x="30" y="324"/>
                    </a:lnTo>
                    <a:lnTo>
                      <a:pt x="28" y="324"/>
                    </a:lnTo>
                    <a:lnTo>
                      <a:pt x="28" y="323"/>
                    </a:lnTo>
                    <a:lnTo>
                      <a:pt x="30" y="323"/>
                    </a:lnTo>
                    <a:lnTo>
                      <a:pt x="28" y="323"/>
                    </a:lnTo>
                    <a:lnTo>
                      <a:pt x="28" y="322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1" y="322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2" y="319"/>
                    </a:lnTo>
                    <a:lnTo>
                      <a:pt x="34" y="319"/>
                    </a:lnTo>
                    <a:lnTo>
                      <a:pt x="34" y="318"/>
                    </a:lnTo>
                    <a:lnTo>
                      <a:pt x="35" y="318"/>
                    </a:lnTo>
                    <a:lnTo>
                      <a:pt x="36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40" y="318"/>
                    </a:lnTo>
                    <a:lnTo>
                      <a:pt x="40" y="319"/>
                    </a:lnTo>
                    <a:lnTo>
                      <a:pt x="40" y="318"/>
                    </a:lnTo>
                    <a:lnTo>
                      <a:pt x="41" y="318"/>
                    </a:lnTo>
                    <a:lnTo>
                      <a:pt x="41" y="319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5" y="319"/>
                    </a:lnTo>
                    <a:lnTo>
                      <a:pt x="47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51" y="322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2" y="318"/>
                    </a:lnTo>
                    <a:lnTo>
                      <a:pt x="52" y="317"/>
                    </a:lnTo>
                    <a:lnTo>
                      <a:pt x="53" y="317"/>
                    </a:lnTo>
                    <a:lnTo>
                      <a:pt x="53" y="315"/>
                    </a:lnTo>
                    <a:lnTo>
                      <a:pt x="55" y="315"/>
                    </a:lnTo>
                    <a:lnTo>
                      <a:pt x="56" y="315"/>
                    </a:lnTo>
                    <a:lnTo>
                      <a:pt x="57" y="315"/>
                    </a:lnTo>
                    <a:lnTo>
                      <a:pt x="56" y="314"/>
                    </a:lnTo>
                    <a:lnTo>
                      <a:pt x="56" y="313"/>
                    </a:lnTo>
                    <a:lnTo>
                      <a:pt x="56" y="314"/>
                    </a:lnTo>
                    <a:lnTo>
                      <a:pt x="55" y="314"/>
                    </a:lnTo>
                    <a:lnTo>
                      <a:pt x="55" y="313"/>
                    </a:lnTo>
                    <a:lnTo>
                      <a:pt x="56" y="313"/>
                    </a:lnTo>
                    <a:lnTo>
                      <a:pt x="56" y="311"/>
                    </a:lnTo>
                    <a:lnTo>
                      <a:pt x="57" y="311"/>
                    </a:lnTo>
                    <a:lnTo>
                      <a:pt x="57" y="310"/>
                    </a:lnTo>
                    <a:lnTo>
                      <a:pt x="57" y="309"/>
                    </a:lnTo>
                    <a:lnTo>
                      <a:pt x="58" y="309"/>
                    </a:lnTo>
                    <a:lnTo>
                      <a:pt x="58" y="307"/>
                    </a:lnTo>
                    <a:lnTo>
                      <a:pt x="60" y="307"/>
                    </a:lnTo>
                    <a:lnTo>
                      <a:pt x="60" y="306"/>
                    </a:lnTo>
                    <a:lnTo>
                      <a:pt x="60" y="305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1"/>
                    </a:lnTo>
                    <a:lnTo>
                      <a:pt x="60" y="300"/>
                    </a:lnTo>
                    <a:lnTo>
                      <a:pt x="61" y="300"/>
                    </a:lnTo>
                    <a:lnTo>
                      <a:pt x="61" y="298"/>
                    </a:lnTo>
                    <a:lnTo>
                      <a:pt x="61" y="297"/>
                    </a:lnTo>
                    <a:lnTo>
                      <a:pt x="61" y="296"/>
                    </a:lnTo>
                    <a:lnTo>
                      <a:pt x="62" y="296"/>
                    </a:lnTo>
                    <a:lnTo>
                      <a:pt x="62" y="294"/>
                    </a:lnTo>
                    <a:lnTo>
                      <a:pt x="62" y="293"/>
                    </a:lnTo>
                    <a:lnTo>
                      <a:pt x="62" y="292"/>
                    </a:lnTo>
                    <a:lnTo>
                      <a:pt x="62" y="290"/>
                    </a:lnTo>
                    <a:lnTo>
                      <a:pt x="64" y="290"/>
                    </a:lnTo>
                    <a:lnTo>
                      <a:pt x="65" y="289"/>
                    </a:lnTo>
                    <a:lnTo>
                      <a:pt x="65" y="288"/>
                    </a:lnTo>
                    <a:lnTo>
                      <a:pt x="65" y="286"/>
                    </a:lnTo>
                    <a:lnTo>
                      <a:pt x="66" y="286"/>
                    </a:lnTo>
                    <a:lnTo>
                      <a:pt x="66" y="285"/>
                    </a:lnTo>
                    <a:lnTo>
                      <a:pt x="65" y="285"/>
                    </a:lnTo>
                    <a:lnTo>
                      <a:pt x="65" y="284"/>
                    </a:lnTo>
                    <a:lnTo>
                      <a:pt x="64" y="284"/>
                    </a:lnTo>
                    <a:lnTo>
                      <a:pt x="62" y="284"/>
                    </a:lnTo>
                    <a:lnTo>
                      <a:pt x="61" y="284"/>
                    </a:lnTo>
                    <a:lnTo>
                      <a:pt x="60" y="284"/>
                    </a:lnTo>
                    <a:lnTo>
                      <a:pt x="60" y="282"/>
                    </a:lnTo>
                    <a:lnTo>
                      <a:pt x="58" y="282"/>
                    </a:lnTo>
                    <a:lnTo>
                      <a:pt x="57" y="284"/>
                    </a:lnTo>
                    <a:lnTo>
                      <a:pt x="57" y="282"/>
                    </a:lnTo>
                    <a:lnTo>
                      <a:pt x="56" y="282"/>
                    </a:lnTo>
                    <a:lnTo>
                      <a:pt x="55" y="284"/>
                    </a:lnTo>
                    <a:lnTo>
                      <a:pt x="53" y="284"/>
                    </a:lnTo>
                    <a:lnTo>
                      <a:pt x="52" y="284"/>
                    </a:lnTo>
                    <a:lnTo>
                      <a:pt x="53" y="284"/>
                    </a:lnTo>
                    <a:lnTo>
                      <a:pt x="52" y="282"/>
                    </a:lnTo>
                    <a:lnTo>
                      <a:pt x="51" y="282"/>
                    </a:lnTo>
                    <a:lnTo>
                      <a:pt x="49" y="279"/>
                    </a:lnTo>
                    <a:lnTo>
                      <a:pt x="49" y="280"/>
                    </a:lnTo>
                    <a:lnTo>
                      <a:pt x="48" y="280"/>
                    </a:lnTo>
                    <a:lnTo>
                      <a:pt x="47" y="281"/>
                    </a:lnTo>
                    <a:lnTo>
                      <a:pt x="45" y="281"/>
                    </a:lnTo>
                    <a:lnTo>
                      <a:pt x="45" y="282"/>
                    </a:lnTo>
                    <a:lnTo>
                      <a:pt x="43" y="282"/>
                    </a:lnTo>
                    <a:lnTo>
                      <a:pt x="41" y="282"/>
                    </a:lnTo>
                    <a:lnTo>
                      <a:pt x="40" y="282"/>
                    </a:lnTo>
                    <a:lnTo>
                      <a:pt x="40" y="281"/>
                    </a:lnTo>
                    <a:lnTo>
                      <a:pt x="39" y="281"/>
                    </a:lnTo>
                    <a:lnTo>
                      <a:pt x="39" y="280"/>
                    </a:lnTo>
                    <a:lnTo>
                      <a:pt x="38" y="280"/>
                    </a:lnTo>
                    <a:lnTo>
                      <a:pt x="38" y="279"/>
                    </a:lnTo>
                    <a:lnTo>
                      <a:pt x="38" y="277"/>
                    </a:lnTo>
                    <a:lnTo>
                      <a:pt x="36" y="277"/>
                    </a:lnTo>
                    <a:lnTo>
                      <a:pt x="38" y="277"/>
                    </a:lnTo>
                    <a:lnTo>
                      <a:pt x="38" y="276"/>
                    </a:lnTo>
                    <a:lnTo>
                      <a:pt x="39" y="276"/>
                    </a:lnTo>
                    <a:lnTo>
                      <a:pt x="39" y="275"/>
                    </a:lnTo>
                    <a:lnTo>
                      <a:pt x="39" y="273"/>
                    </a:lnTo>
                    <a:lnTo>
                      <a:pt x="40" y="273"/>
                    </a:lnTo>
                    <a:lnTo>
                      <a:pt x="40" y="272"/>
                    </a:lnTo>
                    <a:lnTo>
                      <a:pt x="39" y="272"/>
                    </a:lnTo>
                    <a:lnTo>
                      <a:pt x="39" y="271"/>
                    </a:lnTo>
                    <a:lnTo>
                      <a:pt x="38" y="271"/>
                    </a:lnTo>
                    <a:lnTo>
                      <a:pt x="38" y="269"/>
                    </a:lnTo>
                    <a:lnTo>
                      <a:pt x="36" y="269"/>
                    </a:lnTo>
                    <a:lnTo>
                      <a:pt x="36" y="268"/>
                    </a:lnTo>
                    <a:lnTo>
                      <a:pt x="35" y="268"/>
                    </a:lnTo>
                    <a:lnTo>
                      <a:pt x="35" y="269"/>
                    </a:lnTo>
                    <a:lnTo>
                      <a:pt x="34" y="269"/>
                    </a:lnTo>
                    <a:lnTo>
                      <a:pt x="32" y="268"/>
                    </a:lnTo>
                    <a:lnTo>
                      <a:pt x="31" y="268"/>
                    </a:lnTo>
                    <a:lnTo>
                      <a:pt x="30" y="268"/>
                    </a:lnTo>
                    <a:lnTo>
                      <a:pt x="28" y="268"/>
                    </a:lnTo>
                    <a:lnTo>
                      <a:pt x="28" y="269"/>
                    </a:lnTo>
                    <a:lnTo>
                      <a:pt x="27" y="269"/>
                    </a:lnTo>
                    <a:lnTo>
                      <a:pt x="26" y="269"/>
                    </a:lnTo>
                    <a:lnTo>
                      <a:pt x="24" y="269"/>
                    </a:lnTo>
                    <a:lnTo>
                      <a:pt x="24" y="271"/>
                    </a:lnTo>
                    <a:lnTo>
                      <a:pt x="24" y="272"/>
                    </a:lnTo>
                    <a:lnTo>
                      <a:pt x="23" y="272"/>
                    </a:lnTo>
                    <a:lnTo>
                      <a:pt x="22" y="272"/>
                    </a:lnTo>
                    <a:lnTo>
                      <a:pt x="22" y="273"/>
                    </a:lnTo>
                    <a:lnTo>
                      <a:pt x="21" y="273"/>
                    </a:lnTo>
                    <a:lnTo>
                      <a:pt x="21" y="275"/>
                    </a:lnTo>
                    <a:lnTo>
                      <a:pt x="19" y="275"/>
                    </a:lnTo>
                    <a:lnTo>
                      <a:pt x="18" y="276"/>
                    </a:lnTo>
                    <a:lnTo>
                      <a:pt x="17" y="276"/>
                    </a:lnTo>
                    <a:lnTo>
                      <a:pt x="15" y="276"/>
                    </a:lnTo>
                    <a:lnTo>
                      <a:pt x="14" y="276"/>
                    </a:lnTo>
                    <a:lnTo>
                      <a:pt x="14" y="275"/>
                    </a:lnTo>
                    <a:lnTo>
                      <a:pt x="13" y="275"/>
                    </a:lnTo>
                    <a:lnTo>
                      <a:pt x="11" y="275"/>
                    </a:lnTo>
                    <a:lnTo>
                      <a:pt x="13" y="275"/>
                    </a:lnTo>
                    <a:lnTo>
                      <a:pt x="13" y="273"/>
                    </a:lnTo>
                    <a:lnTo>
                      <a:pt x="11" y="273"/>
                    </a:lnTo>
                    <a:lnTo>
                      <a:pt x="13" y="273"/>
                    </a:lnTo>
                    <a:lnTo>
                      <a:pt x="13" y="272"/>
                    </a:lnTo>
                    <a:lnTo>
                      <a:pt x="11" y="272"/>
                    </a:lnTo>
                    <a:lnTo>
                      <a:pt x="13" y="272"/>
                    </a:lnTo>
                    <a:lnTo>
                      <a:pt x="13" y="271"/>
                    </a:lnTo>
                    <a:lnTo>
                      <a:pt x="14" y="269"/>
                    </a:lnTo>
                    <a:lnTo>
                      <a:pt x="14" y="271"/>
                    </a:lnTo>
                    <a:lnTo>
                      <a:pt x="15" y="271"/>
                    </a:lnTo>
                    <a:lnTo>
                      <a:pt x="15" y="269"/>
                    </a:lnTo>
                    <a:lnTo>
                      <a:pt x="14" y="269"/>
                    </a:lnTo>
                    <a:lnTo>
                      <a:pt x="14" y="268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5" y="268"/>
                    </a:lnTo>
                    <a:lnTo>
                      <a:pt x="17" y="268"/>
                    </a:lnTo>
                    <a:lnTo>
                      <a:pt x="17" y="269"/>
                    </a:lnTo>
                    <a:lnTo>
                      <a:pt x="18" y="269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5"/>
                    </a:lnTo>
                    <a:lnTo>
                      <a:pt x="18" y="264"/>
                    </a:lnTo>
                    <a:lnTo>
                      <a:pt x="19" y="264"/>
                    </a:lnTo>
                    <a:lnTo>
                      <a:pt x="18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21" y="264"/>
                    </a:lnTo>
                    <a:lnTo>
                      <a:pt x="21" y="263"/>
                    </a:lnTo>
                    <a:lnTo>
                      <a:pt x="22" y="263"/>
                    </a:lnTo>
                    <a:lnTo>
                      <a:pt x="22" y="264"/>
                    </a:lnTo>
                    <a:lnTo>
                      <a:pt x="22" y="263"/>
                    </a:lnTo>
                    <a:lnTo>
                      <a:pt x="22" y="262"/>
                    </a:lnTo>
                    <a:lnTo>
                      <a:pt x="22" y="260"/>
                    </a:lnTo>
                    <a:lnTo>
                      <a:pt x="21" y="260"/>
                    </a:lnTo>
                    <a:lnTo>
                      <a:pt x="21" y="259"/>
                    </a:lnTo>
                    <a:lnTo>
                      <a:pt x="22" y="259"/>
                    </a:lnTo>
                    <a:lnTo>
                      <a:pt x="22" y="260"/>
                    </a:lnTo>
                    <a:lnTo>
                      <a:pt x="22" y="259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4" y="256"/>
                    </a:lnTo>
                    <a:lnTo>
                      <a:pt x="26" y="256"/>
                    </a:lnTo>
                    <a:lnTo>
                      <a:pt x="26" y="255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6" y="254"/>
                    </a:lnTo>
                    <a:lnTo>
                      <a:pt x="26" y="252"/>
                    </a:lnTo>
                    <a:lnTo>
                      <a:pt x="27" y="252"/>
                    </a:lnTo>
                    <a:lnTo>
                      <a:pt x="28" y="252"/>
                    </a:lnTo>
                    <a:lnTo>
                      <a:pt x="30" y="252"/>
                    </a:lnTo>
                    <a:lnTo>
                      <a:pt x="30" y="251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2" y="250"/>
                    </a:lnTo>
                    <a:lnTo>
                      <a:pt x="34" y="250"/>
                    </a:lnTo>
                    <a:lnTo>
                      <a:pt x="34" y="248"/>
                    </a:lnTo>
                    <a:lnTo>
                      <a:pt x="34" y="250"/>
                    </a:lnTo>
                    <a:lnTo>
                      <a:pt x="35" y="248"/>
                    </a:lnTo>
                    <a:lnTo>
                      <a:pt x="34" y="248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9" y="246"/>
                    </a:lnTo>
                    <a:lnTo>
                      <a:pt x="39" y="245"/>
                    </a:lnTo>
                    <a:lnTo>
                      <a:pt x="39" y="243"/>
                    </a:lnTo>
                    <a:lnTo>
                      <a:pt x="40" y="243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38"/>
                    </a:lnTo>
                    <a:lnTo>
                      <a:pt x="41" y="238"/>
                    </a:lnTo>
                    <a:lnTo>
                      <a:pt x="43" y="238"/>
                    </a:lnTo>
                    <a:lnTo>
                      <a:pt x="43" y="237"/>
                    </a:lnTo>
                    <a:lnTo>
                      <a:pt x="44" y="237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7" y="235"/>
                    </a:lnTo>
                    <a:lnTo>
                      <a:pt x="48" y="234"/>
                    </a:lnTo>
                    <a:lnTo>
                      <a:pt x="49" y="234"/>
                    </a:lnTo>
                    <a:lnTo>
                      <a:pt x="51" y="234"/>
                    </a:lnTo>
                    <a:lnTo>
                      <a:pt x="52" y="234"/>
                    </a:lnTo>
                    <a:lnTo>
                      <a:pt x="53" y="234"/>
                    </a:lnTo>
                    <a:lnTo>
                      <a:pt x="55" y="234"/>
                    </a:lnTo>
                    <a:lnTo>
                      <a:pt x="55" y="233"/>
                    </a:lnTo>
                    <a:lnTo>
                      <a:pt x="56" y="233"/>
                    </a:lnTo>
                    <a:lnTo>
                      <a:pt x="56" y="231"/>
                    </a:lnTo>
                    <a:lnTo>
                      <a:pt x="57" y="231"/>
                    </a:lnTo>
                    <a:lnTo>
                      <a:pt x="57" y="230"/>
                    </a:lnTo>
                    <a:lnTo>
                      <a:pt x="58" y="230"/>
                    </a:lnTo>
                    <a:lnTo>
                      <a:pt x="58" y="229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61" y="228"/>
                    </a:lnTo>
                    <a:lnTo>
                      <a:pt x="62" y="228"/>
                    </a:lnTo>
                    <a:lnTo>
                      <a:pt x="62" y="226"/>
                    </a:lnTo>
                    <a:lnTo>
                      <a:pt x="64" y="226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6" y="224"/>
                    </a:lnTo>
                    <a:lnTo>
                      <a:pt x="66" y="222"/>
                    </a:lnTo>
                    <a:lnTo>
                      <a:pt x="68" y="222"/>
                    </a:lnTo>
                    <a:lnTo>
                      <a:pt x="69" y="221"/>
                    </a:lnTo>
                    <a:lnTo>
                      <a:pt x="69" y="220"/>
                    </a:lnTo>
                    <a:lnTo>
                      <a:pt x="70" y="220"/>
                    </a:lnTo>
                    <a:lnTo>
                      <a:pt x="70" y="218"/>
                    </a:lnTo>
                    <a:lnTo>
                      <a:pt x="69" y="218"/>
                    </a:lnTo>
                    <a:lnTo>
                      <a:pt x="70" y="218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3" y="214"/>
                    </a:lnTo>
                    <a:lnTo>
                      <a:pt x="73" y="213"/>
                    </a:lnTo>
                    <a:lnTo>
                      <a:pt x="74" y="213"/>
                    </a:lnTo>
                    <a:lnTo>
                      <a:pt x="75" y="213"/>
                    </a:lnTo>
                    <a:lnTo>
                      <a:pt x="75" y="212"/>
                    </a:lnTo>
                    <a:lnTo>
                      <a:pt x="77" y="212"/>
                    </a:lnTo>
                    <a:lnTo>
                      <a:pt x="78" y="212"/>
                    </a:lnTo>
                    <a:lnTo>
                      <a:pt x="78" y="211"/>
                    </a:lnTo>
                    <a:lnTo>
                      <a:pt x="79" y="211"/>
                    </a:lnTo>
                    <a:lnTo>
                      <a:pt x="81" y="211"/>
                    </a:lnTo>
                    <a:lnTo>
                      <a:pt x="81" y="209"/>
                    </a:lnTo>
                    <a:lnTo>
                      <a:pt x="81" y="208"/>
                    </a:lnTo>
                    <a:lnTo>
                      <a:pt x="81" y="207"/>
                    </a:lnTo>
                    <a:lnTo>
                      <a:pt x="82" y="207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6" y="204"/>
                    </a:lnTo>
                    <a:lnTo>
                      <a:pt x="87" y="204"/>
                    </a:lnTo>
                    <a:lnTo>
                      <a:pt x="89" y="204"/>
                    </a:lnTo>
                    <a:lnTo>
                      <a:pt x="90" y="203"/>
                    </a:lnTo>
                    <a:lnTo>
                      <a:pt x="90" y="201"/>
                    </a:lnTo>
                    <a:lnTo>
                      <a:pt x="91" y="203"/>
                    </a:lnTo>
                    <a:lnTo>
                      <a:pt x="91" y="201"/>
                    </a:lnTo>
                    <a:lnTo>
                      <a:pt x="91" y="203"/>
                    </a:lnTo>
                    <a:lnTo>
                      <a:pt x="93" y="203"/>
                    </a:lnTo>
                    <a:lnTo>
                      <a:pt x="94" y="203"/>
                    </a:lnTo>
                    <a:lnTo>
                      <a:pt x="93" y="203"/>
                    </a:lnTo>
                    <a:lnTo>
                      <a:pt x="93" y="204"/>
                    </a:lnTo>
                    <a:lnTo>
                      <a:pt x="91" y="204"/>
                    </a:lnTo>
                    <a:lnTo>
                      <a:pt x="91" y="205"/>
                    </a:lnTo>
                    <a:lnTo>
                      <a:pt x="91" y="207"/>
                    </a:lnTo>
                    <a:lnTo>
                      <a:pt x="91" y="208"/>
                    </a:lnTo>
                    <a:lnTo>
                      <a:pt x="93" y="208"/>
                    </a:lnTo>
                    <a:lnTo>
                      <a:pt x="94" y="208"/>
                    </a:lnTo>
                    <a:lnTo>
                      <a:pt x="95" y="207"/>
                    </a:lnTo>
                    <a:lnTo>
                      <a:pt x="96" y="205"/>
                    </a:lnTo>
                    <a:lnTo>
                      <a:pt x="96" y="204"/>
                    </a:lnTo>
                    <a:lnTo>
                      <a:pt x="98" y="204"/>
                    </a:lnTo>
                    <a:lnTo>
                      <a:pt x="98" y="203"/>
                    </a:lnTo>
                    <a:lnTo>
                      <a:pt x="99" y="203"/>
                    </a:lnTo>
                    <a:lnTo>
                      <a:pt x="100" y="203"/>
                    </a:lnTo>
                    <a:lnTo>
                      <a:pt x="100" y="201"/>
                    </a:lnTo>
                    <a:lnTo>
                      <a:pt x="102" y="201"/>
                    </a:lnTo>
                    <a:lnTo>
                      <a:pt x="103" y="201"/>
                    </a:lnTo>
                    <a:lnTo>
                      <a:pt x="103" y="200"/>
                    </a:lnTo>
                    <a:lnTo>
                      <a:pt x="104" y="200"/>
                    </a:lnTo>
                    <a:lnTo>
                      <a:pt x="106" y="200"/>
                    </a:lnTo>
                    <a:lnTo>
                      <a:pt x="107" y="200"/>
                    </a:lnTo>
                    <a:lnTo>
                      <a:pt x="107" y="201"/>
                    </a:lnTo>
                    <a:lnTo>
                      <a:pt x="107" y="203"/>
                    </a:lnTo>
                    <a:lnTo>
                      <a:pt x="108" y="204"/>
                    </a:lnTo>
                    <a:lnTo>
                      <a:pt x="108" y="205"/>
                    </a:lnTo>
                    <a:lnTo>
                      <a:pt x="108" y="207"/>
                    </a:lnTo>
                    <a:lnTo>
                      <a:pt x="107" y="207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0" y="208"/>
                    </a:lnTo>
                    <a:lnTo>
                      <a:pt x="111" y="209"/>
                    </a:lnTo>
                    <a:lnTo>
                      <a:pt x="112" y="211"/>
                    </a:lnTo>
                    <a:lnTo>
                      <a:pt x="112" y="212"/>
                    </a:lnTo>
                    <a:lnTo>
                      <a:pt x="112" y="213"/>
                    </a:lnTo>
                    <a:lnTo>
                      <a:pt x="113" y="213"/>
                    </a:lnTo>
                    <a:lnTo>
                      <a:pt x="115" y="213"/>
                    </a:lnTo>
                    <a:lnTo>
                      <a:pt x="116" y="213"/>
                    </a:lnTo>
                    <a:lnTo>
                      <a:pt x="117" y="213"/>
                    </a:lnTo>
                    <a:lnTo>
                      <a:pt x="117" y="212"/>
                    </a:lnTo>
                    <a:lnTo>
                      <a:pt x="119" y="213"/>
                    </a:lnTo>
                    <a:lnTo>
                      <a:pt x="119" y="212"/>
                    </a:lnTo>
                    <a:lnTo>
                      <a:pt x="120" y="212"/>
                    </a:lnTo>
                    <a:lnTo>
                      <a:pt x="121" y="212"/>
                    </a:lnTo>
                    <a:lnTo>
                      <a:pt x="121" y="211"/>
                    </a:lnTo>
                    <a:lnTo>
                      <a:pt x="121" y="209"/>
                    </a:lnTo>
                    <a:lnTo>
                      <a:pt x="123" y="209"/>
                    </a:lnTo>
                    <a:lnTo>
                      <a:pt x="123" y="208"/>
                    </a:lnTo>
                    <a:lnTo>
                      <a:pt x="123" y="207"/>
                    </a:lnTo>
                    <a:lnTo>
                      <a:pt x="124" y="207"/>
                    </a:lnTo>
                    <a:lnTo>
                      <a:pt x="125" y="205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8" y="205"/>
                    </a:lnTo>
                    <a:lnTo>
                      <a:pt x="128" y="204"/>
                    </a:lnTo>
                    <a:lnTo>
                      <a:pt x="129" y="204"/>
                    </a:lnTo>
                    <a:lnTo>
                      <a:pt x="129" y="203"/>
                    </a:lnTo>
                    <a:lnTo>
                      <a:pt x="130" y="203"/>
                    </a:lnTo>
                    <a:lnTo>
                      <a:pt x="132" y="203"/>
                    </a:lnTo>
                    <a:lnTo>
                      <a:pt x="132" y="201"/>
                    </a:lnTo>
                    <a:lnTo>
                      <a:pt x="133" y="201"/>
                    </a:lnTo>
                    <a:lnTo>
                      <a:pt x="133" y="200"/>
                    </a:lnTo>
                    <a:lnTo>
                      <a:pt x="133" y="201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6" y="200"/>
                    </a:lnTo>
                    <a:lnTo>
                      <a:pt x="137" y="200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40" y="200"/>
                    </a:lnTo>
                    <a:lnTo>
                      <a:pt x="140" y="201"/>
                    </a:lnTo>
                    <a:lnTo>
                      <a:pt x="140" y="200"/>
                    </a:lnTo>
                    <a:lnTo>
                      <a:pt x="141" y="200"/>
                    </a:lnTo>
                    <a:lnTo>
                      <a:pt x="142" y="200"/>
                    </a:lnTo>
                    <a:lnTo>
                      <a:pt x="142" y="199"/>
                    </a:lnTo>
                    <a:lnTo>
                      <a:pt x="144" y="199"/>
                    </a:lnTo>
                    <a:lnTo>
                      <a:pt x="144" y="197"/>
                    </a:lnTo>
                    <a:lnTo>
                      <a:pt x="145" y="197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7" y="196"/>
                    </a:lnTo>
                    <a:lnTo>
                      <a:pt x="147" y="195"/>
                    </a:lnTo>
                    <a:lnTo>
                      <a:pt x="147" y="193"/>
                    </a:lnTo>
                    <a:lnTo>
                      <a:pt x="149" y="193"/>
                    </a:lnTo>
                    <a:lnTo>
                      <a:pt x="149" y="192"/>
                    </a:lnTo>
                    <a:lnTo>
                      <a:pt x="150" y="192"/>
                    </a:lnTo>
                    <a:lnTo>
                      <a:pt x="150" y="191"/>
                    </a:lnTo>
                    <a:lnTo>
                      <a:pt x="151" y="191"/>
                    </a:lnTo>
                    <a:lnTo>
                      <a:pt x="151" y="190"/>
                    </a:lnTo>
                    <a:lnTo>
                      <a:pt x="153" y="190"/>
                    </a:lnTo>
                    <a:lnTo>
                      <a:pt x="153" y="188"/>
                    </a:lnTo>
                    <a:lnTo>
                      <a:pt x="154" y="188"/>
                    </a:lnTo>
                    <a:lnTo>
                      <a:pt x="155" y="188"/>
                    </a:lnTo>
                    <a:lnTo>
                      <a:pt x="155" y="187"/>
                    </a:lnTo>
                    <a:lnTo>
                      <a:pt x="157" y="187"/>
                    </a:lnTo>
                    <a:lnTo>
                      <a:pt x="158" y="187"/>
                    </a:lnTo>
                    <a:lnTo>
                      <a:pt x="159" y="187"/>
                    </a:lnTo>
                    <a:lnTo>
                      <a:pt x="159" y="186"/>
                    </a:lnTo>
                    <a:lnTo>
                      <a:pt x="161" y="186"/>
                    </a:lnTo>
                    <a:lnTo>
                      <a:pt x="162" y="186"/>
                    </a:lnTo>
                    <a:lnTo>
                      <a:pt x="163" y="184"/>
                    </a:lnTo>
                    <a:lnTo>
                      <a:pt x="165" y="184"/>
                    </a:lnTo>
                    <a:lnTo>
                      <a:pt x="166" y="184"/>
                    </a:lnTo>
                    <a:lnTo>
                      <a:pt x="166" y="183"/>
                    </a:lnTo>
                    <a:lnTo>
                      <a:pt x="167" y="183"/>
                    </a:lnTo>
                    <a:lnTo>
                      <a:pt x="167" y="184"/>
                    </a:lnTo>
                    <a:lnTo>
                      <a:pt x="168" y="184"/>
                    </a:lnTo>
                    <a:lnTo>
                      <a:pt x="170" y="184"/>
                    </a:lnTo>
                    <a:lnTo>
                      <a:pt x="171" y="184"/>
                    </a:lnTo>
                    <a:lnTo>
                      <a:pt x="172" y="182"/>
                    </a:lnTo>
                    <a:lnTo>
                      <a:pt x="174" y="178"/>
                    </a:lnTo>
                    <a:lnTo>
                      <a:pt x="176" y="173"/>
                    </a:lnTo>
                    <a:lnTo>
                      <a:pt x="176" y="171"/>
                    </a:lnTo>
                    <a:lnTo>
                      <a:pt x="178" y="170"/>
                    </a:lnTo>
                    <a:lnTo>
                      <a:pt x="178" y="166"/>
                    </a:lnTo>
                    <a:lnTo>
                      <a:pt x="178" y="162"/>
                    </a:lnTo>
                    <a:lnTo>
                      <a:pt x="178" y="156"/>
                    </a:lnTo>
                    <a:lnTo>
                      <a:pt x="178" y="153"/>
                    </a:lnTo>
                    <a:lnTo>
                      <a:pt x="184" y="152"/>
                    </a:lnTo>
                    <a:lnTo>
                      <a:pt x="200" y="144"/>
                    </a:lnTo>
                    <a:lnTo>
                      <a:pt x="201" y="141"/>
                    </a:lnTo>
                    <a:lnTo>
                      <a:pt x="201" y="140"/>
                    </a:lnTo>
                    <a:lnTo>
                      <a:pt x="202" y="140"/>
                    </a:lnTo>
                    <a:lnTo>
                      <a:pt x="202" y="139"/>
                    </a:lnTo>
                    <a:lnTo>
                      <a:pt x="204" y="139"/>
                    </a:lnTo>
                    <a:lnTo>
                      <a:pt x="204" y="137"/>
                    </a:lnTo>
                    <a:lnTo>
                      <a:pt x="204" y="136"/>
                    </a:lnTo>
                    <a:lnTo>
                      <a:pt x="205" y="136"/>
                    </a:lnTo>
                    <a:lnTo>
                      <a:pt x="205" y="135"/>
                    </a:lnTo>
                    <a:lnTo>
                      <a:pt x="206" y="135"/>
                    </a:lnTo>
                    <a:lnTo>
                      <a:pt x="206" y="133"/>
                    </a:lnTo>
                    <a:lnTo>
                      <a:pt x="208" y="133"/>
                    </a:lnTo>
                    <a:lnTo>
                      <a:pt x="209" y="133"/>
                    </a:lnTo>
                    <a:lnTo>
                      <a:pt x="209" y="132"/>
                    </a:lnTo>
                    <a:lnTo>
                      <a:pt x="209" y="133"/>
                    </a:lnTo>
                    <a:lnTo>
                      <a:pt x="210" y="132"/>
                    </a:lnTo>
                    <a:lnTo>
                      <a:pt x="210" y="131"/>
                    </a:lnTo>
                    <a:lnTo>
                      <a:pt x="212" y="131"/>
                    </a:lnTo>
                    <a:lnTo>
                      <a:pt x="212" y="129"/>
                    </a:lnTo>
                    <a:lnTo>
                      <a:pt x="213" y="129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4" y="127"/>
                    </a:lnTo>
                    <a:lnTo>
                      <a:pt x="214" y="125"/>
                    </a:lnTo>
                    <a:lnTo>
                      <a:pt x="213" y="125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0" y="124"/>
                    </a:lnTo>
                    <a:lnTo>
                      <a:pt x="210" y="123"/>
                    </a:lnTo>
                    <a:lnTo>
                      <a:pt x="210" y="121"/>
                    </a:lnTo>
                    <a:lnTo>
                      <a:pt x="209" y="121"/>
                    </a:lnTo>
                    <a:lnTo>
                      <a:pt x="209" y="120"/>
                    </a:lnTo>
                    <a:lnTo>
                      <a:pt x="208" y="120"/>
                    </a:lnTo>
                    <a:lnTo>
                      <a:pt x="208" y="119"/>
                    </a:lnTo>
                    <a:lnTo>
                      <a:pt x="206" y="119"/>
                    </a:lnTo>
                    <a:lnTo>
                      <a:pt x="205" y="119"/>
                    </a:lnTo>
                    <a:lnTo>
                      <a:pt x="204" y="119"/>
                    </a:lnTo>
                    <a:lnTo>
                      <a:pt x="202" y="119"/>
                    </a:lnTo>
                    <a:lnTo>
                      <a:pt x="201" y="119"/>
                    </a:lnTo>
                    <a:lnTo>
                      <a:pt x="200" y="119"/>
                    </a:lnTo>
                    <a:lnTo>
                      <a:pt x="200" y="120"/>
                    </a:lnTo>
                    <a:lnTo>
                      <a:pt x="199" y="120"/>
                    </a:lnTo>
                    <a:lnTo>
                      <a:pt x="199" y="121"/>
                    </a:lnTo>
                    <a:lnTo>
                      <a:pt x="197" y="121"/>
                    </a:lnTo>
                    <a:lnTo>
                      <a:pt x="196" y="121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3" y="123"/>
                    </a:lnTo>
                    <a:lnTo>
                      <a:pt x="192" y="123"/>
                    </a:lnTo>
                    <a:lnTo>
                      <a:pt x="191" y="124"/>
                    </a:lnTo>
                    <a:lnTo>
                      <a:pt x="189" y="124"/>
                    </a:lnTo>
                    <a:lnTo>
                      <a:pt x="189" y="125"/>
                    </a:lnTo>
                    <a:lnTo>
                      <a:pt x="188" y="125"/>
                    </a:lnTo>
                    <a:lnTo>
                      <a:pt x="187" y="125"/>
                    </a:lnTo>
                    <a:lnTo>
                      <a:pt x="187" y="127"/>
                    </a:lnTo>
                    <a:lnTo>
                      <a:pt x="185" y="127"/>
                    </a:lnTo>
                    <a:lnTo>
                      <a:pt x="184" y="127"/>
                    </a:lnTo>
                    <a:lnTo>
                      <a:pt x="183" y="125"/>
                    </a:lnTo>
                    <a:lnTo>
                      <a:pt x="182" y="124"/>
                    </a:lnTo>
                    <a:lnTo>
                      <a:pt x="180" y="124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8" y="123"/>
                    </a:lnTo>
                    <a:lnTo>
                      <a:pt x="176" y="123"/>
                    </a:lnTo>
                    <a:lnTo>
                      <a:pt x="175" y="123"/>
                    </a:lnTo>
                    <a:lnTo>
                      <a:pt x="174" y="123"/>
                    </a:lnTo>
                    <a:lnTo>
                      <a:pt x="172" y="124"/>
                    </a:lnTo>
                    <a:lnTo>
                      <a:pt x="170" y="123"/>
                    </a:lnTo>
                    <a:lnTo>
                      <a:pt x="170" y="120"/>
                    </a:lnTo>
                    <a:lnTo>
                      <a:pt x="168" y="118"/>
                    </a:lnTo>
                    <a:lnTo>
                      <a:pt x="168" y="116"/>
                    </a:lnTo>
                    <a:lnTo>
                      <a:pt x="168" y="115"/>
                    </a:lnTo>
                    <a:lnTo>
                      <a:pt x="167" y="114"/>
                    </a:lnTo>
                    <a:lnTo>
                      <a:pt x="167" y="112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3" y="112"/>
                    </a:lnTo>
                    <a:lnTo>
                      <a:pt x="162" y="112"/>
                    </a:lnTo>
                    <a:lnTo>
                      <a:pt x="161" y="112"/>
                    </a:lnTo>
                    <a:lnTo>
                      <a:pt x="161" y="111"/>
                    </a:lnTo>
                    <a:lnTo>
                      <a:pt x="159" y="111"/>
                    </a:lnTo>
                    <a:lnTo>
                      <a:pt x="157" y="106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4" y="104"/>
                    </a:lnTo>
                    <a:lnTo>
                      <a:pt x="153" y="104"/>
                    </a:lnTo>
                    <a:lnTo>
                      <a:pt x="151" y="104"/>
                    </a:lnTo>
                    <a:lnTo>
                      <a:pt x="150" y="106"/>
                    </a:lnTo>
                    <a:lnTo>
                      <a:pt x="149" y="106"/>
                    </a:lnTo>
                    <a:lnTo>
                      <a:pt x="147" y="106"/>
                    </a:lnTo>
                    <a:lnTo>
                      <a:pt x="147" y="107"/>
                    </a:lnTo>
                    <a:lnTo>
                      <a:pt x="147" y="106"/>
                    </a:lnTo>
                    <a:lnTo>
                      <a:pt x="146" y="106"/>
                    </a:lnTo>
                    <a:lnTo>
                      <a:pt x="146" y="107"/>
                    </a:lnTo>
                    <a:lnTo>
                      <a:pt x="145" y="107"/>
                    </a:lnTo>
                    <a:lnTo>
                      <a:pt x="144" y="107"/>
                    </a:lnTo>
                    <a:lnTo>
                      <a:pt x="142" y="107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0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6" y="107"/>
                    </a:lnTo>
                    <a:lnTo>
                      <a:pt x="134" y="107"/>
                    </a:lnTo>
                    <a:lnTo>
                      <a:pt x="134" y="106"/>
                    </a:lnTo>
                    <a:lnTo>
                      <a:pt x="134" y="104"/>
                    </a:lnTo>
                    <a:lnTo>
                      <a:pt x="133" y="104"/>
                    </a:lnTo>
                    <a:lnTo>
                      <a:pt x="132" y="104"/>
                    </a:lnTo>
                    <a:lnTo>
                      <a:pt x="130" y="104"/>
                    </a:lnTo>
                    <a:lnTo>
                      <a:pt x="129" y="103"/>
                    </a:lnTo>
                    <a:lnTo>
                      <a:pt x="128" y="103"/>
                    </a:lnTo>
                    <a:lnTo>
                      <a:pt x="128" y="102"/>
                    </a:lnTo>
                    <a:lnTo>
                      <a:pt x="125" y="99"/>
                    </a:lnTo>
                    <a:lnTo>
                      <a:pt x="124" y="97"/>
                    </a:lnTo>
                    <a:lnTo>
                      <a:pt x="123" y="97"/>
                    </a:lnTo>
                    <a:lnTo>
                      <a:pt x="121" y="95"/>
                    </a:lnTo>
                    <a:lnTo>
                      <a:pt x="121" y="94"/>
                    </a:lnTo>
                    <a:lnTo>
                      <a:pt x="120" y="91"/>
                    </a:lnTo>
                    <a:lnTo>
                      <a:pt x="117" y="89"/>
                    </a:lnTo>
                    <a:lnTo>
                      <a:pt x="116" y="87"/>
                    </a:lnTo>
                    <a:lnTo>
                      <a:pt x="115" y="86"/>
                    </a:lnTo>
                    <a:lnTo>
                      <a:pt x="113" y="85"/>
                    </a:lnTo>
                    <a:lnTo>
                      <a:pt x="111" y="82"/>
                    </a:lnTo>
                    <a:lnTo>
                      <a:pt x="108" y="80"/>
                    </a:lnTo>
                    <a:lnTo>
                      <a:pt x="108" y="78"/>
                    </a:lnTo>
                    <a:lnTo>
                      <a:pt x="108" y="77"/>
                    </a:lnTo>
                    <a:lnTo>
                      <a:pt x="107" y="77"/>
                    </a:lnTo>
                    <a:lnTo>
                      <a:pt x="107" y="76"/>
                    </a:lnTo>
                    <a:lnTo>
                      <a:pt x="107" y="74"/>
                    </a:lnTo>
                    <a:lnTo>
                      <a:pt x="107" y="73"/>
                    </a:lnTo>
                    <a:lnTo>
                      <a:pt x="108" y="72"/>
                    </a:lnTo>
                    <a:lnTo>
                      <a:pt x="110" y="72"/>
                    </a:lnTo>
                    <a:lnTo>
                      <a:pt x="110" y="70"/>
                    </a:lnTo>
                    <a:lnTo>
                      <a:pt x="111" y="70"/>
                    </a:lnTo>
                    <a:lnTo>
                      <a:pt x="111" y="69"/>
                    </a:lnTo>
                    <a:lnTo>
                      <a:pt x="111" y="68"/>
                    </a:lnTo>
                    <a:lnTo>
                      <a:pt x="112" y="68"/>
                    </a:lnTo>
                    <a:lnTo>
                      <a:pt x="111" y="67"/>
                    </a:lnTo>
                    <a:lnTo>
                      <a:pt x="111" y="65"/>
                    </a:lnTo>
                    <a:lnTo>
                      <a:pt x="112" y="65"/>
                    </a:lnTo>
                    <a:lnTo>
                      <a:pt x="113" y="65"/>
                    </a:lnTo>
                    <a:lnTo>
                      <a:pt x="113" y="64"/>
                    </a:lnTo>
                    <a:lnTo>
                      <a:pt x="113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6" y="61"/>
                    </a:lnTo>
                    <a:lnTo>
                      <a:pt x="116" y="60"/>
                    </a:lnTo>
                    <a:lnTo>
                      <a:pt x="116" y="59"/>
                    </a:lnTo>
                    <a:lnTo>
                      <a:pt x="116" y="57"/>
                    </a:lnTo>
                    <a:lnTo>
                      <a:pt x="116" y="56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9" y="55"/>
                    </a:lnTo>
                    <a:lnTo>
                      <a:pt x="120" y="55"/>
                    </a:lnTo>
                    <a:lnTo>
                      <a:pt x="120" y="56"/>
                    </a:lnTo>
                    <a:lnTo>
                      <a:pt x="121" y="56"/>
                    </a:lnTo>
                    <a:lnTo>
                      <a:pt x="123" y="56"/>
                    </a:lnTo>
                    <a:lnTo>
                      <a:pt x="124" y="56"/>
                    </a:lnTo>
                    <a:lnTo>
                      <a:pt x="125" y="56"/>
                    </a:lnTo>
                    <a:lnTo>
                      <a:pt x="125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9" y="57"/>
                    </a:lnTo>
                    <a:lnTo>
                      <a:pt x="130" y="57"/>
                    </a:lnTo>
                    <a:lnTo>
                      <a:pt x="132" y="57"/>
                    </a:lnTo>
                    <a:lnTo>
                      <a:pt x="133" y="57"/>
                    </a:lnTo>
                    <a:lnTo>
                      <a:pt x="134" y="57"/>
                    </a:lnTo>
                    <a:lnTo>
                      <a:pt x="134" y="59"/>
                    </a:lnTo>
                    <a:lnTo>
                      <a:pt x="134" y="57"/>
                    </a:lnTo>
                    <a:lnTo>
                      <a:pt x="136" y="57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1" y="57"/>
                    </a:lnTo>
                    <a:lnTo>
                      <a:pt x="142" y="57"/>
                    </a:lnTo>
                    <a:lnTo>
                      <a:pt x="142" y="59"/>
                    </a:lnTo>
                    <a:lnTo>
                      <a:pt x="144" y="59"/>
                    </a:lnTo>
                    <a:lnTo>
                      <a:pt x="144" y="60"/>
                    </a:lnTo>
                    <a:lnTo>
                      <a:pt x="145" y="60"/>
                    </a:lnTo>
                    <a:lnTo>
                      <a:pt x="145" y="61"/>
                    </a:lnTo>
                    <a:lnTo>
                      <a:pt x="146" y="63"/>
                    </a:lnTo>
                    <a:lnTo>
                      <a:pt x="146" y="64"/>
                    </a:lnTo>
                    <a:lnTo>
                      <a:pt x="146" y="65"/>
                    </a:lnTo>
                    <a:lnTo>
                      <a:pt x="147" y="65"/>
                    </a:lnTo>
                    <a:lnTo>
                      <a:pt x="147" y="67"/>
                    </a:lnTo>
                    <a:lnTo>
                      <a:pt x="147" y="68"/>
                    </a:lnTo>
                    <a:lnTo>
                      <a:pt x="149" y="68"/>
                    </a:lnTo>
                    <a:lnTo>
                      <a:pt x="149" y="69"/>
                    </a:lnTo>
                    <a:lnTo>
                      <a:pt x="150" y="69"/>
                    </a:lnTo>
                    <a:lnTo>
                      <a:pt x="151" y="69"/>
                    </a:lnTo>
                    <a:lnTo>
                      <a:pt x="153" y="69"/>
                    </a:lnTo>
                    <a:lnTo>
                      <a:pt x="154" y="69"/>
                    </a:lnTo>
                    <a:lnTo>
                      <a:pt x="155" y="69"/>
                    </a:lnTo>
                    <a:lnTo>
                      <a:pt x="155" y="70"/>
                    </a:lnTo>
                    <a:lnTo>
                      <a:pt x="157" y="70"/>
                    </a:lnTo>
                    <a:lnTo>
                      <a:pt x="158" y="70"/>
                    </a:lnTo>
                    <a:lnTo>
                      <a:pt x="159" y="70"/>
                    </a:lnTo>
                    <a:lnTo>
                      <a:pt x="161" y="70"/>
                    </a:lnTo>
                    <a:lnTo>
                      <a:pt x="161" y="72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3" y="73"/>
                    </a:lnTo>
                    <a:lnTo>
                      <a:pt x="165" y="73"/>
                    </a:lnTo>
                    <a:lnTo>
                      <a:pt x="165" y="72"/>
                    </a:lnTo>
                    <a:lnTo>
                      <a:pt x="166" y="72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7" y="74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70" y="72"/>
                    </a:lnTo>
                    <a:lnTo>
                      <a:pt x="170" y="70"/>
                    </a:lnTo>
                    <a:lnTo>
                      <a:pt x="171" y="70"/>
                    </a:lnTo>
                    <a:lnTo>
                      <a:pt x="172" y="70"/>
                    </a:lnTo>
                    <a:lnTo>
                      <a:pt x="172" y="69"/>
                    </a:lnTo>
                    <a:lnTo>
                      <a:pt x="172" y="68"/>
                    </a:lnTo>
                    <a:lnTo>
                      <a:pt x="174" y="68"/>
                    </a:lnTo>
                    <a:lnTo>
                      <a:pt x="174" y="67"/>
                    </a:lnTo>
                    <a:lnTo>
                      <a:pt x="175" y="65"/>
                    </a:lnTo>
                    <a:lnTo>
                      <a:pt x="176" y="65"/>
                    </a:lnTo>
                    <a:lnTo>
                      <a:pt x="178" y="65"/>
                    </a:lnTo>
                    <a:lnTo>
                      <a:pt x="178" y="64"/>
                    </a:lnTo>
                    <a:lnTo>
                      <a:pt x="179" y="64"/>
                    </a:lnTo>
                    <a:lnTo>
                      <a:pt x="179" y="63"/>
                    </a:lnTo>
                    <a:lnTo>
                      <a:pt x="180" y="63"/>
                    </a:lnTo>
                    <a:lnTo>
                      <a:pt x="180" y="61"/>
                    </a:lnTo>
                    <a:lnTo>
                      <a:pt x="180" y="63"/>
                    </a:lnTo>
                    <a:lnTo>
                      <a:pt x="182" y="63"/>
                    </a:lnTo>
                    <a:lnTo>
                      <a:pt x="183" y="63"/>
                    </a:lnTo>
                    <a:lnTo>
                      <a:pt x="183" y="64"/>
                    </a:lnTo>
                    <a:lnTo>
                      <a:pt x="184" y="64"/>
                    </a:lnTo>
                    <a:lnTo>
                      <a:pt x="185" y="64"/>
                    </a:lnTo>
                    <a:lnTo>
                      <a:pt x="187" y="64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89" y="67"/>
                    </a:lnTo>
                    <a:lnTo>
                      <a:pt x="191" y="65"/>
                    </a:lnTo>
                    <a:lnTo>
                      <a:pt x="192" y="64"/>
                    </a:lnTo>
                    <a:lnTo>
                      <a:pt x="192" y="63"/>
                    </a:lnTo>
                    <a:lnTo>
                      <a:pt x="193" y="63"/>
                    </a:lnTo>
                    <a:lnTo>
                      <a:pt x="195" y="61"/>
                    </a:lnTo>
                    <a:lnTo>
                      <a:pt x="196" y="60"/>
                    </a:lnTo>
                    <a:lnTo>
                      <a:pt x="196" y="59"/>
                    </a:lnTo>
                    <a:lnTo>
                      <a:pt x="197" y="57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200" y="55"/>
                    </a:lnTo>
                    <a:lnTo>
                      <a:pt x="200" y="53"/>
                    </a:lnTo>
                    <a:lnTo>
                      <a:pt x="200" y="52"/>
                    </a:lnTo>
                    <a:lnTo>
                      <a:pt x="200" y="51"/>
                    </a:lnTo>
                    <a:lnTo>
                      <a:pt x="201" y="51"/>
                    </a:lnTo>
                    <a:lnTo>
                      <a:pt x="200" y="49"/>
                    </a:lnTo>
                    <a:lnTo>
                      <a:pt x="201" y="49"/>
                    </a:lnTo>
                    <a:lnTo>
                      <a:pt x="201" y="51"/>
                    </a:lnTo>
                    <a:lnTo>
                      <a:pt x="201" y="52"/>
                    </a:lnTo>
                    <a:lnTo>
                      <a:pt x="201" y="53"/>
                    </a:lnTo>
                    <a:lnTo>
                      <a:pt x="204" y="56"/>
                    </a:lnTo>
                    <a:lnTo>
                      <a:pt x="206" y="55"/>
                    </a:lnTo>
                    <a:lnTo>
                      <a:pt x="208" y="53"/>
                    </a:lnTo>
                    <a:lnTo>
                      <a:pt x="209" y="52"/>
                    </a:lnTo>
                    <a:lnTo>
                      <a:pt x="210" y="52"/>
                    </a:lnTo>
                    <a:lnTo>
                      <a:pt x="212" y="52"/>
                    </a:lnTo>
                    <a:lnTo>
                      <a:pt x="210" y="57"/>
                    </a:lnTo>
                    <a:lnTo>
                      <a:pt x="210" y="68"/>
                    </a:lnTo>
                    <a:lnTo>
                      <a:pt x="213" y="78"/>
                    </a:lnTo>
                    <a:lnTo>
                      <a:pt x="214" y="80"/>
                    </a:lnTo>
                    <a:lnTo>
                      <a:pt x="214" y="81"/>
                    </a:lnTo>
                    <a:lnTo>
                      <a:pt x="217" y="86"/>
                    </a:lnTo>
                    <a:lnTo>
                      <a:pt x="219" y="90"/>
                    </a:lnTo>
                    <a:lnTo>
                      <a:pt x="219" y="91"/>
                    </a:lnTo>
                    <a:lnTo>
                      <a:pt x="221" y="91"/>
                    </a:lnTo>
                    <a:lnTo>
                      <a:pt x="221" y="93"/>
                    </a:lnTo>
                    <a:lnTo>
                      <a:pt x="221" y="94"/>
                    </a:lnTo>
                    <a:lnTo>
                      <a:pt x="226" y="94"/>
                    </a:lnTo>
                    <a:lnTo>
                      <a:pt x="226" y="95"/>
                    </a:lnTo>
                    <a:lnTo>
                      <a:pt x="226" y="94"/>
                    </a:lnTo>
                    <a:lnTo>
                      <a:pt x="227" y="94"/>
                    </a:lnTo>
                    <a:lnTo>
                      <a:pt x="229" y="94"/>
                    </a:lnTo>
                    <a:lnTo>
                      <a:pt x="230" y="94"/>
                    </a:lnTo>
                    <a:lnTo>
                      <a:pt x="231" y="94"/>
                    </a:lnTo>
                    <a:lnTo>
                      <a:pt x="233" y="94"/>
                    </a:lnTo>
                    <a:lnTo>
                      <a:pt x="233" y="95"/>
                    </a:lnTo>
                    <a:lnTo>
                      <a:pt x="234" y="97"/>
                    </a:lnTo>
                    <a:lnTo>
                      <a:pt x="234" y="98"/>
                    </a:lnTo>
                    <a:lnTo>
                      <a:pt x="234" y="99"/>
                    </a:lnTo>
                    <a:lnTo>
                      <a:pt x="235" y="99"/>
                    </a:lnTo>
                    <a:lnTo>
                      <a:pt x="235" y="101"/>
                    </a:lnTo>
                    <a:lnTo>
                      <a:pt x="235" y="102"/>
                    </a:lnTo>
                    <a:lnTo>
                      <a:pt x="237" y="102"/>
                    </a:lnTo>
                    <a:lnTo>
                      <a:pt x="237" y="103"/>
                    </a:lnTo>
                    <a:lnTo>
                      <a:pt x="238" y="103"/>
                    </a:lnTo>
                    <a:lnTo>
                      <a:pt x="239" y="103"/>
                    </a:lnTo>
                    <a:lnTo>
                      <a:pt x="240" y="103"/>
                    </a:lnTo>
                    <a:lnTo>
                      <a:pt x="240" y="104"/>
                    </a:lnTo>
                    <a:lnTo>
                      <a:pt x="242" y="104"/>
                    </a:lnTo>
                    <a:lnTo>
                      <a:pt x="243" y="104"/>
                    </a:lnTo>
                    <a:lnTo>
                      <a:pt x="243" y="103"/>
                    </a:lnTo>
                    <a:lnTo>
                      <a:pt x="243" y="104"/>
                    </a:lnTo>
                    <a:lnTo>
                      <a:pt x="244" y="104"/>
                    </a:lnTo>
                    <a:lnTo>
                      <a:pt x="246" y="104"/>
                    </a:lnTo>
                    <a:lnTo>
                      <a:pt x="246" y="106"/>
                    </a:lnTo>
                    <a:lnTo>
                      <a:pt x="247" y="106"/>
                    </a:lnTo>
                    <a:lnTo>
                      <a:pt x="247" y="107"/>
                    </a:lnTo>
                    <a:lnTo>
                      <a:pt x="248" y="107"/>
                    </a:lnTo>
                    <a:lnTo>
                      <a:pt x="248" y="106"/>
                    </a:lnTo>
                    <a:lnTo>
                      <a:pt x="248" y="104"/>
                    </a:lnTo>
                    <a:lnTo>
                      <a:pt x="250" y="104"/>
                    </a:lnTo>
                    <a:lnTo>
                      <a:pt x="250" y="106"/>
                    </a:lnTo>
                    <a:lnTo>
                      <a:pt x="251" y="106"/>
                    </a:lnTo>
                    <a:lnTo>
                      <a:pt x="252" y="106"/>
                    </a:lnTo>
                    <a:lnTo>
                      <a:pt x="252" y="104"/>
                    </a:lnTo>
                    <a:lnTo>
                      <a:pt x="254" y="104"/>
                    </a:lnTo>
                    <a:lnTo>
                      <a:pt x="254" y="103"/>
                    </a:lnTo>
                    <a:lnTo>
                      <a:pt x="255" y="103"/>
                    </a:lnTo>
                    <a:lnTo>
                      <a:pt x="256" y="103"/>
                    </a:lnTo>
                    <a:lnTo>
                      <a:pt x="257" y="103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4" y="103"/>
                    </a:lnTo>
                    <a:lnTo>
                      <a:pt x="265" y="103"/>
                    </a:lnTo>
                    <a:lnTo>
                      <a:pt x="265" y="102"/>
                    </a:lnTo>
                    <a:lnTo>
                      <a:pt x="265" y="103"/>
                    </a:lnTo>
                    <a:lnTo>
                      <a:pt x="265" y="104"/>
                    </a:lnTo>
                    <a:lnTo>
                      <a:pt x="267" y="104"/>
                    </a:lnTo>
                    <a:lnTo>
                      <a:pt x="268" y="104"/>
                    </a:lnTo>
                    <a:lnTo>
                      <a:pt x="269" y="104"/>
                    </a:lnTo>
                    <a:lnTo>
                      <a:pt x="271" y="104"/>
                    </a:lnTo>
                    <a:lnTo>
                      <a:pt x="272" y="104"/>
                    </a:lnTo>
                    <a:lnTo>
                      <a:pt x="273" y="104"/>
                    </a:lnTo>
                    <a:lnTo>
                      <a:pt x="273" y="106"/>
                    </a:lnTo>
                    <a:lnTo>
                      <a:pt x="274" y="106"/>
                    </a:lnTo>
                    <a:lnTo>
                      <a:pt x="274" y="104"/>
                    </a:lnTo>
                    <a:lnTo>
                      <a:pt x="276" y="104"/>
                    </a:lnTo>
                    <a:lnTo>
                      <a:pt x="276" y="103"/>
                    </a:lnTo>
                    <a:lnTo>
                      <a:pt x="277" y="103"/>
                    </a:lnTo>
                    <a:lnTo>
                      <a:pt x="278" y="102"/>
                    </a:lnTo>
                    <a:lnTo>
                      <a:pt x="277" y="102"/>
                    </a:lnTo>
                    <a:lnTo>
                      <a:pt x="277" y="101"/>
                    </a:lnTo>
                    <a:lnTo>
                      <a:pt x="278" y="101"/>
                    </a:lnTo>
                    <a:lnTo>
                      <a:pt x="278" y="99"/>
                    </a:lnTo>
                    <a:lnTo>
                      <a:pt x="278" y="98"/>
                    </a:lnTo>
                    <a:lnTo>
                      <a:pt x="280" y="98"/>
                    </a:lnTo>
                    <a:lnTo>
                      <a:pt x="281" y="98"/>
                    </a:lnTo>
                    <a:lnTo>
                      <a:pt x="282" y="98"/>
                    </a:lnTo>
                    <a:lnTo>
                      <a:pt x="284" y="98"/>
                    </a:lnTo>
                    <a:lnTo>
                      <a:pt x="284" y="97"/>
                    </a:lnTo>
                    <a:lnTo>
                      <a:pt x="284" y="95"/>
                    </a:lnTo>
                    <a:lnTo>
                      <a:pt x="285" y="95"/>
                    </a:lnTo>
                    <a:lnTo>
                      <a:pt x="285" y="94"/>
                    </a:lnTo>
                    <a:lnTo>
                      <a:pt x="286" y="94"/>
                    </a:lnTo>
                    <a:lnTo>
                      <a:pt x="286" y="93"/>
                    </a:lnTo>
                    <a:lnTo>
                      <a:pt x="288" y="93"/>
                    </a:lnTo>
                    <a:lnTo>
                      <a:pt x="288" y="91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0" y="90"/>
                    </a:lnTo>
                    <a:lnTo>
                      <a:pt x="290" y="89"/>
                    </a:lnTo>
                    <a:lnTo>
                      <a:pt x="291" y="89"/>
                    </a:lnTo>
                    <a:lnTo>
                      <a:pt x="291" y="87"/>
                    </a:lnTo>
                    <a:lnTo>
                      <a:pt x="291" y="86"/>
                    </a:lnTo>
                    <a:lnTo>
                      <a:pt x="293" y="86"/>
                    </a:lnTo>
                    <a:lnTo>
                      <a:pt x="293" y="85"/>
                    </a:lnTo>
                    <a:lnTo>
                      <a:pt x="294" y="85"/>
                    </a:lnTo>
                    <a:lnTo>
                      <a:pt x="294" y="84"/>
                    </a:lnTo>
                    <a:lnTo>
                      <a:pt x="295" y="82"/>
                    </a:lnTo>
                    <a:lnTo>
                      <a:pt x="294" y="82"/>
                    </a:lnTo>
                    <a:lnTo>
                      <a:pt x="295" y="82"/>
                    </a:lnTo>
                    <a:lnTo>
                      <a:pt x="295" y="81"/>
                    </a:lnTo>
                    <a:lnTo>
                      <a:pt x="297" y="81"/>
                    </a:lnTo>
                    <a:lnTo>
                      <a:pt x="297" y="80"/>
                    </a:lnTo>
                    <a:lnTo>
                      <a:pt x="298" y="80"/>
                    </a:lnTo>
                    <a:lnTo>
                      <a:pt x="298" y="78"/>
                    </a:lnTo>
                    <a:lnTo>
                      <a:pt x="298" y="77"/>
                    </a:lnTo>
                    <a:lnTo>
                      <a:pt x="299" y="77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3" y="74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5" y="76"/>
                    </a:lnTo>
                    <a:lnTo>
                      <a:pt x="306" y="76"/>
                    </a:lnTo>
                    <a:lnTo>
                      <a:pt x="307" y="76"/>
                    </a:lnTo>
                    <a:lnTo>
                      <a:pt x="309" y="76"/>
                    </a:lnTo>
                    <a:lnTo>
                      <a:pt x="309" y="77"/>
                    </a:lnTo>
                    <a:lnTo>
                      <a:pt x="310" y="77"/>
                    </a:lnTo>
                    <a:lnTo>
                      <a:pt x="311" y="77"/>
                    </a:lnTo>
                    <a:lnTo>
                      <a:pt x="311" y="78"/>
                    </a:lnTo>
                    <a:lnTo>
                      <a:pt x="312" y="78"/>
                    </a:lnTo>
                    <a:lnTo>
                      <a:pt x="314" y="78"/>
                    </a:lnTo>
                    <a:lnTo>
                      <a:pt x="314" y="77"/>
                    </a:lnTo>
                    <a:lnTo>
                      <a:pt x="315" y="77"/>
                    </a:lnTo>
                    <a:lnTo>
                      <a:pt x="316" y="77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19" y="78"/>
                    </a:lnTo>
                    <a:lnTo>
                      <a:pt x="319" y="80"/>
                    </a:lnTo>
                    <a:lnTo>
                      <a:pt x="320" y="80"/>
                    </a:lnTo>
                    <a:lnTo>
                      <a:pt x="322" y="80"/>
                    </a:lnTo>
                    <a:lnTo>
                      <a:pt x="320" y="80"/>
                    </a:lnTo>
                    <a:lnTo>
                      <a:pt x="322" y="78"/>
                    </a:lnTo>
                    <a:lnTo>
                      <a:pt x="320" y="78"/>
                    </a:lnTo>
                    <a:lnTo>
                      <a:pt x="320" y="77"/>
                    </a:lnTo>
                    <a:lnTo>
                      <a:pt x="322" y="77"/>
                    </a:lnTo>
                    <a:lnTo>
                      <a:pt x="322" y="76"/>
                    </a:lnTo>
                    <a:lnTo>
                      <a:pt x="322" y="74"/>
                    </a:lnTo>
                    <a:lnTo>
                      <a:pt x="322" y="73"/>
                    </a:lnTo>
                    <a:lnTo>
                      <a:pt x="322" y="72"/>
                    </a:lnTo>
                    <a:lnTo>
                      <a:pt x="323" y="72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3" y="68"/>
                    </a:lnTo>
                    <a:lnTo>
                      <a:pt x="323" y="67"/>
                    </a:lnTo>
                    <a:lnTo>
                      <a:pt x="323" y="65"/>
                    </a:lnTo>
                    <a:lnTo>
                      <a:pt x="323" y="64"/>
                    </a:lnTo>
                    <a:lnTo>
                      <a:pt x="323" y="63"/>
                    </a:lnTo>
                    <a:lnTo>
                      <a:pt x="322" y="63"/>
                    </a:lnTo>
                    <a:lnTo>
                      <a:pt x="322" y="61"/>
                    </a:lnTo>
                    <a:lnTo>
                      <a:pt x="320" y="60"/>
                    </a:lnTo>
                    <a:lnTo>
                      <a:pt x="322" y="57"/>
                    </a:lnTo>
                    <a:lnTo>
                      <a:pt x="323" y="56"/>
                    </a:lnTo>
                    <a:lnTo>
                      <a:pt x="323" y="55"/>
                    </a:lnTo>
                    <a:lnTo>
                      <a:pt x="324" y="55"/>
                    </a:lnTo>
                    <a:lnTo>
                      <a:pt x="324" y="53"/>
                    </a:lnTo>
                    <a:lnTo>
                      <a:pt x="326" y="53"/>
                    </a:lnTo>
                    <a:lnTo>
                      <a:pt x="326" y="52"/>
                    </a:lnTo>
                    <a:lnTo>
                      <a:pt x="327" y="51"/>
                    </a:lnTo>
                    <a:lnTo>
                      <a:pt x="328" y="49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31" y="47"/>
                    </a:lnTo>
                    <a:lnTo>
                      <a:pt x="332" y="46"/>
                    </a:lnTo>
                    <a:lnTo>
                      <a:pt x="333" y="46"/>
                    </a:lnTo>
                    <a:lnTo>
                      <a:pt x="335" y="44"/>
                    </a:lnTo>
                    <a:lnTo>
                      <a:pt x="336" y="43"/>
                    </a:lnTo>
                    <a:lnTo>
                      <a:pt x="336" y="42"/>
                    </a:lnTo>
                    <a:lnTo>
                      <a:pt x="337" y="40"/>
                    </a:lnTo>
                    <a:lnTo>
                      <a:pt x="339" y="38"/>
                    </a:lnTo>
                    <a:lnTo>
                      <a:pt x="340" y="36"/>
                    </a:lnTo>
                    <a:lnTo>
                      <a:pt x="340" y="35"/>
                    </a:lnTo>
                    <a:lnTo>
                      <a:pt x="340" y="34"/>
                    </a:lnTo>
                    <a:lnTo>
                      <a:pt x="340" y="32"/>
                    </a:lnTo>
                    <a:lnTo>
                      <a:pt x="341" y="31"/>
                    </a:lnTo>
                    <a:lnTo>
                      <a:pt x="343" y="29"/>
                    </a:lnTo>
                    <a:lnTo>
                      <a:pt x="344" y="27"/>
                    </a:lnTo>
                    <a:lnTo>
                      <a:pt x="345" y="27"/>
                    </a:lnTo>
                    <a:lnTo>
                      <a:pt x="345" y="26"/>
                    </a:lnTo>
                    <a:lnTo>
                      <a:pt x="346" y="26"/>
                    </a:lnTo>
                    <a:lnTo>
                      <a:pt x="346" y="25"/>
                    </a:lnTo>
                    <a:lnTo>
                      <a:pt x="348" y="23"/>
                    </a:lnTo>
                    <a:lnTo>
                      <a:pt x="349" y="22"/>
                    </a:lnTo>
                    <a:lnTo>
                      <a:pt x="349" y="21"/>
                    </a:lnTo>
                    <a:lnTo>
                      <a:pt x="349" y="18"/>
                    </a:lnTo>
                    <a:lnTo>
                      <a:pt x="349" y="17"/>
                    </a:lnTo>
                    <a:lnTo>
                      <a:pt x="350" y="17"/>
                    </a:lnTo>
                    <a:lnTo>
                      <a:pt x="352" y="15"/>
                    </a:lnTo>
                    <a:lnTo>
                      <a:pt x="353" y="14"/>
                    </a:lnTo>
                    <a:lnTo>
                      <a:pt x="354" y="14"/>
                    </a:lnTo>
                    <a:lnTo>
                      <a:pt x="356" y="14"/>
                    </a:lnTo>
                    <a:lnTo>
                      <a:pt x="356" y="13"/>
                    </a:lnTo>
                    <a:lnTo>
                      <a:pt x="357" y="13"/>
                    </a:lnTo>
                    <a:lnTo>
                      <a:pt x="358" y="13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0" y="10"/>
                    </a:lnTo>
                    <a:lnTo>
                      <a:pt x="361" y="9"/>
                    </a:lnTo>
                    <a:lnTo>
                      <a:pt x="362" y="8"/>
                    </a:lnTo>
                    <a:lnTo>
                      <a:pt x="363" y="8"/>
                    </a:lnTo>
                    <a:lnTo>
                      <a:pt x="365" y="8"/>
                    </a:lnTo>
                    <a:lnTo>
                      <a:pt x="365" y="6"/>
                    </a:lnTo>
                    <a:lnTo>
                      <a:pt x="366" y="6"/>
                    </a:lnTo>
                    <a:lnTo>
                      <a:pt x="367" y="6"/>
                    </a:lnTo>
                    <a:lnTo>
                      <a:pt x="371" y="6"/>
                    </a:lnTo>
                    <a:lnTo>
                      <a:pt x="373" y="6"/>
                    </a:lnTo>
                    <a:lnTo>
                      <a:pt x="373" y="5"/>
                    </a:lnTo>
                    <a:lnTo>
                      <a:pt x="374" y="5"/>
                    </a:lnTo>
                    <a:lnTo>
                      <a:pt x="375" y="5"/>
                    </a:lnTo>
                    <a:lnTo>
                      <a:pt x="377" y="5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78" y="2"/>
                    </a:lnTo>
                    <a:lnTo>
                      <a:pt x="379" y="2"/>
                    </a:lnTo>
                    <a:lnTo>
                      <a:pt x="381" y="1"/>
                    </a:lnTo>
                    <a:lnTo>
                      <a:pt x="382" y="1"/>
                    </a:lnTo>
                    <a:lnTo>
                      <a:pt x="383" y="1"/>
                    </a:lnTo>
                    <a:lnTo>
                      <a:pt x="383" y="0"/>
                    </a:lnTo>
                    <a:lnTo>
                      <a:pt x="384" y="0"/>
                    </a:lnTo>
                    <a:lnTo>
                      <a:pt x="386" y="0"/>
                    </a:lnTo>
                    <a:lnTo>
                      <a:pt x="387" y="0"/>
                    </a:lnTo>
                    <a:lnTo>
                      <a:pt x="388" y="0"/>
                    </a:lnTo>
                    <a:lnTo>
                      <a:pt x="390" y="0"/>
                    </a:lnTo>
                    <a:lnTo>
                      <a:pt x="391" y="0"/>
                    </a:lnTo>
                    <a:lnTo>
                      <a:pt x="392" y="0"/>
                    </a:lnTo>
                    <a:lnTo>
                      <a:pt x="392" y="1"/>
                    </a:lnTo>
                    <a:lnTo>
                      <a:pt x="392" y="2"/>
                    </a:lnTo>
                    <a:lnTo>
                      <a:pt x="391" y="2"/>
                    </a:lnTo>
                    <a:lnTo>
                      <a:pt x="391" y="4"/>
                    </a:lnTo>
                    <a:lnTo>
                      <a:pt x="390" y="4"/>
                    </a:lnTo>
                    <a:lnTo>
                      <a:pt x="390" y="5"/>
                    </a:lnTo>
                    <a:lnTo>
                      <a:pt x="391" y="6"/>
                    </a:lnTo>
                    <a:lnTo>
                      <a:pt x="391" y="8"/>
                    </a:lnTo>
                    <a:lnTo>
                      <a:pt x="391" y="9"/>
                    </a:lnTo>
                    <a:lnTo>
                      <a:pt x="391" y="10"/>
                    </a:lnTo>
                    <a:lnTo>
                      <a:pt x="391" y="12"/>
                    </a:lnTo>
                    <a:lnTo>
                      <a:pt x="391" y="13"/>
                    </a:lnTo>
                    <a:lnTo>
                      <a:pt x="391" y="14"/>
                    </a:lnTo>
                    <a:lnTo>
                      <a:pt x="391" y="15"/>
                    </a:lnTo>
                    <a:lnTo>
                      <a:pt x="392" y="15"/>
                    </a:lnTo>
                    <a:lnTo>
                      <a:pt x="392" y="17"/>
                    </a:lnTo>
                    <a:lnTo>
                      <a:pt x="394" y="17"/>
                    </a:lnTo>
                    <a:lnTo>
                      <a:pt x="395" y="17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9"/>
                    </a:lnTo>
                    <a:lnTo>
                      <a:pt x="396" y="21"/>
                    </a:lnTo>
                    <a:lnTo>
                      <a:pt x="398" y="21"/>
                    </a:lnTo>
                    <a:lnTo>
                      <a:pt x="398" y="22"/>
                    </a:lnTo>
                    <a:lnTo>
                      <a:pt x="398" y="23"/>
                    </a:lnTo>
                    <a:lnTo>
                      <a:pt x="398" y="25"/>
                    </a:lnTo>
                    <a:lnTo>
                      <a:pt x="398" y="26"/>
                    </a:lnTo>
                    <a:lnTo>
                      <a:pt x="398" y="27"/>
                    </a:lnTo>
                    <a:lnTo>
                      <a:pt x="398" y="29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0" y="31"/>
                    </a:lnTo>
                    <a:lnTo>
                      <a:pt x="401" y="31"/>
                    </a:lnTo>
                    <a:lnTo>
                      <a:pt x="401" y="32"/>
                    </a:lnTo>
                    <a:lnTo>
                      <a:pt x="403" y="32"/>
                    </a:lnTo>
                    <a:lnTo>
                      <a:pt x="404" y="32"/>
                    </a:lnTo>
                    <a:lnTo>
                      <a:pt x="404" y="34"/>
                    </a:lnTo>
                    <a:lnTo>
                      <a:pt x="405" y="34"/>
                    </a:lnTo>
                    <a:lnTo>
                      <a:pt x="407" y="35"/>
                    </a:lnTo>
                    <a:lnTo>
                      <a:pt x="408" y="35"/>
                    </a:lnTo>
                    <a:lnTo>
                      <a:pt x="408" y="36"/>
                    </a:lnTo>
                    <a:lnTo>
                      <a:pt x="408" y="38"/>
                    </a:lnTo>
                    <a:lnTo>
                      <a:pt x="409" y="38"/>
                    </a:lnTo>
                    <a:lnTo>
                      <a:pt x="409" y="39"/>
                    </a:lnTo>
                    <a:lnTo>
                      <a:pt x="411" y="39"/>
                    </a:lnTo>
                    <a:lnTo>
                      <a:pt x="411" y="40"/>
                    </a:lnTo>
                    <a:lnTo>
                      <a:pt x="412" y="42"/>
                    </a:lnTo>
                    <a:lnTo>
                      <a:pt x="412" y="43"/>
                    </a:lnTo>
                    <a:lnTo>
                      <a:pt x="413" y="44"/>
                    </a:lnTo>
                    <a:lnTo>
                      <a:pt x="415" y="44"/>
                    </a:lnTo>
                    <a:lnTo>
                      <a:pt x="415" y="46"/>
                    </a:lnTo>
                    <a:lnTo>
                      <a:pt x="416" y="46"/>
                    </a:lnTo>
                    <a:lnTo>
                      <a:pt x="417" y="46"/>
                    </a:lnTo>
                    <a:lnTo>
                      <a:pt x="418" y="46"/>
                    </a:lnTo>
                    <a:lnTo>
                      <a:pt x="418" y="44"/>
                    </a:lnTo>
                    <a:lnTo>
                      <a:pt x="420" y="44"/>
                    </a:lnTo>
                    <a:lnTo>
                      <a:pt x="421" y="44"/>
                    </a:lnTo>
                    <a:lnTo>
                      <a:pt x="422" y="44"/>
                    </a:lnTo>
                    <a:lnTo>
                      <a:pt x="424" y="44"/>
                    </a:lnTo>
                    <a:lnTo>
                      <a:pt x="425" y="44"/>
                    </a:lnTo>
                    <a:lnTo>
                      <a:pt x="426" y="44"/>
                    </a:lnTo>
                    <a:lnTo>
                      <a:pt x="428" y="44"/>
                    </a:lnTo>
                    <a:lnTo>
                      <a:pt x="429" y="44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2" y="46"/>
                    </a:lnTo>
                    <a:lnTo>
                      <a:pt x="432" y="47"/>
                    </a:lnTo>
                    <a:lnTo>
                      <a:pt x="433" y="47"/>
                    </a:lnTo>
                    <a:lnTo>
                      <a:pt x="434" y="47"/>
                    </a:lnTo>
                    <a:lnTo>
                      <a:pt x="435" y="47"/>
                    </a:lnTo>
                    <a:lnTo>
                      <a:pt x="435" y="48"/>
                    </a:lnTo>
                    <a:lnTo>
                      <a:pt x="437" y="48"/>
                    </a:lnTo>
                    <a:lnTo>
                      <a:pt x="438" y="48"/>
                    </a:lnTo>
                    <a:lnTo>
                      <a:pt x="439" y="49"/>
                    </a:lnTo>
                    <a:lnTo>
                      <a:pt x="439" y="48"/>
                    </a:lnTo>
                    <a:lnTo>
                      <a:pt x="439" y="49"/>
                    </a:lnTo>
                    <a:lnTo>
                      <a:pt x="441" y="48"/>
                    </a:lnTo>
                    <a:lnTo>
                      <a:pt x="441" y="49"/>
                    </a:lnTo>
                    <a:lnTo>
                      <a:pt x="442" y="49"/>
                    </a:lnTo>
                    <a:lnTo>
                      <a:pt x="443" y="49"/>
                    </a:lnTo>
                    <a:lnTo>
                      <a:pt x="443" y="48"/>
                    </a:lnTo>
                    <a:lnTo>
                      <a:pt x="443" y="49"/>
                    </a:lnTo>
                    <a:lnTo>
                      <a:pt x="445" y="49"/>
                    </a:lnTo>
                    <a:lnTo>
                      <a:pt x="445" y="51"/>
                    </a:lnTo>
                    <a:lnTo>
                      <a:pt x="445" y="52"/>
                    </a:lnTo>
                    <a:lnTo>
                      <a:pt x="445" y="53"/>
                    </a:lnTo>
                    <a:lnTo>
                      <a:pt x="446" y="53"/>
                    </a:lnTo>
                    <a:lnTo>
                      <a:pt x="447" y="53"/>
                    </a:lnTo>
                    <a:lnTo>
                      <a:pt x="449" y="53"/>
                    </a:lnTo>
                    <a:lnTo>
                      <a:pt x="449" y="52"/>
                    </a:lnTo>
                    <a:lnTo>
                      <a:pt x="450" y="52"/>
                    </a:lnTo>
                    <a:lnTo>
                      <a:pt x="451" y="52"/>
                    </a:lnTo>
                    <a:lnTo>
                      <a:pt x="453" y="52"/>
                    </a:lnTo>
                    <a:lnTo>
                      <a:pt x="454" y="52"/>
                    </a:lnTo>
                    <a:lnTo>
                      <a:pt x="454" y="51"/>
                    </a:lnTo>
                    <a:lnTo>
                      <a:pt x="455" y="51"/>
                    </a:lnTo>
                    <a:lnTo>
                      <a:pt x="455" y="49"/>
                    </a:lnTo>
                    <a:lnTo>
                      <a:pt x="455" y="51"/>
                    </a:lnTo>
                    <a:lnTo>
                      <a:pt x="456" y="51"/>
                    </a:lnTo>
                    <a:lnTo>
                      <a:pt x="456" y="52"/>
                    </a:lnTo>
                    <a:lnTo>
                      <a:pt x="458" y="52"/>
                    </a:lnTo>
                    <a:lnTo>
                      <a:pt x="459" y="52"/>
                    </a:lnTo>
                    <a:lnTo>
                      <a:pt x="459" y="51"/>
                    </a:lnTo>
                    <a:lnTo>
                      <a:pt x="460" y="52"/>
                    </a:lnTo>
                    <a:lnTo>
                      <a:pt x="460" y="53"/>
                    </a:lnTo>
                    <a:lnTo>
                      <a:pt x="462" y="53"/>
                    </a:lnTo>
                    <a:lnTo>
                      <a:pt x="462" y="55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4" y="53"/>
                    </a:lnTo>
                    <a:lnTo>
                      <a:pt x="464" y="52"/>
                    </a:lnTo>
                    <a:lnTo>
                      <a:pt x="466" y="52"/>
                    </a:lnTo>
                    <a:lnTo>
                      <a:pt x="466" y="51"/>
                    </a:lnTo>
                    <a:lnTo>
                      <a:pt x="467" y="51"/>
                    </a:lnTo>
                    <a:lnTo>
                      <a:pt x="467" y="49"/>
                    </a:lnTo>
                    <a:lnTo>
                      <a:pt x="468" y="49"/>
                    </a:lnTo>
                    <a:lnTo>
                      <a:pt x="468" y="48"/>
                    </a:lnTo>
                    <a:lnTo>
                      <a:pt x="470" y="48"/>
                    </a:lnTo>
                    <a:lnTo>
                      <a:pt x="470" y="47"/>
                    </a:lnTo>
                    <a:lnTo>
                      <a:pt x="471" y="46"/>
                    </a:lnTo>
                    <a:lnTo>
                      <a:pt x="472" y="46"/>
                    </a:lnTo>
                    <a:lnTo>
                      <a:pt x="472" y="47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5" y="46"/>
                    </a:lnTo>
                    <a:lnTo>
                      <a:pt x="475" y="44"/>
                    </a:lnTo>
                    <a:lnTo>
                      <a:pt x="475" y="43"/>
                    </a:lnTo>
                    <a:lnTo>
                      <a:pt x="475" y="42"/>
                    </a:lnTo>
                    <a:lnTo>
                      <a:pt x="476" y="42"/>
                    </a:lnTo>
                    <a:lnTo>
                      <a:pt x="476" y="40"/>
                    </a:lnTo>
                    <a:lnTo>
                      <a:pt x="477" y="40"/>
                    </a:lnTo>
                    <a:lnTo>
                      <a:pt x="479" y="40"/>
                    </a:lnTo>
                    <a:lnTo>
                      <a:pt x="480" y="40"/>
                    </a:lnTo>
                    <a:lnTo>
                      <a:pt x="480" y="39"/>
                    </a:lnTo>
                    <a:lnTo>
                      <a:pt x="481" y="39"/>
                    </a:lnTo>
                    <a:lnTo>
                      <a:pt x="481" y="38"/>
                    </a:lnTo>
                    <a:lnTo>
                      <a:pt x="483" y="38"/>
                    </a:lnTo>
                    <a:lnTo>
                      <a:pt x="483" y="36"/>
                    </a:lnTo>
                    <a:lnTo>
                      <a:pt x="483" y="35"/>
                    </a:lnTo>
                    <a:lnTo>
                      <a:pt x="484" y="35"/>
                    </a:lnTo>
                    <a:lnTo>
                      <a:pt x="483" y="35"/>
                    </a:lnTo>
                    <a:lnTo>
                      <a:pt x="483" y="34"/>
                    </a:lnTo>
                    <a:lnTo>
                      <a:pt x="484" y="34"/>
                    </a:lnTo>
                    <a:lnTo>
                      <a:pt x="484" y="32"/>
                    </a:lnTo>
                    <a:lnTo>
                      <a:pt x="485" y="32"/>
                    </a:lnTo>
                    <a:lnTo>
                      <a:pt x="487" y="32"/>
                    </a:lnTo>
                    <a:lnTo>
                      <a:pt x="488" y="32"/>
                    </a:lnTo>
                    <a:lnTo>
                      <a:pt x="488" y="31"/>
                    </a:lnTo>
                    <a:lnTo>
                      <a:pt x="489" y="31"/>
                    </a:lnTo>
                    <a:lnTo>
                      <a:pt x="490" y="31"/>
                    </a:lnTo>
                    <a:lnTo>
                      <a:pt x="492" y="31"/>
                    </a:lnTo>
                    <a:lnTo>
                      <a:pt x="493" y="31"/>
                    </a:lnTo>
                    <a:lnTo>
                      <a:pt x="493" y="30"/>
                    </a:lnTo>
                    <a:lnTo>
                      <a:pt x="494" y="30"/>
                    </a:lnTo>
                    <a:lnTo>
                      <a:pt x="494" y="31"/>
                    </a:lnTo>
                    <a:lnTo>
                      <a:pt x="496" y="31"/>
                    </a:lnTo>
                    <a:lnTo>
                      <a:pt x="496" y="32"/>
                    </a:lnTo>
                    <a:lnTo>
                      <a:pt x="497" y="32"/>
                    </a:lnTo>
                    <a:lnTo>
                      <a:pt x="498" y="32"/>
                    </a:lnTo>
                    <a:lnTo>
                      <a:pt x="500" y="32"/>
                    </a:lnTo>
                    <a:lnTo>
                      <a:pt x="501" y="32"/>
                    </a:lnTo>
                    <a:lnTo>
                      <a:pt x="501" y="31"/>
                    </a:lnTo>
                    <a:lnTo>
                      <a:pt x="502" y="31"/>
                    </a:lnTo>
                    <a:lnTo>
                      <a:pt x="504" y="31"/>
                    </a:lnTo>
                    <a:lnTo>
                      <a:pt x="504" y="30"/>
                    </a:lnTo>
                    <a:lnTo>
                      <a:pt x="505" y="30"/>
                    </a:lnTo>
                    <a:lnTo>
                      <a:pt x="505" y="31"/>
                    </a:lnTo>
                    <a:lnTo>
                      <a:pt x="506" y="31"/>
                    </a:lnTo>
                    <a:lnTo>
                      <a:pt x="505" y="31"/>
                    </a:lnTo>
                    <a:lnTo>
                      <a:pt x="505" y="32"/>
                    </a:lnTo>
                    <a:lnTo>
                      <a:pt x="506" y="32"/>
                    </a:lnTo>
                    <a:lnTo>
                      <a:pt x="506" y="34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9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3" y="35"/>
                    </a:lnTo>
                    <a:lnTo>
                      <a:pt x="513" y="34"/>
                    </a:lnTo>
                    <a:lnTo>
                      <a:pt x="514" y="34"/>
                    </a:lnTo>
                    <a:lnTo>
                      <a:pt x="515" y="34"/>
                    </a:lnTo>
                    <a:lnTo>
                      <a:pt x="515" y="35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8" y="36"/>
                    </a:lnTo>
                    <a:lnTo>
                      <a:pt x="519" y="36"/>
                    </a:lnTo>
                    <a:lnTo>
                      <a:pt x="521" y="38"/>
                    </a:lnTo>
                    <a:lnTo>
                      <a:pt x="521" y="39"/>
                    </a:lnTo>
                    <a:lnTo>
                      <a:pt x="521" y="40"/>
                    </a:lnTo>
                    <a:lnTo>
                      <a:pt x="522" y="40"/>
                    </a:lnTo>
                    <a:lnTo>
                      <a:pt x="522" y="39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5" y="40"/>
                    </a:lnTo>
                    <a:lnTo>
                      <a:pt x="525" y="42"/>
                    </a:lnTo>
                    <a:lnTo>
                      <a:pt x="525" y="40"/>
                    </a:lnTo>
                    <a:lnTo>
                      <a:pt x="526" y="40"/>
                    </a:lnTo>
                    <a:lnTo>
                      <a:pt x="527" y="40"/>
                    </a:lnTo>
                    <a:lnTo>
                      <a:pt x="528" y="40"/>
                    </a:lnTo>
                    <a:lnTo>
                      <a:pt x="530" y="40"/>
                    </a:lnTo>
                    <a:lnTo>
                      <a:pt x="531" y="40"/>
                    </a:lnTo>
                    <a:lnTo>
                      <a:pt x="531" y="39"/>
                    </a:lnTo>
                    <a:lnTo>
                      <a:pt x="532" y="39"/>
                    </a:lnTo>
                    <a:lnTo>
                      <a:pt x="532" y="40"/>
                    </a:lnTo>
                    <a:lnTo>
                      <a:pt x="534" y="40"/>
                    </a:lnTo>
                    <a:lnTo>
                      <a:pt x="535" y="40"/>
                    </a:lnTo>
                    <a:lnTo>
                      <a:pt x="535" y="39"/>
                    </a:lnTo>
                    <a:lnTo>
                      <a:pt x="536" y="39"/>
                    </a:lnTo>
                    <a:lnTo>
                      <a:pt x="535" y="38"/>
                    </a:lnTo>
                    <a:lnTo>
                      <a:pt x="536" y="38"/>
                    </a:lnTo>
                    <a:lnTo>
                      <a:pt x="536" y="36"/>
                    </a:lnTo>
                    <a:lnTo>
                      <a:pt x="538" y="36"/>
                    </a:lnTo>
                    <a:lnTo>
                      <a:pt x="538" y="38"/>
                    </a:lnTo>
                    <a:lnTo>
                      <a:pt x="539" y="38"/>
                    </a:lnTo>
                    <a:lnTo>
                      <a:pt x="540" y="38"/>
                    </a:lnTo>
                    <a:lnTo>
                      <a:pt x="540" y="36"/>
                    </a:lnTo>
                    <a:lnTo>
                      <a:pt x="540" y="38"/>
                    </a:lnTo>
                    <a:lnTo>
                      <a:pt x="542" y="38"/>
                    </a:lnTo>
                    <a:lnTo>
                      <a:pt x="542" y="36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4" y="35"/>
                    </a:lnTo>
                    <a:lnTo>
                      <a:pt x="545" y="35"/>
                    </a:lnTo>
                    <a:lnTo>
                      <a:pt x="545" y="36"/>
                    </a:lnTo>
                    <a:lnTo>
                      <a:pt x="545" y="38"/>
                    </a:lnTo>
                    <a:lnTo>
                      <a:pt x="545" y="36"/>
                    </a:lnTo>
                    <a:lnTo>
                      <a:pt x="547" y="36"/>
                    </a:lnTo>
                    <a:lnTo>
                      <a:pt x="548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52" y="36"/>
                    </a:lnTo>
                    <a:lnTo>
                      <a:pt x="552" y="38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5" y="39"/>
                    </a:lnTo>
                    <a:lnTo>
                      <a:pt x="556" y="39"/>
                    </a:lnTo>
                    <a:lnTo>
                      <a:pt x="556" y="38"/>
                    </a:lnTo>
                    <a:lnTo>
                      <a:pt x="557" y="38"/>
                    </a:lnTo>
                    <a:lnTo>
                      <a:pt x="557" y="39"/>
                    </a:lnTo>
                    <a:lnTo>
                      <a:pt x="559" y="39"/>
                    </a:lnTo>
                    <a:lnTo>
                      <a:pt x="560" y="39"/>
                    </a:lnTo>
                    <a:lnTo>
                      <a:pt x="560" y="40"/>
                    </a:lnTo>
                    <a:lnTo>
                      <a:pt x="560" y="42"/>
                    </a:lnTo>
                    <a:lnTo>
                      <a:pt x="560" y="43"/>
                    </a:lnTo>
                    <a:lnTo>
                      <a:pt x="560" y="42"/>
                    </a:lnTo>
                    <a:lnTo>
                      <a:pt x="561" y="42"/>
                    </a:lnTo>
                    <a:lnTo>
                      <a:pt x="562" y="42"/>
                    </a:lnTo>
                    <a:lnTo>
                      <a:pt x="561" y="42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5" y="39"/>
                    </a:lnTo>
                    <a:lnTo>
                      <a:pt x="565" y="40"/>
                    </a:lnTo>
                    <a:lnTo>
                      <a:pt x="565" y="42"/>
                    </a:lnTo>
                    <a:lnTo>
                      <a:pt x="565" y="40"/>
                    </a:lnTo>
                    <a:lnTo>
                      <a:pt x="566" y="40"/>
                    </a:lnTo>
                    <a:lnTo>
                      <a:pt x="566" y="42"/>
                    </a:lnTo>
                    <a:lnTo>
                      <a:pt x="568" y="42"/>
                    </a:lnTo>
                    <a:lnTo>
                      <a:pt x="569" y="42"/>
                    </a:lnTo>
                    <a:lnTo>
                      <a:pt x="569" y="43"/>
                    </a:lnTo>
                    <a:lnTo>
                      <a:pt x="569" y="42"/>
                    </a:lnTo>
                    <a:lnTo>
                      <a:pt x="570" y="42"/>
                    </a:lnTo>
                    <a:lnTo>
                      <a:pt x="572" y="43"/>
                    </a:lnTo>
                    <a:lnTo>
                      <a:pt x="573" y="43"/>
                    </a:lnTo>
                    <a:lnTo>
                      <a:pt x="573" y="42"/>
                    </a:lnTo>
                    <a:lnTo>
                      <a:pt x="574" y="40"/>
                    </a:lnTo>
                    <a:lnTo>
                      <a:pt x="576" y="40"/>
                    </a:lnTo>
                    <a:lnTo>
                      <a:pt x="577" y="40"/>
                    </a:lnTo>
                    <a:lnTo>
                      <a:pt x="578" y="40"/>
                    </a:lnTo>
                    <a:lnTo>
                      <a:pt x="578" y="39"/>
                    </a:lnTo>
                    <a:lnTo>
                      <a:pt x="579" y="39"/>
                    </a:lnTo>
                    <a:lnTo>
                      <a:pt x="579" y="40"/>
                    </a:lnTo>
                    <a:lnTo>
                      <a:pt x="581" y="40"/>
                    </a:lnTo>
                    <a:lnTo>
                      <a:pt x="581" y="39"/>
                    </a:lnTo>
                    <a:lnTo>
                      <a:pt x="582" y="39"/>
                    </a:lnTo>
                    <a:lnTo>
                      <a:pt x="583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38"/>
                    </a:lnTo>
                    <a:lnTo>
                      <a:pt x="586" y="36"/>
                    </a:lnTo>
                    <a:lnTo>
                      <a:pt x="587" y="35"/>
                    </a:lnTo>
                    <a:lnTo>
                      <a:pt x="589" y="35"/>
                    </a:lnTo>
                    <a:lnTo>
                      <a:pt x="590" y="35"/>
                    </a:lnTo>
                    <a:lnTo>
                      <a:pt x="591" y="35"/>
                    </a:lnTo>
                    <a:lnTo>
                      <a:pt x="591" y="34"/>
                    </a:lnTo>
                    <a:lnTo>
                      <a:pt x="591" y="35"/>
                    </a:lnTo>
                    <a:lnTo>
                      <a:pt x="593" y="35"/>
                    </a:lnTo>
                    <a:lnTo>
                      <a:pt x="593" y="34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5" y="35"/>
                    </a:lnTo>
                    <a:lnTo>
                      <a:pt x="597" y="35"/>
                    </a:lnTo>
                    <a:lnTo>
                      <a:pt x="597" y="34"/>
                    </a:lnTo>
                    <a:lnTo>
                      <a:pt x="598" y="32"/>
                    </a:lnTo>
                    <a:lnTo>
                      <a:pt x="599" y="32"/>
                    </a:lnTo>
                    <a:lnTo>
                      <a:pt x="600" y="32"/>
                    </a:lnTo>
                    <a:lnTo>
                      <a:pt x="602" y="31"/>
                    </a:lnTo>
                    <a:lnTo>
                      <a:pt x="602" y="32"/>
                    </a:lnTo>
                    <a:lnTo>
                      <a:pt x="602" y="31"/>
                    </a:lnTo>
                    <a:lnTo>
                      <a:pt x="603" y="31"/>
                    </a:lnTo>
                    <a:lnTo>
                      <a:pt x="603" y="30"/>
                    </a:lnTo>
                    <a:lnTo>
                      <a:pt x="604" y="30"/>
                    </a:lnTo>
                    <a:lnTo>
                      <a:pt x="604" y="29"/>
                    </a:lnTo>
                    <a:lnTo>
                      <a:pt x="606" y="29"/>
                    </a:lnTo>
                    <a:lnTo>
                      <a:pt x="606" y="30"/>
                    </a:lnTo>
                    <a:lnTo>
                      <a:pt x="606" y="31"/>
                    </a:lnTo>
                    <a:lnTo>
                      <a:pt x="607" y="31"/>
                    </a:lnTo>
                    <a:lnTo>
                      <a:pt x="607" y="32"/>
                    </a:lnTo>
                    <a:lnTo>
                      <a:pt x="607" y="34"/>
                    </a:lnTo>
                    <a:lnTo>
                      <a:pt x="608" y="34"/>
                    </a:lnTo>
                    <a:lnTo>
                      <a:pt x="608" y="32"/>
                    </a:lnTo>
                    <a:lnTo>
                      <a:pt x="610" y="32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2" y="34"/>
                    </a:lnTo>
                    <a:lnTo>
                      <a:pt x="612" y="35"/>
                    </a:lnTo>
                    <a:lnTo>
                      <a:pt x="612" y="36"/>
                    </a:lnTo>
                    <a:lnTo>
                      <a:pt x="614" y="36"/>
                    </a:lnTo>
                    <a:lnTo>
                      <a:pt x="615" y="38"/>
                    </a:lnTo>
                    <a:lnTo>
                      <a:pt x="615" y="39"/>
                    </a:lnTo>
                    <a:lnTo>
                      <a:pt x="616" y="39"/>
                    </a:lnTo>
                    <a:lnTo>
                      <a:pt x="616" y="40"/>
                    </a:lnTo>
                    <a:lnTo>
                      <a:pt x="617" y="40"/>
                    </a:lnTo>
                    <a:lnTo>
                      <a:pt x="619" y="40"/>
                    </a:lnTo>
                    <a:lnTo>
                      <a:pt x="619" y="42"/>
                    </a:lnTo>
                    <a:lnTo>
                      <a:pt x="619" y="43"/>
                    </a:lnTo>
                    <a:lnTo>
                      <a:pt x="619" y="44"/>
                    </a:lnTo>
                    <a:lnTo>
                      <a:pt x="620" y="44"/>
                    </a:lnTo>
                    <a:lnTo>
                      <a:pt x="619" y="46"/>
                    </a:lnTo>
                    <a:lnTo>
                      <a:pt x="620" y="46"/>
                    </a:lnTo>
                    <a:lnTo>
                      <a:pt x="619" y="46"/>
                    </a:lnTo>
                    <a:lnTo>
                      <a:pt x="619" y="47"/>
                    </a:lnTo>
                    <a:lnTo>
                      <a:pt x="619" y="48"/>
                    </a:lnTo>
                    <a:lnTo>
                      <a:pt x="619" y="49"/>
                    </a:lnTo>
                    <a:lnTo>
                      <a:pt x="620" y="49"/>
                    </a:lnTo>
                    <a:lnTo>
                      <a:pt x="620" y="51"/>
                    </a:lnTo>
                    <a:lnTo>
                      <a:pt x="619" y="51"/>
                    </a:lnTo>
                    <a:lnTo>
                      <a:pt x="619" y="52"/>
                    </a:lnTo>
                    <a:lnTo>
                      <a:pt x="617" y="52"/>
                    </a:lnTo>
                    <a:lnTo>
                      <a:pt x="617" y="53"/>
                    </a:lnTo>
                    <a:lnTo>
                      <a:pt x="619" y="53"/>
                    </a:lnTo>
                    <a:lnTo>
                      <a:pt x="619" y="55"/>
                    </a:lnTo>
                    <a:lnTo>
                      <a:pt x="620" y="55"/>
                    </a:lnTo>
                    <a:lnTo>
                      <a:pt x="620" y="56"/>
                    </a:lnTo>
                    <a:lnTo>
                      <a:pt x="619" y="56"/>
                    </a:lnTo>
                    <a:lnTo>
                      <a:pt x="619" y="57"/>
                    </a:lnTo>
                    <a:lnTo>
                      <a:pt x="619" y="59"/>
                    </a:lnTo>
                    <a:lnTo>
                      <a:pt x="619" y="60"/>
                    </a:lnTo>
                    <a:lnTo>
                      <a:pt x="617" y="60"/>
                    </a:lnTo>
                    <a:lnTo>
                      <a:pt x="617" y="61"/>
                    </a:lnTo>
                    <a:lnTo>
                      <a:pt x="619" y="61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7" y="64"/>
                    </a:lnTo>
                    <a:lnTo>
                      <a:pt x="617" y="65"/>
                    </a:lnTo>
                    <a:lnTo>
                      <a:pt x="617" y="67"/>
                    </a:lnTo>
                    <a:lnTo>
                      <a:pt x="619" y="67"/>
                    </a:lnTo>
                    <a:lnTo>
                      <a:pt x="619" y="68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1" y="69"/>
                    </a:lnTo>
                    <a:lnTo>
                      <a:pt x="621" y="70"/>
                    </a:lnTo>
                    <a:lnTo>
                      <a:pt x="621" y="72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3" y="73"/>
                    </a:lnTo>
                    <a:lnTo>
                      <a:pt x="623" y="74"/>
                    </a:lnTo>
                    <a:lnTo>
                      <a:pt x="623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8"/>
                    </a:lnTo>
                    <a:lnTo>
                      <a:pt x="625" y="78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7" y="81"/>
                    </a:lnTo>
                    <a:lnTo>
                      <a:pt x="627" y="82"/>
                    </a:lnTo>
                    <a:lnTo>
                      <a:pt x="628" y="82"/>
                    </a:lnTo>
                    <a:lnTo>
                      <a:pt x="629" y="82"/>
                    </a:lnTo>
                    <a:lnTo>
                      <a:pt x="629" y="84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2" y="86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3" y="89"/>
                    </a:lnTo>
                    <a:lnTo>
                      <a:pt x="633" y="90"/>
                    </a:lnTo>
                    <a:lnTo>
                      <a:pt x="634" y="90"/>
                    </a:lnTo>
                    <a:lnTo>
                      <a:pt x="634" y="91"/>
                    </a:lnTo>
                    <a:lnTo>
                      <a:pt x="636" y="91"/>
                    </a:lnTo>
                    <a:lnTo>
                      <a:pt x="636" y="93"/>
                    </a:lnTo>
                    <a:lnTo>
                      <a:pt x="636" y="94"/>
                    </a:lnTo>
                    <a:lnTo>
                      <a:pt x="637" y="94"/>
                    </a:lnTo>
                    <a:lnTo>
                      <a:pt x="637" y="95"/>
                    </a:lnTo>
                    <a:lnTo>
                      <a:pt x="638" y="95"/>
                    </a:lnTo>
                    <a:lnTo>
                      <a:pt x="638" y="94"/>
                    </a:lnTo>
                    <a:lnTo>
                      <a:pt x="640" y="94"/>
                    </a:lnTo>
                    <a:lnTo>
                      <a:pt x="641" y="94"/>
                    </a:lnTo>
                    <a:lnTo>
                      <a:pt x="642" y="94"/>
                    </a:lnTo>
                    <a:lnTo>
                      <a:pt x="644" y="94"/>
                    </a:lnTo>
                    <a:lnTo>
                      <a:pt x="644" y="93"/>
                    </a:lnTo>
                    <a:lnTo>
                      <a:pt x="645" y="93"/>
                    </a:lnTo>
                    <a:lnTo>
                      <a:pt x="646" y="93"/>
                    </a:lnTo>
                    <a:lnTo>
                      <a:pt x="648" y="93"/>
                    </a:lnTo>
                    <a:lnTo>
                      <a:pt x="649" y="93"/>
                    </a:lnTo>
                    <a:lnTo>
                      <a:pt x="650" y="93"/>
                    </a:lnTo>
                    <a:lnTo>
                      <a:pt x="651" y="93"/>
                    </a:lnTo>
                    <a:lnTo>
                      <a:pt x="653" y="93"/>
                    </a:lnTo>
                    <a:lnTo>
                      <a:pt x="654" y="93"/>
                    </a:lnTo>
                    <a:lnTo>
                      <a:pt x="655" y="93"/>
                    </a:lnTo>
                    <a:lnTo>
                      <a:pt x="657" y="93"/>
                    </a:lnTo>
                    <a:lnTo>
                      <a:pt x="658" y="94"/>
                    </a:lnTo>
                    <a:lnTo>
                      <a:pt x="659" y="94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2" y="95"/>
                    </a:lnTo>
                    <a:lnTo>
                      <a:pt x="663" y="95"/>
                    </a:lnTo>
                    <a:lnTo>
                      <a:pt x="665" y="95"/>
                    </a:lnTo>
                    <a:lnTo>
                      <a:pt x="666" y="95"/>
                    </a:lnTo>
                    <a:lnTo>
                      <a:pt x="666" y="97"/>
                    </a:lnTo>
                    <a:lnTo>
                      <a:pt x="667" y="97"/>
                    </a:lnTo>
                    <a:lnTo>
                      <a:pt x="669" y="97"/>
                    </a:lnTo>
                    <a:lnTo>
                      <a:pt x="670" y="97"/>
                    </a:lnTo>
                    <a:lnTo>
                      <a:pt x="671" y="97"/>
                    </a:lnTo>
                    <a:lnTo>
                      <a:pt x="671" y="98"/>
                    </a:lnTo>
                    <a:lnTo>
                      <a:pt x="672" y="98"/>
                    </a:lnTo>
                    <a:lnTo>
                      <a:pt x="672" y="97"/>
                    </a:lnTo>
                    <a:lnTo>
                      <a:pt x="672" y="95"/>
                    </a:lnTo>
                    <a:lnTo>
                      <a:pt x="672" y="97"/>
                    </a:lnTo>
                    <a:lnTo>
                      <a:pt x="674" y="97"/>
                    </a:lnTo>
                    <a:lnTo>
                      <a:pt x="674" y="98"/>
                    </a:lnTo>
                    <a:lnTo>
                      <a:pt x="675" y="98"/>
                    </a:lnTo>
                    <a:lnTo>
                      <a:pt x="676" y="98"/>
                    </a:lnTo>
                    <a:lnTo>
                      <a:pt x="678" y="98"/>
                    </a:lnTo>
                    <a:lnTo>
                      <a:pt x="678" y="99"/>
                    </a:lnTo>
                    <a:lnTo>
                      <a:pt x="679" y="99"/>
                    </a:lnTo>
                    <a:lnTo>
                      <a:pt x="679" y="98"/>
                    </a:lnTo>
                    <a:lnTo>
                      <a:pt x="680" y="98"/>
                    </a:lnTo>
                    <a:lnTo>
                      <a:pt x="680" y="99"/>
                    </a:lnTo>
                    <a:lnTo>
                      <a:pt x="682" y="99"/>
                    </a:lnTo>
                    <a:lnTo>
                      <a:pt x="683" y="99"/>
                    </a:lnTo>
                    <a:lnTo>
                      <a:pt x="683" y="101"/>
                    </a:lnTo>
                    <a:lnTo>
                      <a:pt x="684" y="101"/>
                    </a:lnTo>
                    <a:lnTo>
                      <a:pt x="684" y="99"/>
                    </a:lnTo>
                    <a:lnTo>
                      <a:pt x="686" y="99"/>
                    </a:lnTo>
                    <a:lnTo>
                      <a:pt x="687" y="101"/>
                    </a:lnTo>
                    <a:lnTo>
                      <a:pt x="687" y="99"/>
                    </a:lnTo>
                    <a:lnTo>
                      <a:pt x="688" y="99"/>
                    </a:lnTo>
                    <a:lnTo>
                      <a:pt x="688" y="101"/>
                    </a:lnTo>
                    <a:lnTo>
                      <a:pt x="689" y="101"/>
                    </a:lnTo>
                    <a:lnTo>
                      <a:pt x="691" y="101"/>
                    </a:lnTo>
                    <a:lnTo>
                      <a:pt x="691" y="102"/>
                    </a:lnTo>
                    <a:lnTo>
                      <a:pt x="692" y="102"/>
                    </a:lnTo>
                    <a:lnTo>
                      <a:pt x="693" y="102"/>
                    </a:lnTo>
                    <a:lnTo>
                      <a:pt x="693" y="103"/>
                    </a:lnTo>
                    <a:lnTo>
                      <a:pt x="695" y="103"/>
                    </a:lnTo>
                    <a:lnTo>
                      <a:pt x="695" y="102"/>
                    </a:lnTo>
                    <a:lnTo>
                      <a:pt x="696" y="102"/>
                    </a:lnTo>
                    <a:lnTo>
                      <a:pt x="696" y="103"/>
                    </a:lnTo>
                    <a:lnTo>
                      <a:pt x="697" y="103"/>
                    </a:lnTo>
                    <a:lnTo>
                      <a:pt x="697" y="104"/>
                    </a:lnTo>
                    <a:lnTo>
                      <a:pt x="697" y="103"/>
                    </a:lnTo>
                    <a:lnTo>
                      <a:pt x="699" y="103"/>
                    </a:lnTo>
                    <a:lnTo>
                      <a:pt x="699" y="104"/>
                    </a:lnTo>
                    <a:lnTo>
                      <a:pt x="700" y="104"/>
                    </a:lnTo>
                    <a:lnTo>
                      <a:pt x="701" y="104"/>
                    </a:lnTo>
                    <a:lnTo>
                      <a:pt x="703" y="104"/>
                    </a:lnTo>
                    <a:lnTo>
                      <a:pt x="703" y="106"/>
                    </a:lnTo>
                    <a:lnTo>
                      <a:pt x="704" y="106"/>
                    </a:lnTo>
                    <a:lnTo>
                      <a:pt x="704" y="107"/>
                    </a:lnTo>
                    <a:lnTo>
                      <a:pt x="705" y="107"/>
                    </a:lnTo>
                    <a:lnTo>
                      <a:pt x="706" y="107"/>
                    </a:lnTo>
                    <a:lnTo>
                      <a:pt x="708" y="107"/>
                    </a:lnTo>
                    <a:lnTo>
                      <a:pt x="709" y="107"/>
                    </a:lnTo>
                    <a:lnTo>
                      <a:pt x="710" y="107"/>
                    </a:lnTo>
                    <a:lnTo>
                      <a:pt x="712" y="107"/>
                    </a:lnTo>
                    <a:lnTo>
                      <a:pt x="712" y="108"/>
                    </a:lnTo>
                    <a:lnTo>
                      <a:pt x="713" y="108"/>
                    </a:lnTo>
                    <a:lnTo>
                      <a:pt x="713" y="107"/>
                    </a:lnTo>
                    <a:lnTo>
                      <a:pt x="714" y="107"/>
                    </a:lnTo>
                    <a:lnTo>
                      <a:pt x="716" y="107"/>
                    </a:lnTo>
                    <a:lnTo>
                      <a:pt x="717" y="107"/>
                    </a:lnTo>
                    <a:lnTo>
                      <a:pt x="718" y="107"/>
                    </a:lnTo>
                    <a:lnTo>
                      <a:pt x="720" y="107"/>
                    </a:lnTo>
                    <a:lnTo>
                      <a:pt x="720" y="108"/>
                    </a:lnTo>
                    <a:lnTo>
                      <a:pt x="721" y="108"/>
                    </a:lnTo>
                    <a:lnTo>
                      <a:pt x="720" y="108"/>
                    </a:lnTo>
                    <a:lnTo>
                      <a:pt x="720" y="110"/>
                    </a:lnTo>
                    <a:lnTo>
                      <a:pt x="720" y="111"/>
                    </a:lnTo>
                    <a:lnTo>
                      <a:pt x="721" y="111"/>
                    </a:lnTo>
                    <a:lnTo>
                      <a:pt x="721" y="112"/>
                    </a:lnTo>
                    <a:lnTo>
                      <a:pt x="722" y="112"/>
                    </a:lnTo>
                    <a:lnTo>
                      <a:pt x="722" y="114"/>
                    </a:lnTo>
                    <a:lnTo>
                      <a:pt x="723" y="114"/>
                    </a:lnTo>
                    <a:lnTo>
                      <a:pt x="725" y="114"/>
                    </a:lnTo>
                    <a:lnTo>
                      <a:pt x="726" y="114"/>
                    </a:lnTo>
                    <a:lnTo>
                      <a:pt x="727" y="114"/>
                    </a:lnTo>
                    <a:lnTo>
                      <a:pt x="729" y="114"/>
                    </a:lnTo>
                    <a:lnTo>
                      <a:pt x="729" y="115"/>
                    </a:lnTo>
                    <a:lnTo>
                      <a:pt x="729" y="116"/>
                    </a:lnTo>
                    <a:lnTo>
                      <a:pt x="730" y="116"/>
                    </a:lnTo>
                    <a:lnTo>
                      <a:pt x="730" y="118"/>
                    </a:lnTo>
                    <a:lnTo>
                      <a:pt x="731" y="118"/>
                    </a:lnTo>
                    <a:lnTo>
                      <a:pt x="731" y="116"/>
                    </a:lnTo>
                    <a:lnTo>
                      <a:pt x="733" y="116"/>
                    </a:lnTo>
                    <a:lnTo>
                      <a:pt x="734" y="116"/>
                    </a:lnTo>
                    <a:lnTo>
                      <a:pt x="735" y="116"/>
                    </a:lnTo>
                    <a:lnTo>
                      <a:pt x="735" y="118"/>
                    </a:lnTo>
                    <a:lnTo>
                      <a:pt x="737" y="118"/>
                    </a:lnTo>
                    <a:lnTo>
                      <a:pt x="737" y="119"/>
                    </a:lnTo>
                    <a:lnTo>
                      <a:pt x="738" y="119"/>
                    </a:lnTo>
                    <a:lnTo>
                      <a:pt x="739" y="119"/>
                    </a:lnTo>
                    <a:lnTo>
                      <a:pt x="739" y="118"/>
                    </a:lnTo>
                    <a:lnTo>
                      <a:pt x="741" y="116"/>
                    </a:lnTo>
                    <a:lnTo>
                      <a:pt x="741" y="118"/>
                    </a:lnTo>
                    <a:lnTo>
                      <a:pt x="741" y="116"/>
                    </a:lnTo>
                    <a:lnTo>
                      <a:pt x="742" y="116"/>
                    </a:lnTo>
                    <a:lnTo>
                      <a:pt x="743" y="116"/>
                    </a:lnTo>
                    <a:lnTo>
                      <a:pt x="743" y="118"/>
                    </a:lnTo>
                    <a:lnTo>
                      <a:pt x="744" y="118"/>
                    </a:lnTo>
                    <a:lnTo>
                      <a:pt x="744" y="119"/>
                    </a:lnTo>
                    <a:lnTo>
                      <a:pt x="746" y="119"/>
                    </a:lnTo>
                    <a:lnTo>
                      <a:pt x="747" y="119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8" y="121"/>
                    </a:lnTo>
                    <a:lnTo>
                      <a:pt x="750" y="121"/>
                    </a:lnTo>
                    <a:lnTo>
                      <a:pt x="750" y="123"/>
                    </a:lnTo>
                    <a:lnTo>
                      <a:pt x="750" y="121"/>
                    </a:lnTo>
                    <a:lnTo>
                      <a:pt x="751" y="121"/>
                    </a:lnTo>
                    <a:lnTo>
                      <a:pt x="751" y="123"/>
                    </a:lnTo>
                    <a:lnTo>
                      <a:pt x="752" y="123"/>
                    </a:lnTo>
                    <a:lnTo>
                      <a:pt x="752" y="124"/>
                    </a:lnTo>
                    <a:lnTo>
                      <a:pt x="752" y="125"/>
                    </a:lnTo>
                    <a:lnTo>
                      <a:pt x="754" y="127"/>
                    </a:lnTo>
                    <a:lnTo>
                      <a:pt x="752" y="128"/>
                    </a:lnTo>
                    <a:lnTo>
                      <a:pt x="754" y="129"/>
                    </a:lnTo>
                    <a:lnTo>
                      <a:pt x="754" y="131"/>
                    </a:lnTo>
                    <a:lnTo>
                      <a:pt x="754" y="132"/>
                    </a:lnTo>
                    <a:lnTo>
                      <a:pt x="754" y="133"/>
                    </a:lnTo>
                    <a:lnTo>
                      <a:pt x="755" y="133"/>
                    </a:lnTo>
                    <a:lnTo>
                      <a:pt x="755" y="135"/>
                    </a:lnTo>
                    <a:lnTo>
                      <a:pt x="754" y="136"/>
                    </a:lnTo>
                    <a:lnTo>
                      <a:pt x="755" y="136"/>
                    </a:lnTo>
                    <a:lnTo>
                      <a:pt x="755" y="137"/>
                    </a:lnTo>
                    <a:lnTo>
                      <a:pt x="756" y="137"/>
                    </a:lnTo>
                    <a:lnTo>
                      <a:pt x="758" y="137"/>
                    </a:lnTo>
                    <a:lnTo>
                      <a:pt x="759" y="137"/>
                    </a:lnTo>
                    <a:lnTo>
                      <a:pt x="759" y="139"/>
                    </a:lnTo>
                    <a:lnTo>
                      <a:pt x="759" y="140"/>
                    </a:lnTo>
                    <a:lnTo>
                      <a:pt x="759" y="141"/>
                    </a:lnTo>
                    <a:lnTo>
                      <a:pt x="759" y="142"/>
                    </a:lnTo>
                    <a:lnTo>
                      <a:pt x="760" y="144"/>
                    </a:lnTo>
                    <a:lnTo>
                      <a:pt x="760" y="145"/>
                    </a:lnTo>
                    <a:lnTo>
                      <a:pt x="759" y="145"/>
                    </a:lnTo>
                    <a:lnTo>
                      <a:pt x="758" y="145"/>
                    </a:lnTo>
                    <a:lnTo>
                      <a:pt x="758" y="146"/>
                    </a:lnTo>
                    <a:lnTo>
                      <a:pt x="756" y="146"/>
                    </a:lnTo>
                    <a:lnTo>
                      <a:pt x="756" y="148"/>
                    </a:lnTo>
                    <a:lnTo>
                      <a:pt x="755" y="148"/>
                    </a:lnTo>
                    <a:lnTo>
                      <a:pt x="755" y="146"/>
                    </a:lnTo>
                    <a:lnTo>
                      <a:pt x="754" y="146"/>
                    </a:lnTo>
                    <a:lnTo>
                      <a:pt x="754" y="148"/>
                    </a:lnTo>
                    <a:lnTo>
                      <a:pt x="754" y="149"/>
                    </a:lnTo>
                    <a:lnTo>
                      <a:pt x="752" y="149"/>
                    </a:lnTo>
                    <a:lnTo>
                      <a:pt x="751" y="148"/>
                    </a:lnTo>
                    <a:lnTo>
                      <a:pt x="750" y="148"/>
                    </a:lnTo>
                    <a:lnTo>
                      <a:pt x="748" y="148"/>
                    </a:lnTo>
                    <a:lnTo>
                      <a:pt x="747" y="148"/>
                    </a:lnTo>
                    <a:lnTo>
                      <a:pt x="747" y="149"/>
                    </a:lnTo>
                    <a:lnTo>
                      <a:pt x="746" y="149"/>
                    </a:lnTo>
                    <a:lnTo>
                      <a:pt x="746" y="148"/>
                    </a:lnTo>
                    <a:lnTo>
                      <a:pt x="744" y="148"/>
                    </a:lnTo>
                    <a:lnTo>
                      <a:pt x="743" y="148"/>
                    </a:lnTo>
                    <a:lnTo>
                      <a:pt x="743" y="149"/>
                    </a:lnTo>
                    <a:lnTo>
                      <a:pt x="744" y="149"/>
                    </a:lnTo>
                    <a:lnTo>
                      <a:pt x="744" y="150"/>
                    </a:lnTo>
                    <a:lnTo>
                      <a:pt x="743" y="150"/>
                    </a:lnTo>
                    <a:lnTo>
                      <a:pt x="743" y="152"/>
                    </a:lnTo>
                    <a:lnTo>
                      <a:pt x="742" y="152"/>
                    </a:lnTo>
                    <a:lnTo>
                      <a:pt x="741" y="152"/>
                    </a:lnTo>
                    <a:lnTo>
                      <a:pt x="739" y="152"/>
                    </a:lnTo>
                    <a:lnTo>
                      <a:pt x="739" y="153"/>
                    </a:lnTo>
                    <a:lnTo>
                      <a:pt x="738" y="153"/>
                    </a:lnTo>
                    <a:lnTo>
                      <a:pt x="737" y="153"/>
                    </a:lnTo>
                    <a:lnTo>
                      <a:pt x="737" y="154"/>
                    </a:lnTo>
                    <a:lnTo>
                      <a:pt x="738" y="154"/>
                    </a:lnTo>
                    <a:lnTo>
                      <a:pt x="739" y="154"/>
                    </a:lnTo>
                    <a:lnTo>
                      <a:pt x="739" y="156"/>
                    </a:lnTo>
                    <a:lnTo>
                      <a:pt x="738" y="156"/>
                    </a:lnTo>
                    <a:lnTo>
                      <a:pt x="738" y="157"/>
                    </a:lnTo>
                    <a:lnTo>
                      <a:pt x="737" y="157"/>
                    </a:lnTo>
                    <a:lnTo>
                      <a:pt x="737" y="158"/>
                    </a:lnTo>
                    <a:lnTo>
                      <a:pt x="735" y="158"/>
                    </a:lnTo>
                    <a:lnTo>
                      <a:pt x="737" y="158"/>
                    </a:lnTo>
                    <a:lnTo>
                      <a:pt x="737" y="159"/>
                    </a:lnTo>
                    <a:lnTo>
                      <a:pt x="735" y="159"/>
                    </a:lnTo>
                    <a:lnTo>
                      <a:pt x="734" y="161"/>
                    </a:lnTo>
                    <a:lnTo>
                      <a:pt x="734" y="162"/>
                    </a:lnTo>
                    <a:lnTo>
                      <a:pt x="734" y="163"/>
                    </a:lnTo>
                    <a:lnTo>
                      <a:pt x="733" y="163"/>
                    </a:lnTo>
                    <a:lnTo>
                      <a:pt x="733" y="165"/>
                    </a:lnTo>
                    <a:lnTo>
                      <a:pt x="731" y="165"/>
                    </a:lnTo>
                    <a:lnTo>
                      <a:pt x="730" y="165"/>
                    </a:lnTo>
                    <a:lnTo>
                      <a:pt x="729" y="165"/>
                    </a:lnTo>
                    <a:lnTo>
                      <a:pt x="727" y="166"/>
                    </a:lnTo>
                    <a:lnTo>
                      <a:pt x="727" y="167"/>
                    </a:lnTo>
                    <a:lnTo>
                      <a:pt x="726" y="167"/>
                    </a:lnTo>
                    <a:lnTo>
                      <a:pt x="725" y="167"/>
                    </a:lnTo>
                    <a:lnTo>
                      <a:pt x="723" y="167"/>
                    </a:lnTo>
                    <a:lnTo>
                      <a:pt x="723" y="169"/>
                    </a:lnTo>
                    <a:lnTo>
                      <a:pt x="722" y="169"/>
                    </a:lnTo>
                    <a:lnTo>
                      <a:pt x="721" y="167"/>
                    </a:lnTo>
                    <a:lnTo>
                      <a:pt x="721" y="169"/>
                    </a:lnTo>
                    <a:lnTo>
                      <a:pt x="720" y="169"/>
                    </a:lnTo>
                    <a:lnTo>
                      <a:pt x="720" y="170"/>
                    </a:lnTo>
                    <a:lnTo>
                      <a:pt x="718" y="170"/>
                    </a:lnTo>
                    <a:lnTo>
                      <a:pt x="717" y="170"/>
                    </a:lnTo>
                    <a:lnTo>
                      <a:pt x="716" y="170"/>
                    </a:lnTo>
                    <a:lnTo>
                      <a:pt x="716" y="171"/>
                    </a:lnTo>
                    <a:lnTo>
                      <a:pt x="714" y="171"/>
                    </a:lnTo>
                    <a:lnTo>
                      <a:pt x="713" y="171"/>
                    </a:lnTo>
                    <a:lnTo>
                      <a:pt x="713" y="173"/>
                    </a:lnTo>
                    <a:lnTo>
                      <a:pt x="712" y="173"/>
                    </a:lnTo>
                    <a:lnTo>
                      <a:pt x="710" y="173"/>
                    </a:lnTo>
                    <a:lnTo>
                      <a:pt x="709" y="174"/>
                    </a:lnTo>
                    <a:lnTo>
                      <a:pt x="708" y="174"/>
                    </a:lnTo>
                    <a:lnTo>
                      <a:pt x="706" y="174"/>
                    </a:lnTo>
                    <a:lnTo>
                      <a:pt x="705" y="174"/>
                    </a:lnTo>
                    <a:lnTo>
                      <a:pt x="705" y="173"/>
                    </a:lnTo>
                    <a:lnTo>
                      <a:pt x="704" y="173"/>
                    </a:lnTo>
                    <a:lnTo>
                      <a:pt x="703" y="173"/>
                    </a:lnTo>
                    <a:lnTo>
                      <a:pt x="701" y="173"/>
                    </a:lnTo>
                    <a:lnTo>
                      <a:pt x="701" y="174"/>
                    </a:lnTo>
                    <a:lnTo>
                      <a:pt x="700" y="174"/>
                    </a:lnTo>
                    <a:lnTo>
                      <a:pt x="700" y="173"/>
                    </a:lnTo>
                    <a:lnTo>
                      <a:pt x="699" y="173"/>
                    </a:lnTo>
                    <a:lnTo>
                      <a:pt x="697" y="173"/>
                    </a:lnTo>
                    <a:lnTo>
                      <a:pt x="697" y="171"/>
                    </a:lnTo>
                    <a:lnTo>
                      <a:pt x="696" y="171"/>
                    </a:lnTo>
                    <a:lnTo>
                      <a:pt x="695" y="171"/>
                    </a:lnTo>
                    <a:lnTo>
                      <a:pt x="693" y="171"/>
                    </a:lnTo>
                    <a:lnTo>
                      <a:pt x="693" y="173"/>
                    </a:lnTo>
                    <a:lnTo>
                      <a:pt x="693" y="171"/>
                    </a:lnTo>
                    <a:lnTo>
                      <a:pt x="692" y="171"/>
                    </a:lnTo>
                    <a:lnTo>
                      <a:pt x="691" y="173"/>
                    </a:lnTo>
                    <a:lnTo>
                      <a:pt x="689" y="171"/>
                    </a:lnTo>
                    <a:lnTo>
                      <a:pt x="688" y="171"/>
                    </a:lnTo>
                    <a:lnTo>
                      <a:pt x="687" y="171"/>
                    </a:lnTo>
                    <a:lnTo>
                      <a:pt x="686" y="170"/>
                    </a:lnTo>
                    <a:lnTo>
                      <a:pt x="684" y="170"/>
                    </a:lnTo>
                    <a:lnTo>
                      <a:pt x="683" y="170"/>
                    </a:lnTo>
                    <a:lnTo>
                      <a:pt x="683" y="171"/>
                    </a:lnTo>
                    <a:lnTo>
                      <a:pt x="682" y="171"/>
                    </a:lnTo>
                    <a:lnTo>
                      <a:pt x="682" y="170"/>
                    </a:lnTo>
                    <a:lnTo>
                      <a:pt x="680" y="170"/>
                    </a:lnTo>
                    <a:lnTo>
                      <a:pt x="680" y="171"/>
                    </a:lnTo>
                    <a:lnTo>
                      <a:pt x="680" y="170"/>
                    </a:lnTo>
                    <a:lnTo>
                      <a:pt x="679" y="170"/>
                    </a:lnTo>
                    <a:lnTo>
                      <a:pt x="679" y="171"/>
                    </a:lnTo>
                    <a:lnTo>
                      <a:pt x="678" y="171"/>
                    </a:lnTo>
                    <a:lnTo>
                      <a:pt x="678" y="170"/>
                    </a:lnTo>
                    <a:lnTo>
                      <a:pt x="676" y="171"/>
                    </a:lnTo>
                    <a:lnTo>
                      <a:pt x="675" y="171"/>
                    </a:lnTo>
                    <a:lnTo>
                      <a:pt x="675" y="170"/>
                    </a:lnTo>
                    <a:lnTo>
                      <a:pt x="675" y="171"/>
                    </a:lnTo>
                    <a:lnTo>
                      <a:pt x="674" y="171"/>
                    </a:lnTo>
                    <a:lnTo>
                      <a:pt x="672" y="171"/>
                    </a:lnTo>
                    <a:lnTo>
                      <a:pt x="671" y="171"/>
                    </a:lnTo>
                    <a:lnTo>
                      <a:pt x="670" y="170"/>
                    </a:lnTo>
                    <a:lnTo>
                      <a:pt x="669" y="171"/>
                    </a:lnTo>
                    <a:lnTo>
                      <a:pt x="669" y="170"/>
                    </a:lnTo>
                    <a:lnTo>
                      <a:pt x="667" y="170"/>
                    </a:lnTo>
                    <a:lnTo>
                      <a:pt x="666" y="169"/>
                    </a:lnTo>
                    <a:lnTo>
                      <a:pt x="665" y="169"/>
                    </a:lnTo>
                    <a:lnTo>
                      <a:pt x="663" y="169"/>
                    </a:lnTo>
                    <a:lnTo>
                      <a:pt x="662" y="167"/>
                    </a:lnTo>
                    <a:lnTo>
                      <a:pt x="661" y="167"/>
                    </a:lnTo>
                    <a:lnTo>
                      <a:pt x="659" y="167"/>
                    </a:lnTo>
                    <a:lnTo>
                      <a:pt x="658" y="167"/>
                    </a:lnTo>
                    <a:lnTo>
                      <a:pt x="657" y="167"/>
                    </a:lnTo>
                    <a:lnTo>
                      <a:pt x="655" y="166"/>
                    </a:lnTo>
                    <a:lnTo>
                      <a:pt x="654" y="166"/>
                    </a:lnTo>
                    <a:lnTo>
                      <a:pt x="653" y="166"/>
                    </a:lnTo>
                    <a:lnTo>
                      <a:pt x="651" y="167"/>
                    </a:lnTo>
                    <a:lnTo>
                      <a:pt x="651" y="166"/>
                    </a:lnTo>
                    <a:lnTo>
                      <a:pt x="651" y="167"/>
                    </a:lnTo>
                    <a:lnTo>
                      <a:pt x="650" y="167"/>
                    </a:lnTo>
                    <a:lnTo>
                      <a:pt x="649" y="167"/>
                    </a:lnTo>
                    <a:lnTo>
                      <a:pt x="648" y="166"/>
                    </a:lnTo>
                    <a:lnTo>
                      <a:pt x="646" y="165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4" y="163"/>
                    </a:lnTo>
                    <a:lnTo>
                      <a:pt x="642" y="163"/>
                    </a:lnTo>
                    <a:lnTo>
                      <a:pt x="642" y="162"/>
                    </a:lnTo>
                    <a:lnTo>
                      <a:pt x="641" y="162"/>
                    </a:lnTo>
                    <a:lnTo>
                      <a:pt x="641" y="163"/>
                    </a:lnTo>
                    <a:lnTo>
                      <a:pt x="640" y="163"/>
                    </a:lnTo>
                    <a:lnTo>
                      <a:pt x="640" y="162"/>
                    </a:lnTo>
                    <a:lnTo>
                      <a:pt x="638" y="162"/>
                    </a:lnTo>
                    <a:lnTo>
                      <a:pt x="638" y="163"/>
                    </a:lnTo>
                    <a:lnTo>
                      <a:pt x="638" y="162"/>
                    </a:lnTo>
                    <a:lnTo>
                      <a:pt x="637" y="162"/>
                    </a:lnTo>
                    <a:lnTo>
                      <a:pt x="636" y="162"/>
                    </a:lnTo>
                    <a:lnTo>
                      <a:pt x="634" y="162"/>
                    </a:lnTo>
                    <a:lnTo>
                      <a:pt x="633" y="162"/>
                    </a:lnTo>
                    <a:lnTo>
                      <a:pt x="633" y="161"/>
                    </a:lnTo>
                    <a:lnTo>
                      <a:pt x="632" y="161"/>
                    </a:lnTo>
                    <a:lnTo>
                      <a:pt x="632" y="159"/>
                    </a:lnTo>
                    <a:lnTo>
                      <a:pt x="631" y="159"/>
                    </a:lnTo>
                    <a:lnTo>
                      <a:pt x="631" y="158"/>
                    </a:lnTo>
                    <a:lnTo>
                      <a:pt x="631" y="157"/>
                    </a:lnTo>
                    <a:lnTo>
                      <a:pt x="629" y="157"/>
                    </a:lnTo>
                    <a:lnTo>
                      <a:pt x="628" y="157"/>
                    </a:lnTo>
                    <a:lnTo>
                      <a:pt x="628" y="156"/>
                    </a:lnTo>
                    <a:lnTo>
                      <a:pt x="627" y="156"/>
                    </a:lnTo>
                    <a:lnTo>
                      <a:pt x="627" y="154"/>
                    </a:lnTo>
                    <a:lnTo>
                      <a:pt x="625" y="154"/>
                    </a:lnTo>
                    <a:lnTo>
                      <a:pt x="624" y="154"/>
                    </a:lnTo>
                    <a:lnTo>
                      <a:pt x="624" y="156"/>
                    </a:lnTo>
                    <a:lnTo>
                      <a:pt x="624" y="157"/>
                    </a:lnTo>
                    <a:lnTo>
                      <a:pt x="624" y="158"/>
                    </a:lnTo>
                    <a:lnTo>
                      <a:pt x="625" y="159"/>
                    </a:lnTo>
                    <a:lnTo>
                      <a:pt x="625" y="161"/>
                    </a:lnTo>
                    <a:lnTo>
                      <a:pt x="627" y="161"/>
                    </a:lnTo>
                    <a:lnTo>
                      <a:pt x="627" y="162"/>
                    </a:lnTo>
                    <a:lnTo>
                      <a:pt x="627" y="163"/>
                    </a:lnTo>
                    <a:lnTo>
                      <a:pt x="627" y="165"/>
                    </a:lnTo>
                    <a:lnTo>
                      <a:pt x="627" y="166"/>
                    </a:lnTo>
                    <a:lnTo>
                      <a:pt x="628" y="166"/>
                    </a:lnTo>
                    <a:lnTo>
                      <a:pt x="628" y="167"/>
                    </a:lnTo>
                    <a:lnTo>
                      <a:pt x="629" y="167"/>
                    </a:lnTo>
                    <a:lnTo>
                      <a:pt x="629" y="169"/>
                    </a:lnTo>
                    <a:lnTo>
                      <a:pt x="629" y="170"/>
                    </a:lnTo>
                    <a:lnTo>
                      <a:pt x="629" y="171"/>
                    </a:lnTo>
                    <a:lnTo>
                      <a:pt x="631" y="173"/>
                    </a:lnTo>
                    <a:lnTo>
                      <a:pt x="631" y="174"/>
                    </a:lnTo>
                    <a:lnTo>
                      <a:pt x="631" y="175"/>
                    </a:lnTo>
                    <a:lnTo>
                      <a:pt x="632" y="175"/>
                    </a:lnTo>
                    <a:lnTo>
                      <a:pt x="632" y="176"/>
                    </a:lnTo>
                    <a:lnTo>
                      <a:pt x="632" y="178"/>
                    </a:lnTo>
                    <a:lnTo>
                      <a:pt x="632" y="179"/>
                    </a:lnTo>
                    <a:lnTo>
                      <a:pt x="632" y="180"/>
                    </a:lnTo>
                    <a:lnTo>
                      <a:pt x="633" y="180"/>
                    </a:lnTo>
                    <a:lnTo>
                      <a:pt x="633" y="182"/>
                    </a:lnTo>
                    <a:lnTo>
                      <a:pt x="633" y="183"/>
                    </a:lnTo>
                    <a:lnTo>
                      <a:pt x="633" y="184"/>
                    </a:lnTo>
                    <a:lnTo>
                      <a:pt x="634" y="184"/>
                    </a:lnTo>
                    <a:lnTo>
                      <a:pt x="634" y="186"/>
                    </a:lnTo>
                    <a:lnTo>
                      <a:pt x="634" y="187"/>
                    </a:lnTo>
                    <a:lnTo>
                      <a:pt x="636" y="188"/>
                    </a:lnTo>
                    <a:lnTo>
                      <a:pt x="636" y="190"/>
                    </a:lnTo>
                    <a:lnTo>
                      <a:pt x="636" y="191"/>
                    </a:lnTo>
                    <a:lnTo>
                      <a:pt x="637" y="191"/>
                    </a:lnTo>
                    <a:lnTo>
                      <a:pt x="637" y="193"/>
                    </a:lnTo>
                    <a:lnTo>
                      <a:pt x="637" y="195"/>
                    </a:lnTo>
                    <a:lnTo>
                      <a:pt x="637" y="196"/>
                    </a:lnTo>
                    <a:lnTo>
                      <a:pt x="638" y="196"/>
                    </a:lnTo>
                    <a:lnTo>
                      <a:pt x="638" y="197"/>
                    </a:lnTo>
                    <a:lnTo>
                      <a:pt x="638" y="199"/>
                    </a:lnTo>
                    <a:lnTo>
                      <a:pt x="640" y="199"/>
                    </a:lnTo>
                    <a:lnTo>
                      <a:pt x="640" y="200"/>
                    </a:lnTo>
                    <a:lnTo>
                      <a:pt x="641" y="200"/>
                    </a:lnTo>
                    <a:lnTo>
                      <a:pt x="642" y="200"/>
                    </a:lnTo>
                    <a:lnTo>
                      <a:pt x="642" y="201"/>
                    </a:lnTo>
                    <a:lnTo>
                      <a:pt x="644" y="201"/>
                    </a:lnTo>
                    <a:lnTo>
                      <a:pt x="644" y="203"/>
                    </a:lnTo>
                    <a:lnTo>
                      <a:pt x="644" y="204"/>
                    </a:lnTo>
                    <a:lnTo>
                      <a:pt x="645" y="204"/>
                    </a:lnTo>
                    <a:lnTo>
                      <a:pt x="645" y="205"/>
                    </a:lnTo>
                    <a:lnTo>
                      <a:pt x="646" y="205"/>
                    </a:lnTo>
                    <a:lnTo>
                      <a:pt x="648" y="207"/>
                    </a:lnTo>
                    <a:lnTo>
                      <a:pt x="648" y="208"/>
                    </a:lnTo>
                    <a:lnTo>
                      <a:pt x="648" y="209"/>
                    </a:lnTo>
                    <a:lnTo>
                      <a:pt x="649" y="209"/>
                    </a:lnTo>
                    <a:lnTo>
                      <a:pt x="649" y="211"/>
                    </a:lnTo>
                    <a:lnTo>
                      <a:pt x="648" y="211"/>
                    </a:lnTo>
                    <a:lnTo>
                      <a:pt x="648" y="212"/>
                    </a:lnTo>
                    <a:lnTo>
                      <a:pt x="648" y="213"/>
                    </a:lnTo>
                    <a:lnTo>
                      <a:pt x="648" y="214"/>
                    </a:lnTo>
                    <a:lnTo>
                      <a:pt x="648" y="216"/>
                    </a:lnTo>
                    <a:lnTo>
                      <a:pt x="646" y="216"/>
                    </a:lnTo>
                    <a:lnTo>
                      <a:pt x="646" y="217"/>
                    </a:lnTo>
                    <a:lnTo>
                      <a:pt x="646" y="218"/>
                    </a:lnTo>
                    <a:lnTo>
                      <a:pt x="645" y="218"/>
                    </a:lnTo>
                    <a:lnTo>
                      <a:pt x="645" y="221"/>
                    </a:lnTo>
                    <a:lnTo>
                      <a:pt x="645" y="224"/>
                    </a:lnTo>
                    <a:lnTo>
                      <a:pt x="645" y="225"/>
                    </a:lnTo>
                    <a:lnTo>
                      <a:pt x="645" y="226"/>
                    </a:lnTo>
                    <a:lnTo>
                      <a:pt x="645" y="228"/>
                    </a:lnTo>
                    <a:lnTo>
                      <a:pt x="644" y="228"/>
                    </a:lnTo>
                    <a:lnTo>
                      <a:pt x="644" y="229"/>
                    </a:lnTo>
                    <a:lnTo>
                      <a:pt x="642" y="229"/>
                    </a:lnTo>
                    <a:lnTo>
                      <a:pt x="642" y="230"/>
                    </a:lnTo>
                    <a:lnTo>
                      <a:pt x="641" y="231"/>
                    </a:lnTo>
                    <a:lnTo>
                      <a:pt x="636" y="231"/>
                    </a:lnTo>
                    <a:lnTo>
                      <a:pt x="631" y="230"/>
                    </a:lnTo>
                    <a:lnTo>
                      <a:pt x="623" y="230"/>
                    </a:lnTo>
                    <a:lnTo>
                      <a:pt x="616" y="233"/>
                    </a:lnTo>
                    <a:lnTo>
                      <a:pt x="616" y="234"/>
                    </a:lnTo>
                    <a:lnTo>
                      <a:pt x="616" y="235"/>
                    </a:lnTo>
                    <a:lnTo>
                      <a:pt x="616" y="237"/>
                    </a:lnTo>
                    <a:lnTo>
                      <a:pt x="617" y="237"/>
                    </a:lnTo>
                    <a:lnTo>
                      <a:pt x="617" y="238"/>
                    </a:lnTo>
                    <a:lnTo>
                      <a:pt x="604" y="235"/>
                    </a:lnTo>
                    <a:lnTo>
                      <a:pt x="602" y="234"/>
                    </a:lnTo>
                    <a:lnTo>
                      <a:pt x="600" y="233"/>
                    </a:lnTo>
                    <a:lnTo>
                      <a:pt x="599" y="233"/>
                    </a:lnTo>
                    <a:lnTo>
                      <a:pt x="598" y="233"/>
                    </a:lnTo>
                    <a:lnTo>
                      <a:pt x="597" y="233"/>
                    </a:lnTo>
                    <a:lnTo>
                      <a:pt x="595" y="231"/>
                    </a:lnTo>
                    <a:lnTo>
                      <a:pt x="594" y="230"/>
                    </a:lnTo>
                    <a:lnTo>
                      <a:pt x="590" y="231"/>
                    </a:lnTo>
                    <a:lnTo>
                      <a:pt x="589" y="231"/>
                    </a:lnTo>
                    <a:lnTo>
                      <a:pt x="587" y="231"/>
                    </a:lnTo>
                    <a:lnTo>
                      <a:pt x="586" y="233"/>
                    </a:lnTo>
                    <a:lnTo>
                      <a:pt x="583" y="235"/>
                    </a:lnTo>
                    <a:lnTo>
                      <a:pt x="582" y="238"/>
                    </a:lnTo>
                    <a:lnTo>
                      <a:pt x="582" y="239"/>
                    </a:lnTo>
                    <a:lnTo>
                      <a:pt x="582" y="241"/>
                    </a:lnTo>
                    <a:lnTo>
                      <a:pt x="582" y="242"/>
                    </a:lnTo>
                    <a:lnTo>
                      <a:pt x="582" y="243"/>
                    </a:lnTo>
                    <a:lnTo>
                      <a:pt x="582" y="245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55" name="Freeform 9">
                <a:extLst>
                  <a:ext uri="{FF2B5EF4-FFF2-40B4-BE49-F238E27FC236}">
                    <a16:creationId xmlns:a16="http://schemas.microsoft.com/office/drawing/2014/main" id="{5A06F416-5DD2-1EC4-39BE-E87A55AB2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1892"/>
                <a:ext cx="336" cy="362"/>
              </a:xfrm>
              <a:custGeom>
                <a:avLst/>
                <a:gdLst>
                  <a:gd name="T0" fmla="*/ 333 w 336"/>
                  <a:gd name="T1" fmla="*/ 26 h 362"/>
                  <a:gd name="T2" fmla="*/ 326 w 336"/>
                  <a:gd name="T3" fmla="*/ 40 h 362"/>
                  <a:gd name="T4" fmla="*/ 309 w 336"/>
                  <a:gd name="T5" fmla="*/ 43 h 362"/>
                  <a:gd name="T6" fmla="*/ 294 w 336"/>
                  <a:gd name="T7" fmla="*/ 45 h 362"/>
                  <a:gd name="T8" fmla="*/ 281 w 336"/>
                  <a:gd name="T9" fmla="*/ 48 h 362"/>
                  <a:gd name="T10" fmla="*/ 271 w 336"/>
                  <a:gd name="T11" fmla="*/ 53 h 362"/>
                  <a:gd name="T12" fmla="*/ 261 w 336"/>
                  <a:gd name="T13" fmla="*/ 60 h 362"/>
                  <a:gd name="T14" fmla="*/ 269 w 336"/>
                  <a:gd name="T15" fmla="*/ 69 h 362"/>
                  <a:gd name="T16" fmla="*/ 261 w 336"/>
                  <a:gd name="T17" fmla="*/ 83 h 362"/>
                  <a:gd name="T18" fmla="*/ 260 w 336"/>
                  <a:gd name="T19" fmla="*/ 102 h 362"/>
                  <a:gd name="T20" fmla="*/ 272 w 336"/>
                  <a:gd name="T21" fmla="*/ 92 h 362"/>
                  <a:gd name="T22" fmla="*/ 282 w 336"/>
                  <a:gd name="T23" fmla="*/ 100 h 362"/>
                  <a:gd name="T24" fmla="*/ 280 w 336"/>
                  <a:gd name="T25" fmla="*/ 111 h 362"/>
                  <a:gd name="T26" fmla="*/ 269 w 336"/>
                  <a:gd name="T27" fmla="*/ 120 h 362"/>
                  <a:gd name="T28" fmla="*/ 261 w 336"/>
                  <a:gd name="T29" fmla="*/ 130 h 362"/>
                  <a:gd name="T30" fmla="*/ 255 w 336"/>
                  <a:gd name="T31" fmla="*/ 138 h 362"/>
                  <a:gd name="T32" fmla="*/ 250 w 336"/>
                  <a:gd name="T33" fmla="*/ 151 h 362"/>
                  <a:gd name="T34" fmla="*/ 250 w 336"/>
                  <a:gd name="T35" fmla="*/ 162 h 362"/>
                  <a:gd name="T36" fmla="*/ 247 w 336"/>
                  <a:gd name="T37" fmla="*/ 171 h 362"/>
                  <a:gd name="T38" fmla="*/ 235 w 336"/>
                  <a:gd name="T39" fmla="*/ 175 h 362"/>
                  <a:gd name="T40" fmla="*/ 222 w 336"/>
                  <a:gd name="T41" fmla="*/ 184 h 362"/>
                  <a:gd name="T42" fmla="*/ 213 w 336"/>
                  <a:gd name="T43" fmla="*/ 193 h 362"/>
                  <a:gd name="T44" fmla="*/ 210 w 336"/>
                  <a:gd name="T45" fmla="*/ 202 h 362"/>
                  <a:gd name="T46" fmla="*/ 205 w 336"/>
                  <a:gd name="T47" fmla="*/ 212 h 362"/>
                  <a:gd name="T48" fmla="*/ 209 w 336"/>
                  <a:gd name="T49" fmla="*/ 221 h 362"/>
                  <a:gd name="T50" fmla="*/ 209 w 336"/>
                  <a:gd name="T51" fmla="*/ 229 h 362"/>
                  <a:gd name="T52" fmla="*/ 210 w 336"/>
                  <a:gd name="T53" fmla="*/ 239 h 362"/>
                  <a:gd name="T54" fmla="*/ 201 w 336"/>
                  <a:gd name="T55" fmla="*/ 244 h 362"/>
                  <a:gd name="T56" fmla="*/ 191 w 336"/>
                  <a:gd name="T57" fmla="*/ 243 h 362"/>
                  <a:gd name="T58" fmla="*/ 188 w 336"/>
                  <a:gd name="T59" fmla="*/ 250 h 362"/>
                  <a:gd name="T60" fmla="*/ 189 w 336"/>
                  <a:gd name="T61" fmla="*/ 257 h 362"/>
                  <a:gd name="T62" fmla="*/ 189 w 336"/>
                  <a:gd name="T63" fmla="*/ 264 h 362"/>
                  <a:gd name="T64" fmla="*/ 184 w 336"/>
                  <a:gd name="T65" fmla="*/ 272 h 362"/>
                  <a:gd name="T66" fmla="*/ 187 w 336"/>
                  <a:gd name="T67" fmla="*/ 281 h 362"/>
                  <a:gd name="T68" fmla="*/ 180 w 336"/>
                  <a:gd name="T69" fmla="*/ 289 h 362"/>
                  <a:gd name="T70" fmla="*/ 174 w 336"/>
                  <a:gd name="T71" fmla="*/ 299 h 362"/>
                  <a:gd name="T72" fmla="*/ 170 w 336"/>
                  <a:gd name="T73" fmla="*/ 310 h 362"/>
                  <a:gd name="T74" fmla="*/ 172 w 336"/>
                  <a:gd name="T75" fmla="*/ 319 h 362"/>
                  <a:gd name="T76" fmla="*/ 176 w 336"/>
                  <a:gd name="T77" fmla="*/ 329 h 362"/>
                  <a:gd name="T78" fmla="*/ 169 w 336"/>
                  <a:gd name="T79" fmla="*/ 339 h 362"/>
                  <a:gd name="T80" fmla="*/ 163 w 336"/>
                  <a:gd name="T81" fmla="*/ 349 h 362"/>
                  <a:gd name="T82" fmla="*/ 152 w 336"/>
                  <a:gd name="T83" fmla="*/ 352 h 362"/>
                  <a:gd name="T84" fmla="*/ 148 w 336"/>
                  <a:gd name="T85" fmla="*/ 340 h 362"/>
                  <a:gd name="T86" fmla="*/ 136 w 336"/>
                  <a:gd name="T87" fmla="*/ 341 h 362"/>
                  <a:gd name="T88" fmla="*/ 128 w 336"/>
                  <a:gd name="T89" fmla="*/ 336 h 362"/>
                  <a:gd name="T90" fmla="*/ 117 w 336"/>
                  <a:gd name="T91" fmla="*/ 340 h 362"/>
                  <a:gd name="T92" fmla="*/ 107 w 336"/>
                  <a:gd name="T93" fmla="*/ 346 h 362"/>
                  <a:gd name="T94" fmla="*/ 95 w 336"/>
                  <a:gd name="T95" fmla="*/ 349 h 362"/>
                  <a:gd name="T96" fmla="*/ 94 w 336"/>
                  <a:gd name="T97" fmla="*/ 356 h 362"/>
                  <a:gd name="T98" fmla="*/ 85 w 336"/>
                  <a:gd name="T99" fmla="*/ 360 h 362"/>
                  <a:gd name="T100" fmla="*/ 74 w 336"/>
                  <a:gd name="T101" fmla="*/ 354 h 362"/>
                  <a:gd name="T102" fmla="*/ 81 w 336"/>
                  <a:gd name="T103" fmla="*/ 345 h 362"/>
                  <a:gd name="T104" fmla="*/ 70 w 336"/>
                  <a:gd name="T105" fmla="*/ 337 h 362"/>
                  <a:gd name="T106" fmla="*/ 64 w 336"/>
                  <a:gd name="T107" fmla="*/ 337 h 362"/>
                  <a:gd name="T108" fmla="*/ 53 w 336"/>
                  <a:gd name="T109" fmla="*/ 341 h 362"/>
                  <a:gd name="T110" fmla="*/ 40 w 336"/>
                  <a:gd name="T111" fmla="*/ 337 h 362"/>
                  <a:gd name="T112" fmla="*/ 27 w 336"/>
                  <a:gd name="T113" fmla="*/ 340 h 362"/>
                  <a:gd name="T114" fmla="*/ 17 w 336"/>
                  <a:gd name="T115" fmla="*/ 337 h 362"/>
                  <a:gd name="T116" fmla="*/ 8 w 336"/>
                  <a:gd name="T117" fmla="*/ 335 h 362"/>
                  <a:gd name="T118" fmla="*/ 2 w 336"/>
                  <a:gd name="T119" fmla="*/ 32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6" h="362">
                    <a:moveTo>
                      <a:pt x="336" y="0"/>
                    </a:moveTo>
                    <a:lnTo>
                      <a:pt x="336" y="1"/>
                    </a:lnTo>
                    <a:lnTo>
                      <a:pt x="336" y="2"/>
                    </a:lnTo>
                    <a:lnTo>
                      <a:pt x="336" y="3"/>
                    </a:lnTo>
                    <a:lnTo>
                      <a:pt x="336" y="7"/>
                    </a:lnTo>
                    <a:lnTo>
                      <a:pt x="336" y="10"/>
                    </a:lnTo>
                    <a:lnTo>
                      <a:pt x="336" y="15"/>
                    </a:lnTo>
                    <a:lnTo>
                      <a:pt x="336" y="17"/>
                    </a:lnTo>
                    <a:lnTo>
                      <a:pt x="336" y="18"/>
                    </a:lnTo>
                    <a:lnTo>
                      <a:pt x="336" y="19"/>
                    </a:lnTo>
                    <a:lnTo>
                      <a:pt x="336" y="20"/>
                    </a:lnTo>
                    <a:lnTo>
                      <a:pt x="336" y="22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4"/>
                    </a:lnTo>
                    <a:lnTo>
                      <a:pt x="333" y="24"/>
                    </a:lnTo>
                    <a:lnTo>
                      <a:pt x="333" y="26"/>
                    </a:lnTo>
                    <a:lnTo>
                      <a:pt x="332" y="26"/>
                    </a:lnTo>
                    <a:lnTo>
                      <a:pt x="332" y="27"/>
                    </a:lnTo>
                    <a:lnTo>
                      <a:pt x="332" y="28"/>
                    </a:lnTo>
                    <a:lnTo>
                      <a:pt x="331" y="28"/>
                    </a:lnTo>
                    <a:lnTo>
                      <a:pt x="331" y="30"/>
                    </a:lnTo>
                    <a:lnTo>
                      <a:pt x="331" y="31"/>
                    </a:lnTo>
                    <a:lnTo>
                      <a:pt x="330" y="31"/>
                    </a:lnTo>
                    <a:lnTo>
                      <a:pt x="330" y="32"/>
                    </a:lnTo>
                    <a:lnTo>
                      <a:pt x="328" y="32"/>
                    </a:lnTo>
                    <a:lnTo>
                      <a:pt x="328" y="34"/>
                    </a:lnTo>
                    <a:lnTo>
                      <a:pt x="328" y="35"/>
                    </a:lnTo>
                    <a:lnTo>
                      <a:pt x="327" y="35"/>
                    </a:lnTo>
                    <a:lnTo>
                      <a:pt x="327" y="36"/>
                    </a:lnTo>
                    <a:lnTo>
                      <a:pt x="327" y="37"/>
                    </a:lnTo>
                    <a:lnTo>
                      <a:pt x="326" y="37"/>
                    </a:lnTo>
                    <a:lnTo>
                      <a:pt x="326" y="39"/>
                    </a:lnTo>
                    <a:lnTo>
                      <a:pt x="326" y="40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3" y="41"/>
                    </a:lnTo>
                    <a:lnTo>
                      <a:pt x="322" y="41"/>
                    </a:lnTo>
                    <a:lnTo>
                      <a:pt x="320" y="41"/>
                    </a:lnTo>
                    <a:lnTo>
                      <a:pt x="319" y="41"/>
                    </a:lnTo>
                    <a:lnTo>
                      <a:pt x="318" y="41"/>
                    </a:lnTo>
                    <a:lnTo>
                      <a:pt x="316" y="41"/>
                    </a:lnTo>
                    <a:lnTo>
                      <a:pt x="315" y="41"/>
                    </a:lnTo>
                    <a:lnTo>
                      <a:pt x="314" y="41"/>
                    </a:lnTo>
                    <a:lnTo>
                      <a:pt x="313" y="41"/>
                    </a:lnTo>
                    <a:lnTo>
                      <a:pt x="311" y="41"/>
                    </a:lnTo>
                    <a:lnTo>
                      <a:pt x="311" y="40"/>
                    </a:lnTo>
                    <a:lnTo>
                      <a:pt x="310" y="40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9" y="43"/>
                    </a:lnTo>
                    <a:lnTo>
                      <a:pt x="307" y="43"/>
                    </a:lnTo>
                    <a:lnTo>
                      <a:pt x="307" y="44"/>
                    </a:lnTo>
                    <a:lnTo>
                      <a:pt x="306" y="44"/>
                    </a:lnTo>
                    <a:lnTo>
                      <a:pt x="306" y="45"/>
                    </a:lnTo>
                    <a:lnTo>
                      <a:pt x="305" y="45"/>
                    </a:lnTo>
                    <a:lnTo>
                      <a:pt x="303" y="45"/>
                    </a:lnTo>
                    <a:lnTo>
                      <a:pt x="302" y="45"/>
                    </a:lnTo>
                    <a:lnTo>
                      <a:pt x="302" y="44"/>
                    </a:lnTo>
                    <a:lnTo>
                      <a:pt x="302" y="45"/>
                    </a:lnTo>
                    <a:lnTo>
                      <a:pt x="301" y="45"/>
                    </a:lnTo>
                    <a:lnTo>
                      <a:pt x="301" y="44"/>
                    </a:lnTo>
                    <a:lnTo>
                      <a:pt x="299" y="44"/>
                    </a:lnTo>
                    <a:lnTo>
                      <a:pt x="298" y="44"/>
                    </a:lnTo>
                    <a:lnTo>
                      <a:pt x="297" y="44"/>
                    </a:lnTo>
                    <a:lnTo>
                      <a:pt x="296" y="44"/>
                    </a:lnTo>
                    <a:lnTo>
                      <a:pt x="294" y="44"/>
                    </a:lnTo>
                    <a:lnTo>
                      <a:pt x="294" y="45"/>
                    </a:lnTo>
                    <a:lnTo>
                      <a:pt x="293" y="45"/>
                    </a:lnTo>
                    <a:lnTo>
                      <a:pt x="292" y="45"/>
                    </a:lnTo>
                    <a:lnTo>
                      <a:pt x="292" y="44"/>
                    </a:lnTo>
                    <a:lnTo>
                      <a:pt x="290" y="44"/>
                    </a:lnTo>
                    <a:lnTo>
                      <a:pt x="289" y="44"/>
                    </a:lnTo>
                    <a:lnTo>
                      <a:pt x="288" y="43"/>
                    </a:lnTo>
                    <a:lnTo>
                      <a:pt x="288" y="41"/>
                    </a:lnTo>
                    <a:lnTo>
                      <a:pt x="286" y="41"/>
                    </a:lnTo>
                    <a:lnTo>
                      <a:pt x="286" y="43"/>
                    </a:lnTo>
                    <a:lnTo>
                      <a:pt x="285" y="43"/>
                    </a:lnTo>
                    <a:lnTo>
                      <a:pt x="285" y="44"/>
                    </a:lnTo>
                    <a:lnTo>
                      <a:pt x="285" y="45"/>
                    </a:lnTo>
                    <a:lnTo>
                      <a:pt x="284" y="45"/>
                    </a:lnTo>
                    <a:lnTo>
                      <a:pt x="282" y="45"/>
                    </a:lnTo>
                    <a:lnTo>
                      <a:pt x="281" y="45"/>
                    </a:lnTo>
                    <a:lnTo>
                      <a:pt x="281" y="47"/>
                    </a:lnTo>
                    <a:lnTo>
                      <a:pt x="281" y="48"/>
                    </a:lnTo>
                    <a:lnTo>
                      <a:pt x="282" y="48"/>
                    </a:lnTo>
                    <a:lnTo>
                      <a:pt x="281" y="49"/>
                    </a:lnTo>
                    <a:lnTo>
                      <a:pt x="280" y="49"/>
                    </a:lnTo>
                    <a:lnTo>
                      <a:pt x="279" y="49"/>
                    </a:lnTo>
                    <a:lnTo>
                      <a:pt x="279" y="51"/>
                    </a:lnTo>
                    <a:lnTo>
                      <a:pt x="277" y="51"/>
                    </a:lnTo>
                    <a:lnTo>
                      <a:pt x="277" y="52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5" y="53"/>
                    </a:lnTo>
                    <a:lnTo>
                      <a:pt x="275" y="52"/>
                    </a:lnTo>
                    <a:lnTo>
                      <a:pt x="273" y="52"/>
                    </a:lnTo>
                    <a:lnTo>
                      <a:pt x="273" y="53"/>
                    </a:lnTo>
                    <a:lnTo>
                      <a:pt x="272" y="53"/>
                    </a:lnTo>
                    <a:lnTo>
                      <a:pt x="272" y="52"/>
                    </a:lnTo>
                    <a:lnTo>
                      <a:pt x="272" y="53"/>
                    </a:lnTo>
                    <a:lnTo>
                      <a:pt x="271" y="53"/>
                    </a:lnTo>
                    <a:lnTo>
                      <a:pt x="269" y="53"/>
                    </a:lnTo>
                    <a:lnTo>
                      <a:pt x="268" y="53"/>
                    </a:lnTo>
                    <a:lnTo>
                      <a:pt x="267" y="53"/>
                    </a:lnTo>
                    <a:lnTo>
                      <a:pt x="267" y="55"/>
                    </a:lnTo>
                    <a:lnTo>
                      <a:pt x="267" y="56"/>
                    </a:lnTo>
                    <a:lnTo>
                      <a:pt x="265" y="56"/>
                    </a:lnTo>
                    <a:lnTo>
                      <a:pt x="264" y="56"/>
                    </a:lnTo>
                    <a:lnTo>
                      <a:pt x="263" y="56"/>
                    </a:lnTo>
                    <a:lnTo>
                      <a:pt x="263" y="55"/>
                    </a:lnTo>
                    <a:lnTo>
                      <a:pt x="261" y="55"/>
                    </a:lnTo>
                    <a:lnTo>
                      <a:pt x="260" y="56"/>
                    </a:lnTo>
                    <a:lnTo>
                      <a:pt x="259" y="56"/>
                    </a:lnTo>
                    <a:lnTo>
                      <a:pt x="258" y="56"/>
                    </a:lnTo>
                    <a:lnTo>
                      <a:pt x="258" y="57"/>
                    </a:lnTo>
                    <a:lnTo>
                      <a:pt x="259" y="58"/>
                    </a:lnTo>
                    <a:lnTo>
                      <a:pt x="260" y="58"/>
                    </a:lnTo>
                    <a:lnTo>
                      <a:pt x="261" y="60"/>
                    </a:lnTo>
                    <a:lnTo>
                      <a:pt x="263" y="60"/>
                    </a:lnTo>
                    <a:lnTo>
                      <a:pt x="263" y="58"/>
                    </a:lnTo>
                    <a:lnTo>
                      <a:pt x="264" y="58"/>
                    </a:lnTo>
                    <a:lnTo>
                      <a:pt x="265" y="58"/>
                    </a:lnTo>
                    <a:lnTo>
                      <a:pt x="267" y="58"/>
                    </a:lnTo>
                    <a:lnTo>
                      <a:pt x="268" y="58"/>
                    </a:lnTo>
                    <a:lnTo>
                      <a:pt x="268" y="60"/>
                    </a:lnTo>
                    <a:lnTo>
                      <a:pt x="269" y="60"/>
                    </a:lnTo>
                    <a:lnTo>
                      <a:pt x="269" y="61"/>
                    </a:lnTo>
                    <a:lnTo>
                      <a:pt x="269" y="62"/>
                    </a:lnTo>
                    <a:lnTo>
                      <a:pt x="271" y="62"/>
                    </a:lnTo>
                    <a:lnTo>
                      <a:pt x="271" y="64"/>
                    </a:lnTo>
                    <a:lnTo>
                      <a:pt x="271" y="65"/>
                    </a:lnTo>
                    <a:lnTo>
                      <a:pt x="271" y="66"/>
                    </a:lnTo>
                    <a:lnTo>
                      <a:pt x="271" y="68"/>
                    </a:lnTo>
                    <a:lnTo>
                      <a:pt x="269" y="68"/>
                    </a:lnTo>
                    <a:lnTo>
                      <a:pt x="269" y="69"/>
                    </a:lnTo>
                    <a:lnTo>
                      <a:pt x="269" y="70"/>
                    </a:lnTo>
                    <a:lnTo>
                      <a:pt x="268" y="70"/>
                    </a:lnTo>
                    <a:lnTo>
                      <a:pt x="268" y="72"/>
                    </a:lnTo>
                    <a:lnTo>
                      <a:pt x="267" y="73"/>
                    </a:lnTo>
                    <a:lnTo>
                      <a:pt x="267" y="74"/>
                    </a:lnTo>
                    <a:lnTo>
                      <a:pt x="267" y="75"/>
                    </a:lnTo>
                    <a:lnTo>
                      <a:pt x="265" y="75"/>
                    </a:lnTo>
                    <a:lnTo>
                      <a:pt x="265" y="77"/>
                    </a:lnTo>
                    <a:lnTo>
                      <a:pt x="264" y="77"/>
                    </a:lnTo>
                    <a:lnTo>
                      <a:pt x="263" y="77"/>
                    </a:lnTo>
                    <a:lnTo>
                      <a:pt x="263" y="78"/>
                    </a:lnTo>
                    <a:lnTo>
                      <a:pt x="261" y="78"/>
                    </a:lnTo>
                    <a:lnTo>
                      <a:pt x="261" y="79"/>
                    </a:lnTo>
                    <a:lnTo>
                      <a:pt x="261" y="81"/>
                    </a:lnTo>
                    <a:lnTo>
                      <a:pt x="260" y="82"/>
                    </a:lnTo>
                    <a:lnTo>
                      <a:pt x="260" y="83"/>
                    </a:lnTo>
                    <a:lnTo>
                      <a:pt x="261" y="83"/>
                    </a:lnTo>
                    <a:lnTo>
                      <a:pt x="261" y="85"/>
                    </a:lnTo>
                    <a:lnTo>
                      <a:pt x="261" y="86"/>
                    </a:lnTo>
                    <a:lnTo>
                      <a:pt x="260" y="86"/>
                    </a:lnTo>
                    <a:lnTo>
                      <a:pt x="260" y="87"/>
                    </a:lnTo>
                    <a:lnTo>
                      <a:pt x="260" y="89"/>
                    </a:lnTo>
                    <a:lnTo>
                      <a:pt x="261" y="89"/>
                    </a:lnTo>
                    <a:lnTo>
                      <a:pt x="261" y="90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0" y="92"/>
                    </a:lnTo>
                    <a:lnTo>
                      <a:pt x="260" y="94"/>
                    </a:lnTo>
                    <a:lnTo>
                      <a:pt x="260" y="95"/>
                    </a:lnTo>
                    <a:lnTo>
                      <a:pt x="260" y="96"/>
                    </a:lnTo>
                    <a:lnTo>
                      <a:pt x="260" y="98"/>
                    </a:lnTo>
                    <a:lnTo>
                      <a:pt x="260" y="99"/>
                    </a:lnTo>
                    <a:lnTo>
                      <a:pt x="260" y="100"/>
                    </a:lnTo>
                    <a:lnTo>
                      <a:pt x="260" y="102"/>
                    </a:lnTo>
                    <a:lnTo>
                      <a:pt x="261" y="102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3" y="102"/>
                    </a:lnTo>
                    <a:lnTo>
                      <a:pt x="264" y="102"/>
                    </a:lnTo>
                    <a:lnTo>
                      <a:pt x="265" y="102"/>
                    </a:lnTo>
                    <a:lnTo>
                      <a:pt x="265" y="100"/>
                    </a:lnTo>
                    <a:lnTo>
                      <a:pt x="267" y="100"/>
                    </a:lnTo>
                    <a:lnTo>
                      <a:pt x="268" y="100"/>
                    </a:lnTo>
                    <a:lnTo>
                      <a:pt x="268" y="99"/>
                    </a:lnTo>
                    <a:lnTo>
                      <a:pt x="271" y="98"/>
                    </a:lnTo>
                    <a:lnTo>
                      <a:pt x="272" y="98"/>
                    </a:lnTo>
                    <a:lnTo>
                      <a:pt x="271" y="96"/>
                    </a:lnTo>
                    <a:lnTo>
                      <a:pt x="271" y="95"/>
                    </a:lnTo>
                    <a:lnTo>
                      <a:pt x="271" y="94"/>
                    </a:lnTo>
                    <a:lnTo>
                      <a:pt x="272" y="94"/>
                    </a:lnTo>
                    <a:lnTo>
                      <a:pt x="272" y="92"/>
                    </a:lnTo>
                    <a:lnTo>
                      <a:pt x="273" y="92"/>
                    </a:lnTo>
                    <a:lnTo>
                      <a:pt x="275" y="92"/>
                    </a:lnTo>
                    <a:lnTo>
                      <a:pt x="275" y="94"/>
                    </a:lnTo>
                    <a:lnTo>
                      <a:pt x="276" y="94"/>
                    </a:lnTo>
                    <a:lnTo>
                      <a:pt x="276" y="92"/>
                    </a:lnTo>
                    <a:lnTo>
                      <a:pt x="277" y="92"/>
                    </a:lnTo>
                    <a:lnTo>
                      <a:pt x="279" y="92"/>
                    </a:lnTo>
                    <a:lnTo>
                      <a:pt x="280" y="94"/>
                    </a:lnTo>
                    <a:lnTo>
                      <a:pt x="279" y="94"/>
                    </a:lnTo>
                    <a:lnTo>
                      <a:pt x="280" y="94"/>
                    </a:lnTo>
                    <a:lnTo>
                      <a:pt x="280" y="95"/>
                    </a:lnTo>
                    <a:lnTo>
                      <a:pt x="280" y="96"/>
                    </a:lnTo>
                    <a:lnTo>
                      <a:pt x="280" y="98"/>
                    </a:lnTo>
                    <a:lnTo>
                      <a:pt x="280" y="99"/>
                    </a:lnTo>
                    <a:lnTo>
                      <a:pt x="281" y="99"/>
                    </a:lnTo>
                    <a:lnTo>
                      <a:pt x="281" y="100"/>
                    </a:lnTo>
                    <a:lnTo>
                      <a:pt x="282" y="100"/>
                    </a:lnTo>
                    <a:lnTo>
                      <a:pt x="282" y="102"/>
                    </a:lnTo>
                    <a:lnTo>
                      <a:pt x="282" y="103"/>
                    </a:lnTo>
                    <a:lnTo>
                      <a:pt x="284" y="103"/>
                    </a:lnTo>
                    <a:lnTo>
                      <a:pt x="284" y="104"/>
                    </a:lnTo>
                    <a:lnTo>
                      <a:pt x="282" y="104"/>
                    </a:lnTo>
                    <a:lnTo>
                      <a:pt x="282" y="106"/>
                    </a:lnTo>
                    <a:lnTo>
                      <a:pt x="281" y="107"/>
                    </a:lnTo>
                    <a:lnTo>
                      <a:pt x="281" y="106"/>
                    </a:lnTo>
                    <a:lnTo>
                      <a:pt x="281" y="107"/>
                    </a:lnTo>
                    <a:lnTo>
                      <a:pt x="282" y="107"/>
                    </a:lnTo>
                    <a:lnTo>
                      <a:pt x="282" y="108"/>
                    </a:lnTo>
                    <a:lnTo>
                      <a:pt x="282" y="109"/>
                    </a:lnTo>
                    <a:lnTo>
                      <a:pt x="281" y="109"/>
                    </a:lnTo>
                    <a:lnTo>
                      <a:pt x="281" y="108"/>
                    </a:lnTo>
                    <a:lnTo>
                      <a:pt x="281" y="109"/>
                    </a:lnTo>
                    <a:lnTo>
                      <a:pt x="281" y="111"/>
                    </a:lnTo>
                    <a:lnTo>
                      <a:pt x="280" y="111"/>
                    </a:lnTo>
                    <a:lnTo>
                      <a:pt x="279" y="111"/>
                    </a:lnTo>
                    <a:lnTo>
                      <a:pt x="277" y="111"/>
                    </a:lnTo>
                    <a:lnTo>
                      <a:pt x="277" y="112"/>
                    </a:lnTo>
                    <a:lnTo>
                      <a:pt x="276" y="112"/>
                    </a:lnTo>
                    <a:lnTo>
                      <a:pt x="276" y="113"/>
                    </a:lnTo>
                    <a:lnTo>
                      <a:pt x="276" y="115"/>
                    </a:lnTo>
                    <a:lnTo>
                      <a:pt x="275" y="115"/>
                    </a:lnTo>
                    <a:lnTo>
                      <a:pt x="275" y="116"/>
                    </a:lnTo>
                    <a:lnTo>
                      <a:pt x="273" y="116"/>
                    </a:lnTo>
                    <a:lnTo>
                      <a:pt x="273" y="117"/>
                    </a:lnTo>
                    <a:lnTo>
                      <a:pt x="273" y="116"/>
                    </a:lnTo>
                    <a:lnTo>
                      <a:pt x="272" y="116"/>
                    </a:lnTo>
                    <a:lnTo>
                      <a:pt x="272" y="117"/>
                    </a:lnTo>
                    <a:lnTo>
                      <a:pt x="272" y="119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20"/>
                    </a:lnTo>
                    <a:lnTo>
                      <a:pt x="268" y="120"/>
                    </a:lnTo>
                    <a:lnTo>
                      <a:pt x="268" y="121"/>
                    </a:lnTo>
                    <a:lnTo>
                      <a:pt x="267" y="121"/>
                    </a:lnTo>
                    <a:lnTo>
                      <a:pt x="267" y="123"/>
                    </a:lnTo>
                    <a:lnTo>
                      <a:pt x="265" y="123"/>
                    </a:lnTo>
                    <a:lnTo>
                      <a:pt x="265" y="124"/>
                    </a:lnTo>
                    <a:lnTo>
                      <a:pt x="265" y="125"/>
                    </a:lnTo>
                    <a:lnTo>
                      <a:pt x="264" y="125"/>
                    </a:lnTo>
                    <a:lnTo>
                      <a:pt x="264" y="127"/>
                    </a:lnTo>
                    <a:lnTo>
                      <a:pt x="264" y="128"/>
                    </a:lnTo>
                    <a:lnTo>
                      <a:pt x="263" y="128"/>
                    </a:lnTo>
                    <a:lnTo>
                      <a:pt x="264" y="129"/>
                    </a:lnTo>
                    <a:lnTo>
                      <a:pt x="263" y="129"/>
                    </a:lnTo>
                    <a:lnTo>
                      <a:pt x="261" y="129"/>
                    </a:lnTo>
                    <a:lnTo>
                      <a:pt x="261" y="130"/>
                    </a:lnTo>
                    <a:lnTo>
                      <a:pt x="263" y="130"/>
                    </a:lnTo>
                    <a:lnTo>
                      <a:pt x="261" y="130"/>
                    </a:lnTo>
                    <a:lnTo>
                      <a:pt x="261" y="132"/>
                    </a:lnTo>
                    <a:lnTo>
                      <a:pt x="263" y="132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0" y="133"/>
                    </a:lnTo>
                    <a:lnTo>
                      <a:pt x="260" y="134"/>
                    </a:lnTo>
                    <a:lnTo>
                      <a:pt x="259" y="134"/>
                    </a:lnTo>
                    <a:lnTo>
                      <a:pt x="258" y="134"/>
                    </a:lnTo>
                    <a:lnTo>
                      <a:pt x="258" y="136"/>
                    </a:lnTo>
                    <a:lnTo>
                      <a:pt x="256" y="136"/>
                    </a:lnTo>
                    <a:lnTo>
                      <a:pt x="256" y="137"/>
                    </a:lnTo>
                    <a:lnTo>
                      <a:pt x="255" y="137"/>
                    </a:lnTo>
                    <a:lnTo>
                      <a:pt x="255" y="138"/>
                    </a:lnTo>
                    <a:lnTo>
                      <a:pt x="255" y="140"/>
                    </a:lnTo>
                    <a:lnTo>
                      <a:pt x="254" y="140"/>
                    </a:lnTo>
                    <a:lnTo>
                      <a:pt x="254" y="141"/>
                    </a:lnTo>
                    <a:lnTo>
                      <a:pt x="252" y="141"/>
                    </a:lnTo>
                    <a:lnTo>
                      <a:pt x="252" y="142"/>
                    </a:lnTo>
                    <a:lnTo>
                      <a:pt x="252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0" y="149"/>
                    </a:lnTo>
                    <a:lnTo>
                      <a:pt x="251" y="149"/>
                    </a:lnTo>
                    <a:lnTo>
                      <a:pt x="250" y="149"/>
                    </a:lnTo>
                    <a:lnTo>
                      <a:pt x="250" y="150"/>
                    </a:lnTo>
                    <a:lnTo>
                      <a:pt x="251" y="150"/>
                    </a:lnTo>
                    <a:lnTo>
                      <a:pt x="251" y="151"/>
                    </a:lnTo>
                    <a:lnTo>
                      <a:pt x="250" y="151"/>
                    </a:lnTo>
                    <a:lnTo>
                      <a:pt x="248" y="151"/>
                    </a:lnTo>
                    <a:lnTo>
                      <a:pt x="248" y="153"/>
                    </a:lnTo>
                    <a:lnTo>
                      <a:pt x="250" y="153"/>
                    </a:lnTo>
                    <a:lnTo>
                      <a:pt x="248" y="153"/>
                    </a:lnTo>
                    <a:lnTo>
                      <a:pt x="250" y="154"/>
                    </a:lnTo>
                    <a:lnTo>
                      <a:pt x="248" y="154"/>
                    </a:lnTo>
                    <a:lnTo>
                      <a:pt x="250" y="154"/>
                    </a:lnTo>
                    <a:lnTo>
                      <a:pt x="250" y="155"/>
                    </a:lnTo>
                    <a:lnTo>
                      <a:pt x="250" y="157"/>
                    </a:lnTo>
                    <a:lnTo>
                      <a:pt x="251" y="157"/>
                    </a:lnTo>
                    <a:lnTo>
                      <a:pt x="251" y="158"/>
                    </a:lnTo>
                    <a:lnTo>
                      <a:pt x="250" y="158"/>
                    </a:lnTo>
                    <a:lnTo>
                      <a:pt x="250" y="159"/>
                    </a:lnTo>
                    <a:lnTo>
                      <a:pt x="250" y="161"/>
                    </a:lnTo>
                    <a:lnTo>
                      <a:pt x="251" y="161"/>
                    </a:lnTo>
                    <a:lnTo>
                      <a:pt x="250" y="161"/>
                    </a:lnTo>
                    <a:lnTo>
                      <a:pt x="250" y="162"/>
                    </a:lnTo>
                    <a:lnTo>
                      <a:pt x="248" y="162"/>
                    </a:lnTo>
                    <a:lnTo>
                      <a:pt x="247" y="162"/>
                    </a:lnTo>
                    <a:lnTo>
                      <a:pt x="247" y="163"/>
                    </a:lnTo>
                    <a:lnTo>
                      <a:pt x="246" y="163"/>
                    </a:lnTo>
                    <a:lnTo>
                      <a:pt x="247" y="163"/>
                    </a:lnTo>
                    <a:lnTo>
                      <a:pt x="247" y="164"/>
                    </a:lnTo>
                    <a:lnTo>
                      <a:pt x="247" y="166"/>
                    </a:lnTo>
                    <a:lnTo>
                      <a:pt x="248" y="166"/>
                    </a:lnTo>
                    <a:lnTo>
                      <a:pt x="248" y="167"/>
                    </a:lnTo>
                    <a:lnTo>
                      <a:pt x="247" y="167"/>
                    </a:lnTo>
                    <a:lnTo>
                      <a:pt x="247" y="168"/>
                    </a:lnTo>
                    <a:lnTo>
                      <a:pt x="248" y="168"/>
                    </a:lnTo>
                    <a:lnTo>
                      <a:pt x="248" y="170"/>
                    </a:lnTo>
                    <a:lnTo>
                      <a:pt x="248" y="171"/>
                    </a:lnTo>
                    <a:lnTo>
                      <a:pt x="248" y="170"/>
                    </a:lnTo>
                    <a:lnTo>
                      <a:pt x="247" y="170"/>
                    </a:lnTo>
                    <a:lnTo>
                      <a:pt x="247" y="171"/>
                    </a:lnTo>
                    <a:lnTo>
                      <a:pt x="246" y="171"/>
                    </a:lnTo>
                    <a:lnTo>
                      <a:pt x="246" y="172"/>
                    </a:lnTo>
                    <a:lnTo>
                      <a:pt x="244" y="172"/>
                    </a:lnTo>
                    <a:lnTo>
                      <a:pt x="243" y="172"/>
                    </a:lnTo>
                    <a:lnTo>
                      <a:pt x="242" y="172"/>
                    </a:lnTo>
                    <a:lnTo>
                      <a:pt x="241" y="171"/>
                    </a:lnTo>
                    <a:lnTo>
                      <a:pt x="241" y="172"/>
                    </a:lnTo>
                    <a:lnTo>
                      <a:pt x="239" y="171"/>
                    </a:lnTo>
                    <a:lnTo>
                      <a:pt x="239" y="172"/>
                    </a:lnTo>
                    <a:lnTo>
                      <a:pt x="238" y="172"/>
                    </a:lnTo>
                    <a:lnTo>
                      <a:pt x="239" y="172"/>
                    </a:lnTo>
                    <a:lnTo>
                      <a:pt x="239" y="174"/>
                    </a:lnTo>
                    <a:lnTo>
                      <a:pt x="238" y="175"/>
                    </a:lnTo>
                    <a:lnTo>
                      <a:pt x="237" y="175"/>
                    </a:lnTo>
                    <a:lnTo>
                      <a:pt x="237" y="176"/>
                    </a:lnTo>
                    <a:lnTo>
                      <a:pt x="235" y="176"/>
                    </a:lnTo>
                    <a:lnTo>
                      <a:pt x="235" y="175"/>
                    </a:lnTo>
                    <a:lnTo>
                      <a:pt x="235" y="176"/>
                    </a:lnTo>
                    <a:lnTo>
                      <a:pt x="234" y="176"/>
                    </a:lnTo>
                    <a:lnTo>
                      <a:pt x="233" y="176"/>
                    </a:lnTo>
                    <a:lnTo>
                      <a:pt x="233" y="178"/>
                    </a:lnTo>
                    <a:lnTo>
                      <a:pt x="231" y="178"/>
                    </a:lnTo>
                    <a:lnTo>
                      <a:pt x="230" y="179"/>
                    </a:lnTo>
                    <a:lnTo>
                      <a:pt x="229" y="179"/>
                    </a:lnTo>
                    <a:lnTo>
                      <a:pt x="229" y="180"/>
                    </a:lnTo>
                    <a:lnTo>
                      <a:pt x="229" y="181"/>
                    </a:lnTo>
                    <a:lnTo>
                      <a:pt x="227" y="181"/>
                    </a:lnTo>
                    <a:lnTo>
                      <a:pt x="227" y="183"/>
                    </a:lnTo>
                    <a:lnTo>
                      <a:pt x="226" y="181"/>
                    </a:lnTo>
                    <a:lnTo>
                      <a:pt x="226" y="183"/>
                    </a:lnTo>
                    <a:lnTo>
                      <a:pt x="225" y="183"/>
                    </a:lnTo>
                    <a:lnTo>
                      <a:pt x="224" y="183"/>
                    </a:lnTo>
                    <a:lnTo>
                      <a:pt x="224" y="184"/>
                    </a:lnTo>
                    <a:lnTo>
                      <a:pt x="222" y="184"/>
                    </a:lnTo>
                    <a:lnTo>
                      <a:pt x="222" y="185"/>
                    </a:lnTo>
                    <a:lnTo>
                      <a:pt x="221" y="185"/>
                    </a:lnTo>
                    <a:lnTo>
                      <a:pt x="220" y="185"/>
                    </a:lnTo>
                    <a:lnTo>
                      <a:pt x="220" y="187"/>
                    </a:lnTo>
                    <a:lnTo>
                      <a:pt x="218" y="187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6" y="188"/>
                    </a:lnTo>
                    <a:lnTo>
                      <a:pt x="216" y="189"/>
                    </a:lnTo>
                    <a:lnTo>
                      <a:pt x="217" y="189"/>
                    </a:lnTo>
                    <a:lnTo>
                      <a:pt x="216" y="191"/>
                    </a:lnTo>
                    <a:lnTo>
                      <a:pt x="214" y="191"/>
                    </a:lnTo>
                    <a:lnTo>
                      <a:pt x="213" y="191"/>
                    </a:lnTo>
                    <a:lnTo>
                      <a:pt x="213" y="192"/>
                    </a:lnTo>
                    <a:lnTo>
                      <a:pt x="214" y="192"/>
                    </a:lnTo>
                    <a:lnTo>
                      <a:pt x="213" y="192"/>
                    </a:lnTo>
                    <a:lnTo>
                      <a:pt x="213" y="193"/>
                    </a:lnTo>
                    <a:lnTo>
                      <a:pt x="214" y="193"/>
                    </a:lnTo>
                    <a:lnTo>
                      <a:pt x="214" y="195"/>
                    </a:lnTo>
                    <a:lnTo>
                      <a:pt x="214" y="196"/>
                    </a:lnTo>
                    <a:lnTo>
                      <a:pt x="213" y="196"/>
                    </a:lnTo>
                    <a:lnTo>
                      <a:pt x="214" y="196"/>
                    </a:lnTo>
                    <a:lnTo>
                      <a:pt x="214" y="197"/>
                    </a:lnTo>
                    <a:lnTo>
                      <a:pt x="213" y="197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2" y="200"/>
                    </a:lnTo>
                    <a:lnTo>
                      <a:pt x="212" y="201"/>
                    </a:lnTo>
                    <a:lnTo>
                      <a:pt x="213" y="201"/>
                    </a:lnTo>
                    <a:lnTo>
                      <a:pt x="214" y="201"/>
                    </a:lnTo>
                    <a:lnTo>
                      <a:pt x="214" y="202"/>
                    </a:lnTo>
                    <a:lnTo>
                      <a:pt x="213" y="202"/>
                    </a:lnTo>
                    <a:lnTo>
                      <a:pt x="212" y="202"/>
                    </a:lnTo>
                    <a:lnTo>
                      <a:pt x="210" y="202"/>
                    </a:lnTo>
                    <a:lnTo>
                      <a:pt x="209" y="202"/>
                    </a:lnTo>
                    <a:lnTo>
                      <a:pt x="209" y="204"/>
                    </a:lnTo>
                    <a:lnTo>
                      <a:pt x="208" y="204"/>
                    </a:lnTo>
                    <a:lnTo>
                      <a:pt x="208" y="205"/>
                    </a:lnTo>
                    <a:lnTo>
                      <a:pt x="207" y="205"/>
                    </a:lnTo>
                    <a:lnTo>
                      <a:pt x="208" y="205"/>
                    </a:lnTo>
                    <a:lnTo>
                      <a:pt x="208" y="206"/>
                    </a:lnTo>
                    <a:lnTo>
                      <a:pt x="208" y="208"/>
                    </a:lnTo>
                    <a:lnTo>
                      <a:pt x="208" y="209"/>
                    </a:lnTo>
                    <a:lnTo>
                      <a:pt x="209" y="209"/>
                    </a:lnTo>
                    <a:lnTo>
                      <a:pt x="208" y="209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5" y="210"/>
                    </a:lnTo>
                    <a:lnTo>
                      <a:pt x="205" y="212"/>
                    </a:lnTo>
                    <a:lnTo>
                      <a:pt x="207" y="212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8" y="214"/>
                    </a:lnTo>
                    <a:lnTo>
                      <a:pt x="209" y="214"/>
                    </a:lnTo>
                    <a:lnTo>
                      <a:pt x="208" y="214"/>
                    </a:lnTo>
                    <a:lnTo>
                      <a:pt x="208" y="216"/>
                    </a:lnTo>
                    <a:lnTo>
                      <a:pt x="208" y="217"/>
                    </a:lnTo>
                    <a:lnTo>
                      <a:pt x="208" y="218"/>
                    </a:lnTo>
                    <a:lnTo>
                      <a:pt x="209" y="218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9" y="221"/>
                    </a:lnTo>
                    <a:lnTo>
                      <a:pt x="209" y="219"/>
                    </a:lnTo>
                    <a:lnTo>
                      <a:pt x="210" y="219"/>
                    </a:lnTo>
                    <a:lnTo>
                      <a:pt x="212" y="219"/>
                    </a:lnTo>
                    <a:lnTo>
                      <a:pt x="212" y="221"/>
                    </a:lnTo>
                    <a:lnTo>
                      <a:pt x="212" y="219"/>
                    </a:lnTo>
                    <a:lnTo>
                      <a:pt x="213" y="221"/>
                    </a:lnTo>
                    <a:lnTo>
                      <a:pt x="212" y="221"/>
                    </a:lnTo>
                    <a:lnTo>
                      <a:pt x="212" y="222"/>
                    </a:lnTo>
                    <a:lnTo>
                      <a:pt x="212" y="223"/>
                    </a:lnTo>
                    <a:lnTo>
                      <a:pt x="210" y="223"/>
                    </a:lnTo>
                    <a:lnTo>
                      <a:pt x="212" y="225"/>
                    </a:lnTo>
                    <a:lnTo>
                      <a:pt x="210" y="225"/>
                    </a:lnTo>
                    <a:lnTo>
                      <a:pt x="210" y="226"/>
                    </a:lnTo>
                    <a:lnTo>
                      <a:pt x="210" y="227"/>
                    </a:lnTo>
                    <a:lnTo>
                      <a:pt x="209" y="227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09" y="230"/>
                    </a:lnTo>
                    <a:lnTo>
                      <a:pt x="210" y="230"/>
                    </a:lnTo>
                    <a:lnTo>
                      <a:pt x="210" y="231"/>
                    </a:lnTo>
                    <a:lnTo>
                      <a:pt x="210" y="233"/>
                    </a:lnTo>
                    <a:lnTo>
                      <a:pt x="209" y="233"/>
                    </a:lnTo>
                    <a:lnTo>
                      <a:pt x="210" y="233"/>
                    </a:lnTo>
                    <a:lnTo>
                      <a:pt x="210" y="234"/>
                    </a:lnTo>
                    <a:lnTo>
                      <a:pt x="209" y="234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6"/>
                    </a:lnTo>
                    <a:lnTo>
                      <a:pt x="210" y="238"/>
                    </a:lnTo>
                    <a:lnTo>
                      <a:pt x="210" y="239"/>
                    </a:lnTo>
                    <a:lnTo>
                      <a:pt x="210" y="240"/>
                    </a:lnTo>
                    <a:lnTo>
                      <a:pt x="212" y="240"/>
                    </a:lnTo>
                    <a:lnTo>
                      <a:pt x="210" y="240"/>
                    </a:lnTo>
                    <a:lnTo>
                      <a:pt x="210" y="242"/>
                    </a:lnTo>
                    <a:lnTo>
                      <a:pt x="209" y="242"/>
                    </a:lnTo>
                    <a:lnTo>
                      <a:pt x="209" y="243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7" y="244"/>
                    </a:lnTo>
                    <a:lnTo>
                      <a:pt x="205" y="244"/>
                    </a:lnTo>
                    <a:lnTo>
                      <a:pt x="204" y="244"/>
                    </a:lnTo>
                    <a:lnTo>
                      <a:pt x="203" y="244"/>
                    </a:lnTo>
                    <a:lnTo>
                      <a:pt x="201" y="244"/>
                    </a:lnTo>
                    <a:lnTo>
                      <a:pt x="201" y="243"/>
                    </a:lnTo>
                    <a:lnTo>
                      <a:pt x="201" y="244"/>
                    </a:lnTo>
                    <a:lnTo>
                      <a:pt x="200" y="244"/>
                    </a:lnTo>
                    <a:lnTo>
                      <a:pt x="199" y="244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7" y="244"/>
                    </a:lnTo>
                    <a:lnTo>
                      <a:pt x="197" y="243"/>
                    </a:lnTo>
                    <a:lnTo>
                      <a:pt x="196" y="243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5" y="243"/>
                    </a:lnTo>
                    <a:lnTo>
                      <a:pt x="193" y="243"/>
                    </a:lnTo>
                    <a:lnTo>
                      <a:pt x="192" y="243"/>
                    </a:lnTo>
                    <a:lnTo>
                      <a:pt x="191" y="243"/>
                    </a:lnTo>
                    <a:lnTo>
                      <a:pt x="191" y="244"/>
                    </a:lnTo>
                    <a:lnTo>
                      <a:pt x="191" y="243"/>
                    </a:lnTo>
                    <a:lnTo>
                      <a:pt x="189" y="243"/>
                    </a:lnTo>
                    <a:lnTo>
                      <a:pt x="191" y="243"/>
                    </a:lnTo>
                    <a:lnTo>
                      <a:pt x="189" y="242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7" y="243"/>
                    </a:lnTo>
                    <a:lnTo>
                      <a:pt x="187" y="244"/>
                    </a:lnTo>
                    <a:lnTo>
                      <a:pt x="187" y="246"/>
                    </a:lnTo>
                    <a:lnTo>
                      <a:pt x="186" y="246"/>
                    </a:lnTo>
                    <a:lnTo>
                      <a:pt x="187" y="246"/>
                    </a:lnTo>
                    <a:lnTo>
                      <a:pt x="188" y="246"/>
                    </a:lnTo>
                    <a:lnTo>
                      <a:pt x="188" y="247"/>
                    </a:lnTo>
                    <a:lnTo>
                      <a:pt x="187" y="247"/>
                    </a:lnTo>
                    <a:lnTo>
                      <a:pt x="188" y="247"/>
                    </a:lnTo>
                    <a:lnTo>
                      <a:pt x="188" y="248"/>
                    </a:lnTo>
                    <a:lnTo>
                      <a:pt x="187" y="248"/>
                    </a:lnTo>
                    <a:lnTo>
                      <a:pt x="188" y="250"/>
                    </a:lnTo>
                    <a:lnTo>
                      <a:pt x="189" y="250"/>
                    </a:lnTo>
                    <a:lnTo>
                      <a:pt x="189" y="251"/>
                    </a:lnTo>
                    <a:lnTo>
                      <a:pt x="191" y="251"/>
                    </a:lnTo>
                    <a:lnTo>
                      <a:pt x="191" y="252"/>
                    </a:lnTo>
                    <a:lnTo>
                      <a:pt x="191" y="253"/>
                    </a:lnTo>
                    <a:lnTo>
                      <a:pt x="189" y="253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91" y="256"/>
                    </a:lnTo>
                    <a:lnTo>
                      <a:pt x="189" y="256"/>
                    </a:lnTo>
                    <a:lnTo>
                      <a:pt x="189" y="255"/>
                    </a:lnTo>
                    <a:lnTo>
                      <a:pt x="188" y="255"/>
                    </a:lnTo>
                    <a:lnTo>
                      <a:pt x="188" y="256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91" y="259"/>
                    </a:lnTo>
                    <a:lnTo>
                      <a:pt x="189" y="259"/>
                    </a:lnTo>
                    <a:lnTo>
                      <a:pt x="191" y="259"/>
                    </a:lnTo>
                    <a:lnTo>
                      <a:pt x="191" y="260"/>
                    </a:lnTo>
                    <a:lnTo>
                      <a:pt x="189" y="260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89" y="261"/>
                    </a:lnTo>
                    <a:lnTo>
                      <a:pt x="191" y="261"/>
                    </a:lnTo>
                    <a:lnTo>
                      <a:pt x="191" y="263"/>
                    </a:lnTo>
                    <a:lnTo>
                      <a:pt x="189" y="261"/>
                    </a:lnTo>
                    <a:lnTo>
                      <a:pt x="189" y="263"/>
                    </a:lnTo>
                    <a:lnTo>
                      <a:pt x="189" y="264"/>
                    </a:lnTo>
                    <a:lnTo>
                      <a:pt x="188" y="264"/>
                    </a:lnTo>
                    <a:lnTo>
                      <a:pt x="189" y="264"/>
                    </a:lnTo>
                    <a:lnTo>
                      <a:pt x="189" y="263"/>
                    </a:lnTo>
                    <a:lnTo>
                      <a:pt x="188" y="263"/>
                    </a:lnTo>
                    <a:lnTo>
                      <a:pt x="187" y="264"/>
                    </a:lnTo>
                    <a:lnTo>
                      <a:pt x="187" y="265"/>
                    </a:lnTo>
                    <a:lnTo>
                      <a:pt x="186" y="265"/>
                    </a:lnTo>
                    <a:lnTo>
                      <a:pt x="186" y="267"/>
                    </a:lnTo>
                    <a:lnTo>
                      <a:pt x="184" y="267"/>
                    </a:lnTo>
                    <a:lnTo>
                      <a:pt x="184" y="268"/>
                    </a:lnTo>
                    <a:lnTo>
                      <a:pt x="183" y="267"/>
                    </a:lnTo>
                    <a:lnTo>
                      <a:pt x="183" y="268"/>
                    </a:lnTo>
                    <a:lnTo>
                      <a:pt x="184" y="268"/>
                    </a:lnTo>
                    <a:lnTo>
                      <a:pt x="184" y="269"/>
                    </a:lnTo>
                    <a:lnTo>
                      <a:pt x="186" y="270"/>
                    </a:lnTo>
                    <a:lnTo>
                      <a:pt x="187" y="270"/>
                    </a:lnTo>
                    <a:lnTo>
                      <a:pt x="186" y="270"/>
                    </a:lnTo>
                    <a:lnTo>
                      <a:pt x="184" y="270"/>
                    </a:lnTo>
                    <a:lnTo>
                      <a:pt x="184" y="272"/>
                    </a:lnTo>
                    <a:lnTo>
                      <a:pt x="183" y="272"/>
                    </a:lnTo>
                    <a:lnTo>
                      <a:pt x="183" y="273"/>
                    </a:lnTo>
                    <a:lnTo>
                      <a:pt x="182" y="273"/>
                    </a:lnTo>
                    <a:lnTo>
                      <a:pt x="182" y="274"/>
                    </a:lnTo>
                    <a:lnTo>
                      <a:pt x="183" y="274"/>
                    </a:lnTo>
                    <a:lnTo>
                      <a:pt x="183" y="276"/>
                    </a:lnTo>
                    <a:lnTo>
                      <a:pt x="183" y="274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6" y="274"/>
                    </a:lnTo>
                    <a:lnTo>
                      <a:pt x="187" y="274"/>
                    </a:lnTo>
                    <a:lnTo>
                      <a:pt x="187" y="276"/>
                    </a:lnTo>
                    <a:lnTo>
                      <a:pt x="187" y="277"/>
                    </a:lnTo>
                    <a:lnTo>
                      <a:pt x="187" y="278"/>
                    </a:lnTo>
                    <a:lnTo>
                      <a:pt x="188" y="278"/>
                    </a:lnTo>
                    <a:lnTo>
                      <a:pt x="188" y="280"/>
                    </a:lnTo>
                    <a:lnTo>
                      <a:pt x="187" y="281"/>
                    </a:lnTo>
                    <a:lnTo>
                      <a:pt x="186" y="281"/>
                    </a:lnTo>
                    <a:lnTo>
                      <a:pt x="184" y="281"/>
                    </a:lnTo>
                    <a:lnTo>
                      <a:pt x="183" y="281"/>
                    </a:lnTo>
                    <a:lnTo>
                      <a:pt x="182" y="281"/>
                    </a:lnTo>
                    <a:lnTo>
                      <a:pt x="182" y="282"/>
                    </a:lnTo>
                    <a:lnTo>
                      <a:pt x="183" y="282"/>
                    </a:lnTo>
                    <a:lnTo>
                      <a:pt x="183" y="284"/>
                    </a:lnTo>
                    <a:lnTo>
                      <a:pt x="184" y="284"/>
                    </a:lnTo>
                    <a:lnTo>
                      <a:pt x="184" y="285"/>
                    </a:lnTo>
                    <a:lnTo>
                      <a:pt x="183" y="285"/>
                    </a:lnTo>
                    <a:lnTo>
                      <a:pt x="182" y="285"/>
                    </a:lnTo>
                    <a:lnTo>
                      <a:pt x="182" y="286"/>
                    </a:lnTo>
                    <a:lnTo>
                      <a:pt x="182" y="288"/>
                    </a:lnTo>
                    <a:lnTo>
                      <a:pt x="180" y="288"/>
                    </a:lnTo>
                    <a:lnTo>
                      <a:pt x="182" y="288"/>
                    </a:lnTo>
                    <a:lnTo>
                      <a:pt x="182" y="289"/>
                    </a:lnTo>
                    <a:lnTo>
                      <a:pt x="180" y="289"/>
                    </a:lnTo>
                    <a:lnTo>
                      <a:pt x="179" y="289"/>
                    </a:lnTo>
                    <a:lnTo>
                      <a:pt x="179" y="290"/>
                    </a:lnTo>
                    <a:lnTo>
                      <a:pt x="180" y="290"/>
                    </a:lnTo>
                    <a:lnTo>
                      <a:pt x="180" y="291"/>
                    </a:lnTo>
                    <a:lnTo>
                      <a:pt x="180" y="293"/>
                    </a:lnTo>
                    <a:lnTo>
                      <a:pt x="179" y="293"/>
                    </a:lnTo>
                    <a:lnTo>
                      <a:pt x="180" y="293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5"/>
                    </a:lnTo>
                    <a:lnTo>
                      <a:pt x="179" y="295"/>
                    </a:lnTo>
                    <a:lnTo>
                      <a:pt x="178" y="295"/>
                    </a:lnTo>
                    <a:lnTo>
                      <a:pt x="178" y="297"/>
                    </a:lnTo>
                    <a:lnTo>
                      <a:pt x="176" y="298"/>
                    </a:lnTo>
                    <a:lnTo>
                      <a:pt x="175" y="298"/>
                    </a:lnTo>
                    <a:lnTo>
                      <a:pt x="175" y="299"/>
                    </a:lnTo>
                    <a:lnTo>
                      <a:pt x="174" y="299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301"/>
                    </a:lnTo>
                    <a:lnTo>
                      <a:pt x="174" y="302"/>
                    </a:lnTo>
                    <a:lnTo>
                      <a:pt x="172" y="302"/>
                    </a:lnTo>
                    <a:lnTo>
                      <a:pt x="172" y="303"/>
                    </a:lnTo>
                    <a:lnTo>
                      <a:pt x="174" y="303"/>
                    </a:lnTo>
                    <a:lnTo>
                      <a:pt x="174" y="305"/>
                    </a:lnTo>
                    <a:lnTo>
                      <a:pt x="174" y="306"/>
                    </a:lnTo>
                    <a:lnTo>
                      <a:pt x="174" y="307"/>
                    </a:lnTo>
                    <a:lnTo>
                      <a:pt x="172" y="307"/>
                    </a:lnTo>
                    <a:lnTo>
                      <a:pt x="174" y="307"/>
                    </a:lnTo>
                    <a:lnTo>
                      <a:pt x="174" y="308"/>
                    </a:lnTo>
                    <a:lnTo>
                      <a:pt x="172" y="308"/>
                    </a:lnTo>
                    <a:lnTo>
                      <a:pt x="171" y="308"/>
                    </a:lnTo>
                    <a:lnTo>
                      <a:pt x="170" y="308"/>
                    </a:lnTo>
                    <a:lnTo>
                      <a:pt x="170" y="310"/>
                    </a:lnTo>
                    <a:lnTo>
                      <a:pt x="170" y="311"/>
                    </a:lnTo>
                    <a:lnTo>
                      <a:pt x="169" y="311"/>
                    </a:lnTo>
                    <a:lnTo>
                      <a:pt x="169" y="312"/>
                    </a:lnTo>
                    <a:lnTo>
                      <a:pt x="170" y="312"/>
                    </a:lnTo>
                    <a:lnTo>
                      <a:pt x="170" y="314"/>
                    </a:lnTo>
                    <a:lnTo>
                      <a:pt x="170" y="315"/>
                    </a:lnTo>
                    <a:lnTo>
                      <a:pt x="169" y="315"/>
                    </a:lnTo>
                    <a:lnTo>
                      <a:pt x="169" y="316"/>
                    </a:lnTo>
                    <a:lnTo>
                      <a:pt x="167" y="316"/>
                    </a:lnTo>
                    <a:lnTo>
                      <a:pt x="169" y="316"/>
                    </a:lnTo>
                    <a:lnTo>
                      <a:pt x="169" y="318"/>
                    </a:lnTo>
                    <a:lnTo>
                      <a:pt x="170" y="318"/>
                    </a:lnTo>
                    <a:lnTo>
                      <a:pt x="170" y="319"/>
                    </a:lnTo>
                    <a:lnTo>
                      <a:pt x="171" y="319"/>
                    </a:lnTo>
                    <a:lnTo>
                      <a:pt x="171" y="320"/>
                    </a:lnTo>
                    <a:lnTo>
                      <a:pt x="171" y="319"/>
                    </a:lnTo>
                    <a:lnTo>
                      <a:pt x="172" y="319"/>
                    </a:lnTo>
                    <a:lnTo>
                      <a:pt x="172" y="320"/>
                    </a:lnTo>
                    <a:lnTo>
                      <a:pt x="172" y="319"/>
                    </a:lnTo>
                    <a:lnTo>
                      <a:pt x="174" y="319"/>
                    </a:lnTo>
                    <a:lnTo>
                      <a:pt x="175" y="319"/>
                    </a:lnTo>
                    <a:lnTo>
                      <a:pt x="175" y="320"/>
                    </a:lnTo>
                    <a:lnTo>
                      <a:pt x="176" y="320"/>
                    </a:lnTo>
                    <a:lnTo>
                      <a:pt x="176" y="322"/>
                    </a:lnTo>
                    <a:lnTo>
                      <a:pt x="176" y="323"/>
                    </a:lnTo>
                    <a:lnTo>
                      <a:pt x="176" y="324"/>
                    </a:lnTo>
                    <a:lnTo>
                      <a:pt x="178" y="324"/>
                    </a:lnTo>
                    <a:lnTo>
                      <a:pt x="178" y="325"/>
                    </a:lnTo>
                    <a:lnTo>
                      <a:pt x="176" y="325"/>
                    </a:lnTo>
                    <a:lnTo>
                      <a:pt x="176" y="327"/>
                    </a:lnTo>
                    <a:lnTo>
                      <a:pt x="175" y="327"/>
                    </a:lnTo>
                    <a:lnTo>
                      <a:pt x="175" y="328"/>
                    </a:lnTo>
                    <a:lnTo>
                      <a:pt x="176" y="328"/>
                    </a:lnTo>
                    <a:lnTo>
                      <a:pt x="176" y="329"/>
                    </a:lnTo>
                    <a:lnTo>
                      <a:pt x="176" y="331"/>
                    </a:lnTo>
                    <a:lnTo>
                      <a:pt x="175" y="331"/>
                    </a:lnTo>
                    <a:lnTo>
                      <a:pt x="175" y="332"/>
                    </a:lnTo>
                    <a:lnTo>
                      <a:pt x="176" y="332"/>
                    </a:lnTo>
                    <a:lnTo>
                      <a:pt x="178" y="332"/>
                    </a:lnTo>
                    <a:lnTo>
                      <a:pt x="178" y="333"/>
                    </a:lnTo>
                    <a:lnTo>
                      <a:pt x="176" y="333"/>
                    </a:lnTo>
                    <a:lnTo>
                      <a:pt x="176" y="335"/>
                    </a:lnTo>
                    <a:lnTo>
                      <a:pt x="175" y="335"/>
                    </a:lnTo>
                    <a:lnTo>
                      <a:pt x="175" y="336"/>
                    </a:lnTo>
                    <a:lnTo>
                      <a:pt x="174" y="336"/>
                    </a:lnTo>
                    <a:lnTo>
                      <a:pt x="172" y="336"/>
                    </a:lnTo>
                    <a:lnTo>
                      <a:pt x="171" y="336"/>
                    </a:lnTo>
                    <a:lnTo>
                      <a:pt x="170" y="336"/>
                    </a:lnTo>
                    <a:lnTo>
                      <a:pt x="169" y="336"/>
                    </a:lnTo>
                    <a:lnTo>
                      <a:pt x="169" y="337"/>
                    </a:lnTo>
                    <a:lnTo>
                      <a:pt x="169" y="339"/>
                    </a:lnTo>
                    <a:lnTo>
                      <a:pt x="169" y="340"/>
                    </a:lnTo>
                    <a:lnTo>
                      <a:pt x="169" y="341"/>
                    </a:lnTo>
                    <a:lnTo>
                      <a:pt x="169" y="342"/>
                    </a:lnTo>
                    <a:lnTo>
                      <a:pt x="167" y="342"/>
                    </a:lnTo>
                    <a:lnTo>
                      <a:pt x="166" y="342"/>
                    </a:lnTo>
                    <a:lnTo>
                      <a:pt x="165" y="342"/>
                    </a:lnTo>
                    <a:lnTo>
                      <a:pt x="165" y="344"/>
                    </a:lnTo>
                    <a:lnTo>
                      <a:pt x="165" y="342"/>
                    </a:lnTo>
                    <a:lnTo>
                      <a:pt x="165" y="341"/>
                    </a:lnTo>
                    <a:lnTo>
                      <a:pt x="163" y="341"/>
                    </a:lnTo>
                    <a:lnTo>
                      <a:pt x="163" y="342"/>
                    </a:lnTo>
                    <a:lnTo>
                      <a:pt x="162" y="342"/>
                    </a:lnTo>
                    <a:lnTo>
                      <a:pt x="162" y="344"/>
                    </a:lnTo>
                    <a:lnTo>
                      <a:pt x="162" y="345"/>
                    </a:lnTo>
                    <a:lnTo>
                      <a:pt x="163" y="346"/>
                    </a:lnTo>
                    <a:lnTo>
                      <a:pt x="163" y="348"/>
                    </a:lnTo>
                    <a:lnTo>
                      <a:pt x="163" y="349"/>
                    </a:lnTo>
                    <a:lnTo>
                      <a:pt x="162" y="349"/>
                    </a:lnTo>
                    <a:lnTo>
                      <a:pt x="162" y="350"/>
                    </a:lnTo>
                    <a:lnTo>
                      <a:pt x="161" y="350"/>
                    </a:lnTo>
                    <a:lnTo>
                      <a:pt x="161" y="349"/>
                    </a:lnTo>
                    <a:lnTo>
                      <a:pt x="159" y="349"/>
                    </a:lnTo>
                    <a:lnTo>
                      <a:pt x="159" y="348"/>
                    </a:lnTo>
                    <a:lnTo>
                      <a:pt x="159" y="346"/>
                    </a:lnTo>
                    <a:lnTo>
                      <a:pt x="158" y="346"/>
                    </a:lnTo>
                    <a:lnTo>
                      <a:pt x="157" y="346"/>
                    </a:lnTo>
                    <a:lnTo>
                      <a:pt x="155" y="346"/>
                    </a:lnTo>
                    <a:lnTo>
                      <a:pt x="155" y="348"/>
                    </a:lnTo>
                    <a:lnTo>
                      <a:pt x="154" y="348"/>
                    </a:lnTo>
                    <a:lnTo>
                      <a:pt x="154" y="349"/>
                    </a:lnTo>
                    <a:lnTo>
                      <a:pt x="153" y="349"/>
                    </a:lnTo>
                    <a:lnTo>
                      <a:pt x="153" y="350"/>
                    </a:lnTo>
                    <a:lnTo>
                      <a:pt x="153" y="352"/>
                    </a:lnTo>
                    <a:lnTo>
                      <a:pt x="152" y="352"/>
                    </a:lnTo>
                    <a:lnTo>
                      <a:pt x="150" y="352"/>
                    </a:lnTo>
                    <a:lnTo>
                      <a:pt x="149" y="352"/>
                    </a:lnTo>
                    <a:lnTo>
                      <a:pt x="148" y="352"/>
                    </a:lnTo>
                    <a:lnTo>
                      <a:pt x="146" y="350"/>
                    </a:lnTo>
                    <a:lnTo>
                      <a:pt x="148" y="350"/>
                    </a:lnTo>
                    <a:lnTo>
                      <a:pt x="148" y="349"/>
                    </a:lnTo>
                    <a:lnTo>
                      <a:pt x="148" y="348"/>
                    </a:lnTo>
                    <a:lnTo>
                      <a:pt x="148" y="346"/>
                    </a:lnTo>
                    <a:lnTo>
                      <a:pt x="146" y="346"/>
                    </a:lnTo>
                    <a:lnTo>
                      <a:pt x="146" y="345"/>
                    </a:lnTo>
                    <a:lnTo>
                      <a:pt x="145" y="345"/>
                    </a:lnTo>
                    <a:lnTo>
                      <a:pt x="145" y="344"/>
                    </a:lnTo>
                    <a:lnTo>
                      <a:pt x="145" y="342"/>
                    </a:lnTo>
                    <a:lnTo>
                      <a:pt x="145" y="341"/>
                    </a:lnTo>
                    <a:lnTo>
                      <a:pt x="146" y="341"/>
                    </a:lnTo>
                    <a:lnTo>
                      <a:pt x="146" y="340"/>
                    </a:lnTo>
                    <a:lnTo>
                      <a:pt x="148" y="340"/>
                    </a:lnTo>
                    <a:lnTo>
                      <a:pt x="148" y="339"/>
                    </a:lnTo>
                    <a:lnTo>
                      <a:pt x="146" y="339"/>
                    </a:lnTo>
                    <a:lnTo>
                      <a:pt x="145" y="339"/>
                    </a:lnTo>
                    <a:lnTo>
                      <a:pt x="144" y="339"/>
                    </a:lnTo>
                    <a:lnTo>
                      <a:pt x="144" y="340"/>
                    </a:lnTo>
                    <a:lnTo>
                      <a:pt x="144" y="341"/>
                    </a:lnTo>
                    <a:lnTo>
                      <a:pt x="142" y="341"/>
                    </a:lnTo>
                    <a:lnTo>
                      <a:pt x="142" y="342"/>
                    </a:lnTo>
                    <a:lnTo>
                      <a:pt x="141" y="342"/>
                    </a:lnTo>
                    <a:lnTo>
                      <a:pt x="140" y="342"/>
                    </a:lnTo>
                    <a:lnTo>
                      <a:pt x="138" y="341"/>
                    </a:lnTo>
                    <a:lnTo>
                      <a:pt x="137" y="341"/>
                    </a:lnTo>
                    <a:lnTo>
                      <a:pt x="136" y="342"/>
                    </a:lnTo>
                    <a:lnTo>
                      <a:pt x="135" y="344"/>
                    </a:lnTo>
                    <a:lnTo>
                      <a:pt x="135" y="342"/>
                    </a:lnTo>
                    <a:lnTo>
                      <a:pt x="136" y="342"/>
                    </a:lnTo>
                    <a:lnTo>
                      <a:pt x="136" y="341"/>
                    </a:lnTo>
                    <a:lnTo>
                      <a:pt x="136" y="340"/>
                    </a:lnTo>
                    <a:lnTo>
                      <a:pt x="137" y="340"/>
                    </a:lnTo>
                    <a:lnTo>
                      <a:pt x="137" y="339"/>
                    </a:lnTo>
                    <a:lnTo>
                      <a:pt x="137" y="337"/>
                    </a:lnTo>
                    <a:lnTo>
                      <a:pt x="136" y="339"/>
                    </a:lnTo>
                    <a:lnTo>
                      <a:pt x="135" y="339"/>
                    </a:lnTo>
                    <a:lnTo>
                      <a:pt x="135" y="340"/>
                    </a:lnTo>
                    <a:lnTo>
                      <a:pt x="133" y="340"/>
                    </a:lnTo>
                    <a:lnTo>
                      <a:pt x="133" y="341"/>
                    </a:lnTo>
                    <a:lnTo>
                      <a:pt x="133" y="340"/>
                    </a:lnTo>
                    <a:lnTo>
                      <a:pt x="133" y="339"/>
                    </a:lnTo>
                    <a:lnTo>
                      <a:pt x="133" y="337"/>
                    </a:lnTo>
                    <a:lnTo>
                      <a:pt x="133" y="336"/>
                    </a:lnTo>
                    <a:lnTo>
                      <a:pt x="132" y="336"/>
                    </a:lnTo>
                    <a:lnTo>
                      <a:pt x="131" y="336"/>
                    </a:lnTo>
                    <a:lnTo>
                      <a:pt x="129" y="336"/>
                    </a:lnTo>
                    <a:lnTo>
                      <a:pt x="128" y="336"/>
                    </a:lnTo>
                    <a:lnTo>
                      <a:pt x="127" y="336"/>
                    </a:lnTo>
                    <a:lnTo>
                      <a:pt x="125" y="336"/>
                    </a:lnTo>
                    <a:lnTo>
                      <a:pt x="124" y="336"/>
                    </a:lnTo>
                    <a:lnTo>
                      <a:pt x="123" y="336"/>
                    </a:lnTo>
                    <a:lnTo>
                      <a:pt x="123" y="335"/>
                    </a:lnTo>
                    <a:lnTo>
                      <a:pt x="123" y="336"/>
                    </a:lnTo>
                    <a:lnTo>
                      <a:pt x="123" y="337"/>
                    </a:lnTo>
                    <a:lnTo>
                      <a:pt x="124" y="337"/>
                    </a:lnTo>
                    <a:lnTo>
                      <a:pt x="124" y="339"/>
                    </a:lnTo>
                    <a:lnTo>
                      <a:pt x="124" y="340"/>
                    </a:lnTo>
                    <a:lnTo>
                      <a:pt x="123" y="340"/>
                    </a:lnTo>
                    <a:lnTo>
                      <a:pt x="123" y="341"/>
                    </a:lnTo>
                    <a:lnTo>
                      <a:pt x="121" y="341"/>
                    </a:lnTo>
                    <a:lnTo>
                      <a:pt x="120" y="341"/>
                    </a:lnTo>
                    <a:lnTo>
                      <a:pt x="119" y="341"/>
                    </a:lnTo>
                    <a:lnTo>
                      <a:pt x="117" y="341"/>
                    </a:lnTo>
                    <a:lnTo>
                      <a:pt x="117" y="340"/>
                    </a:lnTo>
                    <a:lnTo>
                      <a:pt x="116" y="340"/>
                    </a:lnTo>
                    <a:lnTo>
                      <a:pt x="116" y="341"/>
                    </a:lnTo>
                    <a:lnTo>
                      <a:pt x="115" y="341"/>
                    </a:lnTo>
                    <a:lnTo>
                      <a:pt x="115" y="340"/>
                    </a:lnTo>
                    <a:lnTo>
                      <a:pt x="114" y="340"/>
                    </a:lnTo>
                    <a:lnTo>
                      <a:pt x="112" y="340"/>
                    </a:lnTo>
                    <a:lnTo>
                      <a:pt x="111" y="340"/>
                    </a:lnTo>
                    <a:lnTo>
                      <a:pt x="110" y="340"/>
                    </a:lnTo>
                    <a:lnTo>
                      <a:pt x="108" y="340"/>
                    </a:lnTo>
                    <a:lnTo>
                      <a:pt x="108" y="341"/>
                    </a:lnTo>
                    <a:lnTo>
                      <a:pt x="110" y="341"/>
                    </a:lnTo>
                    <a:lnTo>
                      <a:pt x="110" y="342"/>
                    </a:lnTo>
                    <a:lnTo>
                      <a:pt x="108" y="342"/>
                    </a:lnTo>
                    <a:lnTo>
                      <a:pt x="108" y="344"/>
                    </a:lnTo>
                    <a:lnTo>
                      <a:pt x="108" y="345"/>
                    </a:lnTo>
                    <a:lnTo>
                      <a:pt x="108" y="346"/>
                    </a:lnTo>
                    <a:lnTo>
                      <a:pt x="107" y="346"/>
                    </a:lnTo>
                    <a:lnTo>
                      <a:pt x="107" y="345"/>
                    </a:lnTo>
                    <a:lnTo>
                      <a:pt x="106" y="345"/>
                    </a:lnTo>
                    <a:lnTo>
                      <a:pt x="106" y="344"/>
                    </a:lnTo>
                    <a:lnTo>
                      <a:pt x="104" y="344"/>
                    </a:lnTo>
                    <a:lnTo>
                      <a:pt x="104" y="345"/>
                    </a:lnTo>
                    <a:lnTo>
                      <a:pt x="103" y="345"/>
                    </a:lnTo>
                    <a:lnTo>
                      <a:pt x="103" y="346"/>
                    </a:lnTo>
                    <a:lnTo>
                      <a:pt x="102" y="346"/>
                    </a:lnTo>
                    <a:lnTo>
                      <a:pt x="100" y="346"/>
                    </a:lnTo>
                    <a:lnTo>
                      <a:pt x="99" y="346"/>
                    </a:lnTo>
                    <a:lnTo>
                      <a:pt x="99" y="345"/>
                    </a:lnTo>
                    <a:lnTo>
                      <a:pt x="98" y="345"/>
                    </a:lnTo>
                    <a:lnTo>
                      <a:pt x="97" y="345"/>
                    </a:lnTo>
                    <a:lnTo>
                      <a:pt x="97" y="346"/>
                    </a:lnTo>
                    <a:lnTo>
                      <a:pt x="97" y="348"/>
                    </a:lnTo>
                    <a:lnTo>
                      <a:pt x="97" y="349"/>
                    </a:lnTo>
                    <a:lnTo>
                      <a:pt x="95" y="349"/>
                    </a:lnTo>
                    <a:lnTo>
                      <a:pt x="94" y="349"/>
                    </a:lnTo>
                    <a:lnTo>
                      <a:pt x="94" y="348"/>
                    </a:lnTo>
                    <a:lnTo>
                      <a:pt x="94" y="346"/>
                    </a:lnTo>
                    <a:lnTo>
                      <a:pt x="94" y="345"/>
                    </a:lnTo>
                    <a:lnTo>
                      <a:pt x="93" y="345"/>
                    </a:lnTo>
                    <a:lnTo>
                      <a:pt x="91" y="346"/>
                    </a:lnTo>
                    <a:lnTo>
                      <a:pt x="93" y="346"/>
                    </a:lnTo>
                    <a:lnTo>
                      <a:pt x="93" y="348"/>
                    </a:lnTo>
                    <a:lnTo>
                      <a:pt x="93" y="349"/>
                    </a:lnTo>
                    <a:lnTo>
                      <a:pt x="93" y="350"/>
                    </a:lnTo>
                    <a:lnTo>
                      <a:pt x="94" y="350"/>
                    </a:lnTo>
                    <a:lnTo>
                      <a:pt x="94" y="352"/>
                    </a:lnTo>
                    <a:lnTo>
                      <a:pt x="95" y="352"/>
                    </a:lnTo>
                    <a:lnTo>
                      <a:pt x="95" y="353"/>
                    </a:lnTo>
                    <a:lnTo>
                      <a:pt x="94" y="353"/>
                    </a:lnTo>
                    <a:lnTo>
                      <a:pt x="94" y="354"/>
                    </a:lnTo>
                    <a:lnTo>
                      <a:pt x="94" y="356"/>
                    </a:lnTo>
                    <a:lnTo>
                      <a:pt x="94" y="357"/>
                    </a:lnTo>
                    <a:lnTo>
                      <a:pt x="94" y="358"/>
                    </a:lnTo>
                    <a:lnTo>
                      <a:pt x="94" y="360"/>
                    </a:lnTo>
                    <a:lnTo>
                      <a:pt x="94" y="361"/>
                    </a:lnTo>
                    <a:lnTo>
                      <a:pt x="93" y="361"/>
                    </a:lnTo>
                    <a:lnTo>
                      <a:pt x="93" y="360"/>
                    </a:lnTo>
                    <a:lnTo>
                      <a:pt x="91" y="360"/>
                    </a:lnTo>
                    <a:lnTo>
                      <a:pt x="91" y="361"/>
                    </a:lnTo>
                    <a:lnTo>
                      <a:pt x="90" y="361"/>
                    </a:lnTo>
                    <a:lnTo>
                      <a:pt x="90" y="362"/>
                    </a:lnTo>
                    <a:lnTo>
                      <a:pt x="89" y="362"/>
                    </a:lnTo>
                    <a:lnTo>
                      <a:pt x="89" y="361"/>
                    </a:lnTo>
                    <a:lnTo>
                      <a:pt x="89" y="360"/>
                    </a:lnTo>
                    <a:lnTo>
                      <a:pt x="87" y="360"/>
                    </a:lnTo>
                    <a:lnTo>
                      <a:pt x="86" y="358"/>
                    </a:lnTo>
                    <a:lnTo>
                      <a:pt x="85" y="358"/>
                    </a:lnTo>
                    <a:lnTo>
                      <a:pt x="85" y="360"/>
                    </a:lnTo>
                    <a:lnTo>
                      <a:pt x="83" y="360"/>
                    </a:lnTo>
                    <a:lnTo>
                      <a:pt x="82" y="358"/>
                    </a:lnTo>
                    <a:lnTo>
                      <a:pt x="81" y="358"/>
                    </a:lnTo>
                    <a:lnTo>
                      <a:pt x="80" y="358"/>
                    </a:lnTo>
                    <a:lnTo>
                      <a:pt x="81" y="358"/>
                    </a:lnTo>
                    <a:lnTo>
                      <a:pt x="81" y="357"/>
                    </a:lnTo>
                    <a:lnTo>
                      <a:pt x="81" y="356"/>
                    </a:lnTo>
                    <a:lnTo>
                      <a:pt x="80" y="356"/>
                    </a:lnTo>
                    <a:lnTo>
                      <a:pt x="78" y="356"/>
                    </a:lnTo>
                    <a:lnTo>
                      <a:pt x="77" y="356"/>
                    </a:lnTo>
                    <a:lnTo>
                      <a:pt x="76" y="356"/>
                    </a:lnTo>
                    <a:lnTo>
                      <a:pt x="76" y="357"/>
                    </a:lnTo>
                    <a:lnTo>
                      <a:pt x="74" y="357"/>
                    </a:lnTo>
                    <a:lnTo>
                      <a:pt x="74" y="356"/>
                    </a:lnTo>
                    <a:lnTo>
                      <a:pt x="73" y="356"/>
                    </a:lnTo>
                    <a:lnTo>
                      <a:pt x="74" y="356"/>
                    </a:lnTo>
                    <a:lnTo>
                      <a:pt x="74" y="354"/>
                    </a:lnTo>
                    <a:lnTo>
                      <a:pt x="74" y="353"/>
                    </a:lnTo>
                    <a:lnTo>
                      <a:pt x="74" y="352"/>
                    </a:lnTo>
                    <a:lnTo>
                      <a:pt x="74" y="350"/>
                    </a:lnTo>
                    <a:lnTo>
                      <a:pt x="76" y="350"/>
                    </a:lnTo>
                    <a:lnTo>
                      <a:pt x="77" y="350"/>
                    </a:lnTo>
                    <a:lnTo>
                      <a:pt x="78" y="350"/>
                    </a:lnTo>
                    <a:lnTo>
                      <a:pt x="78" y="352"/>
                    </a:lnTo>
                    <a:lnTo>
                      <a:pt x="80" y="352"/>
                    </a:lnTo>
                    <a:lnTo>
                      <a:pt x="81" y="352"/>
                    </a:lnTo>
                    <a:lnTo>
                      <a:pt x="81" y="350"/>
                    </a:lnTo>
                    <a:lnTo>
                      <a:pt x="81" y="349"/>
                    </a:lnTo>
                    <a:lnTo>
                      <a:pt x="80" y="349"/>
                    </a:lnTo>
                    <a:lnTo>
                      <a:pt x="78" y="349"/>
                    </a:lnTo>
                    <a:lnTo>
                      <a:pt x="80" y="348"/>
                    </a:lnTo>
                    <a:lnTo>
                      <a:pt x="80" y="346"/>
                    </a:lnTo>
                    <a:lnTo>
                      <a:pt x="81" y="346"/>
                    </a:lnTo>
                    <a:lnTo>
                      <a:pt x="81" y="345"/>
                    </a:lnTo>
                    <a:lnTo>
                      <a:pt x="80" y="345"/>
                    </a:lnTo>
                    <a:lnTo>
                      <a:pt x="80" y="344"/>
                    </a:lnTo>
                    <a:lnTo>
                      <a:pt x="78" y="344"/>
                    </a:lnTo>
                    <a:lnTo>
                      <a:pt x="77" y="344"/>
                    </a:lnTo>
                    <a:lnTo>
                      <a:pt x="77" y="342"/>
                    </a:lnTo>
                    <a:lnTo>
                      <a:pt x="76" y="342"/>
                    </a:lnTo>
                    <a:lnTo>
                      <a:pt x="74" y="342"/>
                    </a:lnTo>
                    <a:lnTo>
                      <a:pt x="74" y="341"/>
                    </a:lnTo>
                    <a:lnTo>
                      <a:pt x="74" y="340"/>
                    </a:lnTo>
                    <a:lnTo>
                      <a:pt x="74" y="339"/>
                    </a:lnTo>
                    <a:lnTo>
                      <a:pt x="73" y="337"/>
                    </a:lnTo>
                    <a:lnTo>
                      <a:pt x="72" y="337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0" y="340"/>
                    </a:lnTo>
                    <a:lnTo>
                      <a:pt x="70" y="339"/>
                    </a:lnTo>
                    <a:lnTo>
                      <a:pt x="70" y="337"/>
                    </a:lnTo>
                    <a:lnTo>
                      <a:pt x="70" y="336"/>
                    </a:lnTo>
                    <a:lnTo>
                      <a:pt x="72" y="336"/>
                    </a:lnTo>
                    <a:lnTo>
                      <a:pt x="72" y="335"/>
                    </a:lnTo>
                    <a:lnTo>
                      <a:pt x="70" y="335"/>
                    </a:lnTo>
                    <a:lnTo>
                      <a:pt x="70" y="333"/>
                    </a:lnTo>
                    <a:lnTo>
                      <a:pt x="69" y="333"/>
                    </a:lnTo>
                    <a:lnTo>
                      <a:pt x="69" y="335"/>
                    </a:lnTo>
                    <a:lnTo>
                      <a:pt x="68" y="333"/>
                    </a:lnTo>
                    <a:lnTo>
                      <a:pt x="66" y="333"/>
                    </a:lnTo>
                    <a:lnTo>
                      <a:pt x="65" y="333"/>
                    </a:lnTo>
                    <a:lnTo>
                      <a:pt x="65" y="335"/>
                    </a:lnTo>
                    <a:lnTo>
                      <a:pt x="65" y="336"/>
                    </a:lnTo>
                    <a:lnTo>
                      <a:pt x="66" y="336"/>
                    </a:lnTo>
                    <a:lnTo>
                      <a:pt x="66" y="337"/>
                    </a:lnTo>
                    <a:lnTo>
                      <a:pt x="65" y="337"/>
                    </a:lnTo>
                    <a:lnTo>
                      <a:pt x="65" y="339"/>
                    </a:lnTo>
                    <a:lnTo>
                      <a:pt x="64" y="337"/>
                    </a:lnTo>
                    <a:lnTo>
                      <a:pt x="63" y="337"/>
                    </a:lnTo>
                    <a:lnTo>
                      <a:pt x="61" y="337"/>
                    </a:lnTo>
                    <a:lnTo>
                      <a:pt x="61" y="339"/>
                    </a:lnTo>
                    <a:lnTo>
                      <a:pt x="60" y="339"/>
                    </a:lnTo>
                    <a:lnTo>
                      <a:pt x="59" y="337"/>
                    </a:lnTo>
                    <a:lnTo>
                      <a:pt x="59" y="339"/>
                    </a:lnTo>
                    <a:lnTo>
                      <a:pt x="57" y="339"/>
                    </a:lnTo>
                    <a:lnTo>
                      <a:pt x="57" y="337"/>
                    </a:lnTo>
                    <a:lnTo>
                      <a:pt x="57" y="336"/>
                    </a:lnTo>
                    <a:lnTo>
                      <a:pt x="56" y="336"/>
                    </a:lnTo>
                    <a:lnTo>
                      <a:pt x="55" y="336"/>
                    </a:lnTo>
                    <a:lnTo>
                      <a:pt x="55" y="337"/>
                    </a:lnTo>
                    <a:lnTo>
                      <a:pt x="56" y="337"/>
                    </a:lnTo>
                    <a:lnTo>
                      <a:pt x="56" y="339"/>
                    </a:lnTo>
                    <a:lnTo>
                      <a:pt x="55" y="339"/>
                    </a:lnTo>
                    <a:lnTo>
                      <a:pt x="53" y="340"/>
                    </a:lnTo>
                    <a:lnTo>
                      <a:pt x="53" y="341"/>
                    </a:lnTo>
                    <a:lnTo>
                      <a:pt x="52" y="341"/>
                    </a:lnTo>
                    <a:lnTo>
                      <a:pt x="52" y="340"/>
                    </a:lnTo>
                    <a:lnTo>
                      <a:pt x="52" y="339"/>
                    </a:lnTo>
                    <a:lnTo>
                      <a:pt x="52" y="337"/>
                    </a:lnTo>
                    <a:lnTo>
                      <a:pt x="51" y="336"/>
                    </a:lnTo>
                    <a:lnTo>
                      <a:pt x="49" y="335"/>
                    </a:lnTo>
                    <a:lnTo>
                      <a:pt x="49" y="336"/>
                    </a:lnTo>
                    <a:lnTo>
                      <a:pt x="49" y="337"/>
                    </a:lnTo>
                    <a:lnTo>
                      <a:pt x="49" y="339"/>
                    </a:lnTo>
                    <a:lnTo>
                      <a:pt x="48" y="339"/>
                    </a:lnTo>
                    <a:lnTo>
                      <a:pt x="47" y="339"/>
                    </a:lnTo>
                    <a:lnTo>
                      <a:pt x="47" y="337"/>
                    </a:lnTo>
                    <a:lnTo>
                      <a:pt x="45" y="337"/>
                    </a:lnTo>
                    <a:lnTo>
                      <a:pt x="44" y="337"/>
                    </a:lnTo>
                    <a:lnTo>
                      <a:pt x="43" y="339"/>
                    </a:lnTo>
                    <a:lnTo>
                      <a:pt x="42" y="337"/>
                    </a:lnTo>
                    <a:lnTo>
                      <a:pt x="40" y="337"/>
                    </a:lnTo>
                    <a:lnTo>
                      <a:pt x="39" y="339"/>
                    </a:lnTo>
                    <a:lnTo>
                      <a:pt x="39" y="337"/>
                    </a:lnTo>
                    <a:lnTo>
                      <a:pt x="40" y="336"/>
                    </a:lnTo>
                    <a:lnTo>
                      <a:pt x="39" y="336"/>
                    </a:lnTo>
                    <a:lnTo>
                      <a:pt x="39" y="337"/>
                    </a:lnTo>
                    <a:lnTo>
                      <a:pt x="38" y="337"/>
                    </a:lnTo>
                    <a:lnTo>
                      <a:pt x="38" y="339"/>
                    </a:lnTo>
                    <a:lnTo>
                      <a:pt x="36" y="337"/>
                    </a:lnTo>
                    <a:lnTo>
                      <a:pt x="35" y="337"/>
                    </a:lnTo>
                    <a:lnTo>
                      <a:pt x="34" y="337"/>
                    </a:lnTo>
                    <a:lnTo>
                      <a:pt x="34" y="336"/>
                    </a:lnTo>
                    <a:lnTo>
                      <a:pt x="32" y="336"/>
                    </a:lnTo>
                    <a:lnTo>
                      <a:pt x="31" y="336"/>
                    </a:lnTo>
                    <a:lnTo>
                      <a:pt x="31" y="337"/>
                    </a:lnTo>
                    <a:lnTo>
                      <a:pt x="30" y="339"/>
                    </a:lnTo>
                    <a:lnTo>
                      <a:pt x="28" y="339"/>
                    </a:lnTo>
                    <a:lnTo>
                      <a:pt x="27" y="340"/>
                    </a:lnTo>
                    <a:lnTo>
                      <a:pt x="26" y="340"/>
                    </a:lnTo>
                    <a:lnTo>
                      <a:pt x="26" y="339"/>
                    </a:lnTo>
                    <a:lnTo>
                      <a:pt x="25" y="339"/>
                    </a:lnTo>
                    <a:lnTo>
                      <a:pt x="25" y="340"/>
                    </a:lnTo>
                    <a:lnTo>
                      <a:pt x="25" y="341"/>
                    </a:lnTo>
                    <a:lnTo>
                      <a:pt x="23" y="341"/>
                    </a:lnTo>
                    <a:lnTo>
                      <a:pt x="23" y="340"/>
                    </a:lnTo>
                    <a:lnTo>
                      <a:pt x="23" y="341"/>
                    </a:lnTo>
                    <a:lnTo>
                      <a:pt x="22" y="341"/>
                    </a:lnTo>
                    <a:lnTo>
                      <a:pt x="22" y="342"/>
                    </a:lnTo>
                    <a:lnTo>
                      <a:pt x="21" y="341"/>
                    </a:lnTo>
                    <a:lnTo>
                      <a:pt x="21" y="340"/>
                    </a:lnTo>
                    <a:lnTo>
                      <a:pt x="21" y="339"/>
                    </a:lnTo>
                    <a:lnTo>
                      <a:pt x="19" y="339"/>
                    </a:lnTo>
                    <a:lnTo>
                      <a:pt x="18" y="339"/>
                    </a:lnTo>
                    <a:lnTo>
                      <a:pt x="18" y="337"/>
                    </a:lnTo>
                    <a:lnTo>
                      <a:pt x="17" y="337"/>
                    </a:lnTo>
                    <a:lnTo>
                      <a:pt x="17" y="336"/>
                    </a:lnTo>
                    <a:lnTo>
                      <a:pt x="15" y="336"/>
                    </a:lnTo>
                    <a:lnTo>
                      <a:pt x="14" y="336"/>
                    </a:lnTo>
                    <a:lnTo>
                      <a:pt x="14" y="335"/>
                    </a:lnTo>
                    <a:lnTo>
                      <a:pt x="15" y="335"/>
                    </a:lnTo>
                    <a:lnTo>
                      <a:pt x="15" y="333"/>
                    </a:lnTo>
                    <a:lnTo>
                      <a:pt x="14" y="332"/>
                    </a:lnTo>
                    <a:lnTo>
                      <a:pt x="14" y="333"/>
                    </a:lnTo>
                    <a:lnTo>
                      <a:pt x="13" y="333"/>
                    </a:lnTo>
                    <a:lnTo>
                      <a:pt x="13" y="335"/>
                    </a:lnTo>
                    <a:lnTo>
                      <a:pt x="13" y="336"/>
                    </a:lnTo>
                    <a:lnTo>
                      <a:pt x="11" y="336"/>
                    </a:lnTo>
                    <a:lnTo>
                      <a:pt x="11" y="337"/>
                    </a:lnTo>
                    <a:lnTo>
                      <a:pt x="10" y="337"/>
                    </a:lnTo>
                    <a:lnTo>
                      <a:pt x="9" y="337"/>
                    </a:lnTo>
                    <a:lnTo>
                      <a:pt x="9" y="336"/>
                    </a:lnTo>
                    <a:lnTo>
                      <a:pt x="8" y="335"/>
                    </a:lnTo>
                    <a:lnTo>
                      <a:pt x="8" y="333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8" y="332"/>
                    </a:lnTo>
                    <a:lnTo>
                      <a:pt x="8" y="331"/>
                    </a:lnTo>
                    <a:lnTo>
                      <a:pt x="9" y="331"/>
                    </a:lnTo>
                    <a:lnTo>
                      <a:pt x="8" y="329"/>
                    </a:lnTo>
                    <a:lnTo>
                      <a:pt x="9" y="329"/>
                    </a:lnTo>
                    <a:lnTo>
                      <a:pt x="9" y="328"/>
                    </a:lnTo>
                    <a:lnTo>
                      <a:pt x="8" y="328"/>
                    </a:lnTo>
                    <a:lnTo>
                      <a:pt x="8" y="327"/>
                    </a:lnTo>
                    <a:lnTo>
                      <a:pt x="6" y="327"/>
                    </a:lnTo>
                    <a:lnTo>
                      <a:pt x="6" y="328"/>
                    </a:lnTo>
                    <a:lnTo>
                      <a:pt x="5" y="328"/>
                    </a:lnTo>
                    <a:lnTo>
                      <a:pt x="4" y="329"/>
                    </a:lnTo>
                    <a:lnTo>
                      <a:pt x="2" y="328"/>
                    </a:lnTo>
                    <a:lnTo>
                      <a:pt x="2" y="327"/>
                    </a:lnTo>
                    <a:lnTo>
                      <a:pt x="2" y="325"/>
                    </a:lnTo>
                    <a:lnTo>
                      <a:pt x="1" y="325"/>
                    </a:lnTo>
                    <a:lnTo>
                      <a:pt x="1" y="324"/>
                    </a:lnTo>
                    <a:lnTo>
                      <a:pt x="0" y="32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6" name="Freeform 10">
                <a:extLst>
                  <a:ext uri="{FF2B5EF4-FFF2-40B4-BE49-F238E27FC236}">
                    <a16:creationId xmlns:a16="http://schemas.microsoft.com/office/drawing/2014/main" id="{49FC1F24-4D66-3620-938F-C997B3099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3"/>
                <a:ext cx="246" cy="316"/>
              </a:xfrm>
              <a:custGeom>
                <a:avLst/>
                <a:gdLst>
                  <a:gd name="T0" fmla="*/ 237 w 246"/>
                  <a:gd name="T1" fmla="*/ 313 h 316"/>
                  <a:gd name="T2" fmla="*/ 227 w 246"/>
                  <a:gd name="T3" fmla="*/ 307 h 316"/>
                  <a:gd name="T4" fmla="*/ 222 w 246"/>
                  <a:gd name="T5" fmla="*/ 294 h 316"/>
                  <a:gd name="T6" fmla="*/ 210 w 246"/>
                  <a:gd name="T7" fmla="*/ 290 h 316"/>
                  <a:gd name="T8" fmla="*/ 202 w 246"/>
                  <a:gd name="T9" fmla="*/ 297 h 316"/>
                  <a:gd name="T10" fmla="*/ 195 w 246"/>
                  <a:gd name="T11" fmla="*/ 292 h 316"/>
                  <a:gd name="T12" fmla="*/ 183 w 246"/>
                  <a:gd name="T13" fmla="*/ 296 h 316"/>
                  <a:gd name="T14" fmla="*/ 172 w 246"/>
                  <a:gd name="T15" fmla="*/ 283 h 316"/>
                  <a:gd name="T16" fmla="*/ 165 w 246"/>
                  <a:gd name="T17" fmla="*/ 279 h 316"/>
                  <a:gd name="T18" fmla="*/ 163 w 246"/>
                  <a:gd name="T19" fmla="*/ 270 h 316"/>
                  <a:gd name="T20" fmla="*/ 157 w 246"/>
                  <a:gd name="T21" fmla="*/ 259 h 316"/>
                  <a:gd name="T22" fmla="*/ 149 w 246"/>
                  <a:gd name="T23" fmla="*/ 257 h 316"/>
                  <a:gd name="T24" fmla="*/ 147 w 246"/>
                  <a:gd name="T25" fmla="*/ 244 h 316"/>
                  <a:gd name="T26" fmla="*/ 141 w 246"/>
                  <a:gd name="T27" fmla="*/ 231 h 316"/>
                  <a:gd name="T28" fmla="*/ 146 w 246"/>
                  <a:gd name="T29" fmla="*/ 216 h 316"/>
                  <a:gd name="T30" fmla="*/ 151 w 246"/>
                  <a:gd name="T31" fmla="*/ 202 h 316"/>
                  <a:gd name="T32" fmla="*/ 134 w 246"/>
                  <a:gd name="T33" fmla="*/ 202 h 316"/>
                  <a:gd name="T34" fmla="*/ 119 w 246"/>
                  <a:gd name="T35" fmla="*/ 195 h 316"/>
                  <a:gd name="T36" fmla="*/ 112 w 246"/>
                  <a:gd name="T37" fmla="*/ 189 h 316"/>
                  <a:gd name="T38" fmla="*/ 100 w 246"/>
                  <a:gd name="T39" fmla="*/ 180 h 316"/>
                  <a:gd name="T40" fmla="*/ 85 w 246"/>
                  <a:gd name="T41" fmla="*/ 181 h 316"/>
                  <a:gd name="T42" fmla="*/ 77 w 246"/>
                  <a:gd name="T43" fmla="*/ 190 h 316"/>
                  <a:gd name="T44" fmla="*/ 81 w 246"/>
                  <a:gd name="T45" fmla="*/ 176 h 316"/>
                  <a:gd name="T46" fmla="*/ 77 w 246"/>
                  <a:gd name="T47" fmla="*/ 160 h 316"/>
                  <a:gd name="T48" fmla="*/ 73 w 246"/>
                  <a:gd name="T49" fmla="*/ 142 h 316"/>
                  <a:gd name="T50" fmla="*/ 62 w 246"/>
                  <a:gd name="T51" fmla="*/ 134 h 316"/>
                  <a:gd name="T52" fmla="*/ 44 w 246"/>
                  <a:gd name="T53" fmla="*/ 133 h 316"/>
                  <a:gd name="T54" fmla="*/ 34 w 246"/>
                  <a:gd name="T55" fmla="*/ 140 h 316"/>
                  <a:gd name="T56" fmla="*/ 36 w 246"/>
                  <a:gd name="T57" fmla="*/ 153 h 316"/>
                  <a:gd name="T58" fmla="*/ 28 w 246"/>
                  <a:gd name="T59" fmla="*/ 174 h 316"/>
                  <a:gd name="T60" fmla="*/ 21 w 246"/>
                  <a:gd name="T61" fmla="*/ 186 h 316"/>
                  <a:gd name="T62" fmla="*/ 7 w 246"/>
                  <a:gd name="T63" fmla="*/ 180 h 316"/>
                  <a:gd name="T64" fmla="*/ 10 w 246"/>
                  <a:gd name="T65" fmla="*/ 163 h 316"/>
                  <a:gd name="T66" fmla="*/ 3 w 246"/>
                  <a:gd name="T67" fmla="*/ 155 h 316"/>
                  <a:gd name="T68" fmla="*/ 2 w 246"/>
                  <a:gd name="T69" fmla="*/ 148 h 316"/>
                  <a:gd name="T70" fmla="*/ 7 w 246"/>
                  <a:gd name="T71" fmla="*/ 140 h 316"/>
                  <a:gd name="T72" fmla="*/ 9 w 246"/>
                  <a:gd name="T73" fmla="*/ 138 h 316"/>
                  <a:gd name="T74" fmla="*/ 11 w 246"/>
                  <a:gd name="T75" fmla="*/ 131 h 316"/>
                  <a:gd name="T76" fmla="*/ 18 w 246"/>
                  <a:gd name="T77" fmla="*/ 126 h 316"/>
                  <a:gd name="T78" fmla="*/ 24 w 246"/>
                  <a:gd name="T79" fmla="*/ 116 h 316"/>
                  <a:gd name="T80" fmla="*/ 23 w 246"/>
                  <a:gd name="T81" fmla="*/ 102 h 316"/>
                  <a:gd name="T82" fmla="*/ 23 w 246"/>
                  <a:gd name="T83" fmla="*/ 96 h 316"/>
                  <a:gd name="T84" fmla="*/ 21 w 246"/>
                  <a:gd name="T85" fmla="*/ 87 h 316"/>
                  <a:gd name="T86" fmla="*/ 18 w 246"/>
                  <a:gd name="T87" fmla="*/ 80 h 316"/>
                  <a:gd name="T88" fmla="*/ 13 w 246"/>
                  <a:gd name="T89" fmla="*/ 76 h 316"/>
                  <a:gd name="T90" fmla="*/ 17 w 246"/>
                  <a:gd name="T91" fmla="*/ 74 h 316"/>
                  <a:gd name="T92" fmla="*/ 26 w 246"/>
                  <a:gd name="T93" fmla="*/ 71 h 316"/>
                  <a:gd name="T94" fmla="*/ 31 w 246"/>
                  <a:gd name="T95" fmla="*/ 64 h 316"/>
                  <a:gd name="T96" fmla="*/ 40 w 246"/>
                  <a:gd name="T97" fmla="*/ 62 h 316"/>
                  <a:gd name="T98" fmla="*/ 49 w 246"/>
                  <a:gd name="T99" fmla="*/ 64 h 316"/>
                  <a:gd name="T100" fmla="*/ 56 w 246"/>
                  <a:gd name="T101" fmla="*/ 59 h 316"/>
                  <a:gd name="T102" fmla="*/ 60 w 246"/>
                  <a:gd name="T103" fmla="*/ 47 h 316"/>
                  <a:gd name="T104" fmla="*/ 66 w 246"/>
                  <a:gd name="T105" fmla="*/ 30 h 316"/>
                  <a:gd name="T106" fmla="*/ 52 w 246"/>
                  <a:gd name="T107" fmla="*/ 26 h 316"/>
                  <a:gd name="T108" fmla="*/ 36 w 246"/>
                  <a:gd name="T109" fmla="*/ 21 h 316"/>
                  <a:gd name="T110" fmla="*/ 32 w 246"/>
                  <a:gd name="T111" fmla="*/ 12 h 316"/>
                  <a:gd name="T112" fmla="*/ 17 w 246"/>
                  <a:gd name="T113" fmla="*/ 20 h 316"/>
                  <a:gd name="T114" fmla="*/ 15 w 246"/>
                  <a:gd name="T115" fmla="*/ 13 h 316"/>
                  <a:gd name="T116" fmla="*/ 19 w 246"/>
                  <a:gd name="T117" fmla="*/ 7 h 316"/>
                  <a:gd name="T118" fmla="*/ 23 w 246"/>
                  <a:gd name="T11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6" h="316">
                    <a:moveTo>
                      <a:pt x="246" y="312"/>
                    </a:moveTo>
                    <a:lnTo>
                      <a:pt x="244" y="312"/>
                    </a:lnTo>
                    <a:lnTo>
                      <a:pt x="243" y="313"/>
                    </a:lnTo>
                    <a:lnTo>
                      <a:pt x="242" y="313"/>
                    </a:lnTo>
                    <a:lnTo>
                      <a:pt x="240" y="313"/>
                    </a:lnTo>
                    <a:lnTo>
                      <a:pt x="242" y="312"/>
                    </a:lnTo>
                    <a:lnTo>
                      <a:pt x="240" y="312"/>
                    </a:lnTo>
                    <a:lnTo>
                      <a:pt x="240" y="313"/>
                    </a:lnTo>
                    <a:lnTo>
                      <a:pt x="240" y="314"/>
                    </a:lnTo>
                    <a:lnTo>
                      <a:pt x="242" y="314"/>
                    </a:lnTo>
                    <a:lnTo>
                      <a:pt x="242" y="316"/>
                    </a:lnTo>
                    <a:lnTo>
                      <a:pt x="240" y="316"/>
                    </a:lnTo>
                    <a:lnTo>
                      <a:pt x="240" y="314"/>
                    </a:lnTo>
                    <a:lnTo>
                      <a:pt x="239" y="314"/>
                    </a:lnTo>
                    <a:lnTo>
                      <a:pt x="238" y="314"/>
                    </a:lnTo>
                    <a:lnTo>
                      <a:pt x="238" y="313"/>
                    </a:lnTo>
                    <a:lnTo>
                      <a:pt x="237" y="313"/>
                    </a:lnTo>
                    <a:lnTo>
                      <a:pt x="237" y="312"/>
                    </a:lnTo>
                    <a:lnTo>
                      <a:pt x="235" y="312"/>
                    </a:lnTo>
                    <a:lnTo>
                      <a:pt x="235" y="313"/>
                    </a:lnTo>
                    <a:lnTo>
                      <a:pt x="234" y="313"/>
                    </a:lnTo>
                    <a:lnTo>
                      <a:pt x="234" y="314"/>
                    </a:lnTo>
                    <a:lnTo>
                      <a:pt x="234" y="316"/>
                    </a:lnTo>
                    <a:lnTo>
                      <a:pt x="233" y="314"/>
                    </a:lnTo>
                    <a:lnTo>
                      <a:pt x="233" y="313"/>
                    </a:lnTo>
                    <a:lnTo>
                      <a:pt x="231" y="313"/>
                    </a:lnTo>
                    <a:lnTo>
                      <a:pt x="231" y="312"/>
                    </a:lnTo>
                    <a:lnTo>
                      <a:pt x="231" y="311"/>
                    </a:lnTo>
                    <a:lnTo>
                      <a:pt x="231" y="309"/>
                    </a:lnTo>
                    <a:lnTo>
                      <a:pt x="233" y="309"/>
                    </a:lnTo>
                    <a:lnTo>
                      <a:pt x="231" y="308"/>
                    </a:lnTo>
                    <a:lnTo>
                      <a:pt x="230" y="307"/>
                    </a:lnTo>
                    <a:lnTo>
                      <a:pt x="229" y="307"/>
                    </a:lnTo>
                    <a:lnTo>
                      <a:pt x="227" y="307"/>
                    </a:lnTo>
                    <a:lnTo>
                      <a:pt x="226" y="305"/>
                    </a:lnTo>
                    <a:lnTo>
                      <a:pt x="225" y="304"/>
                    </a:lnTo>
                    <a:lnTo>
                      <a:pt x="223" y="303"/>
                    </a:lnTo>
                    <a:lnTo>
                      <a:pt x="225" y="303"/>
                    </a:lnTo>
                    <a:lnTo>
                      <a:pt x="225" y="301"/>
                    </a:lnTo>
                    <a:lnTo>
                      <a:pt x="223" y="303"/>
                    </a:lnTo>
                    <a:lnTo>
                      <a:pt x="222" y="304"/>
                    </a:lnTo>
                    <a:lnTo>
                      <a:pt x="222" y="303"/>
                    </a:lnTo>
                    <a:lnTo>
                      <a:pt x="222" y="301"/>
                    </a:lnTo>
                    <a:lnTo>
                      <a:pt x="221" y="301"/>
                    </a:lnTo>
                    <a:lnTo>
                      <a:pt x="219" y="300"/>
                    </a:lnTo>
                    <a:lnTo>
                      <a:pt x="219" y="299"/>
                    </a:lnTo>
                    <a:lnTo>
                      <a:pt x="219" y="297"/>
                    </a:lnTo>
                    <a:lnTo>
                      <a:pt x="219" y="296"/>
                    </a:lnTo>
                    <a:lnTo>
                      <a:pt x="221" y="296"/>
                    </a:lnTo>
                    <a:lnTo>
                      <a:pt x="221" y="295"/>
                    </a:lnTo>
                    <a:lnTo>
                      <a:pt x="222" y="294"/>
                    </a:lnTo>
                    <a:lnTo>
                      <a:pt x="223" y="292"/>
                    </a:lnTo>
                    <a:lnTo>
                      <a:pt x="222" y="292"/>
                    </a:lnTo>
                    <a:lnTo>
                      <a:pt x="222" y="291"/>
                    </a:lnTo>
                    <a:lnTo>
                      <a:pt x="221" y="291"/>
                    </a:lnTo>
                    <a:lnTo>
                      <a:pt x="219" y="291"/>
                    </a:lnTo>
                    <a:lnTo>
                      <a:pt x="218" y="291"/>
                    </a:lnTo>
                    <a:lnTo>
                      <a:pt x="218" y="292"/>
                    </a:lnTo>
                    <a:lnTo>
                      <a:pt x="217" y="292"/>
                    </a:lnTo>
                    <a:lnTo>
                      <a:pt x="216" y="291"/>
                    </a:lnTo>
                    <a:lnTo>
                      <a:pt x="216" y="290"/>
                    </a:lnTo>
                    <a:lnTo>
                      <a:pt x="216" y="288"/>
                    </a:lnTo>
                    <a:lnTo>
                      <a:pt x="217" y="288"/>
                    </a:lnTo>
                    <a:lnTo>
                      <a:pt x="216" y="288"/>
                    </a:lnTo>
                    <a:lnTo>
                      <a:pt x="214" y="290"/>
                    </a:lnTo>
                    <a:lnTo>
                      <a:pt x="213" y="290"/>
                    </a:lnTo>
                    <a:lnTo>
                      <a:pt x="212" y="290"/>
                    </a:lnTo>
                    <a:lnTo>
                      <a:pt x="210" y="290"/>
                    </a:lnTo>
                    <a:lnTo>
                      <a:pt x="210" y="291"/>
                    </a:lnTo>
                    <a:lnTo>
                      <a:pt x="209" y="291"/>
                    </a:lnTo>
                    <a:lnTo>
                      <a:pt x="208" y="291"/>
                    </a:lnTo>
                    <a:lnTo>
                      <a:pt x="208" y="292"/>
                    </a:lnTo>
                    <a:lnTo>
                      <a:pt x="206" y="292"/>
                    </a:lnTo>
                    <a:lnTo>
                      <a:pt x="206" y="294"/>
                    </a:lnTo>
                    <a:lnTo>
                      <a:pt x="206" y="295"/>
                    </a:lnTo>
                    <a:lnTo>
                      <a:pt x="205" y="295"/>
                    </a:lnTo>
                    <a:lnTo>
                      <a:pt x="206" y="296"/>
                    </a:lnTo>
                    <a:lnTo>
                      <a:pt x="206" y="297"/>
                    </a:lnTo>
                    <a:lnTo>
                      <a:pt x="205" y="297"/>
                    </a:lnTo>
                    <a:lnTo>
                      <a:pt x="205" y="296"/>
                    </a:lnTo>
                    <a:lnTo>
                      <a:pt x="205" y="297"/>
                    </a:lnTo>
                    <a:lnTo>
                      <a:pt x="204" y="297"/>
                    </a:lnTo>
                    <a:lnTo>
                      <a:pt x="202" y="297"/>
                    </a:lnTo>
                    <a:lnTo>
                      <a:pt x="202" y="296"/>
                    </a:lnTo>
                    <a:lnTo>
                      <a:pt x="202" y="297"/>
                    </a:lnTo>
                    <a:lnTo>
                      <a:pt x="202" y="299"/>
                    </a:lnTo>
                    <a:lnTo>
                      <a:pt x="202" y="297"/>
                    </a:lnTo>
                    <a:lnTo>
                      <a:pt x="201" y="297"/>
                    </a:lnTo>
                    <a:lnTo>
                      <a:pt x="201" y="299"/>
                    </a:lnTo>
                    <a:lnTo>
                      <a:pt x="200" y="299"/>
                    </a:lnTo>
                    <a:lnTo>
                      <a:pt x="200" y="297"/>
                    </a:lnTo>
                    <a:lnTo>
                      <a:pt x="200" y="296"/>
                    </a:lnTo>
                    <a:lnTo>
                      <a:pt x="199" y="296"/>
                    </a:lnTo>
                    <a:lnTo>
                      <a:pt x="199" y="295"/>
                    </a:lnTo>
                    <a:lnTo>
                      <a:pt x="199" y="294"/>
                    </a:lnTo>
                    <a:lnTo>
                      <a:pt x="197" y="294"/>
                    </a:lnTo>
                    <a:lnTo>
                      <a:pt x="197" y="292"/>
                    </a:lnTo>
                    <a:lnTo>
                      <a:pt x="196" y="292"/>
                    </a:lnTo>
                    <a:lnTo>
                      <a:pt x="196" y="291"/>
                    </a:lnTo>
                    <a:lnTo>
                      <a:pt x="195" y="290"/>
                    </a:lnTo>
                    <a:lnTo>
                      <a:pt x="195" y="291"/>
                    </a:lnTo>
                    <a:lnTo>
                      <a:pt x="195" y="292"/>
                    </a:lnTo>
                    <a:lnTo>
                      <a:pt x="193" y="292"/>
                    </a:lnTo>
                    <a:lnTo>
                      <a:pt x="192" y="292"/>
                    </a:lnTo>
                    <a:lnTo>
                      <a:pt x="193" y="292"/>
                    </a:lnTo>
                    <a:lnTo>
                      <a:pt x="193" y="294"/>
                    </a:lnTo>
                    <a:lnTo>
                      <a:pt x="192" y="294"/>
                    </a:lnTo>
                    <a:lnTo>
                      <a:pt x="192" y="295"/>
                    </a:lnTo>
                    <a:lnTo>
                      <a:pt x="192" y="296"/>
                    </a:lnTo>
                    <a:lnTo>
                      <a:pt x="191" y="296"/>
                    </a:lnTo>
                    <a:lnTo>
                      <a:pt x="189" y="296"/>
                    </a:lnTo>
                    <a:lnTo>
                      <a:pt x="189" y="297"/>
                    </a:lnTo>
                    <a:lnTo>
                      <a:pt x="188" y="297"/>
                    </a:lnTo>
                    <a:lnTo>
                      <a:pt x="187" y="296"/>
                    </a:lnTo>
                    <a:lnTo>
                      <a:pt x="187" y="297"/>
                    </a:lnTo>
                    <a:lnTo>
                      <a:pt x="185" y="297"/>
                    </a:lnTo>
                    <a:lnTo>
                      <a:pt x="184" y="297"/>
                    </a:lnTo>
                    <a:lnTo>
                      <a:pt x="183" y="297"/>
                    </a:lnTo>
                    <a:lnTo>
                      <a:pt x="183" y="296"/>
                    </a:lnTo>
                    <a:lnTo>
                      <a:pt x="182" y="296"/>
                    </a:lnTo>
                    <a:lnTo>
                      <a:pt x="182" y="295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2"/>
                    </a:lnTo>
                    <a:lnTo>
                      <a:pt x="180" y="291"/>
                    </a:lnTo>
                    <a:lnTo>
                      <a:pt x="180" y="290"/>
                    </a:lnTo>
                    <a:lnTo>
                      <a:pt x="179" y="290"/>
                    </a:lnTo>
                    <a:lnTo>
                      <a:pt x="178" y="290"/>
                    </a:lnTo>
                    <a:lnTo>
                      <a:pt x="178" y="288"/>
                    </a:lnTo>
                    <a:lnTo>
                      <a:pt x="176" y="288"/>
                    </a:lnTo>
                    <a:lnTo>
                      <a:pt x="175" y="287"/>
                    </a:lnTo>
                    <a:lnTo>
                      <a:pt x="175" y="286"/>
                    </a:lnTo>
                    <a:lnTo>
                      <a:pt x="174" y="286"/>
                    </a:lnTo>
                    <a:lnTo>
                      <a:pt x="172" y="286"/>
                    </a:lnTo>
                    <a:lnTo>
                      <a:pt x="172" y="284"/>
                    </a:lnTo>
                    <a:lnTo>
                      <a:pt x="172" y="283"/>
                    </a:lnTo>
                    <a:lnTo>
                      <a:pt x="172" y="282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4"/>
                    </a:lnTo>
                    <a:lnTo>
                      <a:pt x="170" y="283"/>
                    </a:lnTo>
                    <a:lnTo>
                      <a:pt x="168" y="283"/>
                    </a:lnTo>
                    <a:lnTo>
                      <a:pt x="168" y="282"/>
                    </a:lnTo>
                    <a:lnTo>
                      <a:pt x="167" y="282"/>
                    </a:lnTo>
                    <a:lnTo>
                      <a:pt x="167" y="283"/>
                    </a:lnTo>
                    <a:lnTo>
                      <a:pt x="167" y="284"/>
                    </a:lnTo>
                    <a:lnTo>
                      <a:pt x="166" y="284"/>
                    </a:lnTo>
                    <a:lnTo>
                      <a:pt x="166" y="283"/>
                    </a:lnTo>
                    <a:lnTo>
                      <a:pt x="166" y="282"/>
                    </a:lnTo>
                    <a:lnTo>
                      <a:pt x="165" y="282"/>
                    </a:lnTo>
                    <a:lnTo>
                      <a:pt x="165" y="280"/>
                    </a:lnTo>
                    <a:lnTo>
                      <a:pt x="165" y="279"/>
                    </a:lnTo>
                    <a:lnTo>
                      <a:pt x="163" y="279"/>
                    </a:lnTo>
                    <a:lnTo>
                      <a:pt x="163" y="278"/>
                    </a:lnTo>
                    <a:lnTo>
                      <a:pt x="163" y="279"/>
                    </a:lnTo>
                    <a:lnTo>
                      <a:pt x="165" y="279"/>
                    </a:lnTo>
                    <a:lnTo>
                      <a:pt x="165" y="278"/>
                    </a:lnTo>
                    <a:lnTo>
                      <a:pt x="165" y="277"/>
                    </a:lnTo>
                    <a:lnTo>
                      <a:pt x="163" y="277"/>
                    </a:lnTo>
                    <a:lnTo>
                      <a:pt x="163" y="275"/>
                    </a:lnTo>
                    <a:lnTo>
                      <a:pt x="163" y="274"/>
                    </a:lnTo>
                    <a:lnTo>
                      <a:pt x="163" y="273"/>
                    </a:lnTo>
                    <a:lnTo>
                      <a:pt x="162" y="273"/>
                    </a:lnTo>
                    <a:lnTo>
                      <a:pt x="163" y="271"/>
                    </a:lnTo>
                    <a:lnTo>
                      <a:pt x="162" y="271"/>
                    </a:lnTo>
                    <a:lnTo>
                      <a:pt x="163" y="271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2" y="269"/>
                    </a:lnTo>
                    <a:lnTo>
                      <a:pt x="161" y="269"/>
                    </a:lnTo>
                    <a:lnTo>
                      <a:pt x="159" y="267"/>
                    </a:lnTo>
                    <a:lnTo>
                      <a:pt x="159" y="266"/>
                    </a:lnTo>
                    <a:lnTo>
                      <a:pt x="159" y="265"/>
                    </a:lnTo>
                    <a:lnTo>
                      <a:pt x="159" y="263"/>
                    </a:lnTo>
                    <a:lnTo>
                      <a:pt x="159" y="262"/>
                    </a:lnTo>
                    <a:lnTo>
                      <a:pt x="161" y="262"/>
                    </a:lnTo>
                    <a:lnTo>
                      <a:pt x="162" y="263"/>
                    </a:lnTo>
                    <a:lnTo>
                      <a:pt x="162" y="262"/>
                    </a:lnTo>
                    <a:lnTo>
                      <a:pt x="162" y="261"/>
                    </a:lnTo>
                    <a:lnTo>
                      <a:pt x="161" y="261"/>
                    </a:lnTo>
                    <a:lnTo>
                      <a:pt x="159" y="261"/>
                    </a:lnTo>
                    <a:lnTo>
                      <a:pt x="159" y="259"/>
                    </a:lnTo>
                    <a:lnTo>
                      <a:pt x="158" y="259"/>
                    </a:lnTo>
                    <a:lnTo>
                      <a:pt x="157" y="259"/>
                    </a:lnTo>
                    <a:lnTo>
                      <a:pt x="157" y="261"/>
                    </a:lnTo>
                    <a:lnTo>
                      <a:pt x="157" y="262"/>
                    </a:lnTo>
                    <a:lnTo>
                      <a:pt x="155" y="262"/>
                    </a:lnTo>
                    <a:lnTo>
                      <a:pt x="154" y="262"/>
                    </a:lnTo>
                    <a:lnTo>
                      <a:pt x="153" y="261"/>
                    </a:lnTo>
                    <a:lnTo>
                      <a:pt x="153" y="262"/>
                    </a:lnTo>
                    <a:lnTo>
                      <a:pt x="153" y="263"/>
                    </a:lnTo>
                    <a:lnTo>
                      <a:pt x="151" y="263"/>
                    </a:lnTo>
                    <a:lnTo>
                      <a:pt x="150" y="263"/>
                    </a:lnTo>
                    <a:lnTo>
                      <a:pt x="150" y="262"/>
                    </a:lnTo>
                    <a:lnTo>
                      <a:pt x="150" y="261"/>
                    </a:lnTo>
                    <a:lnTo>
                      <a:pt x="149" y="261"/>
                    </a:lnTo>
                    <a:lnTo>
                      <a:pt x="149" y="259"/>
                    </a:lnTo>
                    <a:lnTo>
                      <a:pt x="150" y="259"/>
                    </a:lnTo>
                    <a:lnTo>
                      <a:pt x="150" y="258"/>
                    </a:lnTo>
                    <a:lnTo>
                      <a:pt x="149" y="258"/>
                    </a:lnTo>
                    <a:lnTo>
                      <a:pt x="149" y="257"/>
                    </a:lnTo>
                    <a:lnTo>
                      <a:pt x="147" y="257"/>
                    </a:lnTo>
                    <a:lnTo>
                      <a:pt x="146" y="257"/>
                    </a:lnTo>
                    <a:lnTo>
                      <a:pt x="146" y="256"/>
                    </a:lnTo>
                    <a:lnTo>
                      <a:pt x="146" y="254"/>
                    </a:lnTo>
                    <a:lnTo>
                      <a:pt x="146" y="253"/>
                    </a:lnTo>
                    <a:lnTo>
                      <a:pt x="146" y="252"/>
                    </a:lnTo>
                    <a:lnTo>
                      <a:pt x="146" y="250"/>
                    </a:lnTo>
                    <a:lnTo>
                      <a:pt x="147" y="250"/>
                    </a:lnTo>
                    <a:lnTo>
                      <a:pt x="147" y="249"/>
                    </a:lnTo>
                    <a:lnTo>
                      <a:pt x="146" y="249"/>
                    </a:lnTo>
                    <a:lnTo>
                      <a:pt x="146" y="248"/>
                    </a:lnTo>
                    <a:lnTo>
                      <a:pt x="146" y="246"/>
                    </a:lnTo>
                    <a:lnTo>
                      <a:pt x="146" y="245"/>
                    </a:lnTo>
                    <a:lnTo>
                      <a:pt x="147" y="245"/>
                    </a:lnTo>
                    <a:lnTo>
                      <a:pt x="146" y="245"/>
                    </a:lnTo>
                    <a:lnTo>
                      <a:pt x="146" y="244"/>
                    </a:lnTo>
                    <a:lnTo>
                      <a:pt x="147" y="244"/>
                    </a:lnTo>
                    <a:lnTo>
                      <a:pt x="147" y="242"/>
                    </a:lnTo>
                    <a:lnTo>
                      <a:pt x="146" y="242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5" y="240"/>
                    </a:lnTo>
                    <a:lnTo>
                      <a:pt x="144" y="239"/>
                    </a:lnTo>
                    <a:lnTo>
                      <a:pt x="145" y="239"/>
                    </a:lnTo>
                    <a:lnTo>
                      <a:pt x="144" y="239"/>
                    </a:lnTo>
                    <a:lnTo>
                      <a:pt x="144" y="237"/>
                    </a:lnTo>
                    <a:lnTo>
                      <a:pt x="142" y="237"/>
                    </a:lnTo>
                    <a:lnTo>
                      <a:pt x="142" y="236"/>
                    </a:lnTo>
                    <a:lnTo>
                      <a:pt x="141" y="235"/>
                    </a:lnTo>
                    <a:lnTo>
                      <a:pt x="141" y="233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2" y="231"/>
                    </a:lnTo>
                    <a:lnTo>
                      <a:pt x="142" y="229"/>
                    </a:lnTo>
                    <a:lnTo>
                      <a:pt x="144" y="229"/>
                    </a:lnTo>
                    <a:lnTo>
                      <a:pt x="145" y="229"/>
                    </a:lnTo>
                    <a:lnTo>
                      <a:pt x="145" y="228"/>
                    </a:lnTo>
                    <a:lnTo>
                      <a:pt x="145" y="227"/>
                    </a:lnTo>
                    <a:lnTo>
                      <a:pt x="146" y="227"/>
                    </a:lnTo>
                    <a:lnTo>
                      <a:pt x="146" y="225"/>
                    </a:lnTo>
                    <a:lnTo>
                      <a:pt x="147" y="225"/>
                    </a:lnTo>
                    <a:lnTo>
                      <a:pt x="147" y="224"/>
                    </a:lnTo>
                    <a:lnTo>
                      <a:pt x="147" y="223"/>
                    </a:lnTo>
                    <a:lnTo>
                      <a:pt x="147" y="222"/>
                    </a:lnTo>
                    <a:lnTo>
                      <a:pt x="147" y="220"/>
                    </a:lnTo>
                    <a:lnTo>
                      <a:pt x="147" y="219"/>
                    </a:lnTo>
                    <a:lnTo>
                      <a:pt x="147" y="218"/>
                    </a:lnTo>
                    <a:lnTo>
                      <a:pt x="147" y="216"/>
                    </a:lnTo>
                    <a:lnTo>
                      <a:pt x="146" y="216"/>
                    </a:lnTo>
                    <a:lnTo>
                      <a:pt x="147" y="216"/>
                    </a:lnTo>
                    <a:lnTo>
                      <a:pt x="147" y="215"/>
                    </a:lnTo>
                    <a:lnTo>
                      <a:pt x="146" y="215"/>
                    </a:lnTo>
                    <a:lnTo>
                      <a:pt x="146" y="214"/>
                    </a:lnTo>
                    <a:lnTo>
                      <a:pt x="147" y="214"/>
                    </a:lnTo>
                    <a:lnTo>
                      <a:pt x="147" y="212"/>
                    </a:lnTo>
                    <a:lnTo>
                      <a:pt x="147" y="211"/>
                    </a:lnTo>
                    <a:lnTo>
                      <a:pt x="149" y="211"/>
                    </a:lnTo>
                    <a:lnTo>
                      <a:pt x="149" y="210"/>
                    </a:lnTo>
                    <a:lnTo>
                      <a:pt x="150" y="210"/>
                    </a:lnTo>
                    <a:lnTo>
                      <a:pt x="150" y="208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6"/>
                    </a:lnTo>
                    <a:lnTo>
                      <a:pt x="151" y="205"/>
                    </a:lnTo>
                    <a:lnTo>
                      <a:pt x="151" y="203"/>
                    </a:lnTo>
                    <a:lnTo>
                      <a:pt x="151" y="202"/>
                    </a:lnTo>
                    <a:lnTo>
                      <a:pt x="150" y="202"/>
                    </a:lnTo>
                    <a:lnTo>
                      <a:pt x="149" y="202"/>
                    </a:lnTo>
                    <a:lnTo>
                      <a:pt x="147" y="202"/>
                    </a:lnTo>
                    <a:lnTo>
                      <a:pt x="146" y="202"/>
                    </a:lnTo>
                    <a:lnTo>
                      <a:pt x="145" y="203"/>
                    </a:lnTo>
                    <a:lnTo>
                      <a:pt x="144" y="203"/>
                    </a:lnTo>
                    <a:lnTo>
                      <a:pt x="142" y="203"/>
                    </a:lnTo>
                    <a:lnTo>
                      <a:pt x="141" y="203"/>
                    </a:lnTo>
                    <a:lnTo>
                      <a:pt x="140" y="203"/>
                    </a:lnTo>
                    <a:lnTo>
                      <a:pt x="140" y="205"/>
                    </a:lnTo>
                    <a:lnTo>
                      <a:pt x="138" y="205"/>
                    </a:lnTo>
                    <a:lnTo>
                      <a:pt x="138" y="203"/>
                    </a:lnTo>
                    <a:lnTo>
                      <a:pt x="137" y="203"/>
                    </a:lnTo>
                    <a:lnTo>
                      <a:pt x="137" y="202"/>
                    </a:lnTo>
                    <a:lnTo>
                      <a:pt x="137" y="203"/>
                    </a:lnTo>
                    <a:lnTo>
                      <a:pt x="136" y="202"/>
                    </a:lnTo>
                    <a:lnTo>
                      <a:pt x="134" y="202"/>
                    </a:lnTo>
                    <a:lnTo>
                      <a:pt x="133" y="202"/>
                    </a:lnTo>
                    <a:lnTo>
                      <a:pt x="133" y="201"/>
                    </a:lnTo>
                    <a:lnTo>
                      <a:pt x="132" y="201"/>
                    </a:lnTo>
                    <a:lnTo>
                      <a:pt x="130" y="201"/>
                    </a:lnTo>
                    <a:lnTo>
                      <a:pt x="129" y="201"/>
                    </a:lnTo>
                    <a:lnTo>
                      <a:pt x="128" y="201"/>
                    </a:lnTo>
                    <a:lnTo>
                      <a:pt x="128" y="199"/>
                    </a:lnTo>
                    <a:lnTo>
                      <a:pt x="127" y="199"/>
                    </a:lnTo>
                    <a:lnTo>
                      <a:pt x="125" y="199"/>
                    </a:lnTo>
                    <a:lnTo>
                      <a:pt x="125" y="198"/>
                    </a:lnTo>
                    <a:lnTo>
                      <a:pt x="124" y="198"/>
                    </a:lnTo>
                    <a:lnTo>
                      <a:pt x="124" y="197"/>
                    </a:lnTo>
                    <a:lnTo>
                      <a:pt x="123" y="197"/>
                    </a:lnTo>
                    <a:lnTo>
                      <a:pt x="123" y="195"/>
                    </a:lnTo>
                    <a:lnTo>
                      <a:pt x="121" y="195"/>
                    </a:lnTo>
                    <a:lnTo>
                      <a:pt x="120" y="195"/>
                    </a:lnTo>
                    <a:lnTo>
                      <a:pt x="119" y="195"/>
                    </a:lnTo>
                    <a:lnTo>
                      <a:pt x="117" y="195"/>
                    </a:lnTo>
                    <a:lnTo>
                      <a:pt x="116" y="195"/>
                    </a:lnTo>
                    <a:lnTo>
                      <a:pt x="116" y="197"/>
                    </a:lnTo>
                    <a:lnTo>
                      <a:pt x="115" y="195"/>
                    </a:lnTo>
                    <a:lnTo>
                      <a:pt x="113" y="195"/>
                    </a:lnTo>
                    <a:lnTo>
                      <a:pt x="113" y="197"/>
                    </a:lnTo>
                    <a:lnTo>
                      <a:pt x="112" y="197"/>
                    </a:lnTo>
                    <a:lnTo>
                      <a:pt x="112" y="198"/>
                    </a:lnTo>
                    <a:lnTo>
                      <a:pt x="112" y="197"/>
                    </a:lnTo>
                    <a:lnTo>
                      <a:pt x="112" y="195"/>
                    </a:lnTo>
                    <a:lnTo>
                      <a:pt x="112" y="194"/>
                    </a:lnTo>
                    <a:lnTo>
                      <a:pt x="111" y="194"/>
                    </a:lnTo>
                    <a:lnTo>
                      <a:pt x="111" y="193"/>
                    </a:lnTo>
                    <a:lnTo>
                      <a:pt x="111" y="191"/>
                    </a:lnTo>
                    <a:lnTo>
                      <a:pt x="112" y="191"/>
                    </a:lnTo>
                    <a:lnTo>
                      <a:pt x="112" y="190"/>
                    </a:lnTo>
                    <a:lnTo>
                      <a:pt x="112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2" y="188"/>
                    </a:lnTo>
                    <a:lnTo>
                      <a:pt x="112" y="186"/>
                    </a:lnTo>
                    <a:lnTo>
                      <a:pt x="111" y="185"/>
                    </a:lnTo>
                    <a:lnTo>
                      <a:pt x="111" y="184"/>
                    </a:lnTo>
                    <a:lnTo>
                      <a:pt x="110" y="184"/>
                    </a:lnTo>
                    <a:lnTo>
                      <a:pt x="108" y="184"/>
                    </a:lnTo>
                    <a:lnTo>
                      <a:pt x="108" y="182"/>
                    </a:lnTo>
                    <a:lnTo>
                      <a:pt x="107" y="182"/>
                    </a:lnTo>
                    <a:lnTo>
                      <a:pt x="106" y="182"/>
                    </a:lnTo>
                    <a:lnTo>
                      <a:pt x="104" y="182"/>
                    </a:lnTo>
                    <a:lnTo>
                      <a:pt x="103" y="182"/>
                    </a:lnTo>
                    <a:lnTo>
                      <a:pt x="103" y="181"/>
                    </a:lnTo>
                    <a:lnTo>
                      <a:pt x="103" y="180"/>
                    </a:lnTo>
                    <a:lnTo>
                      <a:pt x="102" y="180"/>
                    </a:lnTo>
                    <a:lnTo>
                      <a:pt x="100" y="180"/>
                    </a:lnTo>
                    <a:lnTo>
                      <a:pt x="99" y="180"/>
                    </a:lnTo>
                    <a:lnTo>
                      <a:pt x="99" y="178"/>
                    </a:lnTo>
                    <a:lnTo>
                      <a:pt x="98" y="178"/>
                    </a:lnTo>
                    <a:lnTo>
                      <a:pt x="98" y="177"/>
                    </a:lnTo>
                    <a:lnTo>
                      <a:pt x="96" y="177"/>
                    </a:lnTo>
                    <a:lnTo>
                      <a:pt x="95" y="177"/>
                    </a:lnTo>
                    <a:lnTo>
                      <a:pt x="94" y="177"/>
                    </a:lnTo>
                    <a:lnTo>
                      <a:pt x="93" y="177"/>
                    </a:lnTo>
                    <a:lnTo>
                      <a:pt x="93" y="178"/>
                    </a:lnTo>
                    <a:lnTo>
                      <a:pt x="91" y="178"/>
                    </a:lnTo>
                    <a:lnTo>
                      <a:pt x="90" y="178"/>
                    </a:lnTo>
                    <a:lnTo>
                      <a:pt x="89" y="178"/>
                    </a:lnTo>
                    <a:lnTo>
                      <a:pt x="89" y="180"/>
                    </a:lnTo>
                    <a:lnTo>
                      <a:pt x="87" y="180"/>
                    </a:lnTo>
                    <a:lnTo>
                      <a:pt x="86" y="180"/>
                    </a:lnTo>
                    <a:lnTo>
                      <a:pt x="86" y="181"/>
                    </a:lnTo>
                    <a:lnTo>
                      <a:pt x="85" y="181"/>
                    </a:lnTo>
                    <a:lnTo>
                      <a:pt x="85" y="182"/>
                    </a:lnTo>
                    <a:lnTo>
                      <a:pt x="85" y="184"/>
                    </a:lnTo>
                    <a:lnTo>
                      <a:pt x="83" y="184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2" y="186"/>
                    </a:lnTo>
                    <a:lnTo>
                      <a:pt x="81" y="186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9"/>
                    </a:lnTo>
                    <a:lnTo>
                      <a:pt x="78" y="189"/>
                    </a:lnTo>
                    <a:lnTo>
                      <a:pt x="78" y="190"/>
                    </a:lnTo>
                    <a:lnTo>
                      <a:pt x="78" y="191"/>
                    </a:lnTo>
                    <a:lnTo>
                      <a:pt x="77" y="191"/>
                    </a:lnTo>
                    <a:lnTo>
                      <a:pt x="77" y="190"/>
                    </a:lnTo>
                    <a:lnTo>
                      <a:pt x="78" y="190"/>
                    </a:lnTo>
                    <a:lnTo>
                      <a:pt x="77" y="190"/>
                    </a:lnTo>
                    <a:lnTo>
                      <a:pt x="77" y="189"/>
                    </a:lnTo>
                    <a:lnTo>
                      <a:pt x="77" y="188"/>
                    </a:lnTo>
                    <a:lnTo>
                      <a:pt x="78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79" y="185"/>
                    </a:lnTo>
                    <a:lnTo>
                      <a:pt x="79" y="184"/>
                    </a:lnTo>
                    <a:lnTo>
                      <a:pt x="81" y="184"/>
                    </a:lnTo>
                    <a:lnTo>
                      <a:pt x="81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81" y="180"/>
                    </a:lnTo>
                    <a:lnTo>
                      <a:pt x="81" y="178"/>
                    </a:lnTo>
                    <a:lnTo>
                      <a:pt x="81" y="177"/>
                    </a:lnTo>
                    <a:lnTo>
                      <a:pt x="81" y="176"/>
                    </a:lnTo>
                    <a:lnTo>
                      <a:pt x="81" y="174"/>
                    </a:lnTo>
                    <a:lnTo>
                      <a:pt x="81" y="173"/>
                    </a:lnTo>
                    <a:lnTo>
                      <a:pt x="79" y="173"/>
                    </a:lnTo>
                    <a:lnTo>
                      <a:pt x="79" y="172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78" y="167"/>
                    </a:lnTo>
                    <a:lnTo>
                      <a:pt x="78" y="165"/>
                    </a:lnTo>
                    <a:lnTo>
                      <a:pt x="78" y="164"/>
                    </a:lnTo>
                    <a:lnTo>
                      <a:pt x="78" y="163"/>
                    </a:lnTo>
                    <a:lnTo>
                      <a:pt x="77" y="163"/>
                    </a:lnTo>
                    <a:lnTo>
                      <a:pt x="77" y="161"/>
                    </a:lnTo>
                    <a:lnTo>
                      <a:pt x="77" y="160"/>
                    </a:lnTo>
                    <a:lnTo>
                      <a:pt x="77" y="159"/>
                    </a:lnTo>
                    <a:lnTo>
                      <a:pt x="77" y="157"/>
                    </a:lnTo>
                    <a:lnTo>
                      <a:pt x="75" y="157"/>
                    </a:lnTo>
                    <a:lnTo>
                      <a:pt x="75" y="156"/>
                    </a:lnTo>
                    <a:lnTo>
                      <a:pt x="75" y="155"/>
                    </a:lnTo>
                    <a:lnTo>
                      <a:pt x="75" y="153"/>
                    </a:lnTo>
                    <a:lnTo>
                      <a:pt x="77" y="152"/>
                    </a:lnTo>
                    <a:lnTo>
                      <a:pt x="75" y="152"/>
                    </a:lnTo>
                    <a:lnTo>
                      <a:pt x="75" y="151"/>
                    </a:lnTo>
                    <a:lnTo>
                      <a:pt x="75" y="150"/>
                    </a:lnTo>
                    <a:lnTo>
                      <a:pt x="75" y="148"/>
                    </a:lnTo>
                    <a:lnTo>
                      <a:pt x="75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74" y="143"/>
                    </a:lnTo>
                    <a:lnTo>
                      <a:pt x="73" y="143"/>
                    </a:lnTo>
                    <a:lnTo>
                      <a:pt x="73" y="142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3" y="139"/>
                    </a:lnTo>
                    <a:lnTo>
                      <a:pt x="72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69" y="138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6" y="135"/>
                    </a:lnTo>
                    <a:lnTo>
                      <a:pt x="66" y="134"/>
                    </a:lnTo>
                    <a:lnTo>
                      <a:pt x="65" y="134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4" y="134"/>
                    </a:lnTo>
                    <a:lnTo>
                      <a:pt x="62" y="134"/>
                    </a:lnTo>
                    <a:lnTo>
                      <a:pt x="61" y="134"/>
                    </a:lnTo>
                    <a:lnTo>
                      <a:pt x="60" y="134"/>
                    </a:lnTo>
                    <a:lnTo>
                      <a:pt x="58" y="134"/>
                    </a:lnTo>
                    <a:lnTo>
                      <a:pt x="57" y="134"/>
                    </a:lnTo>
                    <a:lnTo>
                      <a:pt x="56" y="134"/>
                    </a:lnTo>
                    <a:lnTo>
                      <a:pt x="56" y="133"/>
                    </a:lnTo>
                    <a:lnTo>
                      <a:pt x="55" y="133"/>
                    </a:lnTo>
                    <a:lnTo>
                      <a:pt x="53" y="133"/>
                    </a:lnTo>
                    <a:lnTo>
                      <a:pt x="53" y="134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8" y="134"/>
                    </a:lnTo>
                    <a:lnTo>
                      <a:pt x="47" y="134"/>
                    </a:lnTo>
                    <a:lnTo>
                      <a:pt x="45" y="134"/>
                    </a:lnTo>
                    <a:lnTo>
                      <a:pt x="44" y="133"/>
                    </a:lnTo>
                    <a:lnTo>
                      <a:pt x="43" y="134"/>
                    </a:lnTo>
                    <a:lnTo>
                      <a:pt x="39" y="133"/>
                    </a:lnTo>
                    <a:lnTo>
                      <a:pt x="39" y="134"/>
                    </a:lnTo>
                    <a:lnTo>
                      <a:pt x="38" y="134"/>
                    </a:lnTo>
                    <a:lnTo>
                      <a:pt x="38" y="135"/>
                    </a:lnTo>
                    <a:lnTo>
                      <a:pt x="36" y="135"/>
                    </a:lnTo>
                    <a:lnTo>
                      <a:pt x="36" y="136"/>
                    </a:lnTo>
                    <a:lnTo>
                      <a:pt x="35" y="136"/>
                    </a:lnTo>
                    <a:lnTo>
                      <a:pt x="35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6"/>
                    </a:lnTo>
                    <a:lnTo>
                      <a:pt x="31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4" y="142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5" y="146"/>
                    </a:lnTo>
                    <a:lnTo>
                      <a:pt x="34" y="146"/>
                    </a:lnTo>
                    <a:lnTo>
                      <a:pt x="34" y="147"/>
                    </a:lnTo>
                    <a:lnTo>
                      <a:pt x="32" y="147"/>
                    </a:lnTo>
                    <a:lnTo>
                      <a:pt x="32" y="148"/>
                    </a:lnTo>
                    <a:lnTo>
                      <a:pt x="34" y="148"/>
                    </a:lnTo>
                    <a:lnTo>
                      <a:pt x="34" y="150"/>
                    </a:lnTo>
                    <a:lnTo>
                      <a:pt x="34" y="151"/>
                    </a:lnTo>
                    <a:lnTo>
                      <a:pt x="35" y="151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5" y="152"/>
                    </a:lnTo>
                    <a:lnTo>
                      <a:pt x="36" y="152"/>
                    </a:lnTo>
                    <a:lnTo>
                      <a:pt x="36" y="153"/>
                    </a:lnTo>
                    <a:lnTo>
                      <a:pt x="36" y="155"/>
                    </a:lnTo>
                    <a:lnTo>
                      <a:pt x="36" y="156"/>
                    </a:lnTo>
                    <a:lnTo>
                      <a:pt x="36" y="157"/>
                    </a:lnTo>
                    <a:lnTo>
                      <a:pt x="35" y="159"/>
                    </a:lnTo>
                    <a:lnTo>
                      <a:pt x="35" y="160"/>
                    </a:lnTo>
                    <a:lnTo>
                      <a:pt x="35" y="161"/>
                    </a:lnTo>
                    <a:lnTo>
                      <a:pt x="35" y="164"/>
                    </a:lnTo>
                    <a:lnTo>
                      <a:pt x="34" y="167"/>
                    </a:lnTo>
                    <a:lnTo>
                      <a:pt x="32" y="167"/>
                    </a:lnTo>
                    <a:lnTo>
                      <a:pt x="32" y="168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28" y="173"/>
                    </a:lnTo>
                    <a:lnTo>
                      <a:pt x="28" y="174"/>
                    </a:lnTo>
                    <a:lnTo>
                      <a:pt x="28" y="176"/>
                    </a:lnTo>
                    <a:lnTo>
                      <a:pt x="27" y="176"/>
                    </a:lnTo>
                    <a:lnTo>
                      <a:pt x="27" y="177"/>
                    </a:lnTo>
                    <a:lnTo>
                      <a:pt x="27" y="178"/>
                    </a:lnTo>
                    <a:lnTo>
                      <a:pt x="26" y="178"/>
                    </a:lnTo>
                    <a:lnTo>
                      <a:pt x="26" y="180"/>
                    </a:lnTo>
                    <a:lnTo>
                      <a:pt x="24" y="180"/>
                    </a:lnTo>
                    <a:lnTo>
                      <a:pt x="24" y="181"/>
                    </a:lnTo>
                    <a:lnTo>
                      <a:pt x="24" y="182"/>
                    </a:lnTo>
                    <a:lnTo>
                      <a:pt x="23" y="182"/>
                    </a:lnTo>
                    <a:lnTo>
                      <a:pt x="23" y="181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1" y="182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6"/>
                    </a:lnTo>
                    <a:lnTo>
                      <a:pt x="21" y="188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4" y="181"/>
                    </a:lnTo>
                    <a:lnTo>
                      <a:pt x="14" y="182"/>
                    </a:lnTo>
                    <a:lnTo>
                      <a:pt x="13" y="182"/>
                    </a:lnTo>
                    <a:lnTo>
                      <a:pt x="11" y="182"/>
                    </a:lnTo>
                    <a:lnTo>
                      <a:pt x="10" y="182"/>
                    </a:lnTo>
                    <a:lnTo>
                      <a:pt x="9" y="182"/>
                    </a:lnTo>
                    <a:lnTo>
                      <a:pt x="7" y="182"/>
                    </a:lnTo>
                    <a:lnTo>
                      <a:pt x="7" y="181"/>
                    </a:lnTo>
                    <a:lnTo>
                      <a:pt x="7" y="180"/>
                    </a:lnTo>
                    <a:lnTo>
                      <a:pt x="6" y="180"/>
                    </a:lnTo>
                    <a:lnTo>
                      <a:pt x="7" y="180"/>
                    </a:lnTo>
                    <a:lnTo>
                      <a:pt x="7" y="178"/>
                    </a:lnTo>
                    <a:lnTo>
                      <a:pt x="7" y="177"/>
                    </a:lnTo>
                    <a:lnTo>
                      <a:pt x="9" y="177"/>
                    </a:lnTo>
                    <a:lnTo>
                      <a:pt x="7" y="177"/>
                    </a:lnTo>
                    <a:lnTo>
                      <a:pt x="7" y="176"/>
                    </a:lnTo>
                    <a:lnTo>
                      <a:pt x="7" y="174"/>
                    </a:lnTo>
                    <a:lnTo>
                      <a:pt x="7" y="173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9" y="170"/>
                    </a:lnTo>
                    <a:lnTo>
                      <a:pt x="9" y="169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9" y="165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10" y="163"/>
                    </a:lnTo>
                    <a:lnTo>
                      <a:pt x="10" y="161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7" y="160"/>
                    </a:lnTo>
                    <a:lnTo>
                      <a:pt x="7" y="159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7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3" y="159"/>
                    </a:lnTo>
                    <a:lnTo>
                      <a:pt x="3" y="157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3"/>
                    </a:lnTo>
                    <a:lnTo>
                      <a:pt x="1" y="155"/>
                    </a:lnTo>
                    <a:lnTo>
                      <a:pt x="1" y="153"/>
                    </a:lnTo>
                    <a:lnTo>
                      <a:pt x="0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2"/>
                    </a:lnTo>
                    <a:lnTo>
                      <a:pt x="2" y="151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5" y="150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1" y="150"/>
                    </a:lnTo>
                    <a:lnTo>
                      <a:pt x="2" y="150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3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5" y="142"/>
                    </a:lnTo>
                    <a:lnTo>
                      <a:pt x="6" y="142"/>
                    </a:lnTo>
                    <a:lnTo>
                      <a:pt x="5" y="142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3"/>
                    </a:lnTo>
                    <a:lnTo>
                      <a:pt x="6" y="142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7" y="140"/>
                    </a:lnTo>
                    <a:lnTo>
                      <a:pt x="7" y="139"/>
                    </a:lnTo>
                    <a:lnTo>
                      <a:pt x="6" y="139"/>
                    </a:lnTo>
                    <a:lnTo>
                      <a:pt x="7" y="139"/>
                    </a:lnTo>
                    <a:lnTo>
                      <a:pt x="9" y="139"/>
                    </a:lnTo>
                    <a:lnTo>
                      <a:pt x="10" y="139"/>
                    </a:lnTo>
                    <a:lnTo>
                      <a:pt x="9" y="139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10" y="139"/>
                    </a:lnTo>
                    <a:lnTo>
                      <a:pt x="10" y="138"/>
                    </a:lnTo>
                    <a:lnTo>
                      <a:pt x="10" y="136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7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9" y="133"/>
                    </a:lnTo>
                    <a:lnTo>
                      <a:pt x="10" y="133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1" y="133"/>
                    </a:lnTo>
                    <a:lnTo>
                      <a:pt x="13" y="133"/>
                    </a:lnTo>
                    <a:lnTo>
                      <a:pt x="13" y="134"/>
                    </a:lnTo>
                    <a:lnTo>
                      <a:pt x="13" y="133"/>
                    </a:lnTo>
                    <a:lnTo>
                      <a:pt x="11" y="133"/>
                    </a:lnTo>
                    <a:lnTo>
                      <a:pt x="11" y="131"/>
                    </a:lnTo>
                    <a:lnTo>
                      <a:pt x="13" y="131"/>
                    </a:lnTo>
                    <a:lnTo>
                      <a:pt x="14" y="131"/>
                    </a:lnTo>
                    <a:lnTo>
                      <a:pt x="13" y="131"/>
                    </a:lnTo>
                    <a:lnTo>
                      <a:pt x="13" y="130"/>
                    </a:lnTo>
                    <a:lnTo>
                      <a:pt x="14" y="130"/>
                    </a:lnTo>
                    <a:lnTo>
                      <a:pt x="14" y="129"/>
                    </a:lnTo>
                    <a:lnTo>
                      <a:pt x="15" y="129"/>
                    </a:lnTo>
                    <a:lnTo>
                      <a:pt x="17" y="129"/>
                    </a:lnTo>
                    <a:lnTo>
                      <a:pt x="15" y="129"/>
                    </a:lnTo>
                    <a:lnTo>
                      <a:pt x="15" y="127"/>
                    </a:lnTo>
                    <a:lnTo>
                      <a:pt x="17" y="127"/>
                    </a:lnTo>
                    <a:lnTo>
                      <a:pt x="17" y="129"/>
                    </a:lnTo>
                    <a:lnTo>
                      <a:pt x="18" y="129"/>
                    </a:lnTo>
                    <a:lnTo>
                      <a:pt x="19" y="129"/>
                    </a:lnTo>
                    <a:lnTo>
                      <a:pt x="18" y="129"/>
                    </a:lnTo>
                    <a:lnTo>
                      <a:pt x="18" y="127"/>
                    </a:lnTo>
                    <a:lnTo>
                      <a:pt x="18" y="126"/>
                    </a:lnTo>
                    <a:lnTo>
                      <a:pt x="18" y="125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2"/>
                    </a:lnTo>
                    <a:lnTo>
                      <a:pt x="21" y="122"/>
                    </a:lnTo>
                    <a:lnTo>
                      <a:pt x="22" y="122"/>
                    </a:lnTo>
                    <a:lnTo>
                      <a:pt x="22" y="121"/>
                    </a:lnTo>
                    <a:lnTo>
                      <a:pt x="23" y="121"/>
                    </a:lnTo>
                    <a:lnTo>
                      <a:pt x="23" y="122"/>
                    </a:lnTo>
                    <a:lnTo>
                      <a:pt x="23" y="121"/>
                    </a:lnTo>
                    <a:lnTo>
                      <a:pt x="23" y="119"/>
                    </a:lnTo>
                    <a:lnTo>
                      <a:pt x="23" y="118"/>
                    </a:lnTo>
                    <a:lnTo>
                      <a:pt x="23" y="117"/>
                    </a:lnTo>
                    <a:lnTo>
                      <a:pt x="24" y="117"/>
                    </a:lnTo>
                    <a:lnTo>
                      <a:pt x="26" y="117"/>
                    </a:lnTo>
                    <a:lnTo>
                      <a:pt x="26" y="116"/>
                    </a:lnTo>
                    <a:lnTo>
                      <a:pt x="24" y="116"/>
                    </a:lnTo>
                    <a:lnTo>
                      <a:pt x="24" y="114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4" y="113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3" y="110"/>
                    </a:lnTo>
                    <a:lnTo>
                      <a:pt x="22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22" y="106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5"/>
                    </a:lnTo>
                    <a:lnTo>
                      <a:pt x="24" y="104"/>
                    </a:lnTo>
                    <a:lnTo>
                      <a:pt x="24" y="102"/>
                    </a:lnTo>
                    <a:lnTo>
                      <a:pt x="23" y="102"/>
                    </a:lnTo>
                    <a:lnTo>
                      <a:pt x="23" y="101"/>
                    </a:lnTo>
                    <a:lnTo>
                      <a:pt x="24" y="101"/>
                    </a:lnTo>
                    <a:lnTo>
                      <a:pt x="24" y="100"/>
                    </a:lnTo>
                    <a:lnTo>
                      <a:pt x="26" y="100"/>
                    </a:lnTo>
                    <a:lnTo>
                      <a:pt x="27" y="100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6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3" y="96"/>
                    </a:lnTo>
                    <a:lnTo>
                      <a:pt x="23" y="97"/>
                    </a:lnTo>
                    <a:lnTo>
                      <a:pt x="23" y="96"/>
                    </a:lnTo>
                    <a:lnTo>
                      <a:pt x="23" y="95"/>
                    </a:lnTo>
                    <a:lnTo>
                      <a:pt x="22" y="95"/>
                    </a:lnTo>
                    <a:lnTo>
                      <a:pt x="23" y="95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2" y="92"/>
                    </a:lnTo>
                    <a:lnTo>
                      <a:pt x="21" y="92"/>
                    </a:lnTo>
                    <a:lnTo>
                      <a:pt x="19" y="92"/>
                    </a:lnTo>
                    <a:lnTo>
                      <a:pt x="19" y="91"/>
                    </a:lnTo>
                    <a:lnTo>
                      <a:pt x="21" y="91"/>
                    </a:lnTo>
                    <a:lnTo>
                      <a:pt x="19" y="91"/>
                    </a:lnTo>
                    <a:lnTo>
                      <a:pt x="19" y="89"/>
                    </a:lnTo>
                    <a:lnTo>
                      <a:pt x="19" y="88"/>
                    </a:lnTo>
                    <a:lnTo>
                      <a:pt x="21" y="88"/>
                    </a:lnTo>
                    <a:lnTo>
                      <a:pt x="21" y="87"/>
                    </a:lnTo>
                    <a:lnTo>
                      <a:pt x="19" y="87"/>
                    </a:lnTo>
                    <a:lnTo>
                      <a:pt x="18" y="87"/>
                    </a:lnTo>
                    <a:lnTo>
                      <a:pt x="18" y="85"/>
                    </a:lnTo>
                    <a:lnTo>
                      <a:pt x="17" y="85"/>
                    </a:lnTo>
                    <a:lnTo>
                      <a:pt x="17" y="84"/>
                    </a:lnTo>
                    <a:lnTo>
                      <a:pt x="17" y="83"/>
                    </a:lnTo>
                    <a:lnTo>
                      <a:pt x="17" y="81"/>
                    </a:lnTo>
                    <a:lnTo>
                      <a:pt x="18" y="81"/>
                    </a:lnTo>
                    <a:lnTo>
                      <a:pt x="18" y="83"/>
                    </a:lnTo>
                    <a:lnTo>
                      <a:pt x="17" y="83"/>
                    </a:lnTo>
                    <a:lnTo>
                      <a:pt x="18" y="83"/>
                    </a:lnTo>
                    <a:lnTo>
                      <a:pt x="19" y="83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9" y="81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9"/>
                    </a:lnTo>
                    <a:lnTo>
                      <a:pt x="13" y="79"/>
                    </a:lnTo>
                    <a:lnTo>
                      <a:pt x="13" y="78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76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3" y="75"/>
                    </a:lnTo>
                    <a:lnTo>
                      <a:pt x="13" y="76"/>
                    </a:lnTo>
                    <a:lnTo>
                      <a:pt x="13" y="75"/>
                    </a:lnTo>
                    <a:lnTo>
                      <a:pt x="14" y="75"/>
                    </a:lnTo>
                    <a:lnTo>
                      <a:pt x="14" y="74"/>
                    </a:lnTo>
                    <a:lnTo>
                      <a:pt x="15" y="74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9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4" y="70"/>
                    </a:lnTo>
                    <a:lnTo>
                      <a:pt x="24" y="71"/>
                    </a:lnTo>
                    <a:lnTo>
                      <a:pt x="26" y="71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8" y="70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8" y="67"/>
                    </a:lnTo>
                    <a:lnTo>
                      <a:pt x="30" y="67"/>
                    </a:lnTo>
                    <a:lnTo>
                      <a:pt x="28" y="67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1" y="66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2" y="63"/>
                    </a:lnTo>
                    <a:lnTo>
                      <a:pt x="34" y="63"/>
                    </a:lnTo>
                    <a:lnTo>
                      <a:pt x="34" y="62"/>
                    </a:lnTo>
                    <a:lnTo>
                      <a:pt x="35" y="62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40" y="62"/>
                    </a:lnTo>
                    <a:lnTo>
                      <a:pt x="40" y="63"/>
                    </a:lnTo>
                    <a:lnTo>
                      <a:pt x="40" y="62"/>
                    </a:lnTo>
                    <a:lnTo>
                      <a:pt x="41" y="62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5" y="63"/>
                    </a:lnTo>
                    <a:lnTo>
                      <a:pt x="47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51" y="66"/>
                    </a:lnTo>
                    <a:lnTo>
                      <a:pt x="51" y="64"/>
                    </a:lnTo>
                    <a:lnTo>
                      <a:pt x="52" y="64"/>
                    </a:lnTo>
                    <a:lnTo>
                      <a:pt x="52" y="63"/>
                    </a:lnTo>
                    <a:lnTo>
                      <a:pt x="51" y="63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3" y="59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6" y="57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57" y="54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8" y="51"/>
                    </a:lnTo>
                    <a:lnTo>
                      <a:pt x="60" y="51"/>
                    </a:lnTo>
                    <a:lnTo>
                      <a:pt x="60" y="50"/>
                    </a:lnTo>
                    <a:lnTo>
                      <a:pt x="60" y="49"/>
                    </a:lnTo>
                    <a:lnTo>
                      <a:pt x="60" y="47"/>
                    </a:lnTo>
                    <a:lnTo>
                      <a:pt x="60" y="46"/>
                    </a:lnTo>
                    <a:lnTo>
                      <a:pt x="60" y="45"/>
                    </a:lnTo>
                    <a:lnTo>
                      <a:pt x="60" y="44"/>
                    </a:lnTo>
                    <a:lnTo>
                      <a:pt x="61" y="44"/>
                    </a:lnTo>
                    <a:lnTo>
                      <a:pt x="61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2" y="40"/>
                    </a:lnTo>
                    <a:lnTo>
                      <a:pt x="62" y="38"/>
                    </a:lnTo>
                    <a:lnTo>
                      <a:pt x="62" y="37"/>
                    </a:lnTo>
                    <a:lnTo>
                      <a:pt x="62" y="36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6" y="29"/>
                    </a:lnTo>
                    <a:lnTo>
                      <a:pt x="65" y="29"/>
                    </a:lnTo>
                    <a:lnTo>
                      <a:pt x="65" y="28"/>
                    </a:lnTo>
                    <a:lnTo>
                      <a:pt x="64" y="28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60" y="28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57" y="28"/>
                    </a:lnTo>
                    <a:lnTo>
                      <a:pt x="57" y="26"/>
                    </a:lnTo>
                    <a:lnTo>
                      <a:pt x="56" y="26"/>
                    </a:lnTo>
                    <a:lnTo>
                      <a:pt x="55" y="28"/>
                    </a:lnTo>
                    <a:lnTo>
                      <a:pt x="53" y="28"/>
                    </a:lnTo>
                    <a:lnTo>
                      <a:pt x="52" y="28"/>
                    </a:lnTo>
                    <a:lnTo>
                      <a:pt x="53" y="28"/>
                    </a:lnTo>
                    <a:lnTo>
                      <a:pt x="52" y="26"/>
                    </a:lnTo>
                    <a:lnTo>
                      <a:pt x="51" y="26"/>
                    </a:lnTo>
                    <a:lnTo>
                      <a:pt x="49" y="23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5"/>
                    </a:lnTo>
                    <a:lnTo>
                      <a:pt x="45" y="25"/>
                    </a:lnTo>
                    <a:lnTo>
                      <a:pt x="45" y="26"/>
                    </a:lnTo>
                    <a:lnTo>
                      <a:pt x="43" y="26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8" y="21"/>
                    </a:lnTo>
                    <a:lnTo>
                      <a:pt x="38" y="20"/>
                    </a:lnTo>
                    <a:lnTo>
                      <a:pt x="39" y="20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39" y="16"/>
                    </a:lnTo>
                    <a:lnTo>
                      <a:pt x="39" y="15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36" y="13"/>
                    </a:lnTo>
                    <a:lnTo>
                      <a:pt x="36" y="12"/>
                    </a:lnTo>
                    <a:lnTo>
                      <a:pt x="35" y="12"/>
                    </a:lnTo>
                    <a:lnTo>
                      <a:pt x="35" y="13"/>
                    </a:lnTo>
                    <a:lnTo>
                      <a:pt x="34" y="13"/>
                    </a:lnTo>
                    <a:lnTo>
                      <a:pt x="32" y="12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4" y="13"/>
                    </a:lnTo>
                    <a:lnTo>
                      <a:pt x="24" y="15"/>
                    </a:lnTo>
                    <a:lnTo>
                      <a:pt x="24" y="16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8" y="2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7" name="Freeform 12">
                <a:extLst>
                  <a:ext uri="{FF2B5EF4-FFF2-40B4-BE49-F238E27FC236}">
                    <a16:creationId xmlns:a16="http://schemas.microsoft.com/office/drawing/2014/main" id="{FE84E469-CDF9-D204-D68D-78702D18F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" y="1676"/>
                <a:ext cx="198" cy="216"/>
              </a:xfrm>
              <a:custGeom>
                <a:avLst/>
                <a:gdLst>
                  <a:gd name="T0" fmla="*/ 6 w 198"/>
                  <a:gd name="T1" fmla="*/ 13 h 216"/>
                  <a:gd name="T2" fmla="*/ 15 w 198"/>
                  <a:gd name="T3" fmla="*/ 11 h 216"/>
                  <a:gd name="T4" fmla="*/ 24 w 198"/>
                  <a:gd name="T5" fmla="*/ 10 h 216"/>
                  <a:gd name="T6" fmla="*/ 31 w 198"/>
                  <a:gd name="T7" fmla="*/ 5 h 216"/>
                  <a:gd name="T8" fmla="*/ 40 w 198"/>
                  <a:gd name="T9" fmla="*/ 3 h 216"/>
                  <a:gd name="T10" fmla="*/ 45 w 198"/>
                  <a:gd name="T11" fmla="*/ 3 h 216"/>
                  <a:gd name="T12" fmla="*/ 52 w 198"/>
                  <a:gd name="T13" fmla="*/ 7 h 216"/>
                  <a:gd name="T14" fmla="*/ 58 w 198"/>
                  <a:gd name="T15" fmla="*/ 15 h 216"/>
                  <a:gd name="T16" fmla="*/ 57 w 198"/>
                  <a:gd name="T17" fmla="*/ 23 h 216"/>
                  <a:gd name="T18" fmla="*/ 57 w 198"/>
                  <a:gd name="T19" fmla="*/ 31 h 216"/>
                  <a:gd name="T20" fmla="*/ 55 w 198"/>
                  <a:gd name="T21" fmla="*/ 38 h 216"/>
                  <a:gd name="T22" fmla="*/ 61 w 198"/>
                  <a:gd name="T23" fmla="*/ 43 h 216"/>
                  <a:gd name="T24" fmla="*/ 63 w 198"/>
                  <a:gd name="T25" fmla="*/ 52 h 216"/>
                  <a:gd name="T26" fmla="*/ 70 w 198"/>
                  <a:gd name="T27" fmla="*/ 57 h 216"/>
                  <a:gd name="T28" fmla="*/ 74 w 198"/>
                  <a:gd name="T29" fmla="*/ 64 h 216"/>
                  <a:gd name="T30" fmla="*/ 82 w 198"/>
                  <a:gd name="T31" fmla="*/ 64 h 216"/>
                  <a:gd name="T32" fmla="*/ 95 w 198"/>
                  <a:gd name="T33" fmla="*/ 64 h 216"/>
                  <a:gd name="T34" fmla="*/ 104 w 198"/>
                  <a:gd name="T35" fmla="*/ 66 h 216"/>
                  <a:gd name="T36" fmla="*/ 110 w 198"/>
                  <a:gd name="T37" fmla="*/ 68 h 216"/>
                  <a:gd name="T38" fmla="*/ 118 w 198"/>
                  <a:gd name="T39" fmla="*/ 70 h 216"/>
                  <a:gd name="T40" fmla="*/ 126 w 198"/>
                  <a:gd name="T41" fmla="*/ 72 h 216"/>
                  <a:gd name="T42" fmla="*/ 134 w 198"/>
                  <a:gd name="T43" fmla="*/ 74 h 216"/>
                  <a:gd name="T44" fmla="*/ 142 w 198"/>
                  <a:gd name="T45" fmla="*/ 77 h 216"/>
                  <a:gd name="T46" fmla="*/ 151 w 198"/>
                  <a:gd name="T47" fmla="*/ 78 h 216"/>
                  <a:gd name="T48" fmla="*/ 158 w 198"/>
                  <a:gd name="T49" fmla="*/ 82 h 216"/>
                  <a:gd name="T50" fmla="*/ 167 w 198"/>
                  <a:gd name="T51" fmla="*/ 86 h 216"/>
                  <a:gd name="T52" fmla="*/ 175 w 198"/>
                  <a:gd name="T53" fmla="*/ 89 h 216"/>
                  <a:gd name="T54" fmla="*/ 181 w 198"/>
                  <a:gd name="T55" fmla="*/ 89 h 216"/>
                  <a:gd name="T56" fmla="*/ 188 w 198"/>
                  <a:gd name="T57" fmla="*/ 92 h 216"/>
                  <a:gd name="T58" fmla="*/ 192 w 198"/>
                  <a:gd name="T59" fmla="*/ 100 h 216"/>
                  <a:gd name="T60" fmla="*/ 196 w 198"/>
                  <a:gd name="T61" fmla="*/ 108 h 216"/>
                  <a:gd name="T62" fmla="*/ 196 w 198"/>
                  <a:gd name="T63" fmla="*/ 117 h 216"/>
                  <a:gd name="T64" fmla="*/ 188 w 198"/>
                  <a:gd name="T65" fmla="*/ 119 h 216"/>
                  <a:gd name="T66" fmla="*/ 182 w 198"/>
                  <a:gd name="T67" fmla="*/ 121 h 216"/>
                  <a:gd name="T68" fmla="*/ 176 w 198"/>
                  <a:gd name="T69" fmla="*/ 125 h 216"/>
                  <a:gd name="T70" fmla="*/ 173 w 198"/>
                  <a:gd name="T71" fmla="*/ 130 h 216"/>
                  <a:gd name="T72" fmla="*/ 165 w 198"/>
                  <a:gd name="T73" fmla="*/ 138 h 216"/>
                  <a:gd name="T74" fmla="*/ 156 w 198"/>
                  <a:gd name="T75" fmla="*/ 141 h 216"/>
                  <a:gd name="T76" fmla="*/ 146 w 198"/>
                  <a:gd name="T77" fmla="*/ 145 h 216"/>
                  <a:gd name="T78" fmla="*/ 137 w 198"/>
                  <a:gd name="T79" fmla="*/ 144 h 216"/>
                  <a:gd name="T80" fmla="*/ 127 w 198"/>
                  <a:gd name="T81" fmla="*/ 142 h 216"/>
                  <a:gd name="T82" fmla="*/ 118 w 198"/>
                  <a:gd name="T83" fmla="*/ 142 h 216"/>
                  <a:gd name="T84" fmla="*/ 112 w 198"/>
                  <a:gd name="T85" fmla="*/ 142 h 216"/>
                  <a:gd name="T86" fmla="*/ 100 w 198"/>
                  <a:gd name="T87" fmla="*/ 138 h 216"/>
                  <a:gd name="T88" fmla="*/ 89 w 198"/>
                  <a:gd name="T89" fmla="*/ 138 h 216"/>
                  <a:gd name="T90" fmla="*/ 79 w 198"/>
                  <a:gd name="T91" fmla="*/ 133 h 216"/>
                  <a:gd name="T92" fmla="*/ 71 w 198"/>
                  <a:gd name="T93" fmla="*/ 133 h 216"/>
                  <a:gd name="T94" fmla="*/ 65 w 198"/>
                  <a:gd name="T95" fmla="*/ 127 h 216"/>
                  <a:gd name="T96" fmla="*/ 65 w 198"/>
                  <a:gd name="T97" fmla="*/ 133 h 216"/>
                  <a:gd name="T98" fmla="*/ 69 w 198"/>
                  <a:gd name="T99" fmla="*/ 144 h 216"/>
                  <a:gd name="T100" fmla="*/ 71 w 198"/>
                  <a:gd name="T101" fmla="*/ 154 h 216"/>
                  <a:gd name="T102" fmla="*/ 75 w 198"/>
                  <a:gd name="T103" fmla="*/ 166 h 216"/>
                  <a:gd name="T104" fmla="*/ 82 w 198"/>
                  <a:gd name="T105" fmla="*/ 172 h 216"/>
                  <a:gd name="T106" fmla="*/ 87 w 198"/>
                  <a:gd name="T107" fmla="*/ 182 h 216"/>
                  <a:gd name="T108" fmla="*/ 83 w 198"/>
                  <a:gd name="T109" fmla="*/ 192 h 216"/>
                  <a:gd name="T110" fmla="*/ 74 w 198"/>
                  <a:gd name="T111" fmla="*/ 202 h 216"/>
                  <a:gd name="T112" fmla="*/ 40 w 198"/>
                  <a:gd name="T113" fmla="*/ 205 h 216"/>
                  <a:gd name="T114" fmla="*/ 24 w 198"/>
                  <a:gd name="T115" fmla="*/ 20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8" h="216">
                    <a:moveTo>
                      <a:pt x="0" y="11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7" y="10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20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4" y="10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5" y="6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6"/>
                    </a:lnTo>
                    <a:lnTo>
                      <a:pt x="32" y="6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38" y="3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5" y="2"/>
                    </a:lnTo>
                    <a:lnTo>
                      <a:pt x="45" y="3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3" y="9"/>
                    </a:lnTo>
                    <a:lnTo>
                      <a:pt x="53" y="10"/>
                    </a:lnTo>
                    <a:lnTo>
                      <a:pt x="54" y="10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7" y="11"/>
                    </a:lnTo>
                    <a:lnTo>
                      <a:pt x="57" y="13"/>
                    </a:lnTo>
                    <a:lnTo>
                      <a:pt x="57" y="14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8"/>
                    </a:lnTo>
                    <a:lnTo>
                      <a:pt x="57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2"/>
                    </a:lnTo>
                    <a:lnTo>
                      <a:pt x="57" y="23"/>
                    </a:lnTo>
                    <a:lnTo>
                      <a:pt x="55" y="23"/>
                    </a:lnTo>
                    <a:lnTo>
                      <a:pt x="55" y="24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5" y="31"/>
                    </a:lnTo>
                    <a:lnTo>
                      <a:pt x="55" y="32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5"/>
                    </a:lnTo>
                    <a:lnTo>
                      <a:pt x="55" y="36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7" y="39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9" y="40"/>
                    </a:lnTo>
                    <a:lnTo>
                      <a:pt x="59" y="41"/>
                    </a:lnTo>
                    <a:lnTo>
                      <a:pt x="59" y="43"/>
                    </a:lnTo>
                    <a:lnTo>
                      <a:pt x="61" y="43"/>
                    </a:lnTo>
                    <a:lnTo>
                      <a:pt x="59" y="43"/>
                    </a:lnTo>
                    <a:lnTo>
                      <a:pt x="61" y="44"/>
                    </a:lnTo>
                    <a:lnTo>
                      <a:pt x="61" y="45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5" y="52"/>
                    </a:lnTo>
                    <a:lnTo>
                      <a:pt x="65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7" y="55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70" y="57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1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2" y="62"/>
                    </a:lnTo>
                    <a:lnTo>
                      <a:pt x="74" y="62"/>
                    </a:lnTo>
                    <a:lnTo>
                      <a:pt x="74" y="64"/>
                    </a:lnTo>
                    <a:lnTo>
                      <a:pt x="74" y="65"/>
                    </a:lnTo>
                    <a:lnTo>
                      <a:pt x="75" y="65"/>
                    </a:lnTo>
                    <a:lnTo>
                      <a:pt x="75" y="66"/>
                    </a:lnTo>
                    <a:lnTo>
                      <a:pt x="76" y="66"/>
                    </a:lnTo>
                    <a:lnTo>
                      <a:pt x="76" y="65"/>
                    </a:lnTo>
                    <a:lnTo>
                      <a:pt x="78" y="65"/>
                    </a:lnTo>
                    <a:lnTo>
                      <a:pt x="79" y="65"/>
                    </a:lnTo>
                    <a:lnTo>
                      <a:pt x="80" y="65"/>
                    </a:lnTo>
                    <a:lnTo>
                      <a:pt x="82" y="65"/>
                    </a:lnTo>
                    <a:lnTo>
                      <a:pt x="82" y="64"/>
                    </a:lnTo>
                    <a:lnTo>
                      <a:pt x="83" y="64"/>
                    </a:lnTo>
                    <a:lnTo>
                      <a:pt x="84" y="64"/>
                    </a:lnTo>
                    <a:lnTo>
                      <a:pt x="86" y="64"/>
                    </a:lnTo>
                    <a:lnTo>
                      <a:pt x="87" y="64"/>
                    </a:lnTo>
                    <a:lnTo>
                      <a:pt x="88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4"/>
                    </a:lnTo>
                    <a:lnTo>
                      <a:pt x="93" y="64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100" y="66"/>
                    </a:lnTo>
                    <a:lnTo>
                      <a:pt x="101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8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09" y="69"/>
                    </a:lnTo>
                    <a:lnTo>
                      <a:pt x="110" y="69"/>
                    </a:lnTo>
                    <a:lnTo>
                      <a:pt x="110" y="68"/>
                    </a:lnTo>
                    <a:lnTo>
                      <a:pt x="110" y="66"/>
                    </a:lnTo>
                    <a:lnTo>
                      <a:pt x="110" y="68"/>
                    </a:lnTo>
                    <a:lnTo>
                      <a:pt x="112" y="68"/>
                    </a:lnTo>
                    <a:lnTo>
                      <a:pt x="112" y="69"/>
                    </a:lnTo>
                    <a:lnTo>
                      <a:pt x="113" y="69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6" y="70"/>
                    </a:lnTo>
                    <a:lnTo>
                      <a:pt x="117" y="70"/>
                    </a:lnTo>
                    <a:lnTo>
                      <a:pt x="117" y="69"/>
                    </a:lnTo>
                    <a:lnTo>
                      <a:pt x="118" y="69"/>
                    </a:lnTo>
                    <a:lnTo>
                      <a:pt x="118" y="70"/>
                    </a:lnTo>
                    <a:lnTo>
                      <a:pt x="120" y="70"/>
                    </a:lnTo>
                    <a:lnTo>
                      <a:pt x="121" y="70"/>
                    </a:lnTo>
                    <a:lnTo>
                      <a:pt x="121" y="72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4" y="70"/>
                    </a:lnTo>
                    <a:lnTo>
                      <a:pt x="125" y="72"/>
                    </a:lnTo>
                    <a:lnTo>
                      <a:pt x="125" y="70"/>
                    </a:lnTo>
                    <a:lnTo>
                      <a:pt x="126" y="70"/>
                    </a:lnTo>
                    <a:lnTo>
                      <a:pt x="126" y="72"/>
                    </a:lnTo>
                    <a:lnTo>
                      <a:pt x="127" y="72"/>
                    </a:lnTo>
                    <a:lnTo>
                      <a:pt x="129" y="72"/>
                    </a:lnTo>
                    <a:lnTo>
                      <a:pt x="129" y="73"/>
                    </a:lnTo>
                    <a:lnTo>
                      <a:pt x="130" y="73"/>
                    </a:lnTo>
                    <a:lnTo>
                      <a:pt x="131" y="73"/>
                    </a:lnTo>
                    <a:lnTo>
                      <a:pt x="131" y="74"/>
                    </a:lnTo>
                    <a:lnTo>
                      <a:pt x="133" y="74"/>
                    </a:lnTo>
                    <a:lnTo>
                      <a:pt x="133" y="73"/>
                    </a:lnTo>
                    <a:lnTo>
                      <a:pt x="134" y="73"/>
                    </a:lnTo>
                    <a:lnTo>
                      <a:pt x="134" y="74"/>
                    </a:lnTo>
                    <a:lnTo>
                      <a:pt x="135" y="74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8" y="75"/>
                    </a:lnTo>
                    <a:lnTo>
                      <a:pt x="139" y="75"/>
                    </a:lnTo>
                    <a:lnTo>
                      <a:pt x="141" y="75"/>
                    </a:lnTo>
                    <a:lnTo>
                      <a:pt x="141" y="77"/>
                    </a:lnTo>
                    <a:lnTo>
                      <a:pt x="142" y="77"/>
                    </a:lnTo>
                    <a:lnTo>
                      <a:pt x="142" y="78"/>
                    </a:lnTo>
                    <a:lnTo>
                      <a:pt x="143" y="78"/>
                    </a:lnTo>
                    <a:lnTo>
                      <a:pt x="144" y="78"/>
                    </a:lnTo>
                    <a:lnTo>
                      <a:pt x="146" y="78"/>
                    </a:lnTo>
                    <a:lnTo>
                      <a:pt x="147" y="78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0" y="79"/>
                    </a:lnTo>
                    <a:lnTo>
                      <a:pt x="151" y="79"/>
                    </a:lnTo>
                    <a:lnTo>
                      <a:pt x="151" y="78"/>
                    </a:lnTo>
                    <a:lnTo>
                      <a:pt x="152" y="78"/>
                    </a:lnTo>
                    <a:lnTo>
                      <a:pt x="154" y="78"/>
                    </a:lnTo>
                    <a:lnTo>
                      <a:pt x="155" y="78"/>
                    </a:lnTo>
                    <a:lnTo>
                      <a:pt x="156" y="78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9" y="79"/>
                    </a:lnTo>
                    <a:lnTo>
                      <a:pt x="158" y="79"/>
                    </a:lnTo>
                    <a:lnTo>
                      <a:pt x="158" y="81"/>
                    </a:lnTo>
                    <a:lnTo>
                      <a:pt x="158" y="82"/>
                    </a:lnTo>
                    <a:lnTo>
                      <a:pt x="159" y="82"/>
                    </a:lnTo>
                    <a:lnTo>
                      <a:pt x="159" y="83"/>
                    </a:lnTo>
                    <a:lnTo>
                      <a:pt x="160" y="83"/>
                    </a:lnTo>
                    <a:lnTo>
                      <a:pt x="160" y="85"/>
                    </a:lnTo>
                    <a:lnTo>
                      <a:pt x="161" y="85"/>
                    </a:lnTo>
                    <a:lnTo>
                      <a:pt x="163" y="85"/>
                    </a:lnTo>
                    <a:lnTo>
                      <a:pt x="164" y="85"/>
                    </a:lnTo>
                    <a:lnTo>
                      <a:pt x="165" y="85"/>
                    </a:lnTo>
                    <a:lnTo>
                      <a:pt x="167" y="85"/>
                    </a:lnTo>
                    <a:lnTo>
                      <a:pt x="167" y="86"/>
                    </a:lnTo>
                    <a:lnTo>
                      <a:pt x="167" y="87"/>
                    </a:lnTo>
                    <a:lnTo>
                      <a:pt x="168" y="87"/>
                    </a:lnTo>
                    <a:lnTo>
                      <a:pt x="168" y="89"/>
                    </a:lnTo>
                    <a:lnTo>
                      <a:pt x="169" y="89"/>
                    </a:lnTo>
                    <a:lnTo>
                      <a:pt x="169" y="87"/>
                    </a:lnTo>
                    <a:lnTo>
                      <a:pt x="171" y="87"/>
                    </a:lnTo>
                    <a:lnTo>
                      <a:pt x="172" y="87"/>
                    </a:lnTo>
                    <a:lnTo>
                      <a:pt x="173" y="87"/>
                    </a:lnTo>
                    <a:lnTo>
                      <a:pt x="173" y="89"/>
                    </a:lnTo>
                    <a:lnTo>
                      <a:pt x="175" y="89"/>
                    </a:lnTo>
                    <a:lnTo>
                      <a:pt x="175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77" y="89"/>
                    </a:lnTo>
                    <a:lnTo>
                      <a:pt x="179" y="87"/>
                    </a:lnTo>
                    <a:lnTo>
                      <a:pt x="179" y="89"/>
                    </a:lnTo>
                    <a:lnTo>
                      <a:pt x="179" y="87"/>
                    </a:lnTo>
                    <a:lnTo>
                      <a:pt x="180" y="87"/>
                    </a:lnTo>
                    <a:lnTo>
                      <a:pt x="181" y="87"/>
                    </a:lnTo>
                    <a:lnTo>
                      <a:pt x="181" y="89"/>
                    </a:lnTo>
                    <a:lnTo>
                      <a:pt x="182" y="89"/>
                    </a:lnTo>
                    <a:lnTo>
                      <a:pt x="182" y="90"/>
                    </a:lnTo>
                    <a:lnTo>
                      <a:pt x="184" y="90"/>
                    </a:lnTo>
                    <a:lnTo>
                      <a:pt x="185" y="90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6" y="92"/>
                    </a:lnTo>
                    <a:lnTo>
                      <a:pt x="188" y="92"/>
                    </a:lnTo>
                    <a:lnTo>
                      <a:pt x="188" y="94"/>
                    </a:lnTo>
                    <a:lnTo>
                      <a:pt x="188" y="92"/>
                    </a:lnTo>
                    <a:lnTo>
                      <a:pt x="189" y="92"/>
                    </a:lnTo>
                    <a:lnTo>
                      <a:pt x="189" y="94"/>
                    </a:lnTo>
                    <a:lnTo>
                      <a:pt x="190" y="94"/>
                    </a:lnTo>
                    <a:lnTo>
                      <a:pt x="190" y="95"/>
                    </a:lnTo>
                    <a:lnTo>
                      <a:pt x="190" y="96"/>
                    </a:lnTo>
                    <a:lnTo>
                      <a:pt x="192" y="98"/>
                    </a:lnTo>
                    <a:lnTo>
                      <a:pt x="190" y="99"/>
                    </a:lnTo>
                    <a:lnTo>
                      <a:pt x="192" y="100"/>
                    </a:lnTo>
                    <a:lnTo>
                      <a:pt x="192" y="102"/>
                    </a:lnTo>
                    <a:lnTo>
                      <a:pt x="192" y="103"/>
                    </a:lnTo>
                    <a:lnTo>
                      <a:pt x="192" y="104"/>
                    </a:lnTo>
                    <a:lnTo>
                      <a:pt x="193" y="104"/>
                    </a:lnTo>
                    <a:lnTo>
                      <a:pt x="193" y="106"/>
                    </a:lnTo>
                    <a:lnTo>
                      <a:pt x="192" y="107"/>
                    </a:lnTo>
                    <a:lnTo>
                      <a:pt x="193" y="107"/>
                    </a:lnTo>
                    <a:lnTo>
                      <a:pt x="193" y="108"/>
                    </a:lnTo>
                    <a:lnTo>
                      <a:pt x="194" y="108"/>
                    </a:lnTo>
                    <a:lnTo>
                      <a:pt x="196" y="108"/>
                    </a:lnTo>
                    <a:lnTo>
                      <a:pt x="197" y="108"/>
                    </a:lnTo>
                    <a:lnTo>
                      <a:pt x="197" y="110"/>
                    </a:lnTo>
                    <a:lnTo>
                      <a:pt x="197" y="111"/>
                    </a:lnTo>
                    <a:lnTo>
                      <a:pt x="197" y="112"/>
                    </a:lnTo>
                    <a:lnTo>
                      <a:pt x="197" y="113"/>
                    </a:lnTo>
                    <a:lnTo>
                      <a:pt x="198" y="115"/>
                    </a:lnTo>
                    <a:lnTo>
                      <a:pt x="198" y="116"/>
                    </a:lnTo>
                    <a:lnTo>
                      <a:pt x="197" y="116"/>
                    </a:lnTo>
                    <a:lnTo>
                      <a:pt x="196" y="116"/>
                    </a:lnTo>
                    <a:lnTo>
                      <a:pt x="196" y="117"/>
                    </a:lnTo>
                    <a:lnTo>
                      <a:pt x="194" y="117"/>
                    </a:lnTo>
                    <a:lnTo>
                      <a:pt x="194" y="119"/>
                    </a:lnTo>
                    <a:lnTo>
                      <a:pt x="193" y="119"/>
                    </a:lnTo>
                    <a:lnTo>
                      <a:pt x="193" y="117"/>
                    </a:lnTo>
                    <a:lnTo>
                      <a:pt x="192" y="117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0" y="120"/>
                    </a:lnTo>
                    <a:lnTo>
                      <a:pt x="189" y="119"/>
                    </a:lnTo>
                    <a:lnTo>
                      <a:pt x="188" y="119"/>
                    </a:lnTo>
                    <a:lnTo>
                      <a:pt x="186" y="119"/>
                    </a:lnTo>
                    <a:lnTo>
                      <a:pt x="185" y="119"/>
                    </a:lnTo>
                    <a:lnTo>
                      <a:pt x="185" y="120"/>
                    </a:lnTo>
                    <a:lnTo>
                      <a:pt x="184" y="120"/>
                    </a:lnTo>
                    <a:lnTo>
                      <a:pt x="184" y="119"/>
                    </a:lnTo>
                    <a:lnTo>
                      <a:pt x="182" y="119"/>
                    </a:lnTo>
                    <a:lnTo>
                      <a:pt x="181" y="119"/>
                    </a:lnTo>
                    <a:lnTo>
                      <a:pt x="181" y="120"/>
                    </a:lnTo>
                    <a:lnTo>
                      <a:pt x="182" y="120"/>
                    </a:lnTo>
                    <a:lnTo>
                      <a:pt x="182" y="121"/>
                    </a:lnTo>
                    <a:lnTo>
                      <a:pt x="181" y="121"/>
                    </a:lnTo>
                    <a:lnTo>
                      <a:pt x="181" y="123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6" y="124"/>
                    </a:lnTo>
                    <a:lnTo>
                      <a:pt x="175" y="124"/>
                    </a:lnTo>
                    <a:lnTo>
                      <a:pt x="175" y="125"/>
                    </a:lnTo>
                    <a:lnTo>
                      <a:pt x="176" y="125"/>
                    </a:lnTo>
                    <a:lnTo>
                      <a:pt x="177" y="125"/>
                    </a:lnTo>
                    <a:lnTo>
                      <a:pt x="177" y="127"/>
                    </a:lnTo>
                    <a:lnTo>
                      <a:pt x="176" y="127"/>
                    </a:lnTo>
                    <a:lnTo>
                      <a:pt x="176" y="128"/>
                    </a:lnTo>
                    <a:lnTo>
                      <a:pt x="175" y="128"/>
                    </a:lnTo>
                    <a:lnTo>
                      <a:pt x="175" y="129"/>
                    </a:lnTo>
                    <a:lnTo>
                      <a:pt x="173" y="129"/>
                    </a:lnTo>
                    <a:lnTo>
                      <a:pt x="175" y="129"/>
                    </a:lnTo>
                    <a:lnTo>
                      <a:pt x="175" y="130"/>
                    </a:lnTo>
                    <a:lnTo>
                      <a:pt x="173" y="130"/>
                    </a:lnTo>
                    <a:lnTo>
                      <a:pt x="172" y="132"/>
                    </a:lnTo>
                    <a:lnTo>
                      <a:pt x="172" y="133"/>
                    </a:lnTo>
                    <a:lnTo>
                      <a:pt x="172" y="134"/>
                    </a:lnTo>
                    <a:lnTo>
                      <a:pt x="171" y="134"/>
                    </a:lnTo>
                    <a:lnTo>
                      <a:pt x="171" y="136"/>
                    </a:lnTo>
                    <a:lnTo>
                      <a:pt x="169" y="136"/>
                    </a:lnTo>
                    <a:lnTo>
                      <a:pt x="168" y="136"/>
                    </a:lnTo>
                    <a:lnTo>
                      <a:pt x="167" y="136"/>
                    </a:lnTo>
                    <a:lnTo>
                      <a:pt x="165" y="137"/>
                    </a:lnTo>
                    <a:lnTo>
                      <a:pt x="165" y="138"/>
                    </a:lnTo>
                    <a:lnTo>
                      <a:pt x="164" y="138"/>
                    </a:lnTo>
                    <a:lnTo>
                      <a:pt x="163" y="138"/>
                    </a:lnTo>
                    <a:lnTo>
                      <a:pt x="161" y="138"/>
                    </a:lnTo>
                    <a:lnTo>
                      <a:pt x="161" y="140"/>
                    </a:lnTo>
                    <a:lnTo>
                      <a:pt x="160" y="140"/>
                    </a:lnTo>
                    <a:lnTo>
                      <a:pt x="159" y="138"/>
                    </a:lnTo>
                    <a:lnTo>
                      <a:pt x="159" y="140"/>
                    </a:lnTo>
                    <a:lnTo>
                      <a:pt x="158" y="140"/>
                    </a:lnTo>
                    <a:lnTo>
                      <a:pt x="158" y="141"/>
                    </a:lnTo>
                    <a:lnTo>
                      <a:pt x="156" y="141"/>
                    </a:lnTo>
                    <a:lnTo>
                      <a:pt x="155" y="141"/>
                    </a:lnTo>
                    <a:lnTo>
                      <a:pt x="154" y="141"/>
                    </a:lnTo>
                    <a:lnTo>
                      <a:pt x="154" y="142"/>
                    </a:lnTo>
                    <a:lnTo>
                      <a:pt x="152" y="142"/>
                    </a:lnTo>
                    <a:lnTo>
                      <a:pt x="151" y="142"/>
                    </a:lnTo>
                    <a:lnTo>
                      <a:pt x="151" y="144"/>
                    </a:lnTo>
                    <a:lnTo>
                      <a:pt x="150" y="144"/>
                    </a:lnTo>
                    <a:lnTo>
                      <a:pt x="148" y="144"/>
                    </a:lnTo>
                    <a:lnTo>
                      <a:pt x="147" y="145"/>
                    </a:lnTo>
                    <a:lnTo>
                      <a:pt x="146" y="145"/>
                    </a:lnTo>
                    <a:lnTo>
                      <a:pt x="144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2" y="144"/>
                    </a:lnTo>
                    <a:lnTo>
                      <a:pt x="141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8" y="145"/>
                    </a:lnTo>
                    <a:lnTo>
                      <a:pt x="138" y="144"/>
                    </a:lnTo>
                    <a:lnTo>
                      <a:pt x="137" y="144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4" y="142"/>
                    </a:lnTo>
                    <a:lnTo>
                      <a:pt x="133" y="142"/>
                    </a:lnTo>
                    <a:lnTo>
                      <a:pt x="131" y="142"/>
                    </a:lnTo>
                    <a:lnTo>
                      <a:pt x="131" y="144"/>
                    </a:lnTo>
                    <a:lnTo>
                      <a:pt x="131" y="142"/>
                    </a:lnTo>
                    <a:lnTo>
                      <a:pt x="130" y="142"/>
                    </a:lnTo>
                    <a:lnTo>
                      <a:pt x="129" y="144"/>
                    </a:lnTo>
                    <a:lnTo>
                      <a:pt x="127" y="142"/>
                    </a:lnTo>
                    <a:lnTo>
                      <a:pt x="126" y="142"/>
                    </a:lnTo>
                    <a:lnTo>
                      <a:pt x="125" y="142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21" y="141"/>
                    </a:lnTo>
                    <a:lnTo>
                      <a:pt x="121" y="142"/>
                    </a:lnTo>
                    <a:lnTo>
                      <a:pt x="120" y="142"/>
                    </a:lnTo>
                    <a:lnTo>
                      <a:pt x="120" y="141"/>
                    </a:lnTo>
                    <a:lnTo>
                      <a:pt x="118" y="141"/>
                    </a:lnTo>
                    <a:lnTo>
                      <a:pt x="118" y="142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7" y="142"/>
                    </a:lnTo>
                    <a:lnTo>
                      <a:pt x="116" y="142"/>
                    </a:lnTo>
                    <a:lnTo>
                      <a:pt x="116" y="141"/>
                    </a:lnTo>
                    <a:lnTo>
                      <a:pt x="114" y="142"/>
                    </a:lnTo>
                    <a:lnTo>
                      <a:pt x="113" y="142"/>
                    </a:lnTo>
                    <a:lnTo>
                      <a:pt x="113" y="141"/>
                    </a:lnTo>
                    <a:lnTo>
                      <a:pt x="113" y="142"/>
                    </a:lnTo>
                    <a:lnTo>
                      <a:pt x="112" y="142"/>
                    </a:lnTo>
                    <a:lnTo>
                      <a:pt x="110" y="142"/>
                    </a:lnTo>
                    <a:lnTo>
                      <a:pt x="109" y="142"/>
                    </a:lnTo>
                    <a:lnTo>
                      <a:pt x="108" y="141"/>
                    </a:lnTo>
                    <a:lnTo>
                      <a:pt x="107" y="142"/>
                    </a:lnTo>
                    <a:lnTo>
                      <a:pt x="107" y="141"/>
                    </a:lnTo>
                    <a:lnTo>
                      <a:pt x="105" y="141"/>
                    </a:lnTo>
                    <a:lnTo>
                      <a:pt x="104" y="140"/>
                    </a:lnTo>
                    <a:lnTo>
                      <a:pt x="103" y="140"/>
                    </a:lnTo>
                    <a:lnTo>
                      <a:pt x="101" y="140"/>
                    </a:lnTo>
                    <a:lnTo>
                      <a:pt x="100" y="138"/>
                    </a:lnTo>
                    <a:lnTo>
                      <a:pt x="99" y="138"/>
                    </a:lnTo>
                    <a:lnTo>
                      <a:pt x="97" y="138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7"/>
                    </a:lnTo>
                    <a:lnTo>
                      <a:pt x="92" y="137"/>
                    </a:lnTo>
                    <a:lnTo>
                      <a:pt x="91" y="137"/>
                    </a:lnTo>
                    <a:lnTo>
                      <a:pt x="89" y="138"/>
                    </a:lnTo>
                    <a:lnTo>
                      <a:pt x="89" y="137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7" y="138"/>
                    </a:lnTo>
                    <a:lnTo>
                      <a:pt x="86" y="137"/>
                    </a:lnTo>
                    <a:lnTo>
                      <a:pt x="84" y="136"/>
                    </a:lnTo>
                    <a:lnTo>
                      <a:pt x="83" y="136"/>
                    </a:lnTo>
                    <a:lnTo>
                      <a:pt x="83" y="134"/>
                    </a:lnTo>
                    <a:lnTo>
                      <a:pt x="82" y="134"/>
                    </a:lnTo>
                    <a:lnTo>
                      <a:pt x="80" y="134"/>
                    </a:lnTo>
                    <a:lnTo>
                      <a:pt x="80" y="133"/>
                    </a:lnTo>
                    <a:lnTo>
                      <a:pt x="79" y="133"/>
                    </a:lnTo>
                    <a:lnTo>
                      <a:pt x="79" y="134"/>
                    </a:lnTo>
                    <a:lnTo>
                      <a:pt x="78" y="134"/>
                    </a:lnTo>
                    <a:lnTo>
                      <a:pt x="78" y="133"/>
                    </a:lnTo>
                    <a:lnTo>
                      <a:pt x="76" y="133"/>
                    </a:lnTo>
                    <a:lnTo>
                      <a:pt x="76" y="134"/>
                    </a:lnTo>
                    <a:lnTo>
                      <a:pt x="76" y="133"/>
                    </a:lnTo>
                    <a:lnTo>
                      <a:pt x="75" y="133"/>
                    </a:lnTo>
                    <a:lnTo>
                      <a:pt x="74" y="133"/>
                    </a:lnTo>
                    <a:lnTo>
                      <a:pt x="72" y="133"/>
                    </a:lnTo>
                    <a:lnTo>
                      <a:pt x="71" y="133"/>
                    </a:lnTo>
                    <a:lnTo>
                      <a:pt x="71" y="132"/>
                    </a:lnTo>
                    <a:lnTo>
                      <a:pt x="70" y="132"/>
                    </a:lnTo>
                    <a:lnTo>
                      <a:pt x="70" y="130"/>
                    </a:lnTo>
                    <a:lnTo>
                      <a:pt x="69" y="130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7"/>
                    </a:lnTo>
                    <a:lnTo>
                      <a:pt x="65" y="127"/>
                    </a:lnTo>
                    <a:lnTo>
                      <a:pt x="65" y="125"/>
                    </a:lnTo>
                    <a:lnTo>
                      <a:pt x="63" y="125"/>
                    </a:lnTo>
                    <a:lnTo>
                      <a:pt x="62" y="125"/>
                    </a:lnTo>
                    <a:lnTo>
                      <a:pt x="62" y="127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3" y="130"/>
                    </a:lnTo>
                    <a:lnTo>
                      <a:pt x="63" y="132"/>
                    </a:lnTo>
                    <a:lnTo>
                      <a:pt x="65" y="132"/>
                    </a:lnTo>
                    <a:lnTo>
                      <a:pt x="65" y="133"/>
                    </a:lnTo>
                    <a:lnTo>
                      <a:pt x="65" y="134"/>
                    </a:lnTo>
                    <a:lnTo>
                      <a:pt x="65" y="136"/>
                    </a:lnTo>
                    <a:lnTo>
                      <a:pt x="65" y="137"/>
                    </a:lnTo>
                    <a:lnTo>
                      <a:pt x="66" y="137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7" y="142"/>
                    </a:lnTo>
                    <a:lnTo>
                      <a:pt x="69" y="144"/>
                    </a:lnTo>
                    <a:lnTo>
                      <a:pt x="69" y="145"/>
                    </a:lnTo>
                    <a:lnTo>
                      <a:pt x="69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9"/>
                    </a:lnTo>
                    <a:lnTo>
                      <a:pt x="70" y="150"/>
                    </a:lnTo>
                    <a:lnTo>
                      <a:pt x="70" y="151"/>
                    </a:lnTo>
                    <a:lnTo>
                      <a:pt x="71" y="151"/>
                    </a:lnTo>
                    <a:lnTo>
                      <a:pt x="71" y="153"/>
                    </a:lnTo>
                    <a:lnTo>
                      <a:pt x="71" y="154"/>
                    </a:lnTo>
                    <a:lnTo>
                      <a:pt x="71" y="155"/>
                    </a:lnTo>
                    <a:lnTo>
                      <a:pt x="72" y="155"/>
                    </a:lnTo>
                    <a:lnTo>
                      <a:pt x="72" y="157"/>
                    </a:lnTo>
                    <a:lnTo>
                      <a:pt x="72" y="158"/>
                    </a:lnTo>
                    <a:lnTo>
                      <a:pt x="74" y="159"/>
                    </a:lnTo>
                    <a:lnTo>
                      <a:pt x="74" y="161"/>
                    </a:lnTo>
                    <a:lnTo>
                      <a:pt x="74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5" y="166"/>
                    </a:lnTo>
                    <a:lnTo>
                      <a:pt x="75" y="167"/>
                    </a:lnTo>
                    <a:lnTo>
                      <a:pt x="76" y="167"/>
                    </a:lnTo>
                    <a:lnTo>
                      <a:pt x="76" y="168"/>
                    </a:lnTo>
                    <a:lnTo>
                      <a:pt x="76" y="170"/>
                    </a:lnTo>
                    <a:lnTo>
                      <a:pt x="78" y="170"/>
                    </a:lnTo>
                    <a:lnTo>
                      <a:pt x="78" y="171"/>
                    </a:lnTo>
                    <a:lnTo>
                      <a:pt x="79" y="171"/>
                    </a:lnTo>
                    <a:lnTo>
                      <a:pt x="80" y="171"/>
                    </a:lnTo>
                    <a:lnTo>
                      <a:pt x="80" y="172"/>
                    </a:lnTo>
                    <a:lnTo>
                      <a:pt x="82" y="172"/>
                    </a:lnTo>
                    <a:lnTo>
                      <a:pt x="82" y="174"/>
                    </a:lnTo>
                    <a:lnTo>
                      <a:pt x="82" y="175"/>
                    </a:lnTo>
                    <a:lnTo>
                      <a:pt x="83" y="175"/>
                    </a:lnTo>
                    <a:lnTo>
                      <a:pt x="83" y="176"/>
                    </a:lnTo>
                    <a:lnTo>
                      <a:pt x="84" y="176"/>
                    </a:lnTo>
                    <a:lnTo>
                      <a:pt x="86" y="178"/>
                    </a:lnTo>
                    <a:lnTo>
                      <a:pt x="86" y="179"/>
                    </a:lnTo>
                    <a:lnTo>
                      <a:pt x="86" y="180"/>
                    </a:lnTo>
                    <a:lnTo>
                      <a:pt x="87" y="180"/>
                    </a:lnTo>
                    <a:lnTo>
                      <a:pt x="87" y="182"/>
                    </a:lnTo>
                    <a:lnTo>
                      <a:pt x="86" y="182"/>
                    </a:lnTo>
                    <a:lnTo>
                      <a:pt x="86" y="183"/>
                    </a:lnTo>
                    <a:lnTo>
                      <a:pt x="86" y="184"/>
                    </a:lnTo>
                    <a:lnTo>
                      <a:pt x="86" y="185"/>
                    </a:lnTo>
                    <a:lnTo>
                      <a:pt x="86" y="187"/>
                    </a:lnTo>
                    <a:lnTo>
                      <a:pt x="84" y="187"/>
                    </a:lnTo>
                    <a:lnTo>
                      <a:pt x="84" y="188"/>
                    </a:lnTo>
                    <a:lnTo>
                      <a:pt x="84" y="189"/>
                    </a:lnTo>
                    <a:lnTo>
                      <a:pt x="83" y="189"/>
                    </a:lnTo>
                    <a:lnTo>
                      <a:pt x="83" y="192"/>
                    </a:lnTo>
                    <a:lnTo>
                      <a:pt x="83" y="195"/>
                    </a:lnTo>
                    <a:lnTo>
                      <a:pt x="83" y="196"/>
                    </a:lnTo>
                    <a:lnTo>
                      <a:pt x="83" y="197"/>
                    </a:lnTo>
                    <a:lnTo>
                      <a:pt x="83" y="199"/>
                    </a:lnTo>
                    <a:lnTo>
                      <a:pt x="82" y="199"/>
                    </a:lnTo>
                    <a:lnTo>
                      <a:pt x="82" y="200"/>
                    </a:lnTo>
                    <a:lnTo>
                      <a:pt x="80" y="200"/>
                    </a:lnTo>
                    <a:lnTo>
                      <a:pt x="80" y="201"/>
                    </a:lnTo>
                    <a:lnTo>
                      <a:pt x="79" y="202"/>
                    </a:lnTo>
                    <a:lnTo>
                      <a:pt x="74" y="202"/>
                    </a:lnTo>
                    <a:lnTo>
                      <a:pt x="69" y="201"/>
                    </a:lnTo>
                    <a:lnTo>
                      <a:pt x="61" y="201"/>
                    </a:lnTo>
                    <a:lnTo>
                      <a:pt x="54" y="204"/>
                    </a:lnTo>
                    <a:lnTo>
                      <a:pt x="54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08"/>
                    </a:lnTo>
                    <a:lnTo>
                      <a:pt x="55" y="209"/>
                    </a:lnTo>
                    <a:lnTo>
                      <a:pt x="42" y="206"/>
                    </a:lnTo>
                    <a:lnTo>
                      <a:pt x="40" y="205"/>
                    </a:lnTo>
                    <a:lnTo>
                      <a:pt x="38" y="204"/>
                    </a:lnTo>
                    <a:lnTo>
                      <a:pt x="37" y="204"/>
                    </a:lnTo>
                    <a:lnTo>
                      <a:pt x="36" y="204"/>
                    </a:lnTo>
                    <a:lnTo>
                      <a:pt x="35" y="204"/>
                    </a:lnTo>
                    <a:lnTo>
                      <a:pt x="33" y="202"/>
                    </a:lnTo>
                    <a:lnTo>
                      <a:pt x="32" y="201"/>
                    </a:lnTo>
                    <a:lnTo>
                      <a:pt x="28" y="202"/>
                    </a:lnTo>
                    <a:lnTo>
                      <a:pt x="27" y="202"/>
                    </a:lnTo>
                    <a:lnTo>
                      <a:pt x="25" y="202"/>
                    </a:lnTo>
                    <a:lnTo>
                      <a:pt x="24" y="204"/>
                    </a:lnTo>
                    <a:lnTo>
                      <a:pt x="21" y="206"/>
                    </a:lnTo>
                    <a:lnTo>
                      <a:pt x="20" y="209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3"/>
                    </a:lnTo>
                    <a:lnTo>
                      <a:pt x="20" y="214"/>
                    </a:lnTo>
                    <a:lnTo>
                      <a:pt x="20" y="2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8" name="Freeform 13">
                <a:extLst>
                  <a:ext uri="{FF2B5EF4-FFF2-40B4-BE49-F238E27FC236}">
                    <a16:creationId xmlns:a16="http://schemas.microsoft.com/office/drawing/2014/main" id="{6510AC0F-9139-0DF8-AD09-06F98FA97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5 w 418"/>
                  <a:gd name="T1" fmla="*/ 649 h 666"/>
                  <a:gd name="T2" fmla="*/ 57 w 418"/>
                  <a:gd name="T3" fmla="*/ 635 h 666"/>
                  <a:gd name="T4" fmla="*/ 36 w 418"/>
                  <a:gd name="T5" fmla="*/ 639 h 666"/>
                  <a:gd name="T6" fmla="*/ 16 w 418"/>
                  <a:gd name="T7" fmla="*/ 627 h 666"/>
                  <a:gd name="T8" fmla="*/ 3 w 418"/>
                  <a:gd name="T9" fmla="*/ 610 h 666"/>
                  <a:gd name="T10" fmla="*/ 53 w 418"/>
                  <a:gd name="T11" fmla="*/ 495 h 666"/>
                  <a:gd name="T12" fmla="*/ 84 w 418"/>
                  <a:gd name="T13" fmla="*/ 368 h 666"/>
                  <a:gd name="T14" fmla="*/ 106 w 418"/>
                  <a:gd name="T15" fmla="*/ 292 h 666"/>
                  <a:gd name="T16" fmla="*/ 167 w 418"/>
                  <a:gd name="T17" fmla="*/ 249 h 666"/>
                  <a:gd name="T18" fmla="*/ 176 w 418"/>
                  <a:gd name="T19" fmla="*/ 219 h 666"/>
                  <a:gd name="T20" fmla="*/ 210 w 418"/>
                  <a:gd name="T21" fmla="*/ 204 h 666"/>
                  <a:gd name="T22" fmla="*/ 192 w 418"/>
                  <a:gd name="T23" fmla="*/ 58 h 666"/>
                  <a:gd name="T24" fmla="*/ 189 w 418"/>
                  <a:gd name="T25" fmla="*/ 7 h 666"/>
                  <a:gd name="T26" fmla="*/ 207 w 418"/>
                  <a:gd name="T27" fmla="*/ 20 h 666"/>
                  <a:gd name="T28" fmla="*/ 219 w 418"/>
                  <a:gd name="T29" fmla="*/ 38 h 666"/>
                  <a:gd name="T30" fmla="*/ 236 w 418"/>
                  <a:gd name="T31" fmla="*/ 56 h 666"/>
                  <a:gd name="T32" fmla="*/ 244 w 418"/>
                  <a:gd name="T33" fmla="*/ 77 h 666"/>
                  <a:gd name="T34" fmla="*/ 261 w 418"/>
                  <a:gd name="T35" fmla="*/ 92 h 666"/>
                  <a:gd name="T36" fmla="*/ 264 w 418"/>
                  <a:gd name="T37" fmla="*/ 111 h 666"/>
                  <a:gd name="T38" fmla="*/ 275 w 418"/>
                  <a:gd name="T39" fmla="*/ 130 h 666"/>
                  <a:gd name="T40" fmla="*/ 281 w 418"/>
                  <a:gd name="T41" fmla="*/ 149 h 666"/>
                  <a:gd name="T42" fmla="*/ 290 w 418"/>
                  <a:gd name="T43" fmla="*/ 170 h 666"/>
                  <a:gd name="T44" fmla="*/ 307 w 418"/>
                  <a:gd name="T45" fmla="*/ 181 h 666"/>
                  <a:gd name="T46" fmla="*/ 319 w 418"/>
                  <a:gd name="T47" fmla="*/ 195 h 666"/>
                  <a:gd name="T48" fmla="*/ 329 w 418"/>
                  <a:gd name="T49" fmla="*/ 212 h 666"/>
                  <a:gd name="T50" fmla="*/ 347 w 418"/>
                  <a:gd name="T51" fmla="*/ 224 h 666"/>
                  <a:gd name="T52" fmla="*/ 360 w 418"/>
                  <a:gd name="T53" fmla="*/ 240 h 666"/>
                  <a:gd name="T54" fmla="*/ 374 w 418"/>
                  <a:gd name="T55" fmla="*/ 262 h 666"/>
                  <a:gd name="T56" fmla="*/ 370 w 418"/>
                  <a:gd name="T57" fmla="*/ 280 h 666"/>
                  <a:gd name="T58" fmla="*/ 389 w 418"/>
                  <a:gd name="T59" fmla="*/ 283 h 666"/>
                  <a:gd name="T60" fmla="*/ 417 w 418"/>
                  <a:gd name="T61" fmla="*/ 331 h 666"/>
                  <a:gd name="T62" fmla="*/ 391 w 418"/>
                  <a:gd name="T63" fmla="*/ 339 h 666"/>
                  <a:gd name="T64" fmla="*/ 358 w 418"/>
                  <a:gd name="T65" fmla="*/ 348 h 666"/>
                  <a:gd name="T66" fmla="*/ 359 w 418"/>
                  <a:gd name="T67" fmla="*/ 371 h 666"/>
                  <a:gd name="T68" fmla="*/ 360 w 418"/>
                  <a:gd name="T69" fmla="*/ 389 h 666"/>
                  <a:gd name="T70" fmla="*/ 349 w 418"/>
                  <a:gd name="T71" fmla="*/ 414 h 666"/>
                  <a:gd name="T72" fmla="*/ 338 w 418"/>
                  <a:gd name="T73" fmla="*/ 435 h 666"/>
                  <a:gd name="T74" fmla="*/ 346 w 418"/>
                  <a:gd name="T75" fmla="*/ 454 h 666"/>
                  <a:gd name="T76" fmla="*/ 338 w 418"/>
                  <a:gd name="T77" fmla="*/ 473 h 666"/>
                  <a:gd name="T78" fmla="*/ 333 w 418"/>
                  <a:gd name="T79" fmla="*/ 492 h 666"/>
                  <a:gd name="T80" fmla="*/ 326 w 418"/>
                  <a:gd name="T81" fmla="*/ 504 h 666"/>
                  <a:gd name="T82" fmla="*/ 312 w 418"/>
                  <a:gd name="T83" fmla="*/ 507 h 666"/>
                  <a:gd name="T84" fmla="*/ 300 w 418"/>
                  <a:gd name="T85" fmla="*/ 517 h 666"/>
                  <a:gd name="T86" fmla="*/ 292 w 418"/>
                  <a:gd name="T87" fmla="*/ 526 h 666"/>
                  <a:gd name="T88" fmla="*/ 287 w 418"/>
                  <a:gd name="T89" fmla="*/ 530 h 666"/>
                  <a:gd name="T90" fmla="*/ 278 w 418"/>
                  <a:gd name="T91" fmla="*/ 534 h 666"/>
                  <a:gd name="T92" fmla="*/ 265 w 418"/>
                  <a:gd name="T93" fmla="*/ 549 h 666"/>
                  <a:gd name="T94" fmla="*/ 285 w 418"/>
                  <a:gd name="T95" fmla="*/ 567 h 666"/>
                  <a:gd name="T96" fmla="*/ 282 w 418"/>
                  <a:gd name="T97" fmla="*/ 580 h 666"/>
                  <a:gd name="T98" fmla="*/ 273 w 418"/>
                  <a:gd name="T99" fmla="*/ 574 h 666"/>
                  <a:gd name="T100" fmla="*/ 256 w 418"/>
                  <a:gd name="T101" fmla="*/ 580 h 666"/>
                  <a:gd name="T102" fmla="*/ 231 w 418"/>
                  <a:gd name="T103" fmla="*/ 567 h 666"/>
                  <a:gd name="T104" fmla="*/ 215 w 418"/>
                  <a:gd name="T105" fmla="*/ 546 h 666"/>
                  <a:gd name="T106" fmla="*/ 186 w 418"/>
                  <a:gd name="T107" fmla="*/ 542 h 666"/>
                  <a:gd name="T108" fmla="*/ 173 w 418"/>
                  <a:gd name="T109" fmla="*/ 557 h 666"/>
                  <a:gd name="T110" fmla="*/ 155 w 418"/>
                  <a:gd name="T111" fmla="*/ 567 h 666"/>
                  <a:gd name="T112" fmla="*/ 142 w 418"/>
                  <a:gd name="T113" fmla="*/ 580 h 666"/>
                  <a:gd name="T114" fmla="*/ 124 w 418"/>
                  <a:gd name="T115" fmla="*/ 592 h 666"/>
                  <a:gd name="T116" fmla="*/ 114 w 418"/>
                  <a:gd name="T117" fmla="*/ 610 h 666"/>
                  <a:gd name="T118" fmla="*/ 106 w 418"/>
                  <a:gd name="T119" fmla="*/ 623 h 666"/>
                  <a:gd name="T120" fmla="*/ 93 w 418"/>
                  <a:gd name="T121" fmla="*/ 632 h 666"/>
                  <a:gd name="T122" fmla="*/ 92 w 418"/>
                  <a:gd name="T123" fmla="*/ 655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  <a:lnTo>
                      <a:pt x="291" y="532"/>
                    </a:lnTo>
                    <a:lnTo>
                      <a:pt x="291" y="533"/>
                    </a:lnTo>
                    <a:lnTo>
                      <a:pt x="292" y="533"/>
                    </a:lnTo>
                    <a:lnTo>
                      <a:pt x="291" y="533"/>
                    </a:lnTo>
                    <a:lnTo>
                      <a:pt x="290" y="533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7" y="532"/>
                    </a:lnTo>
                    <a:lnTo>
                      <a:pt x="288" y="532"/>
                    </a:lnTo>
                    <a:lnTo>
                      <a:pt x="288" y="533"/>
                    </a:lnTo>
                    <a:lnTo>
                      <a:pt x="288" y="534"/>
                    </a:lnTo>
                    <a:lnTo>
                      <a:pt x="288" y="536"/>
                    </a:lnTo>
                    <a:lnTo>
                      <a:pt x="287" y="536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6" y="538"/>
                    </a:lnTo>
                    <a:lnTo>
                      <a:pt x="285" y="538"/>
                    </a:lnTo>
                    <a:lnTo>
                      <a:pt x="285" y="537"/>
                    </a:lnTo>
                    <a:lnTo>
                      <a:pt x="285" y="536"/>
                    </a:lnTo>
                    <a:lnTo>
                      <a:pt x="283" y="536"/>
                    </a:lnTo>
                    <a:lnTo>
                      <a:pt x="283" y="534"/>
                    </a:lnTo>
                    <a:lnTo>
                      <a:pt x="282" y="536"/>
                    </a:lnTo>
                    <a:lnTo>
                      <a:pt x="281" y="536"/>
                    </a:lnTo>
                    <a:lnTo>
                      <a:pt x="279" y="536"/>
                    </a:lnTo>
                    <a:lnTo>
                      <a:pt x="278" y="536"/>
                    </a:lnTo>
                    <a:lnTo>
                      <a:pt x="278" y="534"/>
                    </a:lnTo>
                    <a:lnTo>
                      <a:pt x="277" y="534"/>
                    </a:lnTo>
                    <a:lnTo>
                      <a:pt x="277" y="536"/>
                    </a:lnTo>
                    <a:lnTo>
                      <a:pt x="275" y="536"/>
                    </a:lnTo>
                    <a:lnTo>
                      <a:pt x="275" y="534"/>
                    </a:lnTo>
                    <a:lnTo>
                      <a:pt x="274" y="534"/>
                    </a:lnTo>
                    <a:lnTo>
                      <a:pt x="273" y="534"/>
                    </a:lnTo>
                    <a:lnTo>
                      <a:pt x="273" y="533"/>
                    </a:lnTo>
                    <a:lnTo>
                      <a:pt x="273" y="534"/>
                    </a:lnTo>
                    <a:lnTo>
                      <a:pt x="271" y="536"/>
                    </a:lnTo>
                    <a:lnTo>
                      <a:pt x="270" y="536"/>
                    </a:lnTo>
                    <a:lnTo>
                      <a:pt x="270" y="537"/>
                    </a:lnTo>
                    <a:lnTo>
                      <a:pt x="269" y="537"/>
                    </a:lnTo>
                    <a:lnTo>
                      <a:pt x="269" y="538"/>
                    </a:lnTo>
                    <a:lnTo>
                      <a:pt x="269" y="540"/>
                    </a:lnTo>
                    <a:lnTo>
                      <a:pt x="268" y="540"/>
                    </a:lnTo>
                    <a:lnTo>
                      <a:pt x="268" y="541"/>
                    </a:lnTo>
                    <a:lnTo>
                      <a:pt x="268" y="542"/>
                    </a:lnTo>
                    <a:lnTo>
                      <a:pt x="268" y="543"/>
                    </a:lnTo>
                    <a:lnTo>
                      <a:pt x="266" y="543"/>
                    </a:lnTo>
                    <a:lnTo>
                      <a:pt x="266" y="545"/>
                    </a:lnTo>
                    <a:lnTo>
                      <a:pt x="266" y="546"/>
                    </a:lnTo>
                    <a:lnTo>
                      <a:pt x="266" y="547"/>
                    </a:lnTo>
                    <a:lnTo>
                      <a:pt x="265" y="549"/>
                    </a:lnTo>
                    <a:lnTo>
                      <a:pt x="265" y="551"/>
                    </a:lnTo>
                    <a:lnTo>
                      <a:pt x="266" y="553"/>
                    </a:lnTo>
                    <a:lnTo>
                      <a:pt x="268" y="553"/>
                    </a:lnTo>
                    <a:lnTo>
                      <a:pt x="268" y="554"/>
                    </a:lnTo>
                    <a:lnTo>
                      <a:pt x="271" y="555"/>
                    </a:lnTo>
                    <a:lnTo>
                      <a:pt x="271" y="557"/>
                    </a:lnTo>
                    <a:lnTo>
                      <a:pt x="273" y="557"/>
                    </a:lnTo>
                    <a:lnTo>
                      <a:pt x="274" y="558"/>
                    </a:lnTo>
                    <a:lnTo>
                      <a:pt x="275" y="558"/>
                    </a:lnTo>
                    <a:lnTo>
                      <a:pt x="277" y="559"/>
                    </a:lnTo>
                    <a:lnTo>
                      <a:pt x="278" y="560"/>
                    </a:lnTo>
                    <a:lnTo>
                      <a:pt x="278" y="562"/>
                    </a:lnTo>
                    <a:lnTo>
                      <a:pt x="279" y="562"/>
                    </a:lnTo>
                    <a:lnTo>
                      <a:pt x="279" y="563"/>
                    </a:lnTo>
                    <a:lnTo>
                      <a:pt x="281" y="563"/>
                    </a:lnTo>
                    <a:lnTo>
                      <a:pt x="281" y="564"/>
                    </a:lnTo>
                    <a:lnTo>
                      <a:pt x="279" y="564"/>
                    </a:lnTo>
                    <a:lnTo>
                      <a:pt x="281" y="564"/>
                    </a:lnTo>
                    <a:lnTo>
                      <a:pt x="282" y="564"/>
                    </a:lnTo>
                    <a:lnTo>
                      <a:pt x="282" y="566"/>
                    </a:lnTo>
                    <a:lnTo>
                      <a:pt x="283" y="566"/>
                    </a:lnTo>
                    <a:lnTo>
                      <a:pt x="285" y="566"/>
                    </a:lnTo>
                    <a:lnTo>
                      <a:pt x="285" y="567"/>
                    </a:lnTo>
                    <a:lnTo>
                      <a:pt x="286" y="567"/>
                    </a:lnTo>
                    <a:lnTo>
                      <a:pt x="285" y="567"/>
                    </a:lnTo>
                    <a:lnTo>
                      <a:pt x="285" y="568"/>
                    </a:lnTo>
                    <a:lnTo>
                      <a:pt x="283" y="568"/>
                    </a:lnTo>
                    <a:lnTo>
                      <a:pt x="285" y="568"/>
                    </a:lnTo>
                    <a:lnTo>
                      <a:pt x="285" y="570"/>
                    </a:lnTo>
                    <a:lnTo>
                      <a:pt x="283" y="570"/>
                    </a:lnTo>
                    <a:lnTo>
                      <a:pt x="283" y="571"/>
                    </a:lnTo>
                    <a:lnTo>
                      <a:pt x="283" y="572"/>
                    </a:lnTo>
                    <a:lnTo>
                      <a:pt x="282" y="571"/>
                    </a:lnTo>
                    <a:lnTo>
                      <a:pt x="282" y="572"/>
                    </a:lnTo>
                    <a:lnTo>
                      <a:pt x="281" y="572"/>
                    </a:lnTo>
                    <a:lnTo>
                      <a:pt x="282" y="572"/>
                    </a:lnTo>
                    <a:lnTo>
                      <a:pt x="282" y="574"/>
                    </a:lnTo>
                    <a:lnTo>
                      <a:pt x="281" y="574"/>
                    </a:lnTo>
                    <a:lnTo>
                      <a:pt x="281" y="575"/>
                    </a:lnTo>
                    <a:lnTo>
                      <a:pt x="282" y="575"/>
                    </a:lnTo>
                    <a:lnTo>
                      <a:pt x="282" y="576"/>
                    </a:lnTo>
                    <a:lnTo>
                      <a:pt x="283" y="576"/>
                    </a:lnTo>
                    <a:lnTo>
                      <a:pt x="283" y="577"/>
                    </a:lnTo>
                    <a:lnTo>
                      <a:pt x="283" y="579"/>
                    </a:lnTo>
                    <a:lnTo>
                      <a:pt x="283" y="580"/>
                    </a:lnTo>
                    <a:lnTo>
                      <a:pt x="282" y="580"/>
                    </a:lnTo>
                    <a:lnTo>
                      <a:pt x="282" y="581"/>
                    </a:lnTo>
                    <a:lnTo>
                      <a:pt x="281" y="581"/>
                    </a:lnTo>
                    <a:lnTo>
                      <a:pt x="281" y="580"/>
                    </a:lnTo>
                    <a:lnTo>
                      <a:pt x="279" y="580"/>
                    </a:lnTo>
                    <a:lnTo>
                      <a:pt x="279" y="581"/>
                    </a:lnTo>
                    <a:lnTo>
                      <a:pt x="278" y="581"/>
                    </a:lnTo>
                    <a:lnTo>
                      <a:pt x="278" y="580"/>
                    </a:lnTo>
                    <a:lnTo>
                      <a:pt x="277" y="579"/>
                    </a:lnTo>
                    <a:lnTo>
                      <a:pt x="275" y="579"/>
                    </a:lnTo>
                    <a:lnTo>
                      <a:pt x="275" y="580"/>
                    </a:lnTo>
                    <a:lnTo>
                      <a:pt x="274" y="580"/>
                    </a:lnTo>
                    <a:lnTo>
                      <a:pt x="274" y="579"/>
                    </a:lnTo>
                    <a:lnTo>
                      <a:pt x="273" y="579"/>
                    </a:lnTo>
                    <a:lnTo>
                      <a:pt x="271" y="579"/>
                    </a:lnTo>
                    <a:lnTo>
                      <a:pt x="271" y="577"/>
                    </a:lnTo>
                    <a:lnTo>
                      <a:pt x="270" y="577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3" y="575"/>
                    </a:lnTo>
                    <a:lnTo>
                      <a:pt x="274" y="574"/>
                    </a:lnTo>
                    <a:lnTo>
                      <a:pt x="273" y="574"/>
                    </a:lnTo>
                    <a:lnTo>
                      <a:pt x="273" y="572"/>
                    </a:lnTo>
                    <a:lnTo>
                      <a:pt x="271" y="572"/>
                    </a:lnTo>
                    <a:lnTo>
                      <a:pt x="270" y="572"/>
                    </a:lnTo>
                    <a:lnTo>
                      <a:pt x="270" y="574"/>
                    </a:lnTo>
                    <a:lnTo>
                      <a:pt x="269" y="574"/>
                    </a:lnTo>
                    <a:lnTo>
                      <a:pt x="269" y="572"/>
                    </a:lnTo>
                    <a:lnTo>
                      <a:pt x="268" y="572"/>
                    </a:lnTo>
                    <a:lnTo>
                      <a:pt x="266" y="572"/>
                    </a:lnTo>
                    <a:lnTo>
                      <a:pt x="266" y="571"/>
                    </a:lnTo>
                    <a:lnTo>
                      <a:pt x="265" y="571"/>
                    </a:lnTo>
                    <a:lnTo>
                      <a:pt x="265" y="572"/>
                    </a:lnTo>
                    <a:lnTo>
                      <a:pt x="265" y="571"/>
                    </a:lnTo>
                    <a:lnTo>
                      <a:pt x="264" y="571"/>
                    </a:lnTo>
                    <a:lnTo>
                      <a:pt x="264" y="572"/>
                    </a:lnTo>
                    <a:lnTo>
                      <a:pt x="261" y="574"/>
                    </a:lnTo>
                    <a:lnTo>
                      <a:pt x="260" y="575"/>
                    </a:lnTo>
                    <a:lnTo>
                      <a:pt x="258" y="576"/>
                    </a:lnTo>
                    <a:lnTo>
                      <a:pt x="260" y="576"/>
                    </a:lnTo>
                    <a:lnTo>
                      <a:pt x="260" y="577"/>
                    </a:lnTo>
                    <a:lnTo>
                      <a:pt x="260" y="579"/>
                    </a:lnTo>
                    <a:lnTo>
                      <a:pt x="258" y="579"/>
                    </a:lnTo>
                    <a:lnTo>
                      <a:pt x="257" y="580"/>
                    </a:lnTo>
                    <a:lnTo>
                      <a:pt x="256" y="580"/>
                    </a:lnTo>
                    <a:lnTo>
                      <a:pt x="254" y="581"/>
                    </a:lnTo>
                    <a:lnTo>
                      <a:pt x="252" y="581"/>
                    </a:lnTo>
                    <a:lnTo>
                      <a:pt x="249" y="581"/>
                    </a:lnTo>
                    <a:lnTo>
                      <a:pt x="248" y="583"/>
                    </a:lnTo>
                    <a:lnTo>
                      <a:pt x="247" y="583"/>
                    </a:lnTo>
                    <a:lnTo>
                      <a:pt x="245" y="583"/>
                    </a:lnTo>
                    <a:lnTo>
                      <a:pt x="241" y="584"/>
                    </a:lnTo>
                    <a:lnTo>
                      <a:pt x="233" y="584"/>
                    </a:lnTo>
                    <a:lnTo>
                      <a:pt x="236" y="583"/>
                    </a:lnTo>
                    <a:lnTo>
                      <a:pt x="241" y="580"/>
                    </a:lnTo>
                    <a:lnTo>
                      <a:pt x="243" y="579"/>
                    </a:lnTo>
                    <a:lnTo>
                      <a:pt x="247" y="576"/>
                    </a:lnTo>
                    <a:lnTo>
                      <a:pt x="245" y="576"/>
                    </a:lnTo>
                    <a:lnTo>
                      <a:pt x="245" y="575"/>
                    </a:lnTo>
                    <a:lnTo>
                      <a:pt x="244" y="575"/>
                    </a:lnTo>
                    <a:lnTo>
                      <a:pt x="243" y="574"/>
                    </a:lnTo>
                    <a:lnTo>
                      <a:pt x="241" y="574"/>
                    </a:lnTo>
                    <a:lnTo>
                      <a:pt x="241" y="572"/>
                    </a:lnTo>
                    <a:lnTo>
                      <a:pt x="240" y="572"/>
                    </a:lnTo>
                    <a:lnTo>
                      <a:pt x="237" y="571"/>
                    </a:lnTo>
                    <a:lnTo>
                      <a:pt x="236" y="570"/>
                    </a:lnTo>
                    <a:lnTo>
                      <a:pt x="233" y="568"/>
                    </a:lnTo>
                    <a:lnTo>
                      <a:pt x="231" y="567"/>
                    </a:lnTo>
                    <a:lnTo>
                      <a:pt x="230" y="567"/>
                    </a:lnTo>
                    <a:lnTo>
                      <a:pt x="228" y="568"/>
                    </a:lnTo>
                    <a:lnTo>
                      <a:pt x="227" y="568"/>
                    </a:lnTo>
                    <a:lnTo>
                      <a:pt x="227" y="570"/>
                    </a:lnTo>
                    <a:lnTo>
                      <a:pt x="226" y="568"/>
                    </a:lnTo>
                    <a:lnTo>
                      <a:pt x="224" y="568"/>
                    </a:lnTo>
                    <a:lnTo>
                      <a:pt x="223" y="568"/>
                    </a:lnTo>
                    <a:lnTo>
                      <a:pt x="222" y="568"/>
                    </a:lnTo>
                    <a:lnTo>
                      <a:pt x="220" y="568"/>
                    </a:lnTo>
                    <a:lnTo>
                      <a:pt x="220" y="570"/>
                    </a:lnTo>
                    <a:lnTo>
                      <a:pt x="219" y="570"/>
                    </a:lnTo>
                    <a:lnTo>
                      <a:pt x="218" y="570"/>
                    </a:lnTo>
                    <a:lnTo>
                      <a:pt x="216" y="570"/>
                    </a:lnTo>
                    <a:lnTo>
                      <a:pt x="215" y="570"/>
                    </a:lnTo>
                    <a:lnTo>
                      <a:pt x="215" y="568"/>
                    </a:lnTo>
                    <a:lnTo>
                      <a:pt x="215" y="567"/>
                    </a:lnTo>
                    <a:lnTo>
                      <a:pt x="215" y="562"/>
                    </a:lnTo>
                    <a:lnTo>
                      <a:pt x="215" y="560"/>
                    </a:lnTo>
                    <a:lnTo>
                      <a:pt x="215" y="559"/>
                    </a:lnTo>
                    <a:lnTo>
                      <a:pt x="215" y="558"/>
                    </a:lnTo>
                    <a:lnTo>
                      <a:pt x="215" y="554"/>
                    </a:lnTo>
                    <a:lnTo>
                      <a:pt x="215" y="550"/>
                    </a:lnTo>
                    <a:lnTo>
                      <a:pt x="215" y="546"/>
                    </a:lnTo>
                    <a:lnTo>
                      <a:pt x="215" y="541"/>
                    </a:lnTo>
                    <a:lnTo>
                      <a:pt x="216" y="541"/>
                    </a:lnTo>
                    <a:lnTo>
                      <a:pt x="215" y="540"/>
                    </a:lnTo>
                    <a:lnTo>
                      <a:pt x="215" y="537"/>
                    </a:lnTo>
                    <a:lnTo>
                      <a:pt x="214" y="537"/>
                    </a:lnTo>
                    <a:lnTo>
                      <a:pt x="213" y="537"/>
                    </a:lnTo>
                    <a:lnTo>
                      <a:pt x="211" y="537"/>
                    </a:lnTo>
                    <a:lnTo>
                      <a:pt x="209" y="537"/>
                    </a:lnTo>
                    <a:lnTo>
                      <a:pt x="207" y="536"/>
                    </a:lnTo>
                    <a:lnTo>
                      <a:pt x="205" y="536"/>
                    </a:lnTo>
                    <a:lnTo>
                      <a:pt x="202" y="536"/>
                    </a:lnTo>
                    <a:lnTo>
                      <a:pt x="199" y="536"/>
                    </a:lnTo>
                    <a:lnTo>
                      <a:pt x="198" y="536"/>
                    </a:lnTo>
                    <a:lnTo>
                      <a:pt x="194" y="536"/>
                    </a:lnTo>
                    <a:lnTo>
                      <a:pt x="193" y="536"/>
                    </a:lnTo>
                    <a:lnTo>
                      <a:pt x="193" y="537"/>
                    </a:lnTo>
                    <a:lnTo>
                      <a:pt x="193" y="538"/>
                    </a:lnTo>
                    <a:lnTo>
                      <a:pt x="192" y="538"/>
                    </a:lnTo>
                    <a:lnTo>
                      <a:pt x="190" y="538"/>
                    </a:lnTo>
                    <a:lnTo>
                      <a:pt x="190" y="540"/>
                    </a:lnTo>
                    <a:lnTo>
                      <a:pt x="189" y="541"/>
                    </a:lnTo>
                    <a:lnTo>
                      <a:pt x="188" y="541"/>
                    </a:lnTo>
                    <a:lnTo>
                      <a:pt x="186" y="542"/>
                    </a:lnTo>
                    <a:lnTo>
                      <a:pt x="185" y="542"/>
                    </a:lnTo>
                    <a:lnTo>
                      <a:pt x="185" y="543"/>
                    </a:lnTo>
                    <a:lnTo>
                      <a:pt x="185" y="545"/>
                    </a:lnTo>
                    <a:lnTo>
                      <a:pt x="185" y="546"/>
                    </a:lnTo>
                    <a:lnTo>
                      <a:pt x="185" y="547"/>
                    </a:lnTo>
                    <a:lnTo>
                      <a:pt x="185" y="549"/>
                    </a:lnTo>
                    <a:lnTo>
                      <a:pt x="185" y="550"/>
                    </a:lnTo>
                    <a:lnTo>
                      <a:pt x="185" y="551"/>
                    </a:lnTo>
                    <a:lnTo>
                      <a:pt x="185" y="553"/>
                    </a:lnTo>
                    <a:lnTo>
                      <a:pt x="185" y="554"/>
                    </a:lnTo>
                    <a:lnTo>
                      <a:pt x="184" y="554"/>
                    </a:lnTo>
                    <a:lnTo>
                      <a:pt x="182" y="554"/>
                    </a:lnTo>
                    <a:lnTo>
                      <a:pt x="182" y="553"/>
                    </a:lnTo>
                    <a:lnTo>
                      <a:pt x="181" y="553"/>
                    </a:lnTo>
                    <a:lnTo>
                      <a:pt x="180" y="553"/>
                    </a:lnTo>
                    <a:lnTo>
                      <a:pt x="178" y="554"/>
                    </a:lnTo>
                    <a:lnTo>
                      <a:pt x="178" y="553"/>
                    </a:lnTo>
                    <a:lnTo>
                      <a:pt x="177" y="553"/>
                    </a:lnTo>
                    <a:lnTo>
                      <a:pt x="176" y="553"/>
                    </a:lnTo>
                    <a:lnTo>
                      <a:pt x="176" y="554"/>
                    </a:lnTo>
                    <a:lnTo>
                      <a:pt x="175" y="554"/>
                    </a:lnTo>
                    <a:lnTo>
                      <a:pt x="173" y="555"/>
                    </a:lnTo>
                    <a:lnTo>
                      <a:pt x="173" y="557"/>
                    </a:lnTo>
                    <a:lnTo>
                      <a:pt x="172" y="557"/>
                    </a:lnTo>
                    <a:lnTo>
                      <a:pt x="172" y="558"/>
                    </a:lnTo>
                    <a:lnTo>
                      <a:pt x="172" y="559"/>
                    </a:lnTo>
                    <a:lnTo>
                      <a:pt x="171" y="559"/>
                    </a:lnTo>
                    <a:lnTo>
                      <a:pt x="169" y="559"/>
                    </a:lnTo>
                    <a:lnTo>
                      <a:pt x="169" y="560"/>
                    </a:lnTo>
                    <a:lnTo>
                      <a:pt x="169" y="562"/>
                    </a:lnTo>
                    <a:lnTo>
                      <a:pt x="168" y="562"/>
                    </a:lnTo>
                    <a:lnTo>
                      <a:pt x="167" y="562"/>
                    </a:lnTo>
                    <a:lnTo>
                      <a:pt x="167" y="563"/>
                    </a:lnTo>
                    <a:lnTo>
                      <a:pt x="165" y="563"/>
                    </a:lnTo>
                    <a:lnTo>
                      <a:pt x="164" y="563"/>
                    </a:lnTo>
                    <a:lnTo>
                      <a:pt x="164" y="564"/>
                    </a:lnTo>
                    <a:lnTo>
                      <a:pt x="163" y="564"/>
                    </a:lnTo>
                    <a:lnTo>
                      <a:pt x="161" y="566"/>
                    </a:lnTo>
                    <a:lnTo>
                      <a:pt x="161" y="567"/>
                    </a:lnTo>
                    <a:lnTo>
                      <a:pt x="160" y="567"/>
                    </a:lnTo>
                    <a:lnTo>
                      <a:pt x="160" y="566"/>
                    </a:lnTo>
                    <a:lnTo>
                      <a:pt x="160" y="567"/>
                    </a:lnTo>
                    <a:lnTo>
                      <a:pt x="159" y="567"/>
                    </a:lnTo>
                    <a:lnTo>
                      <a:pt x="158" y="567"/>
                    </a:lnTo>
                    <a:lnTo>
                      <a:pt x="156" y="567"/>
                    </a:lnTo>
                    <a:lnTo>
                      <a:pt x="155" y="567"/>
                    </a:lnTo>
                    <a:lnTo>
                      <a:pt x="154" y="567"/>
                    </a:lnTo>
                    <a:lnTo>
                      <a:pt x="154" y="568"/>
                    </a:lnTo>
                    <a:lnTo>
                      <a:pt x="152" y="568"/>
                    </a:lnTo>
                    <a:lnTo>
                      <a:pt x="152" y="567"/>
                    </a:lnTo>
                    <a:lnTo>
                      <a:pt x="151" y="567"/>
                    </a:lnTo>
                    <a:lnTo>
                      <a:pt x="150" y="567"/>
                    </a:lnTo>
                    <a:lnTo>
                      <a:pt x="150" y="568"/>
                    </a:lnTo>
                    <a:lnTo>
                      <a:pt x="148" y="568"/>
                    </a:lnTo>
                    <a:lnTo>
                      <a:pt x="147" y="570"/>
                    </a:lnTo>
                    <a:lnTo>
                      <a:pt x="147" y="571"/>
                    </a:lnTo>
                    <a:lnTo>
                      <a:pt x="147" y="572"/>
                    </a:lnTo>
                    <a:lnTo>
                      <a:pt x="147" y="574"/>
                    </a:lnTo>
                    <a:lnTo>
                      <a:pt x="147" y="575"/>
                    </a:lnTo>
                    <a:lnTo>
                      <a:pt x="147" y="576"/>
                    </a:lnTo>
                    <a:lnTo>
                      <a:pt x="146" y="576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4" y="579"/>
                    </a:lnTo>
                    <a:lnTo>
                      <a:pt x="143" y="579"/>
                    </a:lnTo>
                    <a:lnTo>
                      <a:pt x="143" y="580"/>
                    </a:lnTo>
                    <a:lnTo>
                      <a:pt x="142" y="580"/>
                    </a:lnTo>
                    <a:lnTo>
                      <a:pt x="141" y="580"/>
                    </a:lnTo>
                    <a:lnTo>
                      <a:pt x="141" y="581"/>
                    </a:lnTo>
                    <a:lnTo>
                      <a:pt x="141" y="580"/>
                    </a:lnTo>
                    <a:lnTo>
                      <a:pt x="139" y="580"/>
                    </a:lnTo>
                    <a:lnTo>
                      <a:pt x="138" y="580"/>
                    </a:lnTo>
                    <a:lnTo>
                      <a:pt x="137" y="580"/>
                    </a:lnTo>
                    <a:lnTo>
                      <a:pt x="137" y="581"/>
                    </a:lnTo>
                    <a:lnTo>
                      <a:pt x="135" y="581"/>
                    </a:lnTo>
                    <a:lnTo>
                      <a:pt x="134" y="581"/>
                    </a:lnTo>
                    <a:lnTo>
                      <a:pt x="134" y="583"/>
                    </a:lnTo>
                    <a:lnTo>
                      <a:pt x="133" y="583"/>
                    </a:lnTo>
                    <a:lnTo>
                      <a:pt x="133" y="584"/>
                    </a:lnTo>
                    <a:lnTo>
                      <a:pt x="131" y="584"/>
                    </a:lnTo>
                    <a:lnTo>
                      <a:pt x="130" y="585"/>
                    </a:lnTo>
                    <a:lnTo>
                      <a:pt x="130" y="587"/>
                    </a:lnTo>
                    <a:lnTo>
                      <a:pt x="129" y="587"/>
                    </a:lnTo>
                    <a:lnTo>
                      <a:pt x="127" y="587"/>
                    </a:lnTo>
                    <a:lnTo>
                      <a:pt x="127" y="588"/>
                    </a:lnTo>
                    <a:lnTo>
                      <a:pt x="126" y="588"/>
                    </a:lnTo>
                    <a:lnTo>
                      <a:pt x="125" y="589"/>
                    </a:lnTo>
                    <a:lnTo>
                      <a:pt x="125" y="591"/>
                    </a:lnTo>
                    <a:lnTo>
                      <a:pt x="125" y="592"/>
                    </a:lnTo>
                    <a:lnTo>
                      <a:pt x="124" y="592"/>
                    </a:lnTo>
                    <a:lnTo>
                      <a:pt x="124" y="593"/>
                    </a:lnTo>
                    <a:lnTo>
                      <a:pt x="124" y="594"/>
                    </a:lnTo>
                    <a:lnTo>
                      <a:pt x="124" y="596"/>
                    </a:lnTo>
                    <a:lnTo>
                      <a:pt x="124" y="597"/>
                    </a:lnTo>
                    <a:lnTo>
                      <a:pt x="124" y="598"/>
                    </a:lnTo>
                    <a:lnTo>
                      <a:pt x="122" y="598"/>
                    </a:lnTo>
                    <a:lnTo>
                      <a:pt x="122" y="600"/>
                    </a:lnTo>
                    <a:lnTo>
                      <a:pt x="122" y="601"/>
                    </a:lnTo>
                    <a:lnTo>
                      <a:pt x="122" y="602"/>
                    </a:lnTo>
                    <a:lnTo>
                      <a:pt x="124" y="602"/>
                    </a:lnTo>
                    <a:lnTo>
                      <a:pt x="124" y="604"/>
                    </a:lnTo>
                    <a:lnTo>
                      <a:pt x="122" y="604"/>
                    </a:lnTo>
                    <a:lnTo>
                      <a:pt x="121" y="604"/>
                    </a:lnTo>
                    <a:lnTo>
                      <a:pt x="121" y="605"/>
                    </a:lnTo>
                    <a:lnTo>
                      <a:pt x="121" y="606"/>
                    </a:lnTo>
                    <a:lnTo>
                      <a:pt x="120" y="606"/>
                    </a:lnTo>
                    <a:lnTo>
                      <a:pt x="120" y="608"/>
                    </a:lnTo>
                    <a:lnTo>
                      <a:pt x="118" y="608"/>
                    </a:lnTo>
                    <a:lnTo>
                      <a:pt x="117" y="608"/>
                    </a:lnTo>
                    <a:lnTo>
                      <a:pt x="117" y="609"/>
                    </a:lnTo>
                    <a:lnTo>
                      <a:pt x="116" y="609"/>
                    </a:lnTo>
                    <a:lnTo>
                      <a:pt x="116" y="610"/>
                    </a:lnTo>
                    <a:lnTo>
                      <a:pt x="114" y="610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2" y="612"/>
                    </a:lnTo>
                    <a:lnTo>
                      <a:pt x="113" y="613"/>
                    </a:lnTo>
                    <a:lnTo>
                      <a:pt x="112" y="613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0" y="615"/>
                    </a:lnTo>
                    <a:lnTo>
                      <a:pt x="112" y="615"/>
                    </a:lnTo>
                    <a:lnTo>
                      <a:pt x="110" y="615"/>
                    </a:lnTo>
                    <a:lnTo>
                      <a:pt x="110" y="617"/>
                    </a:lnTo>
                    <a:lnTo>
                      <a:pt x="109" y="617"/>
                    </a:lnTo>
                    <a:lnTo>
                      <a:pt x="109" y="618"/>
                    </a:lnTo>
                    <a:lnTo>
                      <a:pt x="109" y="619"/>
                    </a:lnTo>
                    <a:lnTo>
                      <a:pt x="108" y="619"/>
                    </a:lnTo>
                    <a:lnTo>
                      <a:pt x="108" y="621"/>
                    </a:lnTo>
                    <a:lnTo>
                      <a:pt x="108" y="622"/>
                    </a:lnTo>
                    <a:lnTo>
                      <a:pt x="106" y="622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5" y="625"/>
                    </a:lnTo>
                    <a:lnTo>
                      <a:pt x="104" y="625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3" y="627"/>
                    </a:lnTo>
                    <a:lnTo>
                      <a:pt x="101" y="627"/>
                    </a:lnTo>
                    <a:lnTo>
                      <a:pt x="100" y="627"/>
                    </a:lnTo>
                    <a:lnTo>
                      <a:pt x="99" y="627"/>
                    </a:lnTo>
                    <a:lnTo>
                      <a:pt x="99" y="629"/>
                    </a:lnTo>
                    <a:lnTo>
                      <a:pt x="99" y="630"/>
                    </a:lnTo>
                    <a:lnTo>
                      <a:pt x="97" y="630"/>
                    </a:lnTo>
                    <a:lnTo>
                      <a:pt x="97" y="629"/>
                    </a:lnTo>
                    <a:lnTo>
                      <a:pt x="96" y="629"/>
                    </a:lnTo>
                    <a:lnTo>
                      <a:pt x="96" y="630"/>
                    </a:lnTo>
                    <a:lnTo>
                      <a:pt x="95" y="630"/>
                    </a:lnTo>
                    <a:lnTo>
                      <a:pt x="95" y="631"/>
                    </a:lnTo>
                    <a:lnTo>
                      <a:pt x="93" y="631"/>
                    </a:lnTo>
                    <a:lnTo>
                      <a:pt x="93" y="632"/>
                    </a:lnTo>
                    <a:lnTo>
                      <a:pt x="92" y="632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6"/>
                    </a:lnTo>
                    <a:lnTo>
                      <a:pt x="92" y="638"/>
                    </a:lnTo>
                    <a:lnTo>
                      <a:pt x="92" y="639"/>
                    </a:lnTo>
                    <a:lnTo>
                      <a:pt x="92" y="640"/>
                    </a:lnTo>
                    <a:lnTo>
                      <a:pt x="92" y="642"/>
                    </a:lnTo>
                    <a:lnTo>
                      <a:pt x="92" y="643"/>
                    </a:lnTo>
                    <a:lnTo>
                      <a:pt x="91" y="643"/>
                    </a:lnTo>
                    <a:lnTo>
                      <a:pt x="92" y="644"/>
                    </a:lnTo>
                    <a:lnTo>
                      <a:pt x="91" y="644"/>
                    </a:lnTo>
                    <a:lnTo>
                      <a:pt x="91" y="646"/>
                    </a:lnTo>
                    <a:lnTo>
                      <a:pt x="91" y="647"/>
                    </a:lnTo>
                    <a:lnTo>
                      <a:pt x="91" y="648"/>
                    </a:lnTo>
                    <a:lnTo>
                      <a:pt x="91" y="649"/>
                    </a:lnTo>
                    <a:lnTo>
                      <a:pt x="92" y="651"/>
                    </a:lnTo>
                    <a:lnTo>
                      <a:pt x="92" y="652"/>
                    </a:lnTo>
                    <a:lnTo>
                      <a:pt x="92" y="653"/>
                    </a:lnTo>
                    <a:lnTo>
                      <a:pt x="93" y="653"/>
                    </a:lnTo>
                    <a:lnTo>
                      <a:pt x="92" y="655"/>
                    </a:lnTo>
                    <a:lnTo>
                      <a:pt x="92" y="656"/>
                    </a:lnTo>
                    <a:lnTo>
                      <a:pt x="92" y="657"/>
                    </a:lnTo>
                    <a:lnTo>
                      <a:pt x="92" y="659"/>
                    </a:lnTo>
                    <a:lnTo>
                      <a:pt x="91" y="659"/>
                    </a:lnTo>
                    <a:lnTo>
                      <a:pt x="91" y="660"/>
                    </a:lnTo>
                    <a:lnTo>
                      <a:pt x="89" y="660"/>
                    </a:lnTo>
                    <a:lnTo>
                      <a:pt x="89" y="661"/>
                    </a:lnTo>
                    <a:lnTo>
                      <a:pt x="89" y="663"/>
                    </a:lnTo>
                    <a:lnTo>
                      <a:pt x="89" y="664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8" y="666"/>
                    </a:lnTo>
                    <a:lnTo>
                      <a:pt x="87" y="666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59" name="Freeform 16">
                <a:extLst>
                  <a:ext uri="{FF2B5EF4-FFF2-40B4-BE49-F238E27FC236}">
                    <a16:creationId xmlns:a16="http://schemas.microsoft.com/office/drawing/2014/main" id="{F1674169-C744-531B-FC8C-979D56BAC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251"/>
                <a:ext cx="809" cy="552"/>
              </a:xfrm>
              <a:custGeom>
                <a:avLst/>
                <a:gdLst>
                  <a:gd name="T0" fmla="*/ 215 w 809"/>
                  <a:gd name="T1" fmla="*/ 457 h 552"/>
                  <a:gd name="T2" fmla="*/ 198 w 809"/>
                  <a:gd name="T3" fmla="*/ 472 h 552"/>
                  <a:gd name="T4" fmla="*/ 175 w 809"/>
                  <a:gd name="T5" fmla="*/ 494 h 552"/>
                  <a:gd name="T6" fmla="*/ 145 w 809"/>
                  <a:gd name="T7" fmla="*/ 500 h 552"/>
                  <a:gd name="T8" fmla="*/ 119 w 809"/>
                  <a:gd name="T9" fmla="*/ 490 h 552"/>
                  <a:gd name="T10" fmla="*/ 84 w 809"/>
                  <a:gd name="T11" fmla="*/ 461 h 552"/>
                  <a:gd name="T12" fmla="*/ 56 w 809"/>
                  <a:gd name="T13" fmla="*/ 469 h 552"/>
                  <a:gd name="T14" fmla="*/ 25 w 809"/>
                  <a:gd name="T15" fmla="*/ 453 h 552"/>
                  <a:gd name="T16" fmla="*/ 1 w 809"/>
                  <a:gd name="T17" fmla="*/ 431 h 552"/>
                  <a:gd name="T18" fmla="*/ 17 w 809"/>
                  <a:gd name="T19" fmla="*/ 393 h 552"/>
                  <a:gd name="T20" fmla="*/ 23 w 809"/>
                  <a:gd name="T21" fmla="*/ 362 h 552"/>
                  <a:gd name="T22" fmla="*/ 43 w 809"/>
                  <a:gd name="T23" fmla="*/ 339 h 552"/>
                  <a:gd name="T24" fmla="*/ 71 w 809"/>
                  <a:gd name="T25" fmla="*/ 300 h 552"/>
                  <a:gd name="T26" fmla="*/ 33 w 809"/>
                  <a:gd name="T27" fmla="*/ 275 h 552"/>
                  <a:gd name="T28" fmla="*/ 27 w 809"/>
                  <a:gd name="T29" fmla="*/ 243 h 552"/>
                  <a:gd name="T30" fmla="*/ 6 w 809"/>
                  <a:gd name="T31" fmla="*/ 218 h 552"/>
                  <a:gd name="T32" fmla="*/ 44 w 809"/>
                  <a:gd name="T33" fmla="*/ 212 h 552"/>
                  <a:gd name="T34" fmla="*/ 101 w 809"/>
                  <a:gd name="T35" fmla="*/ 180 h 552"/>
                  <a:gd name="T36" fmla="*/ 135 w 809"/>
                  <a:gd name="T37" fmla="*/ 173 h 552"/>
                  <a:gd name="T38" fmla="*/ 106 w 809"/>
                  <a:gd name="T39" fmla="*/ 152 h 552"/>
                  <a:gd name="T40" fmla="*/ 85 w 809"/>
                  <a:gd name="T41" fmla="*/ 110 h 552"/>
                  <a:gd name="T42" fmla="*/ 89 w 809"/>
                  <a:gd name="T43" fmla="*/ 55 h 552"/>
                  <a:gd name="T44" fmla="*/ 130 w 809"/>
                  <a:gd name="T45" fmla="*/ 49 h 552"/>
                  <a:gd name="T46" fmla="*/ 167 w 809"/>
                  <a:gd name="T47" fmla="*/ 28 h 552"/>
                  <a:gd name="T48" fmla="*/ 213 w 809"/>
                  <a:gd name="T49" fmla="*/ 31 h 552"/>
                  <a:gd name="T50" fmla="*/ 238 w 809"/>
                  <a:gd name="T51" fmla="*/ 3 h 552"/>
                  <a:gd name="T52" fmla="*/ 279 w 809"/>
                  <a:gd name="T53" fmla="*/ 14 h 552"/>
                  <a:gd name="T54" fmla="*/ 311 w 809"/>
                  <a:gd name="T55" fmla="*/ 34 h 552"/>
                  <a:gd name="T56" fmla="*/ 339 w 809"/>
                  <a:gd name="T57" fmla="*/ 79 h 552"/>
                  <a:gd name="T58" fmla="*/ 326 w 809"/>
                  <a:gd name="T59" fmla="*/ 93 h 552"/>
                  <a:gd name="T60" fmla="*/ 305 w 809"/>
                  <a:gd name="T61" fmla="*/ 108 h 552"/>
                  <a:gd name="T62" fmla="*/ 304 w 809"/>
                  <a:gd name="T63" fmla="*/ 126 h 552"/>
                  <a:gd name="T64" fmla="*/ 302 w 809"/>
                  <a:gd name="T65" fmla="*/ 146 h 552"/>
                  <a:gd name="T66" fmla="*/ 300 w 809"/>
                  <a:gd name="T67" fmla="*/ 178 h 552"/>
                  <a:gd name="T68" fmla="*/ 336 w 809"/>
                  <a:gd name="T69" fmla="*/ 250 h 552"/>
                  <a:gd name="T70" fmla="*/ 355 w 809"/>
                  <a:gd name="T71" fmla="*/ 267 h 552"/>
                  <a:gd name="T72" fmla="*/ 377 w 809"/>
                  <a:gd name="T73" fmla="*/ 257 h 552"/>
                  <a:gd name="T74" fmla="*/ 377 w 809"/>
                  <a:gd name="T75" fmla="*/ 247 h 552"/>
                  <a:gd name="T76" fmla="*/ 377 w 809"/>
                  <a:gd name="T77" fmla="*/ 202 h 552"/>
                  <a:gd name="T78" fmla="*/ 395 w 809"/>
                  <a:gd name="T79" fmla="*/ 184 h 552"/>
                  <a:gd name="T80" fmla="*/ 441 w 809"/>
                  <a:gd name="T81" fmla="*/ 165 h 552"/>
                  <a:gd name="T82" fmla="*/ 653 w 809"/>
                  <a:gd name="T83" fmla="*/ 249 h 552"/>
                  <a:gd name="T84" fmla="*/ 746 w 809"/>
                  <a:gd name="T85" fmla="*/ 421 h 552"/>
                  <a:gd name="T86" fmla="*/ 740 w 809"/>
                  <a:gd name="T87" fmla="*/ 546 h 552"/>
                  <a:gd name="T88" fmla="*/ 673 w 809"/>
                  <a:gd name="T89" fmla="*/ 540 h 552"/>
                  <a:gd name="T90" fmla="*/ 645 w 809"/>
                  <a:gd name="T91" fmla="*/ 521 h 552"/>
                  <a:gd name="T92" fmla="*/ 622 w 809"/>
                  <a:gd name="T93" fmla="*/ 511 h 552"/>
                  <a:gd name="T94" fmla="*/ 590 w 809"/>
                  <a:gd name="T95" fmla="*/ 499 h 552"/>
                  <a:gd name="T96" fmla="*/ 564 w 809"/>
                  <a:gd name="T97" fmla="*/ 494 h 552"/>
                  <a:gd name="T98" fmla="*/ 529 w 809"/>
                  <a:gd name="T99" fmla="*/ 487 h 552"/>
                  <a:gd name="T100" fmla="*/ 512 w 809"/>
                  <a:gd name="T101" fmla="*/ 464 h 552"/>
                  <a:gd name="T102" fmla="*/ 510 w 809"/>
                  <a:gd name="T103" fmla="*/ 436 h 552"/>
                  <a:gd name="T104" fmla="*/ 484 w 809"/>
                  <a:gd name="T105" fmla="*/ 431 h 552"/>
                  <a:gd name="T106" fmla="*/ 455 w 809"/>
                  <a:gd name="T107" fmla="*/ 436 h 552"/>
                  <a:gd name="T108" fmla="*/ 435 w 809"/>
                  <a:gd name="T109" fmla="*/ 432 h 552"/>
                  <a:gd name="T110" fmla="*/ 410 w 809"/>
                  <a:gd name="T111" fmla="*/ 432 h 552"/>
                  <a:gd name="T112" fmla="*/ 386 w 809"/>
                  <a:gd name="T113" fmla="*/ 426 h 552"/>
                  <a:gd name="T114" fmla="*/ 363 w 809"/>
                  <a:gd name="T115" fmla="*/ 444 h 552"/>
                  <a:gd name="T116" fmla="*/ 336 w 809"/>
                  <a:gd name="T117" fmla="*/ 444 h 552"/>
                  <a:gd name="T118" fmla="*/ 302 w 809"/>
                  <a:gd name="T119" fmla="*/ 435 h 552"/>
                  <a:gd name="T120" fmla="*/ 284 w 809"/>
                  <a:gd name="T121" fmla="*/ 402 h 552"/>
                  <a:gd name="T122" fmla="*/ 253 w 809"/>
                  <a:gd name="T123" fmla="*/ 40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9" h="552">
                    <a:moveTo>
                      <a:pt x="242" y="413"/>
                    </a:moveTo>
                    <a:lnTo>
                      <a:pt x="242" y="414"/>
                    </a:lnTo>
                    <a:lnTo>
                      <a:pt x="242" y="417"/>
                    </a:lnTo>
                    <a:lnTo>
                      <a:pt x="242" y="418"/>
                    </a:lnTo>
                    <a:lnTo>
                      <a:pt x="241" y="419"/>
                    </a:lnTo>
                    <a:lnTo>
                      <a:pt x="239" y="421"/>
                    </a:lnTo>
                    <a:lnTo>
                      <a:pt x="239" y="422"/>
                    </a:lnTo>
                    <a:lnTo>
                      <a:pt x="238" y="422"/>
                    </a:lnTo>
                    <a:lnTo>
                      <a:pt x="238" y="423"/>
                    </a:lnTo>
                    <a:lnTo>
                      <a:pt x="237" y="423"/>
                    </a:lnTo>
                    <a:lnTo>
                      <a:pt x="236" y="425"/>
                    </a:lnTo>
                    <a:lnTo>
                      <a:pt x="234" y="427"/>
                    </a:lnTo>
                    <a:lnTo>
                      <a:pt x="233" y="428"/>
                    </a:lnTo>
                    <a:lnTo>
                      <a:pt x="233" y="430"/>
                    </a:lnTo>
                    <a:lnTo>
                      <a:pt x="233" y="431"/>
                    </a:lnTo>
                    <a:lnTo>
                      <a:pt x="233" y="432"/>
                    </a:lnTo>
                    <a:lnTo>
                      <a:pt x="232" y="434"/>
                    </a:lnTo>
                    <a:lnTo>
                      <a:pt x="230" y="436"/>
                    </a:lnTo>
                    <a:lnTo>
                      <a:pt x="229" y="438"/>
                    </a:lnTo>
                    <a:lnTo>
                      <a:pt x="229" y="439"/>
                    </a:lnTo>
                    <a:lnTo>
                      <a:pt x="228" y="440"/>
                    </a:lnTo>
                    <a:lnTo>
                      <a:pt x="226" y="442"/>
                    </a:lnTo>
                    <a:lnTo>
                      <a:pt x="225" y="442"/>
                    </a:lnTo>
                    <a:lnTo>
                      <a:pt x="224" y="443"/>
                    </a:lnTo>
                    <a:lnTo>
                      <a:pt x="222" y="444"/>
                    </a:lnTo>
                    <a:lnTo>
                      <a:pt x="221" y="444"/>
                    </a:lnTo>
                    <a:lnTo>
                      <a:pt x="221" y="445"/>
                    </a:lnTo>
                    <a:lnTo>
                      <a:pt x="220" y="447"/>
                    </a:lnTo>
                    <a:lnTo>
                      <a:pt x="219" y="448"/>
                    </a:lnTo>
                    <a:lnTo>
                      <a:pt x="219" y="449"/>
                    </a:lnTo>
                    <a:lnTo>
                      <a:pt x="217" y="449"/>
                    </a:lnTo>
                    <a:lnTo>
                      <a:pt x="217" y="451"/>
                    </a:lnTo>
                    <a:lnTo>
                      <a:pt x="216" y="451"/>
                    </a:lnTo>
                    <a:lnTo>
                      <a:pt x="216" y="452"/>
                    </a:lnTo>
                    <a:lnTo>
                      <a:pt x="215" y="453"/>
                    </a:lnTo>
                    <a:lnTo>
                      <a:pt x="213" y="456"/>
                    </a:lnTo>
                    <a:lnTo>
                      <a:pt x="215" y="457"/>
                    </a:lnTo>
                    <a:lnTo>
                      <a:pt x="215" y="459"/>
                    </a:lnTo>
                    <a:lnTo>
                      <a:pt x="216" y="459"/>
                    </a:lnTo>
                    <a:lnTo>
                      <a:pt x="216" y="460"/>
                    </a:lnTo>
                    <a:lnTo>
                      <a:pt x="216" y="461"/>
                    </a:lnTo>
                    <a:lnTo>
                      <a:pt x="216" y="463"/>
                    </a:lnTo>
                    <a:lnTo>
                      <a:pt x="216" y="464"/>
                    </a:lnTo>
                    <a:lnTo>
                      <a:pt x="216" y="465"/>
                    </a:lnTo>
                    <a:lnTo>
                      <a:pt x="216" y="466"/>
                    </a:lnTo>
                    <a:lnTo>
                      <a:pt x="216" y="468"/>
                    </a:lnTo>
                    <a:lnTo>
                      <a:pt x="215" y="468"/>
                    </a:lnTo>
                    <a:lnTo>
                      <a:pt x="215" y="469"/>
                    </a:lnTo>
                    <a:lnTo>
                      <a:pt x="215" y="470"/>
                    </a:lnTo>
                    <a:lnTo>
                      <a:pt x="215" y="472"/>
                    </a:lnTo>
                    <a:lnTo>
                      <a:pt x="215" y="473"/>
                    </a:lnTo>
                    <a:lnTo>
                      <a:pt x="213" y="473"/>
                    </a:lnTo>
                    <a:lnTo>
                      <a:pt x="213" y="474"/>
                    </a:lnTo>
                    <a:lnTo>
                      <a:pt x="215" y="474"/>
                    </a:lnTo>
                    <a:lnTo>
                      <a:pt x="213" y="476"/>
                    </a:lnTo>
                    <a:lnTo>
                      <a:pt x="215" y="476"/>
                    </a:lnTo>
                    <a:lnTo>
                      <a:pt x="213" y="476"/>
                    </a:lnTo>
                    <a:lnTo>
                      <a:pt x="212" y="476"/>
                    </a:lnTo>
                    <a:lnTo>
                      <a:pt x="212" y="474"/>
                    </a:lnTo>
                    <a:lnTo>
                      <a:pt x="212" y="473"/>
                    </a:lnTo>
                    <a:lnTo>
                      <a:pt x="211" y="473"/>
                    </a:lnTo>
                    <a:lnTo>
                      <a:pt x="209" y="473"/>
                    </a:lnTo>
                    <a:lnTo>
                      <a:pt x="208" y="473"/>
                    </a:lnTo>
                    <a:lnTo>
                      <a:pt x="207" y="473"/>
                    </a:lnTo>
                    <a:lnTo>
                      <a:pt x="207" y="474"/>
                    </a:lnTo>
                    <a:lnTo>
                      <a:pt x="205" y="474"/>
                    </a:lnTo>
                    <a:lnTo>
                      <a:pt x="204" y="474"/>
                    </a:lnTo>
                    <a:lnTo>
                      <a:pt x="204" y="473"/>
                    </a:lnTo>
                    <a:lnTo>
                      <a:pt x="203" y="473"/>
                    </a:lnTo>
                    <a:lnTo>
                      <a:pt x="202" y="473"/>
                    </a:lnTo>
                    <a:lnTo>
                      <a:pt x="202" y="472"/>
                    </a:lnTo>
                    <a:lnTo>
                      <a:pt x="200" y="472"/>
                    </a:lnTo>
                    <a:lnTo>
                      <a:pt x="199" y="472"/>
                    </a:lnTo>
                    <a:lnTo>
                      <a:pt x="198" y="472"/>
                    </a:lnTo>
                    <a:lnTo>
                      <a:pt x="198" y="470"/>
                    </a:lnTo>
                    <a:lnTo>
                      <a:pt x="198" y="472"/>
                    </a:lnTo>
                    <a:lnTo>
                      <a:pt x="196" y="470"/>
                    </a:lnTo>
                    <a:lnTo>
                      <a:pt x="195" y="472"/>
                    </a:lnTo>
                    <a:lnTo>
                      <a:pt x="194" y="472"/>
                    </a:lnTo>
                    <a:lnTo>
                      <a:pt x="192" y="472"/>
                    </a:lnTo>
                    <a:lnTo>
                      <a:pt x="192" y="473"/>
                    </a:lnTo>
                    <a:lnTo>
                      <a:pt x="191" y="473"/>
                    </a:lnTo>
                    <a:lnTo>
                      <a:pt x="191" y="474"/>
                    </a:lnTo>
                    <a:lnTo>
                      <a:pt x="191" y="476"/>
                    </a:lnTo>
                    <a:lnTo>
                      <a:pt x="190" y="476"/>
                    </a:lnTo>
                    <a:lnTo>
                      <a:pt x="190" y="477"/>
                    </a:lnTo>
                    <a:lnTo>
                      <a:pt x="188" y="477"/>
                    </a:lnTo>
                    <a:lnTo>
                      <a:pt x="188" y="478"/>
                    </a:lnTo>
                    <a:lnTo>
                      <a:pt x="187" y="478"/>
                    </a:lnTo>
                    <a:lnTo>
                      <a:pt x="188" y="478"/>
                    </a:lnTo>
                    <a:lnTo>
                      <a:pt x="187" y="480"/>
                    </a:lnTo>
                    <a:lnTo>
                      <a:pt x="187" y="481"/>
                    </a:lnTo>
                    <a:lnTo>
                      <a:pt x="186" y="481"/>
                    </a:lnTo>
                    <a:lnTo>
                      <a:pt x="186" y="482"/>
                    </a:lnTo>
                    <a:lnTo>
                      <a:pt x="184" y="482"/>
                    </a:lnTo>
                    <a:lnTo>
                      <a:pt x="184" y="483"/>
                    </a:lnTo>
                    <a:lnTo>
                      <a:pt x="184" y="485"/>
                    </a:lnTo>
                    <a:lnTo>
                      <a:pt x="183" y="485"/>
                    </a:lnTo>
                    <a:lnTo>
                      <a:pt x="183" y="486"/>
                    </a:lnTo>
                    <a:lnTo>
                      <a:pt x="182" y="486"/>
                    </a:lnTo>
                    <a:lnTo>
                      <a:pt x="182" y="487"/>
                    </a:lnTo>
                    <a:lnTo>
                      <a:pt x="181" y="487"/>
                    </a:lnTo>
                    <a:lnTo>
                      <a:pt x="181" y="489"/>
                    </a:lnTo>
                    <a:lnTo>
                      <a:pt x="179" y="489"/>
                    </a:lnTo>
                    <a:lnTo>
                      <a:pt x="179" y="490"/>
                    </a:lnTo>
                    <a:lnTo>
                      <a:pt x="178" y="490"/>
                    </a:lnTo>
                    <a:lnTo>
                      <a:pt x="178" y="491"/>
                    </a:lnTo>
                    <a:lnTo>
                      <a:pt x="177" y="491"/>
                    </a:lnTo>
                    <a:lnTo>
                      <a:pt x="177" y="493"/>
                    </a:lnTo>
                    <a:lnTo>
                      <a:pt x="177" y="494"/>
                    </a:lnTo>
                    <a:lnTo>
                      <a:pt x="175" y="494"/>
                    </a:lnTo>
                    <a:lnTo>
                      <a:pt x="174" y="494"/>
                    </a:lnTo>
                    <a:lnTo>
                      <a:pt x="173" y="494"/>
                    </a:lnTo>
                    <a:lnTo>
                      <a:pt x="171" y="494"/>
                    </a:lnTo>
                    <a:lnTo>
                      <a:pt x="171" y="495"/>
                    </a:lnTo>
                    <a:lnTo>
                      <a:pt x="171" y="497"/>
                    </a:lnTo>
                    <a:lnTo>
                      <a:pt x="170" y="497"/>
                    </a:lnTo>
                    <a:lnTo>
                      <a:pt x="170" y="498"/>
                    </a:lnTo>
                    <a:lnTo>
                      <a:pt x="171" y="498"/>
                    </a:lnTo>
                    <a:lnTo>
                      <a:pt x="170" y="499"/>
                    </a:lnTo>
                    <a:lnTo>
                      <a:pt x="169" y="499"/>
                    </a:lnTo>
                    <a:lnTo>
                      <a:pt x="169" y="500"/>
                    </a:lnTo>
                    <a:lnTo>
                      <a:pt x="167" y="500"/>
                    </a:lnTo>
                    <a:lnTo>
                      <a:pt x="167" y="502"/>
                    </a:lnTo>
                    <a:lnTo>
                      <a:pt x="166" y="502"/>
                    </a:lnTo>
                    <a:lnTo>
                      <a:pt x="166" y="500"/>
                    </a:lnTo>
                    <a:lnTo>
                      <a:pt x="165" y="500"/>
                    </a:lnTo>
                    <a:lnTo>
                      <a:pt x="164" y="500"/>
                    </a:lnTo>
                    <a:lnTo>
                      <a:pt x="162" y="500"/>
                    </a:lnTo>
                    <a:lnTo>
                      <a:pt x="161" y="500"/>
                    </a:lnTo>
                    <a:lnTo>
                      <a:pt x="160" y="500"/>
                    </a:lnTo>
                    <a:lnTo>
                      <a:pt x="158" y="500"/>
                    </a:lnTo>
                    <a:lnTo>
                      <a:pt x="158" y="499"/>
                    </a:lnTo>
                    <a:lnTo>
                      <a:pt x="158" y="498"/>
                    </a:lnTo>
                    <a:lnTo>
                      <a:pt x="158" y="499"/>
                    </a:lnTo>
                    <a:lnTo>
                      <a:pt x="157" y="499"/>
                    </a:lnTo>
                    <a:lnTo>
                      <a:pt x="157" y="498"/>
                    </a:lnTo>
                    <a:lnTo>
                      <a:pt x="157" y="499"/>
                    </a:lnTo>
                    <a:lnTo>
                      <a:pt x="156" y="499"/>
                    </a:lnTo>
                    <a:lnTo>
                      <a:pt x="154" y="499"/>
                    </a:lnTo>
                    <a:lnTo>
                      <a:pt x="153" y="499"/>
                    </a:lnTo>
                    <a:lnTo>
                      <a:pt x="152" y="499"/>
                    </a:lnTo>
                    <a:lnTo>
                      <a:pt x="150" y="499"/>
                    </a:lnTo>
                    <a:lnTo>
                      <a:pt x="149" y="499"/>
                    </a:lnTo>
                    <a:lnTo>
                      <a:pt x="148" y="499"/>
                    </a:lnTo>
                    <a:lnTo>
                      <a:pt x="147" y="499"/>
                    </a:lnTo>
                    <a:lnTo>
                      <a:pt x="147" y="500"/>
                    </a:lnTo>
                    <a:lnTo>
                      <a:pt x="145" y="500"/>
                    </a:lnTo>
                    <a:lnTo>
                      <a:pt x="145" y="502"/>
                    </a:lnTo>
                    <a:lnTo>
                      <a:pt x="144" y="502"/>
                    </a:lnTo>
                    <a:lnTo>
                      <a:pt x="143" y="502"/>
                    </a:lnTo>
                    <a:lnTo>
                      <a:pt x="143" y="500"/>
                    </a:lnTo>
                    <a:lnTo>
                      <a:pt x="141" y="500"/>
                    </a:lnTo>
                    <a:lnTo>
                      <a:pt x="141" y="502"/>
                    </a:lnTo>
                    <a:lnTo>
                      <a:pt x="141" y="503"/>
                    </a:lnTo>
                    <a:lnTo>
                      <a:pt x="140" y="503"/>
                    </a:lnTo>
                    <a:lnTo>
                      <a:pt x="140" y="502"/>
                    </a:lnTo>
                    <a:lnTo>
                      <a:pt x="139" y="502"/>
                    </a:lnTo>
                    <a:lnTo>
                      <a:pt x="139" y="500"/>
                    </a:lnTo>
                    <a:lnTo>
                      <a:pt x="137" y="500"/>
                    </a:lnTo>
                    <a:lnTo>
                      <a:pt x="136" y="500"/>
                    </a:lnTo>
                    <a:lnTo>
                      <a:pt x="136" y="499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3" y="500"/>
                    </a:lnTo>
                    <a:lnTo>
                      <a:pt x="133" y="499"/>
                    </a:lnTo>
                    <a:lnTo>
                      <a:pt x="132" y="499"/>
                    </a:lnTo>
                    <a:lnTo>
                      <a:pt x="131" y="499"/>
                    </a:lnTo>
                    <a:lnTo>
                      <a:pt x="130" y="499"/>
                    </a:lnTo>
                    <a:lnTo>
                      <a:pt x="130" y="498"/>
                    </a:lnTo>
                    <a:lnTo>
                      <a:pt x="128" y="498"/>
                    </a:lnTo>
                    <a:lnTo>
                      <a:pt x="128" y="497"/>
                    </a:lnTo>
                    <a:lnTo>
                      <a:pt x="128" y="495"/>
                    </a:lnTo>
                    <a:lnTo>
                      <a:pt x="127" y="495"/>
                    </a:lnTo>
                    <a:lnTo>
                      <a:pt x="127" y="494"/>
                    </a:lnTo>
                    <a:lnTo>
                      <a:pt x="127" y="493"/>
                    </a:lnTo>
                    <a:lnTo>
                      <a:pt x="126" y="491"/>
                    </a:lnTo>
                    <a:lnTo>
                      <a:pt x="126" y="490"/>
                    </a:lnTo>
                    <a:lnTo>
                      <a:pt x="124" y="490"/>
                    </a:lnTo>
                    <a:lnTo>
                      <a:pt x="123" y="490"/>
                    </a:lnTo>
                    <a:lnTo>
                      <a:pt x="122" y="490"/>
                    </a:lnTo>
                    <a:lnTo>
                      <a:pt x="120" y="490"/>
                    </a:lnTo>
                    <a:lnTo>
                      <a:pt x="119" y="490"/>
                    </a:lnTo>
                    <a:lnTo>
                      <a:pt x="119" y="491"/>
                    </a:lnTo>
                    <a:lnTo>
                      <a:pt x="119" y="490"/>
                    </a:lnTo>
                    <a:lnTo>
                      <a:pt x="114" y="490"/>
                    </a:lnTo>
                    <a:lnTo>
                      <a:pt x="114" y="489"/>
                    </a:lnTo>
                    <a:lnTo>
                      <a:pt x="114" y="487"/>
                    </a:lnTo>
                    <a:lnTo>
                      <a:pt x="112" y="487"/>
                    </a:lnTo>
                    <a:lnTo>
                      <a:pt x="112" y="486"/>
                    </a:lnTo>
                    <a:lnTo>
                      <a:pt x="110" y="482"/>
                    </a:lnTo>
                    <a:lnTo>
                      <a:pt x="107" y="477"/>
                    </a:lnTo>
                    <a:lnTo>
                      <a:pt x="107" y="476"/>
                    </a:lnTo>
                    <a:lnTo>
                      <a:pt x="106" y="474"/>
                    </a:lnTo>
                    <a:lnTo>
                      <a:pt x="103" y="464"/>
                    </a:lnTo>
                    <a:lnTo>
                      <a:pt x="103" y="453"/>
                    </a:lnTo>
                    <a:lnTo>
                      <a:pt x="105" y="448"/>
                    </a:lnTo>
                    <a:lnTo>
                      <a:pt x="103" y="448"/>
                    </a:lnTo>
                    <a:lnTo>
                      <a:pt x="102" y="448"/>
                    </a:lnTo>
                    <a:lnTo>
                      <a:pt x="101" y="449"/>
                    </a:lnTo>
                    <a:lnTo>
                      <a:pt x="99" y="451"/>
                    </a:lnTo>
                    <a:lnTo>
                      <a:pt x="97" y="452"/>
                    </a:lnTo>
                    <a:lnTo>
                      <a:pt x="94" y="449"/>
                    </a:lnTo>
                    <a:lnTo>
                      <a:pt x="94" y="448"/>
                    </a:lnTo>
                    <a:lnTo>
                      <a:pt x="94" y="447"/>
                    </a:lnTo>
                    <a:lnTo>
                      <a:pt x="94" y="445"/>
                    </a:lnTo>
                    <a:lnTo>
                      <a:pt x="93" y="445"/>
                    </a:lnTo>
                    <a:lnTo>
                      <a:pt x="94" y="447"/>
                    </a:lnTo>
                    <a:lnTo>
                      <a:pt x="93" y="447"/>
                    </a:lnTo>
                    <a:lnTo>
                      <a:pt x="93" y="448"/>
                    </a:lnTo>
                    <a:lnTo>
                      <a:pt x="93" y="449"/>
                    </a:lnTo>
                    <a:lnTo>
                      <a:pt x="93" y="451"/>
                    </a:lnTo>
                    <a:lnTo>
                      <a:pt x="92" y="451"/>
                    </a:lnTo>
                    <a:lnTo>
                      <a:pt x="92" y="452"/>
                    </a:lnTo>
                    <a:lnTo>
                      <a:pt x="90" y="453"/>
                    </a:lnTo>
                    <a:lnTo>
                      <a:pt x="89" y="455"/>
                    </a:lnTo>
                    <a:lnTo>
                      <a:pt x="89" y="456"/>
                    </a:lnTo>
                    <a:lnTo>
                      <a:pt x="88" y="457"/>
                    </a:lnTo>
                    <a:lnTo>
                      <a:pt x="86" y="459"/>
                    </a:lnTo>
                    <a:lnTo>
                      <a:pt x="85" y="459"/>
                    </a:lnTo>
                    <a:lnTo>
                      <a:pt x="85" y="460"/>
                    </a:lnTo>
                    <a:lnTo>
                      <a:pt x="84" y="461"/>
                    </a:lnTo>
                    <a:lnTo>
                      <a:pt x="82" y="463"/>
                    </a:lnTo>
                    <a:lnTo>
                      <a:pt x="81" y="461"/>
                    </a:lnTo>
                    <a:lnTo>
                      <a:pt x="80" y="461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7" y="460"/>
                    </a:lnTo>
                    <a:lnTo>
                      <a:pt x="76" y="460"/>
                    </a:lnTo>
                    <a:lnTo>
                      <a:pt x="76" y="459"/>
                    </a:lnTo>
                    <a:lnTo>
                      <a:pt x="75" y="459"/>
                    </a:lnTo>
                    <a:lnTo>
                      <a:pt x="73" y="459"/>
                    </a:lnTo>
                    <a:lnTo>
                      <a:pt x="73" y="457"/>
                    </a:lnTo>
                    <a:lnTo>
                      <a:pt x="73" y="459"/>
                    </a:lnTo>
                    <a:lnTo>
                      <a:pt x="72" y="459"/>
                    </a:lnTo>
                    <a:lnTo>
                      <a:pt x="72" y="460"/>
                    </a:lnTo>
                    <a:lnTo>
                      <a:pt x="71" y="460"/>
                    </a:lnTo>
                    <a:lnTo>
                      <a:pt x="71" y="461"/>
                    </a:lnTo>
                    <a:lnTo>
                      <a:pt x="69" y="461"/>
                    </a:lnTo>
                    <a:lnTo>
                      <a:pt x="68" y="461"/>
                    </a:lnTo>
                    <a:lnTo>
                      <a:pt x="67" y="463"/>
                    </a:lnTo>
                    <a:lnTo>
                      <a:pt x="67" y="464"/>
                    </a:lnTo>
                    <a:lnTo>
                      <a:pt x="65" y="464"/>
                    </a:lnTo>
                    <a:lnTo>
                      <a:pt x="65" y="465"/>
                    </a:lnTo>
                    <a:lnTo>
                      <a:pt x="65" y="466"/>
                    </a:lnTo>
                    <a:lnTo>
                      <a:pt x="64" y="466"/>
                    </a:lnTo>
                    <a:lnTo>
                      <a:pt x="63" y="466"/>
                    </a:lnTo>
                    <a:lnTo>
                      <a:pt x="63" y="468"/>
                    </a:lnTo>
                    <a:lnTo>
                      <a:pt x="61" y="468"/>
                    </a:lnTo>
                    <a:lnTo>
                      <a:pt x="60" y="469"/>
                    </a:lnTo>
                    <a:lnTo>
                      <a:pt x="60" y="470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59" y="468"/>
                    </a:lnTo>
                    <a:lnTo>
                      <a:pt x="58" y="468"/>
                    </a:lnTo>
                    <a:lnTo>
                      <a:pt x="58" y="469"/>
                    </a:lnTo>
                    <a:lnTo>
                      <a:pt x="56" y="469"/>
                    </a:lnTo>
                    <a:lnTo>
                      <a:pt x="55" y="469"/>
                    </a:lnTo>
                    <a:lnTo>
                      <a:pt x="55" y="468"/>
                    </a:lnTo>
                    <a:lnTo>
                      <a:pt x="54" y="468"/>
                    </a:lnTo>
                    <a:lnTo>
                      <a:pt x="54" y="466"/>
                    </a:lnTo>
                    <a:lnTo>
                      <a:pt x="52" y="466"/>
                    </a:lnTo>
                    <a:lnTo>
                      <a:pt x="51" y="466"/>
                    </a:lnTo>
                    <a:lnTo>
                      <a:pt x="50" y="466"/>
                    </a:lnTo>
                    <a:lnTo>
                      <a:pt x="48" y="466"/>
                    </a:lnTo>
                    <a:lnTo>
                      <a:pt x="48" y="465"/>
                    </a:lnTo>
                    <a:lnTo>
                      <a:pt x="47" y="465"/>
                    </a:lnTo>
                    <a:lnTo>
                      <a:pt x="46" y="465"/>
                    </a:lnTo>
                    <a:lnTo>
                      <a:pt x="44" y="465"/>
                    </a:lnTo>
                    <a:lnTo>
                      <a:pt x="43" y="465"/>
                    </a:lnTo>
                    <a:lnTo>
                      <a:pt x="42" y="465"/>
                    </a:lnTo>
                    <a:lnTo>
                      <a:pt x="42" y="464"/>
                    </a:lnTo>
                    <a:lnTo>
                      <a:pt x="40" y="464"/>
                    </a:lnTo>
                    <a:lnTo>
                      <a:pt x="40" y="463"/>
                    </a:lnTo>
                    <a:lnTo>
                      <a:pt x="40" y="461"/>
                    </a:lnTo>
                    <a:lnTo>
                      <a:pt x="39" y="461"/>
                    </a:lnTo>
                    <a:lnTo>
                      <a:pt x="39" y="460"/>
                    </a:lnTo>
                    <a:lnTo>
                      <a:pt x="39" y="459"/>
                    </a:lnTo>
                    <a:lnTo>
                      <a:pt x="38" y="457"/>
                    </a:lnTo>
                    <a:lnTo>
                      <a:pt x="38" y="456"/>
                    </a:lnTo>
                    <a:lnTo>
                      <a:pt x="37" y="456"/>
                    </a:lnTo>
                    <a:lnTo>
                      <a:pt x="37" y="455"/>
                    </a:lnTo>
                    <a:lnTo>
                      <a:pt x="35" y="455"/>
                    </a:lnTo>
                    <a:lnTo>
                      <a:pt x="35" y="453"/>
                    </a:lnTo>
                    <a:lnTo>
                      <a:pt x="34" y="453"/>
                    </a:lnTo>
                    <a:lnTo>
                      <a:pt x="33" y="453"/>
                    </a:lnTo>
                    <a:lnTo>
                      <a:pt x="31" y="453"/>
                    </a:lnTo>
                    <a:lnTo>
                      <a:pt x="30" y="453"/>
                    </a:lnTo>
                    <a:lnTo>
                      <a:pt x="29" y="453"/>
                    </a:lnTo>
                    <a:lnTo>
                      <a:pt x="27" y="453"/>
                    </a:lnTo>
                    <a:lnTo>
                      <a:pt x="27" y="455"/>
                    </a:lnTo>
                    <a:lnTo>
                      <a:pt x="27" y="453"/>
                    </a:lnTo>
                    <a:lnTo>
                      <a:pt x="26" y="453"/>
                    </a:lnTo>
                    <a:lnTo>
                      <a:pt x="25" y="453"/>
                    </a:lnTo>
                    <a:lnTo>
                      <a:pt x="23" y="453"/>
                    </a:lnTo>
                    <a:lnTo>
                      <a:pt x="22" y="453"/>
                    </a:lnTo>
                    <a:lnTo>
                      <a:pt x="21" y="453"/>
                    </a:lnTo>
                    <a:lnTo>
                      <a:pt x="20" y="453"/>
                    </a:lnTo>
                    <a:lnTo>
                      <a:pt x="18" y="453"/>
                    </a:lnTo>
                    <a:lnTo>
                      <a:pt x="18" y="452"/>
                    </a:lnTo>
                    <a:lnTo>
                      <a:pt x="17" y="452"/>
                    </a:lnTo>
                    <a:lnTo>
                      <a:pt x="16" y="452"/>
                    </a:lnTo>
                    <a:lnTo>
                      <a:pt x="14" y="452"/>
                    </a:lnTo>
                    <a:lnTo>
                      <a:pt x="13" y="452"/>
                    </a:lnTo>
                    <a:lnTo>
                      <a:pt x="13" y="451"/>
                    </a:lnTo>
                    <a:lnTo>
                      <a:pt x="12" y="451"/>
                    </a:lnTo>
                    <a:lnTo>
                      <a:pt x="10" y="451"/>
                    </a:lnTo>
                    <a:lnTo>
                      <a:pt x="10" y="449"/>
                    </a:lnTo>
                    <a:lnTo>
                      <a:pt x="9" y="449"/>
                    </a:lnTo>
                    <a:lnTo>
                      <a:pt x="9" y="448"/>
                    </a:lnTo>
                    <a:lnTo>
                      <a:pt x="9" y="447"/>
                    </a:lnTo>
                    <a:lnTo>
                      <a:pt x="9" y="445"/>
                    </a:lnTo>
                    <a:lnTo>
                      <a:pt x="9" y="444"/>
                    </a:lnTo>
                    <a:lnTo>
                      <a:pt x="8" y="444"/>
                    </a:lnTo>
                    <a:lnTo>
                      <a:pt x="8" y="443"/>
                    </a:lnTo>
                    <a:lnTo>
                      <a:pt x="9" y="443"/>
                    </a:lnTo>
                    <a:lnTo>
                      <a:pt x="8" y="442"/>
                    </a:lnTo>
                    <a:lnTo>
                      <a:pt x="9" y="442"/>
                    </a:lnTo>
                    <a:lnTo>
                      <a:pt x="9" y="440"/>
                    </a:lnTo>
                    <a:lnTo>
                      <a:pt x="10" y="440"/>
                    </a:lnTo>
                    <a:lnTo>
                      <a:pt x="9" y="439"/>
                    </a:lnTo>
                    <a:lnTo>
                      <a:pt x="9" y="438"/>
                    </a:lnTo>
                    <a:lnTo>
                      <a:pt x="8" y="438"/>
                    </a:lnTo>
                    <a:lnTo>
                      <a:pt x="6" y="438"/>
                    </a:lnTo>
                    <a:lnTo>
                      <a:pt x="6" y="436"/>
                    </a:lnTo>
                    <a:lnTo>
                      <a:pt x="6" y="435"/>
                    </a:lnTo>
                    <a:lnTo>
                      <a:pt x="6" y="434"/>
                    </a:lnTo>
                    <a:lnTo>
                      <a:pt x="4" y="432"/>
                    </a:lnTo>
                    <a:lnTo>
                      <a:pt x="3" y="432"/>
                    </a:lnTo>
                    <a:lnTo>
                      <a:pt x="1" y="432"/>
                    </a:lnTo>
                    <a:lnTo>
                      <a:pt x="1" y="431"/>
                    </a:lnTo>
                    <a:lnTo>
                      <a:pt x="1" y="430"/>
                    </a:lnTo>
                    <a:lnTo>
                      <a:pt x="0" y="430"/>
                    </a:lnTo>
                    <a:lnTo>
                      <a:pt x="1" y="428"/>
                    </a:lnTo>
                    <a:lnTo>
                      <a:pt x="1" y="427"/>
                    </a:lnTo>
                    <a:lnTo>
                      <a:pt x="3" y="427"/>
                    </a:lnTo>
                    <a:lnTo>
                      <a:pt x="4" y="427"/>
                    </a:lnTo>
                    <a:lnTo>
                      <a:pt x="4" y="426"/>
                    </a:lnTo>
                    <a:lnTo>
                      <a:pt x="5" y="426"/>
                    </a:lnTo>
                    <a:lnTo>
                      <a:pt x="5" y="425"/>
                    </a:lnTo>
                    <a:lnTo>
                      <a:pt x="6" y="425"/>
                    </a:lnTo>
                    <a:lnTo>
                      <a:pt x="6" y="423"/>
                    </a:lnTo>
                    <a:lnTo>
                      <a:pt x="8" y="423"/>
                    </a:lnTo>
                    <a:lnTo>
                      <a:pt x="8" y="422"/>
                    </a:lnTo>
                    <a:lnTo>
                      <a:pt x="9" y="422"/>
                    </a:lnTo>
                    <a:lnTo>
                      <a:pt x="9" y="421"/>
                    </a:lnTo>
                    <a:lnTo>
                      <a:pt x="10" y="421"/>
                    </a:lnTo>
                    <a:lnTo>
                      <a:pt x="10" y="419"/>
                    </a:lnTo>
                    <a:lnTo>
                      <a:pt x="10" y="418"/>
                    </a:lnTo>
                    <a:lnTo>
                      <a:pt x="9" y="415"/>
                    </a:lnTo>
                    <a:lnTo>
                      <a:pt x="9" y="413"/>
                    </a:lnTo>
                    <a:lnTo>
                      <a:pt x="10" y="411"/>
                    </a:lnTo>
                    <a:lnTo>
                      <a:pt x="10" y="410"/>
                    </a:lnTo>
                    <a:lnTo>
                      <a:pt x="12" y="410"/>
                    </a:lnTo>
                    <a:lnTo>
                      <a:pt x="12" y="409"/>
                    </a:lnTo>
                    <a:lnTo>
                      <a:pt x="12" y="408"/>
                    </a:lnTo>
                    <a:lnTo>
                      <a:pt x="13" y="406"/>
                    </a:lnTo>
                    <a:lnTo>
                      <a:pt x="14" y="405"/>
                    </a:lnTo>
                    <a:lnTo>
                      <a:pt x="16" y="405"/>
                    </a:lnTo>
                    <a:lnTo>
                      <a:pt x="16" y="404"/>
                    </a:lnTo>
                    <a:lnTo>
                      <a:pt x="16" y="402"/>
                    </a:lnTo>
                    <a:lnTo>
                      <a:pt x="17" y="401"/>
                    </a:lnTo>
                    <a:lnTo>
                      <a:pt x="17" y="400"/>
                    </a:lnTo>
                    <a:lnTo>
                      <a:pt x="17" y="398"/>
                    </a:lnTo>
                    <a:lnTo>
                      <a:pt x="17" y="397"/>
                    </a:lnTo>
                    <a:lnTo>
                      <a:pt x="17" y="396"/>
                    </a:lnTo>
                    <a:lnTo>
                      <a:pt x="17" y="394"/>
                    </a:lnTo>
                    <a:lnTo>
                      <a:pt x="17" y="393"/>
                    </a:lnTo>
                    <a:lnTo>
                      <a:pt x="18" y="392"/>
                    </a:lnTo>
                    <a:lnTo>
                      <a:pt x="18" y="391"/>
                    </a:lnTo>
                    <a:lnTo>
                      <a:pt x="20" y="391"/>
                    </a:lnTo>
                    <a:lnTo>
                      <a:pt x="21" y="389"/>
                    </a:lnTo>
                    <a:lnTo>
                      <a:pt x="21" y="388"/>
                    </a:lnTo>
                    <a:lnTo>
                      <a:pt x="22" y="388"/>
                    </a:lnTo>
                    <a:lnTo>
                      <a:pt x="22" y="387"/>
                    </a:lnTo>
                    <a:lnTo>
                      <a:pt x="23" y="387"/>
                    </a:lnTo>
                    <a:lnTo>
                      <a:pt x="23" y="385"/>
                    </a:lnTo>
                    <a:lnTo>
                      <a:pt x="23" y="384"/>
                    </a:lnTo>
                    <a:lnTo>
                      <a:pt x="25" y="384"/>
                    </a:lnTo>
                    <a:lnTo>
                      <a:pt x="25" y="383"/>
                    </a:lnTo>
                    <a:lnTo>
                      <a:pt x="26" y="383"/>
                    </a:lnTo>
                    <a:lnTo>
                      <a:pt x="26" y="381"/>
                    </a:lnTo>
                    <a:lnTo>
                      <a:pt x="27" y="381"/>
                    </a:lnTo>
                    <a:lnTo>
                      <a:pt x="29" y="381"/>
                    </a:lnTo>
                    <a:lnTo>
                      <a:pt x="30" y="381"/>
                    </a:lnTo>
                    <a:lnTo>
                      <a:pt x="30" y="380"/>
                    </a:lnTo>
                    <a:lnTo>
                      <a:pt x="31" y="380"/>
                    </a:lnTo>
                    <a:lnTo>
                      <a:pt x="31" y="379"/>
                    </a:lnTo>
                    <a:lnTo>
                      <a:pt x="31" y="377"/>
                    </a:lnTo>
                    <a:lnTo>
                      <a:pt x="31" y="376"/>
                    </a:lnTo>
                    <a:lnTo>
                      <a:pt x="30" y="375"/>
                    </a:lnTo>
                    <a:lnTo>
                      <a:pt x="29" y="375"/>
                    </a:lnTo>
                    <a:lnTo>
                      <a:pt x="29" y="373"/>
                    </a:lnTo>
                    <a:lnTo>
                      <a:pt x="27" y="373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6" y="370"/>
                    </a:lnTo>
                    <a:lnTo>
                      <a:pt x="26" y="368"/>
                    </a:lnTo>
                    <a:lnTo>
                      <a:pt x="25" y="367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4"/>
                    </a:lnTo>
                    <a:lnTo>
                      <a:pt x="22" y="363"/>
                    </a:lnTo>
                    <a:lnTo>
                      <a:pt x="23" y="363"/>
                    </a:lnTo>
                    <a:lnTo>
                      <a:pt x="23" y="362"/>
                    </a:lnTo>
                    <a:lnTo>
                      <a:pt x="23" y="360"/>
                    </a:lnTo>
                    <a:lnTo>
                      <a:pt x="23" y="359"/>
                    </a:lnTo>
                    <a:lnTo>
                      <a:pt x="23" y="358"/>
                    </a:lnTo>
                    <a:lnTo>
                      <a:pt x="23" y="356"/>
                    </a:lnTo>
                    <a:lnTo>
                      <a:pt x="22" y="356"/>
                    </a:lnTo>
                    <a:lnTo>
                      <a:pt x="23" y="356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3" y="353"/>
                    </a:lnTo>
                    <a:lnTo>
                      <a:pt x="22" y="351"/>
                    </a:lnTo>
                    <a:lnTo>
                      <a:pt x="22" y="350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20" y="349"/>
                    </a:lnTo>
                    <a:lnTo>
                      <a:pt x="20" y="347"/>
                    </a:lnTo>
                    <a:lnTo>
                      <a:pt x="20" y="346"/>
                    </a:lnTo>
                    <a:lnTo>
                      <a:pt x="21" y="346"/>
                    </a:lnTo>
                    <a:lnTo>
                      <a:pt x="21" y="345"/>
                    </a:lnTo>
                    <a:lnTo>
                      <a:pt x="21" y="343"/>
                    </a:lnTo>
                    <a:lnTo>
                      <a:pt x="21" y="342"/>
                    </a:lnTo>
                    <a:lnTo>
                      <a:pt x="22" y="342"/>
                    </a:lnTo>
                    <a:lnTo>
                      <a:pt x="23" y="342"/>
                    </a:lnTo>
                    <a:lnTo>
                      <a:pt x="25" y="342"/>
                    </a:lnTo>
                    <a:lnTo>
                      <a:pt x="26" y="342"/>
                    </a:lnTo>
                    <a:lnTo>
                      <a:pt x="27" y="342"/>
                    </a:lnTo>
                    <a:lnTo>
                      <a:pt x="29" y="342"/>
                    </a:lnTo>
                    <a:lnTo>
                      <a:pt x="30" y="342"/>
                    </a:lnTo>
                    <a:lnTo>
                      <a:pt x="31" y="342"/>
                    </a:lnTo>
                    <a:lnTo>
                      <a:pt x="33" y="342"/>
                    </a:lnTo>
                    <a:lnTo>
                      <a:pt x="33" y="343"/>
                    </a:lnTo>
                    <a:lnTo>
                      <a:pt x="34" y="342"/>
                    </a:lnTo>
                    <a:lnTo>
                      <a:pt x="35" y="342"/>
                    </a:lnTo>
                    <a:lnTo>
                      <a:pt x="37" y="342"/>
                    </a:lnTo>
                    <a:lnTo>
                      <a:pt x="39" y="342"/>
                    </a:lnTo>
                    <a:lnTo>
                      <a:pt x="40" y="342"/>
                    </a:lnTo>
                    <a:lnTo>
                      <a:pt x="42" y="341"/>
                    </a:lnTo>
                    <a:lnTo>
                      <a:pt x="43" y="339"/>
                    </a:lnTo>
                    <a:lnTo>
                      <a:pt x="46" y="338"/>
                    </a:lnTo>
                    <a:lnTo>
                      <a:pt x="48" y="337"/>
                    </a:lnTo>
                    <a:lnTo>
                      <a:pt x="51" y="336"/>
                    </a:lnTo>
                    <a:lnTo>
                      <a:pt x="52" y="334"/>
                    </a:lnTo>
                    <a:lnTo>
                      <a:pt x="54" y="334"/>
                    </a:lnTo>
                    <a:lnTo>
                      <a:pt x="55" y="334"/>
                    </a:lnTo>
                    <a:lnTo>
                      <a:pt x="56" y="334"/>
                    </a:lnTo>
                    <a:lnTo>
                      <a:pt x="56" y="333"/>
                    </a:lnTo>
                    <a:lnTo>
                      <a:pt x="58" y="333"/>
                    </a:lnTo>
                    <a:lnTo>
                      <a:pt x="59" y="333"/>
                    </a:lnTo>
                    <a:lnTo>
                      <a:pt x="60" y="333"/>
                    </a:lnTo>
                    <a:lnTo>
                      <a:pt x="61" y="333"/>
                    </a:lnTo>
                    <a:lnTo>
                      <a:pt x="61" y="334"/>
                    </a:lnTo>
                    <a:lnTo>
                      <a:pt x="63" y="334"/>
                    </a:lnTo>
                    <a:lnTo>
                      <a:pt x="64" y="336"/>
                    </a:lnTo>
                    <a:lnTo>
                      <a:pt x="65" y="336"/>
                    </a:lnTo>
                    <a:lnTo>
                      <a:pt x="67" y="336"/>
                    </a:lnTo>
                    <a:lnTo>
                      <a:pt x="68" y="334"/>
                    </a:lnTo>
                    <a:lnTo>
                      <a:pt x="69" y="334"/>
                    </a:lnTo>
                    <a:lnTo>
                      <a:pt x="71" y="333"/>
                    </a:lnTo>
                    <a:lnTo>
                      <a:pt x="72" y="332"/>
                    </a:lnTo>
                    <a:lnTo>
                      <a:pt x="73" y="332"/>
                    </a:lnTo>
                    <a:lnTo>
                      <a:pt x="75" y="333"/>
                    </a:lnTo>
                    <a:lnTo>
                      <a:pt x="76" y="332"/>
                    </a:lnTo>
                    <a:lnTo>
                      <a:pt x="77" y="330"/>
                    </a:lnTo>
                    <a:lnTo>
                      <a:pt x="78" y="329"/>
                    </a:lnTo>
                    <a:lnTo>
                      <a:pt x="80" y="328"/>
                    </a:lnTo>
                    <a:lnTo>
                      <a:pt x="80" y="326"/>
                    </a:lnTo>
                    <a:lnTo>
                      <a:pt x="81" y="325"/>
                    </a:lnTo>
                    <a:lnTo>
                      <a:pt x="81" y="324"/>
                    </a:lnTo>
                    <a:lnTo>
                      <a:pt x="78" y="313"/>
                    </a:lnTo>
                    <a:lnTo>
                      <a:pt x="78" y="312"/>
                    </a:lnTo>
                    <a:lnTo>
                      <a:pt x="77" y="308"/>
                    </a:lnTo>
                    <a:lnTo>
                      <a:pt x="76" y="307"/>
                    </a:lnTo>
                    <a:lnTo>
                      <a:pt x="75" y="305"/>
                    </a:lnTo>
                    <a:lnTo>
                      <a:pt x="73" y="304"/>
                    </a:lnTo>
                    <a:lnTo>
                      <a:pt x="71" y="300"/>
                    </a:lnTo>
                    <a:lnTo>
                      <a:pt x="69" y="300"/>
                    </a:lnTo>
                    <a:lnTo>
                      <a:pt x="68" y="298"/>
                    </a:lnTo>
                    <a:lnTo>
                      <a:pt x="65" y="294"/>
                    </a:lnTo>
                    <a:lnTo>
                      <a:pt x="63" y="291"/>
                    </a:lnTo>
                    <a:lnTo>
                      <a:pt x="61" y="291"/>
                    </a:lnTo>
                    <a:lnTo>
                      <a:pt x="60" y="288"/>
                    </a:lnTo>
                    <a:lnTo>
                      <a:pt x="59" y="286"/>
                    </a:lnTo>
                    <a:lnTo>
                      <a:pt x="56" y="284"/>
                    </a:lnTo>
                    <a:lnTo>
                      <a:pt x="56" y="283"/>
                    </a:lnTo>
                    <a:lnTo>
                      <a:pt x="55" y="282"/>
                    </a:lnTo>
                    <a:lnTo>
                      <a:pt x="55" y="281"/>
                    </a:lnTo>
                    <a:lnTo>
                      <a:pt x="54" y="281"/>
                    </a:lnTo>
                    <a:lnTo>
                      <a:pt x="54" y="279"/>
                    </a:lnTo>
                    <a:lnTo>
                      <a:pt x="52" y="278"/>
                    </a:lnTo>
                    <a:lnTo>
                      <a:pt x="51" y="278"/>
                    </a:lnTo>
                    <a:lnTo>
                      <a:pt x="50" y="278"/>
                    </a:lnTo>
                    <a:lnTo>
                      <a:pt x="48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6" y="279"/>
                    </a:lnTo>
                    <a:lnTo>
                      <a:pt x="44" y="279"/>
                    </a:lnTo>
                    <a:lnTo>
                      <a:pt x="43" y="281"/>
                    </a:lnTo>
                    <a:lnTo>
                      <a:pt x="42" y="281"/>
                    </a:lnTo>
                    <a:lnTo>
                      <a:pt x="42" y="282"/>
                    </a:lnTo>
                    <a:lnTo>
                      <a:pt x="40" y="282"/>
                    </a:lnTo>
                    <a:lnTo>
                      <a:pt x="39" y="282"/>
                    </a:lnTo>
                    <a:lnTo>
                      <a:pt x="38" y="281"/>
                    </a:lnTo>
                    <a:lnTo>
                      <a:pt x="37" y="281"/>
                    </a:lnTo>
                    <a:lnTo>
                      <a:pt x="37" y="282"/>
                    </a:lnTo>
                    <a:lnTo>
                      <a:pt x="37" y="281"/>
                    </a:lnTo>
                    <a:lnTo>
                      <a:pt x="35" y="281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33" y="277"/>
                    </a:lnTo>
                    <a:lnTo>
                      <a:pt x="33" y="275"/>
                    </a:lnTo>
                    <a:lnTo>
                      <a:pt x="34" y="275"/>
                    </a:lnTo>
                    <a:lnTo>
                      <a:pt x="34" y="274"/>
                    </a:lnTo>
                    <a:lnTo>
                      <a:pt x="35" y="273"/>
                    </a:lnTo>
                    <a:lnTo>
                      <a:pt x="35" y="271"/>
                    </a:lnTo>
                    <a:lnTo>
                      <a:pt x="37" y="271"/>
                    </a:lnTo>
                    <a:lnTo>
                      <a:pt x="37" y="270"/>
                    </a:lnTo>
                    <a:lnTo>
                      <a:pt x="37" y="269"/>
                    </a:lnTo>
                    <a:lnTo>
                      <a:pt x="38" y="269"/>
                    </a:lnTo>
                    <a:lnTo>
                      <a:pt x="39" y="267"/>
                    </a:lnTo>
                    <a:lnTo>
                      <a:pt x="39" y="266"/>
                    </a:lnTo>
                    <a:lnTo>
                      <a:pt x="38" y="266"/>
                    </a:lnTo>
                    <a:lnTo>
                      <a:pt x="39" y="266"/>
                    </a:lnTo>
                    <a:lnTo>
                      <a:pt x="39" y="265"/>
                    </a:lnTo>
                    <a:lnTo>
                      <a:pt x="39" y="264"/>
                    </a:lnTo>
                    <a:lnTo>
                      <a:pt x="38" y="262"/>
                    </a:lnTo>
                    <a:lnTo>
                      <a:pt x="39" y="262"/>
                    </a:lnTo>
                    <a:lnTo>
                      <a:pt x="39" y="261"/>
                    </a:lnTo>
                    <a:lnTo>
                      <a:pt x="38" y="261"/>
                    </a:lnTo>
                    <a:lnTo>
                      <a:pt x="39" y="260"/>
                    </a:lnTo>
                    <a:lnTo>
                      <a:pt x="39" y="258"/>
                    </a:lnTo>
                    <a:lnTo>
                      <a:pt x="38" y="258"/>
                    </a:lnTo>
                    <a:lnTo>
                      <a:pt x="38" y="257"/>
                    </a:lnTo>
                    <a:lnTo>
                      <a:pt x="37" y="257"/>
                    </a:lnTo>
                    <a:lnTo>
                      <a:pt x="35" y="257"/>
                    </a:lnTo>
                    <a:lnTo>
                      <a:pt x="35" y="256"/>
                    </a:lnTo>
                    <a:lnTo>
                      <a:pt x="34" y="256"/>
                    </a:lnTo>
                    <a:lnTo>
                      <a:pt x="34" y="254"/>
                    </a:lnTo>
                    <a:lnTo>
                      <a:pt x="31" y="253"/>
                    </a:lnTo>
                    <a:lnTo>
                      <a:pt x="31" y="252"/>
                    </a:lnTo>
                    <a:lnTo>
                      <a:pt x="30" y="250"/>
                    </a:lnTo>
                    <a:lnTo>
                      <a:pt x="27" y="248"/>
                    </a:lnTo>
                    <a:lnTo>
                      <a:pt x="29" y="248"/>
                    </a:lnTo>
                    <a:lnTo>
                      <a:pt x="29" y="247"/>
                    </a:lnTo>
                    <a:lnTo>
                      <a:pt x="29" y="245"/>
                    </a:lnTo>
                    <a:lnTo>
                      <a:pt x="29" y="244"/>
                    </a:lnTo>
                    <a:lnTo>
                      <a:pt x="27" y="244"/>
                    </a:lnTo>
                    <a:lnTo>
                      <a:pt x="27" y="243"/>
                    </a:lnTo>
                    <a:lnTo>
                      <a:pt x="27" y="241"/>
                    </a:lnTo>
                    <a:lnTo>
                      <a:pt x="27" y="240"/>
                    </a:lnTo>
                    <a:lnTo>
                      <a:pt x="27" y="239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6" y="236"/>
                    </a:lnTo>
                    <a:lnTo>
                      <a:pt x="25" y="236"/>
                    </a:lnTo>
                    <a:lnTo>
                      <a:pt x="25" y="235"/>
                    </a:lnTo>
                    <a:lnTo>
                      <a:pt x="23" y="235"/>
                    </a:lnTo>
                    <a:lnTo>
                      <a:pt x="23" y="233"/>
                    </a:lnTo>
                    <a:lnTo>
                      <a:pt x="22" y="233"/>
                    </a:lnTo>
                    <a:lnTo>
                      <a:pt x="21" y="233"/>
                    </a:lnTo>
                    <a:lnTo>
                      <a:pt x="21" y="232"/>
                    </a:lnTo>
                    <a:lnTo>
                      <a:pt x="20" y="232"/>
                    </a:lnTo>
                    <a:lnTo>
                      <a:pt x="20" y="231"/>
                    </a:lnTo>
                    <a:lnTo>
                      <a:pt x="20" y="230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7" y="227"/>
                    </a:lnTo>
                    <a:lnTo>
                      <a:pt x="17" y="226"/>
                    </a:lnTo>
                    <a:lnTo>
                      <a:pt x="17" y="224"/>
                    </a:lnTo>
                    <a:lnTo>
                      <a:pt x="16" y="224"/>
                    </a:lnTo>
                    <a:lnTo>
                      <a:pt x="14" y="224"/>
                    </a:lnTo>
                    <a:lnTo>
                      <a:pt x="14" y="223"/>
                    </a:lnTo>
                    <a:lnTo>
                      <a:pt x="14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0" y="219"/>
                    </a:lnTo>
                    <a:lnTo>
                      <a:pt x="9" y="220"/>
                    </a:lnTo>
                    <a:lnTo>
                      <a:pt x="8" y="220"/>
                    </a:lnTo>
                    <a:lnTo>
                      <a:pt x="8" y="219"/>
                    </a:lnTo>
                    <a:lnTo>
                      <a:pt x="6" y="219"/>
                    </a:lnTo>
                    <a:lnTo>
                      <a:pt x="6" y="218"/>
                    </a:lnTo>
                    <a:lnTo>
                      <a:pt x="6" y="216"/>
                    </a:lnTo>
                    <a:lnTo>
                      <a:pt x="6" y="215"/>
                    </a:lnTo>
                    <a:lnTo>
                      <a:pt x="6" y="214"/>
                    </a:lnTo>
                    <a:lnTo>
                      <a:pt x="6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10" y="212"/>
                    </a:lnTo>
                    <a:lnTo>
                      <a:pt x="12" y="212"/>
                    </a:lnTo>
                    <a:lnTo>
                      <a:pt x="13" y="212"/>
                    </a:lnTo>
                    <a:lnTo>
                      <a:pt x="14" y="212"/>
                    </a:lnTo>
                    <a:lnTo>
                      <a:pt x="16" y="212"/>
                    </a:lnTo>
                    <a:lnTo>
                      <a:pt x="16" y="214"/>
                    </a:lnTo>
                    <a:lnTo>
                      <a:pt x="17" y="214"/>
                    </a:lnTo>
                    <a:lnTo>
                      <a:pt x="18" y="214"/>
                    </a:lnTo>
                    <a:lnTo>
                      <a:pt x="20" y="214"/>
                    </a:lnTo>
                    <a:lnTo>
                      <a:pt x="21" y="214"/>
                    </a:lnTo>
                    <a:lnTo>
                      <a:pt x="22" y="214"/>
                    </a:lnTo>
                    <a:lnTo>
                      <a:pt x="22" y="215"/>
                    </a:lnTo>
                    <a:lnTo>
                      <a:pt x="23" y="215"/>
                    </a:lnTo>
                    <a:lnTo>
                      <a:pt x="23" y="216"/>
                    </a:lnTo>
                    <a:lnTo>
                      <a:pt x="25" y="216"/>
                    </a:lnTo>
                    <a:lnTo>
                      <a:pt x="26" y="216"/>
                    </a:lnTo>
                    <a:lnTo>
                      <a:pt x="27" y="215"/>
                    </a:lnTo>
                    <a:lnTo>
                      <a:pt x="29" y="215"/>
                    </a:lnTo>
                    <a:lnTo>
                      <a:pt x="30" y="215"/>
                    </a:lnTo>
                    <a:lnTo>
                      <a:pt x="31" y="215"/>
                    </a:lnTo>
                    <a:lnTo>
                      <a:pt x="33" y="215"/>
                    </a:lnTo>
                    <a:lnTo>
                      <a:pt x="34" y="215"/>
                    </a:lnTo>
                    <a:lnTo>
                      <a:pt x="35" y="215"/>
                    </a:lnTo>
                    <a:lnTo>
                      <a:pt x="35" y="214"/>
                    </a:lnTo>
                    <a:lnTo>
                      <a:pt x="37" y="214"/>
                    </a:lnTo>
                    <a:lnTo>
                      <a:pt x="38" y="212"/>
                    </a:lnTo>
                    <a:lnTo>
                      <a:pt x="39" y="212"/>
                    </a:lnTo>
                    <a:lnTo>
                      <a:pt x="40" y="212"/>
                    </a:lnTo>
                    <a:lnTo>
                      <a:pt x="42" y="212"/>
                    </a:lnTo>
                    <a:lnTo>
                      <a:pt x="43" y="212"/>
                    </a:lnTo>
                    <a:lnTo>
                      <a:pt x="44" y="212"/>
                    </a:lnTo>
                    <a:lnTo>
                      <a:pt x="46" y="212"/>
                    </a:lnTo>
                    <a:lnTo>
                      <a:pt x="50" y="211"/>
                    </a:lnTo>
                    <a:lnTo>
                      <a:pt x="51" y="211"/>
                    </a:lnTo>
                    <a:lnTo>
                      <a:pt x="55" y="210"/>
                    </a:lnTo>
                    <a:lnTo>
                      <a:pt x="59" y="209"/>
                    </a:lnTo>
                    <a:lnTo>
                      <a:pt x="60" y="209"/>
                    </a:lnTo>
                    <a:lnTo>
                      <a:pt x="61" y="209"/>
                    </a:lnTo>
                    <a:lnTo>
                      <a:pt x="61" y="207"/>
                    </a:lnTo>
                    <a:lnTo>
                      <a:pt x="64" y="205"/>
                    </a:lnTo>
                    <a:lnTo>
                      <a:pt x="65" y="205"/>
                    </a:lnTo>
                    <a:lnTo>
                      <a:pt x="67" y="203"/>
                    </a:lnTo>
                    <a:lnTo>
                      <a:pt x="68" y="201"/>
                    </a:lnTo>
                    <a:lnTo>
                      <a:pt x="69" y="201"/>
                    </a:lnTo>
                    <a:lnTo>
                      <a:pt x="71" y="197"/>
                    </a:lnTo>
                    <a:lnTo>
                      <a:pt x="71" y="195"/>
                    </a:lnTo>
                    <a:lnTo>
                      <a:pt x="71" y="194"/>
                    </a:lnTo>
                    <a:lnTo>
                      <a:pt x="72" y="194"/>
                    </a:lnTo>
                    <a:lnTo>
                      <a:pt x="72" y="193"/>
                    </a:lnTo>
                    <a:lnTo>
                      <a:pt x="73" y="193"/>
                    </a:lnTo>
                    <a:lnTo>
                      <a:pt x="73" y="192"/>
                    </a:lnTo>
                    <a:lnTo>
                      <a:pt x="76" y="190"/>
                    </a:lnTo>
                    <a:lnTo>
                      <a:pt x="77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80" y="181"/>
                    </a:lnTo>
                    <a:lnTo>
                      <a:pt x="84" y="176"/>
                    </a:lnTo>
                    <a:lnTo>
                      <a:pt x="85" y="176"/>
                    </a:lnTo>
                    <a:lnTo>
                      <a:pt x="90" y="177"/>
                    </a:lnTo>
                    <a:lnTo>
                      <a:pt x="92" y="177"/>
                    </a:lnTo>
                    <a:lnTo>
                      <a:pt x="93" y="177"/>
                    </a:lnTo>
                    <a:lnTo>
                      <a:pt x="94" y="177"/>
                    </a:lnTo>
                    <a:lnTo>
                      <a:pt x="95" y="177"/>
                    </a:lnTo>
                    <a:lnTo>
                      <a:pt x="97" y="178"/>
                    </a:lnTo>
                    <a:lnTo>
                      <a:pt x="98" y="178"/>
                    </a:lnTo>
                    <a:lnTo>
                      <a:pt x="99" y="178"/>
                    </a:lnTo>
                    <a:lnTo>
                      <a:pt x="101" y="178"/>
                    </a:lnTo>
                    <a:lnTo>
                      <a:pt x="101" y="180"/>
                    </a:lnTo>
                    <a:lnTo>
                      <a:pt x="102" y="180"/>
                    </a:lnTo>
                    <a:lnTo>
                      <a:pt x="103" y="180"/>
                    </a:lnTo>
                    <a:lnTo>
                      <a:pt x="105" y="181"/>
                    </a:lnTo>
                    <a:lnTo>
                      <a:pt x="106" y="181"/>
                    </a:lnTo>
                    <a:lnTo>
                      <a:pt x="106" y="182"/>
                    </a:lnTo>
                    <a:lnTo>
                      <a:pt x="107" y="182"/>
                    </a:lnTo>
                    <a:lnTo>
                      <a:pt x="109" y="182"/>
                    </a:lnTo>
                    <a:lnTo>
                      <a:pt x="109" y="184"/>
                    </a:lnTo>
                    <a:lnTo>
                      <a:pt x="110" y="184"/>
                    </a:lnTo>
                    <a:lnTo>
                      <a:pt x="111" y="184"/>
                    </a:lnTo>
                    <a:lnTo>
                      <a:pt x="111" y="185"/>
                    </a:lnTo>
                    <a:lnTo>
                      <a:pt x="112" y="185"/>
                    </a:lnTo>
                    <a:lnTo>
                      <a:pt x="112" y="186"/>
                    </a:lnTo>
                    <a:lnTo>
                      <a:pt x="114" y="186"/>
                    </a:lnTo>
                    <a:lnTo>
                      <a:pt x="115" y="188"/>
                    </a:lnTo>
                    <a:lnTo>
                      <a:pt x="116" y="189"/>
                    </a:lnTo>
                    <a:lnTo>
                      <a:pt x="118" y="189"/>
                    </a:lnTo>
                    <a:lnTo>
                      <a:pt x="119" y="189"/>
                    </a:lnTo>
                    <a:lnTo>
                      <a:pt x="120" y="189"/>
                    </a:lnTo>
                    <a:lnTo>
                      <a:pt x="122" y="189"/>
                    </a:lnTo>
                    <a:lnTo>
                      <a:pt x="123" y="188"/>
                    </a:lnTo>
                    <a:lnTo>
                      <a:pt x="124" y="188"/>
                    </a:lnTo>
                    <a:lnTo>
                      <a:pt x="126" y="188"/>
                    </a:lnTo>
                    <a:lnTo>
                      <a:pt x="126" y="186"/>
                    </a:lnTo>
                    <a:lnTo>
                      <a:pt x="127" y="186"/>
                    </a:lnTo>
                    <a:lnTo>
                      <a:pt x="127" y="185"/>
                    </a:lnTo>
                    <a:lnTo>
                      <a:pt x="128" y="185"/>
                    </a:lnTo>
                    <a:lnTo>
                      <a:pt x="128" y="184"/>
                    </a:lnTo>
                    <a:lnTo>
                      <a:pt x="130" y="182"/>
                    </a:lnTo>
                    <a:lnTo>
                      <a:pt x="131" y="181"/>
                    </a:lnTo>
                    <a:lnTo>
                      <a:pt x="132" y="180"/>
                    </a:lnTo>
                    <a:lnTo>
                      <a:pt x="133" y="178"/>
                    </a:lnTo>
                    <a:lnTo>
                      <a:pt x="133" y="177"/>
                    </a:lnTo>
                    <a:lnTo>
                      <a:pt x="135" y="177"/>
                    </a:lnTo>
                    <a:lnTo>
                      <a:pt x="135" y="176"/>
                    </a:lnTo>
                    <a:lnTo>
                      <a:pt x="135" y="175"/>
                    </a:lnTo>
                    <a:lnTo>
                      <a:pt x="135" y="173"/>
                    </a:lnTo>
                    <a:lnTo>
                      <a:pt x="135" y="172"/>
                    </a:lnTo>
                    <a:lnTo>
                      <a:pt x="135" y="171"/>
                    </a:lnTo>
                    <a:lnTo>
                      <a:pt x="133" y="169"/>
                    </a:lnTo>
                    <a:lnTo>
                      <a:pt x="133" y="168"/>
                    </a:lnTo>
                    <a:lnTo>
                      <a:pt x="132" y="168"/>
                    </a:lnTo>
                    <a:lnTo>
                      <a:pt x="132" y="167"/>
                    </a:lnTo>
                    <a:lnTo>
                      <a:pt x="131" y="165"/>
                    </a:lnTo>
                    <a:lnTo>
                      <a:pt x="130" y="163"/>
                    </a:lnTo>
                    <a:lnTo>
                      <a:pt x="128" y="161"/>
                    </a:lnTo>
                    <a:lnTo>
                      <a:pt x="128" y="160"/>
                    </a:lnTo>
                    <a:lnTo>
                      <a:pt x="128" y="159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7" y="156"/>
                    </a:lnTo>
                    <a:lnTo>
                      <a:pt x="127" y="155"/>
                    </a:lnTo>
                    <a:lnTo>
                      <a:pt x="126" y="155"/>
                    </a:lnTo>
                    <a:lnTo>
                      <a:pt x="124" y="155"/>
                    </a:lnTo>
                    <a:lnTo>
                      <a:pt x="124" y="154"/>
                    </a:lnTo>
                    <a:lnTo>
                      <a:pt x="123" y="154"/>
                    </a:lnTo>
                    <a:lnTo>
                      <a:pt x="122" y="152"/>
                    </a:lnTo>
                    <a:lnTo>
                      <a:pt x="120" y="151"/>
                    </a:lnTo>
                    <a:lnTo>
                      <a:pt x="119" y="151"/>
                    </a:lnTo>
                    <a:lnTo>
                      <a:pt x="119" y="150"/>
                    </a:lnTo>
                    <a:lnTo>
                      <a:pt x="118" y="150"/>
                    </a:lnTo>
                    <a:lnTo>
                      <a:pt x="115" y="150"/>
                    </a:lnTo>
                    <a:lnTo>
                      <a:pt x="114" y="150"/>
                    </a:lnTo>
                    <a:lnTo>
                      <a:pt x="112" y="150"/>
                    </a:lnTo>
                    <a:lnTo>
                      <a:pt x="111" y="150"/>
                    </a:lnTo>
                    <a:lnTo>
                      <a:pt x="110" y="150"/>
                    </a:lnTo>
                    <a:lnTo>
                      <a:pt x="110" y="151"/>
                    </a:lnTo>
                    <a:lnTo>
                      <a:pt x="109" y="151"/>
                    </a:lnTo>
                    <a:lnTo>
                      <a:pt x="107" y="151"/>
                    </a:lnTo>
                    <a:lnTo>
                      <a:pt x="106" y="152"/>
                    </a:lnTo>
                    <a:lnTo>
                      <a:pt x="105" y="152"/>
                    </a:lnTo>
                    <a:lnTo>
                      <a:pt x="103" y="152"/>
                    </a:lnTo>
                    <a:lnTo>
                      <a:pt x="102" y="152"/>
                    </a:lnTo>
                    <a:lnTo>
                      <a:pt x="101" y="154"/>
                    </a:lnTo>
                    <a:lnTo>
                      <a:pt x="97" y="154"/>
                    </a:lnTo>
                    <a:lnTo>
                      <a:pt x="95" y="152"/>
                    </a:lnTo>
                    <a:lnTo>
                      <a:pt x="94" y="152"/>
                    </a:lnTo>
                    <a:lnTo>
                      <a:pt x="93" y="152"/>
                    </a:lnTo>
                    <a:lnTo>
                      <a:pt x="92" y="151"/>
                    </a:lnTo>
                    <a:lnTo>
                      <a:pt x="90" y="150"/>
                    </a:lnTo>
                    <a:lnTo>
                      <a:pt x="89" y="148"/>
                    </a:lnTo>
                    <a:lnTo>
                      <a:pt x="88" y="147"/>
                    </a:lnTo>
                    <a:lnTo>
                      <a:pt x="88" y="146"/>
                    </a:lnTo>
                    <a:lnTo>
                      <a:pt x="86" y="144"/>
                    </a:lnTo>
                    <a:lnTo>
                      <a:pt x="85" y="142"/>
                    </a:lnTo>
                    <a:lnTo>
                      <a:pt x="85" y="140"/>
                    </a:lnTo>
                    <a:lnTo>
                      <a:pt x="85" y="139"/>
                    </a:lnTo>
                    <a:lnTo>
                      <a:pt x="84" y="139"/>
                    </a:lnTo>
                    <a:lnTo>
                      <a:pt x="84" y="138"/>
                    </a:lnTo>
                    <a:lnTo>
                      <a:pt x="82" y="137"/>
                    </a:lnTo>
                    <a:lnTo>
                      <a:pt x="81" y="134"/>
                    </a:lnTo>
                    <a:lnTo>
                      <a:pt x="81" y="133"/>
                    </a:lnTo>
                    <a:lnTo>
                      <a:pt x="80" y="131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78" y="122"/>
                    </a:lnTo>
                    <a:lnTo>
                      <a:pt x="78" y="118"/>
                    </a:lnTo>
                    <a:lnTo>
                      <a:pt x="78" y="117"/>
                    </a:lnTo>
                    <a:lnTo>
                      <a:pt x="78" y="116"/>
                    </a:lnTo>
                    <a:lnTo>
                      <a:pt x="80" y="114"/>
                    </a:lnTo>
                    <a:lnTo>
                      <a:pt x="80" y="113"/>
                    </a:lnTo>
                    <a:lnTo>
                      <a:pt x="81" y="113"/>
                    </a:lnTo>
                    <a:lnTo>
                      <a:pt x="81" y="112"/>
                    </a:lnTo>
                    <a:lnTo>
                      <a:pt x="82" y="112"/>
                    </a:lnTo>
                    <a:lnTo>
                      <a:pt x="85" y="110"/>
                    </a:lnTo>
                    <a:lnTo>
                      <a:pt x="86" y="106"/>
                    </a:lnTo>
                    <a:lnTo>
                      <a:pt x="86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8" y="101"/>
                    </a:lnTo>
                    <a:lnTo>
                      <a:pt x="88" y="100"/>
                    </a:lnTo>
                    <a:lnTo>
                      <a:pt x="88" y="99"/>
                    </a:lnTo>
                    <a:lnTo>
                      <a:pt x="86" y="99"/>
                    </a:lnTo>
                    <a:lnTo>
                      <a:pt x="86" y="95"/>
                    </a:lnTo>
                    <a:lnTo>
                      <a:pt x="85" y="91"/>
                    </a:lnTo>
                    <a:lnTo>
                      <a:pt x="85" y="89"/>
                    </a:lnTo>
                    <a:lnTo>
                      <a:pt x="84" y="88"/>
                    </a:lnTo>
                    <a:lnTo>
                      <a:pt x="84" y="87"/>
                    </a:lnTo>
                    <a:lnTo>
                      <a:pt x="84" y="86"/>
                    </a:lnTo>
                    <a:lnTo>
                      <a:pt x="84" y="84"/>
                    </a:lnTo>
                    <a:lnTo>
                      <a:pt x="84" y="82"/>
                    </a:lnTo>
                    <a:lnTo>
                      <a:pt x="82" y="80"/>
                    </a:lnTo>
                    <a:lnTo>
                      <a:pt x="84" y="79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5" y="71"/>
                    </a:lnTo>
                    <a:lnTo>
                      <a:pt x="85" y="70"/>
                    </a:lnTo>
                    <a:lnTo>
                      <a:pt x="85" y="69"/>
                    </a:lnTo>
                    <a:lnTo>
                      <a:pt x="85" y="67"/>
                    </a:lnTo>
                    <a:lnTo>
                      <a:pt x="85" y="66"/>
                    </a:lnTo>
                    <a:lnTo>
                      <a:pt x="86" y="65"/>
                    </a:lnTo>
                    <a:lnTo>
                      <a:pt x="86" y="63"/>
                    </a:lnTo>
                    <a:lnTo>
                      <a:pt x="86" y="62"/>
                    </a:lnTo>
                    <a:lnTo>
                      <a:pt x="88" y="61"/>
                    </a:lnTo>
                    <a:lnTo>
                      <a:pt x="88" y="59"/>
                    </a:lnTo>
                    <a:lnTo>
                      <a:pt x="88" y="58"/>
                    </a:lnTo>
                    <a:lnTo>
                      <a:pt x="89" y="58"/>
                    </a:lnTo>
                    <a:lnTo>
                      <a:pt x="89" y="57"/>
                    </a:lnTo>
                    <a:lnTo>
                      <a:pt x="89" y="55"/>
                    </a:lnTo>
                    <a:lnTo>
                      <a:pt x="89" y="54"/>
                    </a:lnTo>
                    <a:lnTo>
                      <a:pt x="90" y="54"/>
                    </a:lnTo>
                    <a:lnTo>
                      <a:pt x="90" y="53"/>
                    </a:lnTo>
                    <a:lnTo>
                      <a:pt x="92" y="51"/>
                    </a:lnTo>
                    <a:lnTo>
                      <a:pt x="92" y="50"/>
                    </a:lnTo>
                    <a:lnTo>
                      <a:pt x="92" y="49"/>
                    </a:lnTo>
                    <a:lnTo>
                      <a:pt x="92" y="48"/>
                    </a:lnTo>
                    <a:lnTo>
                      <a:pt x="93" y="48"/>
                    </a:lnTo>
                    <a:lnTo>
                      <a:pt x="93" y="46"/>
                    </a:lnTo>
                    <a:lnTo>
                      <a:pt x="94" y="45"/>
                    </a:lnTo>
                    <a:lnTo>
                      <a:pt x="95" y="44"/>
                    </a:lnTo>
                    <a:lnTo>
                      <a:pt x="97" y="42"/>
                    </a:lnTo>
                    <a:lnTo>
                      <a:pt x="98" y="41"/>
                    </a:lnTo>
                    <a:lnTo>
                      <a:pt x="101" y="40"/>
                    </a:lnTo>
                    <a:lnTo>
                      <a:pt x="102" y="40"/>
                    </a:lnTo>
                    <a:lnTo>
                      <a:pt x="103" y="40"/>
                    </a:lnTo>
                    <a:lnTo>
                      <a:pt x="105" y="38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9" y="40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2" y="38"/>
                    </a:lnTo>
                    <a:lnTo>
                      <a:pt x="112" y="40"/>
                    </a:lnTo>
                    <a:lnTo>
                      <a:pt x="114" y="40"/>
                    </a:lnTo>
                    <a:lnTo>
                      <a:pt x="115" y="40"/>
                    </a:lnTo>
                    <a:lnTo>
                      <a:pt x="116" y="41"/>
                    </a:lnTo>
                    <a:lnTo>
                      <a:pt x="118" y="41"/>
                    </a:lnTo>
                    <a:lnTo>
                      <a:pt x="120" y="42"/>
                    </a:lnTo>
                    <a:lnTo>
                      <a:pt x="122" y="44"/>
                    </a:lnTo>
                    <a:lnTo>
                      <a:pt x="123" y="44"/>
                    </a:lnTo>
                    <a:lnTo>
                      <a:pt x="124" y="45"/>
                    </a:lnTo>
                    <a:lnTo>
                      <a:pt x="126" y="45"/>
                    </a:lnTo>
                    <a:lnTo>
                      <a:pt x="127" y="46"/>
                    </a:lnTo>
                    <a:lnTo>
                      <a:pt x="128" y="46"/>
                    </a:lnTo>
                    <a:lnTo>
                      <a:pt x="128" y="48"/>
                    </a:lnTo>
                    <a:lnTo>
                      <a:pt x="130" y="49"/>
                    </a:lnTo>
                    <a:lnTo>
                      <a:pt x="131" y="49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6" y="51"/>
                    </a:lnTo>
                    <a:lnTo>
                      <a:pt x="137" y="51"/>
                    </a:lnTo>
                    <a:lnTo>
                      <a:pt x="140" y="51"/>
                    </a:lnTo>
                    <a:lnTo>
                      <a:pt x="141" y="50"/>
                    </a:lnTo>
                    <a:lnTo>
                      <a:pt x="143" y="50"/>
                    </a:lnTo>
                    <a:lnTo>
                      <a:pt x="144" y="49"/>
                    </a:lnTo>
                    <a:lnTo>
                      <a:pt x="145" y="49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8" y="46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3" y="46"/>
                    </a:lnTo>
                    <a:lnTo>
                      <a:pt x="153" y="45"/>
                    </a:lnTo>
                    <a:lnTo>
                      <a:pt x="154" y="45"/>
                    </a:lnTo>
                    <a:lnTo>
                      <a:pt x="156" y="42"/>
                    </a:lnTo>
                    <a:lnTo>
                      <a:pt x="157" y="41"/>
                    </a:lnTo>
                    <a:lnTo>
                      <a:pt x="157" y="40"/>
                    </a:lnTo>
                    <a:lnTo>
                      <a:pt x="157" y="38"/>
                    </a:lnTo>
                    <a:lnTo>
                      <a:pt x="157" y="37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7" y="33"/>
                    </a:lnTo>
                    <a:lnTo>
                      <a:pt x="158" y="32"/>
                    </a:lnTo>
                    <a:lnTo>
                      <a:pt x="158" y="31"/>
                    </a:lnTo>
                    <a:lnTo>
                      <a:pt x="160" y="31"/>
                    </a:lnTo>
                    <a:lnTo>
                      <a:pt x="161" y="29"/>
                    </a:lnTo>
                    <a:lnTo>
                      <a:pt x="162" y="29"/>
                    </a:lnTo>
                    <a:lnTo>
                      <a:pt x="164" y="29"/>
                    </a:lnTo>
                    <a:lnTo>
                      <a:pt x="164" y="28"/>
                    </a:lnTo>
                    <a:lnTo>
                      <a:pt x="165" y="28"/>
                    </a:lnTo>
                    <a:lnTo>
                      <a:pt x="166" y="27"/>
                    </a:lnTo>
                    <a:lnTo>
                      <a:pt x="166" y="28"/>
                    </a:lnTo>
                    <a:lnTo>
                      <a:pt x="167" y="28"/>
                    </a:lnTo>
                    <a:lnTo>
                      <a:pt x="169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1" y="29"/>
                    </a:lnTo>
                    <a:lnTo>
                      <a:pt x="171" y="31"/>
                    </a:lnTo>
                    <a:lnTo>
                      <a:pt x="173" y="31"/>
                    </a:lnTo>
                    <a:lnTo>
                      <a:pt x="174" y="32"/>
                    </a:lnTo>
                    <a:lnTo>
                      <a:pt x="175" y="32"/>
                    </a:lnTo>
                    <a:lnTo>
                      <a:pt x="177" y="33"/>
                    </a:lnTo>
                    <a:lnTo>
                      <a:pt x="178" y="33"/>
                    </a:lnTo>
                    <a:lnTo>
                      <a:pt x="179" y="33"/>
                    </a:lnTo>
                    <a:lnTo>
                      <a:pt x="181" y="33"/>
                    </a:lnTo>
                    <a:lnTo>
                      <a:pt x="182" y="33"/>
                    </a:lnTo>
                    <a:lnTo>
                      <a:pt x="183" y="33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7" y="33"/>
                    </a:lnTo>
                    <a:lnTo>
                      <a:pt x="190" y="33"/>
                    </a:lnTo>
                    <a:lnTo>
                      <a:pt x="191" y="34"/>
                    </a:lnTo>
                    <a:lnTo>
                      <a:pt x="191" y="33"/>
                    </a:lnTo>
                    <a:lnTo>
                      <a:pt x="192" y="33"/>
                    </a:lnTo>
                    <a:lnTo>
                      <a:pt x="194" y="33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9" y="34"/>
                    </a:lnTo>
                    <a:lnTo>
                      <a:pt x="200" y="34"/>
                    </a:lnTo>
                    <a:lnTo>
                      <a:pt x="202" y="34"/>
                    </a:lnTo>
                    <a:lnTo>
                      <a:pt x="204" y="33"/>
                    </a:lnTo>
                    <a:lnTo>
                      <a:pt x="205" y="33"/>
                    </a:lnTo>
                    <a:lnTo>
                      <a:pt x="207" y="33"/>
                    </a:lnTo>
                    <a:lnTo>
                      <a:pt x="208" y="33"/>
                    </a:lnTo>
                    <a:lnTo>
                      <a:pt x="209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1"/>
                    </a:lnTo>
                    <a:lnTo>
                      <a:pt x="213" y="31"/>
                    </a:lnTo>
                    <a:lnTo>
                      <a:pt x="215" y="31"/>
                    </a:lnTo>
                    <a:lnTo>
                      <a:pt x="215" y="29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7" y="27"/>
                    </a:lnTo>
                    <a:lnTo>
                      <a:pt x="217" y="25"/>
                    </a:lnTo>
                    <a:lnTo>
                      <a:pt x="217" y="24"/>
                    </a:lnTo>
                    <a:lnTo>
                      <a:pt x="217" y="23"/>
                    </a:lnTo>
                    <a:lnTo>
                      <a:pt x="219" y="21"/>
                    </a:lnTo>
                    <a:lnTo>
                      <a:pt x="219" y="20"/>
                    </a:lnTo>
                    <a:lnTo>
                      <a:pt x="219" y="19"/>
                    </a:lnTo>
                    <a:lnTo>
                      <a:pt x="219" y="17"/>
                    </a:lnTo>
                    <a:lnTo>
                      <a:pt x="220" y="16"/>
                    </a:lnTo>
                    <a:lnTo>
                      <a:pt x="220" y="15"/>
                    </a:lnTo>
                    <a:lnTo>
                      <a:pt x="220" y="14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1" y="11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2" y="7"/>
                    </a:lnTo>
                    <a:lnTo>
                      <a:pt x="224" y="7"/>
                    </a:lnTo>
                    <a:lnTo>
                      <a:pt x="224" y="6"/>
                    </a:lnTo>
                    <a:lnTo>
                      <a:pt x="225" y="6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8" y="3"/>
                    </a:lnTo>
                    <a:lnTo>
                      <a:pt x="229" y="3"/>
                    </a:lnTo>
                    <a:lnTo>
                      <a:pt x="230" y="3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1" y="3"/>
                    </a:lnTo>
                    <a:lnTo>
                      <a:pt x="242" y="3"/>
                    </a:lnTo>
                    <a:lnTo>
                      <a:pt x="242" y="2"/>
                    </a:lnTo>
                    <a:lnTo>
                      <a:pt x="243" y="2"/>
                    </a:lnTo>
                    <a:lnTo>
                      <a:pt x="245" y="2"/>
                    </a:lnTo>
                    <a:lnTo>
                      <a:pt x="246" y="2"/>
                    </a:lnTo>
                    <a:lnTo>
                      <a:pt x="246" y="0"/>
                    </a:lnTo>
                    <a:lnTo>
                      <a:pt x="247" y="0"/>
                    </a:lnTo>
                    <a:lnTo>
                      <a:pt x="249" y="0"/>
                    </a:lnTo>
                    <a:lnTo>
                      <a:pt x="250" y="0"/>
                    </a:lnTo>
                    <a:lnTo>
                      <a:pt x="251" y="0"/>
                    </a:lnTo>
                    <a:lnTo>
                      <a:pt x="253" y="0"/>
                    </a:lnTo>
                    <a:lnTo>
                      <a:pt x="254" y="0"/>
                    </a:lnTo>
                    <a:lnTo>
                      <a:pt x="255" y="2"/>
                    </a:lnTo>
                    <a:lnTo>
                      <a:pt x="256" y="2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60" y="2"/>
                    </a:lnTo>
                    <a:lnTo>
                      <a:pt x="262" y="2"/>
                    </a:lnTo>
                    <a:lnTo>
                      <a:pt x="262" y="3"/>
                    </a:lnTo>
                    <a:lnTo>
                      <a:pt x="263" y="3"/>
                    </a:lnTo>
                    <a:lnTo>
                      <a:pt x="264" y="3"/>
                    </a:lnTo>
                    <a:lnTo>
                      <a:pt x="264" y="4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8" y="6"/>
                    </a:lnTo>
                    <a:lnTo>
                      <a:pt x="270" y="6"/>
                    </a:lnTo>
                    <a:lnTo>
                      <a:pt x="271" y="7"/>
                    </a:lnTo>
                    <a:lnTo>
                      <a:pt x="272" y="7"/>
                    </a:lnTo>
                    <a:lnTo>
                      <a:pt x="272" y="8"/>
                    </a:lnTo>
                    <a:lnTo>
                      <a:pt x="274" y="10"/>
                    </a:lnTo>
                    <a:lnTo>
                      <a:pt x="275" y="11"/>
                    </a:lnTo>
                    <a:lnTo>
                      <a:pt x="276" y="11"/>
                    </a:lnTo>
                    <a:lnTo>
                      <a:pt x="277" y="12"/>
                    </a:lnTo>
                    <a:lnTo>
                      <a:pt x="279" y="12"/>
                    </a:lnTo>
                    <a:lnTo>
                      <a:pt x="279" y="14"/>
                    </a:lnTo>
                    <a:lnTo>
                      <a:pt x="280" y="14"/>
                    </a:lnTo>
                    <a:lnTo>
                      <a:pt x="280" y="15"/>
                    </a:lnTo>
                    <a:lnTo>
                      <a:pt x="281" y="15"/>
                    </a:lnTo>
                    <a:lnTo>
                      <a:pt x="281" y="16"/>
                    </a:lnTo>
                    <a:lnTo>
                      <a:pt x="283" y="16"/>
                    </a:lnTo>
                    <a:lnTo>
                      <a:pt x="283" y="17"/>
                    </a:lnTo>
                    <a:lnTo>
                      <a:pt x="284" y="17"/>
                    </a:lnTo>
                    <a:lnTo>
                      <a:pt x="285" y="17"/>
                    </a:lnTo>
                    <a:lnTo>
                      <a:pt x="285" y="19"/>
                    </a:lnTo>
                    <a:lnTo>
                      <a:pt x="287" y="19"/>
                    </a:lnTo>
                    <a:lnTo>
                      <a:pt x="288" y="19"/>
                    </a:lnTo>
                    <a:lnTo>
                      <a:pt x="289" y="19"/>
                    </a:lnTo>
                    <a:lnTo>
                      <a:pt x="291" y="19"/>
                    </a:lnTo>
                    <a:lnTo>
                      <a:pt x="292" y="19"/>
                    </a:lnTo>
                    <a:lnTo>
                      <a:pt x="293" y="19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6" y="23"/>
                    </a:lnTo>
                    <a:lnTo>
                      <a:pt x="297" y="24"/>
                    </a:lnTo>
                    <a:lnTo>
                      <a:pt x="298" y="25"/>
                    </a:lnTo>
                    <a:lnTo>
                      <a:pt x="298" y="27"/>
                    </a:lnTo>
                    <a:lnTo>
                      <a:pt x="300" y="27"/>
                    </a:lnTo>
                    <a:lnTo>
                      <a:pt x="300" y="28"/>
                    </a:lnTo>
                    <a:lnTo>
                      <a:pt x="301" y="29"/>
                    </a:lnTo>
                    <a:lnTo>
                      <a:pt x="302" y="29"/>
                    </a:lnTo>
                    <a:lnTo>
                      <a:pt x="304" y="31"/>
                    </a:lnTo>
                    <a:lnTo>
                      <a:pt x="305" y="31"/>
                    </a:lnTo>
                    <a:lnTo>
                      <a:pt x="305" y="32"/>
                    </a:lnTo>
                    <a:lnTo>
                      <a:pt x="306" y="32"/>
                    </a:lnTo>
                    <a:lnTo>
                      <a:pt x="308" y="32"/>
                    </a:lnTo>
                    <a:lnTo>
                      <a:pt x="309" y="32"/>
                    </a:lnTo>
                    <a:lnTo>
                      <a:pt x="309" y="33"/>
                    </a:lnTo>
                    <a:lnTo>
                      <a:pt x="310" y="33"/>
                    </a:lnTo>
                    <a:lnTo>
                      <a:pt x="311" y="33"/>
                    </a:lnTo>
                    <a:lnTo>
                      <a:pt x="311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5" y="34"/>
                    </a:lnTo>
                    <a:lnTo>
                      <a:pt x="315" y="36"/>
                    </a:lnTo>
                    <a:lnTo>
                      <a:pt x="317" y="36"/>
                    </a:lnTo>
                    <a:lnTo>
                      <a:pt x="318" y="36"/>
                    </a:lnTo>
                    <a:lnTo>
                      <a:pt x="318" y="37"/>
                    </a:lnTo>
                    <a:lnTo>
                      <a:pt x="319" y="37"/>
                    </a:lnTo>
                    <a:lnTo>
                      <a:pt x="321" y="37"/>
                    </a:lnTo>
                    <a:lnTo>
                      <a:pt x="322" y="37"/>
                    </a:lnTo>
                    <a:lnTo>
                      <a:pt x="322" y="36"/>
                    </a:lnTo>
                    <a:lnTo>
                      <a:pt x="323" y="36"/>
                    </a:lnTo>
                    <a:lnTo>
                      <a:pt x="325" y="36"/>
                    </a:lnTo>
                    <a:lnTo>
                      <a:pt x="325" y="34"/>
                    </a:lnTo>
                    <a:lnTo>
                      <a:pt x="326" y="34"/>
                    </a:lnTo>
                    <a:lnTo>
                      <a:pt x="327" y="33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2" y="33"/>
                    </a:lnTo>
                    <a:lnTo>
                      <a:pt x="334" y="33"/>
                    </a:lnTo>
                    <a:lnTo>
                      <a:pt x="336" y="33"/>
                    </a:lnTo>
                    <a:lnTo>
                      <a:pt x="339" y="33"/>
                    </a:lnTo>
                    <a:lnTo>
                      <a:pt x="342" y="33"/>
                    </a:lnTo>
                    <a:lnTo>
                      <a:pt x="340" y="41"/>
                    </a:lnTo>
                    <a:lnTo>
                      <a:pt x="342" y="44"/>
                    </a:lnTo>
                    <a:lnTo>
                      <a:pt x="340" y="46"/>
                    </a:lnTo>
                    <a:lnTo>
                      <a:pt x="340" y="49"/>
                    </a:lnTo>
                    <a:lnTo>
                      <a:pt x="342" y="51"/>
                    </a:lnTo>
                    <a:lnTo>
                      <a:pt x="342" y="54"/>
                    </a:lnTo>
                    <a:lnTo>
                      <a:pt x="342" y="57"/>
                    </a:lnTo>
                    <a:lnTo>
                      <a:pt x="342" y="59"/>
                    </a:lnTo>
                    <a:lnTo>
                      <a:pt x="342" y="63"/>
                    </a:lnTo>
                    <a:lnTo>
                      <a:pt x="343" y="69"/>
                    </a:lnTo>
                    <a:lnTo>
                      <a:pt x="343" y="70"/>
                    </a:lnTo>
                    <a:lnTo>
                      <a:pt x="342" y="74"/>
                    </a:lnTo>
                    <a:lnTo>
                      <a:pt x="339" y="78"/>
                    </a:lnTo>
                    <a:lnTo>
                      <a:pt x="339" y="79"/>
                    </a:lnTo>
                    <a:lnTo>
                      <a:pt x="338" y="80"/>
                    </a:lnTo>
                    <a:lnTo>
                      <a:pt x="336" y="82"/>
                    </a:lnTo>
                    <a:lnTo>
                      <a:pt x="336" y="83"/>
                    </a:lnTo>
                    <a:lnTo>
                      <a:pt x="336" y="82"/>
                    </a:lnTo>
                    <a:lnTo>
                      <a:pt x="335" y="82"/>
                    </a:lnTo>
                    <a:lnTo>
                      <a:pt x="334" y="82"/>
                    </a:lnTo>
                    <a:lnTo>
                      <a:pt x="334" y="83"/>
                    </a:lnTo>
                    <a:lnTo>
                      <a:pt x="334" y="82"/>
                    </a:lnTo>
                    <a:lnTo>
                      <a:pt x="332" y="82"/>
                    </a:lnTo>
                    <a:lnTo>
                      <a:pt x="332" y="83"/>
                    </a:lnTo>
                    <a:lnTo>
                      <a:pt x="332" y="84"/>
                    </a:lnTo>
                    <a:lnTo>
                      <a:pt x="332" y="86"/>
                    </a:lnTo>
                    <a:lnTo>
                      <a:pt x="334" y="86"/>
                    </a:lnTo>
                    <a:lnTo>
                      <a:pt x="335" y="86"/>
                    </a:lnTo>
                    <a:lnTo>
                      <a:pt x="335" y="87"/>
                    </a:lnTo>
                    <a:lnTo>
                      <a:pt x="335" y="88"/>
                    </a:lnTo>
                    <a:lnTo>
                      <a:pt x="335" y="89"/>
                    </a:lnTo>
                    <a:lnTo>
                      <a:pt x="335" y="91"/>
                    </a:lnTo>
                    <a:lnTo>
                      <a:pt x="334" y="91"/>
                    </a:lnTo>
                    <a:lnTo>
                      <a:pt x="334" y="92"/>
                    </a:lnTo>
                    <a:lnTo>
                      <a:pt x="332" y="92"/>
                    </a:lnTo>
                    <a:lnTo>
                      <a:pt x="331" y="92"/>
                    </a:lnTo>
                    <a:lnTo>
                      <a:pt x="331" y="91"/>
                    </a:lnTo>
                    <a:lnTo>
                      <a:pt x="332" y="91"/>
                    </a:lnTo>
                    <a:lnTo>
                      <a:pt x="332" y="89"/>
                    </a:lnTo>
                    <a:lnTo>
                      <a:pt x="331" y="89"/>
                    </a:lnTo>
                    <a:lnTo>
                      <a:pt x="331" y="88"/>
                    </a:lnTo>
                    <a:lnTo>
                      <a:pt x="330" y="88"/>
                    </a:lnTo>
                    <a:lnTo>
                      <a:pt x="330" y="89"/>
                    </a:lnTo>
                    <a:lnTo>
                      <a:pt x="328" y="89"/>
                    </a:lnTo>
                    <a:lnTo>
                      <a:pt x="328" y="91"/>
                    </a:lnTo>
                    <a:lnTo>
                      <a:pt x="327" y="91"/>
                    </a:lnTo>
                    <a:lnTo>
                      <a:pt x="326" y="91"/>
                    </a:lnTo>
                    <a:lnTo>
                      <a:pt x="325" y="91"/>
                    </a:lnTo>
                    <a:lnTo>
                      <a:pt x="325" y="92"/>
                    </a:lnTo>
                    <a:lnTo>
                      <a:pt x="325" y="93"/>
                    </a:lnTo>
                    <a:lnTo>
                      <a:pt x="326" y="93"/>
                    </a:lnTo>
                    <a:lnTo>
                      <a:pt x="326" y="95"/>
                    </a:lnTo>
                    <a:lnTo>
                      <a:pt x="325" y="95"/>
                    </a:lnTo>
                    <a:lnTo>
                      <a:pt x="326" y="95"/>
                    </a:lnTo>
                    <a:lnTo>
                      <a:pt x="326" y="96"/>
                    </a:lnTo>
                    <a:lnTo>
                      <a:pt x="325" y="96"/>
                    </a:lnTo>
                    <a:lnTo>
                      <a:pt x="323" y="96"/>
                    </a:lnTo>
                    <a:lnTo>
                      <a:pt x="323" y="97"/>
                    </a:lnTo>
                    <a:lnTo>
                      <a:pt x="323" y="96"/>
                    </a:lnTo>
                    <a:lnTo>
                      <a:pt x="322" y="96"/>
                    </a:lnTo>
                    <a:lnTo>
                      <a:pt x="321" y="96"/>
                    </a:lnTo>
                    <a:lnTo>
                      <a:pt x="321" y="97"/>
                    </a:lnTo>
                    <a:lnTo>
                      <a:pt x="321" y="96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8" y="97"/>
                    </a:lnTo>
                    <a:lnTo>
                      <a:pt x="317" y="97"/>
                    </a:lnTo>
                    <a:lnTo>
                      <a:pt x="317" y="99"/>
                    </a:lnTo>
                    <a:lnTo>
                      <a:pt x="315" y="99"/>
                    </a:lnTo>
                    <a:lnTo>
                      <a:pt x="315" y="100"/>
                    </a:lnTo>
                    <a:lnTo>
                      <a:pt x="315" y="101"/>
                    </a:lnTo>
                    <a:lnTo>
                      <a:pt x="315" y="103"/>
                    </a:lnTo>
                    <a:lnTo>
                      <a:pt x="314" y="103"/>
                    </a:lnTo>
                    <a:lnTo>
                      <a:pt x="313" y="103"/>
                    </a:lnTo>
                    <a:lnTo>
                      <a:pt x="311" y="103"/>
                    </a:lnTo>
                    <a:lnTo>
                      <a:pt x="311" y="104"/>
                    </a:lnTo>
                    <a:lnTo>
                      <a:pt x="311" y="105"/>
                    </a:lnTo>
                    <a:lnTo>
                      <a:pt x="310" y="105"/>
                    </a:lnTo>
                    <a:lnTo>
                      <a:pt x="310" y="104"/>
                    </a:lnTo>
                    <a:lnTo>
                      <a:pt x="310" y="105"/>
                    </a:lnTo>
                    <a:lnTo>
                      <a:pt x="309" y="105"/>
                    </a:lnTo>
                    <a:lnTo>
                      <a:pt x="308" y="105"/>
                    </a:lnTo>
                    <a:lnTo>
                      <a:pt x="308" y="106"/>
                    </a:lnTo>
                    <a:lnTo>
                      <a:pt x="306" y="106"/>
                    </a:lnTo>
                    <a:lnTo>
                      <a:pt x="306" y="108"/>
                    </a:lnTo>
                    <a:lnTo>
                      <a:pt x="305" y="108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4" y="110"/>
                    </a:lnTo>
                    <a:lnTo>
                      <a:pt x="302" y="110"/>
                    </a:lnTo>
                    <a:lnTo>
                      <a:pt x="302" y="112"/>
                    </a:lnTo>
                    <a:lnTo>
                      <a:pt x="304" y="112"/>
                    </a:lnTo>
                    <a:lnTo>
                      <a:pt x="302" y="112"/>
                    </a:lnTo>
                    <a:lnTo>
                      <a:pt x="302" y="113"/>
                    </a:lnTo>
                    <a:lnTo>
                      <a:pt x="302" y="114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1" y="117"/>
                    </a:lnTo>
                    <a:lnTo>
                      <a:pt x="302" y="117"/>
                    </a:lnTo>
                    <a:lnTo>
                      <a:pt x="301" y="117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2" y="120"/>
                    </a:lnTo>
                    <a:lnTo>
                      <a:pt x="304" y="120"/>
                    </a:lnTo>
                    <a:lnTo>
                      <a:pt x="304" y="121"/>
                    </a:lnTo>
                    <a:lnTo>
                      <a:pt x="305" y="121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2" y="126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4" y="129"/>
                    </a:lnTo>
                    <a:lnTo>
                      <a:pt x="302" y="130"/>
                    </a:lnTo>
                    <a:lnTo>
                      <a:pt x="304" y="130"/>
                    </a:lnTo>
                    <a:lnTo>
                      <a:pt x="304" y="131"/>
                    </a:lnTo>
                    <a:lnTo>
                      <a:pt x="302" y="131"/>
                    </a:lnTo>
                    <a:lnTo>
                      <a:pt x="304" y="131"/>
                    </a:lnTo>
                    <a:lnTo>
                      <a:pt x="304" y="133"/>
                    </a:lnTo>
                    <a:lnTo>
                      <a:pt x="304" y="134"/>
                    </a:lnTo>
                    <a:lnTo>
                      <a:pt x="305" y="134"/>
                    </a:lnTo>
                    <a:lnTo>
                      <a:pt x="304" y="134"/>
                    </a:lnTo>
                    <a:lnTo>
                      <a:pt x="304" y="135"/>
                    </a:lnTo>
                    <a:lnTo>
                      <a:pt x="305" y="135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1" y="139"/>
                    </a:lnTo>
                    <a:lnTo>
                      <a:pt x="301" y="140"/>
                    </a:lnTo>
                    <a:lnTo>
                      <a:pt x="302" y="140"/>
                    </a:lnTo>
                    <a:lnTo>
                      <a:pt x="302" y="142"/>
                    </a:lnTo>
                    <a:lnTo>
                      <a:pt x="302" y="143"/>
                    </a:lnTo>
                    <a:lnTo>
                      <a:pt x="304" y="143"/>
                    </a:lnTo>
                    <a:lnTo>
                      <a:pt x="302" y="143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298" y="151"/>
                    </a:lnTo>
                    <a:lnTo>
                      <a:pt x="297" y="151"/>
                    </a:lnTo>
                    <a:lnTo>
                      <a:pt x="297" y="152"/>
                    </a:lnTo>
                    <a:lnTo>
                      <a:pt x="297" y="154"/>
                    </a:lnTo>
                    <a:lnTo>
                      <a:pt x="297" y="155"/>
                    </a:lnTo>
                    <a:lnTo>
                      <a:pt x="296" y="155"/>
                    </a:lnTo>
                    <a:lnTo>
                      <a:pt x="296" y="156"/>
                    </a:lnTo>
                    <a:lnTo>
                      <a:pt x="296" y="158"/>
                    </a:lnTo>
                    <a:lnTo>
                      <a:pt x="297" y="156"/>
                    </a:lnTo>
                    <a:lnTo>
                      <a:pt x="297" y="158"/>
                    </a:lnTo>
                    <a:lnTo>
                      <a:pt x="297" y="159"/>
                    </a:lnTo>
                    <a:lnTo>
                      <a:pt x="296" y="159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7" y="161"/>
                    </a:lnTo>
                    <a:lnTo>
                      <a:pt x="296" y="161"/>
                    </a:lnTo>
                    <a:lnTo>
                      <a:pt x="296" y="163"/>
                    </a:lnTo>
                    <a:lnTo>
                      <a:pt x="297" y="163"/>
                    </a:lnTo>
                    <a:lnTo>
                      <a:pt x="296" y="163"/>
                    </a:lnTo>
                    <a:lnTo>
                      <a:pt x="296" y="164"/>
                    </a:lnTo>
                    <a:lnTo>
                      <a:pt x="297" y="164"/>
                    </a:lnTo>
                    <a:lnTo>
                      <a:pt x="297" y="165"/>
                    </a:lnTo>
                    <a:lnTo>
                      <a:pt x="297" y="167"/>
                    </a:lnTo>
                    <a:lnTo>
                      <a:pt x="297" y="168"/>
                    </a:lnTo>
                    <a:lnTo>
                      <a:pt x="297" y="169"/>
                    </a:lnTo>
                    <a:lnTo>
                      <a:pt x="300" y="171"/>
                    </a:lnTo>
                    <a:lnTo>
                      <a:pt x="300" y="178"/>
                    </a:lnTo>
                    <a:lnTo>
                      <a:pt x="302" y="180"/>
                    </a:lnTo>
                    <a:lnTo>
                      <a:pt x="302" y="181"/>
                    </a:lnTo>
                    <a:lnTo>
                      <a:pt x="305" y="182"/>
                    </a:lnTo>
                    <a:lnTo>
                      <a:pt x="310" y="189"/>
                    </a:lnTo>
                    <a:lnTo>
                      <a:pt x="311" y="194"/>
                    </a:lnTo>
                    <a:lnTo>
                      <a:pt x="313" y="195"/>
                    </a:lnTo>
                    <a:lnTo>
                      <a:pt x="319" y="207"/>
                    </a:lnTo>
                    <a:lnTo>
                      <a:pt x="323" y="212"/>
                    </a:lnTo>
                    <a:lnTo>
                      <a:pt x="331" y="224"/>
                    </a:lnTo>
                    <a:lnTo>
                      <a:pt x="331" y="226"/>
                    </a:lnTo>
                    <a:lnTo>
                      <a:pt x="331" y="227"/>
                    </a:lnTo>
                    <a:lnTo>
                      <a:pt x="332" y="227"/>
                    </a:lnTo>
                    <a:lnTo>
                      <a:pt x="332" y="228"/>
                    </a:lnTo>
                    <a:lnTo>
                      <a:pt x="334" y="228"/>
                    </a:lnTo>
                    <a:lnTo>
                      <a:pt x="334" y="230"/>
                    </a:lnTo>
                    <a:lnTo>
                      <a:pt x="335" y="230"/>
                    </a:lnTo>
                    <a:lnTo>
                      <a:pt x="335" y="231"/>
                    </a:lnTo>
                    <a:lnTo>
                      <a:pt x="335" y="232"/>
                    </a:lnTo>
                    <a:lnTo>
                      <a:pt x="336" y="232"/>
                    </a:lnTo>
                    <a:lnTo>
                      <a:pt x="336" y="233"/>
                    </a:lnTo>
                    <a:lnTo>
                      <a:pt x="336" y="235"/>
                    </a:lnTo>
                    <a:lnTo>
                      <a:pt x="338" y="235"/>
                    </a:lnTo>
                    <a:lnTo>
                      <a:pt x="338" y="236"/>
                    </a:lnTo>
                    <a:lnTo>
                      <a:pt x="338" y="237"/>
                    </a:lnTo>
                    <a:lnTo>
                      <a:pt x="338" y="239"/>
                    </a:lnTo>
                    <a:lnTo>
                      <a:pt x="336" y="239"/>
                    </a:lnTo>
                    <a:lnTo>
                      <a:pt x="336" y="240"/>
                    </a:lnTo>
                    <a:lnTo>
                      <a:pt x="335" y="240"/>
                    </a:lnTo>
                    <a:lnTo>
                      <a:pt x="335" y="241"/>
                    </a:lnTo>
                    <a:lnTo>
                      <a:pt x="335" y="243"/>
                    </a:lnTo>
                    <a:lnTo>
                      <a:pt x="335" y="244"/>
                    </a:lnTo>
                    <a:lnTo>
                      <a:pt x="335" y="245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49"/>
                    </a:lnTo>
                    <a:lnTo>
                      <a:pt x="335" y="250"/>
                    </a:lnTo>
                    <a:lnTo>
                      <a:pt x="336" y="250"/>
                    </a:lnTo>
                    <a:lnTo>
                      <a:pt x="336" y="252"/>
                    </a:lnTo>
                    <a:lnTo>
                      <a:pt x="336" y="253"/>
                    </a:lnTo>
                    <a:lnTo>
                      <a:pt x="336" y="254"/>
                    </a:lnTo>
                    <a:lnTo>
                      <a:pt x="336" y="256"/>
                    </a:lnTo>
                    <a:lnTo>
                      <a:pt x="336" y="257"/>
                    </a:lnTo>
                    <a:lnTo>
                      <a:pt x="336" y="258"/>
                    </a:lnTo>
                    <a:lnTo>
                      <a:pt x="336" y="260"/>
                    </a:lnTo>
                    <a:lnTo>
                      <a:pt x="336" y="261"/>
                    </a:lnTo>
                    <a:lnTo>
                      <a:pt x="335" y="261"/>
                    </a:lnTo>
                    <a:lnTo>
                      <a:pt x="336" y="262"/>
                    </a:lnTo>
                    <a:lnTo>
                      <a:pt x="336" y="264"/>
                    </a:lnTo>
                    <a:lnTo>
                      <a:pt x="336" y="265"/>
                    </a:lnTo>
                    <a:lnTo>
                      <a:pt x="338" y="265"/>
                    </a:lnTo>
                    <a:lnTo>
                      <a:pt x="338" y="266"/>
                    </a:lnTo>
                    <a:lnTo>
                      <a:pt x="338" y="267"/>
                    </a:lnTo>
                    <a:lnTo>
                      <a:pt x="339" y="267"/>
                    </a:lnTo>
                    <a:lnTo>
                      <a:pt x="339" y="266"/>
                    </a:lnTo>
                    <a:lnTo>
                      <a:pt x="340" y="266"/>
                    </a:lnTo>
                    <a:lnTo>
                      <a:pt x="342" y="267"/>
                    </a:lnTo>
                    <a:lnTo>
                      <a:pt x="342" y="266"/>
                    </a:lnTo>
                    <a:lnTo>
                      <a:pt x="342" y="267"/>
                    </a:lnTo>
                    <a:lnTo>
                      <a:pt x="343" y="267"/>
                    </a:lnTo>
                    <a:lnTo>
                      <a:pt x="344" y="267"/>
                    </a:lnTo>
                    <a:lnTo>
                      <a:pt x="346" y="267"/>
                    </a:lnTo>
                    <a:lnTo>
                      <a:pt x="347" y="267"/>
                    </a:lnTo>
                    <a:lnTo>
                      <a:pt x="348" y="267"/>
                    </a:lnTo>
                    <a:lnTo>
                      <a:pt x="349" y="267"/>
                    </a:lnTo>
                    <a:lnTo>
                      <a:pt x="349" y="269"/>
                    </a:lnTo>
                    <a:lnTo>
                      <a:pt x="351" y="269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3" y="267"/>
                    </a:lnTo>
                    <a:lnTo>
                      <a:pt x="353" y="269"/>
                    </a:lnTo>
                    <a:lnTo>
                      <a:pt x="355" y="269"/>
                    </a:lnTo>
                    <a:lnTo>
                      <a:pt x="355" y="267"/>
                    </a:lnTo>
                    <a:lnTo>
                      <a:pt x="356" y="267"/>
                    </a:lnTo>
                    <a:lnTo>
                      <a:pt x="357" y="267"/>
                    </a:lnTo>
                    <a:lnTo>
                      <a:pt x="359" y="267"/>
                    </a:lnTo>
                    <a:lnTo>
                      <a:pt x="359" y="266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1" y="264"/>
                    </a:lnTo>
                    <a:lnTo>
                      <a:pt x="361" y="262"/>
                    </a:lnTo>
                    <a:lnTo>
                      <a:pt x="363" y="262"/>
                    </a:lnTo>
                    <a:lnTo>
                      <a:pt x="363" y="261"/>
                    </a:lnTo>
                    <a:lnTo>
                      <a:pt x="364" y="261"/>
                    </a:lnTo>
                    <a:lnTo>
                      <a:pt x="364" y="260"/>
                    </a:lnTo>
                    <a:lnTo>
                      <a:pt x="365" y="260"/>
                    </a:lnTo>
                    <a:lnTo>
                      <a:pt x="365" y="261"/>
                    </a:lnTo>
                    <a:lnTo>
                      <a:pt x="365" y="260"/>
                    </a:lnTo>
                    <a:lnTo>
                      <a:pt x="366" y="260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9" y="258"/>
                    </a:lnTo>
                    <a:lnTo>
                      <a:pt x="370" y="258"/>
                    </a:lnTo>
                    <a:lnTo>
                      <a:pt x="370" y="257"/>
                    </a:lnTo>
                    <a:lnTo>
                      <a:pt x="372" y="257"/>
                    </a:lnTo>
                    <a:lnTo>
                      <a:pt x="372" y="258"/>
                    </a:lnTo>
                    <a:lnTo>
                      <a:pt x="372" y="257"/>
                    </a:lnTo>
                    <a:lnTo>
                      <a:pt x="373" y="257"/>
                    </a:lnTo>
                    <a:lnTo>
                      <a:pt x="373" y="256"/>
                    </a:lnTo>
                    <a:lnTo>
                      <a:pt x="374" y="256"/>
                    </a:lnTo>
                    <a:lnTo>
                      <a:pt x="376" y="256"/>
                    </a:lnTo>
                    <a:lnTo>
                      <a:pt x="376" y="257"/>
                    </a:lnTo>
                    <a:lnTo>
                      <a:pt x="377" y="257"/>
                    </a:lnTo>
                    <a:lnTo>
                      <a:pt x="378" y="257"/>
                    </a:lnTo>
                    <a:lnTo>
                      <a:pt x="378" y="258"/>
                    </a:lnTo>
                    <a:lnTo>
                      <a:pt x="380" y="258"/>
                    </a:lnTo>
                    <a:lnTo>
                      <a:pt x="380" y="257"/>
                    </a:lnTo>
                    <a:lnTo>
                      <a:pt x="380" y="258"/>
                    </a:lnTo>
                    <a:lnTo>
                      <a:pt x="381" y="260"/>
                    </a:lnTo>
                    <a:lnTo>
                      <a:pt x="380" y="260"/>
                    </a:lnTo>
                    <a:lnTo>
                      <a:pt x="381" y="260"/>
                    </a:lnTo>
                    <a:lnTo>
                      <a:pt x="381" y="261"/>
                    </a:lnTo>
                    <a:lnTo>
                      <a:pt x="382" y="261"/>
                    </a:lnTo>
                    <a:lnTo>
                      <a:pt x="383" y="261"/>
                    </a:lnTo>
                    <a:lnTo>
                      <a:pt x="385" y="261"/>
                    </a:lnTo>
                    <a:lnTo>
                      <a:pt x="385" y="260"/>
                    </a:lnTo>
                    <a:lnTo>
                      <a:pt x="386" y="260"/>
                    </a:lnTo>
                    <a:lnTo>
                      <a:pt x="386" y="261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58"/>
                    </a:lnTo>
                    <a:lnTo>
                      <a:pt x="385" y="257"/>
                    </a:lnTo>
                    <a:lnTo>
                      <a:pt x="386" y="257"/>
                    </a:lnTo>
                    <a:lnTo>
                      <a:pt x="385" y="257"/>
                    </a:lnTo>
                    <a:lnTo>
                      <a:pt x="385" y="256"/>
                    </a:lnTo>
                    <a:lnTo>
                      <a:pt x="385" y="254"/>
                    </a:lnTo>
                    <a:lnTo>
                      <a:pt x="383" y="254"/>
                    </a:lnTo>
                    <a:lnTo>
                      <a:pt x="383" y="253"/>
                    </a:lnTo>
                    <a:lnTo>
                      <a:pt x="382" y="253"/>
                    </a:lnTo>
                    <a:lnTo>
                      <a:pt x="382" y="252"/>
                    </a:lnTo>
                    <a:lnTo>
                      <a:pt x="381" y="252"/>
                    </a:lnTo>
                    <a:lnTo>
                      <a:pt x="380" y="252"/>
                    </a:lnTo>
                    <a:lnTo>
                      <a:pt x="380" y="250"/>
                    </a:lnTo>
                    <a:lnTo>
                      <a:pt x="380" y="249"/>
                    </a:lnTo>
                    <a:lnTo>
                      <a:pt x="380" y="248"/>
                    </a:lnTo>
                    <a:lnTo>
                      <a:pt x="380" y="247"/>
                    </a:lnTo>
                    <a:lnTo>
                      <a:pt x="378" y="247"/>
                    </a:lnTo>
                    <a:lnTo>
                      <a:pt x="378" y="245"/>
                    </a:lnTo>
                    <a:lnTo>
                      <a:pt x="377" y="245"/>
                    </a:lnTo>
                    <a:lnTo>
                      <a:pt x="377" y="247"/>
                    </a:lnTo>
                    <a:lnTo>
                      <a:pt x="377" y="245"/>
                    </a:lnTo>
                    <a:lnTo>
                      <a:pt x="376" y="245"/>
                    </a:lnTo>
                    <a:lnTo>
                      <a:pt x="374" y="245"/>
                    </a:lnTo>
                    <a:lnTo>
                      <a:pt x="374" y="244"/>
                    </a:lnTo>
                    <a:lnTo>
                      <a:pt x="376" y="244"/>
                    </a:lnTo>
                    <a:lnTo>
                      <a:pt x="374" y="244"/>
                    </a:lnTo>
                    <a:lnTo>
                      <a:pt x="374" y="243"/>
                    </a:lnTo>
                    <a:lnTo>
                      <a:pt x="376" y="243"/>
                    </a:lnTo>
                    <a:lnTo>
                      <a:pt x="376" y="241"/>
                    </a:lnTo>
                    <a:lnTo>
                      <a:pt x="377" y="241"/>
                    </a:lnTo>
                    <a:lnTo>
                      <a:pt x="377" y="240"/>
                    </a:lnTo>
                    <a:lnTo>
                      <a:pt x="377" y="239"/>
                    </a:lnTo>
                    <a:lnTo>
                      <a:pt x="377" y="237"/>
                    </a:lnTo>
                    <a:lnTo>
                      <a:pt x="377" y="236"/>
                    </a:lnTo>
                    <a:lnTo>
                      <a:pt x="377" y="235"/>
                    </a:lnTo>
                    <a:lnTo>
                      <a:pt x="377" y="233"/>
                    </a:lnTo>
                    <a:lnTo>
                      <a:pt x="376" y="233"/>
                    </a:lnTo>
                    <a:lnTo>
                      <a:pt x="376" y="232"/>
                    </a:lnTo>
                    <a:lnTo>
                      <a:pt x="374" y="232"/>
                    </a:lnTo>
                    <a:lnTo>
                      <a:pt x="374" y="231"/>
                    </a:lnTo>
                    <a:lnTo>
                      <a:pt x="374" y="230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69" y="224"/>
                    </a:lnTo>
                    <a:lnTo>
                      <a:pt x="369" y="223"/>
                    </a:lnTo>
                    <a:lnTo>
                      <a:pt x="368" y="223"/>
                    </a:lnTo>
                    <a:lnTo>
                      <a:pt x="368" y="222"/>
                    </a:lnTo>
                    <a:lnTo>
                      <a:pt x="372" y="216"/>
                    </a:lnTo>
                    <a:lnTo>
                      <a:pt x="377" y="210"/>
                    </a:lnTo>
                    <a:lnTo>
                      <a:pt x="377" y="209"/>
                    </a:lnTo>
                    <a:lnTo>
                      <a:pt x="377" y="207"/>
                    </a:lnTo>
                    <a:lnTo>
                      <a:pt x="377" y="206"/>
                    </a:lnTo>
                    <a:lnTo>
                      <a:pt x="377" y="205"/>
                    </a:lnTo>
                    <a:lnTo>
                      <a:pt x="377" y="203"/>
                    </a:lnTo>
                    <a:lnTo>
                      <a:pt x="377" y="202"/>
                    </a:lnTo>
                    <a:lnTo>
                      <a:pt x="377" y="201"/>
                    </a:lnTo>
                    <a:lnTo>
                      <a:pt x="377" y="199"/>
                    </a:lnTo>
                    <a:lnTo>
                      <a:pt x="377" y="198"/>
                    </a:lnTo>
                    <a:lnTo>
                      <a:pt x="377" y="197"/>
                    </a:lnTo>
                    <a:lnTo>
                      <a:pt x="377" y="195"/>
                    </a:lnTo>
                    <a:lnTo>
                      <a:pt x="377" y="194"/>
                    </a:lnTo>
                    <a:lnTo>
                      <a:pt x="377" y="193"/>
                    </a:lnTo>
                    <a:lnTo>
                      <a:pt x="377" y="192"/>
                    </a:lnTo>
                    <a:lnTo>
                      <a:pt x="377" y="190"/>
                    </a:lnTo>
                    <a:lnTo>
                      <a:pt x="378" y="190"/>
                    </a:lnTo>
                    <a:lnTo>
                      <a:pt x="378" y="189"/>
                    </a:lnTo>
                    <a:lnTo>
                      <a:pt x="377" y="189"/>
                    </a:lnTo>
                    <a:lnTo>
                      <a:pt x="377" y="188"/>
                    </a:lnTo>
                    <a:lnTo>
                      <a:pt x="377" y="186"/>
                    </a:lnTo>
                    <a:lnTo>
                      <a:pt x="378" y="185"/>
                    </a:lnTo>
                    <a:lnTo>
                      <a:pt x="378" y="182"/>
                    </a:lnTo>
                    <a:lnTo>
                      <a:pt x="380" y="182"/>
                    </a:lnTo>
                    <a:lnTo>
                      <a:pt x="380" y="181"/>
                    </a:lnTo>
                    <a:lnTo>
                      <a:pt x="381" y="181"/>
                    </a:lnTo>
                    <a:lnTo>
                      <a:pt x="381" y="180"/>
                    </a:lnTo>
                    <a:lnTo>
                      <a:pt x="382" y="180"/>
                    </a:lnTo>
                    <a:lnTo>
                      <a:pt x="382" y="178"/>
                    </a:lnTo>
                    <a:lnTo>
                      <a:pt x="383" y="178"/>
                    </a:lnTo>
                    <a:lnTo>
                      <a:pt x="383" y="177"/>
                    </a:lnTo>
                    <a:lnTo>
                      <a:pt x="385" y="177"/>
                    </a:lnTo>
                    <a:lnTo>
                      <a:pt x="386" y="178"/>
                    </a:lnTo>
                    <a:lnTo>
                      <a:pt x="386" y="180"/>
                    </a:lnTo>
                    <a:lnTo>
                      <a:pt x="387" y="180"/>
                    </a:lnTo>
                    <a:lnTo>
                      <a:pt x="387" y="181"/>
                    </a:lnTo>
                    <a:lnTo>
                      <a:pt x="389" y="181"/>
                    </a:lnTo>
                    <a:lnTo>
                      <a:pt x="390" y="181"/>
                    </a:lnTo>
                    <a:lnTo>
                      <a:pt x="390" y="182"/>
                    </a:lnTo>
                    <a:lnTo>
                      <a:pt x="391" y="182"/>
                    </a:lnTo>
                    <a:lnTo>
                      <a:pt x="393" y="182"/>
                    </a:lnTo>
                    <a:lnTo>
                      <a:pt x="394" y="182"/>
                    </a:lnTo>
                    <a:lnTo>
                      <a:pt x="395" y="182"/>
                    </a:lnTo>
                    <a:lnTo>
                      <a:pt x="395" y="184"/>
                    </a:lnTo>
                    <a:lnTo>
                      <a:pt x="395" y="185"/>
                    </a:lnTo>
                    <a:lnTo>
                      <a:pt x="399" y="188"/>
                    </a:lnTo>
                    <a:lnTo>
                      <a:pt x="403" y="186"/>
                    </a:lnTo>
                    <a:lnTo>
                      <a:pt x="403" y="182"/>
                    </a:lnTo>
                    <a:lnTo>
                      <a:pt x="403" y="181"/>
                    </a:lnTo>
                    <a:lnTo>
                      <a:pt x="404" y="181"/>
                    </a:lnTo>
                    <a:lnTo>
                      <a:pt x="404" y="180"/>
                    </a:lnTo>
                    <a:lnTo>
                      <a:pt x="406" y="180"/>
                    </a:lnTo>
                    <a:lnTo>
                      <a:pt x="410" y="181"/>
                    </a:lnTo>
                    <a:lnTo>
                      <a:pt x="411" y="180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5" y="180"/>
                    </a:lnTo>
                    <a:lnTo>
                      <a:pt x="416" y="180"/>
                    </a:lnTo>
                    <a:lnTo>
                      <a:pt x="418" y="180"/>
                    </a:lnTo>
                    <a:lnTo>
                      <a:pt x="419" y="178"/>
                    </a:lnTo>
                    <a:lnTo>
                      <a:pt x="420" y="178"/>
                    </a:lnTo>
                    <a:lnTo>
                      <a:pt x="421" y="178"/>
                    </a:lnTo>
                    <a:lnTo>
                      <a:pt x="423" y="178"/>
                    </a:lnTo>
                    <a:lnTo>
                      <a:pt x="424" y="178"/>
                    </a:lnTo>
                    <a:lnTo>
                      <a:pt x="425" y="178"/>
                    </a:lnTo>
                    <a:lnTo>
                      <a:pt x="427" y="178"/>
                    </a:lnTo>
                    <a:lnTo>
                      <a:pt x="428" y="177"/>
                    </a:lnTo>
                    <a:lnTo>
                      <a:pt x="429" y="177"/>
                    </a:lnTo>
                    <a:lnTo>
                      <a:pt x="431" y="177"/>
                    </a:lnTo>
                    <a:lnTo>
                      <a:pt x="431" y="176"/>
                    </a:lnTo>
                    <a:lnTo>
                      <a:pt x="432" y="176"/>
                    </a:lnTo>
                    <a:lnTo>
                      <a:pt x="433" y="176"/>
                    </a:lnTo>
                    <a:lnTo>
                      <a:pt x="435" y="175"/>
                    </a:lnTo>
                    <a:lnTo>
                      <a:pt x="436" y="175"/>
                    </a:lnTo>
                    <a:lnTo>
                      <a:pt x="436" y="173"/>
                    </a:lnTo>
                    <a:lnTo>
                      <a:pt x="437" y="173"/>
                    </a:lnTo>
                    <a:lnTo>
                      <a:pt x="438" y="173"/>
                    </a:lnTo>
                    <a:lnTo>
                      <a:pt x="438" y="172"/>
                    </a:lnTo>
                    <a:lnTo>
                      <a:pt x="438" y="171"/>
                    </a:lnTo>
                    <a:lnTo>
                      <a:pt x="440" y="165"/>
                    </a:lnTo>
                    <a:lnTo>
                      <a:pt x="441" y="165"/>
                    </a:lnTo>
                    <a:lnTo>
                      <a:pt x="441" y="164"/>
                    </a:lnTo>
                    <a:lnTo>
                      <a:pt x="441" y="163"/>
                    </a:lnTo>
                    <a:lnTo>
                      <a:pt x="441" y="161"/>
                    </a:lnTo>
                    <a:lnTo>
                      <a:pt x="442" y="160"/>
                    </a:lnTo>
                    <a:lnTo>
                      <a:pt x="442" y="159"/>
                    </a:lnTo>
                    <a:lnTo>
                      <a:pt x="442" y="158"/>
                    </a:lnTo>
                    <a:lnTo>
                      <a:pt x="441" y="156"/>
                    </a:lnTo>
                    <a:lnTo>
                      <a:pt x="440" y="156"/>
                    </a:lnTo>
                    <a:lnTo>
                      <a:pt x="440" y="154"/>
                    </a:lnTo>
                    <a:lnTo>
                      <a:pt x="452" y="151"/>
                    </a:lnTo>
                    <a:lnTo>
                      <a:pt x="459" y="150"/>
                    </a:lnTo>
                    <a:lnTo>
                      <a:pt x="467" y="151"/>
                    </a:lnTo>
                    <a:lnTo>
                      <a:pt x="470" y="151"/>
                    </a:lnTo>
                    <a:lnTo>
                      <a:pt x="480" y="151"/>
                    </a:lnTo>
                    <a:lnTo>
                      <a:pt x="491" y="158"/>
                    </a:lnTo>
                    <a:lnTo>
                      <a:pt x="504" y="167"/>
                    </a:lnTo>
                    <a:lnTo>
                      <a:pt x="508" y="169"/>
                    </a:lnTo>
                    <a:lnTo>
                      <a:pt x="516" y="173"/>
                    </a:lnTo>
                    <a:lnTo>
                      <a:pt x="521" y="178"/>
                    </a:lnTo>
                    <a:lnTo>
                      <a:pt x="542" y="195"/>
                    </a:lnTo>
                    <a:lnTo>
                      <a:pt x="548" y="202"/>
                    </a:lnTo>
                    <a:lnTo>
                      <a:pt x="554" y="202"/>
                    </a:lnTo>
                    <a:lnTo>
                      <a:pt x="560" y="203"/>
                    </a:lnTo>
                    <a:lnTo>
                      <a:pt x="563" y="205"/>
                    </a:lnTo>
                    <a:lnTo>
                      <a:pt x="568" y="207"/>
                    </a:lnTo>
                    <a:lnTo>
                      <a:pt x="571" y="209"/>
                    </a:lnTo>
                    <a:lnTo>
                      <a:pt x="581" y="212"/>
                    </a:lnTo>
                    <a:lnTo>
                      <a:pt x="582" y="212"/>
                    </a:lnTo>
                    <a:lnTo>
                      <a:pt x="592" y="214"/>
                    </a:lnTo>
                    <a:lnTo>
                      <a:pt x="603" y="214"/>
                    </a:lnTo>
                    <a:lnTo>
                      <a:pt x="610" y="216"/>
                    </a:lnTo>
                    <a:lnTo>
                      <a:pt x="614" y="216"/>
                    </a:lnTo>
                    <a:lnTo>
                      <a:pt x="623" y="220"/>
                    </a:lnTo>
                    <a:lnTo>
                      <a:pt x="626" y="222"/>
                    </a:lnTo>
                    <a:lnTo>
                      <a:pt x="634" y="226"/>
                    </a:lnTo>
                    <a:lnTo>
                      <a:pt x="649" y="240"/>
                    </a:lnTo>
                    <a:lnTo>
                      <a:pt x="653" y="249"/>
                    </a:lnTo>
                    <a:lnTo>
                      <a:pt x="661" y="256"/>
                    </a:lnTo>
                    <a:lnTo>
                      <a:pt x="675" y="258"/>
                    </a:lnTo>
                    <a:lnTo>
                      <a:pt x="682" y="256"/>
                    </a:lnTo>
                    <a:lnTo>
                      <a:pt x="683" y="256"/>
                    </a:lnTo>
                    <a:lnTo>
                      <a:pt x="685" y="258"/>
                    </a:lnTo>
                    <a:lnTo>
                      <a:pt x="687" y="260"/>
                    </a:lnTo>
                    <a:lnTo>
                      <a:pt x="686" y="265"/>
                    </a:lnTo>
                    <a:lnTo>
                      <a:pt x="677" y="277"/>
                    </a:lnTo>
                    <a:lnTo>
                      <a:pt x="675" y="281"/>
                    </a:lnTo>
                    <a:lnTo>
                      <a:pt x="687" y="281"/>
                    </a:lnTo>
                    <a:lnTo>
                      <a:pt x="688" y="284"/>
                    </a:lnTo>
                    <a:lnTo>
                      <a:pt x="688" y="287"/>
                    </a:lnTo>
                    <a:lnTo>
                      <a:pt x="686" y="288"/>
                    </a:lnTo>
                    <a:lnTo>
                      <a:pt x="686" y="298"/>
                    </a:lnTo>
                    <a:lnTo>
                      <a:pt x="686" y="300"/>
                    </a:lnTo>
                    <a:lnTo>
                      <a:pt x="688" y="326"/>
                    </a:lnTo>
                    <a:lnTo>
                      <a:pt x="690" y="336"/>
                    </a:lnTo>
                    <a:lnTo>
                      <a:pt x="692" y="339"/>
                    </a:lnTo>
                    <a:lnTo>
                      <a:pt x="695" y="345"/>
                    </a:lnTo>
                    <a:lnTo>
                      <a:pt x="698" y="349"/>
                    </a:lnTo>
                    <a:lnTo>
                      <a:pt x="700" y="353"/>
                    </a:lnTo>
                    <a:lnTo>
                      <a:pt x="708" y="354"/>
                    </a:lnTo>
                    <a:lnTo>
                      <a:pt x="715" y="353"/>
                    </a:lnTo>
                    <a:lnTo>
                      <a:pt x="721" y="351"/>
                    </a:lnTo>
                    <a:lnTo>
                      <a:pt x="726" y="350"/>
                    </a:lnTo>
                    <a:lnTo>
                      <a:pt x="730" y="350"/>
                    </a:lnTo>
                    <a:lnTo>
                      <a:pt x="734" y="354"/>
                    </a:lnTo>
                    <a:lnTo>
                      <a:pt x="737" y="355"/>
                    </a:lnTo>
                    <a:lnTo>
                      <a:pt x="736" y="363"/>
                    </a:lnTo>
                    <a:lnTo>
                      <a:pt x="730" y="375"/>
                    </a:lnTo>
                    <a:lnTo>
                      <a:pt x="730" y="383"/>
                    </a:lnTo>
                    <a:lnTo>
                      <a:pt x="729" y="388"/>
                    </a:lnTo>
                    <a:lnTo>
                      <a:pt x="730" y="391"/>
                    </a:lnTo>
                    <a:lnTo>
                      <a:pt x="730" y="394"/>
                    </a:lnTo>
                    <a:lnTo>
                      <a:pt x="733" y="401"/>
                    </a:lnTo>
                    <a:lnTo>
                      <a:pt x="738" y="411"/>
                    </a:lnTo>
                    <a:lnTo>
                      <a:pt x="746" y="421"/>
                    </a:lnTo>
                    <a:lnTo>
                      <a:pt x="750" y="425"/>
                    </a:lnTo>
                    <a:lnTo>
                      <a:pt x="753" y="430"/>
                    </a:lnTo>
                    <a:lnTo>
                      <a:pt x="762" y="444"/>
                    </a:lnTo>
                    <a:lnTo>
                      <a:pt x="764" y="456"/>
                    </a:lnTo>
                    <a:lnTo>
                      <a:pt x="767" y="463"/>
                    </a:lnTo>
                    <a:lnTo>
                      <a:pt x="770" y="464"/>
                    </a:lnTo>
                    <a:lnTo>
                      <a:pt x="774" y="468"/>
                    </a:lnTo>
                    <a:lnTo>
                      <a:pt x="778" y="470"/>
                    </a:lnTo>
                    <a:lnTo>
                      <a:pt x="783" y="472"/>
                    </a:lnTo>
                    <a:lnTo>
                      <a:pt x="787" y="476"/>
                    </a:lnTo>
                    <a:lnTo>
                      <a:pt x="795" y="480"/>
                    </a:lnTo>
                    <a:lnTo>
                      <a:pt x="797" y="480"/>
                    </a:lnTo>
                    <a:lnTo>
                      <a:pt x="804" y="483"/>
                    </a:lnTo>
                    <a:lnTo>
                      <a:pt x="806" y="490"/>
                    </a:lnTo>
                    <a:lnTo>
                      <a:pt x="809" y="503"/>
                    </a:lnTo>
                    <a:lnTo>
                      <a:pt x="805" y="515"/>
                    </a:lnTo>
                    <a:lnTo>
                      <a:pt x="804" y="524"/>
                    </a:lnTo>
                    <a:lnTo>
                      <a:pt x="801" y="535"/>
                    </a:lnTo>
                    <a:lnTo>
                      <a:pt x="798" y="544"/>
                    </a:lnTo>
                    <a:lnTo>
                      <a:pt x="798" y="549"/>
                    </a:lnTo>
                    <a:lnTo>
                      <a:pt x="796" y="549"/>
                    </a:lnTo>
                    <a:lnTo>
                      <a:pt x="793" y="549"/>
                    </a:lnTo>
                    <a:lnTo>
                      <a:pt x="791" y="549"/>
                    </a:lnTo>
                    <a:lnTo>
                      <a:pt x="784" y="548"/>
                    </a:lnTo>
                    <a:lnTo>
                      <a:pt x="781" y="548"/>
                    </a:lnTo>
                    <a:lnTo>
                      <a:pt x="778" y="546"/>
                    </a:lnTo>
                    <a:lnTo>
                      <a:pt x="774" y="548"/>
                    </a:lnTo>
                    <a:lnTo>
                      <a:pt x="768" y="549"/>
                    </a:lnTo>
                    <a:lnTo>
                      <a:pt x="766" y="549"/>
                    </a:lnTo>
                    <a:lnTo>
                      <a:pt x="763" y="548"/>
                    </a:lnTo>
                    <a:lnTo>
                      <a:pt x="758" y="550"/>
                    </a:lnTo>
                    <a:lnTo>
                      <a:pt x="753" y="552"/>
                    </a:lnTo>
                    <a:lnTo>
                      <a:pt x="749" y="548"/>
                    </a:lnTo>
                    <a:lnTo>
                      <a:pt x="747" y="548"/>
                    </a:lnTo>
                    <a:lnTo>
                      <a:pt x="745" y="546"/>
                    </a:lnTo>
                    <a:lnTo>
                      <a:pt x="742" y="548"/>
                    </a:lnTo>
                    <a:lnTo>
                      <a:pt x="740" y="546"/>
                    </a:lnTo>
                    <a:lnTo>
                      <a:pt x="737" y="544"/>
                    </a:lnTo>
                    <a:lnTo>
                      <a:pt x="734" y="545"/>
                    </a:lnTo>
                    <a:lnTo>
                      <a:pt x="730" y="544"/>
                    </a:lnTo>
                    <a:lnTo>
                      <a:pt x="725" y="545"/>
                    </a:lnTo>
                    <a:lnTo>
                      <a:pt x="724" y="544"/>
                    </a:lnTo>
                    <a:lnTo>
                      <a:pt x="721" y="544"/>
                    </a:lnTo>
                    <a:lnTo>
                      <a:pt x="720" y="542"/>
                    </a:lnTo>
                    <a:lnTo>
                      <a:pt x="717" y="542"/>
                    </a:lnTo>
                    <a:lnTo>
                      <a:pt x="715" y="544"/>
                    </a:lnTo>
                    <a:lnTo>
                      <a:pt x="715" y="545"/>
                    </a:lnTo>
                    <a:lnTo>
                      <a:pt x="709" y="548"/>
                    </a:lnTo>
                    <a:lnTo>
                      <a:pt x="707" y="549"/>
                    </a:lnTo>
                    <a:lnTo>
                      <a:pt x="706" y="549"/>
                    </a:lnTo>
                    <a:lnTo>
                      <a:pt x="704" y="548"/>
                    </a:lnTo>
                    <a:lnTo>
                      <a:pt x="702" y="546"/>
                    </a:lnTo>
                    <a:lnTo>
                      <a:pt x="700" y="544"/>
                    </a:lnTo>
                    <a:lnTo>
                      <a:pt x="699" y="544"/>
                    </a:lnTo>
                    <a:lnTo>
                      <a:pt x="695" y="544"/>
                    </a:lnTo>
                    <a:lnTo>
                      <a:pt x="691" y="544"/>
                    </a:lnTo>
                    <a:lnTo>
                      <a:pt x="690" y="544"/>
                    </a:lnTo>
                    <a:lnTo>
                      <a:pt x="688" y="544"/>
                    </a:lnTo>
                    <a:lnTo>
                      <a:pt x="687" y="544"/>
                    </a:lnTo>
                    <a:lnTo>
                      <a:pt x="686" y="542"/>
                    </a:lnTo>
                    <a:lnTo>
                      <a:pt x="685" y="541"/>
                    </a:lnTo>
                    <a:lnTo>
                      <a:pt x="683" y="542"/>
                    </a:lnTo>
                    <a:lnTo>
                      <a:pt x="682" y="544"/>
                    </a:lnTo>
                    <a:lnTo>
                      <a:pt x="681" y="544"/>
                    </a:lnTo>
                    <a:lnTo>
                      <a:pt x="681" y="542"/>
                    </a:lnTo>
                    <a:lnTo>
                      <a:pt x="679" y="542"/>
                    </a:lnTo>
                    <a:lnTo>
                      <a:pt x="679" y="541"/>
                    </a:lnTo>
                    <a:lnTo>
                      <a:pt x="678" y="541"/>
                    </a:lnTo>
                    <a:lnTo>
                      <a:pt x="677" y="541"/>
                    </a:lnTo>
                    <a:lnTo>
                      <a:pt x="675" y="541"/>
                    </a:lnTo>
                    <a:lnTo>
                      <a:pt x="674" y="542"/>
                    </a:lnTo>
                    <a:lnTo>
                      <a:pt x="673" y="542"/>
                    </a:lnTo>
                    <a:lnTo>
                      <a:pt x="673" y="541"/>
                    </a:lnTo>
                    <a:lnTo>
                      <a:pt x="673" y="540"/>
                    </a:lnTo>
                    <a:lnTo>
                      <a:pt x="671" y="541"/>
                    </a:lnTo>
                    <a:lnTo>
                      <a:pt x="670" y="541"/>
                    </a:lnTo>
                    <a:lnTo>
                      <a:pt x="669" y="541"/>
                    </a:lnTo>
                    <a:lnTo>
                      <a:pt x="668" y="540"/>
                    </a:lnTo>
                    <a:lnTo>
                      <a:pt x="666" y="540"/>
                    </a:lnTo>
                    <a:lnTo>
                      <a:pt x="665" y="541"/>
                    </a:lnTo>
                    <a:lnTo>
                      <a:pt x="664" y="541"/>
                    </a:lnTo>
                    <a:lnTo>
                      <a:pt x="661" y="541"/>
                    </a:lnTo>
                    <a:lnTo>
                      <a:pt x="661" y="540"/>
                    </a:lnTo>
                    <a:lnTo>
                      <a:pt x="661" y="538"/>
                    </a:lnTo>
                    <a:lnTo>
                      <a:pt x="661" y="537"/>
                    </a:lnTo>
                    <a:lnTo>
                      <a:pt x="660" y="537"/>
                    </a:lnTo>
                    <a:lnTo>
                      <a:pt x="658" y="538"/>
                    </a:lnTo>
                    <a:lnTo>
                      <a:pt x="657" y="538"/>
                    </a:lnTo>
                    <a:lnTo>
                      <a:pt x="656" y="540"/>
                    </a:lnTo>
                    <a:lnTo>
                      <a:pt x="654" y="541"/>
                    </a:lnTo>
                    <a:lnTo>
                      <a:pt x="653" y="541"/>
                    </a:lnTo>
                    <a:lnTo>
                      <a:pt x="653" y="540"/>
                    </a:lnTo>
                    <a:lnTo>
                      <a:pt x="652" y="538"/>
                    </a:lnTo>
                    <a:lnTo>
                      <a:pt x="652" y="537"/>
                    </a:lnTo>
                    <a:lnTo>
                      <a:pt x="652" y="536"/>
                    </a:lnTo>
                    <a:lnTo>
                      <a:pt x="652" y="535"/>
                    </a:lnTo>
                    <a:lnTo>
                      <a:pt x="652" y="533"/>
                    </a:lnTo>
                    <a:lnTo>
                      <a:pt x="651" y="533"/>
                    </a:lnTo>
                    <a:lnTo>
                      <a:pt x="649" y="533"/>
                    </a:lnTo>
                    <a:lnTo>
                      <a:pt x="648" y="533"/>
                    </a:lnTo>
                    <a:lnTo>
                      <a:pt x="648" y="532"/>
                    </a:lnTo>
                    <a:lnTo>
                      <a:pt x="647" y="532"/>
                    </a:lnTo>
                    <a:lnTo>
                      <a:pt x="648" y="531"/>
                    </a:lnTo>
                    <a:lnTo>
                      <a:pt x="648" y="529"/>
                    </a:lnTo>
                    <a:lnTo>
                      <a:pt x="647" y="529"/>
                    </a:lnTo>
                    <a:lnTo>
                      <a:pt x="647" y="528"/>
                    </a:lnTo>
                    <a:lnTo>
                      <a:pt x="647" y="527"/>
                    </a:lnTo>
                    <a:lnTo>
                      <a:pt x="647" y="525"/>
                    </a:lnTo>
                    <a:lnTo>
                      <a:pt x="645" y="524"/>
                    </a:lnTo>
                    <a:lnTo>
                      <a:pt x="647" y="523"/>
                    </a:lnTo>
                    <a:lnTo>
                      <a:pt x="645" y="521"/>
                    </a:lnTo>
                    <a:lnTo>
                      <a:pt x="645" y="520"/>
                    </a:lnTo>
                    <a:lnTo>
                      <a:pt x="645" y="519"/>
                    </a:lnTo>
                    <a:lnTo>
                      <a:pt x="644" y="519"/>
                    </a:lnTo>
                    <a:lnTo>
                      <a:pt x="644" y="517"/>
                    </a:lnTo>
                    <a:lnTo>
                      <a:pt x="643" y="517"/>
                    </a:lnTo>
                    <a:lnTo>
                      <a:pt x="643" y="519"/>
                    </a:lnTo>
                    <a:lnTo>
                      <a:pt x="643" y="517"/>
                    </a:lnTo>
                    <a:lnTo>
                      <a:pt x="641" y="517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0" y="515"/>
                    </a:lnTo>
                    <a:lnTo>
                      <a:pt x="639" y="515"/>
                    </a:lnTo>
                    <a:lnTo>
                      <a:pt x="637" y="515"/>
                    </a:lnTo>
                    <a:lnTo>
                      <a:pt x="637" y="514"/>
                    </a:lnTo>
                    <a:lnTo>
                      <a:pt x="636" y="514"/>
                    </a:lnTo>
                    <a:lnTo>
                      <a:pt x="636" y="512"/>
                    </a:lnTo>
                    <a:lnTo>
                      <a:pt x="635" y="512"/>
                    </a:lnTo>
                    <a:lnTo>
                      <a:pt x="634" y="512"/>
                    </a:lnTo>
                    <a:lnTo>
                      <a:pt x="634" y="514"/>
                    </a:lnTo>
                    <a:lnTo>
                      <a:pt x="634" y="512"/>
                    </a:lnTo>
                    <a:lnTo>
                      <a:pt x="632" y="514"/>
                    </a:lnTo>
                    <a:lnTo>
                      <a:pt x="632" y="515"/>
                    </a:lnTo>
                    <a:lnTo>
                      <a:pt x="631" y="515"/>
                    </a:lnTo>
                    <a:lnTo>
                      <a:pt x="630" y="515"/>
                    </a:lnTo>
                    <a:lnTo>
                      <a:pt x="630" y="514"/>
                    </a:lnTo>
                    <a:lnTo>
                      <a:pt x="628" y="514"/>
                    </a:lnTo>
                    <a:lnTo>
                      <a:pt x="628" y="512"/>
                    </a:lnTo>
                    <a:lnTo>
                      <a:pt x="627" y="512"/>
                    </a:lnTo>
                    <a:lnTo>
                      <a:pt x="626" y="512"/>
                    </a:lnTo>
                    <a:lnTo>
                      <a:pt x="624" y="512"/>
                    </a:lnTo>
                    <a:lnTo>
                      <a:pt x="624" y="514"/>
                    </a:lnTo>
                    <a:lnTo>
                      <a:pt x="623" y="514"/>
                    </a:lnTo>
                    <a:lnTo>
                      <a:pt x="623" y="512"/>
                    </a:lnTo>
                    <a:lnTo>
                      <a:pt x="622" y="512"/>
                    </a:lnTo>
                    <a:lnTo>
                      <a:pt x="622" y="511"/>
                    </a:lnTo>
                    <a:lnTo>
                      <a:pt x="622" y="510"/>
                    </a:lnTo>
                    <a:lnTo>
                      <a:pt x="620" y="510"/>
                    </a:lnTo>
                    <a:lnTo>
                      <a:pt x="619" y="510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5" y="510"/>
                    </a:lnTo>
                    <a:lnTo>
                      <a:pt x="615" y="508"/>
                    </a:lnTo>
                    <a:lnTo>
                      <a:pt x="614" y="508"/>
                    </a:lnTo>
                    <a:lnTo>
                      <a:pt x="614" y="507"/>
                    </a:lnTo>
                    <a:lnTo>
                      <a:pt x="613" y="507"/>
                    </a:lnTo>
                    <a:lnTo>
                      <a:pt x="613" y="506"/>
                    </a:lnTo>
                    <a:lnTo>
                      <a:pt x="613" y="504"/>
                    </a:lnTo>
                    <a:lnTo>
                      <a:pt x="614" y="504"/>
                    </a:lnTo>
                    <a:lnTo>
                      <a:pt x="613" y="504"/>
                    </a:lnTo>
                    <a:lnTo>
                      <a:pt x="613" y="503"/>
                    </a:lnTo>
                    <a:lnTo>
                      <a:pt x="611" y="503"/>
                    </a:lnTo>
                    <a:lnTo>
                      <a:pt x="610" y="503"/>
                    </a:lnTo>
                    <a:lnTo>
                      <a:pt x="609" y="503"/>
                    </a:lnTo>
                    <a:lnTo>
                      <a:pt x="607" y="503"/>
                    </a:lnTo>
                    <a:lnTo>
                      <a:pt x="606" y="503"/>
                    </a:lnTo>
                    <a:lnTo>
                      <a:pt x="606" y="504"/>
                    </a:lnTo>
                    <a:lnTo>
                      <a:pt x="605" y="504"/>
                    </a:lnTo>
                    <a:lnTo>
                      <a:pt x="605" y="503"/>
                    </a:lnTo>
                    <a:lnTo>
                      <a:pt x="603" y="503"/>
                    </a:lnTo>
                    <a:lnTo>
                      <a:pt x="602" y="503"/>
                    </a:lnTo>
                    <a:lnTo>
                      <a:pt x="601" y="503"/>
                    </a:lnTo>
                    <a:lnTo>
                      <a:pt x="599" y="503"/>
                    </a:lnTo>
                    <a:lnTo>
                      <a:pt x="598" y="503"/>
                    </a:lnTo>
                    <a:lnTo>
                      <a:pt x="597" y="503"/>
                    </a:lnTo>
                    <a:lnTo>
                      <a:pt x="597" y="502"/>
                    </a:lnTo>
                    <a:lnTo>
                      <a:pt x="596" y="502"/>
                    </a:lnTo>
                    <a:lnTo>
                      <a:pt x="596" y="500"/>
                    </a:lnTo>
                    <a:lnTo>
                      <a:pt x="594" y="500"/>
                    </a:lnTo>
                    <a:lnTo>
                      <a:pt x="593" y="500"/>
                    </a:lnTo>
                    <a:lnTo>
                      <a:pt x="592" y="500"/>
                    </a:lnTo>
                    <a:lnTo>
                      <a:pt x="592" y="499"/>
                    </a:lnTo>
                    <a:lnTo>
                      <a:pt x="590" y="499"/>
                    </a:lnTo>
                    <a:lnTo>
                      <a:pt x="590" y="500"/>
                    </a:lnTo>
                    <a:lnTo>
                      <a:pt x="590" y="499"/>
                    </a:lnTo>
                    <a:lnTo>
                      <a:pt x="589" y="499"/>
                    </a:lnTo>
                    <a:lnTo>
                      <a:pt x="589" y="498"/>
                    </a:lnTo>
                    <a:lnTo>
                      <a:pt x="588" y="498"/>
                    </a:lnTo>
                    <a:lnTo>
                      <a:pt x="588" y="499"/>
                    </a:lnTo>
                    <a:lnTo>
                      <a:pt x="586" y="499"/>
                    </a:lnTo>
                    <a:lnTo>
                      <a:pt x="586" y="498"/>
                    </a:lnTo>
                    <a:lnTo>
                      <a:pt x="585" y="498"/>
                    </a:lnTo>
                    <a:lnTo>
                      <a:pt x="584" y="498"/>
                    </a:lnTo>
                    <a:lnTo>
                      <a:pt x="584" y="497"/>
                    </a:lnTo>
                    <a:lnTo>
                      <a:pt x="582" y="497"/>
                    </a:lnTo>
                    <a:lnTo>
                      <a:pt x="581" y="497"/>
                    </a:lnTo>
                    <a:lnTo>
                      <a:pt x="581" y="495"/>
                    </a:lnTo>
                    <a:lnTo>
                      <a:pt x="580" y="495"/>
                    </a:lnTo>
                    <a:lnTo>
                      <a:pt x="580" y="497"/>
                    </a:lnTo>
                    <a:lnTo>
                      <a:pt x="579" y="495"/>
                    </a:lnTo>
                    <a:lnTo>
                      <a:pt x="577" y="495"/>
                    </a:lnTo>
                    <a:lnTo>
                      <a:pt x="577" y="497"/>
                    </a:lnTo>
                    <a:lnTo>
                      <a:pt x="576" y="497"/>
                    </a:lnTo>
                    <a:lnTo>
                      <a:pt x="576" y="495"/>
                    </a:lnTo>
                    <a:lnTo>
                      <a:pt x="575" y="495"/>
                    </a:lnTo>
                    <a:lnTo>
                      <a:pt x="573" y="495"/>
                    </a:lnTo>
                    <a:lnTo>
                      <a:pt x="573" y="494"/>
                    </a:lnTo>
                    <a:lnTo>
                      <a:pt x="572" y="494"/>
                    </a:lnTo>
                    <a:lnTo>
                      <a:pt x="572" y="495"/>
                    </a:lnTo>
                    <a:lnTo>
                      <a:pt x="571" y="495"/>
                    </a:lnTo>
                    <a:lnTo>
                      <a:pt x="571" y="494"/>
                    </a:lnTo>
                    <a:lnTo>
                      <a:pt x="569" y="494"/>
                    </a:lnTo>
                    <a:lnTo>
                      <a:pt x="568" y="494"/>
                    </a:lnTo>
                    <a:lnTo>
                      <a:pt x="567" y="494"/>
                    </a:lnTo>
                    <a:lnTo>
                      <a:pt x="567" y="493"/>
                    </a:lnTo>
                    <a:lnTo>
                      <a:pt x="565" y="493"/>
                    </a:lnTo>
                    <a:lnTo>
                      <a:pt x="565" y="491"/>
                    </a:lnTo>
                    <a:lnTo>
                      <a:pt x="565" y="493"/>
                    </a:lnTo>
                    <a:lnTo>
                      <a:pt x="565" y="494"/>
                    </a:lnTo>
                    <a:lnTo>
                      <a:pt x="564" y="494"/>
                    </a:lnTo>
                    <a:lnTo>
                      <a:pt x="564" y="493"/>
                    </a:lnTo>
                    <a:lnTo>
                      <a:pt x="563" y="493"/>
                    </a:lnTo>
                    <a:lnTo>
                      <a:pt x="562" y="493"/>
                    </a:lnTo>
                    <a:lnTo>
                      <a:pt x="560" y="493"/>
                    </a:lnTo>
                    <a:lnTo>
                      <a:pt x="559" y="493"/>
                    </a:lnTo>
                    <a:lnTo>
                      <a:pt x="559" y="491"/>
                    </a:lnTo>
                    <a:lnTo>
                      <a:pt x="558" y="491"/>
                    </a:lnTo>
                    <a:lnTo>
                      <a:pt x="556" y="491"/>
                    </a:lnTo>
                    <a:lnTo>
                      <a:pt x="555" y="491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2" y="490"/>
                    </a:lnTo>
                    <a:lnTo>
                      <a:pt x="551" y="490"/>
                    </a:lnTo>
                    <a:lnTo>
                      <a:pt x="550" y="489"/>
                    </a:lnTo>
                    <a:lnTo>
                      <a:pt x="548" y="489"/>
                    </a:lnTo>
                    <a:lnTo>
                      <a:pt x="547" y="489"/>
                    </a:lnTo>
                    <a:lnTo>
                      <a:pt x="546" y="489"/>
                    </a:lnTo>
                    <a:lnTo>
                      <a:pt x="544" y="489"/>
                    </a:lnTo>
                    <a:lnTo>
                      <a:pt x="543" y="489"/>
                    </a:lnTo>
                    <a:lnTo>
                      <a:pt x="542" y="489"/>
                    </a:lnTo>
                    <a:lnTo>
                      <a:pt x="541" y="489"/>
                    </a:lnTo>
                    <a:lnTo>
                      <a:pt x="539" y="489"/>
                    </a:lnTo>
                    <a:lnTo>
                      <a:pt x="538" y="489"/>
                    </a:lnTo>
                    <a:lnTo>
                      <a:pt x="537" y="489"/>
                    </a:lnTo>
                    <a:lnTo>
                      <a:pt x="537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3" y="490"/>
                    </a:lnTo>
                    <a:lnTo>
                      <a:pt x="531" y="490"/>
                    </a:lnTo>
                    <a:lnTo>
                      <a:pt x="531" y="491"/>
                    </a:lnTo>
                    <a:lnTo>
                      <a:pt x="530" y="491"/>
                    </a:lnTo>
                    <a:lnTo>
                      <a:pt x="530" y="490"/>
                    </a:lnTo>
                    <a:lnTo>
                      <a:pt x="529" y="490"/>
                    </a:lnTo>
                    <a:lnTo>
                      <a:pt x="529" y="489"/>
                    </a:lnTo>
                    <a:lnTo>
                      <a:pt x="529" y="487"/>
                    </a:lnTo>
                    <a:lnTo>
                      <a:pt x="527" y="487"/>
                    </a:lnTo>
                    <a:lnTo>
                      <a:pt x="527" y="486"/>
                    </a:lnTo>
                    <a:lnTo>
                      <a:pt x="526" y="486"/>
                    </a:lnTo>
                    <a:lnTo>
                      <a:pt x="526" y="485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5" y="482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2" y="480"/>
                    </a:lnTo>
                    <a:lnTo>
                      <a:pt x="522" y="478"/>
                    </a:lnTo>
                    <a:lnTo>
                      <a:pt x="521" y="478"/>
                    </a:lnTo>
                    <a:lnTo>
                      <a:pt x="520" y="478"/>
                    </a:lnTo>
                    <a:lnTo>
                      <a:pt x="520" y="477"/>
                    </a:lnTo>
                    <a:lnTo>
                      <a:pt x="518" y="477"/>
                    </a:lnTo>
                    <a:lnTo>
                      <a:pt x="518" y="476"/>
                    </a:lnTo>
                    <a:lnTo>
                      <a:pt x="518" y="474"/>
                    </a:lnTo>
                    <a:lnTo>
                      <a:pt x="517" y="474"/>
                    </a:lnTo>
                    <a:lnTo>
                      <a:pt x="517" y="473"/>
                    </a:lnTo>
                    <a:lnTo>
                      <a:pt x="516" y="473"/>
                    </a:lnTo>
                    <a:lnTo>
                      <a:pt x="516" y="472"/>
                    </a:lnTo>
                    <a:lnTo>
                      <a:pt x="516" y="470"/>
                    </a:lnTo>
                    <a:lnTo>
                      <a:pt x="516" y="469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4" y="468"/>
                    </a:lnTo>
                    <a:lnTo>
                      <a:pt x="514" y="466"/>
                    </a:lnTo>
                    <a:lnTo>
                      <a:pt x="514" y="465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2" y="464"/>
                    </a:lnTo>
                    <a:lnTo>
                      <a:pt x="512" y="463"/>
                    </a:lnTo>
                    <a:lnTo>
                      <a:pt x="510" y="463"/>
                    </a:lnTo>
                    <a:lnTo>
                      <a:pt x="510" y="461"/>
                    </a:lnTo>
                    <a:lnTo>
                      <a:pt x="510" y="460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2" y="457"/>
                    </a:lnTo>
                    <a:lnTo>
                      <a:pt x="510" y="457"/>
                    </a:lnTo>
                    <a:lnTo>
                      <a:pt x="510" y="456"/>
                    </a:lnTo>
                    <a:lnTo>
                      <a:pt x="512" y="456"/>
                    </a:lnTo>
                    <a:lnTo>
                      <a:pt x="512" y="455"/>
                    </a:lnTo>
                    <a:lnTo>
                      <a:pt x="512" y="453"/>
                    </a:lnTo>
                    <a:lnTo>
                      <a:pt x="512" y="452"/>
                    </a:lnTo>
                    <a:lnTo>
                      <a:pt x="513" y="452"/>
                    </a:lnTo>
                    <a:lnTo>
                      <a:pt x="513" y="451"/>
                    </a:lnTo>
                    <a:lnTo>
                      <a:pt x="512" y="451"/>
                    </a:lnTo>
                    <a:lnTo>
                      <a:pt x="512" y="449"/>
                    </a:lnTo>
                    <a:lnTo>
                      <a:pt x="510" y="449"/>
                    </a:lnTo>
                    <a:lnTo>
                      <a:pt x="510" y="448"/>
                    </a:lnTo>
                    <a:lnTo>
                      <a:pt x="512" y="448"/>
                    </a:lnTo>
                    <a:lnTo>
                      <a:pt x="512" y="447"/>
                    </a:lnTo>
                    <a:lnTo>
                      <a:pt x="513" y="447"/>
                    </a:lnTo>
                    <a:lnTo>
                      <a:pt x="513" y="445"/>
                    </a:lnTo>
                    <a:lnTo>
                      <a:pt x="512" y="445"/>
                    </a:lnTo>
                    <a:lnTo>
                      <a:pt x="512" y="444"/>
                    </a:lnTo>
                    <a:lnTo>
                      <a:pt x="512" y="443"/>
                    </a:lnTo>
                    <a:lnTo>
                      <a:pt x="512" y="442"/>
                    </a:lnTo>
                    <a:lnTo>
                      <a:pt x="513" y="442"/>
                    </a:lnTo>
                    <a:lnTo>
                      <a:pt x="512" y="442"/>
                    </a:lnTo>
                    <a:lnTo>
                      <a:pt x="513" y="440"/>
                    </a:lnTo>
                    <a:lnTo>
                      <a:pt x="512" y="440"/>
                    </a:lnTo>
                    <a:lnTo>
                      <a:pt x="512" y="439"/>
                    </a:lnTo>
                    <a:lnTo>
                      <a:pt x="512" y="438"/>
                    </a:lnTo>
                    <a:lnTo>
                      <a:pt x="512" y="436"/>
                    </a:lnTo>
                    <a:lnTo>
                      <a:pt x="510" y="436"/>
                    </a:lnTo>
                    <a:lnTo>
                      <a:pt x="509" y="436"/>
                    </a:lnTo>
                    <a:lnTo>
                      <a:pt x="509" y="435"/>
                    </a:lnTo>
                    <a:lnTo>
                      <a:pt x="508" y="435"/>
                    </a:lnTo>
                    <a:lnTo>
                      <a:pt x="508" y="434"/>
                    </a:lnTo>
                    <a:lnTo>
                      <a:pt x="507" y="432"/>
                    </a:lnTo>
                    <a:lnTo>
                      <a:pt x="505" y="432"/>
                    </a:lnTo>
                    <a:lnTo>
                      <a:pt x="505" y="431"/>
                    </a:lnTo>
                    <a:lnTo>
                      <a:pt x="505" y="430"/>
                    </a:lnTo>
                    <a:lnTo>
                      <a:pt x="504" y="430"/>
                    </a:lnTo>
                    <a:lnTo>
                      <a:pt x="503" y="430"/>
                    </a:lnTo>
                    <a:lnTo>
                      <a:pt x="503" y="428"/>
                    </a:lnTo>
                    <a:lnTo>
                      <a:pt x="501" y="428"/>
                    </a:lnTo>
                    <a:lnTo>
                      <a:pt x="501" y="430"/>
                    </a:lnTo>
                    <a:lnTo>
                      <a:pt x="500" y="430"/>
                    </a:lnTo>
                    <a:lnTo>
                      <a:pt x="500" y="428"/>
                    </a:lnTo>
                    <a:lnTo>
                      <a:pt x="500" y="427"/>
                    </a:lnTo>
                    <a:lnTo>
                      <a:pt x="499" y="427"/>
                    </a:lnTo>
                    <a:lnTo>
                      <a:pt x="499" y="426"/>
                    </a:lnTo>
                    <a:lnTo>
                      <a:pt x="499" y="425"/>
                    </a:lnTo>
                    <a:lnTo>
                      <a:pt x="497" y="425"/>
                    </a:lnTo>
                    <a:lnTo>
                      <a:pt x="497" y="426"/>
                    </a:lnTo>
                    <a:lnTo>
                      <a:pt x="496" y="426"/>
                    </a:lnTo>
                    <a:lnTo>
                      <a:pt x="496" y="427"/>
                    </a:lnTo>
                    <a:lnTo>
                      <a:pt x="495" y="427"/>
                    </a:lnTo>
                    <a:lnTo>
                      <a:pt x="495" y="428"/>
                    </a:lnTo>
                    <a:lnTo>
                      <a:pt x="495" y="427"/>
                    </a:lnTo>
                    <a:lnTo>
                      <a:pt x="493" y="428"/>
                    </a:lnTo>
                    <a:lnTo>
                      <a:pt x="492" y="428"/>
                    </a:lnTo>
                    <a:lnTo>
                      <a:pt x="491" y="428"/>
                    </a:lnTo>
                    <a:lnTo>
                      <a:pt x="490" y="430"/>
                    </a:lnTo>
                    <a:lnTo>
                      <a:pt x="490" y="431"/>
                    </a:lnTo>
                    <a:lnTo>
                      <a:pt x="488" y="431"/>
                    </a:lnTo>
                    <a:lnTo>
                      <a:pt x="487" y="431"/>
                    </a:lnTo>
                    <a:lnTo>
                      <a:pt x="486" y="431"/>
                    </a:lnTo>
                    <a:lnTo>
                      <a:pt x="486" y="430"/>
                    </a:lnTo>
                    <a:lnTo>
                      <a:pt x="486" y="431"/>
                    </a:lnTo>
                    <a:lnTo>
                      <a:pt x="484" y="431"/>
                    </a:lnTo>
                    <a:lnTo>
                      <a:pt x="484" y="430"/>
                    </a:lnTo>
                    <a:lnTo>
                      <a:pt x="484" y="431"/>
                    </a:lnTo>
                    <a:lnTo>
                      <a:pt x="483" y="431"/>
                    </a:lnTo>
                    <a:lnTo>
                      <a:pt x="482" y="431"/>
                    </a:lnTo>
                    <a:lnTo>
                      <a:pt x="480" y="431"/>
                    </a:lnTo>
                    <a:lnTo>
                      <a:pt x="479" y="432"/>
                    </a:lnTo>
                    <a:lnTo>
                      <a:pt x="479" y="434"/>
                    </a:lnTo>
                    <a:lnTo>
                      <a:pt x="479" y="435"/>
                    </a:lnTo>
                    <a:lnTo>
                      <a:pt x="478" y="435"/>
                    </a:lnTo>
                    <a:lnTo>
                      <a:pt x="476" y="435"/>
                    </a:lnTo>
                    <a:lnTo>
                      <a:pt x="475" y="435"/>
                    </a:lnTo>
                    <a:lnTo>
                      <a:pt x="474" y="435"/>
                    </a:lnTo>
                    <a:lnTo>
                      <a:pt x="474" y="436"/>
                    </a:lnTo>
                    <a:lnTo>
                      <a:pt x="472" y="436"/>
                    </a:lnTo>
                    <a:lnTo>
                      <a:pt x="472" y="435"/>
                    </a:lnTo>
                    <a:lnTo>
                      <a:pt x="471" y="435"/>
                    </a:lnTo>
                    <a:lnTo>
                      <a:pt x="471" y="436"/>
                    </a:lnTo>
                    <a:lnTo>
                      <a:pt x="470" y="436"/>
                    </a:lnTo>
                    <a:lnTo>
                      <a:pt x="469" y="436"/>
                    </a:lnTo>
                    <a:lnTo>
                      <a:pt x="467" y="436"/>
                    </a:lnTo>
                    <a:lnTo>
                      <a:pt x="466" y="438"/>
                    </a:lnTo>
                    <a:lnTo>
                      <a:pt x="466" y="439"/>
                    </a:lnTo>
                    <a:lnTo>
                      <a:pt x="465" y="439"/>
                    </a:lnTo>
                    <a:lnTo>
                      <a:pt x="463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2" y="438"/>
                    </a:lnTo>
                    <a:lnTo>
                      <a:pt x="461" y="438"/>
                    </a:lnTo>
                    <a:lnTo>
                      <a:pt x="459" y="438"/>
                    </a:lnTo>
                    <a:lnTo>
                      <a:pt x="459" y="436"/>
                    </a:lnTo>
                    <a:lnTo>
                      <a:pt x="458" y="436"/>
                    </a:lnTo>
                    <a:lnTo>
                      <a:pt x="458" y="438"/>
                    </a:lnTo>
                    <a:lnTo>
                      <a:pt x="458" y="436"/>
                    </a:lnTo>
                    <a:lnTo>
                      <a:pt x="458" y="435"/>
                    </a:lnTo>
                    <a:lnTo>
                      <a:pt x="457" y="435"/>
                    </a:lnTo>
                    <a:lnTo>
                      <a:pt x="455" y="435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4" y="438"/>
                    </a:lnTo>
                    <a:lnTo>
                      <a:pt x="455" y="438"/>
                    </a:lnTo>
                    <a:lnTo>
                      <a:pt x="454" y="438"/>
                    </a:lnTo>
                    <a:lnTo>
                      <a:pt x="453" y="438"/>
                    </a:lnTo>
                    <a:lnTo>
                      <a:pt x="453" y="439"/>
                    </a:lnTo>
                    <a:lnTo>
                      <a:pt x="453" y="438"/>
                    </a:lnTo>
                    <a:lnTo>
                      <a:pt x="453" y="436"/>
                    </a:lnTo>
                    <a:lnTo>
                      <a:pt x="453" y="435"/>
                    </a:lnTo>
                    <a:lnTo>
                      <a:pt x="452" y="435"/>
                    </a:lnTo>
                    <a:lnTo>
                      <a:pt x="450" y="435"/>
                    </a:lnTo>
                    <a:lnTo>
                      <a:pt x="450" y="434"/>
                    </a:lnTo>
                    <a:lnTo>
                      <a:pt x="449" y="434"/>
                    </a:lnTo>
                    <a:lnTo>
                      <a:pt x="449" y="435"/>
                    </a:lnTo>
                    <a:lnTo>
                      <a:pt x="448" y="435"/>
                    </a:lnTo>
                    <a:lnTo>
                      <a:pt x="446" y="435"/>
                    </a:lnTo>
                    <a:lnTo>
                      <a:pt x="445" y="435"/>
                    </a:lnTo>
                    <a:lnTo>
                      <a:pt x="445" y="434"/>
                    </a:lnTo>
                    <a:lnTo>
                      <a:pt x="445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1" y="432"/>
                    </a:lnTo>
                    <a:lnTo>
                      <a:pt x="440" y="432"/>
                    </a:lnTo>
                    <a:lnTo>
                      <a:pt x="438" y="432"/>
                    </a:lnTo>
                    <a:lnTo>
                      <a:pt x="438" y="434"/>
                    </a:lnTo>
                    <a:lnTo>
                      <a:pt x="438" y="432"/>
                    </a:lnTo>
                    <a:lnTo>
                      <a:pt x="438" y="431"/>
                    </a:lnTo>
                    <a:lnTo>
                      <a:pt x="437" y="431"/>
                    </a:lnTo>
                    <a:lnTo>
                      <a:pt x="436" y="431"/>
                    </a:lnTo>
                    <a:lnTo>
                      <a:pt x="436" y="432"/>
                    </a:lnTo>
                    <a:lnTo>
                      <a:pt x="435" y="432"/>
                    </a:lnTo>
                    <a:lnTo>
                      <a:pt x="435" y="434"/>
                    </a:lnTo>
                    <a:lnTo>
                      <a:pt x="433" y="434"/>
                    </a:lnTo>
                    <a:lnTo>
                      <a:pt x="433" y="432"/>
                    </a:lnTo>
                    <a:lnTo>
                      <a:pt x="433" y="434"/>
                    </a:lnTo>
                    <a:lnTo>
                      <a:pt x="432" y="434"/>
                    </a:lnTo>
                    <a:lnTo>
                      <a:pt x="431" y="434"/>
                    </a:lnTo>
                    <a:lnTo>
                      <a:pt x="431" y="432"/>
                    </a:lnTo>
                    <a:lnTo>
                      <a:pt x="429" y="432"/>
                    </a:lnTo>
                    <a:lnTo>
                      <a:pt x="429" y="434"/>
                    </a:lnTo>
                    <a:lnTo>
                      <a:pt x="428" y="434"/>
                    </a:lnTo>
                    <a:lnTo>
                      <a:pt x="429" y="435"/>
                    </a:lnTo>
                    <a:lnTo>
                      <a:pt x="428" y="435"/>
                    </a:lnTo>
                    <a:lnTo>
                      <a:pt x="428" y="436"/>
                    </a:lnTo>
                    <a:lnTo>
                      <a:pt x="427" y="436"/>
                    </a:lnTo>
                    <a:lnTo>
                      <a:pt x="425" y="436"/>
                    </a:lnTo>
                    <a:lnTo>
                      <a:pt x="425" y="435"/>
                    </a:lnTo>
                    <a:lnTo>
                      <a:pt x="424" y="435"/>
                    </a:lnTo>
                    <a:lnTo>
                      <a:pt x="424" y="436"/>
                    </a:lnTo>
                    <a:lnTo>
                      <a:pt x="423" y="436"/>
                    </a:lnTo>
                    <a:lnTo>
                      <a:pt x="421" y="436"/>
                    </a:lnTo>
                    <a:lnTo>
                      <a:pt x="420" y="436"/>
                    </a:lnTo>
                    <a:lnTo>
                      <a:pt x="419" y="436"/>
                    </a:lnTo>
                    <a:lnTo>
                      <a:pt x="418" y="436"/>
                    </a:lnTo>
                    <a:lnTo>
                      <a:pt x="418" y="438"/>
                    </a:lnTo>
                    <a:lnTo>
                      <a:pt x="418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5" y="435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4" y="435"/>
                    </a:lnTo>
                    <a:lnTo>
                      <a:pt x="414" y="434"/>
                    </a:lnTo>
                    <a:lnTo>
                      <a:pt x="412" y="432"/>
                    </a:lnTo>
                    <a:lnTo>
                      <a:pt x="411" y="432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08" y="431"/>
                    </a:lnTo>
                    <a:lnTo>
                      <a:pt x="408" y="430"/>
                    </a:lnTo>
                    <a:lnTo>
                      <a:pt x="407" y="430"/>
                    </a:lnTo>
                    <a:lnTo>
                      <a:pt x="406" y="430"/>
                    </a:lnTo>
                    <a:lnTo>
                      <a:pt x="406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2" y="431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399" y="430"/>
                    </a:lnTo>
                    <a:lnTo>
                      <a:pt x="399" y="428"/>
                    </a:lnTo>
                    <a:lnTo>
                      <a:pt x="398" y="428"/>
                    </a:lnTo>
                    <a:lnTo>
                      <a:pt x="398" y="427"/>
                    </a:lnTo>
                    <a:lnTo>
                      <a:pt x="399" y="427"/>
                    </a:lnTo>
                    <a:lnTo>
                      <a:pt x="398" y="427"/>
                    </a:lnTo>
                    <a:lnTo>
                      <a:pt x="398" y="426"/>
                    </a:lnTo>
                    <a:lnTo>
                      <a:pt x="397" y="426"/>
                    </a:lnTo>
                    <a:lnTo>
                      <a:pt x="397" y="427"/>
                    </a:lnTo>
                    <a:lnTo>
                      <a:pt x="395" y="427"/>
                    </a:lnTo>
                    <a:lnTo>
                      <a:pt x="394" y="427"/>
                    </a:lnTo>
                    <a:lnTo>
                      <a:pt x="394" y="428"/>
                    </a:lnTo>
                    <a:lnTo>
                      <a:pt x="393" y="428"/>
                    </a:lnTo>
                    <a:lnTo>
                      <a:pt x="391" y="428"/>
                    </a:lnTo>
                    <a:lnTo>
                      <a:pt x="390" y="428"/>
                    </a:lnTo>
                    <a:lnTo>
                      <a:pt x="389" y="428"/>
                    </a:lnTo>
                    <a:lnTo>
                      <a:pt x="389" y="427"/>
                    </a:lnTo>
                    <a:lnTo>
                      <a:pt x="387" y="427"/>
                    </a:lnTo>
                    <a:lnTo>
                      <a:pt x="387" y="426"/>
                    </a:lnTo>
                    <a:lnTo>
                      <a:pt x="386" y="426"/>
                    </a:lnTo>
                    <a:lnTo>
                      <a:pt x="386" y="427"/>
                    </a:lnTo>
                    <a:lnTo>
                      <a:pt x="385" y="427"/>
                    </a:lnTo>
                    <a:lnTo>
                      <a:pt x="383" y="427"/>
                    </a:lnTo>
                    <a:lnTo>
                      <a:pt x="382" y="427"/>
                    </a:lnTo>
                    <a:lnTo>
                      <a:pt x="381" y="427"/>
                    </a:lnTo>
                    <a:lnTo>
                      <a:pt x="381" y="428"/>
                    </a:lnTo>
                    <a:lnTo>
                      <a:pt x="380" y="428"/>
                    </a:lnTo>
                    <a:lnTo>
                      <a:pt x="378" y="428"/>
                    </a:lnTo>
                    <a:lnTo>
                      <a:pt x="377" y="428"/>
                    </a:lnTo>
                    <a:lnTo>
                      <a:pt x="377" y="430"/>
                    </a:lnTo>
                    <a:lnTo>
                      <a:pt x="376" y="430"/>
                    </a:lnTo>
                    <a:lnTo>
                      <a:pt x="376" y="431"/>
                    </a:lnTo>
                    <a:lnTo>
                      <a:pt x="377" y="431"/>
                    </a:lnTo>
                    <a:lnTo>
                      <a:pt x="376" y="431"/>
                    </a:lnTo>
                    <a:lnTo>
                      <a:pt x="376" y="432"/>
                    </a:lnTo>
                    <a:lnTo>
                      <a:pt x="376" y="434"/>
                    </a:lnTo>
                    <a:lnTo>
                      <a:pt x="374" y="434"/>
                    </a:lnTo>
                    <a:lnTo>
                      <a:pt x="374" y="435"/>
                    </a:lnTo>
                    <a:lnTo>
                      <a:pt x="373" y="435"/>
                    </a:lnTo>
                    <a:lnTo>
                      <a:pt x="373" y="436"/>
                    </a:lnTo>
                    <a:lnTo>
                      <a:pt x="372" y="436"/>
                    </a:lnTo>
                    <a:lnTo>
                      <a:pt x="370" y="436"/>
                    </a:lnTo>
                    <a:lnTo>
                      <a:pt x="369" y="436"/>
                    </a:lnTo>
                    <a:lnTo>
                      <a:pt x="369" y="438"/>
                    </a:lnTo>
                    <a:lnTo>
                      <a:pt x="368" y="438"/>
                    </a:lnTo>
                    <a:lnTo>
                      <a:pt x="368" y="439"/>
                    </a:lnTo>
                    <a:lnTo>
                      <a:pt x="368" y="440"/>
                    </a:lnTo>
                    <a:lnTo>
                      <a:pt x="368" y="442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5" y="443"/>
                    </a:lnTo>
                    <a:lnTo>
                      <a:pt x="365" y="442"/>
                    </a:lnTo>
                    <a:lnTo>
                      <a:pt x="364" y="442"/>
                    </a:lnTo>
                    <a:lnTo>
                      <a:pt x="363" y="443"/>
                    </a:lnTo>
                    <a:lnTo>
                      <a:pt x="363" y="444"/>
                    </a:lnTo>
                    <a:lnTo>
                      <a:pt x="361" y="444"/>
                    </a:lnTo>
                    <a:lnTo>
                      <a:pt x="361" y="445"/>
                    </a:lnTo>
                    <a:lnTo>
                      <a:pt x="360" y="445"/>
                    </a:lnTo>
                    <a:lnTo>
                      <a:pt x="360" y="447"/>
                    </a:lnTo>
                    <a:lnTo>
                      <a:pt x="359" y="447"/>
                    </a:lnTo>
                    <a:lnTo>
                      <a:pt x="359" y="448"/>
                    </a:lnTo>
                    <a:lnTo>
                      <a:pt x="357" y="448"/>
                    </a:lnTo>
                    <a:lnTo>
                      <a:pt x="357" y="449"/>
                    </a:lnTo>
                    <a:lnTo>
                      <a:pt x="356" y="449"/>
                    </a:lnTo>
                    <a:lnTo>
                      <a:pt x="356" y="451"/>
                    </a:lnTo>
                    <a:lnTo>
                      <a:pt x="355" y="451"/>
                    </a:lnTo>
                    <a:lnTo>
                      <a:pt x="355" y="449"/>
                    </a:lnTo>
                    <a:lnTo>
                      <a:pt x="353" y="449"/>
                    </a:lnTo>
                    <a:lnTo>
                      <a:pt x="353" y="448"/>
                    </a:lnTo>
                    <a:lnTo>
                      <a:pt x="352" y="447"/>
                    </a:lnTo>
                    <a:lnTo>
                      <a:pt x="352" y="448"/>
                    </a:lnTo>
                    <a:lnTo>
                      <a:pt x="351" y="448"/>
                    </a:lnTo>
                    <a:lnTo>
                      <a:pt x="349" y="448"/>
                    </a:lnTo>
                    <a:lnTo>
                      <a:pt x="349" y="447"/>
                    </a:lnTo>
                    <a:lnTo>
                      <a:pt x="348" y="447"/>
                    </a:lnTo>
                    <a:lnTo>
                      <a:pt x="348" y="445"/>
                    </a:lnTo>
                    <a:lnTo>
                      <a:pt x="348" y="447"/>
                    </a:lnTo>
                    <a:lnTo>
                      <a:pt x="347" y="447"/>
                    </a:lnTo>
                    <a:lnTo>
                      <a:pt x="347" y="448"/>
                    </a:lnTo>
                    <a:lnTo>
                      <a:pt x="346" y="448"/>
                    </a:lnTo>
                    <a:lnTo>
                      <a:pt x="344" y="448"/>
                    </a:lnTo>
                    <a:lnTo>
                      <a:pt x="343" y="448"/>
                    </a:lnTo>
                    <a:lnTo>
                      <a:pt x="342" y="448"/>
                    </a:lnTo>
                    <a:lnTo>
                      <a:pt x="342" y="449"/>
                    </a:lnTo>
                    <a:lnTo>
                      <a:pt x="340" y="449"/>
                    </a:lnTo>
                    <a:lnTo>
                      <a:pt x="339" y="449"/>
                    </a:lnTo>
                    <a:lnTo>
                      <a:pt x="338" y="449"/>
                    </a:lnTo>
                    <a:lnTo>
                      <a:pt x="338" y="448"/>
                    </a:lnTo>
                    <a:lnTo>
                      <a:pt x="338" y="447"/>
                    </a:lnTo>
                    <a:lnTo>
                      <a:pt x="338" y="445"/>
                    </a:lnTo>
                    <a:lnTo>
                      <a:pt x="336" y="445"/>
                    </a:lnTo>
                    <a:lnTo>
                      <a:pt x="336" y="444"/>
                    </a:lnTo>
                    <a:lnTo>
                      <a:pt x="336" y="445"/>
                    </a:lnTo>
                    <a:lnTo>
                      <a:pt x="335" y="445"/>
                    </a:lnTo>
                    <a:lnTo>
                      <a:pt x="334" y="445"/>
                    </a:lnTo>
                    <a:lnTo>
                      <a:pt x="334" y="444"/>
                    </a:lnTo>
                    <a:lnTo>
                      <a:pt x="332" y="445"/>
                    </a:lnTo>
                    <a:lnTo>
                      <a:pt x="332" y="444"/>
                    </a:lnTo>
                    <a:lnTo>
                      <a:pt x="332" y="445"/>
                    </a:lnTo>
                    <a:lnTo>
                      <a:pt x="331" y="444"/>
                    </a:lnTo>
                    <a:lnTo>
                      <a:pt x="330" y="444"/>
                    </a:lnTo>
                    <a:lnTo>
                      <a:pt x="328" y="444"/>
                    </a:lnTo>
                    <a:lnTo>
                      <a:pt x="328" y="443"/>
                    </a:lnTo>
                    <a:lnTo>
                      <a:pt x="327" y="443"/>
                    </a:lnTo>
                    <a:lnTo>
                      <a:pt x="326" y="443"/>
                    </a:lnTo>
                    <a:lnTo>
                      <a:pt x="325" y="443"/>
                    </a:lnTo>
                    <a:lnTo>
                      <a:pt x="325" y="442"/>
                    </a:lnTo>
                    <a:lnTo>
                      <a:pt x="323" y="442"/>
                    </a:lnTo>
                    <a:lnTo>
                      <a:pt x="323" y="440"/>
                    </a:lnTo>
                    <a:lnTo>
                      <a:pt x="322" y="440"/>
                    </a:lnTo>
                    <a:lnTo>
                      <a:pt x="321" y="440"/>
                    </a:lnTo>
                    <a:lnTo>
                      <a:pt x="319" y="440"/>
                    </a:lnTo>
                    <a:lnTo>
                      <a:pt x="318" y="440"/>
                    </a:lnTo>
                    <a:lnTo>
                      <a:pt x="317" y="440"/>
                    </a:lnTo>
                    <a:lnTo>
                      <a:pt x="315" y="440"/>
                    </a:lnTo>
                    <a:lnTo>
                      <a:pt x="314" y="440"/>
                    </a:lnTo>
                    <a:lnTo>
                      <a:pt x="313" y="440"/>
                    </a:lnTo>
                    <a:lnTo>
                      <a:pt x="311" y="440"/>
                    </a:lnTo>
                    <a:lnTo>
                      <a:pt x="311" y="442"/>
                    </a:lnTo>
                    <a:lnTo>
                      <a:pt x="310" y="442"/>
                    </a:lnTo>
                    <a:lnTo>
                      <a:pt x="309" y="442"/>
                    </a:lnTo>
                    <a:lnTo>
                      <a:pt x="308" y="442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5" y="439"/>
                    </a:lnTo>
                    <a:lnTo>
                      <a:pt x="305" y="438"/>
                    </a:lnTo>
                    <a:lnTo>
                      <a:pt x="304" y="436"/>
                    </a:lnTo>
                    <a:lnTo>
                      <a:pt x="304" y="435"/>
                    </a:lnTo>
                    <a:lnTo>
                      <a:pt x="302" y="435"/>
                    </a:lnTo>
                    <a:lnTo>
                      <a:pt x="302" y="434"/>
                    </a:lnTo>
                    <a:lnTo>
                      <a:pt x="301" y="434"/>
                    </a:lnTo>
                    <a:lnTo>
                      <a:pt x="301" y="432"/>
                    </a:lnTo>
                    <a:lnTo>
                      <a:pt x="301" y="431"/>
                    </a:lnTo>
                    <a:lnTo>
                      <a:pt x="300" y="431"/>
                    </a:lnTo>
                    <a:lnTo>
                      <a:pt x="298" y="430"/>
                    </a:lnTo>
                    <a:lnTo>
                      <a:pt x="297" y="430"/>
                    </a:lnTo>
                    <a:lnTo>
                      <a:pt x="297" y="428"/>
                    </a:lnTo>
                    <a:lnTo>
                      <a:pt x="296" y="428"/>
                    </a:lnTo>
                    <a:lnTo>
                      <a:pt x="294" y="428"/>
                    </a:lnTo>
                    <a:lnTo>
                      <a:pt x="294" y="427"/>
                    </a:lnTo>
                    <a:lnTo>
                      <a:pt x="293" y="427"/>
                    </a:lnTo>
                    <a:lnTo>
                      <a:pt x="293" y="426"/>
                    </a:lnTo>
                    <a:lnTo>
                      <a:pt x="292" y="426"/>
                    </a:lnTo>
                    <a:lnTo>
                      <a:pt x="291" y="425"/>
                    </a:lnTo>
                    <a:lnTo>
                      <a:pt x="291" y="423"/>
                    </a:lnTo>
                    <a:lnTo>
                      <a:pt x="291" y="422"/>
                    </a:lnTo>
                    <a:lnTo>
                      <a:pt x="291" y="421"/>
                    </a:lnTo>
                    <a:lnTo>
                      <a:pt x="291" y="419"/>
                    </a:lnTo>
                    <a:lnTo>
                      <a:pt x="291" y="418"/>
                    </a:lnTo>
                    <a:lnTo>
                      <a:pt x="291" y="417"/>
                    </a:lnTo>
                    <a:lnTo>
                      <a:pt x="289" y="417"/>
                    </a:lnTo>
                    <a:lnTo>
                      <a:pt x="289" y="415"/>
                    </a:lnTo>
                    <a:lnTo>
                      <a:pt x="289" y="414"/>
                    </a:lnTo>
                    <a:lnTo>
                      <a:pt x="288" y="414"/>
                    </a:lnTo>
                    <a:lnTo>
                      <a:pt x="288" y="413"/>
                    </a:lnTo>
                    <a:lnTo>
                      <a:pt x="287" y="413"/>
                    </a:lnTo>
                    <a:lnTo>
                      <a:pt x="285" y="413"/>
                    </a:lnTo>
                    <a:lnTo>
                      <a:pt x="285" y="411"/>
                    </a:lnTo>
                    <a:lnTo>
                      <a:pt x="284" y="411"/>
                    </a:lnTo>
                    <a:lnTo>
                      <a:pt x="284" y="410"/>
                    </a:lnTo>
                    <a:lnTo>
                      <a:pt x="284" y="409"/>
                    </a:lnTo>
                    <a:lnTo>
                      <a:pt x="284" y="408"/>
                    </a:lnTo>
                    <a:lnTo>
                      <a:pt x="284" y="406"/>
                    </a:lnTo>
                    <a:lnTo>
                      <a:pt x="284" y="405"/>
                    </a:lnTo>
                    <a:lnTo>
                      <a:pt x="284" y="404"/>
                    </a:lnTo>
                    <a:lnTo>
                      <a:pt x="284" y="402"/>
                    </a:lnTo>
                    <a:lnTo>
                      <a:pt x="283" y="401"/>
                    </a:lnTo>
                    <a:lnTo>
                      <a:pt x="283" y="400"/>
                    </a:lnTo>
                    <a:lnTo>
                      <a:pt x="284" y="400"/>
                    </a:lnTo>
                    <a:lnTo>
                      <a:pt x="284" y="398"/>
                    </a:lnTo>
                    <a:lnTo>
                      <a:pt x="285" y="398"/>
                    </a:lnTo>
                    <a:lnTo>
                      <a:pt x="285" y="397"/>
                    </a:lnTo>
                    <a:lnTo>
                      <a:pt x="285" y="396"/>
                    </a:lnTo>
                    <a:lnTo>
                      <a:pt x="284" y="396"/>
                    </a:lnTo>
                    <a:lnTo>
                      <a:pt x="283" y="396"/>
                    </a:lnTo>
                    <a:lnTo>
                      <a:pt x="281" y="396"/>
                    </a:lnTo>
                    <a:lnTo>
                      <a:pt x="280" y="396"/>
                    </a:lnTo>
                    <a:lnTo>
                      <a:pt x="279" y="396"/>
                    </a:lnTo>
                    <a:lnTo>
                      <a:pt x="277" y="396"/>
                    </a:lnTo>
                    <a:lnTo>
                      <a:pt x="276" y="396"/>
                    </a:lnTo>
                    <a:lnTo>
                      <a:pt x="276" y="397"/>
                    </a:lnTo>
                    <a:lnTo>
                      <a:pt x="275" y="397"/>
                    </a:lnTo>
                    <a:lnTo>
                      <a:pt x="274" y="397"/>
                    </a:lnTo>
                    <a:lnTo>
                      <a:pt x="272" y="398"/>
                    </a:lnTo>
                    <a:lnTo>
                      <a:pt x="271" y="398"/>
                    </a:lnTo>
                    <a:lnTo>
                      <a:pt x="271" y="400"/>
                    </a:lnTo>
                    <a:lnTo>
                      <a:pt x="270" y="400"/>
                    </a:lnTo>
                    <a:lnTo>
                      <a:pt x="271" y="400"/>
                    </a:lnTo>
                    <a:lnTo>
                      <a:pt x="270" y="401"/>
                    </a:lnTo>
                    <a:lnTo>
                      <a:pt x="268" y="401"/>
                    </a:lnTo>
                    <a:lnTo>
                      <a:pt x="267" y="401"/>
                    </a:lnTo>
                    <a:lnTo>
                      <a:pt x="266" y="401"/>
                    </a:lnTo>
                    <a:lnTo>
                      <a:pt x="266" y="402"/>
                    </a:lnTo>
                    <a:lnTo>
                      <a:pt x="264" y="402"/>
                    </a:lnTo>
                    <a:lnTo>
                      <a:pt x="260" y="402"/>
                    </a:lnTo>
                    <a:lnTo>
                      <a:pt x="259" y="402"/>
                    </a:lnTo>
                    <a:lnTo>
                      <a:pt x="258" y="402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4" y="405"/>
                    </a:lnTo>
                    <a:lnTo>
                      <a:pt x="253" y="406"/>
                    </a:lnTo>
                    <a:lnTo>
                      <a:pt x="253" y="408"/>
                    </a:lnTo>
                    <a:lnTo>
                      <a:pt x="251" y="408"/>
                    </a:lnTo>
                    <a:lnTo>
                      <a:pt x="251" y="409"/>
                    </a:lnTo>
                    <a:lnTo>
                      <a:pt x="250" y="409"/>
                    </a:lnTo>
                    <a:lnTo>
                      <a:pt x="249" y="409"/>
                    </a:lnTo>
                    <a:lnTo>
                      <a:pt x="249" y="410"/>
                    </a:lnTo>
                    <a:lnTo>
                      <a:pt x="247" y="410"/>
                    </a:lnTo>
                    <a:lnTo>
                      <a:pt x="246" y="410"/>
                    </a:lnTo>
                    <a:lnTo>
                      <a:pt x="245" y="411"/>
                    </a:lnTo>
                    <a:lnTo>
                      <a:pt x="243" y="413"/>
                    </a:lnTo>
                    <a:lnTo>
                      <a:pt x="242" y="41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0" name="Freeform 20">
                <a:extLst>
                  <a:ext uri="{FF2B5EF4-FFF2-40B4-BE49-F238E27FC236}">
                    <a16:creationId xmlns:a16="http://schemas.microsoft.com/office/drawing/2014/main" id="{81FF2562-292F-3134-D168-7A89E7986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1" y="2104"/>
                <a:ext cx="622" cy="433"/>
              </a:xfrm>
              <a:custGeom>
                <a:avLst/>
                <a:gdLst>
                  <a:gd name="T0" fmla="*/ 529 w 622"/>
                  <a:gd name="T1" fmla="*/ 192 h 433"/>
                  <a:gd name="T2" fmla="*/ 565 w 622"/>
                  <a:gd name="T3" fmla="*/ 191 h 433"/>
                  <a:gd name="T4" fmla="*/ 580 w 622"/>
                  <a:gd name="T5" fmla="*/ 204 h 433"/>
                  <a:gd name="T6" fmla="*/ 604 w 622"/>
                  <a:gd name="T7" fmla="*/ 227 h 433"/>
                  <a:gd name="T8" fmla="*/ 621 w 622"/>
                  <a:gd name="T9" fmla="*/ 251 h 433"/>
                  <a:gd name="T10" fmla="*/ 622 w 622"/>
                  <a:gd name="T11" fmla="*/ 277 h 433"/>
                  <a:gd name="T12" fmla="*/ 595 w 622"/>
                  <a:gd name="T13" fmla="*/ 306 h 433"/>
                  <a:gd name="T14" fmla="*/ 541 w 622"/>
                  <a:gd name="T15" fmla="*/ 332 h 433"/>
                  <a:gd name="T16" fmla="*/ 508 w 622"/>
                  <a:gd name="T17" fmla="*/ 345 h 433"/>
                  <a:gd name="T18" fmla="*/ 487 w 622"/>
                  <a:gd name="T19" fmla="*/ 365 h 433"/>
                  <a:gd name="T20" fmla="*/ 455 w 622"/>
                  <a:gd name="T21" fmla="*/ 374 h 433"/>
                  <a:gd name="T22" fmla="*/ 380 w 622"/>
                  <a:gd name="T23" fmla="*/ 381 h 433"/>
                  <a:gd name="T24" fmla="*/ 345 w 622"/>
                  <a:gd name="T25" fmla="*/ 404 h 433"/>
                  <a:gd name="T26" fmla="*/ 294 w 622"/>
                  <a:gd name="T27" fmla="*/ 417 h 433"/>
                  <a:gd name="T28" fmla="*/ 257 w 622"/>
                  <a:gd name="T29" fmla="*/ 425 h 433"/>
                  <a:gd name="T30" fmla="*/ 220 w 622"/>
                  <a:gd name="T31" fmla="*/ 433 h 433"/>
                  <a:gd name="T32" fmla="*/ 235 w 622"/>
                  <a:gd name="T33" fmla="*/ 384 h 433"/>
                  <a:gd name="T34" fmla="*/ 254 w 622"/>
                  <a:gd name="T35" fmla="*/ 373 h 433"/>
                  <a:gd name="T36" fmla="*/ 275 w 622"/>
                  <a:gd name="T37" fmla="*/ 337 h 433"/>
                  <a:gd name="T38" fmla="*/ 241 w 622"/>
                  <a:gd name="T39" fmla="*/ 307 h 433"/>
                  <a:gd name="T40" fmla="*/ 208 w 622"/>
                  <a:gd name="T41" fmla="*/ 303 h 433"/>
                  <a:gd name="T42" fmla="*/ 207 w 622"/>
                  <a:gd name="T43" fmla="*/ 290 h 433"/>
                  <a:gd name="T44" fmla="*/ 210 w 622"/>
                  <a:gd name="T45" fmla="*/ 263 h 433"/>
                  <a:gd name="T46" fmla="*/ 199 w 622"/>
                  <a:gd name="T47" fmla="*/ 237 h 433"/>
                  <a:gd name="T48" fmla="*/ 174 w 622"/>
                  <a:gd name="T49" fmla="*/ 225 h 433"/>
                  <a:gd name="T50" fmla="*/ 133 w 622"/>
                  <a:gd name="T51" fmla="*/ 223 h 433"/>
                  <a:gd name="T52" fmla="*/ 135 w 622"/>
                  <a:gd name="T53" fmla="*/ 193 h 433"/>
                  <a:gd name="T54" fmla="*/ 127 w 622"/>
                  <a:gd name="T55" fmla="*/ 170 h 433"/>
                  <a:gd name="T56" fmla="*/ 135 w 622"/>
                  <a:gd name="T57" fmla="*/ 144 h 433"/>
                  <a:gd name="T58" fmla="*/ 110 w 622"/>
                  <a:gd name="T59" fmla="*/ 133 h 433"/>
                  <a:gd name="T60" fmla="*/ 85 w 622"/>
                  <a:gd name="T61" fmla="*/ 103 h 433"/>
                  <a:gd name="T62" fmla="*/ 27 w 622"/>
                  <a:gd name="T63" fmla="*/ 69 h 433"/>
                  <a:gd name="T64" fmla="*/ 0 w 622"/>
                  <a:gd name="T65" fmla="*/ 32 h 433"/>
                  <a:gd name="T66" fmla="*/ 34 w 622"/>
                  <a:gd name="T67" fmla="*/ 17 h 433"/>
                  <a:gd name="T68" fmla="*/ 54 w 622"/>
                  <a:gd name="T69" fmla="*/ 2 h 433"/>
                  <a:gd name="T70" fmla="*/ 64 w 622"/>
                  <a:gd name="T71" fmla="*/ 17 h 433"/>
                  <a:gd name="T72" fmla="*/ 64 w 622"/>
                  <a:gd name="T73" fmla="*/ 43 h 433"/>
                  <a:gd name="T74" fmla="*/ 74 w 622"/>
                  <a:gd name="T75" fmla="*/ 61 h 433"/>
                  <a:gd name="T76" fmla="*/ 82 w 622"/>
                  <a:gd name="T77" fmla="*/ 78 h 433"/>
                  <a:gd name="T78" fmla="*/ 97 w 622"/>
                  <a:gd name="T79" fmla="*/ 90 h 433"/>
                  <a:gd name="T80" fmla="*/ 116 w 622"/>
                  <a:gd name="T81" fmla="*/ 95 h 433"/>
                  <a:gd name="T82" fmla="*/ 133 w 622"/>
                  <a:gd name="T83" fmla="*/ 89 h 433"/>
                  <a:gd name="T84" fmla="*/ 148 w 622"/>
                  <a:gd name="T85" fmla="*/ 108 h 433"/>
                  <a:gd name="T86" fmla="*/ 165 w 622"/>
                  <a:gd name="T87" fmla="*/ 115 h 433"/>
                  <a:gd name="T88" fmla="*/ 178 w 622"/>
                  <a:gd name="T89" fmla="*/ 124 h 433"/>
                  <a:gd name="T90" fmla="*/ 202 w 622"/>
                  <a:gd name="T91" fmla="*/ 124 h 433"/>
                  <a:gd name="T92" fmla="*/ 222 w 622"/>
                  <a:gd name="T93" fmla="*/ 127 h 433"/>
                  <a:gd name="T94" fmla="*/ 237 w 622"/>
                  <a:gd name="T95" fmla="*/ 129 h 433"/>
                  <a:gd name="T96" fmla="*/ 240 w 622"/>
                  <a:gd name="T97" fmla="*/ 144 h 433"/>
                  <a:gd name="T98" fmla="*/ 257 w 622"/>
                  <a:gd name="T99" fmla="*/ 140 h 433"/>
                  <a:gd name="T100" fmla="*/ 271 w 622"/>
                  <a:gd name="T101" fmla="*/ 132 h 433"/>
                  <a:gd name="T102" fmla="*/ 292 w 622"/>
                  <a:gd name="T103" fmla="*/ 124 h 433"/>
                  <a:gd name="T104" fmla="*/ 311 w 622"/>
                  <a:gd name="T105" fmla="*/ 127 h 433"/>
                  <a:gd name="T106" fmla="*/ 324 w 622"/>
                  <a:gd name="T107" fmla="*/ 138 h 433"/>
                  <a:gd name="T108" fmla="*/ 341 w 622"/>
                  <a:gd name="T109" fmla="*/ 125 h 433"/>
                  <a:gd name="T110" fmla="*/ 358 w 622"/>
                  <a:gd name="T111" fmla="*/ 149 h 433"/>
                  <a:gd name="T112" fmla="*/ 358 w 622"/>
                  <a:gd name="T113" fmla="*/ 172 h 433"/>
                  <a:gd name="T114" fmla="*/ 368 w 622"/>
                  <a:gd name="T115" fmla="*/ 202 h 433"/>
                  <a:gd name="T116" fmla="*/ 401 w 622"/>
                  <a:gd name="T117" fmla="*/ 189 h 433"/>
                  <a:gd name="T118" fmla="*/ 428 w 622"/>
                  <a:gd name="T119" fmla="*/ 188 h 433"/>
                  <a:gd name="T120" fmla="*/ 464 w 622"/>
                  <a:gd name="T121" fmla="*/ 184 h 433"/>
                  <a:gd name="T122" fmla="*/ 490 w 622"/>
                  <a:gd name="T123" fmla="*/ 2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2" h="433">
                    <a:moveTo>
                      <a:pt x="499" y="200"/>
                    </a:moveTo>
                    <a:lnTo>
                      <a:pt x="500" y="200"/>
                    </a:lnTo>
                    <a:lnTo>
                      <a:pt x="502" y="200"/>
                    </a:lnTo>
                    <a:lnTo>
                      <a:pt x="502" y="201"/>
                    </a:lnTo>
                    <a:lnTo>
                      <a:pt x="502" y="200"/>
                    </a:lnTo>
                    <a:lnTo>
                      <a:pt x="504" y="200"/>
                    </a:lnTo>
                    <a:lnTo>
                      <a:pt x="506" y="200"/>
                    </a:lnTo>
                    <a:lnTo>
                      <a:pt x="507" y="200"/>
                    </a:lnTo>
                    <a:lnTo>
                      <a:pt x="508" y="199"/>
                    </a:lnTo>
                    <a:lnTo>
                      <a:pt x="510" y="199"/>
                    </a:lnTo>
                    <a:lnTo>
                      <a:pt x="511" y="200"/>
                    </a:lnTo>
                    <a:lnTo>
                      <a:pt x="512" y="200"/>
                    </a:lnTo>
                    <a:lnTo>
                      <a:pt x="514" y="200"/>
                    </a:lnTo>
                    <a:lnTo>
                      <a:pt x="515" y="200"/>
                    </a:lnTo>
                    <a:lnTo>
                      <a:pt x="517" y="200"/>
                    </a:lnTo>
                    <a:lnTo>
                      <a:pt x="519" y="200"/>
                    </a:lnTo>
                    <a:lnTo>
                      <a:pt x="519" y="199"/>
                    </a:lnTo>
                    <a:lnTo>
                      <a:pt x="520" y="199"/>
                    </a:lnTo>
                    <a:lnTo>
                      <a:pt x="520" y="197"/>
                    </a:lnTo>
                    <a:lnTo>
                      <a:pt x="520" y="196"/>
                    </a:lnTo>
                    <a:lnTo>
                      <a:pt x="520" y="195"/>
                    </a:lnTo>
                    <a:lnTo>
                      <a:pt x="521" y="193"/>
                    </a:lnTo>
                    <a:lnTo>
                      <a:pt x="520" y="193"/>
                    </a:lnTo>
                    <a:lnTo>
                      <a:pt x="520" y="192"/>
                    </a:lnTo>
                    <a:lnTo>
                      <a:pt x="521" y="192"/>
                    </a:lnTo>
                    <a:lnTo>
                      <a:pt x="521" y="191"/>
                    </a:lnTo>
                    <a:lnTo>
                      <a:pt x="523" y="191"/>
                    </a:lnTo>
                    <a:lnTo>
                      <a:pt x="524" y="191"/>
                    </a:lnTo>
                    <a:lnTo>
                      <a:pt x="525" y="191"/>
                    </a:lnTo>
                    <a:lnTo>
                      <a:pt x="527" y="191"/>
                    </a:lnTo>
                    <a:lnTo>
                      <a:pt x="529" y="191"/>
                    </a:lnTo>
                    <a:lnTo>
                      <a:pt x="529" y="192"/>
                    </a:lnTo>
                    <a:lnTo>
                      <a:pt x="529" y="191"/>
                    </a:lnTo>
                    <a:lnTo>
                      <a:pt x="531" y="191"/>
                    </a:lnTo>
                    <a:lnTo>
                      <a:pt x="532" y="191"/>
                    </a:lnTo>
                    <a:lnTo>
                      <a:pt x="532" y="192"/>
                    </a:lnTo>
                    <a:lnTo>
                      <a:pt x="533" y="192"/>
                    </a:lnTo>
                    <a:lnTo>
                      <a:pt x="534" y="192"/>
                    </a:lnTo>
                    <a:lnTo>
                      <a:pt x="534" y="191"/>
                    </a:lnTo>
                    <a:lnTo>
                      <a:pt x="536" y="191"/>
                    </a:lnTo>
                    <a:lnTo>
                      <a:pt x="536" y="192"/>
                    </a:lnTo>
                    <a:lnTo>
                      <a:pt x="537" y="192"/>
                    </a:lnTo>
                    <a:lnTo>
                      <a:pt x="538" y="192"/>
                    </a:lnTo>
                    <a:lnTo>
                      <a:pt x="540" y="193"/>
                    </a:lnTo>
                    <a:lnTo>
                      <a:pt x="540" y="195"/>
                    </a:lnTo>
                    <a:lnTo>
                      <a:pt x="541" y="195"/>
                    </a:lnTo>
                    <a:lnTo>
                      <a:pt x="541" y="196"/>
                    </a:lnTo>
                    <a:lnTo>
                      <a:pt x="542" y="196"/>
                    </a:lnTo>
                    <a:lnTo>
                      <a:pt x="544" y="196"/>
                    </a:lnTo>
                    <a:lnTo>
                      <a:pt x="544" y="197"/>
                    </a:lnTo>
                    <a:lnTo>
                      <a:pt x="545" y="196"/>
                    </a:lnTo>
                    <a:lnTo>
                      <a:pt x="545" y="197"/>
                    </a:lnTo>
                    <a:lnTo>
                      <a:pt x="545" y="196"/>
                    </a:lnTo>
                    <a:lnTo>
                      <a:pt x="546" y="196"/>
                    </a:lnTo>
                    <a:lnTo>
                      <a:pt x="548" y="196"/>
                    </a:lnTo>
                    <a:lnTo>
                      <a:pt x="549" y="196"/>
                    </a:lnTo>
                    <a:lnTo>
                      <a:pt x="551" y="195"/>
                    </a:lnTo>
                    <a:lnTo>
                      <a:pt x="554" y="193"/>
                    </a:lnTo>
                    <a:lnTo>
                      <a:pt x="555" y="193"/>
                    </a:lnTo>
                    <a:lnTo>
                      <a:pt x="559" y="191"/>
                    </a:lnTo>
                    <a:lnTo>
                      <a:pt x="562" y="192"/>
                    </a:lnTo>
                    <a:lnTo>
                      <a:pt x="563" y="192"/>
                    </a:lnTo>
                    <a:lnTo>
                      <a:pt x="563" y="191"/>
                    </a:lnTo>
                    <a:lnTo>
                      <a:pt x="565" y="191"/>
                    </a:lnTo>
                    <a:lnTo>
                      <a:pt x="566" y="191"/>
                    </a:lnTo>
                    <a:lnTo>
                      <a:pt x="566" y="192"/>
                    </a:lnTo>
                    <a:lnTo>
                      <a:pt x="567" y="192"/>
                    </a:lnTo>
                    <a:lnTo>
                      <a:pt x="567" y="191"/>
                    </a:lnTo>
                    <a:lnTo>
                      <a:pt x="568" y="191"/>
                    </a:lnTo>
                    <a:lnTo>
                      <a:pt x="570" y="191"/>
                    </a:lnTo>
                    <a:lnTo>
                      <a:pt x="571" y="191"/>
                    </a:lnTo>
                    <a:lnTo>
                      <a:pt x="572" y="191"/>
                    </a:lnTo>
                    <a:lnTo>
                      <a:pt x="574" y="191"/>
                    </a:lnTo>
                    <a:lnTo>
                      <a:pt x="575" y="191"/>
                    </a:lnTo>
                    <a:lnTo>
                      <a:pt x="576" y="192"/>
                    </a:lnTo>
                    <a:lnTo>
                      <a:pt x="578" y="192"/>
                    </a:lnTo>
                    <a:lnTo>
                      <a:pt x="579" y="192"/>
                    </a:lnTo>
                    <a:lnTo>
                      <a:pt x="580" y="192"/>
                    </a:lnTo>
                    <a:lnTo>
                      <a:pt x="580" y="191"/>
                    </a:lnTo>
                    <a:lnTo>
                      <a:pt x="582" y="191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3" y="192"/>
                    </a:lnTo>
                    <a:lnTo>
                      <a:pt x="584" y="192"/>
                    </a:lnTo>
                    <a:lnTo>
                      <a:pt x="584" y="193"/>
                    </a:lnTo>
                    <a:lnTo>
                      <a:pt x="584" y="195"/>
                    </a:lnTo>
                    <a:lnTo>
                      <a:pt x="583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4" y="197"/>
                    </a:lnTo>
                    <a:lnTo>
                      <a:pt x="584" y="199"/>
                    </a:lnTo>
                    <a:lnTo>
                      <a:pt x="584" y="200"/>
                    </a:lnTo>
                    <a:lnTo>
                      <a:pt x="583" y="201"/>
                    </a:lnTo>
                    <a:lnTo>
                      <a:pt x="582" y="201"/>
                    </a:lnTo>
                    <a:lnTo>
                      <a:pt x="580" y="202"/>
                    </a:lnTo>
                    <a:lnTo>
                      <a:pt x="580" y="204"/>
                    </a:lnTo>
                    <a:lnTo>
                      <a:pt x="580" y="205"/>
                    </a:lnTo>
                    <a:lnTo>
                      <a:pt x="580" y="206"/>
                    </a:lnTo>
                    <a:lnTo>
                      <a:pt x="582" y="206"/>
                    </a:lnTo>
                    <a:lnTo>
                      <a:pt x="582" y="208"/>
                    </a:lnTo>
                    <a:lnTo>
                      <a:pt x="582" y="209"/>
                    </a:lnTo>
                    <a:lnTo>
                      <a:pt x="583" y="209"/>
                    </a:lnTo>
                    <a:lnTo>
                      <a:pt x="584" y="210"/>
                    </a:lnTo>
                    <a:lnTo>
                      <a:pt x="586" y="210"/>
                    </a:lnTo>
                    <a:lnTo>
                      <a:pt x="586" y="212"/>
                    </a:lnTo>
                    <a:lnTo>
                      <a:pt x="586" y="213"/>
                    </a:lnTo>
                    <a:lnTo>
                      <a:pt x="587" y="214"/>
                    </a:lnTo>
                    <a:lnTo>
                      <a:pt x="588" y="216"/>
                    </a:lnTo>
                    <a:lnTo>
                      <a:pt x="588" y="217"/>
                    </a:lnTo>
                    <a:lnTo>
                      <a:pt x="589" y="218"/>
                    </a:lnTo>
                    <a:lnTo>
                      <a:pt x="589" y="220"/>
                    </a:lnTo>
                    <a:lnTo>
                      <a:pt x="588" y="221"/>
                    </a:lnTo>
                    <a:lnTo>
                      <a:pt x="588" y="222"/>
                    </a:lnTo>
                    <a:lnTo>
                      <a:pt x="589" y="223"/>
                    </a:lnTo>
                    <a:lnTo>
                      <a:pt x="591" y="222"/>
                    </a:lnTo>
                    <a:lnTo>
                      <a:pt x="593" y="222"/>
                    </a:lnTo>
                    <a:lnTo>
                      <a:pt x="595" y="222"/>
                    </a:lnTo>
                    <a:lnTo>
                      <a:pt x="596" y="222"/>
                    </a:lnTo>
                    <a:lnTo>
                      <a:pt x="596" y="223"/>
                    </a:lnTo>
                    <a:lnTo>
                      <a:pt x="597" y="223"/>
                    </a:lnTo>
                    <a:lnTo>
                      <a:pt x="597" y="225"/>
                    </a:lnTo>
                    <a:lnTo>
                      <a:pt x="599" y="225"/>
                    </a:lnTo>
                    <a:lnTo>
                      <a:pt x="600" y="225"/>
                    </a:lnTo>
                    <a:lnTo>
                      <a:pt x="601" y="225"/>
                    </a:lnTo>
                    <a:lnTo>
                      <a:pt x="601" y="226"/>
                    </a:lnTo>
                    <a:lnTo>
                      <a:pt x="603" y="226"/>
                    </a:lnTo>
                    <a:lnTo>
                      <a:pt x="603" y="227"/>
                    </a:lnTo>
                    <a:lnTo>
                      <a:pt x="604" y="227"/>
                    </a:lnTo>
                    <a:lnTo>
                      <a:pt x="605" y="227"/>
                    </a:lnTo>
                    <a:lnTo>
                      <a:pt x="606" y="227"/>
                    </a:lnTo>
                    <a:lnTo>
                      <a:pt x="606" y="229"/>
                    </a:lnTo>
                    <a:lnTo>
                      <a:pt x="608" y="229"/>
                    </a:lnTo>
                    <a:lnTo>
                      <a:pt x="608" y="230"/>
                    </a:lnTo>
                    <a:lnTo>
                      <a:pt x="609" y="230"/>
                    </a:lnTo>
                    <a:lnTo>
                      <a:pt x="610" y="230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2" y="233"/>
                    </a:lnTo>
                    <a:lnTo>
                      <a:pt x="612" y="234"/>
                    </a:lnTo>
                    <a:lnTo>
                      <a:pt x="613" y="234"/>
                    </a:lnTo>
                    <a:lnTo>
                      <a:pt x="613" y="235"/>
                    </a:lnTo>
                    <a:lnTo>
                      <a:pt x="613" y="237"/>
                    </a:lnTo>
                    <a:lnTo>
                      <a:pt x="613" y="238"/>
                    </a:lnTo>
                    <a:lnTo>
                      <a:pt x="614" y="238"/>
                    </a:lnTo>
                    <a:lnTo>
                      <a:pt x="614" y="239"/>
                    </a:lnTo>
                    <a:lnTo>
                      <a:pt x="616" y="239"/>
                    </a:lnTo>
                    <a:lnTo>
                      <a:pt x="616" y="240"/>
                    </a:lnTo>
                    <a:lnTo>
                      <a:pt x="616" y="242"/>
                    </a:lnTo>
                    <a:lnTo>
                      <a:pt x="617" y="242"/>
                    </a:lnTo>
                    <a:lnTo>
                      <a:pt x="617" y="243"/>
                    </a:lnTo>
                    <a:lnTo>
                      <a:pt x="618" y="244"/>
                    </a:lnTo>
                    <a:lnTo>
                      <a:pt x="620" y="244"/>
                    </a:lnTo>
                    <a:lnTo>
                      <a:pt x="620" y="246"/>
                    </a:lnTo>
                    <a:lnTo>
                      <a:pt x="620" y="247"/>
                    </a:lnTo>
                    <a:lnTo>
                      <a:pt x="620" y="248"/>
                    </a:lnTo>
                    <a:lnTo>
                      <a:pt x="621" y="248"/>
                    </a:lnTo>
                    <a:lnTo>
                      <a:pt x="621" y="250"/>
                    </a:lnTo>
                    <a:lnTo>
                      <a:pt x="622" y="250"/>
                    </a:lnTo>
                    <a:lnTo>
                      <a:pt x="622" y="251"/>
                    </a:lnTo>
                    <a:lnTo>
                      <a:pt x="621" y="251"/>
                    </a:lnTo>
                    <a:lnTo>
                      <a:pt x="620" y="251"/>
                    </a:lnTo>
                    <a:lnTo>
                      <a:pt x="620" y="252"/>
                    </a:lnTo>
                    <a:lnTo>
                      <a:pt x="618" y="254"/>
                    </a:lnTo>
                    <a:lnTo>
                      <a:pt x="617" y="255"/>
                    </a:lnTo>
                    <a:lnTo>
                      <a:pt x="617" y="256"/>
                    </a:lnTo>
                    <a:lnTo>
                      <a:pt x="617" y="257"/>
                    </a:lnTo>
                    <a:lnTo>
                      <a:pt x="617" y="259"/>
                    </a:lnTo>
                    <a:lnTo>
                      <a:pt x="617" y="260"/>
                    </a:lnTo>
                    <a:lnTo>
                      <a:pt x="616" y="260"/>
                    </a:lnTo>
                    <a:lnTo>
                      <a:pt x="617" y="260"/>
                    </a:lnTo>
                    <a:lnTo>
                      <a:pt x="617" y="261"/>
                    </a:lnTo>
                    <a:lnTo>
                      <a:pt x="617" y="263"/>
                    </a:lnTo>
                    <a:lnTo>
                      <a:pt x="617" y="264"/>
                    </a:lnTo>
                    <a:lnTo>
                      <a:pt x="618" y="265"/>
                    </a:lnTo>
                    <a:lnTo>
                      <a:pt x="618" y="267"/>
                    </a:lnTo>
                    <a:lnTo>
                      <a:pt x="620" y="267"/>
                    </a:lnTo>
                    <a:lnTo>
                      <a:pt x="620" y="268"/>
                    </a:lnTo>
                    <a:lnTo>
                      <a:pt x="620" y="269"/>
                    </a:lnTo>
                    <a:lnTo>
                      <a:pt x="621" y="269"/>
                    </a:lnTo>
                    <a:lnTo>
                      <a:pt x="621" y="271"/>
                    </a:lnTo>
                    <a:lnTo>
                      <a:pt x="620" y="271"/>
                    </a:lnTo>
                    <a:lnTo>
                      <a:pt x="621" y="271"/>
                    </a:lnTo>
                    <a:lnTo>
                      <a:pt x="621" y="272"/>
                    </a:lnTo>
                    <a:lnTo>
                      <a:pt x="620" y="272"/>
                    </a:lnTo>
                    <a:lnTo>
                      <a:pt x="621" y="272"/>
                    </a:lnTo>
                    <a:lnTo>
                      <a:pt x="621" y="273"/>
                    </a:lnTo>
                    <a:lnTo>
                      <a:pt x="621" y="274"/>
                    </a:lnTo>
                    <a:lnTo>
                      <a:pt x="621" y="276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1" y="278"/>
                    </a:lnTo>
                    <a:lnTo>
                      <a:pt x="621" y="280"/>
                    </a:lnTo>
                    <a:lnTo>
                      <a:pt x="620" y="280"/>
                    </a:lnTo>
                    <a:lnTo>
                      <a:pt x="620" y="281"/>
                    </a:lnTo>
                    <a:lnTo>
                      <a:pt x="620" y="282"/>
                    </a:lnTo>
                    <a:lnTo>
                      <a:pt x="620" y="284"/>
                    </a:lnTo>
                    <a:lnTo>
                      <a:pt x="620" y="285"/>
                    </a:lnTo>
                    <a:lnTo>
                      <a:pt x="618" y="285"/>
                    </a:lnTo>
                    <a:lnTo>
                      <a:pt x="618" y="286"/>
                    </a:lnTo>
                    <a:lnTo>
                      <a:pt x="617" y="288"/>
                    </a:lnTo>
                    <a:lnTo>
                      <a:pt x="616" y="289"/>
                    </a:lnTo>
                    <a:lnTo>
                      <a:pt x="614" y="289"/>
                    </a:lnTo>
                    <a:lnTo>
                      <a:pt x="606" y="293"/>
                    </a:lnTo>
                    <a:lnTo>
                      <a:pt x="605" y="293"/>
                    </a:lnTo>
                    <a:lnTo>
                      <a:pt x="605" y="294"/>
                    </a:lnTo>
                    <a:lnTo>
                      <a:pt x="604" y="294"/>
                    </a:lnTo>
                    <a:lnTo>
                      <a:pt x="603" y="294"/>
                    </a:lnTo>
                    <a:lnTo>
                      <a:pt x="603" y="295"/>
                    </a:lnTo>
                    <a:lnTo>
                      <a:pt x="601" y="295"/>
                    </a:lnTo>
                    <a:lnTo>
                      <a:pt x="600" y="295"/>
                    </a:lnTo>
                    <a:lnTo>
                      <a:pt x="600" y="297"/>
                    </a:lnTo>
                    <a:lnTo>
                      <a:pt x="599" y="297"/>
                    </a:lnTo>
                    <a:lnTo>
                      <a:pt x="599" y="298"/>
                    </a:lnTo>
                    <a:lnTo>
                      <a:pt x="599" y="299"/>
                    </a:lnTo>
                    <a:lnTo>
                      <a:pt x="600" y="299"/>
                    </a:lnTo>
                    <a:lnTo>
                      <a:pt x="600" y="301"/>
                    </a:lnTo>
                    <a:lnTo>
                      <a:pt x="600" y="302"/>
                    </a:lnTo>
                    <a:lnTo>
                      <a:pt x="599" y="303"/>
                    </a:lnTo>
                    <a:lnTo>
                      <a:pt x="596" y="305"/>
                    </a:lnTo>
                    <a:lnTo>
                      <a:pt x="596" y="306"/>
                    </a:lnTo>
                    <a:lnTo>
                      <a:pt x="595" y="306"/>
                    </a:lnTo>
                    <a:lnTo>
                      <a:pt x="593" y="306"/>
                    </a:lnTo>
                    <a:lnTo>
                      <a:pt x="593" y="307"/>
                    </a:lnTo>
                    <a:lnTo>
                      <a:pt x="593" y="309"/>
                    </a:lnTo>
                    <a:lnTo>
                      <a:pt x="592" y="309"/>
                    </a:lnTo>
                    <a:lnTo>
                      <a:pt x="592" y="310"/>
                    </a:lnTo>
                    <a:lnTo>
                      <a:pt x="591" y="311"/>
                    </a:lnTo>
                    <a:lnTo>
                      <a:pt x="591" y="312"/>
                    </a:lnTo>
                    <a:lnTo>
                      <a:pt x="589" y="312"/>
                    </a:lnTo>
                    <a:lnTo>
                      <a:pt x="589" y="314"/>
                    </a:lnTo>
                    <a:lnTo>
                      <a:pt x="588" y="314"/>
                    </a:lnTo>
                    <a:lnTo>
                      <a:pt x="588" y="315"/>
                    </a:lnTo>
                    <a:lnTo>
                      <a:pt x="587" y="315"/>
                    </a:lnTo>
                    <a:lnTo>
                      <a:pt x="586" y="315"/>
                    </a:lnTo>
                    <a:lnTo>
                      <a:pt x="584" y="315"/>
                    </a:lnTo>
                    <a:lnTo>
                      <a:pt x="584" y="316"/>
                    </a:lnTo>
                    <a:lnTo>
                      <a:pt x="583" y="316"/>
                    </a:lnTo>
                    <a:lnTo>
                      <a:pt x="580" y="316"/>
                    </a:lnTo>
                    <a:lnTo>
                      <a:pt x="579" y="316"/>
                    </a:lnTo>
                    <a:lnTo>
                      <a:pt x="579" y="318"/>
                    </a:lnTo>
                    <a:lnTo>
                      <a:pt x="578" y="318"/>
                    </a:lnTo>
                    <a:lnTo>
                      <a:pt x="575" y="318"/>
                    </a:lnTo>
                    <a:lnTo>
                      <a:pt x="574" y="318"/>
                    </a:lnTo>
                    <a:lnTo>
                      <a:pt x="572" y="319"/>
                    </a:lnTo>
                    <a:lnTo>
                      <a:pt x="571" y="319"/>
                    </a:lnTo>
                    <a:lnTo>
                      <a:pt x="570" y="319"/>
                    </a:lnTo>
                    <a:lnTo>
                      <a:pt x="568" y="319"/>
                    </a:lnTo>
                    <a:lnTo>
                      <a:pt x="565" y="320"/>
                    </a:lnTo>
                    <a:lnTo>
                      <a:pt x="557" y="326"/>
                    </a:lnTo>
                    <a:lnTo>
                      <a:pt x="554" y="327"/>
                    </a:lnTo>
                    <a:lnTo>
                      <a:pt x="549" y="328"/>
                    </a:lnTo>
                    <a:lnTo>
                      <a:pt x="545" y="331"/>
                    </a:lnTo>
                    <a:lnTo>
                      <a:pt x="541" y="332"/>
                    </a:lnTo>
                    <a:lnTo>
                      <a:pt x="540" y="332"/>
                    </a:lnTo>
                    <a:lnTo>
                      <a:pt x="538" y="332"/>
                    </a:lnTo>
                    <a:lnTo>
                      <a:pt x="537" y="332"/>
                    </a:lnTo>
                    <a:lnTo>
                      <a:pt x="536" y="332"/>
                    </a:lnTo>
                    <a:lnTo>
                      <a:pt x="536" y="333"/>
                    </a:lnTo>
                    <a:lnTo>
                      <a:pt x="534" y="333"/>
                    </a:lnTo>
                    <a:lnTo>
                      <a:pt x="531" y="333"/>
                    </a:lnTo>
                    <a:lnTo>
                      <a:pt x="531" y="335"/>
                    </a:lnTo>
                    <a:lnTo>
                      <a:pt x="529" y="335"/>
                    </a:lnTo>
                    <a:lnTo>
                      <a:pt x="528" y="335"/>
                    </a:lnTo>
                    <a:lnTo>
                      <a:pt x="527" y="335"/>
                    </a:lnTo>
                    <a:lnTo>
                      <a:pt x="527" y="336"/>
                    </a:lnTo>
                    <a:lnTo>
                      <a:pt x="525" y="336"/>
                    </a:lnTo>
                    <a:lnTo>
                      <a:pt x="524" y="336"/>
                    </a:lnTo>
                    <a:lnTo>
                      <a:pt x="524" y="337"/>
                    </a:lnTo>
                    <a:lnTo>
                      <a:pt x="523" y="337"/>
                    </a:lnTo>
                    <a:lnTo>
                      <a:pt x="521" y="337"/>
                    </a:lnTo>
                    <a:lnTo>
                      <a:pt x="520" y="337"/>
                    </a:lnTo>
                    <a:lnTo>
                      <a:pt x="520" y="339"/>
                    </a:lnTo>
                    <a:lnTo>
                      <a:pt x="519" y="339"/>
                    </a:lnTo>
                    <a:lnTo>
                      <a:pt x="517" y="339"/>
                    </a:lnTo>
                    <a:lnTo>
                      <a:pt x="516" y="340"/>
                    </a:lnTo>
                    <a:lnTo>
                      <a:pt x="515" y="340"/>
                    </a:lnTo>
                    <a:lnTo>
                      <a:pt x="514" y="340"/>
                    </a:lnTo>
                    <a:lnTo>
                      <a:pt x="512" y="340"/>
                    </a:lnTo>
                    <a:lnTo>
                      <a:pt x="512" y="341"/>
                    </a:lnTo>
                    <a:lnTo>
                      <a:pt x="511" y="341"/>
                    </a:lnTo>
                    <a:lnTo>
                      <a:pt x="510" y="341"/>
                    </a:lnTo>
                    <a:lnTo>
                      <a:pt x="510" y="343"/>
                    </a:lnTo>
                    <a:lnTo>
                      <a:pt x="508" y="343"/>
                    </a:lnTo>
                    <a:lnTo>
                      <a:pt x="508" y="344"/>
                    </a:lnTo>
                    <a:lnTo>
                      <a:pt x="508" y="345"/>
                    </a:lnTo>
                    <a:lnTo>
                      <a:pt x="508" y="346"/>
                    </a:lnTo>
                    <a:lnTo>
                      <a:pt x="510" y="346"/>
                    </a:lnTo>
                    <a:lnTo>
                      <a:pt x="508" y="346"/>
                    </a:lnTo>
                    <a:lnTo>
                      <a:pt x="508" y="348"/>
                    </a:lnTo>
                    <a:lnTo>
                      <a:pt x="507" y="348"/>
                    </a:lnTo>
                    <a:lnTo>
                      <a:pt x="507" y="349"/>
                    </a:lnTo>
                    <a:lnTo>
                      <a:pt x="506" y="349"/>
                    </a:lnTo>
                    <a:lnTo>
                      <a:pt x="504" y="349"/>
                    </a:lnTo>
                    <a:lnTo>
                      <a:pt x="503" y="349"/>
                    </a:lnTo>
                    <a:lnTo>
                      <a:pt x="503" y="350"/>
                    </a:lnTo>
                    <a:lnTo>
                      <a:pt x="502" y="350"/>
                    </a:lnTo>
                    <a:lnTo>
                      <a:pt x="502" y="352"/>
                    </a:lnTo>
                    <a:lnTo>
                      <a:pt x="500" y="352"/>
                    </a:lnTo>
                    <a:lnTo>
                      <a:pt x="500" y="353"/>
                    </a:lnTo>
                    <a:lnTo>
                      <a:pt x="499" y="353"/>
                    </a:lnTo>
                    <a:lnTo>
                      <a:pt x="499" y="354"/>
                    </a:lnTo>
                    <a:lnTo>
                      <a:pt x="499" y="356"/>
                    </a:lnTo>
                    <a:lnTo>
                      <a:pt x="499" y="357"/>
                    </a:lnTo>
                    <a:lnTo>
                      <a:pt x="498" y="357"/>
                    </a:lnTo>
                    <a:lnTo>
                      <a:pt x="496" y="358"/>
                    </a:lnTo>
                    <a:lnTo>
                      <a:pt x="495" y="358"/>
                    </a:lnTo>
                    <a:lnTo>
                      <a:pt x="494" y="358"/>
                    </a:lnTo>
                    <a:lnTo>
                      <a:pt x="494" y="360"/>
                    </a:lnTo>
                    <a:lnTo>
                      <a:pt x="493" y="360"/>
                    </a:lnTo>
                    <a:lnTo>
                      <a:pt x="491" y="360"/>
                    </a:lnTo>
                    <a:lnTo>
                      <a:pt x="491" y="361"/>
                    </a:lnTo>
                    <a:lnTo>
                      <a:pt x="491" y="362"/>
                    </a:lnTo>
                    <a:lnTo>
                      <a:pt x="490" y="362"/>
                    </a:lnTo>
                    <a:lnTo>
                      <a:pt x="490" y="363"/>
                    </a:lnTo>
                    <a:lnTo>
                      <a:pt x="489" y="363"/>
                    </a:lnTo>
                    <a:lnTo>
                      <a:pt x="489" y="365"/>
                    </a:lnTo>
                    <a:lnTo>
                      <a:pt x="487" y="365"/>
                    </a:lnTo>
                    <a:lnTo>
                      <a:pt x="487" y="366"/>
                    </a:lnTo>
                    <a:lnTo>
                      <a:pt x="487" y="367"/>
                    </a:lnTo>
                    <a:lnTo>
                      <a:pt x="486" y="367"/>
                    </a:lnTo>
                    <a:lnTo>
                      <a:pt x="485" y="367"/>
                    </a:lnTo>
                    <a:lnTo>
                      <a:pt x="483" y="367"/>
                    </a:lnTo>
                    <a:lnTo>
                      <a:pt x="483" y="369"/>
                    </a:lnTo>
                    <a:lnTo>
                      <a:pt x="482" y="369"/>
                    </a:lnTo>
                    <a:lnTo>
                      <a:pt x="482" y="370"/>
                    </a:lnTo>
                    <a:lnTo>
                      <a:pt x="481" y="370"/>
                    </a:lnTo>
                    <a:lnTo>
                      <a:pt x="481" y="371"/>
                    </a:lnTo>
                    <a:lnTo>
                      <a:pt x="479" y="371"/>
                    </a:lnTo>
                    <a:lnTo>
                      <a:pt x="478" y="371"/>
                    </a:lnTo>
                    <a:lnTo>
                      <a:pt x="477" y="371"/>
                    </a:lnTo>
                    <a:lnTo>
                      <a:pt x="476" y="371"/>
                    </a:lnTo>
                    <a:lnTo>
                      <a:pt x="474" y="373"/>
                    </a:lnTo>
                    <a:lnTo>
                      <a:pt x="473" y="373"/>
                    </a:lnTo>
                    <a:lnTo>
                      <a:pt x="472" y="373"/>
                    </a:lnTo>
                    <a:lnTo>
                      <a:pt x="470" y="373"/>
                    </a:lnTo>
                    <a:lnTo>
                      <a:pt x="469" y="373"/>
                    </a:lnTo>
                    <a:lnTo>
                      <a:pt x="468" y="373"/>
                    </a:lnTo>
                    <a:lnTo>
                      <a:pt x="466" y="373"/>
                    </a:lnTo>
                    <a:lnTo>
                      <a:pt x="465" y="373"/>
                    </a:lnTo>
                    <a:lnTo>
                      <a:pt x="464" y="373"/>
                    </a:lnTo>
                    <a:lnTo>
                      <a:pt x="462" y="373"/>
                    </a:lnTo>
                    <a:lnTo>
                      <a:pt x="461" y="373"/>
                    </a:lnTo>
                    <a:lnTo>
                      <a:pt x="460" y="373"/>
                    </a:lnTo>
                    <a:lnTo>
                      <a:pt x="459" y="373"/>
                    </a:lnTo>
                    <a:lnTo>
                      <a:pt x="457" y="373"/>
                    </a:lnTo>
                    <a:lnTo>
                      <a:pt x="457" y="374"/>
                    </a:lnTo>
                    <a:lnTo>
                      <a:pt x="456" y="373"/>
                    </a:lnTo>
                    <a:lnTo>
                      <a:pt x="456" y="374"/>
                    </a:lnTo>
                    <a:lnTo>
                      <a:pt x="455" y="374"/>
                    </a:lnTo>
                    <a:lnTo>
                      <a:pt x="453" y="374"/>
                    </a:lnTo>
                    <a:lnTo>
                      <a:pt x="452" y="374"/>
                    </a:lnTo>
                    <a:lnTo>
                      <a:pt x="451" y="374"/>
                    </a:lnTo>
                    <a:lnTo>
                      <a:pt x="449" y="374"/>
                    </a:lnTo>
                    <a:lnTo>
                      <a:pt x="448" y="374"/>
                    </a:lnTo>
                    <a:lnTo>
                      <a:pt x="447" y="374"/>
                    </a:lnTo>
                    <a:lnTo>
                      <a:pt x="445" y="374"/>
                    </a:lnTo>
                    <a:lnTo>
                      <a:pt x="444" y="374"/>
                    </a:lnTo>
                    <a:lnTo>
                      <a:pt x="443" y="374"/>
                    </a:lnTo>
                    <a:lnTo>
                      <a:pt x="442" y="374"/>
                    </a:lnTo>
                    <a:lnTo>
                      <a:pt x="440" y="374"/>
                    </a:lnTo>
                    <a:lnTo>
                      <a:pt x="427" y="375"/>
                    </a:lnTo>
                    <a:lnTo>
                      <a:pt x="426" y="375"/>
                    </a:lnTo>
                    <a:lnTo>
                      <a:pt x="424" y="375"/>
                    </a:lnTo>
                    <a:lnTo>
                      <a:pt x="423" y="375"/>
                    </a:lnTo>
                    <a:lnTo>
                      <a:pt x="422" y="375"/>
                    </a:lnTo>
                    <a:lnTo>
                      <a:pt x="421" y="375"/>
                    </a:lnTo>
                    <a:lnTo>
                      <a:pt x="413" y="375"/>
                    </a:lnTo>
                    <a:lnTo>
                      <a:pt x="411" y="375"/>
                    </a:lnTo>
                    <a:lnTo>
                      <a:pt x="410" y="375"/>
                    </a:lnTo>
                    <a:lnTo>
                      <a:pt x="409" y="375"/>
                    </a:lnTo>
                    <a:lnTo>
                      <a:pt x="407" y="375"/>
                    </a:lnTo>
                    <a:lnTo>
                      <a:pt x="406" y="375"/>
                    </a:lnTo>
                    <a:lnTo>
                      <a:pt x="398" y="375"/>
                    </a:lnTo>
                    <a:lnTo>
                      <a:pt x="392" y="377"/>
                    </a:lnTo>
                    <a:lnTo>
                      <a:pt x="387" y="377"/>
                    </a:lnTo>
                    <a:lnTo>
                      <a:pt x="384" y="378"/>
                    </a:lnTo>
                    <a:lnTo>
                      <a:pt x="384" y="379"/>
                    </a:lnTo>
                    <a:lnTo>
                      <a:pt x="383" y="379"/>
                    </a:lnTo>
                    <a:lnTo>
                      <a:pt x="383" y="381"/>
                    </a:lnTo>
                    <a:lnTo>
                      <a:pt x="381" y="381"/>
                    </a:lnTo>
                    <a:lnTo>
                      <a:pt x="380" y="381"/>
                    </a:lnTo>
                    <a:lnTo>
                      <a:pt x="380" y="382"/>
                    </a:lnTo>
                    <a:lnTo>
                      <a:pt x="379" y="382"/>
                    </a:lnTo>
                    <a:lnTo>
                      <a:pt x="379" y="383"/>
                    </a:lnTo>
                    <a:lnTo>
                      <a:pt x="377" y="383"/>
                    </a:lnTo>
                    <a:lnTo>
                      <a:pt x="376" y="383"/>
                    </a:lnTo>
                    <a:lnTo>
                      <a:pt x="376" y="384"/>
                    </a:lnTo>
                    <a:lnTo>
                      <a:pt x="375" y="384"/>
                    </a:lnTo>
                    <a:lnTo>
                      <a:pt x="371" y="386"/>
                    </a:lnTo>
                    <a:lnTo>
                      <a:pt x="368" y="387"/>
                    </a:lnTo>
                    <a:lnTo>
                      <a:pt x="367" y="387"/>
                    </a:lnTo>
                    <a:lnTo>
                      <a:pt x="364" y="388"/>
                    </a:lnTo>
                    <a:lnTo>
                      <a:pt x="364" y="390"/>
                    </a:lnTo>
                    <a:lnTo>
                      <a:pt x="363" y="390"/>
                    </a:lnTo>
                    <a:lnTo>
                      <a:pt x="362" y="391"/>
                    </a:lnTo>
                    <a:lnTo>
                      <a:pt x="360" y="391"/>
                    </a:lnTo>
                    <a:lnTo>
                      <a:pt x="360" y="392"/>
                    </a:lnTo>
                    <a:lnTo>
                      <a:pt x="360" y="394"/>
                    </a:lnTo>
                    <a:lnTo>
                      <a:pt x="359" y="395"/>
                    </a:lnTo>
                    <a:lnTo>
                      <a:pt x="358" y="395"/>
                    </a:lnTo>
                    <a:lnTo>
                      <a:pt x="356" y="395"/>
                    </a:lnTo>
                    <a:lnTo>
                      <a:pt x="355" y="396"/>
                    </a:lnTo>
                    <a:lnTo>
                      <a:pt x="354" y="396"/>
                    </a:lnTo>
                    <a:lnTo>
                      <a:pt x="352" y="396"/>
                    </a:lnTo>
                    <a:lnTo>
                      <a:pt x="351" y="396"/>
                    </a:lnTo>
                    <a:lnTo>
                      <a:pt x="350" y="396"/>
                    </a:lnTo>
                    <a:lnTo>
                      <a:pt x="350" y="398"/>
                    </a:lnTo>
                    <a:lnTo>
                      <a:pt x="349" y="398"/>
                    </a:lnTo>
                    <a:lnTo>
                      <a:pt x="347" y="398"/>
                    </a:lnTo>
                    <a:lnTo>
                      <a:pt x="347" y="399"/>
                    </a:lnTo>
                    <a:lnTo>
                      <a:pt x="347" y="400"/>
                    </a:lnTo>
                    <a:lnTo>
                      <a:pt x="345" y="403"/>
                    </a:lnTo>
                    <a:lnTo>
                      <a:pt x="345" y="404"/>
                    </a:lnTo>
                    <a:lnTo>
                      <a:pt x="343" y="404"/>
                    </a:lnTo>
                    <a:lnTo>
                      <a:pt x="342" y="404"/>
                    </a:lnTo>
                    <a:lnTo>
                      <a:pt x="341" y="404"/>
                    </a:lnTo>
                    <a:lnTo>
                      <a:pt x="341" y="405"/>
                    </a:lnTo>
                    <a:lnTo>
                      <a:pt x="338" y="405"/>
                    </a:lnTo>
                    <a:lnTo>
                      <a:pt x="337" y="407"/>
                    </a:lnTo>
                    <a:lnTo>
                      <a:pt x="335" y="408"/>
                    </a:lnTo>
                    <a:lnTo>
                      <a:pt x="334" y="408"/>
                    </a:lnTo>
                    <a:lnTo>
                      <a:pt x="333" y="409"/>
                    </a:lnTo>
                    <a:lnTo>
                      <a:pt x="330" y="411"/>
                    </a:lnTo>
                    <a:lnTo>
                      <a:pt x="329" y="411"/>
                    </a:lnTo>
                    <a:lnTo>
                      <a:pt x="328" y="411"/>
                    </a:lnTo>
                    <a:lnTo>
                      <a:pt x="325" y="411"/>
                    </a:lnTo>
                    <a:lnTo>
                      <a:pt x="320" y="411"/>
                    </a:lnTo>
                    <a:lnTo>
                      <a:pt x="315" y="411"/>
                    </a:lnTo>
                    <a:lnTo>
                      <a:pt x="312" y="411"/>
                    </a:lnTo>
                    <a:lnTo>
                      <a:pt x="311" y="411"/>
                    </a:lnTo>
                    <a:lnTo>
                      <a:pt x="309" y="411"/>
                    </a:lnTo>
                    <a:lnTo>
                      <a:pt x="307" y="411"/>
                    </a:lnTo>
                    <a:lnTo>
                      <a:pt x="305" y="412"/>
                    </a:lnTo>
                    <a:lnTo>
                      <a:pt x="304" y="412"/>
                    </a:lnTo>
                    <a:lnTo>
                      <a:pt x="303" y="412"/>
                    </a:lnTo>
                    <a:lnTo>
                      <a:pt x="301" y="412"/>
                    </a:lnTo>
                    <a:lnTo>
                      <a:pt x="300" y="412"/>
                    </a:lnTo>
                    <a:lnTo>
                      <a:pt x="300" y="413"/>
                    </a:lnTo>
                    <a:lnTo>
                      <a:pt x="299" y="413"/>
                    </a:lnTo>
                    <a:lnTo>
                      <a:pt x="298" y="413"/>
                    </a:lnTo>
                    <a:lnTo>
                      <a:pt x="296" y="413"/>
                    </a:lnTo>
                    <a:lnTo>
                      <a:pt x="296" y="415"/>
                    </a:lnTo>
                    <a:lnTo>
                      <a:pt x="296" y="416"/>
                    </a:lnTo>
                    <a:lnTo>
                      <a:pt x="295" y="417"/>
                    </a:lnTo>
                    <a:lnTo>
                      <a:pt x="294" y="417"/>
                    </a:lnTo>
                    <a:lnTo>
                      <a:pt x="292" y="417"/>
                    </a:lnTo>
                    <a:lnTo>
                      <a:pt x="291" y="417"/>
                    </a:lnTo>
                    <a:lnTo>
                      <a:pt x="290" y="417"/>
                    </a:lnTo>
                    <a:lnTo>
                      <a:pt x="288" y="418"/>
                    </a:lnTo>
                    <a:lnTo>
                      <a:pt x="287" y="418"/>
                    </a:lnTo>
                    <a:lnTo>
                      <a:pt x="286" y="418"/>
                    </a:lnTo>
                    <a:lnTo>
                      <a:pt x="284" y="418"/>
                    </a:lnTo>
                    <a:lnTo>
                      <a:pt x="283" y="418"/>
                    </a:lnTo>
                    <a:lnTo>
                      <a:pt x="283" y="420"/>
                    </a:lnTo>
                    <a:lnTo>
                      <a:pt x="282" y="420"/>
                    </a:lnTo>
                    <a:lnTo>
                      <a:pt x="280" y="420"/>
                    </a:lnTo>
                    <a:lnTo>
                      <a:pt x="279" y="420"/>
                    </a:lnTo>
                    <a:lnTo>
                      <a:pt x="279" y="421"/>
                    </a:lnTo>
                    <a:lnTo>
                      <a:pt x="278" y="421"/>
                    </a:lnTo>
                    <a:lnTo>
                      <a:pt x="277" y="421"/>
                    </a:lnTo>
                    <a:lnTo>
                      <a:pt x="275" y="421"/>
                    </a:lnTo>
                    <a:lnTo>
                      <a:pt x="274" y="421"/>
                    </a:lnTo>
                    <a:lnTo>
                      <a:pt x="273" y="421"/>
                    </a:lnTo>
                    <a:lnTo>
                      <a:pt x="271" y="421"/>
                    </a:lnTo>
                    <a:lnTo>
                      <a:pt x="270" y="421"/>
                    </a:lnTo>
                    <a:lnTo>
                      <a:pt x="269" y="422"/>
                    </a:lnTo>
                    <a:lnTo>
                      <a:pt x="267" y="422"/>
                    </a:lnTo>
                    <a:lnTo>
                      <a:pt x="266" y="422"/>
                    </a:lnTo>
                    <a:lnTo>
                      <a:pt x="265" y="422"/>
                    </a:lnTo>
                    <a:lnTo>
                      <a:pt x="265" y="424"/>
                    </a:lnTo>
                    <a:lnTo>
                      <a:pt x="263" y="424"/>
                    </a:lnTo>
                    <a:lnTo>
                      <a:pt x="263" y="425"/>
                    </a:lnTo>
                    <a:lnTo>
                      <a:pt x="262" y="425"/>
                    </a:lnTo>
                    <a:lnTo>
                      <a:pt x="261" y="425"/>
                    </a:lnTo>
                    <a:lnTo>
                      <a:pt x="260" y="425"/>
                    </a:lnTo>
                    <a:lnTo>
                      <a:pt x="258" y="425"/>
                    </a:lnTo>
                    <a:lnTo>
                      <a:pt x="257" y="425"/>
                    </a:lnTo>
                    <a:lnTo>
                      <a:pt x="256" y="425"/>
                    </a:lnTo>
                    <a:lnTo>
                      <a:pt x="254" y="425"/>
                    </a:lnTo>
                    <a:lnTo>
                      <a:pt x="253" y="425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0" y="426"/>
                    </a:lnTo>
                    <a:lnTo>
                      <a:pt x="249" y="426"/>
                    </a:lnTo>
                    <a:lnTo>
                      <a:pt x="248" y="428"/>
                    </a:lnTo>
                    <a:lnTo>
                      <a:pt x="246" y="428"/>
                    </a:lnTo>
                    <a:lnTo>
                      <a:pt x="245" y="428"/>
                    </a:lnTo>
                    <a:lnTo>
                      <a:pt x="245" y="429"/>
                    </a:lnTo>
                    <a:lnTo>
                      <a:pt x="244" y="429"/>
                    </a:lnTo>
                    <a:lnTo>
                      <a:pt x="243" y="429"/>
                    </a:lnTo>
                    <a:lnTo>
                      <a:pt x="243" y="430"/>
                    </a:lnTo>
                    <a:lnTo>
                      <a:pt x="241" y="430"/>
                    </a:lnTo>
                    <a:lnTo>
                      <a:pt x="240" y="430"/>
                    </a:lnTo>
                    <a:lnTo>
                      <a:pt x="239" y="430"/>
                    </a:lnTo>
                    <a:lnTo>
                      <a:pt x="237" y="430"/>
                    </a:lnTo>
                    <a:lnTo>
                      <a:pt x="236" y="430"/>
                    </a:lnTo>
                    <a:lnTo>
                      <a:pt x="235" y="430"/>
                    </a:lnTo>
                    <a:lnTo>
                      <a:pt x="233" y="430"/>
                    </a:lnTo>
                    <a:lnTo>
                      <a:pt x="232" y="432"/>
                    </a:lnTo>
                    <a:lnTo>
                      <a:pt x="231" y="432"/>
                    </a:lnTo>
                    <a:lnTo>
                      <a:pt x="229" y="432"/>
                    </a:lnTo>
                    <a:lnTo>
                      <a:pt x="228" y="432"/>
                    </a:lnTo>
                    <a:lnTo>
                      <a:pt x="227" y="432"/>
                    </a:lnTo>
                    <a:lnTo>
                      <a:pt x="226" y="432"/>
                    </a:lnTo>
                    <a:lnTo>
                      <a:pt x="224" y="432"/>
                    </a:lnTo>
                    <a:lnTo>
                      <a:pt x="224" y="433"/>
                    </a:lnTo>
                    <a:lnTo>
                      <a:pt x="223" y="433"/>
                    </a:lnTo>
                    <a:lnTo>
                      <a:pt x="222" y="433"/>
                    </a:lnTo>
                    <a:lnTo>
                      <a:pt x="220" y="433"/>
                    </a:lnTo>
                    <a:lnTo>
                      <a:pt x="219" y="433"/>
                    </a:lnTo>
                    <a:lnTo>
                      <a:pt x="216" y="433"/>
                    </a:lnTo>
                    <a:lnTo>
                      <a:pt x="216" y="429"/>
                    </a:lnTo>
                    <a:lnTo>
                      <a:pt x="216" y="422"/>
                    </a:lnTo>
                    <a:lnTo>
                      <a:pt x="216" y="413"/>
                    </a:lnTo>
                    <a:lnTo>
                      <a:pt x="215" y="411"/>
                    </a:lnTo>
                    <a:lnTo>
                      <a:pt x="215" y="409"/>
                    </a:lnTo>
                    <a:lnTo>
                      <a:pt x="216" y="405"/>
                    </a:lnTo>
                    <a:lnTo>
                      <a:pt x="216" y="401"/>
                    </a:lnTo>
                    <a:lnTo>
                      <a:pt x="216" y="396"/>
                    </a:lnTo>
                    <a:lnTo>
                      <a:pt x="215" y="391"/>
                    </a:lnTo>
                    <a:lnTo>
                      <a:pt x="216" y="390"/>
                    </a:lnTo>
                    <a:lnTo>
                      <a:pt x="219" y="390"/>
                    </a:lnTo>
                    <a:lnTo>
                      <a:pt x="220" y="390"/>
                    </a:lnTo>
                    <a:lnTo>
                      <a:pt x="220" y="388"/>
                    </a:lnTo>
                    <a:lnTo>
                      <a:pt x="220" y="390"/>
                    </a:lnTo>
                    <a:lnTo>
                      <a:pt x="222" y="390"/>
                    </a:lnTo>
                    <a:lnTo>
                      <a:pt x="223" y="390"/>
                    </a:lnTo>
                    <a:lnTo>
                      <a:pt x="224" y="390"/>
                    </a:lnTo>
                    <a:lnTo>
                      <a:pt x="226" y="390"/>
                    </a:lnTo>
                    <a:lnTo>
                      <a:pt x="227" y="390"/>
                    </a:lnTo>
                    <a:lnTo>
                      <a:pt x="228" y="388"/>
                    </a:lnTo>
                    <a:lnTo>
                      <a:pt x="229" y="388"/>
                    </a:lnTo>
                    <a:lnTo>
                      <a:pt x="231" y="388"/>
                    </a:lnTo>
                    <a:lnTo>
                      <a:pt x="231" y="387"/>
                    </a:lnTo>
                    <a:lnTo>
                      <a:pt x="232" y="387"/>
                    </a:lnTo>
                    <a:lnTo>
                      <a:pt x="231" y="386"/>
                    </a:lnTo>
                    <a:lnTo>
                      <a:pt x="232" y="386"/>
                    </a:lnTo>
                    <a:lnTo>
                      <a:pt x="232" y="384"/>
                    </a:lnTo>
                    <a:lnTo>
                      <a:pt x="233" y="386"/>
                    </a:lnTo>
                    <a:lnTo>
                      <a:pt x="235" y="386"/>
                    </a:lnTo>
                    <a:lnTo>
                      <a:pt x="235" y="384"/>
                    </a:lnTo>
                    <a:lnTo>
                      <a:pt x="235" y="383"/>
                    </a:lnTo>
                    <a:lnTo>
                      <a:pt x="236" y="383"/>
                    </a:lnTo>
                    <a:lnTo>
                      <a:pt x="236" y="382"/>
                    </a:lnTo>
                    <a:lnTo>
                      <a:pt x="236" y="381"/>
                    </a:lnTo>
                    <a:lnTo>
                      <a:pt x="235" y="381"/>
                    </a:lnTo>
                    <a:lnTo>
                      <a:pt x="236" y="381"/>
                    </a:lnTo>
                    <a:lnTo>
                      <a:pt x="236" y="379"/>
                    </a:lnTo>
                    <a:lnTo>
                      <a:pt x="235" y="379"/>
                    </a:lnTo>
                    <a:lnTo>
                      <a:pt x="235" y="378"/>
                    </a:lnTo>
                    <a:lnTo>
                      <a:pt x="236" y="378"/>
                    </a:lnTo>
                    <a:lnTo>
                      <a:pt x="236" y="377"/>
                    </a:lnTo>
                    <a:lnTo>
                      <a:pt x="236" y="375"/>
                    </a:lnTo>
                    <a:lnTo>
                      <a:pt x="237" y="375"/>
                    </a:lnTo>
                    <a:lnTo>
                      <a:pt x="237" y="374"/>
                    </a:lnTo>
                    <a:lnTo>
                      <a:pt x="239" y="374"/>
                    </a:lnTo>
                    <a:lnTo>
                      <a:pt x="240" y="374"/>
                    </a:lnTo>
                    <a:lnTo>
                      <a:pt x="240" y="373"/>
                    </a:lnTo>
                    <a:lnTo>
                      <a:pt x="241" y="373"/>
                    </a:lnTo>
                    <a:lnTo>
                      <a:pt x="241" y="374"/>
                    </a:lnTo>
                    <a:lnTo>
                      <a:pt x="243" y="374"/>
                    </a:lnTo>
                    <a:lnTo>
                      <a:pt x="244" y="374"/>
                    </a:lnTo>
                    <a:lnTo>
                      <a:pt x="245" y="374"/>
                    </a:lnTo>
                    <a:lnTo>
                      <a:pt x="246" y="374"/>
                    </a:lnTo>
                    <a:lnTo>
                      <a:pt x="246" y="373"/>
                    </a:lnTo>
                    <a:lnTo>
                      <a:pt x="246" y="374"/>
                    </a:lnTo>
                    <a:lnTo>
                      <a:pt x="248" y="374"/>
                    </a:lnTo>
                    <a:lnTo>
                      <a:pt x="248" y="373"/>
                    </a:lnTo>
                    <a:lnTo>
                      <a:pt x="249" y="373"/>
                    </a:lnTo>
                    <a:lnTo>
                      <a:pt x="250" y="373"/>
                    </a:lnTo>
                    <a:lnTo>
                      <a:pt x="252" y="373"/>
                    </a:lnTo>
                    <a:lnTo>
                      <a:pt x="253" y="373"/>
                    </a:lnTo>
                    <a:lnTo>
                      <a:pt x="254" y="373"/>
                    </a:lnTo>
                    <a:lnTo>
                      <a:pt x="256" y="373"/>
                    </a:lnTo>
                    <a:lnTo>
                      <a:pt x="257" y="373"/>
                    </a:lnTo>
                    <a:lnTo>
                      <a:pt x="257" y="374"/>
                    </a:lnTo>
                    <a:lnTo>
                      <a:pt x="257" y="373"/>
                    </a:lnTo>
                    <a:lnTo>
                      <a:pt x="258" y="373"/>
                    </a:lnTo>
                    <a:lnTo>
                      <a:pt x="260" y="373"/>
                    </a:lnTo>
                    <a:lnTo>
                      <a:pt x="260" y="371"/>
                    </a:lnTo>
                    <a:lnTo>
                      <a:pt x="261" y="373"/>
                    </a:lnTo>
                    <a:lnTo>
                      <a:pt x="262" y="373"/>
                    </a:lnTo>
                    <a:lnTo>
                      <a:pt x="262" y="371"/>
                    </a:lnTo>
                    <a:lnTo>
                      <a:pt x="262" y="370"/>
                    </a:lnTo>
                    <a:lnTo>
                      <a:pt x="262" y="369"/>
                    </a:lnTo>
                    <a:lnTo>
                      <a:pt x="262" y="367"/>
                    </a:lnTo>
                    <a:lnTo>
                      <a:pt x="261" y="367"/>
                    </a:lnTo>
                    <a:lnTo>
                      <a:pt x="261" y="366"/>
                    </a:lnTo>
                    <a:lnTo>
                      <a:pt x="262" y="363"/>
                    </a:lnTo>
                    <a:lnTo>
                      <a:pt x="261" y="362"/>
                    </a:lnTo>
                    <a:lnTo>
                      <a:pt x="262" y="360"/>
                    </a:lnTo>
                    <a:lnTo>
                      <a:pt x="262" y="356"/>
                    </a:lnTo>
                    <a:lnTo>
                      <a:pt x="262" y="354"/>
                    </a:lnTo>
                    <a:lnTo>
                      <a:pt x="263" y="353"/>
                    </a:lnTo>
                    <a:lnTo>
                      <a:pt x="266" y="353"/>
                    </a:lnTo>
                    <a:lnTo>
                      <a:pt x="266" y="350"/>
                    </a:lnTo>
                    <a:lnTo>
                      <a:pt x="267" y="348"/>
                    </a:lnTo>
                    <a:lnTo>
                      <a:pt x="269" y="345"/>
                    </a:lnTo>
                    <a:lnTo>
                      <a:pt x="270" y="345"/>
                    </a:lnTo>
                    <a:lnTo>
                      <a:pt x="270" y="344"/>
                    </a:lnTo>
                    <a:lnTo>
                      <a:pt x="273" y="344"/>
                    </a:lnTo>
                    <a:lnTo>
                      <a:pt x="275" y="343"/>
                    </a:lnTo>
                    <a:lnTo>
                      <a:pt x="278" y="343"/>
                    </a:lnTo>
                    <a:lnTo>
                      <a:pt x="277" y="340"/>
                    </a:lnTo>
                    <a:lnTo>
                      <a:pt x="275" y="337"/>
                    </a:lnTo>
                    <a:lnTo>
                      <a:pt x="273" y="335"/>
                    </a:lnTo>
                    <a:lnTo>
                      <a:pt x="271" y="333"/>
                    </a:lnTo>
                    <a:lnTo>
                      <a:pt x="270" y="332"/>
                    </a:lnTo>
                    <a:lnTo>
                      <a:pt x="269" y="332"/>
                    </a:lnTo>
                    <a:lnTo>
                      <a:pt x="267" y="331"/>
                    </a:lnTo>
                    <a:lnTo>
                      <a:pt x="265" y="328"/>
                    </a:lnTo>
                    <a:lnTo>
                      <a:pt x="263" y="328"/>
                    </a:lnTo>
                    <a:lnTo>
                      <a:pt x="262" y="328"/>
                    </a:lnTo>
                    <a:lnTo>
                      <a:pt x="261" y="327"/>
                    </a:lnTo>
                    <a:lnTo>
                      <a:pt x="260" y="326"/>
                    </a:lnTo>
                    <a:lnTo>
                      <a:pt x="258" y="326"/>
                    </a:lnTo>
                    <a:lnTo>
                      <a:pt x="258" y="322"/>
                    </a:lnTo>
                    <a:lnTo>
                      <a:pt x="258" y="320"/>
                    </a:lnTo>
                    <a:lnTo>
                      <a:pt x="258" y="319"/>
                    </a:lnTo>
                    <a:lnTo>
                      <a:pt x="257" y="318"/>
                    </a:lnTo>
                    <a:lnTo>
                      <a:pt x="257" y="316"/>
                    </a:lnTo>
                    <a:lnTo>
                      <a:pt x="257" y="315"/>
                    </a:lnTo>
                    <a:lnTo>
                      <a:pt x="257" y="314"/>
                    </a:lnTo>
                    <a:lnTo>
                      <a:pt x="254" y="314"/>
                    </a:lnTo>
                    <a:lnTo>
                      <a:pt x="253" y="315"/>
                    </a:lnTo>
                    <a:lnTo>
                      <a:pt x="252" y="315"/>
                    </a:lnTo>
                    <a:lnTo>
                      <a:pt x="252" y="312"/>
                    </a:lnTo>
                    <a:lnTo>
                      <a:pt x="250" y="311"/>
                    </a:lnTo>
                    <a:lnTo>
                      <a:pt x="250" y="310"/>
                    </a:lnTo>
                    <a:lnTo>
                      <a:pt x="249" y="310"/>
                    </a:lnTo>
                    <a:lnTo>
                      <a:pt x="249" y="309"/>
                    </a:lnTo>
                    <a:lnTo>
                      <a:pt x="248" y="307"/>
                    </a:lnTo>
                    <a:lnTo>
                      <a:pt x="246" y="307"/>
                    </a:lnTo>
                    <a:lnTo>
                      <a:pt x="245" y="307"/>
                    </a:lnTo>
                    <a:lnTo>
                      <a:pt x="244" y="307"/>
                    </a:lnTo>
                    <a:lnTo>
                      <a:pt x="243" y="307"/>
                    </a:lnTo>
                    <a:lnTo>
                      <a:pt x="241" y="307"/>
                    </a:lnTo>
                    <a:lnTo>
                      <a:pt x="240" y="309"/>
                    </a:lnTo>
                    <a:lnTo>
                      <a:pt x="239" y="310"/>
                    </a:lnTo>
                    <a:lnTo>
                      <a:pt x="237" y="310"/>
                    </a:lnTo>
                    <a:lnTo>
                      <a:pt x="237" y="309"/>
                    </a:lnTo>
                    <a:lnTo>
                      <a:pt x="237" y="307"/>
                    </a:lnTo>
                    <a:lnTo>
                      <a:pt x="236" y="309"/>
                    </a:lnTo>
                    <a:lnTo>
                      <a:pt x="236" y="307"/>
                    </a:lnTo>
                    <a:lnTo>
                      <a:pt x="235" y="306"/>
                    </a:lnTo>
                    <a:lnTo>
                      <a:pt x="233" y="306"/>
                    </a:lnTo>
                    <a:lnTo>
                      <a:pt x="232" y="306"/>
                    </a:lnTo>
                    <a:lnTo>
                      <a:pt x="231" y="306"/>
                    </a:lnTo>
                    <a:lnTo>
                      <a:pt x="231" y="305"/>
                    </a:lnTo>
                    <a:lnTo>
                      <a:pt x="229" y="305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6" y="305"/>
                    </a:lnTo>
                    <a:lnTo>
                      <a:pt x="226" y="303"/>
                    </a:lnTo>
                    <a:lnTo>
                      <a:pt x="224" y="303"/>
                    </a:lnTo>
                    <a:lnTo>
                      <a:pt x="223" y="303"/>
                    </a:lnTo>
                    <a:lnTo>
                      <a:pt x="223" y="302"/>
                    </a:lnTo>
                    <a:lnTo>
                      <a:pt x="222" y="302"/>
                    </a:lnTo>
                    <a:lnTo>
                      <a:pt x="220" y="302"/>
                    </a:lnTo>
                    <a:lnTo>
                      <a:pt x="219" y="302"/>
                    </a:lnTo>
                    <a:lnTo>
                      <a:pt x="219" y="303"/>
                    </a:lnTo>
                    <a:lnTo>
                      <a:pt x="218" y="303"/>
                    </a:lnTo>
                    <a:lnTo>
                      <a:pt x="216" y="303"/>
                    </a:lnTo>
                    <a:lnTo>
                      <a:pt x="215" y="303"/>
                    </a:lnTo>
                    <a:lnTo>
                      <a:pt x="214" y="303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3"/>
                    </a:lnTo>
                    <a:lnTo>
                      <a:pt x="208" y="303"/>
                    </a:lnTo>
                    <a:lnTo>
                      <a:pt x="208" y="302"/>
                    </a:lnTo>
                    <a:lnTo>
                      <a:pt x="207" y="302"/>
                    </a:lnTo>
                    <a:lnTo>
                      <a:pt x="207" y="301"/>
                    </a:lnTo>
                    <a:lnTo>
                      <a:pt x="207" y="299"/>
                    </a:lnTo>
                    <a:lnTo>
                      <a:pt x="208" y="299"/>
                    </a:lnTo>
                    <a:lnTo>
                      <a:pt x="207" y="299"/>
                    </a:lnTo>
                    <a:lnTo>
                      <a:pt x="206" y="299"/>
                    </a:lnTo>
                    <a:lnTo>
                      <a:pt x="205" y="299"/>
                    </a:lnTo>
                    <a:lnTo>
                      <a:pt x="203" y="299"/>
                    </a:lnTo>
                    <a:lnTo>
                      <a:pt x="203" y="298"/>
                    </a:lnTo>
                    <a:lnTo>
                      <a:pt x="202" y="298"/>
                    </a:lnTo>
                    <a:lnTo>
                      <a:pt x="202" y="299"/>
                    </a:lnTo>
                    <a:lnTo>
                      <a:pt x="201" y="299"/>
                    </a:lnTo>
                    <a:lnTo>
                      <a:pt x="202" y="299"/>
                    </a:lnTo>
                    <a:lnTo>
                      <a:pt x="202" y="301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199" y="299"/>
                    </a:lnTo>
                    <a:lnTo>
                      <a:pt x="199" y="298"/>
                    </a:lnTo>
                    <a:lnTo>
                      <a:pt x="199" y="297"/>
                    </a:lnTo>
                    <a:lnTo>
                      <a:pt x="199" y="295"/>
                    </a:lnTo>
                    <a:lnTo>
                      <a:pt x="201" y="295"/>
                    </a:lnTo>
                    <a:lnTo>
                      <a:pt x="201" y="294"/>
                    </a:lnTo>
                    <a:lnTo>
                      <a:pt x="202" y="293"/>
                    </a:lnTo>
                    <a:lnTo>
                      <a:pt x="203" y="293"/>
                    </a:lnTo>
                    <a:lnTo>
                      <a:pt x="203" y="292"/>
                    </a:lnTo>
                    <a:lnTo>
                      <a:pt x="205" y="292"/>
                    </a:lnTo>
                    <a:lnTo>
                      <a:pt x="206" y="292"/>
                    </a:lnTo>
                    <a:lnTo>
                      <a:pt x="207" y="292"/>
                    </a:lnTo>
                    <a:lnTo>
                      <a:pt x="207" y="290"/>
                    </a:lnTo>
                    <a:lnTo>
                      <a:pt x="208" y="290"/>
                    </a:lnTo>
                    <a:lnTo>
                      <a:pt x="208" y="289"/>
                    </a:lnTo>
                    <a:lnTo>
                      <a:pt x="208" y="288"/>
                    </a:lnTo>
                    <a:lnTo>
                      <a:pt x="207" y="288"/>
                    </a:lnTo>
                    <a:lnTo>
                      <a:pt x="206" y="286"/>
                    </a:lnTo>
                    <a:lnTo>
                      <a:pt x="206" y="285"/>
                    </a:lnTo>
                    <a:lnTo>
                      <a:pt x="205" y="285"/>
                    </a:lnTo>
                    <a:lnTo>
                      <a:pt x="205" y="284"/>
                    </a:lnTo>
                    <a:lnTo>
                      <a:pt x="205" y="282"/>
                    </a:lnTo>
                    <a:lnTo>
                      <a:pt x="205" y="281"/>
                    </a:lnTo>
                    <a:lnTo>
                      <a:pt x="205" y="280"/>
                    </a:lnTo>
                    <a:lnTo>
                      <a:pt x="205" y="278"/>
                    </a:lnTo>
                    <a:lnTo>
                      <a:pt x="205" y="277"/>
                    </a:lnTo>
                    <a:lnTo>
                      <a:pt x="205" y="276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3" y="273"/>
                    </a:lnTo>
                    <a:lnTo>
                      <a:pt x="203" y="272"/>
                    </a:lnTo>
                    <a:lnTo>
                      <a:pt x="203" y="269"/>
                    </a:lnTo>
                    <a:lnTo>
                      <a:pt x="205" y="268"/>
                    </a:lnTo>
                    <a:lnTo>
                      <a:pt x="205" y="267"/>
                    </a:lnTo>
                    <a:lnTo>
                      <a:pt x="203" y="267"/>
                    </a:lnTo>
                    <a:lnTo>
                      <a:pt x="203" y="265"/>
                    </a:lnTo>
                    <a:lnTo>
                      <a:pt x="205" y="265"/>
                    </a:lnTo>
                    <a:lnTo>
                      <a:pt x="205" y="264"/>
                    </a:lnTo>
                    <a:lnTo>
                      <a:pt x="206" y="263"/>
                    </a:lnTo>
                    <a:lnTo>
                      <a:pt x="206" y="261"/>
                    </a:lnTo>
                    <a:lnTo>
                      <a:pt x="207" y="261"/>
                    </a:lnTo>
                    <a:lnTo>
                      <a:pt x="208" y="261"/>
                    </a:lnTo>
                    <a:lnTo>
                      <a:pt x="210" y="263"/>
                    </a:lnTo>
                    <a:lnTo>
                      <a:pt x="211" y="263"/>
                    </a:lnTo>
                    <a:lnTo>
                      <a:pt x="211" y="261"/>
                    </a:lnTo>
                    <a:lnTo>
                      <a:pt x="211" y="260"/>
                    </a:lnTo>
                    <a:lnTo>
                      <a:pt x="211" y="259"/>
                    </a:lnTo>
                    <a:lnTo>
                      <a:pt x="211" y="257"/>
                    </a:lnTo>
                    <a:lnTo>
                      <a:pt x="212" y="256"/>
                    </a:lnTo>
                    <a:lnTo>
                      <a:pt x="212" y="254"/>
                    </a:lnTo>
                    <a:lnTo>
                      <a:pt x="211" y="254"/>
                    </a:lnTo>
                    <a:lnTo>
                      <a:pt x="212" y="254"/>
                    </a:lnTo>
                    <a:lnTo>
                      <a:pt x="212" y="252"/>
                    </a:lnTo>
                    <a:lnTo>
                      <a:pt x="211" y="252"/>
                    </a:lnTo>
                    <a:lnTo>
                      <a:pt x="211" y="251"/>
                    </a:lnTo>
                    <a:lnTo>
                      <a:pt x="212" y="251"/>
                    </a:lnTo>
                    <a:lnTo>
                      <a:pt x="211" y="251"/>
                    </a:lnTo>
                    <a:lnTo>
                      <a:pt x="210" y="251"/>
                    </a:lnTo>
                    <a:lnTo>
                      <a:pt x="210" y="250"/>
                    </a:lnTo>
                    <a:lnTo>
                      <a:pt x="207" y="250"/>
                    </a:lnTo>
                    <a:lnTo>
                      <a:pt x="207" y="251"/>
                    </a:lnTo>
                    <a:lnTo>
                      <a:pt x="206" y="251"/>
                    </a:lnTo>
                    <a:lnTo>
                      <a:pt x="207" y="250"/>
                    </a:lnTo>
                    <a:lnTo>
                      <a:pt x="206" y="248"/>
                    </a:lnTo>
                    <a:lnTo>
                      <a:pt x="206" y="247"/>
                    </a:lnTo>
                    <a:lnTo>
                      <a:pt x="206" y="246"/>
                    </a:lnTo>
                    <a:lnTo>
                      <a:pt x="205" y="246"/>
                    </a:lnTo>
                    <a:lnTo>
                      <a:pt x="203" y="243"/>
                    </a:lnTo>
                    <a:lnTo>
                      <a:pt x="203" y="242"/>
                    </a:lnTo>
                    <a:lnTo>
                      <a:pt x="203" y="240"/>
                    </a:lnTo>
                    <a:lnTo>
                      <a:pt x="202" y="240"/>
                    </a:lnTo>
                    <a:lnTo>
                      <a:pt x="202" y="239"/>
                    </a:lnTo>
                    <a:lnTo>
                      <a:pt x="201" y="238"/>
                    </a:lnTo>
                    <a:lnTo>
                      <a:pt x="199" y="238"/>
                    </a:lnTo>
                    <a:lnTo>
                      <a:pt x="199" y="237"/>
                    </a:lnTo>
                    <a:lnTo>
                      <a:pt x="199" y="235"/>
                    </a:lnTo>
                    <a:lnTo>
                      <a:pt x="198" y="235"/>
                    </a:lnTo>
                    <a:lnTo>
                      <a:pt x="197" y="234"/>
                    </a:lnTo>
                    <a:lnTo>
                      <a:pt x="195" y="233"/>
                    </a:lnTo>
                    <a:lnTo>
                      <a:pt x="194" y="233"/>
                    </a:lnTo>
                    <a:lnTo>
                      <a:pt x="193" y="233"/>
                    </a:lnTo>
                    <a:lnTo>
                      <a:pt x="191" y="233"/>
                    </a:lnTo>
                    <a:lnTo>
                      <a:pt x="190" y="233"/>
                    </a:lnTo>
                    <a:lnTo>
                      <a:pt x="190" y="231"/>
                    </a:lnTo>
                    <a:lnTo>
                      <a:pt x="190" y="233"/>
                    </a:lnTo>
                    <a:lnTo>
                      <a:pt x="189" y="233"/>
                    </a:lnTo>
                    <a:lnTo>
                      <a:pt x="188" y="233"/>
                    </a:lnTo>
                    <a:lnTo>
                      <a:pt x="188" y="234"/>
                    </a:lnTo>
                    <a:lnTo>
                      <a:pt x="186" y="234"/>
                    </a:lnTo>
                    <a:lnTo>
                      <a:pt x="186" y="235"/>
                    </a:lnTo>
                    <a:lnTo>
                      <a:pt x="185" y="235"/>
                    </a:lnTo>
                    <a:lnTo>
                      <a:pt x="184" y="235"/>
                    </a:lnTo>
                    <a:lnTo>
                      <a:pt x="184" y="234"/>
                    </a:lnTo>
                    <a:lnTo>
                      <a:pt x="184" y="233"/>
                    </a:lnTo>
                    <a:lnTo>
                      <a:pt x="184" y="231"/>
                    </a:lnTo>
                    <a:lnTo>
                      <a:pt x="184" y="230"/>
                    </a:lnTo>
                    <a:lnTo>
                      <a:pt x="182" y="229"/>
                    </a:lnTo>
                    <a:lnTo>
                      <a:pt x="182" y="227"/>
                    </a:lnTo>
                    <a:lnTo>
                      <a:pt x="182" y="226"/>
                    </a:lnTo>
                    <a:lnTo>
                      <a:pt x="181" y="226"/>
                    </a:lnTo>
                    <a:lnTo>
                      <a:pt x="181" y="225"/>
                    </a:lnTo>
                    <a:lnTo>
                      <a:pt x="180" y="225"/>
                    </a:lnTo>
                    <a:lnTo>
                      <a:pt x="180" y="223"/>
                    </a:lnTo>
                    <a:lnTo>
                      <a:pt x="177" y="223"/>
                    </a:lnTo>
                    <a:lnTo>
                      <a:pt x="177" y="225"/>
                    </a:lnTo>
                    <a:lnTo>
                      <a:pt x="176" y="225"/>
                    </a:lnTo>
                    <a:lnTo>
                      <a:pt x="174" y="225"/>
                    </a:lnTo>
                    <a:lnTo>
                      <a:pt x="173" y="225"/>
                    </a:lnTo>
                    <a:lnTo>
                      <a:pt x="173" y="226"/>
                    </a:lnTo>
                    <a:lnTo>
                      <a:pt x="172" y="226"/>
                    </a:lnTo>
                    <a:lnTo>
                      <a:pt x="171" y="226"/>
                    </a:lnTo>
                    <a:lnTo>
                      <a:pt x="169" y="226"/>
                    </a:lnTo>
                    <a:lnTo>
                      <a:pt x="169" y="227"/>
                    </a:lnTo>
                    <a:lnTo>
                      <a:pt x="168" y="227"/>
                    </a:lnTo>
                    <a:lnTo>
                      <a:pt x="168" y="229"/>
                    </a:lnTo>
                    <a:lnTo>
                      <a:pt x="167" y="229"/>
                    </a:lnTo>
                    <a:lnTo>
                      <a:pt x="165" y="229"/>
                    </a:lnTo>
                    <a:lnTo>
                      <a:pt x="164" y="229"/>
                    </a:lnTo>
                    <a:lnTo>
                      <a:pt x="163" y="230"/>
                    </a:lnTo>
                    <a:lnTo>
                      <a:pt x="161" y="230"/>
                    </a:lnTo>
                    <a:lnTo>
                      <a:pt x="159" y="230"/>
                    </a:lnTo>
                    <a:lnTo>
                      <a:pt x="159" y="229"/>
                    </a:lnTo>
                    <a:lnTo>
                      <a:pt x="157" y="229"/>
                    </a:lnTo>
                    <a:lnTo>
                      <a:pt x="154" y="231"/>
                    </a:lnTo>
                    <a:lnTo>
                      <a:pt x="151" y="233"/>
                    </a:lnTo>
                    <a:lnTo>
                      <a:pt x="148" y="234"/>
                    </a:lnTo>
                    <a:lnTo>
                      <a:pt x="146" y="234"/>
                    </a:lnTo>
                    <a:lnTo>
                      <a:pt x="143" y="235"/>
                    </a:lnTo>
                    <a:lnTo>
                      <a:pt x="139" y="237"/>
                    </a:lnTo>
                    <a:lnTo>
                      <a:pt x="138" y="238"/>
                    </a:lnTo>
                    <a:lnTo>
                      <a:pt x="136" y="239"/>
                    </a:lnTo>
                    <a:lnTo>
                      <a:pt x="135" y="239"/>
                    </a:lnTo>
                    <a:lnTo>
                      <a:pt x="133" y="240"/>
                    </a:lnTo>
                    <a:lnTo>
                      <a:pt x="130" y="240"/>
                    </a:lnTo>
                    <a:lnTo>
                      <a:pt x="130" y="237"/>
                    </a:lnTo>
                    <a:lnTo>
                      <a:pt x="131" y="233"/>
                    </a:lnTo>
                    <a:lnTo>
                      <a:pt x="131" y="230"/>
                    </a:lnTo>
                    <a:lnTo>
                      <a:pt x="133" y="227"/>
                    </a:lnTo>
                    <a:lnTo>
                      <a:pt x="133" y="223"/>
                    </a:lnTo>
                    <a:lnTo>
                      <a:pt x="134" y="218"/>
                    </a:lnTo>
                    <a:lnTo>
                      <a:pt x="134" y="213"/>
                    </a:lnTo>
                    <a:lnTo>
                      <a:pt x="136" y="212"/>
                    </a:lnTo>
                    <a:lnTo>
                      <a:pt x="138" y="212"/>
                    </a:lnTo>
                    <a:lnTo>
                      <a:pt x="138" y="210"/>
                    </a:lnTo>
                    <a:lnTo>
                      <a:pt x="139" y="209"/>
                    </a:lnTo>
                    <a:lnTo>
                      <a:pt x="139" y="208"/>
                    </a:lnTo>
                    <a:lnTo>
                      <a:pt x="140" y="208"/>
                    </a:lnTo>
                    <a:lnTo>
                      <a:pt x="142" y="208"/>
                    </a:lnTo>
                    <a:lnTo>
                      <a:pt x="142" y="206"/>
                    </a:lnTo>
                    <a:lnTo>
                      <a:pt x="143" y="205"/>
                    </a:lnTo>
                    <a:lnTo>
                      <a:pt x="144" y="204"/>
                    </a:lnTo>
                    <a:lnTo>
                      <a:pt x="143" y="202"/>
                    </a:lnTo>
                    <a:lnTo>
                      <a:pt x="143" y="201"/>
                    </a:lnTo>
                    <a:lnTo>
                      <a:pt x="144" y="200"/>
                    </a:lnTo>
                    <a:lnTo>
                      <a:pt x="144" y="199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6" y="195"/>
                    </a:lnTo>
                    <a:lnTo>
                      <a:pt x="146" y="193"/>
                    </a:lnTo>
                    <a:lnTo>
                      <a:pt x="144" y="193"/>
                    </a:lnTo>
                    <a:lnTo>
                      <a:pt x="143" y="193"/>
                    </a:lnTo>
                    <a:lnTo>
                      <a:pt x="142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8" y="195"/>
                    </a:lnTo>
                    <a:lnTo>
                      <a:pt x="136" y="195"/>
                    </a:lnTo>
                    <a:lnTo>
                      <a:pt x="135" y="195"/>
                    </a:lnTo>
                    <a:lnTo>
                      <a:pt x="135" y="196"/>
                    </a:lnTo>
                    <a:lnTo>
                      <a:pt x="134" y="195"/>
                    </a:lnTo>
                    <a:lnTo>
                      <a:pt x="135" y="195"/>
                    </a:lnTo>
                    <a:lnTo>
                      <a:pt x="135" y="193"/>
                    </a:lnTo>
                    <a:lnTo>
                      <a:pt x="136" y="193"/>
                    </a:lnTo>
                    <a:lnTo>
                      <a:pt x="136" y="192"/>
                    </a:lnTo>
                    <a:lnTo>
                      <a:pt x="135" y="192"/>
                    </a:lnTo>
                    <a:lnTo>
                      <a:pt x="135" y="191"/>
                    </a:lnTo>
                    <a:lnTo>
                      <a:pt x="136" y="191"/>
                    </a:lnTo>
                    <a:lnTo>
                      <a:pt x="136" y="192"/>
                    </a:lnTo>
                    <a:lnTo>
                      <a:pt x="136" y="191"/>
                    </a:lnTo>
                    <a:lnTo>
                      <a:pt x="138" y="191"/>
                    </a:lnTo>
                    <a:lnTo>
                      <a:pt x="138" y="189"/>
                    </a:lnTo>
                    <a:lnTo>
                      <a:pt x="139" y="189"/>
                    </a:lnTo>
                    <a:lnTo>
                      <a:pt x="140" y="189"/>
                    </a:lnTo>
                    <a:lnTo>
                      <a:pt x="140" y="188"/>
                    </a:lnTo>
                    <a:lnTo>
                      <a:pt x="140" y="187"/>
                    </a:lnTo>
                    <a:lnTo>
                      <a:pt x="139" y="185"/>
                    </a:lnTo>
                    <a:lnTo>
                      <a:pt x="136" y="183"/>
                    </a:lnTo>
                    <a:lnTo>
                      <a:pt x="131" y="183"/>
                    </a:lnTo>
                    <a:lnTo>
                      <a:pt x="130" y="183"/>
                    </a:lnTo>
                    <a:lnTo>
                      <a:pt x="125" y="182"/>
                    </a:lnTo>
                    <a:lnTo>
                      <a:pt x="123" y="182"/>
                    </a:lnTo>
                    <a:lnTo>
                      <a:pt x="123" y="180"/>
                    </a:lnTo>
                    <a:lnTo>
                      <a:pt x="126" y="178"/>
                    </a:lnTo>
                    <a:lnTo>
                      <a:pt x="126" y="176"/>
                    </a:lnTo>
                    <a:lnTo>
                      <a:pt x="127" y="176"/>
                    </a:lnTo>
                    <a:lnTo>
                      <a:pt x="129" y="175"/>
                    </a:lnTo>
                    <a:lnTo>
                      <a:pt x="130" y="175"/>
                    </a:lnTo>
                    <a:lnTo>
                      <a:pt x="130" y="174"/>
                    </a:lnTo>
                    <a:lnTo>
                      <a:pt x="130" y="172"/>
                    </a:lnTo>
                    <a:lnTo>
                      <a:pt x="129" y="171"/>
                    </a:lnTo>
                    <a:lnTo>
                      <a:pt x="129" y="172"/>
                    </a:lnTo>
                    <a:lnTo>
                      <a:pt x="127" y="172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70"/>
                    </a:lnTo>
                    <a:lnTo>
                      <a:pt x="126" y="168"/>
                    </a:lnTo>
                    <a:lnTo>
                      <a:pt x="125" y="168"/>
                    </a:lnTo>
                    <a:lnTo>
                      <a:pt x="125" y="167"/>
                    </a:lnTo>
                    <a:lnTo>
                      <a:pt x="126" y="167"/>
                    </a:lnTo>
                    <a:lnTo>
                      <a:pt x="126" y="168"/>
                    </a:lnTo>
                    <a:lnTo>
                      <a:pt x="127" y="167"/>
                    </a:lnTo>
                    <a:lnTo>
                      <a:pt x="127" y="166"/>
                    </a:lnTo>
                    <a:lnTo>
                      <a:pt x="126" y="166"/>
                    </a:lnTo>
                    <a:lnTo>
                      <a:pt x="127" y="166"/>
                    </a:lnTo>
                    <a:lnTo>
                      <a:pt x="127" y="165"/>
                    </a:lnTo>
                    <a:lnTo>
                      <a:pt x="129" y="165"/>
                    </a:lnTo>
                    <a:lnTo>
                      <a:pt x="129" y="163"/>
                    </a:lnTo>
                    <a:lnTo>
                      <a:pt x="130" y="162"/>
                    </a:lnTo>
                    <a:lnTo>
                      <a:pt x="130" y="161"/>
                    </a:lnTo>
                    <a:lnTo>
                      <a:pt x="129" y="161"/>
                    </a:lnTo>
                    <a:lnTo>
                      <a:pt x="130" y="161"/>
                    </a:lnTo>
                    <a:lnTo>
                      <a:pt x="130" y="159"/>
                    </a:lnTo>
                    <a:lnTo>
                      <a:pt x="130" y="158"/>
                    </a:lnTo>
                    <a:lnTo>
                      <a:pt x="131" y="158"/>
                    </a:lnTo>
                    <a:lnTo>
                      <a:pt x="131" y="157"/>
                    </a:lnTo>
                    <a:lnTo>
                      <a:pt x="131" y="155"/>
                    </a:lnTo>
                    <a:lnTo>
                      <a:pt x="131" y="154"/>
                    </a:lnTo>
                    <a:lnTo>
                      <a:pt x="133" y="154"/>
                    </a:lnTo>
                    <a:lnTo>
                      <a:pt x="133" y="153"/>
                    </a:lnTo>
                    <a:lnTo>
                      <a:pt x="133" y="151"/>
                    </a:lnTo>
                    <a:lnTo>
                      <a:pt x="134" y="150"/>
                    </a:lnTo>
                    <a:lnTo>
                      <a:pt x="134" y="149"/>
                    </a:lnTo>
                    <a:lnTo>
                      <a:pt x="135" y="148"/>
                    </a:lnTo>
                    <a:lnTo>
                      <a:pt x="135" y="146"/>
                    </a:lnTo>
                    <a:lnTo>
                      <a:pt x="135" y="145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5" y="141"/>
                    </a:lnTo>
                    <a:lnTo>
                      <a:pt x="135" y="138"/>
                    </a:lnTo>
                    <a:lnTo>
                      <a:pt x="134" y="137"/>
                    </a:lnTo>
                    <a:lnTo>
                      <a:pt x="133" y="137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7"/>
                    </a:lnTo>
                    <a:lnTo>
                      <a:pt x="127" y="137"/>
                    </a:lnTo>
                    <a:lnTo>
                      <a:pt x="127" y="136"/>
                    </a:lnTo>
                    <a:lnTo>
                      <a:pt x="126" y="134"/>
                    </a:lnTo>
                    <a:lnTo>
                      <a:pt x="125" y="136"/>
                    </a:lnTo>
                    <a:lnTo>
                      <a:pt x="123" y="136"/>
                    </a:lnTo>
                    <a:lnTo>
                      <a:pt x="122" y="137"/>
                    </a:lnTo>
                    <a:lnTo>
                      <a:pt x="122" y="138"/>
                    </a:lnTo>
                    <a:lnTo>
                      <a:pt x="121" y="138"/>
                    </a:lnTo>
                    <a:lnTo>
                      <a:pt x="121" y="140"/>
                    </a:lnTo>
                    <a:lnTo>
                      <a:pt x="119" y="140"/>
                    </a:lnTo>
                    <a:lnTo>
                      <a:pt x="118" y="140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6" y="141"/>
                    </a:lnTo>
                    <a:lnTo>
                      <a:pt x="116" y="140"/>
                    </a:lnTo>
                    <a:lnTo>
                      <a:pt x="114" y="140"/>
                    </a:lnTo>
                    <a:lnTo>
                      <a:pt x="113" y="138"/>
                    </a:lnTo>
                    <a:lnTo>
                      <a:pt x="112" y="138"/>
                    </a:lnTo>
                    <a:lnTo>
                      <a:pt x="112" y="137"/>
                    </a:lnTo>
                    <a:lnTo>
                      <a:pt x="110" y="137"/>
                    </a:lnTo>
                    <a:lnTo>
                      <a:pt x="110" y="136"/>
                    </a:lnTo>
                    <a:lnTo>
                      <a:pt x="110" y="134"/>
                    </a:lnTo>
                    <a:lnTo>
                      <a:pt x="110" y="133"/>
                    </a:lnTo>
                    <a:lnTo>
                      <a:pt x="110" y="132"/>
                    </a:lnTo>
                    <a:lnTo>
                      <a:pt x="109" y="132"/>
                    </a:lnTo>
                    <a:lnTo>
                      <a:pt x="109" y="130"/>
                    </a:lnTo>
                    <a:lnTo>
                      <a:pt x="109" y="129"/>
                    </a:lnTo>
                    <a:lnTo>
                      <a:pt x="108" y="129"/>
                    </a:lnTo>
                    <a:lnTo>
                      <a:pt x="106" y="129"/>
                    </a:lnTo>
                    <a:lnTo>
                      <a:pt x="105" y="129"/>
                    </a:lnTo>
                    <a:lnTo>
                      <a:pt x="105" y="128"/>
                    </a:lnTo>
                    <a:lnTo>
                      <a:pt x="104" y="128"/>
                    </a:lnTo>
                    <a:lnTo>
                      <a:pt x="102" y="125"/>
                    </a:lnTo>
                    <a:lnTo>
                      <a:pt x="102" y="124"/>
                    </a:lnTo>
                    <a:lnTo>
                      <a:pt x="102" y="123"/>
                    </a:lnTo>
                    <a:lnTo>
                      <a:pt x="99" y="121"/>
                    </a:lnTo>
                    <a:lnTo>
                      <a:pt x="96" y="120"/>
                    </a:lnTo>
                    <a:lnTo>
                      <a:pt x="96" y="119"/>
                    </a:lnTo>
                    <a:lnTo>
                      <a:pt x="95" y="119"/>
                    </a:lnTo>
                    <a:lnTo>
                      <a:pt x="95" y="117"/>
                    </a:lnTo>
                    <a:lnTo>
                      <a:pt x="93" y="117"/>
                    </a:lnTo>
                    <a:lnTo>
                      <a:pt x="93" y="116"/>
                    </a:lnTo>
                    <a:lnTo>
                      <a:pt x="92" y="116"/>
                    </a:lnTo>
                    <a:lnTo>
                      <a:pt x="92" y="115"/>
                    </a:lnTo>
                    <a:lnTo>
                      <a:pt x="93" y="113"/>
                    </a:lnTo>
                    <a:lnTo>
                      <a:pt x="92" y="112"/>
                    </a:lnTo>
                    <a:lnTo>
                      <a:pt x="92" y="111"/>
                    </a:lnTo>
                    <a:lnTo>
                      <a:pt x="91" y="108"/>
                    </a:lnTo>
                    <a:lnTo>
                      <a:pt x="91" y="107"/>
                    </a:lnTo>
                    <a:lnTo>
                      <a:pt x="89" y="107"/>
                    </a:lnTo>
                    <a:lnTo>
                      <a:pt x="88" y="107"/>
                    </a:lnTo>
                    <a:lnTo>
                      <a:pt x="88" y="106"/>
                    </a:lnTo>
                    <a:lnTo>
                      <a:pt x="87" y="106"/>
                    </a:lnTo>
                    <a:lnTo>
                      <a:pt x="87" y="104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4" y="102"/>
                    </a:lnTo>
                    <a:lnTo>
                      <a:pt x="83" y="102"/>
                    </a:lnTo>
                    <a:lnTo>
                      <a:pt x="83" y="100"/>
                    </a:lnTo>
                    <a:lnTo>
                      <a:pt x="82" y="100"/>
                    </a:lnTo>
                    <a:lnTo>
                      <a:pt x="80" y="99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78" y="96"/>
                    </a:lnTo>
                    <a:lnTo>
                      <a:pt x="76" y="95"/>
                    </a:lnTo>
                    <a:lnTo>
                      <a:pt x="75" y="94"/>
                    </a:lnTo>
                    <a:lnTo>
                      <a:pt x="71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4" y="89"/>
                    </a:lnTo>
                    <a:lnTo>
                      <a:pt x="63" y="87"/>
                    </a:lnTo>
                    <a:lnTo>
                      <a:pt x="62" y="86"/>
                    </a:lnTo>
                    <a:lnTo>
                      <a:pt x="61" y="86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5" y="83"/>
                    </a:lnTo>
                    <a:lnTo>
                      <a:pt x="54" y="83"/>
                    </a:lnTo>
                    <a:lnTo>
                      <a:pt x="55" y="82"/>
                    </a:lnTo>
                    <a:lnTo>
                      <a:pt x="55" y="81"/>
                    </a:lnTo>
                    <a:lnTo>
                      <a:pt x="54" y="79"/>
                    </a:lnTo>
                    <a:lnTo>
                      <a:pt x="51" y="77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27" y="69"/>
                    </a:lnTo>
                    <a:lnTo>
                      <a:pt x="25" y="69"/>
                    </a:lnTo>
                    <a:lnTo>
                      <a:pt x="24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7" y="64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6" y="61"/>
                    </a:lnTo>
                    <a:lnTo>
                      <a:pt x="16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7"/>
                    </a:lnTo>
                    <a:lnTo>
                      <a:pt x="7" y="52"/>
                    </a:lnTo>
                    <a:lnTo>
                      <a:pt x="7" y="51"/>
                    </a:lnTo>
                    <a:lnTo>
                      <a:pt x="6" y="47"/>
                    </a:lnTo>
                    <a:lnTo>
                      <a:pt x="6" y="44"/>
                    </a:lnTo>
                    <a:lnTo>
                      <a:pt x="4" y="41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1"/>
                    </a:lnTo>
                    <a:lnTo>
                      <a:pt x="11" y="27"/>
                    </a:lnTo>
                    <a:lnTo>
                      <a:pt x="13" y="26"/>
                    </a:lnTo>
                    <a:lnTo>
                      <a:pt x="13" y="24"/>
                    </a:lnTo>
                    <a:lnTo>
                      <a:pt x="16" y="22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6" y="18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0" y="14"/>
                    </a:lnTo>
                    <a:lnTo>
                      <a:pt x="41" y="14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2" y="10"/>
                    </a:lnTo>
                    <a:lnTo>
                      <a:pt x="42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3" y="1"/>
                    </a:lnTo>
                    <a:lnTo>
                      <a:pt x="54" y="2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59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6" y="1"/>
                    </a:lnTo>
                    <a:lnTo>
                      <a:pt x="67" y="1"/>
                    </a:lnTo>
                    <a:lnTo>
                      <a:pt x="68" y="1"/>
                    </a:lnTo>
                    <a:lnTo>
                      <a:pt x="68" y="2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7" y="5"/>
                    </a:lnTo>
                    <a:lnTo>
                      <a:pt x="67" y="6"/>
                    </a:lnTo>
                    <a:lnTo>
                      <a:pt x="67" y="7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4" y="11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4" y="14"/>
                    </a:lnTo>
                    <a:lnTo>
                      <a:pt x="64" y="15"/>
                    </a:lnTo>
                    <a:lnTo>
                      <a:pt x="63" y="15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8"/>
                    </a:lnTo>
                    <a:lnTo>
                      <a:pt x="64" y="19"/>
                    </a:lnTo>
                    <a:lnTo>
                      <a:pt x="64" y="21"/>
                    </a:lnTo>
                    <a:lnTo>
                      <a:pt x="64" y="22"/>
                    </a:lnTo>
                    <a:lnTo>
                      <a:pt x="64" y="23"/>
                    </a:lnTo>
                    <a:lnTo>
                      <a:pt x="64" y="24"/>
                    </a:lnTo>
                    <a:lnTo>
                      <a:pt x="63" y="24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59" y="28"/>
                    </a:lnTo>
                    <a:lnTo>
                      <a:pt x="59" y="30"/>
                    </a:lnTo>
                    <a:lnTo>
                      <a:pt x="58" y="30"/>
                    </a:lnTo>
                    <a:lnTo>
                      <a:pt x="58" y="31"/>
                    </a:lnTo>
                    <a:lnTo>
                      <a:pt x="58" y="32"/>
                    </a:lnTo>
                    <a:lnTo>
                      <a:pt x="58" y="34"/>
                    </a:lnTo>
                    <a:lnTo>
                      <a:pt x="59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1" y="38"/>
                    </a:lnTo>
                    <a:lnTo>
                      <a:pt x="62" y="38"/>
                    </a:lnTo>
                    <a:lnTo>
                      <a:pt x="61" y="38"/>
                    </a:lnTo>
                    <a:lnTo>
                      <a:pt x="62" y="39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4" y="41"/>
                    </a:lnTo>
                    <a:lnTo>
                      <a:pt x="64" y="43"/>
                    </a:lnTo>
                    <a:lnTo>
                      <a:pt x="63" y="43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3" y="44"/>
                    </a:lnTo>
                    <a:lnTo>
                      <a:pt x="63" y="45"/>
                    </a:lnTo>
                    <a:lnTo>
                      <a:pt x="63" y="47"/>
                    </a:lnTo>
                    <a:lnTo>
                      <a:pt x="63" y="48"/>
                    </a:lnTo>
                    <a:lnTo>
                      <a:pt x="64" y="48"/>
                    </a:lnTo>
                    <a:lnTo>
                      <a:pt x="64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3" y="56"/>
                    </a:lnTo>
                    <a:lnTo>
                      <a:pt x="64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6" y="58"/>
                    </a:lnTo>
                    <a:lnTo>
                      <a:pt x="66" y="60"/>
                    </a:lnTo>
                    <a:lnTo>
                      <a:pt x="67" y="60"/>
                    </a:lnTo>
                    <a:lnTo>
                      <a:pt x="67" y="61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0" y="62"/>
                    </a:lnTo>
                    <a:lnTo>
                      <a:pt x="70" y="61"/>
                    </a:lnTo>
                    <a:lnTo>
                      <a:pt x="70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4" y="61"/>
                    </a:lnTo>
                    <a:lnTo>
                      <a:pt x="74" y="60"/>
                    </a:lnTo>
                    <a:lnTo>
                      <a:pt x="74" y="58"/>
                    </a:lnTo>
                    <a:lnTo>
                      <a:pt x="75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8" y="60"/>
                    </a:lnTo>
                    <a:lnTo>
                      <a:pt x="79" y="60"/>
                    </a:lnTo>
                    <a:lnTo>
                      <a:pt x="79" y="61"/>
                    </a:lnTo>
                    <a:lnTo>
                      <a:pt x="79" y="62"/>
                    </a:lnTo>
                    <a:lnTo>
                      <a:pt x="78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6" y="64"/>
                    </a:lnTo>
                    <a:lnTo>
                      <a:pt x="76" y="65"/>
                    </a:lnTo>
                    <a:lnTo>
                      <a:pt x="76" y="66"/>
                    </a:lnTo>
                    <a:lnTo>
                      <a:pt x="78" y="68"/>
                    </a:lnTo>
                    <a:lnTo>
                      <a:pt x="79" y="68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80" y="70"/>
                    </a:lnTo>
                    <a:lnTo>
                      <a:pt x="79" y="72"/>
                    </a:lnTo>
                    <a:lnTo>
                      <a:pt x="80" y="72"/>
                    </a:lnTo>
                    <a:lnTo>
                      <a:pt x="80" y="73"/>
                    </a:lnTo>
                    <a:lnTo>
                      <a:pt x="80" y="74"/>
                    </a:lnTo>
                    <a:lnTo>
                      <a:pt x="80" y="76"/>
                    </a:lnTo>
                    <a:lnTo>
                      <a:pt x="82" y="76"/>
                    </a:lnTo>
                    <a:lnTo>
                      <a:pt x="82" y="77"/>
                    </a:lnTo>
                    <a:lnTo>
                      <a:pt x="82" y="78"/>
                    </a:lnTo>
                    <a:lnTo>
                      <a:pt x="80" y="78"/>
                    </a:lnTo>
                    <a:lnTo>
                      <a:pt x="80" y="77"/>
                    </a:lnTo>
                    <a:lnTo>
                      <a:pt x="80" y="78"/>
                    </a:lnTo>
                    <a:lnTo>
                      <a:pt x="82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3" y="81"/>
                    </a:lnTo>
                    <a:lnTo>
                      <a:pt x="83" y="82"/>
                    </a:lnTo>
                    <a:lnTo>
                      <a:pt x="83" y="83"/>
                    </a:lnTo>
                    <a:lnTo>
                      <a:pt x="84" y="83"/>
                    </a:lnTo>
                    <a:lnTo>
                      <a:pt x="84" y="82"/>
                    </a:lnTo>
                    <a:lnTo>
                      <a:pt x="84" y="81"/>
                    </a:lnTo>
                    <a:lnTo>
                      <a:pt x="85" y="81"/>
                    </a:lnTo>
                    <a:lnTo>
                      <a:pt x="85" y="82"/>
                    </a:lnTo>
                    <a:lnTo>
                      <a:pt x="87" y="82"/>
                    </a:lnTo>
                    <a:lnTo>
                      <a:pt x="87" y="83"/>
                    </a:lnTo>
                    <a:lnTo>
                      <a:pt x="88" y="83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9" y="81"/>
                    </a:lnTo>
                    <a:lnTo>
                      <a:pt x="89" y="82"/>
                    </a:lnTo>
                    <a:lnTo>
                      <a:pt x="89" y="83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2" y="85"/>
                    </a:lnTo>
                    <a:lnTo>
                      <a:pt x="92" y="86"/>
                    </a:lnTo>
                    <a:lnTo>
                      <a:pt x="93" y="87"/>
                    </a:lnTo>
                    <a:lnTo>
                      <a:pt x="95" y="87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97" y="91"/>
                    </a:lnTo>
                    <a:lnTo>
                      <a:pt x="97" y="93"/>
                    </a:lnTo>
                    <a:lnTo>
                      <a:pt x="99" y="93"/>
                    </a:lnTo>
                    <a:lnTo>
                      <a:pt x="99" y="94"/>
                    </a:lnTo>
                    <a:lnTo>
                      <a:pt x="99" y="95"/>
                    </a:lnTo>
                    <a:lnTo>
                      <a:pt x="100" y="95"/>
                    </a:lnTo>
                    <a:lnTo>
                      <a:pt x="100" y="96"/>
                    </a:lnTo>
                    <a:lnTo>
                      <a:pt x="101" y="96"/>
                    </a:lnTo>
                    <a:lnTo>
                      <a:pt x="102" y="96"/>
                    </a:lnTo>
                    <a:lnTo>
                      <a:pt x="104" y="96"/>
                    </a:lnTo>
                    <a:lnTo>
                      <a:pt x="104" y="95"/>
                    </a:lnTo>
                    <a:lnTo>
                      <a:pt x="105" y="96"/>
                    </a:lnTo>
                    <a:lnTo>
                      <a:pt x="106" y="96"/>
                    </a:lnTo>
                    <a:lnTo>
                      <a:pt x="106" y="95"/>
                    </a:lnTo>
                    <a:lnTo>
                      <a:pt x="108" y="95"/>
                    </a:lnTo>
                    <a:lnTo>
                      <a:pt x="109" y="95"/>
                    </a:lnTo>
                    <a:lnTo>
                      <a:pt x="109" y="94"/>
                    </a:lnTo>
                    <a:lnTo>
                      <a:pt x="109" y="93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09" y="91"/>
                    </a:lnTo>
                    <a:lnTo>
                      <a:pt x="110" y="91"/>
                    </a:lnTo>
                    <a:lnTo>
                      <a:pt x="112" y="91"/>
                    </a:lnTo>
                    <a:lnTo>
                      <a:pt x="112" y="90"/>
                    </a:lnTo>
                    <a:lnTo>
                      <a:pt x="112" y="89"/>
                    </a:lnTo>
                    <a:lnTo>
                      <a:pt x="113" y="90"/>
                    </a:lnTo>
                    <a:lnTo>
                      <a:pt x="113" y="91"/>
                    </a:lnTo>
                    <a:lnTo>
                      <a:pt x="114" y="91"/>
                    </a:lnTo>
                    <a:lnTo>
                      <a:pt x="114" y="93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6" y="95"/>
                    </a:lnTo>
                    <a:lnTo>
                      <a:pt x="117" y="95"/>
                    </a:lnTo>
                    <a:lnTo>
                      <a:pt x="117" y="96"/>
                    </a:lnTo>
                    <a:lnTo>
                      <a:pt x="117" y="98"/>
                    </a:lnTo>
                    <a:lnTo>
                      <a:pt x="118" y="98"/>
                    </a:lnTo>
                    <a:lnTo>
                      <a:pt x="118" y="96"/>
                    </a:lnTo>
                    <a:lnTo>
                      <a:pt x="119" y="96"/>
                    </a:lnTo>
                    <a:lnTo>
                      <a:pt x="119" y="98"/>
                    </a:lnTo>
                    <a:lnTo>
                      <a:pt x="119" y="96"/>
                    </a:lnTo>
                    <a:lnTo>
                      <a:pt x="119" y="95"/>
                    </a:lnTo>
                    <a:lnTo>
                      <a:pt x="119" y="96"/>
                    </a:lnTo>
                    <a:lnTo>
                      <a:pt x="121" y="96"/>
                    </a:lnTo>
                    <a:lnTo>
                      <a:pt x="122" y="96"/>
                    </a:lnTo>
                    <a:lnTo>
                      <a:pt x="122" y="95"/>
                    </a:lnTo>
                    <a:lnTo>
                      <a:pt x="122" y="96"/>
                    </a:lnTo>
                    <a:lnTo>
                      <a:pt x="123" y="96"/>
                    </a:lnTo>
                    <a:lnTo>
                      <a:pt x="123" y="95"/>
                    </a:lnTo>
                    <a:lnTo>
                      <a:pt x="122" y="94"/>
                    </a:lnTo>
                    <a:lnTo>
                      <a:pt x="123" y="94"/>
                    </a:lnTo>
                    <a:lnTo>
                      <a:pt x="123" y="93"/>
                    </a:lnTo>
                    <a:lnTo>
                      <a:pt x="123" y="91"/>
                    </a:lnTo>
                    <a:lnTo>
                      <a:pt x="125" y="91"/>
                    </a:lnTo>
                    <a:lnTo>
                      <a:pt x="125" y="90"/>
                    </a:lnTo>
                    <a:lnTo>
                      <a:pt x="126" y="90"/>
                    </a:lnTo>
                    <a:lnTo>
                      <a:pt x="127" y="90"/>
                    </a:lnTo>
                    <a:lnTo>
                      <a:pt x="127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1" y="89"/>
                    </a:lnTo>
                    <a:lnTo>
                      <a:pt x="133" y="87"/>
                    </a:lnTo>
                    <a:lnTo>
                      <a:pt x="134" y="87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4" y="91"/>
                    </a:lnTo>
                    <a:lnTo>
                      <a:pt x="135" y="91"/>
                    </a:lnTo>
                    <a:lnTo>
                      <a:pt x="135" y="90"/>
                    </a:lnTo>
                    <a:lnTo>
                      <a:pt x="136" y="90"/>
                    </a:lnTo>
                    <a:lnTo>
                      <a:pt x="138" y="90"/>
                    </a:lnTo>
                    <a:lnTo>
                      <a:pt x="139" y="90"/>
                    </a:lnTo>
                    <a:lnTo>
                      <a:pt x="139" y="91"/>
                    </a:lnTo>
                    <a:lnTo>
                      <a:pt x="140" y="91"/>
                    </a:lnTo>
                    <a:lnTo>
                      <a:pt x="139" y="93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6" y="95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8" y="100"/>
                    </a:lnTo>
                    <a:lnTo>
                      <a:pt x="139" y="100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2"/>
                    </a:lnTo>
                    <a:lnTo>
                      <a:pt x="142" y="100"/>
                    </a:lnTo>
                    <a:lnTo>
                      <a:pt x="142" y="102"/>
                    </a:lnTo>
                    <a:lnTo>
                      <a:pt x="140" y="102"/>
                    </a:lnTo>
                    <a:lnTo>
                      <a:pt x="142" y="103"/>
                    </a:lnTo>
                    <a:lnTo>
                      <a:pt x="143" y="104"/>
                    </a:lnTo>
                    <a:lnTo>
                      <a:pt x="144" y="106"/>
                    </a:lnTo>
                    <a:lnTo>
                      <a:pt x="146" y="106"/>
                    </a:lnTo>
                    <a:lnTo>
                      <a:pt x="147" y="106"/>
                    </a:lnTo>
                    <a:lnTo>
                      <a:pt x="148" y="107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10"/>
                    </a:lnTo>
                    <a:lnTo>
                      <a:pt x="148" y="111"/>
                    </a:lnTo>
                    <a:lnTo>
                      <a:pt x="148" y="112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1" y="115"/>
                    </a:lnTo>
                    <a:lnTo>
                      <a:pt x="151" y="113"/>
                    </a:lnTo>
                    <a:lnTo>
                      <a:pt x="151" y="112"/>
                    </a:lnTo>
                    <a:lnTo>
                      <a:pt x="152" y="112"/>
                    </a:lnTo>
                    <a:lnTo>
                      <a:pt x="152" y="111"/>
                    </a:lnTo>
                    <a:lnTo>
                      <a:pt x="154" y="111"/>
                    </a:lnTo>
                    <a:lnTo>
                      <a:pt x="154" y="112"/>
                    </a:lnTo>
                    <a:lnTo>
                      <a:pt x="155" y="112"/>
                    </a:lnTo>
                    <a:lnTo>
                      <a:pt x="155" y="113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5"/>
                    </a:lnTo>
                    <a:lnTo>
                      <a:pt x="159" y="115"/>
                    </a:lnTo>
                    <a:lnTo>
                      <a:pt x="159" y="113"/>
                    </a:lnTo>
                    <a:lnTo>
                      <a:pt x="157" y="113"/>
                    </a:lnTo>
                    <a:lnTo>
                      <a:pt x="157" y="112"/>
                    </a:lnTo>
                    <a:lnTo>
                      <a:pt x="157" y="111"/>
                    </a:lnTo>
                    <a:lnTo>
                      <a:pt x="159" y="111"/>
                    </a:lnTo>
                    <a:lnTo>
                      <a:pt x="157" y="112"/>
                    </a:lnTo>
                    <a:lnTo>
                      <a:pt x="159" y="112"/>
                    </a:lnTo>
                    <a:lnTo>
                      <a:pt x="160" y="112"/>
                    </a:lnTo>
                    <a:lnTo>
                      <a:pt x="161" y="111"/>
                    </a:lnTo>
                    <a:lnTo>
                      <a:pt x="163" y="111"/>
                    </a:lnTo>
                    <a:lnTo>
                      <a:pt x="164" y="112"/>
                    </a:lnTo>
                    <a:lnTo>
                      <a:pt x="164" y="113"/>
                    </a:lnTo>
                    <a:lnTo>
                      <a:pt x="165" y="113"/>
                    </a:lnTo>
                    <a:lnTo>
                      <a:pt x="165" y="115"/>
                    </a:lnTo>
                    <a:lnTo>
                      <a:pt x="165" y="116"/>
                    </a:lnTo>
                    <a:lnTo>
                      <a:pt x="167" y="117"/>
                    </a:lnTo>
                    <a:lnTo>
                      <a:pt x="168" y="116"/>
                    </a:lnTo>
                    <a:lnTo>
                      <a:pt x="169" y="116"/>
                    </a:lnTo>
                    <a:lnTo>
                      <a:pt x="169" y="115"/>
                    </a:lnTo>
                    <a:lnTo>
                      <a:pt x="171" y="115"/>
                    </a:lnTo>
                    <a:lnTo>
                      <a:pt x="171" y="116"/>
                    </a:lnTo>
                    <a:lnTo>
                      <a:pt x="172" y="116"/>
                    </a:lnTo>
                    <a:lnTo>
                      <a:pt x="172" y="117"/>
                    </a:lnTo>
                    <a:lnTo>
                      <a:pt x="171" y="117"/>
                    </a:lnTo>
                    <a:lnTo>
                      <a:pt x="172" y="119"/>
                    </a:lnTo>
                    <a:lnTo>
                      <a:pt x="171" y="119"/>
                    </a:lnTo>
                    <a:lnTo>
                      <a:pt x="171" y="120"/>
                    </a:lnTo>
                    <a:lnTo>
                      <a:pt x="169" y="120"/>
                    </a:lnTo>
                    <a:lnTo>
                      <a:pt x="171" y="120"/>
                    </a:lnTo>
                    <a:lnTo>
                      <a:pt x="171" y="121"/>
                    </a:lnTo>
                    <a:lnTo>
                      <a:pt x="171" y="123"/>
                    </a:lnTo>
                    <a:lnTo>
                      <a:pt x="172" y="124"/>
                    </a:lnTo>
                    <a:lnTo>
                      <a:pt x="172" y="125"/>
                    </a:lnTo>
                    <a:lnTo>
                      <a:pt x="173" y="125"/>
                    </a:lnTo>
                    <a:lnTo>
                      <a:pt x="174" y="125"/>
                    </a:lnTo>
                    <a:lnTo>
                      <a:pt x="174" y="124"/>
                    </a:lnTo>
                    <a:lnTo>
                      <a:pt x="176" y="124"/>
                    </a:lnTo>
                    <a:lnTo>
                      <a:pt x="176" y="123"/>
                    </a:lnTo>
                    <a:lnTo>
                      <a:pt x="176" y="121"/>
                    </a:lnTo>
                    <a:lnTo>
                      <a:pt x="177" y="121"/>
                    </a:lnTo>
                    <a:lnTo>
                      <a:pt x="177" y="120"/>
                    </a:lnTo>
                    <a:lnTo>
                      <a:pt x="178" y="121"/>
                    </a:lnTo>
                    <a:lnTo>
                      <a:pt x="178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8" y="124"/>
                    </a:lnTo>
                    <a:lnTo>
                      <a:pt x="180" y="124"/>
                    </a:lnTo>
                    <a:lnTo>
                      <a:pt x="180" y="125"/>
                    </a:lnTo>
                    <a:lnTo>
                      <a:pt x="181" y="125"/>
                    </a:lnTo>
                    <a:lnTo>
                      <a:pt x="181" y="127"/>
                    </a:lnTo>
                    <a:lnTo>
                      <a:pt x="182" y="127"/>
                    </a:lnTo>
                    <a:lnTo>
                      <a:pt x="184" y="127"/>
                    </a:lnTo>
                    <a:lnTo>
                      <a:pt x="184" y="128"/>
                    </a:lnTo>
                    <a:lnTo>
                      <a:pt x="184" y="129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6" y="129"/>
                    </a:lnTo>
                    <a:lnTo>
                      <a:pt x="186" y="128"/>
                    </a:lnTo>
                    <a:lnTo>
                      <a:pt x="186" y="129"/>
                    </a:lnTo>
                    <a:lnTo>
                      <a:pt x="188" y="129"/>
                    </a:lnTo>
                    <a:lnTo>
                      <a:pt x="188" y="128"/>
                    </a:lnTo>
                    <a:lnTo>
                      <a:pt x="188" y="127"/>
                    </a:lnTo>
                    <a:lnTo>
                      <a:pt x="189" y="127"/>
                    </a:lnTo>
                    <a:lnTo>
                      <a:pt x="189" y="128"/>
                    </a:lnTo>
                    <a:lnTo>
                      <a:pt x="190" y="128"/>
                    </a:lnTo>
                    <a:lnTo>
                      <a:pt x="191" y="127"/>
                    </a:lnTo>
                    <a:lnTo>
                      <a:pt x="193" y="127"/>
                    </a:lnTo>
                    <a:lnTo>
                      <a:pt x="194" y="125"/>
                    </a:lnTo>
                    <a:lnTo>
                      <a:pt x="194" y="124"/>
                    </a:lnTo>
                    <a:lnTo>
                      <a:pt x="195" y="124"/>
                    </a:lnTo>
                    <a:lnTo>
                      <a:pt x="197" y="124"/>
                    </a:lnTo>
                    <a:lnTo>
                      <a:pt x="197" y="125"/>
                    </a:lnTo>
                    <a:lnTo>
                      <a:pt x="198" y="125"/>
                    </a:lnTo>
                    <a:lnTo>
                      <a:pt x="199" y="125"/>
                    </a:lnTo>
                    <a:lnTo>
                      <a:pt x="201" y="127"/>
                    </a:lnTo>
                    <a:lnTo>
                      <a:pt x="201" y="125"/>
                    </a:lnTo>
                    <a:lnTo>
                      <a:pt x="202" y="125"/>
                    </a:lnTo>
                    <a:lnTo>
                      <a:pt x="202" y="124"/>
                    </a:lnTo>
                    <a:lnTo>
                      <a:pt x="203" y="124"/>
                    </a:lnTo>
                    <a:lnTo>
                      <a:pt x="202" y="125"/>
                    </a:lnTo>
                    <a:lnTo>
                      <a:pt x="202" y="127"/>
                    </a:lnTo>
                    <a:lnTo>
                      <a:pt x="203" y="125"/>
                    </a:lnTo>
                    <a:lnTo>
                      <a:pt x="205" y="125"/>
                    </a:lnTo>
                    <a:lnTo>
                      <a:pt x="206" y="127"/>
                    </a:lnTo>
                    <a:lnTo>
                      <a:pt x="207" y="125"/>
                    </a:lnTo>
                    <a:lnTo>
                      <a:pt x="208" y="125"/>
                    </a:lnTo>
                    <a:lnTo>
                      <a:pt x="210" y="125"/>
                    </a:lnTo>
                    <a:lnTo>
                      <a:pt x="210" y="127"/>
                    </a:lnTo>
                    <a:lnTo>
                      <a:pt x="211" y="127"/>
                    </a:lnTo>
                    <a:lnTo>
                      <a:pt x="212" y="127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2" y="123"/>
                    </a:lnTo>
                    <a:lnTo>
                      <a:pt x="214" y="124"/>
                    </a:lnTo>
                    <a:lnTo>
                      <a:pt x="215" y="125"/>
                    </a:lnTo>
                    <a:lnTo>
                      <a:pt x="215" y="127"/>
                    </a:lnTo>
                    <a:lnTo>
                      <a:pt x="215" y="128"/>
                    </a:lnTo>
                    <a:lnTo>
                      <a:pt x="215" y="129"/>
                    </a:lnTo>
                    <a:lnTo>
                      <a:pt x="216" y="129"/>
                    </a:lnTo>
                    <a:lnTo>
                      <a:pt x="216" y="128"/>
                    </a:lnTo>
                    <a:lnTo>
                      <a:pt x="218" y="127"/>
                    </a:lnTo>
                    <a:lnTo>
                      <a:pt x="219" y="127"/>
                    </a:lnTo>
                    <a:lnTo>
                      <a:pt x="219" y="125"/>
                    </a:lnTo>
                    <a:lnTo>
                      <a:pt x="218" y="125"/>
                    </a:lnTo>
                    <a:lnTo>
                      <a:pt x="218" y="124"/>
                    </a:lnTo>
                    <a:lnTo>
                      <a:pt x="219" y="124"/>
                    </a:lnTo>
                    <a:lnTo>
                      <a:pt x="220" y="124"/>
                    </a:lnTo>
                    <a:lnTo>
                      <a:pt x="220" y="125"/>
                    </a:lnTo>
                    <a:lnTo>
                      <a:pt x="220" y="127"/>
                    </a:lnTo>
                    <a:lnTo>
                      <a:pt x="222" y="127"/>
                    </a:lnTo>
                    <a:lnTo>
                      <a:pt x="222" y="125"/>
                    </a:lnTo>
                    <a:lnTo>
                      <a:pt x="223" y="127"/>
                    </a:lnTo>
                    <a:lnTo>
                      <a:pt x="224" y="127"/>
                    </a:lnTo>
                    <a:lnTo>
                      <a:pt x="224" y="125"/>
                    </a:lnTo>
                    <a:lnTo>
                      <a:pt x="226" y="125"/>
                    </a:lnTo>
                    <a:lnTo>
                      <a:pt x="227" y="125"/>
                    </a:lnTo>
                    <a:lnTo>
                      <a:pt x="228" y="127"/>
                    </a:lnTo>
                    <a:lnTo>
                      <a:pt x="228" y="125"/>
                    </a:lnTo>
                    <a:lnTo>
                      <a:pt x="229" y="125"/>
                    </a:lnTo>
                    <a:lnTo>
                      <a:pt x="229" y="124"/>
                    </a:lnTo>
                    <a:lnTo>
                      <a:pt x="228" y="124"/>
                    </a:lnTo>
                    <a:lnTo>
                      <a:pt x="228" y="123"/>
                    </a:lnTo>
                    <a:lnTo>
                      <a:pt x="228" y="121"/>
                    </a:lnTo>
                    <a:lnTo>
                      <a:pt x="229" y="121"/>
                    </a:lnTo>
                    <a:lnTo>
                      <a:pt x="231" y="121"/>
                    </a:lnTo>
                    <a:lnTo>
                      <a:pt x="232" y="123"/>
                    </a:lnTo>
                    <a:lnTo>
                      <a:pt x="232" y="121"/>
                    </a:lnTo>
                    <a:lnTo>
                      <a:pt x="233" y="121"/>
                    </a:lnTo>
                    <a:lnTo>
                      <a:pt x="233" y="123"/>
                    </a:lnTo>
                    <a:lnTo>
                      <a:pt x="235" y="123"/>
                    </a:lnTo>
                    <a:lnTo>
                      <a:pt x="235" y="124"/>
                    </a:lnTo>
                    <a:lnTo>
                      <a:pt x="233" y="124"/>
                    </a:lnTo>
                    <a:lnTo>
                      <a:pt x="233" y="125"/>
                    </a:lnTo>
                    <a:lnTo>
                      <a:pt x="233" y="127"/>
                    </a:lnTo>
                    <a:lnTo>
                      <a:pt x="233" y="128"/>
                    </a:lnTo>
                    <a:lnTo>
                      <a:pt x="235" y="128"/>
                    </a:lnTo>
                    <a:lnTo>
                      <a:pt x="235" y="127"/>
                    </a:lnTo>
                    <a:lnTo>
                      <a:pt x="235" y="125"/>
                    </a:lnTo>
                    <a:lnTo>
                      <a:pt x="236" y="125"/>
                    </a:lnTo>
                    <a:lnTo>
                      <a:pt x="237" y="127"/>
                    </a:lnTo>
                    <a:lnTo>
                      <a:pt x="237" y="128"/>
                    </a:lnTo>
                    <a:lnTo>
                      <a:pt x="237" y="129"/>
                    </a:lnTo>
                    <a:lnTo>
                      <a:pt x="237" y="130"/>
                    </a:lnTo>
                    <a:lnTo>
                      <a:pt x="239" y="130"/>
                    </a:lnTo>
                    <a:lnTo>
                      <a:pt x="240" y="130"/>
                    </a:lnTo>
                    <a:lnTo>
                      <a:pt x="240" y="132"/>
                    </a:lnTo>
                    <a:lnTo>
                      <a:pt x="241" y="132"/>
                    </a:lnTo>
                    <a:lnTo>
                      <a:pt x="243" y="132"/>
                    </a:lnTo>
                    <a:lnTo>
                      <a:pt x="243" y="133"/>
                    </a:lnTo>
                    <a:lnTo>
                      <a:pt x="244" y="133"/>
                    </a:lnTo>
                    <a:lnTo>
                      <a:pt x="244" y="134"/>
                    </a:lnTo>
                    <a:lnTo>
                      <a:pt x="243" y="134"/>
                    </a:lnTo>
                    <a:lnTo>
                      <a:pt x="243" y="136"/>
                    </a:lnTo>
                    <a:lnTo>
                      <a:pt x="241" y="137"/>
                    </a:lnTo>
                    <a:lnTo>
                      <a:pt x="243" y="137"/>
                    </a:lnTo>
                    <a:lnTo>
                      <a:pt x="244" y="137"/>
                    </a:lnTo>
                    <a:lnTo>
                      <a:pt x="244" y="138"/>
                    </a:lnTo>
                    <a:lnTo>
                      <a:pt x="244" y="140"/>
                    </a:lnTo>
                    <a:lnTo>
                      <a:pt x="243" y="140"/>
                    </a:lnTo>
                    <a:lnTo>
                      <a:pt x="241" y="140"/>
                    </a:lnTo>
                    <a:lnTo>
                      <a:pt x="241" y="138"/>
                    </a:lnTo>
                    <a:lnTo>
                      <a:pt x="240" y="138"/>
                    </a:lnTo>
                    <a:lnTo>
                      <a:pt x="239" y="138"/>
                    </a:lnTo>
                    <a:lnTo>
                      <a:pt x="237" y="138"/>
                    </a:lnTo>
                    <a:lnTo>
                      <a:pt x="237" y="140"/>
                    </a:lnTo>
                    <a:lnTo>
                      <a:pt x="237" y="141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6" y="144"/>
                    </a:lnTo>
                    <a:lnTo>
                      <a:pt x="237" y="144"/>
                    </a:lnTo>
                    <a:lnTo>
                      <a:pt x="237" y="145"/>
                    </a:lnTo>
                    <a:lnTo>
                      <a:pt x="239" y="145"/>
                    </a:lnTo>
                    <a:lnTo>
                      <a:pt x="239" y="144"/>
                    </a:lnTo>
                    <a:lnTo>
                      <a:pt x="240" y="144"/>
                    </a:lnTo>
                    <a:lnTo>
                      <a:pt x="241" y="144"/>
                    </a:lnTo>
                    <a:lnTo>
                      <a:pt x="243" y="144"/>
                    </a:lnTo>
                    <a:lnTo>
                      <a:pt x="244" y="144"/>
                    </a:lnTo>
                    <a:lnTo>
                      <a:pt x="244" y="145"/>
                    </a:lnTo>
                    <a:lnTo>
                      <a:pt x="244" y="146"/>
                    </a:lnTo>
                    <a:lnTo>
                      <a:pt x="243" y="146"/>
                    </a:lnTo>
                    <a:lnTo>
                      <a:pt x="244" y="146"/>
                    </a:lnTo>
                    <a:lnTo>
                      <a:pt x="245" y="146"/>
                    </a:lnTo>
                    <a:lnTo>
                      <a:pt x="246" y="148"/>
                    </a:lnTo>
                    <a:lnTo>
                      <a:pt x="248" y="148"/>
                    </a:lnTo>
                    <a:lnTo>
                      <a:pt x="248" y="146"/>
                    </a:lnTo>
                    <a:lnTo>
                      <a:pt x="249" y="146"/>
                    </a:lnTo>
                    <a:lnTo>
                      <a:pt x="250" y="148"/>
                    </a:lnTo>
                    <a:lnTo>
                      <a:pt x="252" y="148"/>
                    </a:lnTo>
                    <a:lnTo>
                      <a:pt x="252" y="149"/>
                    </a:lnTo>
                    <a:lnTo>
                      <a:pt x="252" y="150"/>
                    </a:lnTo>
                    <a:lnTo>
                      <a:pt x="253" y="150"/>
                    </a:lnTo>
                    <a:lnTo>
                      <a:pt x="253" y="149"/>
                    </a:lnTo>
                    <a:lnTo>
                      <a:pt x="254" y="149"/>
                    </a:lnTo>
                    <a:lnTo>
                      <a:pt x="254" y="148"/>
                    </a:lnTo>
                    <a:lnTo>
                      <a:pt x="256" y="148"/>
                    </a:lnTo>
                    <a:lnTo>
                      <a:pt x="256" y="149"/>
                    </a:lnTo>
                    <a:lnTo>
                      <a:pt x="257" y="149"/>
                    </a:lnTo>
                    <a:lnTo>
                      <a:pt x="257" y="148"/>
                    </a:lnTo>
                    <a:lnTo>
                      <a:pt x="257" y="146"/>
                    </a:lnTo>
                    <a:lnTo>
                      <a:pt x="257" y="145"/>
                    </a:lnTo>
                    <a:lnTo>
                      <a:pt x="257" y="144"/>
                    </a:lnTo>
                    <a:lnTo>
                      <a:pt x="257" y="142"/>
                    </a:lnTo>
                    <a:lnTo>
                      <a:pt x="257" y="141"/>
                    </a:lnTo>
                    <a:lnTo>
                      <a:pt x="258" y="141"/>
                    </a:lnTo>
                    <a:lnTo>
                      <a:pt x="258" y="140"/>
                    </a:lnTo>
                    <a:lnTo>
                      <a:pt x="257" y="140"/>
                    </a:lnTo>
                    <a:lnTo>
                      <a:pt x="257" y="138"/>
                    </a:lnTo>
                    <a:lnTo>
                      <a:pt x="256" y="138"/>
                    </a:lnTo>
                    <a:lnTo>
                      <a:pt x="256" y="137"/>
                    </a:lnTo>
                    <a:lnTo>
                      <a:pt x="256" y="136"/>
                    </a:lnTo>
                    <a:lnTo>
                      <a:pt x="256" y="134"/>
                    </a:lnTo>
                    <a:lnTo>
                      <a:pt x="254" y="134"/>
                    </a:lnTo>
                    <a:lnTo>
                      <a:pt x="256" y="133"/>
                    </a:lnTo>
                    <a:lnTo>
                      <a:pt x="257" y="133"/>
                    </a:lnTo>
                    <a:lnTo>
                      <a:pt x="257" y="134"/>
                    </a:lnTo>
                    <a:lnTo>
                      <a:pt x="257" y="136"/>
                    </a:lnTo>
                    <a:lnTo>
                      <a:pt x="257" y="137"/>
                    </a:lnTo>
                    <a:lnTo>
                      <a:pt x="258" y="137"/>
                    </a:lnTo>
                    <a:lnTo>
                      <a:pt x="260" y="137"/>
                    </a:lnTo>
                    <a:lnTo>
                      <a:pt x="260" y="136"/>
                    </a:lnTo>
                    <a:lnTo>
                      <a:pt x="260" y="134"/>
                    </a:lnTo>
                    <a:lnTo>
                      <a:pt x="260" y="133"/>
                    </a:lnTo>
                    <a:lnTo>
                      <a:pt x="261" y="133"/>
                    </a:lnTo>
                    <a:lnTo>
                      <a:pt x="262" y="133"/>
                    </a:lnTo>
                    <a:lnTo>
                      <a:pt x="262" y="134"/>
                    </a:lnTo>
                    <a:lnTo>
                      <a:pt x="263" y="134"/>
                    </a:lnTo>
                    <a:lnTo>
                      <a:pt x="265" y="134"/>
                    </a:lnTo>
                    <a:lnTo>
                      <a:pt x="266" y="134"/>
                    </a:lnTo>
                    <a:lnTo>
                      <a:pt x="266" y="133"/>
                    </a:lnTo>
                    <a:lnTo>
                      <a:pt x="267" y="133"/>
                    </a:lnTo>
                    <a:lnTo>
                      <a:pt x="267" y="132"/>
                    </a:lnTo>
                    <a:lnTo>
                      <a:pt x="269" y="132"/>
                    </a:lnTo>
                    <a:lnTo>
                      <a:pt x="269" y="133"/>
                    </a:lnTo>
                    <a:lnTo>
                      <a:pt x="270" y="133"/>
                    </a:lnTo>
                    <a:lnTo>
                      <a:pt x="270" y="134"/>
                    </a:lnTo>
                    <a:lnTo>
                      <a:pt x="271" y="134"/>
                    </a:lnTo>
                    <a:lnTo>
                      <a:pt x="271" y="133"/>
                    </a:lnTo>
                    <a:lnTo>
                      <a:pt x="271" y="132"/>
                    </a:lnTo>
                    <a:lnTo>
                      <a:pt x="271" y="130"/>
                    </a:lnTo>
                    <a:lnTo>
                      <a:pt x="273" y="130"/>
                    </a:lnTo>
                    <a:lnTo>
                      <a:pt x="273" y="129"/>
                    </a:lnTo>
                    <a:lnTo>
                      <a:pt x="271" y="129"/>
                    </a:lnTo>
                    <a:lnTo>
                      <a:pt x="271" y="128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5" y="128"/>
                    </a:lnTo>
                    <a:lnTo>
                      <a:pt x="277" y="128"/>
                    </a:lnTo>
                    <a:lnTo>
                      <a:pt x="278" y="128"/>
                    </a:lnTo>
                    <a:lnTo>
                      <a:pt x="278" y="129"/>
                    </a:lnTo>
                    <a:lnTo>
                      <a:pt x="279" y="129"/>
                    </a:lnTo>
                    <a:lnTo>
                      <a:pt x="279" y="128"/>
                    </a:lnTo>
                    <a:lnTo>
                      <a:pt x="280" y="128"/>
                    </a:lnTo>
                    <a:lnTo>
                      <a:pt x="280" y="129"/>
                    </a:lnTo>
                    <a:lnTo>
                      <a:pt x="282" y="129"/>
                    </a:lnTo>
                    <a:lnTo>
                      <a:pt x="283" y="129"/>
                    </a:lnTo>
                    <a:lnTo>
                      <a:pt x="284" y="129"/>
                    </a:lnTo>
                    <a:lnTo>
                      <a:pt x="286" y="129"/>
                    </a:lnTo>
                    <a:lnTo>
                      <a:pt x="286" y="128"/>
                    </a:lnTo>
                    <a:lnTo>
                      <a:pt x="287" y="128"/>
                    </a:lnTo>
                    <a:lnTo>
                      <a:pt x="287" y="127"/>
                    </a:lnTo>
                    <a:lnTo>
                      <a:pt x="287" y="125"/>
                    </a:lnTo>
                    <a:lnTo>
                      <a:pt x="286" y="125"/>
                    </a:lnTo>
                    <a:lnTo>
                      <a:pt x="286" y="124"/>
                    </a:lnTo>
                    <a:lnTo>
                      <a:pt x="286" y="123"/>
                    </a:lnTo>
                    <a:lnTo>
                      <a:pt x="286" y="124"/>
                    </a:lnTo>
                    <a:lnTo>
                      <a:pt x="287" y="124"/>
                    </a:lnTo>
                    <a:lnTo>
                      <a:pt x="288" y="124"/>
                    </a:lnTo>
                    <a:lnTo>
                      <a:pt x="290" y="124"/>
                    </a:lnTo>
                    <a:lnTo>
                      <a:pt x="291" y="124"/>
                    </a:lnTo>
                    <a:lnTo>
                      <a:pt x="292" y="124"/>
                    </a:lnTo>
                    <a:lnTo>
                      <a:pt x="294" y="124"/>
                    </a:lnTo>
                    <a:lnTo>
                      <a:pt x="295" y="124"/>
                    </a:lnTo>
                    <a:lnTo>
                      <a:pt x="296" y="124"/>
                    </a:lnTo>
                    <a:lnTo>
                      <a:pt x="296" y="125"/>
                    </a:lnTo>
                    <a:lnTo>
                      <a:pt x="296" y="127"/>
                    </a:lnTo>
                    <a:lnTo>
                      <a:pt x="296" y="128"/>
                    </a:lnTo>
                    <a:lnTo>
                      <a:pt x="296" y="129"/>
                    </a:lnTo>
                    <a:lnTo>
                      <a:pt x="296" y="128"/>
                    </a:lnTo>
                    <a:lnTo>
                      <a:pt x="298" y="128"/>
                    </a:lnTo>
                    <a:lnTo>
                      <a:pt x="298" y="127"/>
                    </a:lnTo>
                    <a:lnTo>
                      <a:pt x="299" y="127"/>
                    </a:lnTo>
                    <a:lnTo>
                      <a:pt x="300" y="125"/>
                    </a:lnTo>
                    <a:lnTo>
                      <a:pt x="300" y="127"/>
                    </a:lnTo>
                    <a:lnTo>
                      <a:pt x="300" y="128"/>
                    </a:lnTo>
                    <a:lnTo>
                      <a:pt x="299" y="128"/>
                    </a:lnTo>
                    <a:lnTo>
                      <a:pt x="299" y="129"/>
                    </a:lnTo>
                    <a:lnTo>
                      <a:pt x="299" y="130"/>
                    </a:lnTo>
                    <a:lnTo>
                      <a:pt x="298" y="130"/>
                    </a:lnTo>
                    <a:lnTo>
                      <a:pt x="298" y="132"/>
                    </a:lnTo>
                    <a:lnTo>
                      <a:pt x="299" y="130"/>
                    </a:lnTo>
                    <a:lnTo>
                      <a:pt x="300" y="129"/>
                    </a:lnTo>
                    <a:lnTo>
                      <a:pt x="301" y="129"/>
                    </a:lnTo>
                    <a:lnTo>
                      <a:pt x="303" y="130"/>
                    </a:lnTo>
                    <a:lnTo>
                      <a:pt x="304" y="130"/>
                    </a:lnTo>
                    <a:lnTo>
                      <a:pt x="305" y="130"/>
                    </a:lnTo>
                    <a:lnTo>
                      <a:pt x="305" y="129"/>
                    </a:lnTo>
                    <a:lnTo>
                      <a:pt x="307" y="129"/>
                    </a:lnTo>
                    <a:lnTo>
                      <a:pt x="307" y="128"/>
                    </a:lnTo>
                    <a:lnTo>
                      <a:pt x="307" y="127"/>
                    </a:lnTo>
                    <a:lnTo>
                      <a:pt x="308" y="127"/>
                    </a:lnTo>
                    <a:lnTo>
                      <a:pt x="309" y="127"/>
                    </a:lnTo>
                    <a:lnTo>
                      <a:pt x="311" y="127"/>
                    </a:lnTo>
                    <a:lnTo>
                      <a:pt x="311" y="128"/>
                    </a:lnTo>
                    <a:lnTo>
                      <a:pt x="309" y="128"/>
                    </a:lnTo>
                    <a:lnTo>
                      <a:pt x="309" y="129"/>
                    </a:lnTo>
                    <a:lnTo>
                      <a:pt x="308" y="129"/>
                    </a:lnTo>
                    <a:lnTo>
                      <a:pt x="308" y="130"/>
                    </a:lnTo>
                    <a:lnTo>
                      <a:pt x="308" y="132"/>
                    </a:lnTo>
                    <a:lnTo>
                      <a:pt x="308" y="133"/>
                    </a:lnTo>
                    <a:lnTo>
                      <a:pt x="309" y="133"/>
                    </a:lnTo>
                    <a:lnTo>
                      <a:pt x="309" y="134"/>
                    </a:lnTo>
                    <a:lnTo>
                      <a:pt x="311" y="134"/>
                    </a:lnTo>
                    <a:lnTo>
                      <a:pt x="311" y="136"/>
                    </a:lnTo>
                    <a:lnTo>
                      <a:pt x="311" y="137"/>
                    </a:lnTo>
                    <a:lnTo>
                      <a:pt x="311" y="138"/>
                    </a:lnTo>
                    <a:lnTo>
                      <a:pt x="309" y="138"/>
                    </a:lnTo>
                    <a:lnTo>
                      <a:pt x="311" y="140"/>
                    </a:lnTo>
                    <a:lnTo>
                      <a:pt x="312" y="140"/>
                    </a:lnTo>
                    <a:lnTo>
                      <a:pt x="313" y="140"/>
                    </a:lnTo>
                    <a:lnTo>
                      <a:pt x="315" y="140"/>
                    </a:lnTo>
                    <a:lnTo>
                      <a:pt x="316" y="140"/>
                    </a:lnTo>
                    <a:lnTo>
                      <a:pt x="316" y="138"/>
                    </a:lnTo>
                    <a:lnTo>
                      <a:pt x="316" y="137"/>
                    </a:lnTo>
                    <a:lnTo>
                      <a:pt x="317" y="137"/>
                    </a:lnTo>
                    <a:lnTo>
                      <a:pt x="317" y="136"/>
                    </a:lnTo>
                    <a:lnTo>
                      <a:pt x="318" y="136"/>
                    </a:lnTo>
                    <a:lnTo>
                      <a:pt x="318" y="134"/>
                    </a:lnTo>
                    <a:lnTo>
                      <a:pt x="320" y="134"/>
                    </a:lnTo>
                    <a:lnTo>
                      <a:pt x="321" y="134"/>
                    </a:lnTo>
                    <a:lnTo>
                      <a:pt x="322" y="134"/>
                    </a:lnTo>
                    <a:lnTo>
                      <a:pt x="322" y="136"/>
                    </a:lnTo>
                    <a:lnTo>
                      <a:pt x="322" y="137"/>
                    </a:lnTo>
                    <a:lnTo>
                      <a:pt x="324" y="137"/>
                    </a:lnTo>
                    <a:lnTo>
                      <a:pt x="324" y="138"/>
                    </a:lnTo>
                    <a:lnTo>
                      <a:pt x="325" y="138"/>
                    </a:lnTo>
                    <a:lnTo>
                      <a:pt x="325" y="137"/>
                    </a:lnTo>
                    <a:lnTo>
                      <a:pt x="326" y="137"/>
                    </a:lnTo>
                    <a:lnTo>
                      <a:pt x="326" y="136"/>
                    </a:lnTo>
                    <a:lnTo>
                      <a:pt x="326" y="134"/>
                    </a:lnTo>
                    <a:lnTo>
                      <a:pt x="325" y="133"/>
                    </a:lnTo>
                    <a:lnTo>
                      <a:pt x="325" y="132"/>
                    </a:lnTo>
                    <a:lnTo>
                      <a:pt x="325" y="130"/>
                    </a:lnTo>
                    <a:lnTo>
                      <a:pt x="326" y="130"/>
                    </a:lnTo>
                    <a:lnTo>
                      <a:pt x="326" y="129"/>
                    </a:lnTo>
                    <a:lnTo>
                      <a:pt x="328" y="129"/>
                    </a:lnTo>
                    <a:lnTo>
                      <a:pt x="328" y="130"/>
                    </a:lnTo>
                    <a:lnTo>
                      <a:pt x="328" y="132"/>
                    </a:lnTo>
                    <a:lnTo>
                      <a:pt x="328" y="130"/>
                    </a:lnTo>
                    <a:lnTo>
                      <a:pt x="329" y="130"/>
                    </a:lnTo>
                    <a:lnTo>
                      <a:pt x="330" y="130"/>
                    </a:lnTo>
                    <a:lnTo>
                      <a:pt x="332" y="130"/>
                    </a:lnTo>
                    <a:lnTo>
                      <a:pt x="332" y="129"/>
                    </a:lnTo>
                    <a:lnTo>
                      <a:pt x="332" y="128"/>
                    </a:lnTo>
                    <a:lnTo>
                      <a:pt x="332" y="127"/>
                    </a:lnTo>
                    <a:lnTo>
                      <a:pt x="332" y="125"/>
                    </a:lnTo>
                    <a:lnTo>
                      <a:pt x="332" y="124"/>
                    </a:lnTo>
                    <a:lnTo>
                      <a:pt x="333" y="124"/>
                    </a:lnTo>
                    <a:lnTo>
                      <a:pt x="334" y="124"/>
                    </a:lnTo>
                    <a:lnTo>
                      <a:pt x="335" y="124"/>
                    </a:lnTo>
                    <a:lnTo>
                      <a:pt x="337" y="124"/>
                    </a:lnTo>
                    <a:lnTo>
                      <a:pt x="338" y="124"/>
                    </a:lnTo>
                    <a:lnTo>
                      <a:pt x="338" y="123"/>
                    </a:lnTo>
                    <a:lnTo>
                      <a:pt x="339" y="123"/>
                    </a:lnTo>
                    <a:lnTo>
                      <a:pt x="339" y="124"/>
                    </a:lnTo>
                    <a:lnTo>
                      <a:pt x="341" y="124"/>
                    </a:lnTo>
                    <a:lnTo>
                      <a:pt x="341" y="125"/>
                    </a:lnTo>
                    <a:lnTo>
                      <a:pt x="342" y="125"/>
                    </a:lnTo>
                    <a:lnTo>
                      <a:pt x="343" y="127"/>
                    </a:lnTo>
                    <a:lnTo>
                      <a:pt x="345" y="127"/>
                    </a:lnTo>
                    <a:lnTo>
                      <a:pt x="345" y="128"/>
                    </a:lnTo>
                    <a:lnTo>
                      <a:pt x="346" y="128"/>
                    </a:lnTo>
                    <a:lnTo>
                      <a:pt x="346" y="129"/>
                    </a:lnTo>
                    <a:lnTo>
                      <a:pt x="347" y="129"/>
                    </a:lnTo>
                    <a:lnTo>
                      <a:pt x="349" y="129"/>
                    </a:lnTo>
                    <a:lnTo>
                      <a:pt x="350" y="129"/>
                    </a:lnTo>
                    <a:lnTo>
                      <a:pt x="350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2" y="132"/>
                    </a:lnTo>
                    <a:lnTo>
                      <a:pt x="354" y="132"/>
                    </a:lnTo>
                    <a:lnTo>
                      <a:pt x="355" y="132"/>
                    </a:lnTo>
                    <a:lnTo>
                      <a:pt x="356" y="132"/>
                    </a:lnTo>
                    <a:lnTo>
                      <a:pt x="358" y="132"/>
                    </a:lnTo>
                    <a:lnTo>
                      <a:pt x="358" y="133"/>
                    </a:lnTo>
                    <a:lnTo>
                      <a:pt x="359" y="133"/>
                    </a:lnTo>
                    <a:lnTo>
                      <a:pt x="359" y="134"/>
                    </a:lnTo>
                    <a:lnTo>
                      <a:pt x="359" y="136"/>
                    </a:lnTo>
                    <a:lnTo>
                      <a:pt x="359" y="137"/>
                    </a:lnTo>
                    <a:lnTo>
                      <a:pt x="359" y="138"/>
                    </a:lnTo>
                    <a:lnTo>
                      <a:pt x="359" y="140"/>
                    </a:lnTo>
                    <a:lnTo>
                      <a:pt x="359" y="141"/>
                    </a:lnTo>
                    <a:lnTo>
                      <a:pt x="359" y="142"/>
                    </a:lnTo>
                    <a:lnTo>
                      <a:pt x="359" y="144"/>
                    </a:lnTo>
                    <a:lnTo>
                      <a:pt x="358" y="144"/>
                    </a:lnTo>
                    <a:lnTo>
                      <a:pt x="358" y="145"/>
                    </a:lnTo>
                    <a:lnTo>
                      <a:pt x="358" y="146"/>
                    </a:lnTo>
                    <a:lnTo>
                      <a:pt x="358" y="148"/>
                    </a:lnTo>
                    <a:lnTo>
                      <a:pt x="358" y="149"/>
                    </a:lnTo>
                    <a:lnTo>
                      <a:pt x="359" y="149"/>
                    </a:lnTo>
                    <a:lnTo>
                      <a:pt x="359" y="148"/>
                    </a:lnTo>
                    <a:lnTo>
                      <a:pt x="359" y="149"/>
                    </a:lnTo>
                    <a:lnTo>
                      <a:pt x="360" y="149"/>
                    </a:lnTo>
                    <a:lnTo>
                      <a:pt x="360" y="150"/>
                    </a:lnTo>
                    <a:lnTo>
                      <a:pt x="360" y="151"/>
                    </a:lnTo>
                    <a:lnTo>
                      <a:pt x="360" y="153"/>
                    </a:lnTo>
                    <a:lnTo>
                      <a:pt x="359" y="153"/>
                    </a:lnTo>
                    <a:lnTo>
                      <a:pt x="359" y="154"/>
                    </a:lnTo>
                    <a:lnTo>
                      <a:pt x="358" y="154"/>
                    </a:lnTo>
                    <a:lnTo>
                      <a:pt x="358" y="155"/>
                    </a:lnTo>
                    <a:lnTo>
                      <a:pt x="358" y="157"/>
                    </a:lnTo>
                    <a:lnTo>
                      <a:pt x="358" y="158"/>
                    </a:lnTo>
                    <a:lnTo>
                      <a:pt x="359" y="158"/>
                    </a:lnTo>
                    <a:lnTo>
                      <a:pt x="359" y="159"/>
                    </a:lnTo>
                    <a:lnTo>
                      <a:pt x="359" y="161"/>
                    </a:lnTo>
                    <a:lnTo>
                      <a:pt x="360" y="161"/>
                    </a:lnTo>
                    <a:lnTo>
                      <a:pt x="360" y="162"/>
                    </a:lnTo>
                    <a:lnTo>
                      <a:pt x="360" y="163"/>
                    </a:lnTo>
                    <a:lnTo>
                      <a:pt x="362" y="163"/>
                    </a:lnTo>
                    <a:lnTo>
                      <a:pt x="360" y="163"/>
                    </a:lnTo>
                    <a:lnTo>
                      <a:pt x="360" y="165"/>
                    </a:lnTo>
                    <a:lnTo>
                      <a:pt x="362" y="165"/>
                    </a:lnTo>
                    <a:lnTo>
                      <a:pt x="362" y="166"/>
                    </a:lnTo>
                    <a:lnTo>
                      <a:pt x="360" y="166"/>
                    </a:lnTo>
                    <a:lnTo>
                      <a:pt x="360" y="167"/>
                    </a:lnTo>
                    <a:lnTo>
                      <a:pt x="359" y="167"/>
                    </a:lnTo>
                    <a:lnTo>
                      <a:pt x="359" y="168"/>
                    </a:lnTo>
                    <a:lnTo>
                      <a:pt x="359" y="170"/>
                    </a:lnTo>
                    <a:lnTo>
                      <a:pt x="359" y="171"/>
                    </a:lnTo>
                    <a:lnTo>
                      <a:pt x="358" y="171"/>
                    </a:lnTo>
                    <a:lnTo>
                      <a:pt x="358" y="172"/>
                    </a:lnTo>
                    <a:lnTo>
                      <a:pt x="359" y="172"/>
                    </a:lnTo>
                    <a:lnTo>
                      <a:pt x="358" y="172"/>
                    </a:lnTo>
                    <a:lnTo>
                      <a:pt x="358" y="174"/>
                    </a:lnTo>
                    <a:lnTo>
                      <a:pt x="358" y="175"/>
                    </a:lnTo>
                    <a:lnTo>
                      <a:pt x="358" y="176"/>
                    </a:lnTo>
                    <a:lnTo>
                      <a:pt x="358" y="178"/>
                    </a:lnTo>
                    <a:lnTo>
                      <a:pt x="358" y="179"/>
                    </a:lnTo>
                    <a:lnTo>
                      <a:pt x="359" y="179"/>
                    </a:lnTo>
                    <a:lnTo>
                      <a:pt x="359" y="180"/>
                    </a:lnTo>
                    <a:lnTo>
                      <a:pt x="359" y="182"/>
                    </a:lnTo>
                    <a:lnTo>
                      <a:pt x="359" y="183"/>
                    </a:lnTo>
                    <a:lnTo>
                      <a:pt x="359" y="184"/>
                    </a:lnTo>
                    <a:lnTo>
                      <a:pt x="358" y="185"/>
                    </a:lnTo>
                    <a:lnTo>
                      <a:pt x="359" y="185"/>
                    </a:lnTo>
                    <a:lnTo>
                      <a:pt x="359" y="187"/>
                    </a:lnTo>
                    <a:lnTo>
                      <a:pt x="359" y="188"/>
                    </a:lnTo>
                    <a:lnTo>
                      <a:pt x="359" y="189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59" y="193"/>
                    </a:lnTo>
                    <a:lnTo>
                      <a:pt x="359" y="195"/>
                    </a:lnTo>
                    <a:lnTo>
                      <a:pt x="359" y="196"/>
                    </a:lnTo>
                    <a:lnTo>
                      <a:pt x="359" y="197"/>
                    </a:lnTo>
                    <a:lnTo>
                      <a:pt x="360" y="197"/>
                    </a:lnTo>
                    <a:lnTo>
                      <a:pt x="362" y="197"/>
                    </a:lnTo>
                    <a:lnTo>
                      <a:pt x="362" y="196"/>
                    </a:lnTo>
                    <a:lnTo>
                      <a:pt x="363" y="196"/>
                    </a:lnTo>
                    <a:lnTo>
                      <a:pt x="366" y="197"/>
                    </a:lnTo>
                    <a:lnTo>
                      <a:pt x="367" y="200"/>
                    </a:lnTo>
                    <a:lnTo>
                      <a:pt x="367" y="201"/>
                    </a:lnTo>
                    <a:lnTo>
                      <a:pt x="366" y="202"/>
                    </a:lnTo>
                    <a:lnTo>
                      <a:pt x="368" y="202"/>
                    </a:lnTo>
                    <a:lnTo>
                      <a:pt x="370" y="200"/>
                    </a:lnTo>
                    <a:lnTo>
                      <a:pt x="370" y="197"/>
                    </a:lnTo>
                    <a:lnTo>
                      <a:pt x="373" y="197"/>
                    </a:lnTo>
                    <a:lnTo>
                      <a:pt x="379" y="201"/>
                    </a:lnTo>
                    <a:lnTo>
                      <a:pt x="381" y="204"/>
                    </a:lnTo>
                    <a:lnTo>
                      <a:pt x="381" y="202"/>
                    </a:lnTo>
                    <a:lnTo>
                      <a:pt x="383" y="201"/>
                    </a:lnTo>
                    <a:lnTo>
                      <a:pt x="383" y="200"/>
                    </a:lnTo>
                    <a:lnTo>
                      <a:pt x="383" y="199"/>
                    </a:lnTo>
                    <a:lnTo>
                      <a:pt x="383" y="197"/>
                    </a:lnTo>
                    <a:lnTo>
                      <a:pt x="383" y="196"/>
                    </a:lnTo>
                    <a:lnTo>
                      <a:pt x="383" y="195"/>
                    </a:lnTo>
                    <a:lnTo>
                      <a:pt x="383" y="193"/>
                    </a:lnTo>
                    <a:lnTo>
                      <a:pt x="384" y="189"/>
                    </a:lnTo>
                    <a:lnTo>
                      <a:pt x="387" y="188"/>
                    </a:lnTo>
                    <a:lnTo>
                      <a:pt x="389" y="187"/>
                    </a:lnTo>
                    <a:lnTo>
                      <a:pt x="390" y="187"/>
                    </a:lnTo>
                    <a:lnTo>
                      <a:pt x="390" y="188"/>
                    </a:lnTo>
                    <a:lnTo>
                      <a:pt x="392" y="188"/>
                    </a:lnTo>
                    <a:lnTo>
                      <a:pt x="392" y="187"/>
                    </a:lnTo>
                    <a:lnTo>
                      <a:pt x="393" y="187"/>
                    </a:lnTo>
                    <a:lnTo>
                      <a:pt x="394" y="187"/>
                    </a:lnTo>
                    <a:lnTo>
                      <a:pt x="396" y="185"/>
                    </a:lnTo>
                    <a:lnTo>
                      <a:pt x="397" y="185"/>
                    </a:lnTo>
                    <a:lnTo>
                      <a:pt x="398" y="185"/>
                    </a:lnTo>
                    <a:lnTo>
                      <a:pt x="398" y="187"/>
                    </a:lnTo>
                    <a:lnTo>
                      <a:pt x="398" y="185"/>
                    </a:lnTo>
                    <a:lnTo>
                      <a:pt x="400" y="185"/>
                    </a:lnTo>
                    <a:lnTo>
                      <a:pt x="401" y="185"/>
                    </a:lnTo>
                    <a:lnTo>
                      <a:pt x="401" y="187"/>
                    </a:lnTo>
                    <a:lnTo>
                      <a:pt x="401" y="188"/>
                    </a:lnTo>
                    <a:lnTo>
                      <a:pt x="401" y="189"/>
                    </a:lnTo>
                    <a:lnTo>
                      <a:pt x="402" y="189"/>
                    </a:lnTo>
                    <a:lnTo>
                      <a:pt x="402" y="191"/>
                    </a:lnTo>
                    <a:lnTo>
                      <a:pt x="404" y="191"/>
                    </a:lnTo>
                    <a:lnTo>
                      <a:pt x="405" y="191"/>
                    </a:lnTo>
                    <a:lnTo>
                      <a:pt x="406" y="191"/>
                    </a:lnTo>
                    <a:lnTo>
                      <a:pt x="407" y="191"/>
                    </a:lnTo>
                    <a:lnTo>
                      <a:pt x="407" y="189"/>
                    </a:lnTo>
                    <a:lnTo>
                      <a:pt x="411" y="189"/>
                    </a:lnTo>
                    <a:lnTo>
                      <a:pt x="413" y="189"/>
                    </a:lnTo>
                    <a:lnTo>
                      <a:pt x="414" y="189"/>
                    </a:lnTo>
                    <a:lnTo>
                      <a:pt x="415" y="189"/>
                    </a:lnTo>
                    <a:lnTo>
                      <a:pt x="415" y="188"/>
                    </a:lnTo>
                    <a:lnTo>
                      <a:pt x="417" y="188"/>
                    </a:lnTo>
                    <a:lnTo>
                      <a:pt x="415" y="188"/>
                    </a:lnTo>
                    <a:lnTo>
                      <a:pt x="417" y="189"/>
                    </a:lnTo>
                    <a:lnTo>
                      <a:pt x="417" y="191"/>
                    </a:lnTo>
                    <a:lnTo>
                      <a:pt x="418" y="191"/>
                    </a:lnTo>
                    <a:lnTo>
                      <a:pt x="418" y="189"/>
                    </a:lnTo>
                    <a:lnTo>
                      <a:pt x="418" y="188"/>
                    </a:lnTo>
                    <a:lnTo>
                      <a:pt x="418" y="187"/>
                    </a:lnTo>
                    <a:lnTo>
                      <a:pt x="419" y="187"/>
                    </a:lnTo>
                    <a:lnTo>
                      <a:pt x="421" y="187"/>
                    </a:lnTo>
                    <a:lnTo>
                      <a:pt x="422" y="187"/>
                    </a:lnTo>
                    <a:lnTo>
                      <a:pt x="423" y="185"/>
                    </a:lnTo>
                    <a:lnTo>
                      <a:pt x="423" y="187"/>
                    </a:lnTo>
                    <a:lnTo>
                      <a:pt x="423" y="185"/>
                    </a:lnTo>
                    <a:lnTo>
                      <a:pt x="424" y="185"/>
                    </a:lnTo>
                    <a:lnTo>
                      <a:pt x="426" y="185"/>
                    </a:lnTo>
                    <a:lnTo>
                      <a:pt x="426" y="187"/>
                    </a:lnTo>
                    <a:lnTo>
                      <a:pt x="427" y="187"/>
                    </a:lnTo>
                    <a:lnTo>
                      <a:pt x="428" y="187"/>
                    </a:lnTo>
                    <a:lnTo>
                      <a:pt x="428" y="188"/>
                    </a:lnTo>
                    <a:lnTo>
                      <a:pt x="430" y="188"/>
                    </a:lnTo>
                    <a:lnTo>
                      <a:pt x="430" y="189"/>
                    </a:lnTo>
                    <a:lnTo>
                      <a:pt x="431" y="191"/>
                    </a:lnTo>
                    <a:lnTo>
                      <a:pt x="432" y="191"/>
                    </a:lnTo>
                    <a:lnTo>
                      <a:pt x="434" y="191"/>
                    </a:lnTo>
                    <a:lnTo>
                      <a:pt x="435" y="191"/>
                    </a:lnTo>
                    <a:lnTo>
                      <a:pt x="436" y="191"/>
                    </a:lnTo>
                    <a:lnTo>
                      <a:pt x="438" y="191"/>
                    </a:lnTo>
                    <a:lnTo>
                      <a:pt x="439" y="191"/>
                    </a:lnTo>
                    <a:lnTo>
                      <a:pt x="440" y="191"/>
                    </a:lnTo>
                    <a:lnTo>
                      <a:pt x="442" y="191"/>
                    </a:lnTo>
                    <a:lnTo>
                      <a:pt x="443" y="191"/>
                    </a:lnTo>
                    <a:lnTo>
                      <a:pt x="444" y="191"/>
                    </a:lnTo>
                    <a:lnTo>
                      <a:pt x="445" y="191"/>
                    </a:lnTo>
                    <a:lnTo>
                      <a:pt x="447" y="191"/>
                    </a:lnTo>
                    <a:lnTo>
                      <a:pt x="448" y="191"/>
                    </a:lnTo>
                    <a:lnTo>
                      <a:pt x="451" y="191"/>
                    </a:lnTo>
                    <a:lnTo>
                      <a:pt x="452" y="189"/>
                    </a:lnTo>
                    <a:lnTo>
                      <a:pt x="453" y="189"/>
                    </a:lnTo>
                    <a:lnTo>
                      <a:pt x="455" y="189"/>
                    </a:lnTo>
                    <a:lnTo>
                      <a:pt x="456" y="189"/>
                    </a:lnTo>
                    <a:lnTo>
                      <a:pt x="457" y="189"/>
                    </a:lnTo>
                    <a:lnTo>
                      <a:pt x="457" y="188"/>
                    </a:lnTo>
                    <a:lnTo>
                      <a:pt x="457" y="187"/>
                    </a:lnTo>
                    <a:lnTo>
                      <a:pt x="457" y="185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7" y="184"/>
                    </a:lnTo>
                    <a:lnTo>
                      <a:pt x="459" y="184"/>
                    </a:lnTo>
                    <a:lnTo>
                      <a:pt x="460" y="184"/>
                    </a:lnTo>
                    <a:lnTo>
                      <a:pt x="461" y="184"/>
                    </a:lnTo>
                    <a:lnTo>
                      <a:pt x="464" y="184"/>
                    </a:lnTo>
                    <a:lnTo>
                      <a:pt x="465" y="184"/>
                    </a:lnTo>
                    <a:lnTo>
                      <a:pt x="466" y="184"/>
                    </a:lnTo>
                    <a:lnTo>
                      <a:pt x="468" y="184"/>
                    </a:lnTo>
                    <a:lnTo>
                      <a:pt x="469" y="184"/>
                    </a:lnTo>
                    <a:lnTo>
                      <a:pt x="470" y="185"/>
                    </a:lnTo>
                    <a:lnTo>
                      <a:pt x="472" y="185"/>
                    </a:lnTo>
                    <a:lnTo>
                      <a:pt x="472" y="187"/>
                    </a:lnTo>
                    <a:lnTo>
                      <a:pt x="473" y="187"/>
                    </a:lnTo>
                    <a:lnTo>
                      <a:pt x="473" y="188"/>
                    </a:lnTo>
                    <a:lnTo>
                      <a:pt x="474" y="188"/>
                    </a:lnTo>
                    <a:lnTo>
                      <a:pt x="477" y="188"/>
                    </a:lnTo>
                    <a:lnTo>
                      <a:pt x="478" y="188"/>
                    </a:lnTo>
                    <a:lnTo>
                      <a:pt x="479" y="188"/>
                    </a:lnTo>
                    <a:lnTo>
                      <a:pt x="479" y="191"/>
                    </a:lnTo>
                    <a:lnTo>
                      <a:pt x="479" y="193"/>
                    </a:lnTo>
                    <a:lnTo>
                      <a:pt x="481" y="193"/>
                    </a:lnTo>
                    <a:lnTo>
                      <a:pt x="482" y="193"/>
                    </a:lnTo>
                    <a:lnTo>
                      <a:pt x="482" y="195"/>
                    </a:lnTo>
                    <a:lnTo>
                      <a:pt x="485" y="195"/>
                    </a:lnTo>
                    <a:lnTo>
                      <a:pt x="486" y="195"/>
                    </a:lnTo>
                    <a:lnTo>
                      <a:pt x="487" y="195"/>
                    </a:lnTo>
                    <a:lnTo>
                      <a:pt x="489" y="195"/>
                    </a:lnTo>
                    <a:lnTo>
                      <a:pt x="489" y="196"/>
                    </a:lnTo>
                    <a:lnTo>
                      <a:pt x="489" y="197"/>
                    </a:lnTo>
                    <a:lnTo>
                      <a:pt x="489" y="199"/>
                    </a:lnTo>
                    <a:lnTo>
                      <a:pt x="490" y="199"/>
                    </a:lnTo>
                    <a:lnTo>
                      <a:pt x="490" y="200"/>
                    </a:lnTo>
                    <a:lnTo>
                      <a:pt x="489" y="200"/>
                    </a:lnTo>
                    <a:lnTo>
                      <a:pt x="489" y="201"/>
                    </a:lnTo>
                    <a:lnTo>
                      <a:pt x="490" y="201"/>
                    </a:lnTo>
                    <a:lnTo>
                      <a:pt x="490" y="202"/>
                    </a:lnTo>
                    <a:lnTo>
                      <a:pt x="490" y="201"/>
                    </a:lnTo>
                    <a:lnTo>
                      <a:pt x="491" y="201"/>
                    </a:lnTo>
                    <a:lnTo>
                      <a:pt x="491" y="200"/>
                    </a:lnTo>
                    <a:lnTo>
                      <a:pt x="493" y="200"/>
                    </a:lnTo>
                    <a:lnTo>
                      <a:pt x="494" y="200"/>
                    </a:lnTo>
                    <a:lnTo>
                      <a:pt x="495" y="200"/>
                    </a:lnTo>
                    <a:lnTo>
                      <a:pt x="496" y="201"/>
                    </a:lnTo>
                    <a:lnTo>
                      <a:pt x="498" y="201"/>
                    </a:lnTo>
                    <a:lnTo>
                      <a:pt x="499" y="200"/>
                    </a:lnTo>
                    <a:close/>
                  </a:path>
                </a:pathLst>
              </a:custGeom>
              <a:solidFill>
                <a:srgbClr val="DBD0E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1" name="Freeform 23">
                <a:extLst>
                  <a:ext uri="{FF2B5EF4-FFF2-40B4-BE49-F238E27FC236}">
                    <a16:creationId xmlns:a16="http://schemas.microsoft.com/office/drawing/2014/main" id="{59F20E90-BF63-43CC-4E75-2E273474F2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21" y="1788"/>
                <a:ext cx="513" cy="520"/>
              </a:xfrm>
              <a:custGeom>
                <a:avLst/>
                <a:gdLst>
                  <a:gd name="T0" fmla="*/ 261 w 513"/>
                  <a:gd name="T1" fmla="*/ 501 h 520"/>
                  <a:gd name="T2" fmla="*/ 229 w 513"/>
                  <a:gd name="T3" fmla="*/ 507 h 520"/>
                  <a:gd name="T4" fmla="*/ 197 w 513"/>
                  <a:gd name="T5" fmla="*/ 507 h 520"/>
                  <a:gd name="T6" fmla="*/ 168 w 513"/>
                  <a:gd name="T7" fmla="*/ 517 h 520"/>
                  <a:gd name="T8" fmla="*/ 143 w 513"/>
                  <a:gd name="T9" fmla="*/ 504 h 520"/>
                  <a:gd name="T10" fmla="*/ 112 w 513"/>
                  <a:gd name="T11" fmla="*/ 507 h 520"/>
                  <a:gd name="T12" fmla="*/ 87 w 513"/>
                  <a:gd name="T13" fmla="*/ 504 h 520"/>
                  <a:gd name="T14" fmla="*/ 57 w 513"/>
                  <a:gd name="T15" fmla="*/ 504 h 520"/>
                  <a:gd name="T16" fmla="*/ 29 w 513"/>
                  <a:gd name="T17" fmla="*/ 505 h 520"/>
                  <a:gd name="T18" fmla="*/ 30 w 513"/>
                  <a:gd name="T19" fmla="*/ 479 h 520"/>
                  <a:gd name="T20" fmla="*/ 29 w 513"/>
                  <a:gd name="T21" fmla="*/ 452 h 520"/>
                  <a:gd name="T22" fmla="*/ 9 w 513"/>
                  <a:gd name="T23" fmla="*/ 436 h 520"/>
                  <a:gd name="T24" fmla="*/ 2 w 513"/>
                  <a:gd name="T25" fmla="*/ 420 h 520"/>
                  <a:gd name="T26" fmla="*/ 11 w 513"/>
                  <a:gd name="T27" fmla="*/ 399 h 520"/>
                  <a:gd name="T28" fmla="*/ 21 w 513"/>
                  <a:gd name="T29" fmla="*/ 384 h 520"/>
                  <a:gd name="T30" fmla="*/ 20 w 513"/>
                  <a:gd name="T31" fmla="*/ 368 h 520"/>
                  <a:gd name="T32" fmla="*/ 22 w 513"/>
                  <a:gd name="T33" fmla="*/ 359 h 520"/>
                  <a:gd name="T34" fmla="*/ 26 w 513"/>
                  <a:gd name="T35" fmla="*/ 347 h 520"/>
                  <a:gd name="T36" fmla="*/ 43 w 513"/>
                  <a:gd name="T37" fmla="*/ 340 h 520"/>
                  <a:gd name="T38" fmla="*/ 43 w 513"/>
                  <a:gd name="T39" fmla="*/ 323 h 520"/>
                  <a:gd name="T40" fmla="*/ 41 w 513"/>
                  <a:gd name="T41" fmla="*/ 309 h 520"/>
                  <a:gd name="T42" fmla="*/ 50 w 513"/>
                  <a:gd name="T43" fmla="*/ 293 h 520"/>
                  <a:gd name="T44" fmla="*/ 70 w 513"/>
                  <a:gd name="T45" fmla="*/ 279 h 520"/>
                  <a:gd name="T46" fmla="*/ 81 w 513"/>
                  <a:gd name="T47" fmla="*/ 266 h 520"/>
                  <a:gd name="T48" fmla="*/ 85 w 513"/>
                  <a:gd name="T49" fmla="*/ 246 h 520"/>
                  <a:gd name="T50" fmla="*/ 97 w 513"/>
                  <a:gd name="T51" fmla="*/ 231 h 520"/>
                  <a:gd name="T52" fmla="*/ 114 w 513"/>
                  <a:gd name="T53" fmla="*/ 213 h 520"/>
                  <a:gd name="T54" fmla="*/ 105 w 513"/>
                  <a:gd name="T55" fmla="*/ 196 h 520"/>
                  <a:gd name="T56" fmla="*/ 93 w 513"/>
                  <a:gd name="T57" fmla="*/ 191 h 520"/>
                  <a:gd name="T58" fmla="*/ 102 w 513"/>
                  <a:gd name="T59" fmla="*/ 164 h 520"/>
                  <a:gd name="T60" fmla="*/ 106 w 513"/>
                  <a:gd name="T61" fmla="*/ 156 h 520"/>
                  <a:gd name="T62" fmla="*/ 127 w 513"/>
                  <a:gd name="T63" fmla="*/ 148 h 520"/>
                  <a:gd name="T64" fmla="*/ 156 w 513"/>
                  <a:gd name="T65" fmla="*/ 145 h 520"/>
                  <a:gd name="T66" fmla="*/ 169 w 513"/>
                  <a:gd name="T67" fmla="*/ 119 h 520"/>
                  <a:gd name="T68" fmla="*/ 203 w 513"/>
                  <a:gd name="T69" fmla="*/ 92 h 520"/>
                  <a:gd name="T70" fmla="*/ 232 w 513"/>
                  <a:gd name="T71" fmla="*/ 63 h 520"/>
                  <a:gd name="T72" fmla="*/ 219 w 513"/>
                  <a:gd name="T73" fmla="*/ 34 h 520"/>
                  <a:gd name="T74" fmla="*/ 219 w 513"/>
                  <a:gd name="T75" fmla="*/ 18 h 520"/>
                  <a:gd name="T76" fmla="*/ 245 w 513"/>
                  <a:gd name="T77" fmla="*/ 26 h 520"/>
                  <a:gd name="T78" fmla="*/ 273 w 513"/>
                  <a:gd name="T79" fmla="*/ 29 h 520"/>
                  <a:gd name="T80" fmla="*/ 303 w 513"/>
                  <a:gd name="T81" fmla="*/ 30 h 520"/>
                  <a:gd name="T82" fmla="*/ 325 w 513"/>
                  <a:gd name="T83" fmla="*/ 15 h 520"/>
                  <a:gd name="T84" fmla="*/ 342 w 513"/>
                  <a:gd name="T85" fmla="*/ 7 h 520"/>
                  <a:gd name="T86" fmla="*/ 373 w 513"/>
                  <a:gd name="T87" fmla="*/ 4 h 520"/>
                  <a:gd name="T88" fmla="*/ 434 w 513"/>
                  <a:gd name="T89" fmla="*/ 9 h 520"/>
                  <a:gd name="T90" fmla="*/ 496 w 513"/>
                  <a:gd name="T91" fmla="*/ 50 h 520"/>
                  <a:gd name="T92" fmla="*/ 487 w 513"/>
                  <a:gd name="T93" fmla="*/ 179 h 520"/>
                  <a:gd name="T94" fmla="*/ 496 w 513"/>
                  <a:gd name="T95" fmla="*/ 227 h 520"/>
                  <a:gd name="T96" fmla="*/ 494 w 513"/>
                  <a:gd name="T97" fmla="*/ 253 h 520"/>
                  <a:gd name="T98" fmla="*/ 503 w 513"/>
                  <a:gd name="T99" fmla="*/ 283 h 520"/>
                  <a:gd name="T100" fmla="*/ 492 w 513"/>
                  <a:gd name="T101" fmla="*/ 299 h 520"/>
                  <a:gd name="T102" fmla="*/ 487 w 513"/>
                  <a:gd name="T103" fmla="*/ 313 h 520"/>
                  <a:gd name="T104" fmla="*/ 465 w 513"/>
                  <a:gd name="T105" fmla="*/ 352 h 520"/>
                  <a:gd name="T106" fmla="*/ 474 w 513"/>
                  <a:gd name="T107" fmla="*/ 374 h 520"/>
                  <a:gd name="T108" fmla="*/ 462 w 513"/>
                  <a:gd name="T109" fmla="*/ 392 h 520"/>
                  <a:gd name="T110" fmla="*/ 430 w 513"/>
                  <a:gd name="T111" fmla="*/ 414 h 520"/>
                  <a:gd name="T112" fmla="*/ 402 w 513"/>
                  <a:gd name="T113" fmla="*/ 446 h 520"/>
                  <a:gd name="T114" fmla="*/ 377 w 513"/>
                  <a:gd name="T115" fmla="*/ 473 h 520"/>
                  <a:gd name="T116" fmla="*/ 363 w 513"/>
                  <a:gd name="T117" fmla="*/ 491 h 520"/>
                  <a:gd name="T118" fmla="*/ 346 w 513"/>
                  <a:gd name="T119" fmla="*/ 498 h 520"/>
                  <a:gd name="T120" fmla="*/ 321 w 513"/>
                  <a:gd name="T121" fmla="*/ 492 h 520"/>
                  <a:gd name="T122" fmla="*/ 296 w 513"/>
                  <a:gd name="T123" fmla="*/ 496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3" h="520">
                    <a:moveTo>
                      <a:pt x="282" y="488"/>
                    </a:moveTo>
                    <a:lnTo>
                      <a:pt x="282" y="487"/>
                    </a:lnTo>
                    <a:lnTo>
                      <a:pt x="279" y="486"/>
                    </a:lnTo>
                    <a:lnTo>
                      <a:pt x="278" y="486"/>
                    </a:lnTo>
                    <a:lnTo>
                      <a:pt x="278" y="487"/>
                    </a:lnTo>
                    <a:lnTo>
                      <a:pt x="276" y="487"/>
                    </a:lnTo>
                    <a:lnTo>
                      <a:pt x="276" y="488"/>
                    </a:lnTo>
                    <a:lnTo>
                      <a:pt x="275" y="490"/>
                    </a:lnTo>
                    <a:lnTo>
                      <a:pt x="275" y="491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4"/>
                    </a:lnTo>
                    <a:lnTo>
                      <a:pt x="275" y="494"/>
                    </a:lnTo>
                    <a:lnTo>
                      <a:pt x="274" y="494"/>
                    </a:lnTo>
                    <a:lnTo>
                      <a:pt x="273" y="495"/>
                    </a:lnTo>
                    <a:lnTo>
                      <a:pt x="271" y="495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70" y="498"/>
                    </a:lnTo>
                    <a:lnTo>
                      <a:pt x="269" y="498"/>
                    </a:lnTo>
                    <a:lnTo>
                      <a:pt x="267" y="498"/>
                    </a:lnTo>
                    <a:lnTo>
                      <a:pt x="267" y="499"/>
                    </a:lnTo>
                    <a:lnTo>
                      <a:pt x="266" y="499"/>
                    </a:lnTo>
                    <a:lnTo>
                      <a:pt x="265" y="499"/>
                    </a:lnTo>
                    <a:lnTo>
                      <a:pt x="265" y="500"/>
                    </a:lnTo>
                    <a:lnTo>
                      <a:pt x="265" y="499"/>
                    </a:lnTo>
                    <a:lnTo>
                      <a:pt x="263" y="500"/>
                    </a:lnTo>
                    <a:lnTo>
                      <a:pt x="261" y="501"/>
                    </a:lnTo>
                    <a:lnTo>
                      <a:pt x="259" y="503"/>
                    </a:lnTo>
                    <a:lnTo>
                      <a:pt x="259" y="504"/>
                    </a:lnTo>
                    <a:lnTo>
                      <a:pt x="258" y="504"/>
                    </a:lnTo>
                    <a:lnTo>
                      <a:pt x="258" y="505"/>
                    </a:lnTo>
                    <a:lnTo>
                      <a:pt x="257" y="505"/>
                    </a:lnTo>
                    <a:lnTo>
                      <a:pt x="256" y="507"/>
                    </a:lnTo>
                    <a:lnTo>
                      <a:pt x="254" y="507"/>
                    </a:lnTo>
                    <a:lnTo>
                      <a:pt x="254" y="508"/>
                    </a:lnTo>
                    <a:lnTo>
                      <a:pt x="253" y="507"/>
                    </a:lnTo>
                    <a:lnTo>
                      <a:pt x="252" y="507"/>
                    </a:lnTo>
                    <a:lnTo>
                      <a:pt x="250" y="507"/>
                    </a:lnTo>
                    <a:lnTo>
                      <a:pt x="250" y="508"/>
                    </a:lnTo>
                    <a:lnTo>
                      <a:pt x="249" y="508"/>
                    </a:lnTo>
                    <a:lnTo>
                      <a:pt x="248" y="508"/>
                    </a:lnTo>
                    <a:lnTo>
                      <a:pt x="246" y="508"/>
                    </a:lnTo>
                    <a:lnTo>
                      <a:pt x="245" y="507"/>
                    </a:lnTo>
                    <a:lnTo>
                      <a:pt x="244" y="507"/>
                    </a:lnTo>
                    <a:lnTo>
                      <a:pt x="242" y="507"/>
                    </a:lnTo>
                    <a:lnTo>
                      <a:pt x="241" y="507"/>
                    </a:lnTo>
                    <a:lnTo>
                      <a:pt x="240" y="507"/>
                    </a:lnTo>
                    <a:lnTo>
                      <a:pt x="238" y="507"/>
                    </a:lnTo>
                    <a:lnTo>
                      <a:pt x="237" y="507"/>
                    </a:lnTo>
                    <a:lnTo>
                      <a:pt x="237" y="508"/>
                    </a:lnTo>
                    <a:lnTo>
                      <a:pt x="236" y="508"/>
                    </a:lnTo>
                    <a:lnTo>
                      <a:pt x="236" y="507"/>
                    </a:lnTo>
                    <a:lnTo>
                      <a:pt x="235" y="507"/>
                    </a:lnTo>
                    <a:lnTo>
                      <a:pt x="233" y="507"/>
                    </a:lnTo>
                    <a:lnTo>
                      <a:pt x="233" y="508"/>
                    </a:lnTo>
                    <a:lnTo>
                      <a:pt x="232" y="508"/>
                    </a:lnTo>
                    <a:lnTo>
                      <a:pt x="229" y="507"/>
                    </a:lnTo>
                    <a:lnTo>
                      <a:pt x="225" y="509"/>
                    </a:lnTo>
                    <a:lnTo>
                      <a:pt x="224" y="509"/>
                    </a:lnTo>
                    <a:lnTo>
                      <a:pt x="221" y="511"/>
                    </a:lnTo>
                    <a:lnTo>
                      <a:pt x="219" y="512"/>
                    </a:lnTo>
                    <a:lnTo>
                      <a:pt x="218" y="512"/>
                    </a:lnTo>
                    <a:lnTo>
                      <a:pt x="216" y="512"/>
                    </a:lnTo>
                    <a:lnTo>
                      <a:pt x="215" y="512"/>
                    </a:lnTo>
                    <a:lnTo>
                      <a:pt x="215" y="513"/>
                    </a:lnTo>
                    <a:lnTo>
                      <a:pt x="215" y="512"/>
                    </a:lnTo>
                    <a:lnTo>
                      <a:pt x="214" y="513"/>
                    </a:lnTo>
                    <a:lnTo>
                      <a:pt x="214" y="512"/>
                    </a:lnTo>
                    <a:lnTo>
                      <a:pt x="212" y="512"/>
                    </a:lnTo>
                    <a:lnTo>
                      <a:pt x="211" y="512"/>
                    </a:lnTo>
                    <a:lnTo>
                      <a:pt x="211" y="511"/>
                    </a:lnTo>
                    <a:lnTo>
                      <a:pt x="210" y="511"/>
                    </a:lnTo>
                    <a:lnTo>
                      <a:pt x="210" y="509"/>
                    </a:lnTo>
                    <a:lnTo>
                      <a:pt x="208" y="508"/>
                    </a:lnTo>
                    <a:lnTo>
                      <a:pt x="207" y="508"/>
                    </a:lnTo>
                    <a:lnTo>
                      <a:pt x="206" y="508"/>
                    </a:lnTo>
                    <a:lnTo>
                      <a:pt x="206" y="507"/>
                    </a:lnTo>
                    <a:lnTo>
                      <a:pt x="204" y="507"/>
                    </a:lnTo>
                    <a:lnTo>
                      <a:pt x="204" y="508"/>
                    </a:lnTo>
                    <a:lnTo>
                      <a:pt x="203" y="508"/>
                    </a:lnTo>
                    <a:lnTo>
                      <a:pt x="202" y="508"/>
                    </a:lnTo>
                    <a:lnTo>
                      <a:pt x="202" y="507"/>
                    </a:lnTo>
                    <a:lnTo>
                      <a:pt x="201" y="507"/>
                    </a:lnTo>
                    <a:lnTo>
                      <a:pt x="199" y="507"/>
                    </a:lnTo>
                    <a:lnTo>
                      <a:pt x="199" y="508"/>
                    </a:lnTo>
                    <a:lnTo>
                      <a:pt x="199" y="507"/>
                    </a:lnTo>
                    <a:lnTo>
                      <a:pt x="197" y="507"/>
                    </a:lnTo>
                    <a:lnTo>
                      <a:pt x="195" y="507"/>
                    </a:lnTo>
                    <a:lnTo>
                      <a:pt x="194" y="507"/>
                    </a:lnTo>
                    <a:lnTo>
                      <a:pt x="193" y="507"/>
                    </a:lnTo>
                    <a:lnTo>
                      <a:pt x="191" y="507"/>
                    </a:lnTo>
                    <a:lnTo>
                      <a:pt x="191" y="508"/>
                    </a:lnTo>
                    <a:lnTo>
                      <a:pt x="190" y="508"/>
                    </a:lnTo>
                    <a:lnTo>
                      <a:pt x="190" y="509"/>
                    </a:lnTo>
                    <a:lnTo>
                      <a:pt x="191" y="509"/>
                    </a:lnTo>
                    <a:lnTo>
                      <a:pt x="190" y="511"/>
                    </a:lnTo>
                    <a:lnTo>
                      <a:pt x="190" y="512"/>
                    </a:lnTo>
                    <a:lnTo>
                      <a:pt x="190" y="513"/>
                    </a:lnTo>
                    <a:lnTo>
                      <a:pt x="190" y="515"/>
                    </a:lnTo>
                    <a:lnTo>
                      <a:pt x="189" y="515"/>
                    </a:lnTo>
                    <a:lnTo>
                      <a:pt x="189" y="516"/>
                    </a:lnTo>
                    <a:lnTo>
                      <a:pt x="187" y="516"/>
                    </a:lnTo>
                    <a:lnTo>
                      <a:pt x="185" y="516"/>
                    </a:lnTo>
                    <a:lnTo>
                      <a:pt x="184" y="516"/>
                    </a:lnTo>
                    <a:lnTo>
                      <a:pt x="182" y="516"/>
                    </a:lnTo>
                    <a:lnTo>
                      <a:pt x="181" y="516"/>
                    </a:lnTo>
                    <a:lnTo>
                      <a:pt x="180" y="515"/>
                    </a:lnTo>
                    <a:lnTo>
                      <a:pt x="178" y="515"/>
                    </a:lnTo>
                    <a:lnTo>
                      <a:pt x="177" y="516"/>
                    </a:lnTo>
                    <a:lnTo>
                      <a:pt x="176" y="516"/>
                    </a:lnTo>
                    <a:lnTo>
                      <a:pt x="174" y="516"/>
                    </a:lnTo>
                    <a:lnTo>
                      <a:pt x="172" y="516"/>
                    </a:lnTo>
                    <a:lnTo>
                      <a:pt x="172" y="517"/>
                    </a:lnTo>
                    <a:lnTo>
                      <a:pt x="172" y="516"/>
                    </a:lnTo>
                    <a:lnTo>
                      <a:pt x="170" y="516"/>
                    </a:lnTo>
                    <a:lnTo>
                      <a:pt x="169" y="516"/>
                    </a:lnTo>
                    <a:lnTo>
                      <a:pt x="168" y="517"/>
                    </a:lnTo>
                    <a:lnTo>
                      <a:pt x="166" y="517"/>
                    </a:lnTo>
                    <a:lnTo>
                      <a:pt x="165" y="516"/>
                    </a:lnTo>
                    <a:lnTo>
                      <a:pt x="164" y="516"/>
                    </a:lnTo>
                    <a:lnTo>
                      <a:pt x="163" y="516"/>
                    </a:lnTo>
                    <a:lnTo>
                      <a:pt x="161" y="516"/>
                    </a:lnTo>
                    <a:lnTo>
                      <a:pt x="161" y="517"/>
                    </a:lnTo>
                    <a:lnTo>
                      <a:pt x="160" y="517"/>
                    </a:lnTo>
                    <a:lnTo>
                      <a:pt x="160" y="518"/>
                    </a:lnTo>
                    <a:lnTo>
                      <a:pt x="160" y="517"/>
                    </a:lnTo>
                    <a:lnTo>
                      <a:pt x="159" y="517"/>
                    </a:lnTo>
                    <a:lnTo>
                      <a:pt x="159" y="516"/>
                    </a:lnTo>
                    <a:lnTo>
                      <a:pt x="160" y="516"/>
                    </a:lnTo>
                    <a:lnTo>
                      <a:pt x="160" y="515"/>
                    </a:lnTo>
                    <a:lnTo>
                      <a:pt x="159" y="515"/>
                    </a:lnTo>
                    <a:lnTo>
                      <a:pt x="159" y="513"/>
                    </a:lnTo>
                    <a:lnTo>
                      <a:pt x="159" y="512"/>
                    </a:lnTo>
                    <a:lnTo>
                      <a:pt x="159" y="511"/>
                    </a:lnTo>
                    <a:lnTo>
                      <a:pt x="157" y="511"/>
                    </a:lnTo>
                    <a:lnTo>
                      <a:pt x="156" y="511"/>
                    </a:lnTo>
                    <a:lnTo>
                      <a:pt x="155" y="511"/>
                    </a:lnTo>
                    <a:lnTo>
                      <a:pt x="152" y="511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9" y="509"/>
                    </a:lnTo>
                    <a:lnTo>
                      <a:pt x="149" y="507"/>
                    </a:lnTo>
                    <a:lnTo>
                      <a:pt x="149" y="504"/>
                    </a:lnTo>
                    <a:lnTo>
                      <a:pt x="148" y="504"/>
                    </a:lnTo>
                    <a:lnTo>
                      <a:pt x="147" y="504"/>
                    </a:lnTo>
                    <a:lnTo>
                      <a:pt x="144" y="504"/>
                    </a:lnTo>
                    <a:lnTo>
                      <a:pt x="143" y="504"/>
                    </a:lnTo>
                    <a:lnTo>
                      <a:pt x="143" y="503"/>
                    </a:lnTo>
                    <a:lnTo>
                      <a:pt x="142" y="503"/>
                    </a:lnTo>
                    <a:lnTo>
                      <a:pt x="142" y="501"/>
                    </a:lnTo>
                    <a:lnTo>
                      <a:pt x="140" y="501"/>
                    </a:lnTo>
                    <a:lnTo>
                      <a:pt x="139" y="500"/>
                    </a:lnTo>
                    <a:lnTo>
                      <a:pt x="138" y="500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4" y="500"/>
                    </a:lnTo>
                    <a:lnTo>
                      <a:pt x="131" y="500"/>
                    </a:lnTo>
                    <a:lnTo>
                      <a:pt x="130" y="500"/>
                    </a:lnTo>
                    <a:lnTo>
                      <a:pt x="129" y="500"/>
                    </a:lnTo>
                    <a:lnTo>
                      <a:pt x="127" y="500"/>
                    </a:lnTo>
                    <a:lnTo>
                      <a:pt x="126" y="500"/>
                    </a:lnTo>
                    <a:lnTo>
                      <a:pt x="127" y="500"/>
                    </a:lnTo>
                    <a:lnTo>
                      <a:pt x="127" y="501"/>
                    </a:lnTo>
                    <a:lnTo>
                      <a:pt x="127" y="503"/>
                    </a:lnTo>
                    <a:lnTo>
                      <a:pt x="127" y="504"/>
                    </a:lnTo>
                    <a:lnTo>
                      <a:pt x="127" y="505"/>
                    </a:lnTo>
                    <a:lnTo>
                      <a:pt x="126" y="505"/>
                    </a:lnTo>
                    <a:lnTo>
                      <a:pt x="125" y="505"/>
                    </a:lnTo>
                    <a:lnTo>
                      <a:pt x="123" y="505"/>
                    </a:lnTo>
                    <a:lnTo>
                      <a:pt x="122" y="505"/>
                    </a:lnTo>
                    <a:lnTo>
                      <a:pt x="121" y="507"/>
                    </a:lnTo>
                    <a:lnTo>
                      <a:pt x="118" y="507"/>
                    </a:lnTo>
                    <a:lnTo>
                      <a:pt x="117" y="507"/>
                    </a:lnTo>
                    <a:lnTo>
                      <a:pt x="115" y="507"/>
                    </a:lnTo>
                    <a:lnTo>
                      <a:pt x="114" y="507"/>
                    </a:lnTo>
                    <a:lnTo>
                      <a:pt x="113" y="507"/>
                    </a:lnTo>
                    <a:lnTo>
                      <a:pt x="112" y="507"/>
                    </a:lnTo>
                    <a:lnTo>
                      <a:pt x="110" y="507"/>
                    </a:lnTo>
                    <a:lnTo>
                      <a:pt x="109" y="507"/>
                    </a:lnTo>
                    <a:lnTo>
                      <a:pt x="108" y="507"/>
                    </a:lnTo>
                    <a:lnTo>
                      <a:pt x="106" y="507"/>
                    </a:lnTo>
                    <a:lnTo>
                      <a:pt x="105" y="507"/>
                    </a:lnTo>
                    <a:lnTo>
                      <a:pt x="104" y="507"/>
                    </a:lnTo>
                    <a:lnTo>
                      <a:pt x="102" y="507"/>
                    </a:lnTo>
                    <a:lnTo>
                      <a:pt x="101" y="507"/>
                    </a:lnTo>
                    <a:lnTo>
                      <a:pt x="100" y="505"/>
                    </a:lnTo>
                    <a:lnTo>
                      <a:pt x="100" y="504"/>
                    </a:lnTo>
                    <a:lnTo>
                      <a:pt x="98" y="504"/>
                    </a:lnTo>
                    <a:lnTo>
                      <a:pt x="98" y="503"/>
                    </a:lnTo>
                    <a:lnTo>
                      <a:pt x="97" y="503"/>
                    </a:lnTo>
                    <a:lnTo>
                      <a:pt x="96" y="503"/>
                    </a:lnTo>
                    <a:lnTo>
                      <a:pt x="96" y="501"/>
                    </a:lnTo>
                    <a:lnTo>
                      <a:pt x="94" y="501"/>
                    </a:lnTo>
                    <a:lnTo>
                      <a:pt x="93" y="501"/>
                    </a:lnTo>
                    <a:lnTo>
                      <a:pt x="93" y="503"/>
                    </a:lnTo>
                    <a:lnTo>
                      <a:pt x="93" y="501"/>
                    </a:lnTo>
                    <a:lnTo>
                      <a:pt x="92" y="503"/>
                    </a:lnTo>
                    <a:lnTo>
                      <a:pt x="91" y="503"/>
                    </a:lnTo>
                    <a:lnTo>
                      <a:pt x="89" y="503"/>
                    </a:lnTo>
                    <a:lnTo>
                      <a:pt x="88" y="503"/>
                    </a:lnTo>
                    <a:lnTo>
                      <a:pt x="88" y="504"/>
                    </a:lnTo>
                    <a:lnTo>
                      <a:pt x="88" y="505"/>
                    </a:lnTo>
                    <a:lnTo>
                      <a:pt x="88" y="507"/>
                    </a:lnTo>
                    <a:lnTo>
                      <a:pt x="87" y="507"/>
                    </a:lnTo>
                    <a:lnTo>
                      <a:pt x="87" y="505"/>
                    </a:lnTo>
                    <a:lnTo>
                      <a:pt x="85" y="504"/>
                    </a:lnTo>
                    <a:lnTo>
                      <a:pt x="87" y="504"/>
                    </a:lnTo>
                    <a:lnTo>
                      <a:pt x="85" y="504"/>
                    </a:lnTo>
                    <a:lnTo>
                      <a:pt x="85" y="505"/>
                    </a:lnTo>
                    <a:lnTo>
                      <a:pt x="84" y="505"/>
                    </a:lnTo>
                    <a:lnTo>
                      <a:pt x="83" y="505"/>
                    </a:lnTo>
                    <a:lnTo>
                      <a:pt x="81" y="505"/>
                    </a:lnTo>
                    <a:lnTo>
                      <a:pt x="77" y="505"/>
                    </a:lnTo>
                    <a:lnTo>
                      <a:pt x="77" y="507"/>
                    </a:lnTo>
                    <a:lnTo>
                      <a:pt x="76" y="507"/>
                    </a:lnTo>
                    <a:lnTo>
                      <a:pt x="75" y="507"/>
                    </a:lnTo>
                    <a:lnTo>
                      <a:pt x="74" y="507"/>
                    </a:lnTo>
                    <a:lnTo>
                      <a:pt x="72" y="507"/>
                    </a:lnTo>
                    <a:lnTo>
                      <a:pt x="72" y="505"/>
                    </a:lnTo>
                    <a:lnTo>
                      <a:pt x="71" y="505"/>
                    </a:lnTo>
                    <a:lnTo>
                      <a:pt x="71" y="504"/>
                    </a:lnTo>
                    <a:lnTo>
                      <a:pt x="71" y="503"/>
                    </a:lnTo>
                    <a:lnTo>
                      <a:pt x="71" y="501"/>
                    </a:lnTo>
                    <a:lnTo>
                      <a:pt x="70" y="501"/>
                    </a:lnTo>
                    <a:lnTo>
                      <a:pt x="68" y="501"/>
                    </a:lnTo>
                    <a:lnTo>
                      <a:pt x="68" y="503"/>
                    </a:lnTo>
                    <a:lnTo>
                      <a:pt x="68" y="501"/>
                    </a:lnTo>
                    <a:lnTo>
                      <a:pt x="67" y="501"/>
                    </a:lnTo>
                    <a:lnTo>
                      <a:pt x="66" y="501"/>
                    </a:lnTo>
                    <a:lnTo>
                      <a:pt x="64" y="503"/>
                    </a:lnTo>
                    <a:lnTo>
                      <a:pt x="63" y="503"/>
                    </a:lnTo>
                    <a:lnTo>
                      <a:pt x="62" y="503"/>
                    </a:lnTo>
                    <a:lnTo>
                      <a:pt x="62" y="504"/>
                    </a:lnTo>
                    <a:lnTo>
                      <a:pt x="60" y="504"/>
                    </a:lnTo>
                    <a:lnTo>
                      <a:pt x="60" y="503"/>
                    </a:lnTo>
                    <a:lnTo>
                      <a:pt x="59" y="503"/>
                    </a:lnTo>
                    <a:lnTo>
                      <a:pt x="57" y="504"/>
                    </a:lnTo>
                    <a:lnTo>
                      <a:pt x="54" y="505"/>
                    </a:lnTo>
                    <a:lnTo>
                      <a:pt x="53" y="509"/>
                    </a:lnTo>
                    <a:lnTo>
                      <a:pt x="53" y="511"/>
                    </a:lnTo>
                    <a:lnTo>
                      <a:pt x="53" y="512"/>
                    </a:lnTo>
                    <a:lnTo>
                      <a:pt x="53" y="513"/>
                    </a:lnTo>
                    <a:lnTo>
                      <a:pt x="53" y="515"/>
                    </a:lnTo>
                    <a:lnTo>
                      <a:pt x="53" y="516"/>
                    </a:lnTo>
                    <a:lnTo>
                      <a:pt x="53" y="517"/>
                    </a:lnTo>
                    <a:lnTo>
                      <a:pt x="51" y="518"/>
                    </a:lnTo>
                    <a:lnTo>
                      <a:pt x="51" y="520"/>
                    </a:lnTo>
                    <a:lnTo>
                      <a:pt x="49" y="517"/>
                    </a:lnTo>
                    <a:lnTo>
                      <a:pt x="43" y="513"/>
                    </a:lnTo>
                    <a:lnTo>
                      <a:pt x="40" y="513"/>
                    </a:lnTo>
                    <a:lnTo>
                      <a:pt x="40" y="516"/>
                    </a:lnTo>
                    <a:lnTo>
                      <a:pt x="38" y="518"/>
                    </a:lnTo>
                    <a:lnTo>
                      <a:pt x="36" y="518"/>
                    </a:lnTo>
                    <a:lnTo>
                      <a:pt x="37" y="517"/>
                    </a:lnTo>
                    <a:lnTo>
                      <a:pt x="37" y="516"/>
                    </a:lnTo>
                    <a:lnTo>
                      <a:pt x="36" y="513"/>
                    </a:lnTo>
                    <a:lnTo>
                      <a:pt x="33" y="512"/>
                    </a:lnTo>
                    <a:lnTo>
                      <a:pt x="32" y="512"/>
                    </a:lnTo>
                    <a:lnTo>
                      <a:pt x="32" y="513"/>
                    </a:lnTo>
                    <a:lnTo>
                      <a:pt x="30" y="513"/>
                    </a:lnTo>
                    <a:lnTo>
                      <a:pt x="29" y="513"/>
                    </a:lnTo>
                    <a:lnTo>
                      <a:pt x="29" y="512"/>
                    </a:lnTo>
                    <a:lnTo>
                      <a:pt x="29" y="511"/>
                    </a:lnTo>
                    <a:lnTo>
                      <a:pt x="29" y="509"/>
                    </a:lnTo>
                    <a:lnTo>
                      <a:pt x="29" y="508"/>
                    </a:lnTo>
                    <a:lnTo>
                      <a:pt x="29" y="507"/>
                    </a:lnTo>
                    <a:lnTo>
                      <a:pt x="29" y="505"/>
                    </a:lnTo>
                    <a:lnTo>
                      <a:pt x="29" y="504"/>
                    </a:lnTo>
                    <a:lnTo>
                      <a:pt x="29" y="503"/>
                    </a:lnTo>
                    <a:lnTo>
                      <a:pt x="29" y="501"/>
                    </a:lnTo>
                    <a:lnTo>
                      <a:pt x="28" y="501"/>
                    </a:lnTo>
                    <a:lnTo>
                      <a:pt x="29" y="500"/>
                    </a:lnTo>
                    <a:lnTo>
                      <a:pt x="29" y="499"/>
                    </a:lnTo>
                    <a:lnTo>
                      <a:pt x="29" y="498"/>
                    </a:lnTo>
                    <a:lnTo>
                      <a:pt x="29" y="496"/>
                    </a:lnTo>
                    <a:lnTo>
                      <a:pt x="29" y="495"/>
                    </a:lnTo>
                    <a:lnTo>
                      <a:pt x="28" y="495"/>
                    </a:lnTo>
                    <a:lnTo>
                      <a:pt x="28" y="494"/>
                    </a:lnTo>
                    <a:lnTo>
                      <a:pt x="28" y="492"/>
                    </a:lnTo>
                    <a:lnTo>
                      <a:pt x="28" y="491"/>
                    </a:lnTo>
                    <a:lnTo>
                      <a:pt x="28" y="490"/>
                    </a:lnTo>
                    <a:lnTo>
                      <a:pt x="28" y="488"/>
                    </a:lnTo>
                    <a:lnTo>
                      <a:pt x="29" y="488"/>
                    </a:lnTo>
                    <a:lnTo>
                      <a:pt x="28" y="488"/>
                    </a:lnTo>
                    <a:lnTo>
                      <a:pt x="28" y="487"/>
                    </a:lnTo>
                    <a:lnTo>
                      <a:pt x="29" y="487"/>
                    </a:lnTo>
                    <a:lnTo>
                      <a:pt x="29" y="486"/>
                    </a:lnTo>
                    <a:lnTo>
                      <a:pt x="29" y="484"/>
                    </a:lnTo>
                    <a:lnTo>
                      <a:pt x="29" y="483"/>
                    </a:lnTo>
                    <a:lnTo>
                      <a:pt x="30" y="483"/>
                    </a:lnTo>
                    <a:lnTo>
                      <a:pt x="30" y="482"/>
                    </a:lnTo>
                    <a:lnTo>
                      <a:pt x="32" y="482"/>
                    </a:lnTo>
                    <a:lnTo>
                      <a:pt x="32" y="481"/>
                    </a:lnTo>
                    <a:lnTo>
                      <a:pt x="30" y="481"/>
                    </a:lnTo>
                    <a:lnTo>
                      <a:pt x="30" y="479"/>
                    </a:lnTo>
                    <a:lnTo>
                      <a:pt x="32" y="479"/>
                    </a:lnTo>
                    <a:lnTo>
                      <a:pt x="30" y="479"/>
                    </a:lnTo>
                    <a:lnTo>
                      <a:pt x="30" y="478"/>
                    </a:lnTo>
                    <a:lnTo>
                      <a:pt x="30" y="477"/>
                    </a:lnTo>
                    <a:lnTo>
                      <a:pt x="29" y="477"/>
                    </a:lnTo>
                    <a:lnTo>
                      <a:pt x="29" y="475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3"/>
                    </a:lnTo>
                    <a:lnTo>
                      <a:pt x="28" y="471"/>
                    </a:lnTo>
                    <a:lnTo>
                      <a:pt x="28" y="470"/>
                    </a:lnTo>
                    <a:lnTo>
                      <a:pt x="29" y="470"/>
                    </a:lnTo>
                    <a:lnTo>
                      <a:pt x="29" y="469"/>
                    </a:lnTo>
                    <a:lnTo>
                      <a:pt x="30" y="469"/>
                    </a:lnTo>
                    <a:lnTo>
                      <a:pt x="30" y="467"/>
                    </a:lnTo>
                    <a:lnTo>
                      <a:pt x="30" y="466"/>
                    </a:lnTo>
                    <a:lnTo>
                      <a:pt x="30" y="465"/>
                    </a:lnTo>
                    <a:lnTo>
                      <a:pt x="29" y="465"/>
                    </a:lnTo>
                    <a:lnTo>
                      <a:pt x="29" y="464"/>
                    </a:lnTo>
                    <a:lnTo>
                      <a:pt x="29" y="465"/>
                    </a:lnTo>
                    <a:lnTo>
                      <a:pt x="28" y="465"/>
                    </a:lnTo>
                    <a:lnTo>
                      <a:pt x="28" y="464"/>
                    </a:lnTo>
                    <a:lnTo>
                      <a:pt x="28" y="462"/>
                    </a:lnTo>
                    <a:lnTo>
                      <a:pt x="28" y="461"/>
                    </a:lnTo>
                    <a:lnTo>
                      <a:pt x="28" y="460"/>
                    </a:lnTo>
                    <a:lnTo>
                      <a:pt x="29" y="460"/>
                    </a:lnTo>
                    <a:lnTo>
                      <a:pt x="29" y="458"/>
                    </a:lnTo>
                    <a:lnTo>
                      <a:pt x="29" y="457"/>
                    </a:lnTo>
                    <a:lnTo>
                      <a:pt x="29" y="456"/>
                    </a:lnTo>
                    <a:lnTo>
                      <a:pt x="29" y="454"/>
                    </a:lnTo>
                    <a:lnTo>
                      <a:pt x="29" y="453"/>
                    </a:lnTo>
                    <a:lnTo>
                      <a:pt x="29" y="452"/>
                    </a:lnTo>
                    <a:lnTo>
                      <a:pt x="29" y="450"/>
                    </a:lnTo>
                    <a:lnTo>
                      <a:pt x="29" y="449"/>
                    </a:lnTo>
                    <a:lnTo>
                      <a:pt x="28" y="449"/>
                    </a:lnTo>
                    <a:lnTo>
                      <a:pt x="28" y="448"/>
                    </a:lnTo>
                    <a:lnTo>
                      <a:pt x="26" y="448"/>
                    </a:lnTo>
                    <a:lnTo>
                      <a:pt x="25" y="448"/>
                    </a:lnTo>
                    <a:lnTo>
                      <a:pt x="24" y="448"/>
                    </a:lnTo>
                    <a:lnTo>
                      <a:pt x="22" y="448"/>
                    </a:lnTo>
                    <a:lnTo>
                      <a:pt x="21" y="448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5"/>
                    </a:lnTo>
                    <a:lnTo>
                      <a:pt x="19" y="445"/>
                    </a:lnTo>
                    <a:lnTo>
                      <a:pt x="17" y="445"/>
                    </a:lnTo>
                    <a:lnTo>
                      <a:pt x="16" y="445"/>
                    </a:lnTo>
                    <a:lnTo>
                      <a:pt x="16" y="444"/>
                    </a:lnTo>
                    <a:lnTo>
                      <a:pt x="15" y="444"/>
                    </a:lnTo>
                    <a:lnTo>
                      <a:pt x="15" y="443"/>
                    </a:lnTo>
                    <a:lnTo>
                      <a:pt x="13" y="443"/>
                    </a:lnTo>
                    <a:lnTo>
                      <a:pt x="12" y="441"/>
                    </a:lnTo>
                    <a:lnTo>
                      <a:pt x="11" y="441"/>
                    </a:lnTo>
                    <a:lnTo>
                      <a:pt x="11" y="440"/>
                    </a:lnTo>
                    <a:lnTo>
                      <a:pt x="9" y="440"/>
                    </a:lnTo>
                    <a:lnTo>
                      <a:pt x="9" y="439"/>
                    </a:lnTo>
                    <a:lnTo>
                      <a:pt x="8" y="439"/>
                    </a:lnTo>
                    <a:lnTo>
                      <a:pt x="9" y="439"/>
                    </a:lnTo>
                    <a:lnTo>
                      <a:pt x="9" y="437"/>
                    </a:lnTo>
                    <a:lnTo>
                      <a:pt x="11" y="437"/>
                    </a:lnTo>
                    <a:lnTo>
                      <a:pt x="11" y="436"/>
                    </a:lnTo>
                    <a:lnTo>
                      <a:pt x="9" y="436"/>
                    </a:lnTo>
                    <a:lnTo>
                      <a:pt x="8" y="436"/>
                    </a:lnTo>
                    <a:lnTo>
                      <a:pt x="8" y="435"/>
                    </a:lnTo>
                    <a:lnTo>
                      <a:pt x="9" y="435"/>
                    </a:lnTo>
                    <a:lnTo>
                      <a:pt x="9" y="433"/>
                    </a:lnTo>
                    <a:lnTo>
                      <a:pt x="9" y="432"/>
                    </a:lnTo>
                    <a:lnTo>
                      <a:pt x="8" y="432"/>
                    </a:lnTo>
                    <a:lnTo>
                      <a:pt x="8" y="431"/>
                    </a:lnTo>
                    <a:lnTo>
                      <a:pt x="9" y="431"/>
                    </a:lnTo>
                    <a:lnTo>
                      <a:pt x="9" y="429"/>
                    </a:lnTo>
                    <a:lnTo>
                      <a:pt x="11" y="429"/>
                    </a:lnTo>
                    <a:lnTo>
                      <a:pt x="11" y="428"/>
                    </a:lnTo>
                    <a:lnTo>
                      <a:pt x="9" y="428"/>
                    </a:lnTo>
                    <a:lnTo>
                      <a:pt x="9" y="427"/>
                    </a:lnTo>
                    <a:lnTo>
                      <a:pt x="9" y="426"/>
                    </a:lnTo>
                    <a:lnTo>
                      <a:pt x="9" y="424"/>
                    </a:lnTo>
                    <a:lnTo>
                      <a:pt x="8" y="424"/>
                    </a:lnTo>
                    <a:lnTo>
                      <a:pt x="8" y="423"/>
                    </a:lnTo>
                    <a:lnTo>
                      <a:pt x="7" y="423"/>
                    </a:lnTo>
                    <a:lnTo>
                      <a:pt x="5" y="423"/>
                    </a:lnTo>
                    <a:lnTo>
                      <a:pt x="5" y="424"/>
                    </a:lnTo>
                    <a:lnTo>
                      <a:pt x="5" y="423"/>
                    </a:lnTo>
                    <a:lnTo>
                      <a:pt x="4" y="423"/>
                    </a:lnTo>
                    <a:lnTo>
                      <a:pt x="4" y="424"/>
                    </a:lnTo>
                    <a:lnTo>
                      <a:pt x="4" y="423"/>
                    </a:lnTo>
                    <a:lnTo>
                      <a:pt x="3" y="423"/>
                    </a:lnTo>
                    <a:lnTo>
                      <a:pt x="3" y="422"/>
                    </a:lnTo>
                    <a:lnTo>
                      <a:pt x="2" y="422"/>
                    </a:lnTo>
                    <a:lnTo>
                      <a:pt x="2" y="420"/>
                    </a:lnTo>
                    <a:lnTo>
                      <a:pt x="0" y="420"/>
                    </a:lnTo>
                    <a:lnTo>
                      <a:pt x="2" y="420"/>
                    </a:lnTo>
                    <a:lnTo>
                      <a:pt x="2" y="419"/>
                    </a:lnTo>
                    <a:lnTo>
                      <a:pt x="3" y="419"/>
                    </a:lnTo>
                    <a:lnTo>
                      <a:pt x="3" y="418"/>
                    </a:lnTo>
                    <a:lnTo>
                      <a:pt x="3" y="416"/>
                    </a:lnTo>
                    <a:lnTo>
                      <a:pt x="2" y="416"/>
                    </a:lnTo>
                    <a:lnTo>
                      <a:pt x="2" y="415"/>
                    </a:lnTo>
                    <a:lnTo>
                      <a:pt x="3" y="415"/>
                    </a:lnTo>
                    <a:lnTo>
                      <a:pt x="3" y="414"/>
                    </a:lnTo>
                    <a:lnTo>
                      <a:pt x="3" y="412"/>
                    </a:lnTo>
                    <a:lnTo>
                      <a:pt x="4" y="412"/>
                    </a:lnTo>
                    <a:lnTo>
                      <a:pt x="5" y="412"/>
                    </a:lnTo>
                    <a:lnTo>
                      <a:pt x="7" y="412"/>
                    </a:lnTo>
                    <a:lnTo>
                      <a:pt x="7" y="411"/>
                    </a:lnTo>
                    <a:lnTo>
                      <a:pt x="5" y="411"/>
                    </a:lnTo>
                    <a:lnTo>
                      <a:pt x="7" y="411"/>
                    </a:lnTo>
                    <a:lnTo>
                      <a:pt x="7" y="410"/>
                    </a:lnTo>
                    <a:lnTo>
                      <a:pt x="7" y="409"/>
                    </a:lnTo>
                    <a:lnTo>
                      <a:pt x="7" y="407"/>
                    </a:lnTo>
                    <a:lnTo>
                      <a:pt x="5" y="407"/>
                    </a:lnTo>
                    <a:lnTo>
                      <a:pt x="5" y="406"/>
                    </a:lnTo>
                    <a:lnTo>
                      <a:pt x="7" y="406"/>
                    </a:lnTo>
                    <a:lnTo>
                      <a:pt x="7" y="405"/>
                    </a:lnTo>
                    <a:lnTo>
                      <a:pt x="7" y="403"/>
                    </a:lnTo>
                    <a:lnTo>
                      <a:pt x="5" y="403"/>
                    </a:lnTo>
                    <a:lnTo>
                      <a:pt x="7" y="403"/>
                    </a:lnTo>
                    <a:lnTo>
                      <a:pt x="8" y="403"/>
                    </a:lnTo>
                    <a:lnTo>
                      <a:pt x="8" y="402"/>
                    </a:lnTo>
                    <a:lnTo>
                      <a:pt x="9" y="402"/>
                    </a:lnTo>
                    <a:lnTo>
                      <a:pt x="11" y="401"/>
                    </a:lnTo>
                    <a:lnTo>
                      <a:pt x="11" y="399"/>
                    </a:lnTo>
                    <a:lnTo>
                      <a:pt x="12" y="399"/>
                    </a:lnTo>
                    <a:lnTo>
                      <a:pt x="13" y="399"/>
                    </a:lnTo>
                    <a:lnTo>
                      <a:pt x="13" y="398"/>
                    </a:lnTo>
                    <a:lnTo>
                      <a:pt x="15" y="398"/>
                    </a:lnTo>
                    <a:lnTo>
                      <a:pt x="13" y="397"/>
                    </a:lnTo>
                    <a:lnTo>
                      <a:pt x="12" y="397"/>
                    </a:lnTo>
                    <a:lnTo>
                      <a:pt x="13" y="397"/>
                    </a:lnTo>
                    <a:lnTo>
                      <a:pt x="13" y="395"/>
                    </a:lnTo>
                    <a:lnTo>
                      <a:pt x="13" y="394"/>
                    </a:lnTo>
                    <a:lnTo>
                      <a:pt x="12" y="394"/>
                    </a:lnTo>
                    <a:lnTo>
                      <a:pt x="12" y="393"/>
                    </a:lnTo>
                    <a:lnTo>
                      <a:pt x="13" y="393"/>
                    </a:lnTo>
                    <a:lnTo>
                      <a:pt x="15" y="393"/>
                    </a:lnTo>
                    <a:lnTo>
                      <a:pt x="15" y="392"/>
                    </a:lnTo>
                    <a:lnTo>
                      <a:pt x="13" y="392"/>
                    </a:lnTo>
                    <a:lnTo>
                      <a:pt x="15" y="392"/>
                    </a:lnTo>
                    <a:lnTo>
                      <a:pt x="15" y="390"/>
                    </a:lnTo>
                    <a:lnTo>
                      <a:pt x="15" y="389"/>
                    </a:lnTo>
                    <a:lnTo>
                      <a:pt x="16" y="389"/>
                    </a:lnTo>
                    <a:lnTo>
                      <a:pt x="17" y="389"/>
                    </a:lnTo>
                    <a:lnTo>
                      <a:pt x="17" y="388"/>
                    </a:lnTo>
                    <a:lnTo>
                      <a:pt x="16" y="388"/>
                    </a:lnTo>
                    <a:lnTo>
                      <a:pt x="16" y="386"/>
                    </a:lnTo>
                    <a:lnTo>
                      <a:pt x="15" y="386"/>
                    </a:lnTo>
                    <a:lnTo>
                      <a:pt x="15" y="385"/>
                    </a:lnTo>
                    <a:lnTo>
                      <a:pt x="16" y="385"/>
                    </a:lnTo>
                    <a:lnTo>
                      <a:pt x="17" y="385"/>
                    </a:lnTo>
                    <a:lnTo>
                      <a:pt x="19" y="385"/>
                    </a:lnTo>
                    <a:lnTo>
                      <a:pt x="20" y="385"/>
                    </a:lnTo>
                    <a:lnTo>
                      <a:pt x="21" y="384"/>
                    </a:lnTo>
                    <a:lnTo>
                      <a:pt x="21" y="382"/>
                    </a:lnTo>
                    <a:lnTo>
                      <a:pt x="20" y="382"/>
                    </a:lnTo>
                    <a:lnTo>
                      <a:pt x="20" y="381"/>
                    </a:lnTo>
                    <a:lnTo>
                      <a:pt x="20" y="380"/>
                    </a:lnTo>
                    <a:lnTo>
                      <a:pt x="20" y="378"/>
                    </a:lnTo>
                    <a:lnTo>
                      <a:pt x="19" y="378"/>
                    </a:lnTo>
                    <a:lnTo>
                      <a:pt x="19" y="377"/>
                    </a:lnTo>
                    <a:lnTo>
                      <a:pt x="17" y="378"/>
                    </a:lnTo>
                    <a:lnTo>
                      <a:pt x="16" y="378"/>
                    </a:lnTo>
                    <a:lnTo>
                      <a:pt x="16" y="380"/>
                    </a:lnTo>
                    <a:lnTo>
                      <a:pt x="16" y="378"/>
                    </a:lnTo>
                    <a:lnTo>
                      <a:pt x="15" y="378"/>
                    </a:lnTo>
                    <a:lnTo>
                      <a:pt x="15" y="377"/>
                    </a:lnTo>
                    <a:lnTo>
                      <a:pt x="16" y="377"/>
                    </a:lnTo>
                    <a:lnTo>
                      <a:pt x="16" y="376"/>
                    </a:lnTo>
                    <a:lnTo>
                      <a:pt x="17" y="376"/>
                    </a:lnTo>
                    <a:lnTo>
                      <a:pt x="17" y="374"/>
                    </a:lnTo>
                    <a:lnTo>
                      <a:pt x="19" y="374"/>
                    </a:lnTo>
                    <a:lnTo>
                      <a:pt x="20" y="374"/>
                    </a:lnTo>
                    <a:lnTo>
                      <a:pt x="19" y="374"/>
                    </a:lnTo>
                    <a:lnTo>
                      <a:pt x="17" y="373"/>
                    </a:lnTo>
                    <a:lnTo>
                      <a:pt x="17" y="372"/>
                    </a:lnTo>
                    <a:lnTo>
                      <a:pt x="16" y="372"/>
                    </a:lnTo>
                    <a:lnTo>
                      <a:pt x="16" y="371"/>
                    </a:lnTo>
                    <a:lnTo>
                      <a:pt x="17" y="372"/>
                    </a:lnTo>
                    <a:lnTo>
                      <a:pt x="17" y="371"/>
                    </a:lnTo>
                    <a:lnTo>
                      <a:pt x="19" y="371"/>
                    </a:lnTo>
                    <a:lnTo>
                      <a:pt x="19" y="369"/>
                    </a:lnTo>
                    <a:lnTo>
                      <a:pt x="20" y="369"/>
                    </a:lnTo>
                    <a:lnTo>
                      <a:pt x="20" y="368"/>
                    </a:lnTo>
                    <a:lnTo>
                      <a:pt x="21" y="367"/>
                    </a:lnTo>
                    <a:lnTo>
                      <a:pt x="22" y="367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2" y="368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7"/>
                    </a:lnTo>
                    <a:lnTo>
                      <a:pt x="24" y="365"/>
                    </a:lnTo>
                    <a:lnTo>
                      <a:pt x="22" y="365"/>
                    </a:lnTo>
                    <a:lnTo>
                      <a:pt x="24" y="365"/>
                    </a:lnTo>
                    <a:lnTo>
                      <a:pt x="24" y="364"/>
                    </a:lnTo>
                    <a:lnTo>
                      <a:pt x="22" y="364"/>
                    </a:lnTo>
                    <a:lnTo>
                      <a:pt x="24" y="364"/>
                    </a:lnTo>
                    <a:lnTo>
                      <a:pt x="24" y="363"/>
                    </a:lnTo>
                    <a:lnTo>
                      <a:pt x="22" y="363"/>
                    </a:lnTo>
                    <a:lnTo>
                      <a:pt x="24" y="363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1" y="360"/>
                    </a:lnTo>
                    <a:lnTo>
                      <a:pt x="21" y="359"/>
                    </a:lnTo>
                    <a:lnTo>
                      <a:pt x="22" y="359"/>
                    </a:lnTo>
                    <a:lnTo>
                      <a:pt x="22" y="360"/>
                    </a:lnTo>
                    <a:lnTo>
                      <a:pt x="24" y="360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2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4" y="355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1" y="354"/>
                    </a:lnTo>
                    <a:lnTo>
                      <a:pt x="20" y="352"/>
                    </a:lnTo>
                    <a:lnTo>
                      <a:pt x="21" y="352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21" y="351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19" y="350"/>
                    </a:lnTo>
                    <a:lnTo>
                      <a:pt x="20" y="350"/>
                    </a:lnTo>
                    <a:lnTo>
                      <a:pt x="20" y="348"/>
                    </a:lnTo>
                    <a:lnTo>
                      <a:pt x="20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2" y="346"/>
                    </a:lnTo>
                    <a:lnTo>
                      <a:pt x="24" y="347"/>
                    </a:lnTo>
                    <a:lnTo>
                      <a:pt x="22" y="347"/>
                    </a:lnTo>
                    <a:lnTo>
                      <a:pt x="24" y="347"/>
                    </a:lnTo>
                    <a:lnTo>
                      <a:pt x="24" y="348"/>
                    </a:lnTo>
                    <a:lnTo>
                      <a:pt x="24" y="347"/>
                    </a:lnTo>
                    <a:lnTo>
                      <a:pt x="25" y="347"/>
                    </a:lnTo>
                    <a:lnTo>
                      <a:pt x="26" y="347"/>
                    </a:lnTo>
                    <a:lnTo>
                      <a:pt x="28" y="347"/>
                    </a:lnTo>
                    <a:lnTo>
                      <a:pt x="28" y="346"/>
                    </a:lnTo>
                    <a:lnTo>
                      <a:pt x="29" y="346"/>
                    </a:lnTo>
                    <a:lnTo>
                      <a:pt x="29" y="347"/>
                    </a:lnTo>
                    <a:lnTo>
                      <a:pt x="30" y="347"/>
                    </a:lnTo>
                    <a:lnTo>
                      <a:pt x="30" y="348"/>
                    </a:lnTo>
                    <a:lnTo>
                      <a:pt x="30" y="347"/>
                    </a:lnTo>
                    <a:lnTo>
                      <a:pt x="32" y="347"/>
                    </a:lnTo>
                    <a:lnTo>
                      <a:pt x="32" y="348"/>
                    </a:lnTo>
                    <a:lnTo>
                      <a:pt x="33" y="348"/>
                    </a:lnTo>
                    <a:lnTo>
                      <a:pt x="34" y="348"/>
                    </a:lnTo>
                    <a:lnTo>
                      <a:pt x="34" y="347"/>
                    </a:lnTo>
                    <a:lnTo>
                      <a:pt x="34" y="348"/>
                    </a:lnTo>
                    <a:lnTo>
                      <a:pt x="36" y="348"/>
                    </a:lnTo>
                    <a:lnTo>
                      <a:pt x="37" y="348"/>
                    </a:lnTo>
                    <a:lnTo>
                      <a:pt x="38" y="348"/>
                    </a:lnTo>
                    <a:lnTo>
                      <a:pt x="40" y="348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2" y="347"/>
                    </a:lnTo>
                    <a:lnTo>
                      <a:pt x="42" y="346"/>
                    </a:lnTo>
                    <a:lnTo>
                      <a:pt x="43" y="346"/>
                    </a:lnTo>
                    <a:lnTo>
                      <a:pt x="43" y="344"/>
                    </a:lnTo>
                    <a:lnTo>
                      <a:pt x="45" y="344"/>
                    </a:lnTo>
                    <a:lnTo>
                      <a:pt x="43" y="344"/>
                    </a:lnTo>
                    <a:lnTo>
                      <a:pt x="43" y="343"/>
                    </a:lnTo>
                    <a:lnTo>
                      <a:pt x="43" y="342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2" y="338"/>
                    </a:lnTo>
                    <a:lnTo>
                      <a:pt x="43" y="338"/>
                    </a:lnTo>
                    <a:lnTo>
                      <a:pt x="43" y="337"/>
                    </a:lnTo>
                    <a:lnTo>
                      <a:pt x="42" y="337"/>
                    </a:lnTo>
                    <a:lnTo>
                      <a:pt x="43" y="337"/>
                    </a:lnTo>
                    <a:lnTo>
                      <a:pt x="43" y="335"/>
                    </a:lnTo>
                    <a:lnTo>
                      <a:pt x="43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1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7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6" y="325"/>
                    </a:lnTo>
                    <a:lnTo>
                      <a:pt x="45" y="323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3" y="323"/>
                    </a:lnTo>
                    <a:lnTo>
                      <a:pt x="42" y="323"/>
                    </a:lnTo>
                    <a:lnTo>
                      <a:pt x="42" y="325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2"/>
                    </a:lnTo>
                    <a:lnTo>
                      <a:pt x="41" y="322"/>
                    </a:lnTo>
                    <a:lnTo>
                      <a:pt x="41" y="321"/>
                    </a:lnTo>
                    <a:lnTo>
                      <a:pt x="41" y="320"/>
                    </a:lnTo>
                    <a:lnTo>
                      <a:pt x="41" y="318"/>
                    </a:lnTo>
                    <a:lnTo>
                      <a:pt x="42" y="318"/>
                    </a:lnTo>
                    <a:lnTo>
                      <a:pt x="41" y="318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0" y="316"/>
                    </a:lnTo>
                    <a:lnTo>
                      <a:pt x="38" y="316"/>
                    </a:lnTo>
                    <a:lnTo>
                      <a:pt x="38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1" y="313"/>
                    </a:lnTo>
                    <a:lnTo>
                      <a:pt x="42" y="313"/>
                    </a:lnTo>
                    <a:lnTo>
                      <a:pt x="41" y="313"/>
                    </a:lnTo>
                    <a:lnTo>
                      <a:pt x="41" y="312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40" y="309"/>
                    </a:lnTo>
                    <a:lnTo>
                      <a:pt x="41" y="309"/>
                    </a:lnTo>
                    <a:lnTo>
                      <a:pt x="41" y="308"/>
                    </a:lnTo>
                    <a:lnTo>
                      <a:pt x="42" y="308"/>
                    </a:lnTo>
                    <a:lnTo>
                      <a:pt x="42" y="306"/>
                    </a:lnTo>
                    <a:lnTo>
                      <a:pt x="43" y="306"/>
                    </a:lnTo>
                    <a:lnTo>
                      <a:pt x="45" y="306"/>
                    </a:lnTo>
                    <a:lnTo>
                      <a:pt x="46" y="306"/>
                    </a:lnTo>
                    <a:lnTo>
                      <a:pt x="47" y="306"/>
                    </a:lnTo>
                    <a:lnTo>
                      <a:pt x="47" y="305"/>
                    </a:lnTo>
                    <a:lnTo>
                      <a:pt x="46" y="305"/>
                    </a:lnTo>
                    <a:lnTo>
                      <a:pt x="45" y="305"/>
                    </a:lnTo>
                    <a:lnTo>
                      <a:pt x="45" y="304"/>
                    </a:lnTo>
                    <a:lnTo>
                      <a:pt x="45" y="303"/>
                    </a:lnTo>
                    <a:lnTo>
                      <a:pt x="46" y="303"/>
                    </a:lnTo>
                    <a:lnTo>
                      <a:pt x="46" y="301"/>
                    </a:lnTo>
                    <a:lnTo>
                      <a:pt x="47" y="301"/>
                    </a:lnTo>
                    <a:lnTo>
                      <a:pt x="47" y="300"/>
                    </a:lnTo>
                    <a:lnTo>
                      <a:pt x="46" y="300"/>
                    </a:lnTo>
                    <a:lnTo>
                      <a:pt x="47" y="300"/>
                    </a:lnTo>
                    <a:lnTo>
                      <a:pt x="47" y="299"/>
                    </a:lnTo>
                    <a:lnTo>
                      <a:pt x="47" y="297"/>
                    </a:lnTo>
                    <a:lnTo>
                      <a:pt x="46" y="297"/>
                    </a:lnTo>
                    <a:lnTo>
                      <a:pt x="46" y="296"/>
                    </a:lnTo>
                    <a:lnTo>
                      <a:pt x="47" y="296"/>
                    </a:lnTo>
                    <a:lnTo>
                      <a:pt x="46" y="296"/>
                    </a:lnTo>
                    <a:lnTo>
                      <a:pt x="46" y="295"/>
                    </a:lnTo>
                    <a:lnTo>
                      <a:pt x="47" y="295"/>
                    </a:lnTo>
                    <a:lnTo>
                      <a:pt x="49" y="295"/>
                    </a:lnTo>
                    <a:lnTo>
                      <a:pt x="50" y="293"/>
                    </a:lnTo>
                    <a:lnTo>
                      <a:pt x="49" y="293"/>
                    </a:lnTo>
                    <a:lnTo>
                      <a:pt x="49" y="292"/>
                    </a:lnTo>
                    <a:lnTo>
                      <a:pt x="50" y="292"/>
                    </a:lnTo>
                    <a:lnTo>
                      <a:pt x="51" y="292"/>
                    </a:lnTo>
                    <a:lnTo>
                      <a:pt x="51" y="291"/>
                    </a:lnTo>
                    <a:lnTo>
                      <a:pt x="53" y="291"/>
                    </a:lnTo>
                    <a:lnTo>
                      <a:pt x="53" y="289"/>
                    </a:lnTo>
                    <a:lnTo>
                      <a:pt x="54" y="289"/>
                    </a:lnTo>
                    <a:lnTo>
                      <a:pt x="55" y="289"/>
                    </a:lnTo>
                    <a:lnTo>
                      <a:pt x="55" y="288"/>
                    </a:lnTo>
                    <a:lnTo>
                      <a:pt x="57" y="288"/>
                    </a:lnTo>
                    <a:lnTo>
                      <a:pt x="57" y="287"/>
                    </a:lnTo>
                    <a:lnTo>
                      <a:pt x="58" y="287"/>
                    </a:lnTo>
                    <a:lnTo>
                      <a:pt x="59" y="287"/>
                    </a:lnTo>
                    <a:lnTo>
                      <a:pt x="59" y="285"/>
                    </a:lnTo>
                    <a:lnTo>
                      <a:pt x="60" y="287"/>
                    </a:lnTo>
                    <a:lnTo>
                      <a:pt x="60" y="285"/>
                    </a:lnTo>
                    <a:lnTo>
                      <a:pt x="62" y="285"/>
                    </a:lnTo>
                    <a:lnTo>
                      <a:pt x="62" y="284"/>
                    </a:lnTo>
                    <a:lnTo>
                      <a:pt x="62" y="283"/>
                    </a:lnTo>
                    <a:lnTo>
                      <a:pt x="63" y="283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6" y="280"/>
                    </a:lnTo>
                    <a:lnTo>
                      <a:pt x="67" y="280"/>
                    </a:lnTo>
                    <a:lnTo>
                      <a:pt x="68" y="280"/>
                    </a:lnTo>
                    <a:lnTo>
                      <a:pt x="68" y="279"/>
                    </a:lnTo>
                    <a:lnTo>
                      <a:pt x="68" y="280"/>
                    </a:lnTo>
                    <a:lnTo>
                      <a:pt x="70" y="280"/>
                    </a:lnTo>
                    <a:lnTo>
                      <a:pt x="70" y="279"/>
                    </a:lnTo>
                    <a:lnTo>
                      <a:pt x="71" y="279"/>
                    </a:lnTo>
                    <a:lnTo>
                      <a:pt x="72" y="278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2" y="276"/>
                    </a:lnTo>
                    <a:lnTo>
                      <a:pt x="72" y="275"/>
                    </a:lnTo>
                    <a:lnTo>
                      <a:pt x="74" y="276"/>
                    </a:lnTo>
                    <a:lnTo>
                      <a:pt x="74" y="275"/>
                    </a:lnTo>
                    <a:lnTo>
                      <a:pt x="75" y="276"/>
                    </a:lnTo>
                    <a:lnTo>
                      <a:pt x="76" y="276"/>
                    </a:lnTo>
                    <a:lnTo>
                      <a:pt x="77" y="276"/>
                    </a:lnTo>
                    <a:lnTo>
                      <a:pt x="79" y="276"/>
                    </a:lnTo>
                    <a:lnTo>
                      <a:pt x="79" y="275"/>
                    </a:lnTo>
                    <a:lnTo>
                      <a:pt x="80" y="275"/>
                    </a:lnTo>
                    <a:lnTo>
                      <a:pt x="80" y="274"/>
                    </a:lnTo>
                    <a:lnTo>
                      <a:pt x="81" y="274"/>
                    </a:lnTo>
                    <a:lnTo>
                      <a:pt x="81" y="275"/>
                    </a:lnTo>
                    <a:lnTo>
                      <a:pt x="81" y="274"/>
                    </a:lnTo>
                    <a:lnTo>
                      <a:pt x="81" y="272"/>
                    </a:lnTo>
                    <a:lnTo>
                      <a:pt x="80" y="272"/>
                    </a:lnTo>
                    <a:lnTo>
                      <a:pt x="80" y="271"/>
                    </a:lnTo>
                    <a:lnTo>
                      <a:pt x="81" y="271"/>
                    </a:lnTo>
                    <a:lnTo>
                      <a:pt x="81" y="270"/>
                    </a:lnTo>
                    <a:lnTo>
                      <a:pt x="80" y="270"/>
                    </a:lnTo>
                    <a:lnTo>
                      <a:pt x="80" y="268"/>
                    </a:lnTo>
                    <a:lnTo>
                      <a:pt x="80" y="267"/>
                    </a:lnTo>
                    <a:lnTo>
                      <a:pt x="79" y="267"/>
                    </a:lnTo>
                    <a:lnTo>
                      <a:pt x="80" y="267"/>
                    </a:lnTo>
                    <a:lnTo>
                      <a:pt x="80" y="266"/>
                    </a:lnTo>
                    <a:lnTo>
                      <a:pt x="81" y="266"/>
                    </a:lnTo>
                    <a:lnTo>
                      <a:pt x="83" y="266"/>
                    </a:lnTo>
                    <a:lnTo>
                      <a:pt x="83" y="265"/>
                    </a:lnTo>
                    <a:lnTo>
                      <a:pt x="84" y="265"/>
                    </a:lnTo>
                    <a:lnTo>
                      <a:pt x="83" y="265"/>
                    </a:lnTo>
                    <a:lnTo>
                      <a:pt x="83" y="263"/>
                    </a:lnTo>
                    <a:lnTo>
                      <a:pt x="83" y="262"/>
                    </a:lnTo>
                    <a:lnTo>
                      <a:pt x="84" y="262"/>
                    </a:lnTo>
                    <a:lnTo>
                      <a:pt x="84" y="261"/>
                    </a:lnTo>
                    <a:lnTo>
                      <a:pt x="83" y="261"/>
                    </a:lnTo>
                    <a:lnTo>
                      <a:pt x="83" y="259"/>
                    </a:lnTo>
                    <a:lnTo>
                      <a:pt x="83" y="258"/>
                    </a:lnTo>
                    <a:lnTo>
                      <a:pt x="81" y="258"/>
                    </a:lnTo>
                    <a:lnTo>
                      <a:pt x="83" y="258"/>
                    </a:lnTo>
                    <a:lnTo>
                      <a:pt x="81" y="257"/>
                    </a:lnTo>
                    <a:lnTo>
                      <a:pt x="83" y="257"/>
                    </a:lnTo>
                    <a:lnTo>
                      <a:pt x="81" y="257"/>
                    </a:lnTo>
                    <a:lnTo>
                      <a:pt x="81" y="255"/>
                    </a:lnTo>
                    <a:lnTo>
                      <a:pt x="83" y="255"/>
                    </a:lnTo>
                    <a:lnTo>
                      <a:pt x="84" y="255"/>
                    </a:lnTo>
                    <a:lnTo>
                      <a:pt x="84" y="254"/>
                    </a:lnTo>
                    <a:lnTo>
                      <a:pt x="83" y="254"/>
                    </a:lnTo>
                    <a:lnTo>
                      <a:pt x="83" y="253"/>
                    </a:lnTo>
                    <a:lnTo>
                      <a:pt x="84" y="253"/>
                    </a:lnTo>
                    <a:lnTo>
                      <a:pt x="83" y="253"/>
                    </a:lnTo>
                    <a:lnTo>
                      <a:pt x="84" y="251"/>
                    </a:lnTo>
                    <a:lnTo>
                      <a:pt x="84" y="250"/>
                    </a:lnTo>
                    <a:lnTo>
                      <a:pt x="84" y="249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5" y="246"/>
                    </a:lnTo>
                    <a:lnTo>
                      <a:pt x="85" y="245"/>
                    </a:lnTo>
                    <a:lnTo>
                      <a:pt x="87" y="245"/>
                    </a:lnTo>
                    <a:lnTo>
                      <a:pt x="87" y="244"/>
                    </a:lnTo>
                    <a:lnTo>
                      <a:pt x="88" y="244"/>
                    </a:lnTo>
                    <a:lnTo>
                      <a:pt x="88" y="242"/>
                    </a:lnTo>
                    <a:lnTo>
                      <a:pt x="88" y="241"/>
                    </a:lnTo>
                    <a:lnTo>
                      <a:pt x="89" y="241"/>
                    </a:lnTo>
                    <a:lnTo>
                      <a:pt x="89" y="240"/>
                    </a:lnTo>
                    <a:lnTo>
                      <a:pt x="91" y="240"/>
                    </a:lnTo>
                    <a:lnTo>
                      <a:pt x="91" y="238"/>
                    </a:lnTo>
                    <a:lnTo>
                      <a:pt x="92" y="238"/>
                    </a:lnTo>
                    <a:lnTo>
                      <a:pt x="93" y="238"/>
                    </a:lnTo>
                    <a:lnTo>
                      <a:pt x="93" y="237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6" y="236"/>
                    </a:lnTo>
                    <a:lnTo>
                      <a:pt x="94" y="236"/>
                    </a:lnTo>
                    <a:lnTo>
                      <a:pt x="94" y="234"/>
                    </a:lnTo>
                    <a:lnTo>
                      <a:pt x="96" y="234"/>
                    </a:lnTo>
                    <a:lnTo>
                      <a:pt x="94" y="234"/>
                    </a:lnTo>
                    <a:lnTo>
                      <a:pt x="94" y="233"/>
                    </a:lnTo>
                    <a:lnTo>
                      <a:pt x="96" y="233"/>
                    </a:lnTo>
                    <a:lnTo>
                      <a:pt x="97" y="233"/>
                    </a:lnTo>
                    <a:lnTo>
                      <a:pt x="96" y="232"/>
                    </a:lnTo>
                    <a:lnTo>
                      <a:pt x="97" y="232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8" y="229"/>
                    </a:lnTo>
                    <a:lnTo>
                      <a:pt x="98" y="228"/>
                    </a:lnTo>
                    <a:lnTo>
                      <a:pt x="98" y="227"/>
                    </a:lnTo>
                    <a:lnTo>
                      <a:pt x="100" y="227"/>
                    </a:lnTo>
                    <a:lnTo>
                      <a:pt x="100" y="225"/>
                    </a:lnTo>
                    <a:lnTo>
                      <a:pt x="101" y="225"/>
                    </a:lnTo>
                    <a:lnTo>
                      <a:pt x="101" y="224"/>
                    </a:lnTo>
                    <a:lnTo>
                      <a:pt x="102" y="224"/>
                    </a:lnTo>
                    <a:lnTo>
                      <a:pt x="102" y="223"/>
                    </a:lnTo>
                    <a:lnTo>
                      <a:pt x="104" y="223"/>
                    </a:lnTo>
                    <a:lnTo>
                      <a:pt x="105" y="223"/>
                    </a:lnTo>
                    <a:lnTo>
                      <a:pt x="105" y="221"/>
                    </a:lnTo>
                    <a:lnTo>
                      <a:pt x="105" y="220"/>
                    </a:lnTo>
                    <a:lnTo>
                      <a:pt x="106" y="220"/>
                    </a:lnTo>
                    <a:lnTo>
                      <a:pt x="106" y="221"/>
                    </a:lnTo>
                    <a:lnTo>
                      <a:pt x="106" y="220"/>
                    </a:lnTo>
                    <a:lnTo>
                      <a:pt x="108" y="220"/>
                    </a:lnTo>
                    <a:lnTo>
                      <a:pt x="108" y="219"/>
                    </a:lnTo>
                    <a:lnTo>
                      <a:pt x="109" y="219"/>
                    </a:lnTo>
                    <a:lnTo>
                      <a:pt x="109" y="217"/>
                    </a:lnTo>
                    <a:lnTo>
                      <a:pt x="109" y="216"/>
                    </a:lnTo>
                    <a:lnTo>
                      <a:pt x="110" y="216"/>
                    </a:lnTo>
                    <a:lnTo>
                      <a:pt x="110" y="215"/>
                    </a:lnTo>
                    <a:lnTo>
                      <a:pt x="112" y="215"/>
                    </a:lnTo>
                    <a:lnTo>
                      <a:pt x="113" y="215"/>
                    </a:lnTo>
                    <a:lnTo>
                      <a:pt x="114" y="215"/>
                    </a:lnTo>
                    <a:lnTo>
                      <a:pt x="114" y="213"/>
                    </a:lnTo>
                    <a:lnTo>
                      <a:pt x="114" y="212"/>
                    </a:lnTo>
                    <a:lnTo>
                      <a:pt x="114" y="213"/>
                    </a:lnTo>
                    <a:lnTo>
                      <a:pt x="115" y="213"/>
                    </a:lnTo>
                    <a:lnTo>
                      <a:pt x="115" y="212"/>
                    </a:lnTo>
                    <a:lnTo>
                      <a:pt x="115" y="211"/>
                    </a:lnTo>
                    <a:lnTo>
                      <a:pt x="114" y="211"/>
                    </a:lnTo>
                    <a:lnTo>
                      <a:pt x="114" y="210"/>
                    </a:lnTo>
                    <a:lnTo>
                      <a:pt x="114" y="211"/>
                    </a:lnTo>
                    <a:lnTo>
                      <a:pt x="115" y="210"/>
                    </a:lnTo>
                    <a:lnTo>
                      <a:pt x="115" y="208"/>
                    </a:lnTo>
                    <a:lnTo>
                      <a:pt x="117" y="208"/>
                    </a:lnTo>
                    <a:lnTo>
                      <a:pt x="117" y="207"/>
                    </a:lnTo>
                    <a:lnTo>
                      <a:pt x="115" y="207"/>
                    </a:lnTo>
                    <a:lnTo>
                      <a:pt x="115" y="206"/>
                    </a:lnTo>
                    <a:lnTo>
                      <a:pt x="115" y="204"/>
                    </a:lnTo>
                    <a:lnTo>
                      <a:pt x="114" y="204"/>
                    </a:lnTo>
                    <a:lnTo>
                      <a:pt x="114" y="203"/>
                    </a:lnTo>
                    <a:lnTo>
                      <a:pt x="113" y="203"/>
                    </a:lnTo>
                    <a:lnTo>
                      <a:pt x="113" y="202"/>
                    </a:lnTo>
                    <a:lnTo>
                      <a:pt x="113" y="200"/>
                    </a:lnTo>
                    <a:lnTo>
                      <a:pt x="113" y="199"/>
                    </a:lnTo>
                    <a:lnTo>
                      <a:pt x="113" y="198"/>
                    </a:lnTo>
                    <a:lnTo>
                      <a:pt x="112" y="198"/>
                    </a:lnTo>
                    <a:lnTo>
                      <a:pt x="113" y="198"/>
                    </a:lnTo>
                    <a:lnTo>
                      <a:pt x="112" y="196"/>
                    </a:lnTo>
                    <a:lnTo>
                      <a:pt x="110" y="196"/>
                    </a:lnTo>
                    <a:lnTo>
                      <a:pt x="109" y="196"/>
                    </a:lnTo>
                    <a:lnTo>
                      <a:pt x="109" y="198"/>
                    </a:lnTo>
                    <a:lnTo>
                      <a:pt x="108" y="198"/>
                    </a:lnTo>
                    <a:lnTo>
                      <a:pt x="108" y="196"/>
                    </a:lnTo>
                    <a:lnTo>
                      <a:pt x="106" y="196"/>
                    </a:lnTo>
                    <a:lnTo>
                      <a:pt x="105" y="196"/>
                    </a:lnTo>
                    <a:lnTo>
                      <a:pt x="105" y="198"/>
                    </a:lnTo>
                    <a:lnTo>
                      <a:pt x="104" y="198"/>
                    </a:lnTo>
                    <a:lnTo>
                      <a:pt x="104" y="199"/>
                    </a:lnTo>
                    <a:lnTo>
                      <a:pt x="104" y="200"/>
                    </a:lnTo>
                    <a:lnTo>
                      <a:pt x="105" y="202"/>
                    </a:lnTo>
                    <a:lnTo>
                      <a:pt x="104" y="202"/>
                    </a:lnTo>
                    <a:lnTo>
                      <a:pt x="101" y="203"/>
                    </a:lnTo>
                    <a:lnTo>
                      <a:pt x="101" y="204"/>
                    </a:lnTo>
                    <a:lnTo>
                      <a:pt x="100" y="204"/>
                    </a:lnTo>
                    <a:lnTo>
                      <a:pt x="98" y="204"/>
                    </a:lnTo>
                    <a:lnTo>
                      <a:pt x="98" y="206"/>
                    </a:lnTo>
                    <a:lnTo>
                      <a:pt x="97" y="206"/>
                    </a:lnTo>
                    <a:lnTo>
                      <a:pt x="96" y="206"/>
                    </a:lnTo>
                    <a:lnTo>
                      <a:pt x="96" y="207"/>
                    </a:lnTo>
                    <a:lnTo>
                      <a:pt x="94" y="207"/>
                    </a:lnTo>
                    <a:lnTo>
                      <a:pt x="94" y="206"/>
                    </a:lnTo>
                    <a:lnTo>
                      <a:pt x="93" y="206"/>
                    </a:lnTo>
                    <a:lnTo>
                      <a:pt x="93" y="204"/>
                    </a:lnTo>
                    <a:lnTo>
                      <a:pt x="93" y="203"/>
                    </a:lnTo>
                    <a:lnTo>
                      <a:pt x="93" y="202"/>
                    </a:lnTo>
                    <a:lnTo>
                      <a:pt x="93" y="200"/>
                    </a:lnTo>
                    <a:lnTo>
                      <a:pt x="93" y="199"/>
                    </a:lnTo>
                    <a:lnTo>
                      <a:pt x="93" y="198"/>
                    </a:lnTo>
                    <a:lnTo>
                      <a:pt x="93" y="196"/>
                    </a:lnTo>
                    <a:lnTo>
                      <a:pt x="94" y="196"/>
                    </a:lnTo>
                    <a:lnTo>
                      <a:pt x="94" y="195"/>
                    </a:lnTo>
                    <a:lnTo>
                      <a:pt x="94" y="194"/>
                    </a:lnTo>
                    <a:lnTo>
                      <a:pt x="94" y="193"/>
                    </a:lnTo>
                    <a:lnTo>
                      <a:pt x="93" y="193"/>
                    </a:lnTo>
                    <a:lnTo>
                      <a:pt x="93" y="191"/>
                    </a:lnTo>
                    <a:lnTo>
                      <a:pt x="93" y="190"/>
                    </a:lnTo>
                    <a:lnTo>
                      <a:pt x="94" y="190"/>
                    </a:lnTo>
                    <a:lnTo>
                      <a:pt x="94" y="189"/>
                    </a:lnTo>
                    <a:lnTo>
                      <a:pt x="94" y="187"/>
                    </a:lnTo>
                    <a:lnTo>
                      <a:pt x="93" y="187"/>
                    </a:lnTo>
                    <a:lnTo>
                      <a:pt x="93" y="186"/>
                    </a:lnTo>
                    <a:lnTo>
                      <a:pt x="94" y="185"/>
                    </a:lnTo>
                    <a:lnTo>
                      <a:pt x="94" y="183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96" y="181"/>
                    </a:lnTo>
                    <a:lnTo>
                      <a:pt x="97" y="181"/>
                    </a:lnTo>
                    <a:lnTo>
                      <a:pt x="98" y="181"/>
                    </a:lnTo>
                    <a:lnTo>
                      <a:pt x="98" y="179"/>
                    </a:lnTo>
                    <a:lnTo>
                      <a:pt x="100" y="179"/>
                    </a:lnTo>
                    <a:lnTo>
                      <a:pt x="100" y="178"/>
                    </a:lnTo>
                    <a:lnTo>
                      <a:pt x="100" y="177"/>
                    </a:lnTo>
                    <a:lnTo>
                      <a:pt x="101" y="176"/>
                    </a:lnTo>
                    <a:lnTo>
                      <a:pt x="101" y="174"/>
                    </a:lnTo>
                    <a:lnTo>
                      <a:pt x="102" y="174"/>
                    </a:lnTo>
                    <a:lnTo>
                      <a:pt x="102" y="173"/>
                    </a:lnTo>
                    <a:lnTo>
                      <a:pt x="102" y="172"/>
                    </a:lnTo>
                    <a:lnTo>
                      <a:pt x="104" y="172"/>
                    </a:lnTo>
                    <a:lnTo>
                      <a:pt x="104" y="170"/>
                    </a:lnTo>
                    <a:lnTo>
                      <a:pt x="104" y="169"/>
                    </a:lnTo>
                    <a:lnTo>
                      <a:pt x="104" y="168"/>
                    </a:lnTo>
                    <a:lnTo>
                      <a:pt x="104" y="166"/>
                    </a:lnTo>
                    <a:lnTo>
                      <a:pt x="102" y="166"/>
                    </a:lnTo>
                    <a:lnTo>
                      <a:pt x="102" y="165"/>
                    </a:lnTo>
                    <a:lnTo>
                      <a:pt x="102" y="164"/>
                    </a:lnTo>
                    <a:lnTo>
                      <a:pt x="101" y="164"/>
                    </a:lnTo>
                    <a:lnTo>
                      <a:pt x="101" y="162"/>
                    </a:lnTo>
                    <a:lnTo>
                      <a:pt x="100" y="162"/>
                    </a:lnTo>
                    <a:lnTo>
                      <a:pt x="98" y="162"/>
                    </a:lnTo>
                    <a:lnTo>
                      <a:pt x="97" y="162"/>
                    </a:lnTo>
                    <a:lnTo>
                      <a:pt x="96" y="162"/>
                    </a:lnTo>
                    <a:lnTo>
                      <a:pt x="96" y="164"/>
                    </a:lnTo>
                    <a:lnTo>
                      <a:pt x="94" y="164"/>
                    </a:lnTo>
                    <a:lnTo>
                      <a:pt x="93" y="162"/>
                    </a:lnTo>
                    <a:lnTo>
                      <a:pt x="92" y="162"/>
                    </a:lnTo>
                    <a:lnTo>
                      <a:pt x="91" y="161"/>
                    </a:lnTo>
                    <a:lnTo>
                      <a:pt x="91" y="160"/>
                    </a:lnTo>
                    <a:lnTo>
                      <a:pt x="92" y="160"/>
                    </a:lnTo>
                    <a:lnTo>
                      <a:pt x="93" y="160"/>
                    </a:lnTo>
                    <a:lnTo>
                      <a:pt x="94" y="159"/>
                    </a:lnTo>
                    <a:lnTo>
                      <a:pt x="96" y="159"/>
                    </a:lnTo>
                    <a:lnTo>
                      <a:pt x="96" y="160"/>
                    </a:lnTo>
                    <a:lnTo>
                      <a:pt x="97" y="160"/>
                    </a:lnTo>
                    <a:lnTo>
                      <a:pt x="98" y="160"/>
                    </a:lnTo>
                    <a:lnTo>
                      <a:pt x="100" y="160"/>
                    </a:lnTo>
                    <a:lnTo>
                      <a:pt x="100" y="159"/>
                    </a:lnTo>
                    <a:lnTo>
                      <a:pt x="100" y="157"/>
                    </a:lnTo>
                    <a:lnTo>
                      <a:pt x="101" y="157"/>
                    </a:lnTo>
                    <a:lnTo>
                      <a:pt x="102" y="157"/>
                    </a:lnTo>
                    <a:lnTo>
                      <a:pt x="104" y="157"/>
                    </a:lnTo>
                    <a:lnTo>
                      <a:pt x="105" y="157"/>
                    </a:lnTo>
                    <a:lnTo>
                      <a:pt x="105" y="156"/>
                    </a:lnTo>
                    <a:lnTo>
                      <a:pt x="105" y="157"/>
                    </a:lnTo>
                    <a:lnTo>
                      <a:pt x="106" y="157"/>
                    </a:lnTo>
                    <a:lnTo>
                      <a:pt x="106" y="156"/>
                    </a:lnTo>
                    <a:lnTo>
                      <a:pt x="108" y="156"/>
                    </a:lnTo>
                    <a:lnTo>
                      <a:pt x="108" y="157"/>
                    </a:lnTo>
                    <a:lnTo>
                      <a:pt x="109" y="157"/>
                    </a:lnTo>
                    <a:lnTo>
                      <a:pt x="109" y="156"/>
                    </a:lnTo>
                    <a:lnTo>
                      <a:pt x="110" y="156"/>
                    </a:lnTo>
                    <a:lnTo>
                      <a:pt x="110" y="155"/>
                    </a:lnTo>
                    <a:lnTo>
                      <a:pt x="112" y="155"/>
                    </a:lnTo>
                    <a:lnTo>
                      <a:pt x="112" y="153"/>
                    </a:lnTo>
                    <a:lnTo>
                      <a:pt x="113" y="153"/>
                    </a:lnTo>
                    <a:lnTo>
                      <a:pt x="114" y="153"/>
                    </a:lnTo>
                    <a:lnTo>
                      <a:pt x="115" y="152"/>
                    </a:lnTo>
                    <a:lnTo>
                      <a:pt x="114" y="152"/>
                    </a:lnTo>
                    <a:lnTo>
                      <a:pt x="114" y="151"/>
                    </a:lnTo>
                    <a:lnTo>
                      <a:pt x="114" y="149"/>
                    </a:lnTo>
                    <a:lnTo>
                      <a:pt x="115" y="149"/>
                    </a:lnTo>
                    <a:lnTo>
                      <a:pt x="117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8" y="147"/>
                    </a:lnTo>
                    <a:lnTo>
                      <a:pt x="119" y="147"/>
                    </a:lnTo>
                    <a:lnTo>
                      <a:pt x="119" y="145"/>
                    </a:lnTo>
                    <a:lnTo>
                      <a:pt x="121" y="145"/>
                    </a:lnTo>
                    <a:lnTo>
                      <a:pt x="121" y="147"/>
                    </a:lnTo>
                    <a:lnTo>
                      <a:pt x="122" y="148"/>
                    </a:lnTo>
                    <a:lnTo>
                      <a:pt x="123" y="148"/>
                    </a:lnTo>
                    <a:lnTo>
                      <a:pt x="125" y="148"/>
                    </a:lnTo>
                    <a:lnTo>
                      <a:pt x="125" y="149"/>
                    </a:lnTo>
                    <a:lnTo>
                      <a:pt x="126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9" y="148"/>
                    </a:lnTo>
                    <a:lnTo>
                      <a:pt x="130" y="148"/>
                    </a:lnTo>
                    <a:lnTo>
                      <a:pt x="131" y="148"/>
                    </a:lnTo>
                    <a:lnTo>
                      <a:pt x="132" y="148"/>
                    </a:lnTo>
                    <a:lnTo>
                      <a:pt x="134" y="148"/>
                    </a:lnTo>
                    <a:lnTo>
                      <a:pt x="134" y="149"/>
                    </a:lnTo>
                    <a:lnTo>
                      <a:pt x="135" y="149"/>
                    </a:lnTo>
                    <a:lnTo>
                      <a:pt x="135" y="148"/>
                    </a:lnTo>
                    <a:lnTo>
                      <a:pt x="135" y="149"/>
                    </a:lnTo>
                    <a:lnTo>
                      <a:pt x="136" y="149"/>
                    </a:lnTo>
                    <a:lnTo>
                      <a:pt x="138" y="149"/>
                    </a:lnTo>
                    <a:lnTo>
                      <a:pt x="139" y="149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0" y="147"/>
                    </a:lnTo>
                    <a:lnTo>
                      <a:pt x="142" y="147"/>
                    </a:lnTo>
                    <a:lnTo>
                      <a:pt x="142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4" y="144"/>
                    </a:lnTo>
                    <a:lnTo>
                      <a:pt x="144" y="145"/>
                    </a:lnTo>
                    <a:lnTo>
                      <a:pt x="146" y="145"/>
                    </a:lnTo>
                    <a:lnTo>
                      <a:pt x="147" y="145"/>
                    </a:lnTo>
                    <a:lnTo>
                      <a:pt x="148" y="145"/>
                    </a:lnTo>
                    <a:lnTo>
                      <a:pt x="149" y="145"/>
                    </a:lnTo>
                    <a:lnTo>
                      <a:pt x="151" y="145"/>
                    </a:lnTo>
                    <a:lnTo>
                      <a:pt x="152" y="145"/>
                    </a:lnTo>
                    <a:lnTo>
                      <a:pt x="153" y="145"/>
                    </a:lnTo>
                    <a:lnTo>
                      <a:pt x="155" y="145"/>
                    </a:lnTo>
                    <a:lnTo>
                      <a:pt x="156" y="145"/>
                    </a:lnTo>
                    <a:lnTo>
                      <a:pt x="157" y="145"/>
                    </a:lnTo>
                    <a:lnTo>
                      <a:pt x="157" y="144"/>
                    </a:lnTo>
                    <a:lnTo>
                      <a:pt x="159" y="144"/>
                    </a:lnTo>
                    <a:lnTo>
                      <a:pt x="159" y="143"/>
                    </a:lnTo>
                    <a:lnTo>
                      <a:pt x="159" y="141"/>
                    </a:lnTo>
                    <a:lnTo>
                      <a:pt x="160" y="141"/>
                    </a:lnTo>
                    <a:lnTo>
                      <a:pt x="160" y="140"/>
                    </a:lnTo>
                    <a:lnTo>
                      <a:pt x="160" y="139"/>
                    </a:lnTo>
                    <a:lnTo>
                      <a:pt x="161" y="139"/>
                    </a:lnTo>
                    <a:lnTo>
                      <a:pt x="161" y="138"/>
                    </a:lnTo>
                    <a:lnTo>
                      <a:pt x="161" y="136"/>
                    </a:lnTo>
                    <a:lnTo>
                      <a:pt x="163" y="136"/>
                    </a:lnTo>
                    <a:lnTo>
                      <a:pt x="163" y="135"/>
                    </a:lnTo>
                    <a:lnTo>
                      <a:pt x="164" y="135"/>
                    </a:lnTo>
                    <a:lnTo>
                      <a:pt x="164" y="134"/>
                    </a:lnTo>
                    <a:lnTo>
                      <a:pt x="164" y="132"/>
                    </a:lnTo>
                    <a:lnTo>
                      <a:pt x="165" y="132"/>
                    </a:lnTo>
                    <a:lnTo>
                      <a:pt x="165" y="131"/>
                    </a:lnTo>
                    <a:lnTo>
                      <a:pt x="165" y="130"/>
                    </a:lnTo>
                    <a:lnTo>
                      <a:pt x="166" y="130"/>
                    </a:lnTo>
                    <a:lnTo>
                      <a:pt x="166" y="128"/>
                    </a:lnTo>
                    <a:lnTo>
                      <a:pt x="168" y="128"/>
                    </a:lnTo>
                    <a:lnTo>
                      <a:pt x="168" y="127"/>
                    </a:lnTo>
                    <a:lnTo>
                      <a:pt x="169" y="127"/>
                    </a:lnTo>
                    <a:lnTo>
                      <a:pt x="169" y="126"/>
                    </a:lnTo>
                    <a:lnTo>
                      <a:pt x="169" y="124"/>
                    </a:lnTo>
                    <a:lnTo>
                      <a:pt x="169" y="123"/>
                    </a:lnTo>
                    <a:lnTo>
                      <a:pt x="169" y="122"/>
                    </a:lnTo>
                    <a:lnTo>
                      <a:pt x="169" y="121"/>
                    </a:lnTo>
                    <a:lnTo>
                      <a:pt x="169" y="119"/>
                    </a:lnTo>
                    <a:lnTo>
                      <a:pt x="169" y="114"/>
                    </a:lnTo>
                    <a:lnTo>
                      <a:pt x="169" y="111"/>
                    </a:lnTo>
                    <a:lnTo>
                      <a:pt x="169" y="107"/>
                    </a:lnTo>
                    <a:lnTo>
                      <a:pt x="169" y="106"/>
                    </a:lnTo>
                    <a:lnTo>
                      <a:pt x="169" y="105"/>
                    </a:lnTo>
                    <a:lnTo>
                      <a:pt x="169" y="104"/>
                    </a:lnTo>
                    <a:lnTo>
                      <a:pt x="169" y="102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4"/>
                    </a:lnTo>
                    <a:lnTo>
                      <a:pt x="173" y="92"/>
                    </a:lnTo>
                    <a:lnTo>
                      <a:pt x="174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81" y="89"/>
                    </a:lnTo>
                    <a:lnTo>
                      <a:pt x="182" y="90"/>
                    </a:lnTo>
                    <a:lnTo>
                      <a:pt x="184" y="92"/>
                    </a:lnTo>
                    <a:lnTo>
                      <a:pt x="185" y="92"/>
                    </a:lnTo>
                    <a:lnTo>
                      <a:pt x="186" y="92"/>
                    </a:lnTo>
                    <a:lnTo>
                      <a:pt x="187" y="92"/>
                    </a:lnTo>
                    <a:lnTo>
                      <a:pt x="189" y="93"/>
                    </a:lnTo>
                    <a:lnTo>
                      <a:pt x="191" y="94"/>
                    </a:lnTo>
                    <a:lnTo>
                      <a:pt x="204" y="97"/>
                    </a:lnTo>
                    <a:lnTo>
                      <a:pt x="204" y="96"/>
                    </a:lnTo>
                    <a:lnTo>
                      <a:pt x="203" y="96"/>
                    </a:lnTo>
                    <a:lnTo>
                      <a:pt x="203" y="94"/>
                    </a:lnTo>
                    <a:lnTo>
                      <a:pt x="203" y="93"/>
                    </a:lnTo>
                    <a:lnTo>
                      <a:pt x="203" y="92"/>
                    </a:lnTo>
                    <a:lnTo>
                      <a:pt x="210" y="89"/>
                    </a:lnTo>
                    <a:lnTo>
                      <a:pt x="218" y="89"/>
                    </a:lnTo>
                    <a:lnTo>
                      <a:pt x="223" y="90"/>
                    </a:lnTo>
                    <a:lnTo>
                      <a:pt x="228" y="90"/>
                    </a:lnTo>
                    <a:lnTo>
                      <a:pt x="229" y="89"/>
                    </a:lnTo>
                    <a:lnTo>
                      <a:pt x="229" y="88"/>
                    </a:lnTo>
                    <a:lnTo>
                      <a:pt x="231" y="88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2" y="85"/>
                    </a:lnTo>
                    <a:lnTo>
                      <a:pt x="232" y="84"/>
                    </a:lnTo>
                    <a:lnTo>
                      <a:pt x="232" y="83"/>
                    </a:lnTo>
                    <a:lnTo>
                      <a:pt x="232" y="80"/>
                    </a:lnTo>
                    <a:lnTo>
                      <a:pt x="232" y="77"/>
                    </a:lnTo>
                    <a:lnTo>
                      <a:pt x="233" y="77"/>
                    </a:lnTo>
                    <a:lnTo>
                      <a:pt x="233" y="76"/>
                    </a:lnTo>
                    <a:lnTo>
                      <a:pt x="233" y="75"/>
                    </a:lnTo>
                    <a:lnTo>
                      <a:pt x="235" y="75"/>
                    </a:lnTo>
                    <a:lnTo>
                      <a:pt x="235" y="73"/>
                    </a:lnTo>
                    <a:lnTo>
                      <a:pt x="235" y="72"/>
                    </a:lnTo>
                    <a:lnTo>
                      <a:pt x="235" y="71"/>
                    </a:lnTo>
                    <a:lnTo>
                      <a:pt x="235" y="70"/>
                    </a:lnTo>
                    <a:lnTo>
                      <a:pt x="236" y="70"/>
                    </a:lnTo>
                    <a:lnTo>
                      <a:pt x="236" y="68"/>
                    </a:lnTo>
                    <a:lnTo>
                      <a:pt x="235" y="68"/>
                    </a:lnTo>
                    <a:lnTo>
                      <a:pt x="235" y="67"/>
                    </a:lnTo>
                    <a:lnTo>
                      <a:pt x="235" y="66"/>
                    </a:lnTo>
                    <a:lnTo>
                      <a:pt x="233" y="64"/>
                    </a:lnTo>
                    <a:lnTo>
                      <a:pt x="232" y="64"/>
                    </a:lnTo>
                    <a:lnTo>
                      <a:pt x="232" y="63"/>
                    </a:lnTo>
                    <a:lnTo>
                      <a:pt x="231" y="63"/>
                    </a:lnTo>
                    <a:lnTo>
                      <a:pt x="231" y="62"/>
                    </a:lnTo>
                    <a:lnTo>
                      <a:pt x="231" y="60"/>
                    </a:lnTo>
                    <a:lnTo>
                      <a:pt x="229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7" y="59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5" y="55"/>
                    </a:lnTo>
                    <a:lnTo>
                      <a:pt x="224" y="55"/>
                    </a:lnTo>
                    <a:lnTo>
                      <a:pt x="224" y="54"/>
                    </a:lnTo>
                    <a:lnTo>
                      <a:pt x="224" y="52"/>
                    </a:lnTo>
                    <a:lnTo>
                      <a:pt x="224" y="50"/>
                    </a:lnTo>
                    <a:lnTo>
                      <a:pt x="223" y="50"/>
                    </a:lnTo>
                    <a:lnTo>
                      <a:pt x="223" y="49"/>
                    </a:lnTo>
                    <a:lnTo>
                      <a:pt x="223" y="47"/>
                    </a:lnTo>
                    <a:lnTo>
                      <a:pt x="221" y="46"/>
                    </a:lnTo>
                    <a:lnTo>
                      <a:pt x="221" y="45"/>
                    </a:lnTo>
                    <a:lnTo>
                      <a:pt x="221" y="43"/>
                    </a:lnTo>
                    <a:lnTo>
                      <a:pt x="220" y="43"/>
                    </a:lnTo>
                    <a:lnTo>
                      <a:pt x="220" y="42"/>
                    </a:lnTo>
                    <a:lnTo>
                      <a:pt x="220" y="41"/>
                    </a:lnTo>
                    <a:lnTo>
                      <a:pt x="220" y="39"/>
                    </a:lnTo>
                    <a:lnTo>
                      <a:pt x="219" y="39"/>
                    </a:lnTo>
                    <a:lnTo>
                      <a:pt x="219" y="38"/>
                    </a:lnTo>
                    <a:lnTo>
                      <a:pt x="219" y="37"/>
                    </a:lnTo>
                    <a:lnTo>
                      <a:pt x="219" y="35"/>
                    </a:lnTo>
                    <a:lnTo>
                      <a:pt x="219" y="34"/>
                    </a:lnTo>
                    <a:lnTo>
                      <a:pt x="218" y="34"/>
                    </a:lnTo>
                    <a:lnTo>
                      <a:pt x="218" y="33"/>
                    </a:lnTo>
                    <a:lnTo>
                      <a:pt x="218" y="32"/>
                    </a:lnTo>
                    <a:lnTo>
                      <a:pt x="216" y="30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6" y="26"/>
                    </a:lnTo>
                    <a:lnTo>
                      <a:pt x="215" y="26"/>
                    </a:lnTo>
                    <a:lnTo>
                      <a:pt x="215" y="25"/>
                    </a:lnTo>
                    <a:lnTo>
                      <a:pt x="214" y="25"/>
                    </a:lnTo>
                    <a:lnTo>
                      <a:pt x="214" y="24"/>
                    </a:lnTo>
                    <a:lnTo>
                      <a:pt x="214" y="22"/>
                    </a:lnTo>
                    <a:lnTo>
                      <a:pt x="214" y="21"/>
                    </a:lnTo>
                    <a:lnTo>
                      <a:pt x="214" y="20"/>
                    </a:lnTo>
                    <a:lnTo>
                      <a:pt x="212" y="20"/>
                    </a:lnTo>
                    <a:lnTo>
                      <a:pt x="212" y="18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4" y="13"/>
                    </a:lnTo>
                    <a:lnTo>
                      <a:pt x="214" y="15"/>
                    </a:lnTo>
                    <a:lnTo>
                      <a:pt x="215" y="15"/>
                    </a:lnTo>
                    <a:lnTo>
                      <a:pt x="215" y="16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8" y="17"/>
                    </a:lnTo>
                    <a:lnTo>
                      <a:pt x="218" y="18"/>
                    </a:lnTo>
                    <a:lnTo>
                      <a:pt x="219" y="18"/>
                    </a:lnTo>
                    <a:lnTo>
                      <a:pt x="219" y="20"/>
                    </a:lnTo>
                    <a:lnTo>
                      <a:pt x="220" y="20"/>
                    </a:lnTo>
                    <a:lnTo>
                      <a:pt x="220" y="21"/>
                    </a:lnTo>
                    <a:lnTo>
                      <a:pt x="221" y="21"/>
                    </a:lnTo>
                    <a:lnTo>
                      <a:pt x="223" y="21"/>
                    </a:lnTo>
                    <a:lnTo>
                      <a:pt x="224" y="21"/>
                    </a:lnTo>
                    <a:lnTo>
                      <a:pt x="225" y="21"/>
                    </a:lnTo>
                    <a:lnTo>
                      <a:pt x="225" y="22"/>
                    </a:lnTo>
                    <a:lnTo>
                      <a:pt x="225" y="21"/>
                    </a:lnTo>
                    <a:lnTo>
                      <a:pt x="227" y="21"/>
                    </a:lnTo>
                    <a:lnTo>
                      <a:pt x="227" y="22"/>
                    </a:lnTo>
                    <a:lnTo>
                      <a:pt x="228" y="22"/>
                    </a:lnTo>
                    <a:lnTo>
                      <a:pt x="228" y="21"/>
                    </a:lnTo>
                    <a:lnTo>
                      <a:pt x="229" y="21"/>
                    </a:lnTo>
                    <a:lnTo>
                      <a:pt x="229" y="22"/>
                    </a:lnTo>
                    <a:lnTo>
                      <a:pt x="231" y="22"/>
                    </a:lnTo>
                    <a:lnTo>
                      <a:pt x="232" y="22"/>
                    </a:lnTo>
                    <a:lnTo>
                      <a:pt x="232" y="24"/>
                    </a:lnTo>
                    <a:lnTo>
                      <a:pt x="233" y="24"/>
                    </a:lnTo>
                    <a:lnTo>
                      <a:pt x="235" y="25"/>
                    </a:lnTo>
                    <a:lnTo>
                      <a:pt x="236" y="26"/>
                    </a:lnTo>
                    <a:lnTo>
                      <a:pt x="237" y="26"/>
                    </a:lnTo>
                    <a:lnTo>
                      <a:pt x="238" y="26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46" y="26"/>
                    </a:lnTo>
                    <a:lnTo>
                      <a:pt x="248" y="26"/>
                    </a:lnTo>
                    <a:lnTo>
                      <a:pt x="249" y="26"/>
                    </a:lnTo>
                    <a:lnTo>
                      <a:pt x="250" y="28"/>
                    </a:lnTo>
                    <a:lnTo>
                      <a:pt x="252" y="28"/>
                    </a:lnTo>
                    <a:lnTo>
                      <a:pt x="253" y="28"/>
                    </a:lnTo>
                    <a:lnTo>
                      <a:pt x="254" y="29"/>
                    </a:lnTo>
                    <a:lnTo>
                      <a:pt x="256" y="29"/>
                    </a:lnTo>
                    <a:lnTo>
                      <a:pt x="256" y="30"/>
                    </a:lnTo>
                    <a:lnTo>
                      <a:pt x="257" y="29"/>
                    </a:lnTo>
                    <a:lnTo>
                      <a:pt x="258" y="30"/>
                    </a:lnTo>
                    <a:lnTo>
                      <a:pt x="259" y="30"/>
                    </a:lnTo>
                    <a:lnTo>
                      <a:pt x="261" y="30"/>
                    </a:lnTo>
                    <a:lnTo>
                      <a:pt x="262" y="30"/>
                    </a:lnTo>
                    <a:lnTo>
                      <a:pt x="262" y="29"/>
                    </a:lnTo>
                    <a:lnTo>
                      <a:pt x="262" y="30"/>
                    </a:lnTo>
                    <a:lnTo>
                      <a:pt x="263" y="30"/>
                    </a:lnTo>
                    <a:lnTo>
                      <a:pt x="265" y="29"/>
                    </a:lnTo>
                    <a:lnTo>
                      <a:pt x="265" y="30"/>
                    </a:lnTo>
                    <a:lnTo>
                      <a:pt x="266" y="30"/>
                    </a:lnTo>
                    <a:lnTo>
                      <a:pt x="266" y="29"/>
                    </a:lnTo>
                    <a:lnTo>
                      <a:pt x="267" y="29"/>
                    </a:lnTo>
                    <a:lnTo>
                      <a:pt x="267" y="30"/>
                    </a:lnTo>
                    <a:lnTo>
                      <a:pt x="267" y="29"/>
                    </a:lnTo>
                    <a:lnTo>
                      <a:pt x="269" y="29"/>
                    </a:lnTo>
                    <a:lnTo>
                      <a:pt x="269" y="30"/>
                    </a:lnTo>
                    <a:lnTo>
                      <a:pt x="270" y="30"/>
                    </a:lnTo>
                    <a:lnTo>
                      <a:pt x="270" y="29"/>
                    </a:lnTo>
                    <a:lnTo>
                      <a:pt x="271" y="29"/>
                    </a:lnTo>
                    <a:lnTo>
                      <a:pt x="273" y="29"/>
                    </a:lnTo>
                    <a:lnTo>
                      <a:pt x="274" y="30"/>
                    </a:lnTo>
                    <a:lnTo>
                      <a:pt x="275" y="30"/>
                    </a:lnTo>
                    <a:lnTo>
                      <a:pt x="276" y="30"/>
                    </a:lnTo>
                    <a:lnTo>
                      <a:pt x="278" y="32"/>
                    </a:lnTo>
                    <a:lnTo>
                      <a:pt x="279" y="30"/>
                    </a:lnTo>
                    <a:lnTo>
                      <a:pt x="280" y="30"/>
                    </a:lnTo>
                    <a:lnTo>
                      <a:pt x="280" y="32"/>
                    </a:lnTo>
                    <a:lnTo>
                      <a:pt x="280" y="30"/>
                    </a:lnTo>
                    <a:lnTo>
                      <a:pt x="282" y="30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4" y="32"/>
                    </a:lnTo>
                    <a:lnTo>
                      <a:pt x="286" y="32"/>
                    </a:lnTo>
                    <a:lnTo>
                      <a:pt x="287" y="32"/>
                    </a:lnTo>
                    <a:lnTo>
                      <a:pt x="287" y="33"/>
                    </a:lnTo>
                    <a:lnTo>
                      <a:pt x="288" y="33"/>
                    </a:lnTo>
                    <a:lnTo>
                      <a:pt x="288" y="32"/>
                    </a:lnTo>
                    <a:lnTo>
                      <a:pt x="290" y="32"/>
                    </a:lnTo>
                    <a:lnTo>
                      <a:pt x="291" y="32"/>
                    </a:lnTo>
                    <a:lnTo>
                      <a:pt x="292" y="32"/>
                    </a:lnTo>
                    <a:lnTo>
                      <a:pt x="292" y="33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7" y="32"/>
                    </a:lnTo>
                    <a:lnTo>
                      <a:pt x="299" y="32"/>
                    </a:lnTo>
                    <a:lnTo>
                      <a:pt x="300" y="32"/>
                    </a:lnTo>
                    <a:lnTo>
                      <a:pt x="300" y="30"/>
                    </a:lnTo>
                    <a:lnTo>
                      <a:pt x="301" y="30"/>
                    </a:lnTo>
                    <a:lnTo>
                      <a:pt x="303" y="30"/>
                    </a:lnTo>
                    <a:lnTo>
                      <a:pt x="303" y="29"/>
                    </a:lnTo>
                    <a:lnTo>
                      <a:pt x="304" y="29"/>
                    </a:lnTo>
                    <a:lnTo>
                      <a:pt x="305" y="29"/>
                    </a:lnTo>
                    <a:lnTo>
                      <a:pt x="307" y="29"/>
                    </a:lnTo>
                    <a:lnTo>
                      <a:pt x="307" y="28"/>
                    </a:lnTo>
                    <a:lnTo>
                      <a:pt x="308" y="28"/>
                    </a:lnTo>
                    <a:lnTo>
                      <a:pt x="308" y="26"/>
                    </a:lnTo>
                    <a:lnTo>
                      <a:pt x="309" y="28"/>
                    </a:lnTo>
                    <a:lnTo>
                      <a:pt x="310" y="28"/>
                    </a:lnTo>
                    <a:lnTo>
                      <a:pt x="310" y="26"/>
                    </a:lnTo>
                    <a:lnTo>
                      <a:pt x="312" y="26"/>
                    </a:lnTo>
                    <a:lnTo>
                      <a:pt x="313" y="26"/>
                    </a:lnTo>
                    <a:lnTo>
                      <a:pt x="314" y="26"/>
                    </a:lnTo>
                    <a:lnTo>
                      <a:pt x="314" y="25"/>
                    </a:lnTo>
                    <a:lnTo>
                      <a:pt x="316" y="24"/>
                    </a:lnTo>
                    <a:lnTo>
                      <a:pt x="317" y="24"/>
                    </a:lnTo>
                    <a:lnTo>
                      <a:pt x="318" y="24"/>
                    </a:lnTo>
                    <a:lnTo>
                      <a:pt x="320" y="24"/>
                    </a:lnTo>
                    <a:lnTo>
                      <a:pt x="320" y="22"/>
                    </a:lnTo>
                    <a:lnTo>
                      <a:pt x="321" y="22"/>
                    </a:lnTo>
                    <a:lnTo>
                      <a:pt x="321" y="21"/>
                    </a:lnTo>
                    <a:lnTo>
                      <a:pt x="321" y="20"/>
                    </a:lnTo>
                    <a:lnTo>
                      <a:pt x="322" y="18"/>
                    </a:lnTo>
                    <a:lnTo>
                      <a:pt x="324" y="18"/>
                    </a:lnTo>
                    <a:lnTo>
                      <a:pt x="324" y="17"/>
                    </a:lnTo>
                    <a:lnTo>
                      <a:pt x="322" y="17"/>
                    </a:lnTo>
                    <a:lnTo>
                      <a:pt x="324" y="17"/>
                    </a:lnTo>
                    <a:lnTo>
                      <a:pt x="324" y="16"/>
                    </a:lnTo>
                    <a:lnTo>
                      <a:pt x="325" y="16"/>
                    </a:lnTo>
                    <a:lnTo>
                      <a:pt x="325" y="15"/>
                    </a:lnTo>
                    <a:lnTo>
                      <a:pt x="326" y="15"/>
                    </a:lnTo>
                    <a:lnTo>
                      <a:pt x="326" y="13"/>
                    </a:lnTo>
                    <a:lnTo>
                      <a:pt x="325" y="13"/>
                    </a:lnTo>
                    <a:lnTo>
                      <a:pt x="324" y="13"/>
                    </a:lnTo>
                    <a:lnTo>
                      <a:pt x="324" y="12"/>
                    </a:lnTo>
                    <a:lnTo>
                      <a:pt x="325" y="12"/>
                    </a:lnTo>
                    <a:lnTo>
                      <a:pt x="326" y="12"/>
                    </a:lnTo>
                    <a:lnTo>
                      <a:pt x="326" y="11"/>
                    </a:lnTo>
                    <a:lnTo>
                      <a:pt x="328" y="11"/>
                    </a:lnTo>
                    <a:lnTo>
                      <a:pt x="329" y="11"/>
                    </a:lnTo>
                    <a:lnTo>
                      <a:pt x="330" y="11"/>
                    </a:lnTo>
                    <a:lnTo>
                      <a:pt x="330" y="9"/>
                    </a:lnTo>
                    <a:lnTo>
                      <a:pt x="331" y="9"/>
                    </a:lnTo>
                    <a:lnTo>
                      <a:pt x="331" y="8"/>
                    </a:lnTo>
                    <a:lnTo>
                      <a:pt x="330" y="8"/>
                    </a:lnTo>
                    <a:lnTo>
                      <a:pt x="330" y="7"/>
                    </a:lnTo>
                    <a:lnTo>
                      <a:pt x="331" y="7"/>
                    </a:lnTo>
                    <a:lnTo>
                      <a:pt x="333" y="7"/>
                    </a:lnTo>
                    <a:lnTo>
                      <a:pt x="333" y="8"/>
                    </a:lnTo>
                    <a:lnTo>
                      <a:pt x="334" y="8"/>
                    </a:lnTo>
                    <a:lnTo>
                      <a:pt x="334" y="7"/>
                    </a:lnTo>
                    <a:lnTo>
                      <a:pt x="335" y="7"/>
                    </a:lnTo>
                    <a:lnTo>
                      <a:pt x="337" y="7"/>
                    </a:lnTo>
                    <a:lnTo>
                      <a:pt x="338" y="7"/>
                    </a:lnTo>
                    <a:lnTo>
                      <a:pt x="339" y="8"/>
                    </a:lnTo>
                    <a:lnTo>
                      <a:pt x="341" y="8"/>
                    </a:lnTo>
                    <a:lnTo>
                      <a:pt x="341" y="7"/>
                    </a:lnTo>
                    <a:lnTo>
                      <a:pt x="341" y="5"/>
                    </a:lnTo>
                    <a:lnTo>
                      <a:pt x="342" y="5"/>
                    </a:lnTo>
                    <a:lnTo>
                      <a:pt x="342" y="7"/>
                    </a:lnTo>
                    <a:lnTo>
                      <a:pt x="343" y="7"/>
                    </a:lnTo>
                    <a:lnTo>
                      <a:pt x="343" y="5"/>
                    </a:lnTo>
                    <a:lnTo>
                      <a:pt x="345" y="5"/>
                    </a:lnTo>
                    <a:lnTo>
                      <a:pt x="345" y="4"/>
                    </a:lnTo>
                    <a:lnTo>
                      <a:pt x="346" y="4"/>
                    </a:lnTo>
                    <a:lnTo>
                      <a:pt x="347" y="4"/>
                    </a:lnTo>
                    <a:lnTo>
                      <a:pt x="348" y="4"/>
                    </a:lnTo>
                    <a:lnTo>
                      <a:pt x="350" y="3"/>
                    </a:lnTo>
                    <a:lnTo>
                      <a:pt x="351" y="1"/>
                    </a:lnTo>
                    <a:lnTo>
                      <a:pt x="352" y="1"/>
                    </a:lnTo>
                    <a:lnTo>
                      <a:pt x="354" y="0"/>
                    </a:lnTo>
                    <a:lnTo>
                      <a:pt x="355" y="0"/>
                    </a:lnTo>
                    <a:lnTo>
                      <a:pt x="355" y="1"/>
                    </a:lnTo>
                    <a:lnTo>
                      <a:pt x="355" y="3"/>
                    </a:lnTo>
                    <a:lnTo>
                      <a:pt x="355" y="4"/>
                    </a:lnTo>
                    <a:lnTo>
                      <a:pt x="358" y="4"/>
                    </a:lnTo>
                    <a:lnTo>
                      <a:pt x="359" y="4"/>
                    </a:lnTo>
                    <a:lnTo>
                      <a:pt x="360" y="3"/>
                    </a:lnTo>
                    <a:lnTo>
                      <a:pt x="362" y="3"/>
                    </a:lnTo>
                    <a:lnTo>
                      <a:pt x="363" y="4"/>
                    </a:lnTo>
                    <a:lnTo>
                      <a:pt x="364" y="4"/>
                    </a:lnTo>
                    <a:lnTo>
                      <a:pt x="365" y="4"/>
                    </a:lnTo>
                    <a:lnTo>
                      <a:pt x="367" y="3"/>
                    </a:lnTo>
                    <a:lnTo>
                      <a:pt x="367" y="4"/>
                    </a:lnTo>
                    <a:lnTo>
                      <a:pt x="367" y="5"/>
                    </a:lnTo>
                    <a:lnTo>
                      <a:pt x="368" y="5"/>
                    </a:lnTo>
                    <a:lnTo>
                      <a:pt x="369" y="4"/>
                    </a:lnTo>
                    <a:lnTo>
                      <a:pt x="371" y="4"/>
                    </a:lnTo>
                    <a:lnTo>
                      <a:pt x="372" y="4"/>
                    </a:lnTo>
                    <a:lnTo>
                      <a:pt x="373" y="4"/>
                    </a:lnTo>
                    <a:lnTo>
                      <a:pt x="373" y="5"/>
                    </a:lnTo>
                    <a:lnTo>
                      <a:pt x="375" y="5"/>
                    </a:lnTo>
                    <a:lnTo>
                      <a:pt x="375" y="7"/>
                    </a:lnTo>
                    <a:lnTo>
                      <a:pt x="376" y="7"/>
                    </a:lnTo>
                    <a:lnTo>
                      <a:pt x="377" y="5"/>
                    </a:lnTo>
                    <a:lnTo>
                      <a:pt x="379" y="4"/>
                    </a:lnTo>
                    <a:lnTo>
                      <a:pt x="380" y="5"/>
                    </a:lnTo>
                    <a:lnTo>
                      <a:pt x="381" y="7"/>
                    </a:lnTo>
                    <a:lnTo>
                      <a:pt x="382" y="7"/>
                    </a:lnTo>
                    <a:lnTo>
                      <a:pt x="384" y="7"/>
                    </a:lnTo>
                    <a:lnTo>
                      <a:pt x="385" y="7"/>
                    </a:lnTo>
                    <a:lnTo>
                      <a:pt x="389" y="7"/>
                    </a:lnTo>
                    <a:lnTo>
                      <a:pt x="393" y="7"/>
                    </a:lnTo>
                    <a:lnTo>
                      <a:pt x="394" y="7"/>
                    </a:lnTo>
                    <a:lnTo>
                      <a:pt x="396" y="9"/>
                    </a:lnTo>
                    <a:lnTo>
                      <a:pt x="398" y="11"/>
                    </a:lnTo>
                    <a:lnTo>
                      <a:pt x="400" y="12"/>
                    </a:lnTo>
                    <a:lnTo>
                      <a:pt x="401" y="12"/>
                    </a:lnTo>
                    <a:lnTo>
                      <a:pt x="403" y="11"/>
                    </a:lnTo>
                    <a:lnTo>
                      <a:pt x="409" y="8"/>
                    </a:lnTo>
                    <a:lnTo>
                      <a:pt x="409" y="7"/>
                    </a:lnTo>
                    <a:lnTo>
                      <a:pt x="411" y="5"/>
                    </a:lnTo>
                    <a:lnTo>
                      <a:pt x="414" y="5"/>
                    </a:lnTo>
                    <a:lnTo>
                      <a:pt x="415" y="7"/>
                    </a:lnTo>
                    <a:lnTo>
                      <a:pt x="418" y="7"/>
                    </a:lnTo>
                    <a:lnTo>
                      <a:pt x="419" y="8"/>
                    </a:lnTo>
                    <a:lnTo>
                      <a:pt x="424" y="7"/>
                    </a:lnTo>
                    <a:lnTo>
                      <a:pt x="428" y="8"/>
                    </a:lnTo>
                    <a:lnTo>
                      <a:pt x="431" y="7"/>
                    </a:lnTo>
                    <a:lnTo>
                      <a:pt x="434" y="9"/>
                    </a:lnTo>
                    <a:lnTo>
                      <a:pt x="436" y="11"/>
                    </a:lnTo>
                    <a:lnTo>
                      <a:pt x="439" y="9"/>
                    </a:lnTo>
                    <a:lnTo>
                      <a:pt x="441" y="11"/>
                    </a:lnTo>
                    <a:lnTo>
                      <a:pt x="443" y="11"/>
                    </a:lnTo>
                    <a:lnTo>
                      <a:pt x="447" y="15"/>
                    </a:lnTo>
                    <a:lnTo>
                      <a:pt x="452" y="13"/>
                    </a:lnTo>
                    <a:lnTo>
                      <a:pt x="457" y="11"/>
                    </a:lnTo>
                    <a:lnTo>
                      <a:pt x="460" y="12"/>
                    </a:lnTo>
                    <a:lnTo>
                      <a:pt x="462" y="12"/>
                    </a:lnTo>
                    <a:lnTo>
                      <a:pt x="468" y="11"/>
                    </a:lnTo>
                    <a:lnTo>
                      <a:pt x="472" y="9"/>
                    </a:lnTo>
                    <a:lnTo>
                      <a:pt x="475" y="11"/>
                    </a:lnTo>
                    <a:lnTo>
                      <a:pt x="478" y="11"/>
                    </a:lnTo>
                    <a:lnTo>
                      <a:pt x="485" y="12"/>
                    </a:lnTo>
                    <a:lnTo>
                      <a:pt x="487" y="12"/>
                    </a:lnTo>
                    <a:lnTo>
                      <a:pt x="490" y="12"/>
                    </a:lnTo>
                    <a:lnTo>
                      <a:pt x="492" y="12"/>
                    </a:lnTo>
                    <a:lnTo>
                      <a:pt x="495" y="12"/>
                    </a:lnTo>
                    <a:lnTo>
                      <a:pt x="503" y="13"/>
                    </a:lnTo>
                    <a:lnTo>
                      <a:pt x="509" y="16"/>
                    </a:lnTo>
                    <a:lnTo>
                      <a:pt x="512" y="22"/>
                    </a:lnTo>
                    <a:lnTo>
                      <a:pt x="513" y="26"/>
                    </a:lnTo>
                    <a:lnTo>
                      <a:pt x="512" y="29"/>
                    </a:lnTo>
                    <a:lnTo>
                      <a:pt x="511" y="33"/>
                    </a:lnTo>
                    <a:lnTo>
                      <a:pt x="508" y="37"/>
                    </a:lnTo>
                    <a:lnTo>
                      <a:pt x="507" y="38"/>
                    </a:lnTo>
                    <a:lnTo>
                      <a:pt x="507" y="39"/>
                    </a:lnTo>
                    <a:lnTo>
                      <a:pt x="503" y="41"/>
                    </a:lnTo>
                    <a:lnTo>
                      <a:pt x="499" y="46"/>
                    </a:lnTo>
                    <a:lnTo>
                      <a:pt x="496" y="50"/>
                    </a:lnTo>
                    <a:lnTo>
                      <a:pt x="498" y="52"/>
                    </a:lnTo>
                    <a:lnTo>
                      <a:pt x="498" y="55"/>
                    </a:lnTo>
                    <a:lnTo>
                      <a:pt x="502" y="63"/>
                    </a:lnTo>
                    <a:lnTo>
                      <a:pt x="506" y="71"/>
                    </a:lnTo>
                    <a:lnTo>
                      <a:pt x="507" y="75"/>
                    </a:lnTo>
                    <a:lnTo>
                      <a:pt x="507" y="80"/>
                    </a:lnTo>
                    <a:lnTo>
                      <a:pt x="507" y="83"/>
                    </a:lnTo>
                    <a:lnTo>
                      <a:pt x="503" y="89"/>
                    </a:lnTo>
                    <a:lnTo>
                      <a:pt x="502" y="90"/>
                    </a:lnTo>
                    <a:lnTo>
                      <a:pt x="500" y="93"/>
                    </a:lnTo>
                    <a:lnTo>
                      <a:pt x="496" y="94"/>
                    </a:lnTo>
                    <a:lnTo>
                      <a:pt x="496" y="96"/>
                    </a:lnTo>
                    <a:lnTo>
                      <a:pt x="489" y="97"/>
                    </a:lnTo>
                    <a:lnTo>
                      <a:pt x="481" y="100"/>
                    </a:lnTo>
                    <a:lnTo>
                      <a:pt x="475" y="104"/>
                    </a:lnTo>
                    <a:lnTo>
                      <a:pt x="472" y="111"/>
                    </a:lnTo>
                    <a:lnTo>
                      <a:pt x="470" y="118"/>
                    </a:lnTo>
                    <a:lnTo>
                      <a:pt x="472" y="127"/>
                    </a:lnTo>
                    <a:lnTo>
                      <a:pt x="475" y="132"/>
                    </a:lnTo>
                    <a:lnTo>
                      <a:pt x="479" y="135"/>
                    </a:lnTo>
                    <a:lnTo>
                      <a:pt x="483" y="136"/>
                    </a:lnTo>
                    <a:lnTo>
                      <a:pt x="487" y="140"/>
                    </a:lnTo>
                    <a:lnTo>
                      <a:pt x="495" y="145"/>
                    </a:lnTo>
                    <a:lnTo>
                      <a:pt x="498" y="149"/>
                    </a:lnTo>
                    <a:lnTo>
                      <a:pt x="500" y="156"/>
                    </a:lnTo>
                    <a:lnTo>
                      <a:pt x="500" y="161"/>
                    </a:lnTo>
                    <a:lnTo>
                      <a:pt x="499" y="176"/>
                    </a:lnTo>
                    <a:lnTo>
                      <a:pt x="498" y="177"/>
                    </a:lnTo>
                    <a:lnTo>
                      <a:pt x="491" y="179"/>
                    </a:lnTo>
                    <a:lnTo>
                      <a:pt x="487" y="179"/>
                    </a:lnTo>
                    <a:lnTo>
                      <a:pt x="485" y="182"/>
                    </a:lnTo>
                    <a:lnTo>
                      <a:pt x="482" y="183"/>
                    </a:lnTo>
                    <a:lnTo>
                      <a:pt x="478" y="185"/>
                    </a:lnTo>
                    <a:lnTo>
                      <a:pt x="474" y="186"/>
                    </a:lnTo>
                    <a:lnTo>
                      <a:pt x="472" y="187"/>
                    </a:lnTo>
                    <a:lnTo>
                      <a:pt x="469" y="195"/>
                    </a:lnTo>
                    <a:lnTo>
                      <a:pt x="468" y="204"/>
                    </a:lnTo>
                    <a:lnTo>
                      <a:pt x="465" y="217"/>
                    </a:lnTo>
                    <a:lnTo>
                      <a:pt x="465" y="221"/>
                    </a:lnTo>
                    <a:lnTo>
                      <a:pt x="473" y="219"/>
                    </a:lnTo>
                    <a:lnTo>
                      <a:pt x="477" y="219"/>
                    </a:lnTo>
                    <a:lnTo>
                      <a:pt x="482" y="219"/>
                    </a:lnTo>
                    <a:lnTo>
                      <a:pt x="483" y="219"/>
                    </a:lnTo>
                    <a:lnTo>
                      <a:pt x="483" y="220"/>
                    </a:lnTo>
                    <a:lnTo>
                      <a:pt x="485" y="220"/>
                    </a:lnTo>
                    <a:lnTo>
                      <a:pt x="486" y="221"/>
                    </a:lnTo>
                    <a:lnTo>
                      <a:pt x="487" y="221"/>
                    </a:lnTo>
                    <a:lnTo>
                      <a:pt x="489" y="221"/>
                    </a:lnTo>
                    <a:lnTo>
                      <a:pt x="490" y="221"/>
                    </a:lnTo>
                    <a:lnTo>
                      <a:pt x="491" y="221"/>
                    </a:lnTo>
                    <a:lnTo>
                      <a:pt x="491" y="223"/>
                    </a:lnTo>
                    <a:lnTo>
                      <a:pt x="492" y="223"/>
                    </a:lnTo>
                    <a:lnTo>
                      <a:pt x="492" y="221"/>
                    </a:lnTo>
                    <a:lnTo>
                      <a:pt x="494" y="221"/>
                    </a:lnTo>
                    <a:lnTo>
                      <a:pt x="494" y="223"/>
                    </a:lnTo>
                    <a:lnTo>
                      <a:pt x="495" y="223"/>
                    </a:lnTo>
                    <a:lnTo>
                      <a:pt x="496" y="223"/>
                    </a:lnTo>
                    <a:lnTo>
                      <a:pt x="496" y="224"/>
                    </a:lnTo>
                    <a:lnTo>
                      <a:pt x="496" y="225"/>
                    </a:lnTo>
                    <a:lnTo>
                      <a:pt x="496" y="227"/>
                    </a:lnTo>
                    <a:lnTo>
                      <a:pt x="498" y="227"/>
                    </a:lnTo>
                    <a:lnTo>
                      <a:pt x="498" y="228"/>
                    </a:lnTo>
                    <a:lnTo>
                      <a:pt x="498" y="229"/>
                    </a:lnTo>
                    <a:lnTo>
                      <a:pt x="498" y="231"/>
                    </a:lnTo>
                    <a:lnTo>
                      <a:pt x="496" y="231"/>
                    </a:lnTo>
                    <a:lnTo>
                      <a:pt x="496" y="232"/>
                    </a:lnTo>
                    <a:lnTo>
                      <a:pt x="496" y="233"/>
                    </a:lnTo>
                    <a:lnTo>
                      <a:pt x="495" y="233"/>
                    </a:lnTo>
                    <a:lnTo>
                      <a:pt x="495" y="234"/>
                    </a:lnTo>
                    <a:lnTo>
                      <a:pt x="494" y="236"/>
                    </a:lnTo>
                    <a:lnTo>
                      <a:pt x="492" y="237"/>
                    </a:lnTo>
                    <a:lnTo>
                      <a:pt x="492" y="238"/>
                    </a:lnTo>
                    <a:lnTo>
                      <a:pt x="491" y="238"/>
                    </a:lnTo>
                    <a:lnTo>
                      <a:pt x="491" y="240"/>
                    </a:lnTo>
                    <a:lnTo>
                      <a:pt x="491" y="241"/>
                    </a:lnTo>
                    <a:lnTo>
                      <a:pt x="490" y="241"/>
                    </a:lnTo>
                    <a:lnTo>
                      <a:pt x="491" y="241"/>
                    </a:lnTo>
                    <a:lnTo>
                      <a:pt x="491" y="242"/>
                    </a:lnTo>
                    <a:lnTo>
                      <a:pt x="490" y="244"/>
                    </a:lnTo>
                    <a:lnTo>
                      <a:pt x="491" y="244"/>
                    </a:lnTo>
                    <a:lnTo>
                      <a:pt x="491" y="245"/>
                    </a:lnTo>
                    <a:lnTo>
                      <a:pt x="491" y="246"/>
                    </a:lnTo>
                    <a:lnTo>
                      <a:pt x="492" y="246"/>
                    </a:lnTo>
                    <a:lnTo>
                      <a:pt x="491" y="248"/>
                    </a:lnTo>
                    <a:lnTo>
                      <a:pt x="491" y="249"/>
                    </a:lnTo>
                    <a:lnTo>
                      <a:pt x="491" y="250"/>
                    </a:lnTo>
                    <a:lnTo>
                      <a:pt x="492" y="250"/>
                    </a:lnTo>
                    <a:lnTo>
                      <a:pt x="494" y="250"/>
                    </a:lnTo>
                    <a:lnTo>
                      <a:pt x="494" y="251"/>
                    </a:lnTo>
                    <a:lnTo>
                      <a:pt x="494" y="253"/>
                    </a:lnTo>
                    <a:lnTo>
                      <a:pt x="494" y="254"/>
                    </a:lnTo>
                    <a:lnTo>
                      <a:pt x="494" y="255"/>
                    </a:lnTo>
                    <a:lnTo>
                      <a:pt x="492" y="255"/>
                    </a:lnTo>
                    <a:lnTo>
                      <a:pt x="492" y="257"/>
                    </a:lnTo>
                    <a:lnTo>
                      <a:pt x="492" y="258"/>
                    </a:lnTo>
                    <a:lnTo>
                      <a:pt x="492" y="259"/>
                    </a:lnTo>
                    <a:lnTo>
                      <a:pt x="492" y="263"/>
                    </a:lnTo>
                    <a:lnTo>
                      <a:pt x="494" y="265"/>
                    </a:lnTo>
                    <a:lnTo>
                      <a:pt x="494" y="266"/>
                    </a:lnTo>
                    <a:lnTo>
                      <a:pt x="492" y="266"/>
                    </a:lnTo>
                    <a:lnTo>
                      <a:pt x="492" y="267"/>
                    </a:lnTo>
                    <a:lnTo>
                      <a:pt x="492" y="268"/>
                    </a:lnTo>
                    <a:lnTo>
                      <a:pt x="491" y="268"/>
                    </a:lnTo>
                    <a:lnTo>
                      <a:pt x="491" y="270"/>
                    </a:lnTo>
                    <a:lnTo>
                      <a:pt x="491" y="271"/>
                    </a:lnTo>
                    <a:lnTo>
                      <a:pt x="490" y="271"/>
                    </a:lnTo>
                    <a:lnTo>
                      <a:pt x="494" y="274"/>
                    </a:lnTo>
                    <a:lnTo>
                      <a:pt x="495" y="274"/>
                    </a:lnTo>
                    <a:lnTo>
                      <a:pt x="495" y="275"/>
                    </a:lnTo>
                    <a:lnTo>
                      <a:pt x="496" y="275"/>
                    </a:lnTo>
                    <a:lnTo>
                      <a:pt x="498" y="275"/>
                    </a:lnTo>
                    <a:lnTo>
                      <a:pt x="498" y="276"/>
                    </a:lnTo>
                    <a:lnTo>
                      <a:pt x="499" y="276"/>
                    </a:lnTo>
                    <a:lnTo>
                      <a:pt x="499" y="278"/>
                    </a:lnTo>
                    <a:lnTo>
                      <a:pt x="500" y="278"/>
                    </a:lnTo>
                    <a:lnTo>
                      <a:pt x="500" y="279"/>
                    </a:lnTo>
                    <a:lnTo>
                      <a:pt x="502" y="279"/>
                    </a:lnTo>
                    <a:lnTo>
                      <a:pt x="502" y="280"/>
                    </a:lnTo>
                    <a:lnTo>
                      <a:pt x="502" y="282"/>
                    </a:lnTo>
                    <a:lnTo>
                      <a:pt x="503" y="283"/>
                    </a:lnTo>
                    <a:lnTo>
                      <a:pt x="504" y="283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3" y="285"/>
                    </a:lnTo>
                    <a:lnTo>
                      <a:pt x="503" y="287"/>
                    </a:lnTo>
                    <a:lnTo>
                      <a:pt x="502" y="287"/>
                    </a:lnTo>
                    <a:lnTo>
                      <a:pt x="500" y="287"/>
                    </a:lnTo>
                    <a:lnTo>
                      <a:pt x="500" y="288"/>
                    </a:lnTo>
                    <a:lnTo>
                      <a:pt x="500" y="289"/>
                    </a:lnTo>
                    <a:lnTo>
                      <a:pt x="499" y="289"/>
                    </a:lnTo>
                    <a:lnTo>
                      <a:pt x="498" y="289"/>
                    </a:lnTo>
                    <a:lnTo>
                      <a:pt x="498" y="291"/>
                    </a:lnTo>
                    <a:lnTo>
                      <a:pt x="499" y="291"/>
                    </a:lnTo>
                    <a:lnTo>
                      <a:pt x="499" y="292"/>
                    </a:lnTo>
                    <a:lnTo>
                      <a:pt x="499" y="293"/>
                    </a:lnTo>
                    <a:lnTo>
                      <a:pt x="499" y="295"/>
                    </a:lnTo>
                    <a:lnTo>
                      <a:pt x="498" y="295"/>
                    </a:lnTo>
                    <a:lnTo>
                      <a:pt x="499" y="295"/>
                    </a:lnTo>
                    <a:lnTo>
                      <a:pt x="498" y="296"/>
                    </a:lnTo>
                    <a:lnTo>
                      <a:pt x="498" y="295"/>
                    </a:lnTo>
                    <a:lnTo>
                      <a:pt x="496" y="295"/>
                    </a:lnTo>
                    <a:lnTo>
                      <a:pt x="496" y="296"/>
                    </a:lnTo>
                    <a:lnTo>
                      <a:pt x="495" y="296"/>
                    </a:lnTo>
                    <a:lnTo>
                      <a:pt x="496" y="297"/>
                    </a:lnTo>
                    <a:lnTo>
                      <a:pt x="495" y="297"/>
                    </a:lnTo>
                    <a:lnTo>
                      <a:pt x="495" y="299"/>
                    </a:lnTo>
                    <a:lnTo>
                      <a:pt x="494" y="299"/>
                    </a:lnTo>
                    <a:lnTo>
                      <a:pt x="492" y="299"/>
                    </a:lnTo>
                    <a:lnTo>
                      <a:pt x="492" y="300"/>
                    </a:lnTo>
                    <a:lnTo>
                      <a:pt x="494" y="300"/>
                    </a:lnTo>
                    <a:lnTo>
                      <a:pt x="492" y="300"/>
                    </a:lnTo>
                    <a:lnTo>
                      <a:pt x="491" y="300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1" y="303"/>
                    </a:lnTo>
                    <a:lnTo>
                      <a:pt x="490" y="303"/>
                    </a:lnTo>
                    <a:lnTo>
                      <a:pt x="489" y="303"/>
                    </a:lnTo>
                    <a:lnTo>
                      <a:pt x="490" y="303"/>
                    </a:lnTo>
                    <a:lnTo>
                      <a:pt x="489" y="304"/>
                    </a:lnTo>
                    <a:lnTo>
                      <a:pt x="487" y="304"/>
                    </a:lnTo>
                    <a:lnTo>
                      <a:pt x="487" y="305"/>
                    </a:lnTo>
                    <a:lnTo>
                      <a:pt x="489" y="305"/>
                    </a:lnTo>
                    <a:lnTo>
                      <a:pt x="489" y="306"/>
                    </a:lnTo>
                    <a:lnTo>
                      <a:pt x="487" y="306"/>
                    </a:lnTo>
                    <a:lnTo>
                      <a:pt x="487" y="308"/>
                    </a:lnTo>
                    <a:lnTo>
                      <a:pt x="489" y="308"/>
                    </a:lnTo>
                    <a:lnTo>
                      <a:pt x="487" y="308"/>
                    </a:lnTo>
                    <a:lnTo>
                      <a:pt x="487" y="309"/>
                    </a:lnTo>
                    <a:lnTo>
                      <a:pt x="487" y="310"/>
                    </a:lnTo>
                    <a:lnTo>
                      <a:pt x="489" y="310"/>
                    </a:lnTo>
                    <a:lnTo>
                      <a:pt x="490" y="310"/>
                    </a:lnTo>
                    <a:lnTo>
                      <a:pt x="490" y="312"/>
                    </a:lnTo>
                    <a:lnTo>
                      <a:pt x="490" y="313"/>
                    </a:lnTo>
                    <a:lnTo>
                      <a:pt x="489" y="313"/>
                    </a:lnTo>
                    <a:lnTo>
                      <a:pt x="487" y="313"/>
                    </a:lnTo>
                    <a:lnTo>
                      <a:pt x="486" y="313"/>
                    </a:lnTo>
                    <a:lnTo>
                      <a:pt x="485" y="313"/>
                    </a:lnTo>
                    <a:lnTo>
                      <a:pt x="485" y="314"/>
                    </a:lnTo>
                    <a:lnTo>
                      <a:pt x="483" y="314"/>
                    </a:lnTo>
                    <a:lnTo>
                      <a:pt x="483" y="316"/>
                    </a:lnTo>
                    <a:lnTo>
                      <a:pt x="482" y="316"/>
                    </a:lnTo>
                    <a:lnTo>
                      <a:pt x="483" y="316"/>
                    </a:lnTo>
                    <a:lnTo>
                      <a:pt x="483" y="317"/>
                    </a:lnTo>
                    <a:lnTo>
                      <a:pt x="482" y="317"/>
                    </a:lnTo>
                    <a:lnTo>
                      <a:pt x="483" y="317"/>
                    </a:lnTo>
                    <a:lnTo>
                      <a:pt x="483" y="318"/>
                    </a:lnTo>
                    <a:lnTo>
                      <a:pt x="481" y="320"/>
                    </a:lnTo>
                    <a:lnTo>
                      <a:pt x="479" y="321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5" y="327"/>
                    </a:lnTo>
                    <a:lnTo>
                      <a:pt x="474" y="329"/>
                    </a:lnTo>
                    <a:lnTo>
                      <a:pt x="473" y="329"/>
                    </a:lnTo>
                    <a:lnTo>
                      <a:pt x="473" y="331"/>
                    </a:lnTo>
                    <a:lnTo>
                      <a:pt x="473" y="333"/>
                    </a:lnTo>
                    <a:lnTo>
                      <a:pt x="472" y="334"/>
                    </a:lnTo>
                    <a:lnTo>
                      <a:pt x="472" y="335"/>
                    </a:lnTo>
                    <a:lnTo>
                      <a:pt x="472" y="337"/>
                    </a:lnTo>
                    <a:lnTo>
                      <a:pt x="470" y="339"/>
                    </a:lnTo>
                    <a:lnTo>
                      <a:pt x="470" y="340"/>
                    </a:lnTo>
                    <a:lnTo>
                      <a:pt x="470" y="342"/>
                    </a:lnTo>
                    <a:lnTo>
                      <a:pt x="468" y="346"/>
                    </a:lnTo>
                    <a:lnTo>
                      <a:pt x="465" y="352"/>
                    </a:lnTo>
                    <a:lnTo>
                      <a:pt x="465" y="354"/>
                    </a:lnTo>
                    <a:lnTo>
                      <a:pt x="465" y="355"/>
                    </a:lnTo>
                    <a:lnTo>
                      <a:pt x="464" y="355"/>
                    </a:lnTo>
                    <a:lnTo>
                      <a:pt x="462" y="355"/>
                    </a:lnTo>
                    <a:lnTo>
                      <a:pt x="462" y="356"/>
                    </a:lnTo>
                    <a:lnTo>
                      <a:pt x="462" y="357"/>
                    </a:lnTo>
                    <a:lnTo>
                      <a:pt x="462" y="359"/>
                    </a:lnTo>
                    <a:lnTo>
                      <a:pt x="461" y="359"/>
                    </a:lnTo>
                    <a:lnTo>
                      <a:pt x="461" y="360"/>
                    </a:lnTo>
                    <a:lnTo>
                      <a:pt x="461" y="361"/>
                    </a:lnTo>
                    <a:lnTo>
                      <a:pt x="461" y="363"/>
                    </a:lnTo>
                    <a:lnTo>
                      <a:pt x="461" y="364"/>
                    </a:lnTo>
                    <a:lnTo>
                      <a:pt x="462" y="364"/>
                    </a:lnTo>
                    <a:lnTo>
                      <a:pt x="462" y="365"/>
                    </a:lnTo>
                    <a:lnTo>
                      <a:pt x="462" y="367"/>
                    </a:lnTo>
                    <a:lnTo>
                      <a:pt x="464" y="367"/>
                    </a:lnTo>
                    <a:lnTo>
                      <a:pt x="464" y="368"/>
                    </a:lnTo>
                    <a:lnTo>
                      <a:pt x="465" y="368"/>
                    </a:lnTo>
                    <a:lnTo>
                      <a:pt x="465" y="369"/>
                    </a:lnTo>
                    <a:lnTo>
                      <a:pt x="466" y="369"/>
                    </a:lnTo>
                    <a:lnTo>
                      <a:pt x="468" y="369"/>
                    </a:lnTo>
                    <a:lnTo>
                      <a:pt x="469" y="369"/>
                    </a:lnTo>
                    <a:lnTo>
                      <a:pt x="470" y="369"/>
                    </a:lnTo>
                    <a:lnTo>
                      <a:pt x="470" y="371"/>
                    </a:lnTo>
                    <a:lnTo>
                      <a:pt x="470" y="372"/>
                    </a:lnTo>
                    <a:lnTo>
                      <a:pt x="472" y="372"/>
                    </a:lnTo>
                    <a:lnTo>
                      <a:pt x="472" y="373"/>
                    </a:lnTo>
                    <a:lnTo>
                      <a:pt x="473" y="373"/>
                    </a:lnTo>
                    <a:lnTo>
                      <a:pt x="473" y="374"/>
                    </a:lnTo>
                    <a:lnTo>
                      <a:pt x="474" y="374"/>
                    </a:lnTo>
                    <a:lnTo>
                      <a:pt x="474" y="376"/>
                    </a:lnTo>
                    <a:lnTo>
                      <a:pt x="475" y="377"/>
                    </a:lnTo>
                    <a:lnTo>
                      <a:pt x="477" y="377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9" y="378"/>
                    </a:lnTo>
                    <a:lnTo>
                      <a:pt x="479" y="380"/>
                    </a:lnTo>
                    <a:lnTo>
                      <a:pt x="479" y="381"/>
                    </a:lnTo>
                    <a:lnTo>
                      <a:pt x="478" y="382"/>
                    </a:lnTo>
                    <a:lnTo>
                      <a:pt x="477" y="384"/>
                    </a:lnTo>
                    <a:lnTo>
                      <a:pt x="475" y="385"/>
                    </a:lnTo>
                    <a:lnTo>
                      <a:pt x="473" y="386"/>
                    </a:lnTo>
                    <a:lnTo>
                      <a:pt x="472" y="386"/>
                    </a:lnTo>
                    <a:lnTo>
                      <a:pt x="472" y="388"/>
                    </a:lnTo>
                    <a:lnTo>
                      <a:pt x="470" y="388"/>
                    </a:lnTo>
                    <a:lnTo>
                      <a:pt x="469" y="388"/>
                    </a:lnTo>
                    <a:lnTo>
                      <a:pt x="469" y="389"/>
                    </a:lnTo>
                    <a:lnTo>
                      <a:pt x="468" y="389"/>
                    </a:lnTo>
                    <a:lnTo>
                      <a:pt x="466" y="389"/>
                    </a:lnTo>
                    <a:lnTo>
                      <a:pt x="466" y="390"/>
                    </a:lnTo>
                    <a:lnTo>
                      <a:pt x="465" y="390"/>
                    </a:lnTo>
                    <a:lnTo>
                      <a:pt x="464" y="390"/>
                    </a:lnTo>
                    <a:lnTo>
                      <a:pt x="464" y="392"/>
                    </a:lnTo>
                    <a:lnTo>
                      <a:pt x="462" y="392"/>
                    </a:lnTo>
                    <a:lnTo>
                      <a:pt x="462" y="393"/>
                    </a:lnTo>
                    <a:lnTo>
                      <a:pt x="461" y="393"/>
                    </a:lnTo>
                    <a:lnTo>
                      <a:pt x="461" y="394"/>
                    </a:lnTo>
                    <a:lnTo>
                      <a:pt x="461" y="395"/>
                    </a:lnTo>
                    <a:lnTo>
                      <a:pt x="460" y="395"/>
                    </a:lnTo>
                    <a:lnTo>
                      <a:pt x="458" y="395"/>
                    </a:lnTo>
                    <a:lnTo>
                      <a:pt x="457" y="395"/>
                    </a:lnTo>
                    <a:lnTo>
                      <a:pt x="456" y="395"/>
                    </a:lnTo>
                    <a:lnTo>
                      <a:pt x="454" y="395"/>
                    </a:lnTo>
                    <a:lnTo>
                      <a:pt x="453" y="395"/>
                    </a:lnTo>
                    <a:lnTo>
                      <a:pt x="451" y="397"/>
                    </a:lnTo>
                    <a:lnTo>
                      <a:pt x="443" y="401"/>
                    </a:lnTo>
                    <a:lnTo>
                      <a:pt x="443" y="399"/>
                    </a:lnTo>
                    <a:lnTo>
                      <a:pt x="441" y="399"/>
                    </a:lnTo>
                    <a:lnTo>
                      <a:pt x="441" y="398"/>
                    </a:lnTo>
                    <a:lnTo>
                      <a:pt x="440" y="398"/>
                    </a:lnTo>
                    <a:lnTo>
                      <a:pt x="439" y="397"/>
                    </a:lnTo>
                    <a:lnTo>
                      <a:pt x="436" y="395"/>
                    </a:lnTo>
                    <a:lnTo>
                      <a:pt x="435" y="403"/>
                    </a:lnTo>
                    <a:lnTo>
                      <a:pt x="435" y="405"/>
                    </a:lnTo>
                    <a:lnTo>
                      <a:pt x="435" y="406"/>
                    </a:lnTo>
                    <a:lnTo>
                      <a:pt x="434" y="406"/>
                    </a:lnTo>
                    <a:lnTo>
                      <a:pt x="434" y="407"/>
                    </a:lnTo>
                    <a:lnTo>
                      <a:pt x="432" y="407"/>
                    </a:lnTo>
                    <a:lnTo>
                      <a:pt x="432" y="409"/>
                    </a:lnTo>
                    <a:lnTo>
                      <a:pt x="432" y="410"/>
                    </a:lnTo>
                    <a:lnTo>
                      <a:pt x="432" y="411"/>
                    </a:lnTo>
                    <a:lnTo>
                      <a:pt x="431" y="412"/>
                    </a:lnTo>
                    <a:lnTo>
                      <a:pt x="431" y="414"/>
                    </a:lnTo>
                    <a:lnTo>
                      <a:pt x="430" y="414"/>
                    </a:lnTo>
                    <a:lnTo>
                      <a:pt x="428" y="414"/>
                    </a:lnTo>
                    <a:lnTo>
                      <a:pt x="427" y="414"/>
                    </a:lnTo>
                    <a:lnTo>
                      <a:pt x="426" y="414"/>
                    </a:lnTo>
                    <a:lnTo>
                      <a:pt x="426" y="415"/>
                    </a:lnTo>
                    <a:lnTo>
                      <a:pt x="424" y="415"/>
                    </a:lnTo>
                    <a:lnTo>
                      <a:pt x="424" y="416"/>
                    </a:lnTo>
                    <a:lnTo>
                      <a:pt x="424" y="418"/>
                    </a:lnTo>
                    <a:lnTo>
                      <a:pt x="427" y="419"/>
                    </a:lnTo>
                    <a:lnTo>
                      <a:pt x="427" y="422"/>
                    </a:lnTo>
                    <a:lnTo>
                      <a:pt x="428" y="426"/>
                    </a:lnTo>
                    <a:lnTo>
                      <a:pt x="427" y="427"/>
                    </a:lnTo>
                    <a:lnTo>
                      <a:pt x="426" y="428"/>
                    </a:lnTo>
                    <a:lnTo>
                      <a:pt x="424" y="428"/>
                    </a:lnTo>
                    <a:lnTo>
                      <a:pt x="424" y="429"/>
                    </a:lnTo>
                    <a:lnTo>
                      <a:pt x="423" y="429"/>
                    </a:lnTo>
                    <a:lnTo>
                      <a:pt x="423" y="431"/>
                    </a:lnTo>
                    <a:lnTo>
                      <a:pt x="422" y="431"/>
                    </a:lnTo>
                    <a:lnTo>
                      <a:pt x="420" y="431"/>
                    </a:lnTo>
                    <a:lnTo>
                      <a:pt x="420" y="432"/>
                    </a:lnTo>
                    <a:lnTo>
                      <a:pt x="418" y="433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3" y="436"/>
                    </a:lnTo>
                    <a:lnTo>
                      <a:pt x="411" y="437"/>
                    </a:lnTo>
                    <a:lnTo>
                      <a:pt x="411" y="439"/>
                    </a:lnTo>
                    <a:lnTo>
                      <a:pt x="409" y="440"/>
                    </a:lnTo>
                    <a:lnTo>
                      <a:pt x="407" y="441"/>
                    </a:lnTo>
                    <a:lnTo>
                      <a:pt x="405" y="444"/>
                    </a:lnTo>
                    <a:lnTo>
                      <a:pt x="403" y="445"/>
                    </a:lnTo>
                    <a:lnTo>
                      <a:pt x="402" y="446"/>
                    </a:lnTo>
                    <a:lnTo>
                      <a:pt x="401" y="449"/>
                    </a:lnTo>
                    <a:lnTo>
                      <a:pt x="398" y="450"/>
                    </a:lnTo>
                    <a:lnTo>
                      <a:pt x="397" y="450"/>
                    </a:lnTo>
                    <a:lnTo>
                      <a:pt x="396" y="452"/>
                    </a:lnTo>
                    <a:lnTo>
                      <a:pt x="394" y="453"/>
                    </a:lnTo>
                    <a:lnTo>
                      <a:pt x="392" y="454"/>
                    </a:lnTo>
                    <a:lnTo>
                      <a:pt x="389" y="456"/>
                    </a:lnTo>
                    <a:lnTo>
                      <a:pt x="388" y="458"/>
                    </a:lnTo>
                    <a:lnTo>
                      <a:pt x="386" y="458"/>
                    </a:lnTo>
                    <a:lnTo>
                      <a:pt x="385" y="460"/>
                    </a:lnTo>
                    <a:lnTo>
                      <a:pt x="386" y="460"/>
                    </a:lnTo>
                    <a:lnTo>
                      <a:pt x="385" y="462"/>
                    </a:lnTo>
                    <a:lnTo>
                      <a:pt x="385" y="464"/>
                    </a:lnTo>
                    <a:lnTo>
                      <a:pt x="385" y="465"/>
                    </a:lnTo>
                    <a:lnTo>
                      <a:pt x="385" y="466"/>
                    </a:lnTo>
                    <a:lnTo>
                      <a:pt x="385" y="467"/>
                    </a:lnTo>
                    <a:lnTo>
                      <a:pt x="384" y="467"/>
                    </a:lnTo>
                    <a:lnTo>
                      <a:pt x="382" y="467"/>
                    </a:lnTo>
                    <a:lnTo>
                      <a:pt x="380" y="466"/>
                    </a:lnTo>
                    <a:lnTo>
                      <a:pt x="379" y="467"/>
                    </a:lnTo>
                    <a:lnTo>
                      <a:pt x="376" y="469"/>
                    </a:lnTo>
                    <a:lnTo>
                      <a:pt x="376" y="470"/>
                    </a:lnTo>
                    <a:lnTo>
                      <a:pt x="375" y="470"/>
                    </a:lnTo>
                    <a:lnTo>
                      <a:pt x="373" y="471"/>
                    </a:lnTo>
                    <a:lnTo>
                      <a:pt x="372" y="473"/>
                    </a:lnTo>
                    <a:lnTo>
                      <a:pt x="373" y="473"/>
                    </a:lnTo>
                    <a:lnTo>
                      <a:pt x="375" y="473"/>
                    </a:lnTo>
                    <a:lnTo>
                      <a:pt x="376" y="473"/>
                    </a:lnTo>
                    <a:lnTo>
                      <a:pt x="377" y="471"/>
                    </a:lnTo>
                    <a:lnTo>
                      <a:pt x="377" y="473"/>
                    </a:lnTo>
                    <a:lnTo>
                      <a:pt x="377" y="474"/>
                    </a:lnTo>
                    <a:lnTo>
                      <a:pt x="379" y="474"/>
                    </a:lnTo>
                    <a:lnTo>
                      <a:pt x="379" y="475"/>
                    </a:lnTo>
                    <a:lnTo>
                      <a:pt x="377" y="475"/>
                    </a:lnTo>
                    <a:lnTo>
                      <a:pt x="377" y="477"/>
                    </a:lnTo>
                    <a:lnTo>
                      <a:pt x="377" y="478"/>
                    </a:lnTo>
                    <a:lnTo>
                      <a:pt x="376" y="478"/>
                    </a:lnTo>
                    <a:lnTo>
                      <a:pt x="376" y="479"/>
                    </a:lnTo>
                    <a:lnTo>
                      <a:pt x="376" y="481"/>
                    </a:lnTo>
                    <a:lnTo>
                      <a:pt x="375" y="481"/>
                    </a:lnTo>
                    <a:lnTo>
                      <a:pt x="373" y="481"/>
                    </a:lnTo>
                    <a:lnTo>
                      <a:pt x="373" y="482"/>
                    </a:lnTo>
                    <a:lnTo>
                      <a:pt x="372" y="482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71" y="482"/>
                    </a:lnTo>
                    <a:lnTo>
                      <a:pt x="371" y="483"/>
                    </a:lnTo>
                    <a:lnTo>
                      <a:pt x="369" y="483"/>
                    </a:lnTo>
                    <a:lnTo>
                      <a:pt x="371" y="483"/>
                    </a:lnTo>
                    <a:lnTo>
                      <a:pt x="369" y="484"/>
                    </a:lnTo>
                    <a:lnTo>
                      <a:pt x="368" y="484"/>
                    </a:lnTo>
                    <a:lnTo>
                      <a:pt x="368" y="486"/>
                    </a:lnTo>
                    <a:lnTo>
                      <a:pt x="368" y="487"/>
                    </a:lnTo>
                    <a:lnTo>
                      <a:pt x="367" y="487"/>
                    </a:lnTo>
                    <a:lnTo>
                      <a:pt x="367" y="488"/>
                    </a:lnTo>
                    <a:lnTo>
                      <a:pt x="365" y="488"/>
                    </a:lnTo>
                    <a:lnTo>
                      <a:pt x="365" y="490"/>
                    </a:lnTo>
                    <a:lnTo>
                      <a:pt x="364" y="490"/>
                    </a:lnTo>
                    <a:lnTo>
                      <a:pt x="363" y="490"/>
                    </a:lnTo>
                    <a:lnTo>
                      <a:pt x="363" y="491"/>
                    </a:lnTo>
                    <a:lnTo>
                      <a:pt x="362" y="491"/>
                    </a:lnTo>
                    <a:lnTo>
                      <a:pt x="360" y="491"/>
                    </a:lnTo>
                    <a:lnTo>
                      <a:pt x="360" y="492"/>
                    </a:lnTo>
                    <a:lnTo>
                      <a:pt x="359" y="492"/>
                    </a:lnTo>
                    <a:lnTo>
                      <a:pt x="359" y="494"/>
                    </a:lnTo>
                    <a:lnTo>
                      <a:pt x="359" y="495"/>
                    </a:lnTo>
                    <a:lnTo>
                      <a:pt x="359" y="496"/>
                    </a:lnTo>
                    <a:lnTo>
                      <a:pt x="359" y="498"/>
                    </a:lnTo>
                    <a:lnTo>
                      <a:pt x="360" y="499"/>
                    </a:lnTo>
                    <a:lnTo>
                      <a:pt x="359" y="499"/>
                    </a:lnTo>
                    <a:lnTo>
                      <a:pt x="359" y="500"/>
                    </a:lnTo>
                    <a:lnTo>
                      <a:pt x="358" y="501"/>
                    </a:lnTo>
                    <a:lnTo>
                      <a:pt x="356" y="503"/>
                    </a:lnTo>
                    <a:lnTo>
                      <a:pt x="355" y="503"/>
                    </a:lnTo>
                    <a:lnTo>
                      <a:pt x="354" y="503"/>
                    </a:lnTo>
                    <a:lnTo>
                      <a:pt x="354" y="504"/>
                    </a:lnTo>
                    <a:lnTo>
                      <a:pt x="354" y="505"/>
                    </a:lnTo>
                    <a:lnTo>
                      <a:pt x="352" y="505"/>
                    </a:lnTo>
                    <a:lnTo>
                      <a:pt x="352" y="507"/>
                    </a:lnTo>
                    <a:lnTo>
                      <a:pt x="351" y="505"/>
                    </a:lnTo>
                    <a:lnTo>
                      <a:pt x="351" y="504"/>
                    </a:lnTo>
                    <a:lnTo>
                      <a:pt x="351" y="503"/>
                    </a:lnTo>
                    <a:lnTo>
                      <a:pt x="351" y="501"/>
                    </a:lnTo>
                    <a:lnTo>
                      <a:pt x="350" y="501"/>
                    </a:lnTo>
                    <a:lnTo>
                      <a:pt x="348" y="501"/>
                    </a:lnTo>
                    <a:lnTo>
                      <a:pt x="348" y="500"/>
                    </a:lnTo>
                    <a:lnTo>
                      <a:pt x="347" y="500"/>
                    </a:lnTo>
                    <a:lnTo>
                      <a:pt x="346" y="500"/>
                    </a:lnTo>
                    <a:lnTo>
                      <a:pt x="346" y="499"/>
                    </a:lnTo>
                    <a:lnTo>
                      <a:pt x="346" y="498"/>
                    </a:lnTo>
                    <a:lnTo>
                      <a:pt x="347" y="498"/>
                    </a:lnTo>
                    <a:lnTo>
                      <a:pt x="347" y="496"/>
                    </a:lnTo>
                    <a:lnTo>
                      <a:pt x="348" y="495"/>
                    </a:lnTo>
                    <a:lnTo>
                      <a:pt x="348" y="494"/>
                    </a:lnTo>
                    <a:lnTo>
                      <a:pt x="348" y="492"/>
                    </a:lnTo>
                    <a:lnTo>
                      <a:pt x="348" y="491"/>
                    </a:lnTo>
                    <a:lnTo>
                      <a:pt x="346" y="491"/>
                    </a:lnTo>
                    <a:lnTo>
                      <a:pt x="345" y="491"/>
                    </a:lnTo>
                    <a:lnTo>
                      <a:pt x="343" y="492"/>
                    </a:lnTo>
                    <a:lnTo>
                      <a:pt x="341" y="494"/>
                    </a:lnTo>
                    <a:lnTo>
                      <a:pt x="339" y="491"/>
                    </a:lnTo>
                    <a:lnTo>
                      <a:pt x="339" y="488"/>
                    </a:lnTo>
                    <a:lnTo>
                      <a:pt x="339" y="487"/>
                    </a:lnTo>
                    <a:lnTo>
                      <a:pt x="338" y="484"/>
                    </a:lnTo>
                    <a:lnTo>
                      <a:pt x="338" y="483"/>
                    </a:lnTo>
                    <a:lnTo>
                      <a:pt x="337" y="483"/>
                    </a:lnTo>
                    <a:lnTo>
                      <a:pt x="337" y="484"/>
                    </a:lnTo>
                    <a:lnTo>
                      <a:pt x="337" y="483"/>
                    </a:lnTo>
                    <a:lnTo>
                      <a:pt x="335" y="483"/>
                    </a:lnTo>
                    <a:lnTo>
                      <a:pt x="333" y="484"/>
                    </a:lnTo>
                    <a:lnTo>
                      <a:pt x="331" y="484"/>
                    </a:lnTo>
                    <a:lnTo>
                      <a:pt x="329" y="486"/>
                    </a:lnTo>
                    <a:lnTo>
                      <a:pt x="328" y="486"/>
                    </a:lnTo>
                    <a:lnTo>
                      <a:pt x="328" y="487"/>
                    </a:lnTo>
                    <a:lnTo>
                      <a:pt x="326" y="487"/>
                    </a:lnTo>
                    <a:lnTo>
                      <a:pt x="325" y="488"/>
                    </a:lnTo>
                    <a:lnTo>
                      <a:pt x="324" y="488"/>
                    </a:lnTo>
                    <a:lnTo>
                      <a:pt x="322" y="490"/>
                    </a:lnTo>
                    <a:lnTo>
                      <a:pt x="321" y="491"/>
                    </a:lnTo>
                    <a:lnTo>
                      <a:pt x="321" y="492"/>
                    </a:lnTo>
                    <a:lnTo>
                      <a:pt x="320" y="492"/>
                    </a:lnTo>
                    <a:lnTo>
                      <a:pt x="318" y="492"/>
                    </a:lnTo>
                    <a:lnTo>
                      <a:pt x="318" y="494"/>
                    </a:lnTo>
                    <a:lnTo>
                      <a:pt x="317" y="495"/>
                    </a:lnTo>
                    <a:lnTo>
                      <a:pt x="316" y="494"/>
                    </a:lnTo>
                    <a:lnTo>
                      <a:pt x="316" y="492"/>
                    </a:lnTo>
                    <a:lnTo>
                      <a:pt x="316" y="494"/>
                    </a:lnTo>
                    <a:lnTo>
                      <a:pt x="314" y="494"/>
                    </a:lnTo>
                    <a:lnTo>
                      <a:pt x="313" y="494"/>
                    </a:lnTo>
                    <a:lnTo>
                      <a:pt x="312" y="494"/>
                    </a:lnTo>
                    <a:lnTo>
                      <a:pt x="310" y="494"/>
                    </a:lnTo>
                    <a:lnTo>
                      <a:pt x="310" y="495"/>
                    </a:lnTo>
                    <a:lnTo>
                      <a:pt x="309" y="495"/>
                    </a:lnTo>
                    <a:lnTo>
                      <a:pt x="309" y="496"/>
                    </a:lnTo>
                    <a:lnTo>
                      <a:pt x="308" y="496"/>
                    </a:lnTo>
                    <a:lnTo>
                      <a:pt x="308" y="498"/>
                    </a:lnTo>
                    <a:lnTo>
                      <a:pt x="307" y="498"/>
                    </a:lnTo>
                    <a:lnTo>
                      <a:pt x="305" y="498"/>
                    </a:lnTo>
                    <a:lnTo>
                      <a:pt x="305" y="499"/>
                    </a:lnTo>
                    <a:lnTo>
                      <a:pt x="304" y="499"/>
                    </a:lnTo>
                    <a:lnTo>
                      <a:pt x="303" y="499"/>
                    </a:lnTo>
                    <a:lnTo>
                      <a:pt x="303" y="498"/>
                    </a:lnTo>
                    <a:lnTo>
                      <a:pt x="301" y="496"/>
                    </a:lnTo>
                    <a:lnTo>
                      <a:pt x="300" y="496"/>
                    </a:lnTo>
                    <a:lnTo>
                      <a:pt x="299" y="496"/>
                    </a:lnTo>
                    <a:lnTo>
                      <a:pt x="299" y="495"/>
                    </a:lnTo>
                    <a:lnTo>
                      <a:pt x="297" y="494"/>
                    </a:lnTo>
                    <a:lnTo>
                      <a:pt x="297" y="495"/>
                    </a:lnTo>
                    <a:lnTo>
                      <a:pt x="296" y="495"/>
                    </a:lnTo>
                    <a:lnTo>
                      <a:pt x="296" y="496"/>
                    </a:lnTo>
                    <a:lnTo>
                      <a:pt x="296" y="498"/>
                    </a:lnTo>
                    <a:lnTo>
                      <a:pt x="296" y="499"/>
                    </a:lnTo>
                    <a:lnTo>
                      <a:pt x="295" y="499"/>
                    </a:lnTo>
                    <a:lnTo>
                      <a:pt x="295" y="500"/>
                    </a:lnTo>
                    <a:lnTo>
                      <a:pt x="293" y="500"/>
                    </a:lnTo>
                    <a:lnTo>
                      <a:pt x="293" y="499"/>
                    </a:lnTo>
                    <a:lnTo>
                      <a:pt x="292" y="499"/>
                    </a:lnTo>
                    <a:lnTo>
                      <a:pt x="292" y="498"/>
                    </a:lnTo>
                    <a:lnTo>
                      <a:pt x="291" y="498"/>
                    </a:lnTo>
                    <a:lnTo>
                      <a:pt x="291" y="496"/>
                    </a:lnTo>
                    <a:lnTo>
                      <a:pt x="290" y="496"/>
                    </a:lnTo>
                    <a:lnTo>
                      <a:pt x="288" y="496"/>
                    </a:lnTo>
                    <a:lnTo>
                      <a:pt x="287" y="495"/>
                    </a:lnTo>
                    <a:lnTo>
                      <a:pt x="287" y="494"/>
                    </a:lnTo>
                    <a:lnTo>
                      <a:pt x="286" y="494"/>
                    </a:lnTo>
                    <a:lnTo>
                      <a:pt x="286" y="492"/>
                    </a:lnTo>
                    <a:lnTo>
                      <a:pt x="287" y="492"/>
                    </a:lnTo>
                    <a:lnTo>
                      <a:pt x="287" y="491"/>
                    </a:lnTo>
                    <a:lnTo>
                      <a:pt x="287" y="490"/>
                    </a:lnTo>
                    <a:lnTo>
                      <a:pt x="286" y="490"/>
                    </a:lnTo>
                    <a:lnTo>
                      <a:pt x="284" y="490"/>
                    </a:lnTo>
                    <a:lnTo>
                      <a:pt x="284" y="488"/>
                    </a:lnTo>
                    <a:lnTo>
                      <a:pt x="283" y="488"/>
                    </a:lnTo>
                    <a:lnTo>
                      <a:pt x="282" y="488"/>
                    </a:lnTo>
                    <a:close/>
                    <a:moveTo>
                      <a:pt x="400" y="351"/>
                    </a:moveTo>
                    <a:lnTo>
                      <a:pt x="400" y="350"/>
                    </a:lnTo>
                    <a:lnTo>
                      <a:pt x="400" y="351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62" name="Freeform 26">
                <a:extLst>
                  <a:ext uri="{FF2B5EF4-FFF2-40B4-BE49-F238E27FC236}">
                    <a16:creationId xmlns:a16="http://schemas.microsoft.com/office/drawing/2014/main" id="{6EAC2932-BD50-CB9C-91C8-F88426988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1" y="213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3" name="Freeform 27">
                <a:extLst>
                  <a:ext uri="{FF2B5EF4-FFF2-40B4-BE49-F238E27FC236}">
                    <a16:creationId xmlns:a16="http://schemas.microsoft.com/office/drawing/2014/main" id="{53C9D0F6-A67E-E95E-E583-3760A96EA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" y="2166"/>
                <a:ext cx="415" cy="220"/>
              </a:xfrm>
              <a:custGeom>
                <a:avLst/>
                <a:gdLst>
                  <a:gd name="T0" fmla="*/ 83 w 415"/>
                  <a:gd name="T1" fmla="*/ 205 h 220"/>
                  <a:gd name="T2" fmla="*/ 41 w 415"/>
                  <a:gd name="T3" fmla="*/ 218 h 220"/>
                  <a:gd name="T4" fmla="*/ 41 w 415"/>
                  <a:gd name="T5" fmla="*/ 207 h 220"/>
                  <a:gd name="T6" fmla="*/ 38 w 415"/>
                  <a:gd name="T7" fmla="*/ 192 h 220"/>
                  <a:gd name="T8" fmla="*/ 36 w 415"/>
                  <a:gd name="T9" fmla="*/ 178 h 220"/>
                  <a:gd name="T10" fmla="*/ 26 w 415"/>
                  <a:gd name="T11" fmla="*/ 167 h 220"/>
                  <a:gd name="T12" fmla="*/ 11 w 415"/>
                  <a:gd name="T13" fmla="*/ 160 h 220"/>
                  <a:gd name="T14" fmla="*/ 2 w 415"/>
                  <a:gd name="T15" fmla="*/ 144 h 220"/>
                  <a:gd name="T16" fmla="*/ 3 w 415"/>
                  <a:gd name="T17" fmla="*/ 130 h 220"/>
                  <a:gd name="T18" fmla="*/ 17 w 415"/>
                  <a:gd name="T19" fmla="*/ 120 h 220"/>
                  <a:gd name="T20" fmla="*/ 26 w 415"/>
                  <a:gd name="T21" fmla="*/ 110 h 220"/>
                  <a:gd name="T22" fmla="*/ 37 w 415"/>
                  <a:gd name="T23" fmla="*/ 116 h 220"/>
                  <a:gd name="T24" fmla="*/ 47 w 415"/>
                  <a:gd name="T25" fmla="*/ 117 h 220"/>
                  <a:gd name="T26" fmla="*/ 60 w 415"/>
                  <a:gd name="T27" fmla="*/ 117 h 220"/>
                  <a:gd name="T28" fmla="*/ 75 w 415"/>
                  <a:gd name="T29" fmla="*/ 110 h 220"/>
                  <a:gd name="T30" fmla="*/ 91 w 415"/>
                  <a:gd name="T31" fmla="*/ 116 h 220"/>
                  <a:gd name="T32" fmla="*/ 100 w 415"/>
                  <a:gd name="T33" fmla="*/ 123 h 220"/>
                  <a:gd name="T34" fmla="*/ 109 w 415"/>
                  <a:gd name="T35" fmla="*/ 120 h 220"/>
                  <a:gd name="T36" fmla="*/ 118 w 415"/>
                  <a:gd name="T37" fmla="*/ 108 h 220"/>
                  <a:gd name="T38" fmla="*/ 127 w 415"/>
                  <a:gd name="T39" fmla="*/ 100 h 220"/>
                  <a:gd name="T40" fmla="*/ 129 w 415"/>
                  <a:gd name="T41" fmla="*/ 89 h 220"/>
                  <a:gd name="T42" fmla="*/ 144 w 415"/>
                  <a:gd name="T43" fmla="*/ 75 h 220"/>
                  <a:gd name="T44" fmla="*/ 170 w 415"/>
                  <a:gd name="T45" fmla="*/ 54 h 220"/>
                  <a:gd name="T46" fmla="*/ 176 w 415"/>
                  <a:gd name="T47" fmla="*/ 36 h 220"/>
                  <a:gd name="T48" fmla="*/ 189 w 415"/>
                  <a:gd name="T49" fmla="*/ 19 h 220"/>
                  <a:gd name="T50" fmla="*/ 212 w 415"/>
                  <a:gd name="T51" fmla="*/ 15 h 220"/>
                  <a:gd name="T52" fmla="*/ 228 w 415"/>
                  <a:gd name="T53" fmla="*/ 4 h 220"/>
                  <a:gd name="T54" fmla="*/ 244 w 415"/>
                  <a:gd name="T55" fmla="*/ 6 h 220"/>
                  <a:gd name="T56" fmla="*/ 258 w 415"/>
                  <a:gd name="T57" fmla="*/ 0 h 220"/>
                  <a:gd name="T58" fmla="*/ 276 w 415"/>
                  <a:gd name="T59" fmla="*/ 10 h 220"/>
                  <a:gd name="T60" fmla="*/ 286 w 415"/>
                  <a:gd name="T61" fmla="*/ 20 h 220"/>
                  <a:gd name="T62" fmla="*/ 297 w 415"/>
                  <a:gd name="T63" fmla="*/ 29 h 220"/>
                  <a:gd name="T64" fmla="*/ 295 w 415"/>
                  <a:gd name="T65" fmla="*/ 42 h 220"/>
                  <a:gd name="T66" fmla="*/ 301 w 415"/>
                  <a:gd name="T67" fmla="*/ 54 h 220"/>
                  <a:gd name="T68" fmla="*/ 321 w 415"/>
                  <a:gd name="T69" fmla="*/ 50 h 220"/>
                  <a:gd name="T70" fmla="*/ 330 w 415"/>
                  <a:gd name="T71" fmla="*/ 41 h 220"/>
                  <a:gd name="T72" fmla="*/ 346 w 415"/>
                  <a:gd name="T73" fmla="*/ 44 h 220"/>
                  <a:gd name="T74" fmla="*/ 351 w 415"/>
                  <a:gd name="T75" fmla="*/ 42 h 220"/>
                  <a:gd name="T76" fmla="*/ 359 w 415"/>
                  <a:gd name="T77" fmla="*/ 53 h 220"/>
                  <a:gd name="T78" fmla="*/ 368 w 415"/>
                  <a:gd name="T79" fmla="*/ 63 h 220"/>
                  <a:gd name="T80" fmla="*/ 376 w 415"/>
                  <a:gd name="T81" fmla="*/ 63 h 220"/>
                  <a:gd name="T82" fmla="*/ 377 w 415"/>
                  <a:gd name="T83" fmla="*/ 71 h 220"/>
                  <a:gd name="T84" fmla="*/ 390 w 415"/>
                  <a:gd name="T85" fmla="*/ 82 h 220"/>
                  <a:gd name="T86" fmla="*/ 393 w 415"/>
                  <a:gd name="T87" fmla="*/ 88 h 220"/>
                  <a:gd name="T88" fmla="*/ 403 w 415"/>
                  <a:gd name="T89" fmla="*/ 99 h 220"/>
                  <a:gd name="T90" fmla="*/ 415 w 415"/>
                  <a:gd name="T91" fmla="*/ 113 h 220"/>
                  <a:gd name="T92" fmla="*/ 406 w 415"/>
                  <a:gd name="T93" fmla="*/ 118 h 220"/>
                  <a:gd name="T94" fmla="*/ 380 w 415"/>
                  <a:gd name="T95" fmla="*/ 116 h 220"/>
                  <a:gd name="T96" fmla="*/ 358 w 415"/>
                  <a:gd name="T97" fmla="*/ 113 h 220"/>
                  <a:gd name="T98" fmla="*/ 334 w 415"/>
                  <a:gd name="T99" fmla="*/ 112 h 220"/>
                  <a:gd name="T100" fmla="*/ 307 w 415"/>
                  <a:gd name="T101" fmla="*/ 112 h 220"/>
                  <a:gd name="T102" fmla="*/ 284 w 415"/>
                  <a:gd name="T103" fmla="*/ 116 h 220"/>
                  <a:gd name="T104" fmla="*/ 266 w 415"/>
                  <a:gd name="T105" fmla="*/ 120 h 220"/>
                  <a:gd name="T106" fmla="*/ 250 w 415"/>
                  <a:gd name="T107" fmla="*/ 126 h 220"/>
                  <a:gd name="T108" fmla="*/ 233 w 415"/>
                  <a:gd name="T109" fmla="*/ 131 h 220"/>
                  <a:gd name="T110" fmla="*/ 222 w 415"/>
                  <a:gd name="T111" fmla="*/ 140 h 220"/>
                  <a:gd name="T112" fmla="*/ 203 w 415"/>
                  <a:gd name="T113" fmla="*/ 144 h 220"/>
                  <a:gd name="T114" fmla="*/ 193 w 415"/>
                  <a:gd name="T115" fmla="*/ 156 h 220"/>
                  <a:gd name="T116" fmla="*/ 174 w 415"/>
                  <a:gd name="T117" fmla="*/ 171 h 220"/>
                  <a:gd name="T118" fmla="*/ 157 w 415"/>
                  <a:gd name="T119" fmla="*/ 176 h 220"/>
                  <a:gd name="T120" fmla="*/ 146 w 415"/>
                  <a:gd name="T121" fmla="*/ 184 h 220"/>
                  <a:gd name="T122" fmla="*/ 131 w 415"/>
                  <a:gd name="T123" fmla="*/ 190 h 220"/>
                  <a:gd name="T124" fmla="*/ 114 w 415"/>
                  <a:gd name="T125" fmla="*/ 19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5" h="220">
                    <a:moveTo>
                      <a:pt x="104" y="201"/>
                    </a:moveTo>
                    <a:lnTo>
                      <a:pt x="102" y="201"/>
                    </a:lnTo>
                    <a:lnTo>
                      <a:pt x="101" y="201"/>
                    </a:lnTo>
                    <a:lnTo>
                      <a:pt x="100" y="201"/>
                    </a:lnTo>
                    <a:lnTo>
                      <a:pt x="100" y="202"/>
                    </a:lnTo>
                    <a:lnTo>
                      <a:pt x="98" y="202"/>
                    </a:lnTo>
                    <a:lnTo>
                      <a:pt x="97" y="202"/>
                    </a:lnTo>
                    <a:lnTo>
                      <a:pt x="96" y="202"/>
                    </a:lnTo>
                    <a:lnTo>
                      <a:pt x="95" y="202"/>
                    </a:lnTo>
                    <a:lnTo>
                      <a:pt x="93" y="202"/>
                    </a:lnTo>
                    <a:lnTo>
                      <a:pt x="92" y="203"/>
                    </a:lnTo>
                    <a:lnTo>
                      <a:pt x="91" y="203"/>
                    </a:lnTo>
                    <a:lnTo>
                      <a:pt x="88" y="203"/>
                    </a:lnTo>
                    <a:lnTo>
                      <a:pt x="87" y="205"/>
                    </a:lnTo>
                    <a:lnTo>
                      <a:pt x="85" y="205"/>
                    </a:lnTo>
                    <a:lnTo>
                      <a:pt x="83" y="205"/>
                    </a:lnTo>
                    <a:lnTo>
                      <a:pt x="79" y="206"/>
                    </a:lnTo>
                    <a:lnTo>
                      <a:pt x="74" y="207"/>
                    </a:lnTo>
                    <a:lnTo>
                      <a:pt x="68" y="209"/>
                    </a:lnTo>
                    <a:lnTo>
                      <a:pt x="63" y="210"/>
                    </a:lnTo>
                    <a:lnTo>
                      <a:pt x="60" y="210"/>
                    </a:lnTo>
                    <a:lnTo>
                      <a:pt x="58" y="211"/>
                    </a:lnTo>
                    <a:lnTo>
                      <a:pt x="57" y="211"/>
                    </a:lnTo>
                    <a:lnTo>
                      <a:pt x="53" y="212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5" y="218"/>
                    </a:lnTo>
                    <a:lnTo>
                      <a:pt x="42" y="219"/>
                    </a:lnTo>
                    <a:lnTo>
                      <a:pt x="40" y="220"/>
                    </a:lnTo>
                    <a:lnTo>
                      <a:pt x="40" y="219"/>
                    </a:lnTo>
                    <a:lnTo>
                      <a:pt x="40" y="218"/>
                    </a:lnTo>
                    <a:lnTo>
                      <a:pt x="41" y="218"/>
                    </a:lnTo>
                    <a:lnTo>
                      <a:pt x="41" y="216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1" y="214"/>
                    </a:lnTo>
                    <a:lnTo>
                      <a:pt x="41" y="212"/>
                    </a:lnTo>
                    <a:lnTo>
                      <a:pt x="41" y="211"/>
                    </a:lnTo>
                    <a:lnTo>
                      <a:pt x="41" y="210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09"/>
                    </a:lnTo>
                    <a:lnTo>
                      <a:pt x="40" y="209"/>
                    </a:lnTo>
                    <a:lnTo>
                      <a:pt x="41" y="209"/>
                    </a:lnTo>
                    <a:lnTo>
                      <a:pt x="41" y="207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40" y="205"/>
                    </a:lnTo>
                    <a:lnTo>
                      <a:pt x="38" y="205"/>
                    </a:lnTo>
                    <a:lnTo>
                      <a:pt x="38" y="203"/>
                    </a:lnTo>
                    <a:lnTo>
                      <a:pt x="37" y="202"/>
                    </a:lnTo>
                    <a:lnTo>
                      <a:pt x="37" y="201"/>
                    </a:lnTo>
                    <a:lnTo>
                      <a:pt x="37" y="199"/>
                    </a:lnTo>
                    <a:lnTo>
                      <a:pt x="37" y="198"/>
                    </a:lnTo>
                    <a:lnTo>
                      <a:pt x="36" y="198"/>
                    </a:lnTo>
                    <a:lnTo>
                      <a:pt x="37" y="198"/>
                    </a:lnTo>
                    <a:lnTo>
                      <a:pt x="37" y="197"/>
                    </a:lnTo>
                    <a:lnTo>
                      <a:pt x="37" y="195"/>
                    </a:lnTo>
                    <a:lnTo>
                      <a:pt x="37" y="194"/>
                    </a:lnTo>
                    <a:lnTo>
                      <a:pt x="37" y="193"/>
                    </a:lnTo>
                    <a:lnTo>
                      <a:pt x="38" y="192"/>
                    </a:lnTo>
                    <a:lnTo>
                      <a:pt x="40" y="190"/>
                    </a:lnTo>
                    <a:lnTo>
                      <a:pt x="40" y="189"/>
                    </a:lnTo>
                    <a:lnTo>
                      <a:pt x="41" y="189"/>
                    </a:lnTo>
                    <a:lnTo>
                      <a:pt x="42" y="189"/>
                    </a:lnTo>
                    <a:lnTo>
                      <a:pt x="42" y="188"/>
                    </a:lnTo>
                    <a:lnTo>
                      <a:pt x="41" y="188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40" y="185"/>
                    </a:lnTo>
                    <a:lnTo>
                      <a:pt x="40" y="184"/>
                    </a:lnTo>
                    <a:lnTo>
                      <a:pt x="40" y="182"/>
                    </a:lnTo>
                    <a:lnTo>
                      <a:pt x="38" y="182"/>
                    </a:lnTo>
                    <a:lnTo>
                      <a:pt x="37" y="181"/>
                    </a:lnTo>
                    <a:lnTo>
                      <a:pt x="37" y="180"/>
                    </a:lnTo>
                    <a:lnTo>
                      <a:pt x="36" y="180"/>
                    </a:lnTo>
                    <a:lnTo>
                      <a:pt x="36" y="178"/>
                    </a:lnTo>
                    <a:lnTo>
                      <a:pt x="36" y="177"/>
                    </a:lnTo>
                    <a:lnTo>
                      <a:pt x="34" y="177"/>
                    </a:lnTo>
                    <a:lnTo>
                      <a:pt x="34" y="176"/>
                    </a:lnTo>
                    <a:lnTo>
                      <a:pt x="33" y="176"/>
                    </a:lnTo>
                    <a:lnTo>
                      <a:pt x="33" y="175"/>
                    </a:lnTo>
                    <a:lnTo>
                      <a:pt x="33" y="173"/>
                    </a:lnTo>
                    <a:lnTo>
                      <a:pt x="33" y="172"/>
                    </a:lnTo>
                    <a:lnTo>
                      <a:pt x="32" y="172"/>
                    </a:lnTo>
                    <a:lnTo>
                      <a:pt x="32" y="171"/>
                    </a:lnTo>
                    <a:lnTo>
                      <a:pt x="32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8"/>
                    </a:lnTo>
                    <a:lnTo>
                      <a:pt x="28" y="167"/>
                    </a:lnTo>
                    <a:lnTo>
                      <a:pt x="26" y="167"/>
                    </a:lnTo>
                    <a:lnTo>
                      <a:pt x="26" y="165"/>
                    </a:lnTo>
                    <a:lnTo>
                      <a:pt x="25" y="165"/>
                    </a:lnTo>
                    <a:lnTo>
                      <a:pt x="24" y="165"/>
                    </a:lnTo>
                    <a:lnTo>
                      <a:pt x="23" y="165"/>
                    </a:lnTo>
                    <a:lnTo>
                      <a:pt x="23" y="164"/>
                    </a:lnTo>
                    <a:lnTo>
                      <a:pt x="21" y="164"/>
                    </a:lnTo>
                    <a:lnTo>
                      <a:pt x="21" y="163"/>
                    </a:lnTo>
                    <a:lnTo>
                      <a:pt x="20" y="163"/>
                    </a:lnTo>
                    <a:lnTo>
                      <a:pt x="19" y="163"/>
                    </a:lnTo>
                    <a:lnTo>
                      <a:pt x="17" y="163"/>
                    </a:lnTo>
                    <a:lnTo>
                      <a:pt x="17" y="161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60"/>
                    </a:lnTo>
                    <a:lnTo>
                      <a:pt x="13" y="160"/>
                    </a:lnTo>
                    <a:lnTo>
                      <a:pt x="11" y="160"/>
                    </a:lnTo>
                    <a:lnTo>
                      <a:pt x="9" y="161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6"/>
                    </a:lnTo>
                    <a:lnTo>
                      <a:pt x="8" y="155"/>
                    </a:lnTo>
                    <a:lnTo>
                      <a:pt x="8" y="154"/>
                    </a:lnTo>
                    <a:lnTo>
                      <a:pt x="7" y="152"/>
                    </a:lnTo>
                    <a:lnTo>
                      <a:pt x="6" y="151"/>
                    </a:lnTo>
                    <a:lnTo>
                      <a:pt x="6" y="150"/>
                    </a:lnTo>
                    <a:lnTo>
                      <a:pt x="6" y="148"/>
                    </a:lnTo>
                    <a:lnTo>
                      <a:pt x="4" y="148"/>
                    </a:lnTo>
                    <a:lnTo>
                      <a:pt x="3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0" y="144"/>
                    </a:lnTo>
                    <a:lnTo>
                      <a:pt x="0" y="143"/>
                    </a:lnTo>
                    <a:lnTo>
                      <a:pt x="0" y="142"/>
                    </a:lnTo>
                    <a:lnTo>
                      <a:pt x="0" y="140"/>
                    </a:lnTo>
                    <a:lnTo>
                      <a:pt x="2" y="139"/>
                    </a:lnTo>
                    <a:lnTo>
                      <a:pt x="3" y="139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3"/>
                    </a:lnTo>
                    <a:lnTo>
                      <a:pt x="4" y="133"/>
                    </a:lnTo>
                    <a:lnTo>
                      <a:pt x="4" y="131"/>
                    </a:lnTo>
                    <a:lnTo>
                      <a:pt x="4" y="130"/>
                    </a:lnTo>
                    <a:lnTo>
                      <a:pt x="3" y="130"/>
                    </a:lnTo>
                    <a:lnTo>
                      <a:pt x="4" y="130"/>
                    </a:lnTo>
                    <a:lnTo>
                      <a:pt x="4" y="129"/>
                    </a:lnTo>
                    <a:lnTo>
                      <a:pt x="6" y="129"/>
                    </a:lnTo>
                    <a:lnTo>
                      <a:pt x="7" y="127"/>
                    </a:lnTo>
                    <a:lnTo>
                      <a:pt x="8" y="127"/>
                    </a:lnTo>
                    <a:lnTo>
                      <a:pt x="8" y="126"/>
                    </a:lnTo>
                    <a:lnTo>
                      <a:pt x="9" y="126"/>
                    </a:lnTo>
                    <a:lnTo>
                      <a:pt x="9" y="125"/>
                    </a:lnTo>
                    <a:lnTo>
                      <a:pt x="11" y="123"/>
                    </a:lnTo>
                    <a:lnTo>
                      <a:pt x="13" y="122"/>
                    </a:lnTo>
                    <a:lnTo>
                      <a:pt x="15" y="121"/>
                    </a:lnTo>
                    <a:lnTo>
                      <a:pt x="15" y="122"/>
                    </a:lnTo>
                    <a:lnTo>
                      <a:pt x="15" y="121"/>
                    </a:lnTo>
                    <a:lnTo>
                      <a:pt x="16" y="121"/>
                    </a:lnTo>
                    <a:lnTo>
                      <a:pt x="17" y="121"/>
                    </a:lnTo>
                    <a:lnTo>
                      <a:pt x="17" y="120"/>
                    </a:lnTo>
                    <a:lnTo>
                      <a:pt x="19" y="120"/>
                    </a:lnTo>
                    <a:lnTo>
                      <a:pt x="20" y="120"/>
                    </a:lnTo>
                    <a:lnTo>
                      <a:pt x="20" y="118"/>
                    </a:lnTo>
                    <a:lnTo>
                      <a:pt x="21" y="118"/>
                    </a:lnTo>
                    <a:lnTo>
                      <a:pt x="21" y="117"/>
                    </a:lnTo>
                    <a:lnTo>
                      <a:pt x="23" y="117"/>
                    </a:lnTo>
                    <a:lnTo>
                      <a:pt x="24" y="116"/>
                    </a:lnTo>
                    <a:lnTo>
                      <a:pt x="25" y="116"/>
                    </a:lnTo>
                    <a:lnTo>
                      <a:pt x="26" y="116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8" y="109"/>
                    </a:lnTo>
                    <a:lnTo>
                      <a:pt x="28" y="108"/>
                    </a:lnTo>
                    <a:lnTo>
                      <a:pt x="29" y="108"/>
                    </a:lnTo>
                    <a:lnTo>
                      <a:pt x="32" y="109"/>
                    </a:lnTo>
                    <a:lnTo>
                      <a:pt x="32" y="110"/>
                    </a:lnTo>
                    <a:lnTo>
                      <a:pt x="33" y="110"/>
                    </a:lnTo>
                    <a:lnTo>
                      <a:pt x="34" y="110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7" y="112"/>
                    </a:lnTo>
                    <a:lnTo>
                      <a:pt x="37" y="113"/>
                    </a:lnTo>
                    <a:lnTo>
                      <a:pt x="37" y="114"/>
                    </a:lnTo>
                    <a:lnTo>
                      <a:pt x="36" y="114"/>
                    </a:lnTo>
                    <a:lnTo>
                      <a:pt x="36" y="116"/>
                    </a:lnTo>
                    <a:lnTo>
                      <a:pt x="37" y="116"/>
                    </a:lnTo>
                    <a:lnTo>
                      <a:pt x="37" y="117"/>
                    </a:lnTo>
                    <a:lnTo>
                      <a:pt x="38" y="118"/>
                    </a:lnTo>
                    <a:lnTo>
                      <a:pt x="40" y="118"/>
                    </a:lnTo>
                    <a:lnTo>
                      <a:pt x="41" y="118"/>
                    </a:lnTo>
                    <a:lnTo>
                      <a:pt x="41" y="120"/>
                    </a:lnTo>
                    <a:lnTo>
                      <a:pt x="42" y="120"/>
                    </a:lnTo>
                    <a:lnTo>
                      <a:pt x="42" y="121"/>
                    </a:lnTo>
                    <a:lnTo>
                      <a:pt x="43" y="121"/>
                    </a:lnTo>
                    <a:lnTo>
                      <a:pt x="43" y="122"/>
                    </a:lnTo>
                    <a:lnTo>
                      <a:pt x="45" y="122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46" y="120"/>
                    </a:lnTo>
                    <a:lnTo>
                      <a:pt x="46" y="118"/>
                    </a:lnTo>
                    <a:lnTo>
                      <a:pt x="46" y="117"/>
                    </a:lnTo>
                    <a:lnTo>
                      <a:pt x="47" y="117"/>
                    </a:lnTo>
                    <a:lnTo>
                      <a:pt x="47" y="116"/>
                    </a:lnTo>
                    <a:lnTo>
                      <a:pt x="49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1" y="118"/>
                    </a:lnTo>
                    <a:lnTo>
                      <a:pt x="53" y="120"/>
                    </a:lnTo>
                    <a:lnTo>
                      <a:pt x="53" y="121"/>
                    </a:lnTo>
                    <a:lnTo>
                      <a:pt x="54" y="121"/>
                    </a:lnTo>
                    <a:lnTo>
                      <a:pt x="55" y="121"/>
                    </a:lnTo>
                    <a:lnTo>
                      <a:pt x="55" y="120"/>
                    </a:lnTo>
                    <a:lnTo>
                      <a:pt x="57" y="120"/>
                    </a:lnTo>
                    <a:lnTo>
                      <a:pt x="58" y="120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60" y="117"/>
                    </a:lnTo>
                    <a:lnTo>
                      <a:pt x="60" y="116"/>
                    </a:lnTo>
                    <a:lnTo>
                      <a:pt x="62" y="116"/>
                    </a:lnTo>
                    <a:lnTo>
                      <a:pt x="63" y="116"/>
                    </a:lnTo>
                    <a:lnTo>
                      <a:pt x="64" y="116"/>
                    </a:lnTo>
                    <a:lnTo>
                      <a:pt x="66" y="116"/>
                    </a:lnTo>
                    <a:lnTo>
                      <a:pt x="66" y="114"/>
                    </a:lnTo>
                    <a:lnTo>
                      <a:pt x="66" y="116"/>
                    </a:lnTo>
                    <a:lnTo>
                      <a:pt x="67" y="117"/>
                    </a:lnTo>
                    <a:lnTo>
                      <a:pt x="68" y="116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1" y="113"/>
                    </a:lnTo>
                    <a:lnTo>
                      <a:pt x="72" y="112"/>
                    </a:lnTo>
                    <a:lnTo>
                      <a:pt x="74" y="110"/>
                    </a:lnTo>
                    <a:lnTo>
                      <a:pt x="75" y="110"/>
                    </a:lnTo>
                    <a:lnTo>
                      <a:pt x="76" y="109"/>
                    </a:lnTo>
                    <a:lnTo>
                      <a:pt x="78" y="109"/>
                    </a:lnTo>
                    <a:lnTo>
                      <a:pt x="78" y="108"/>
                    </a:lnTo>
                    <a:lnTo>
                      <a:pt x="79" y="108"/>
                    </a:lnTo>
                    <a:lnTo>
                      <a:pt x="81" y="106"/>
                    </a:lnTo>
                    <a:lnTo>
                      <a:pt x="83" y="106"/>
                    </a:lnTo>
                    <a:lnTo>
                      <a:pt x="85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6"/>
                    </a:lnTo>
                    <a:lnTo>
                      <a:pt x="89" y="109"/>
                    </a:lnTo>
                    <a:lnTo>
                      <a:pt x="89" y="110"/>
                    </a:lnTo>
                    <a:lnTo>
                      <a:pt x="89" y="113"/>
                    </a:lnTo>
                    <a:lnTo>
                      <a:pt x="91" y="116"/>
                    </a:lnTo>
                    <a:lnTo>
                      <a:pt x="93" y="114"/>
                    </a:lnTo>
                    <a:lnTo>
                      <a:pt x="95" y="113"/>
                    </a:lnTo>
                    <a:lnTo>
                      <a:pt x="96" y="113"/>
                    </a:lnTo>
                    <a:lnTo>
                      <a:pt x="98" y="113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7" y="118"/>
                    </a:lnTo>
                    <a:lnTo>
                      <a:pt x="97" y="120"/>
                    </a:lnTo>
                    <a:lnTo>
                      <a:pt x="96" y="120"/>
                    </a:lnTo>
                    <a:lnTo>
                      <a:pt x="96" y="121"/>
                    </a:lnTo>
                    <a:lnTo>
                      <a:pt x="96" y="122"/>
                    </a:lnTo>
                    <a:lnTo>
                      <a:pt x="97" y="122"/>
                    </a:lnTo>
                    <a:lnTo>
                      <a:pt x="98" y="122"/>
                    </a:lnTo>
                    <a:lnTo>
                      <a:pt x="98" y="123"/>
                    </a:lnTo>
                    <a:lnTo>
                      <a:pt x="100" y="123"/>
                    </a:lnTo>
                    <a:lnTo>
                      <a:pt x="101" y="123"/>
                    </a:lnTo>
                    <a:lnTo>
                      <a:pt x="101" y="125"/>
                    </a:lnTo>
                    <a:lnTo>
                      <a:pt x="101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2" y="127"/>
                    </a:lnTo>
                    <a:lnTo>
                      <a:pt x="104" y="127"/>
                    </a:lnTo>
                    <a:lnTo>
                      <a:pt x="104" y="126"/>
                    </a:lnTo>
                    <a:lnTo>
                      <a:pt x="104" y="125"/>
                    </a:lnTo>
                    <a:lnTo>
                      <a:pt x="105" y="125"/>
                    </a:lnTo>
                    <a:lnTo>
                      <a:pt x="106" y="125"/>
                    </a:lnTo>
                    <a:lnTo>
                      <a:pt x="108" y="123"/>
                    </a:lnTo>
                    <a:lnTo>
                      <a:pt x="109" y="122"/>
                    </a:lnTo>
                    <a:lnTo>
                      <a:pt x="109" y="121"/>
                    </a:lnTo>
                    <a:lnTo>
                      <a:pt x="110" y="121"/>
                    </a:lnTo>
                    <a:lnTo>
                      <a:pt x="109" y="120"/>
                    </a:lnTo>
                    <a:lnTo>
                      <a:pt x="109" y="118"/>
                    </a:lnTo>
                    <a:lnTo>
                      <a:pt x="109" y="117"/>
                    </a:lnTo>
                    <a:lnTo>
                      <a:pt x="109" y="116"/>
                    </a:lnTo>
                    <a:lnTo>
                      <a:pt x="109" y="114"/>
                    </a:lnTo>
                    <a:lnTo>
                      <a:pt x="110" y="114"/>
                    </a:lnTo>
                    <a:lnTo>
                      <a:pt x="110" y="113"/>
                    </a:lnTo>
                    <a:lnTo>
                      <a:pt x="112" y="113"/>
                    </a:lnTo>
                    <a:lnTo>
                      <a:pt x="113" y="113"/>
                    </a:lnTo>
                    <a:lnTo>
                      <a:pt x="113" y="112"/>
                    </a:lnTo>
                    <a:lnTo>
                      <a:pt x="114" y="112"/>
                    </a:lnTo>
                    <a:lnTo>
                      <a:pt x="115" y="112"/>
                    </a:lnTo>
                    <a:lnTo>
                      <a:pt x="115" y="110"/>
                    </a:lnTo>
                    <a:lnTo>
                      <a:pt x="117" y="110"/>
                    </a:lnTo>
                    <a:lnTo>
                      <a:pt x="117" y="109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8" y="106"/>
                    </a:lnTo>
                    <a:lnTo>
                      <a:pt x="119" y="106"/>
                    </a:lnTo>
                    <a:lnTo>
                      <a:pt x="121" y="105"/>
                    </a:lnTo>
                    <a:lnTo>
                      <a:pt x="119" y="105"/>
                    </a:lnTo>
                    <a:lnTo>
                      <a:pt x="121" y="105"/>
                    </a:lnTo>
                    <a:lnTo>
                      <a:pt x="121" y="104"/>
                    </a:lnTo>
                    <a:lnTo>
                      <a:pt x="119" y="103"/>
                    </a:lnTo>
                    <a:lnTo>
                      <a:pt x="121" y="103"/>
                    </a:lnTo>
                    <a:lnTo>
                      <a:pt x="122" y="104"/>
                    </a:lnTo>
                    <a:lnTo>
                      <a:pt x="123" y="104"/>
                    </a:lnTo>
                    <a:lnTo>
                      <a:pt x="123" y="103"/>
                    </a:lnTo>
                    <a:lnTo>
                      <a:pt x="125" y="103"/>
                    </a:lnTo>
                    <a:lnTo>
                      <a:pt x="126" y="103"/>
                    </a:lnTo>
                    <a:lnTo>
                      <a:pt x="126" y="101"/>
                    </a:lnTo>
                    <a:lnTo>
                      <a:pt x="126" y="100"/>
                    </a:lnTo>
                    <a:lnTo>
                      <a:pt x="127" y="100"/>
                    </a:lnTo>
                    <a:lnTo>
                      <a:pt x="127" y="99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29" y="96"/>
                    </a:lnTo>
                    <a:lnTo>
                      <a:pt x="127" y="96"/>
                    </a:lnTo>
                    <a:lnTo>
                      <a:pt x="127" y="95"/>
                    </a:lnTo>
                    <a:lnTo>
                      <a:pt x="127" y="93"/>
                    </a:lnTo>
                    <a:lnTo>
                      <a:pt x="126" y="95"/>
                    </a:lnTo>
                    <a:lnTo>
                      <a:pt x="125" y="95"/>
                    </a:lnTo>
                    <a:lnTo>
                      <a:pt x="123" y="95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5" y="92"/>
                    </a:lnTo>
                    <a:lnTo>
                      <a:pt x="126" y="92"/>
                    </a:lnTo>
                    <a:lnTo>
                      <a:pt x="126" y="91"/>
                    </a:lnTo>
                    <a:lnTo>
                      <a:pt x="129" y="89"/>
                    </a:lnTo>
                    <a:lnTo>
                      <a:pt x="130" y="88"/>
                    </a:lnTo>
                    <a:lnTo>
                      <a:pt x="131" y="89"/>
                    </a:lnTo>
                    <a:lnTo>
                      <a:pt x="132" y="89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5" y="88"/>
                    </a:lnTo>
                    <a:lnTo>
                      <a:pt x="135" y="87"/>
                    </a:lnTo>
                    <a:lnTo>
                      <a:pt x="135" y="86"/>
                    </a:lnTo>
                    <a:lnTo>
                      <a:pt x="135" y="84"/>
                    </a:lnTo>
                    <a:lnTo>
                      <a:pt x="136" y="82"/>
                    </a:lnTo>
                    <a:lnTo>
                      <a:pt x="135" y="82"/>
                    </a:lnTo>
                    <a:lnTo>
                      <a:pt x="136" y="80"/>
                    </a:lnTo>
                    <a:lnTo>
                      <a:pt x="138" y="80"/>
                    </a:lnTo>
                    <a:lnTo>
                      <a:pt x="139" y="78"/>
                    </a:lnTo>
                    <a:lnTo>
                      <a:pt x="142" y="76"/>
                    </a:lnTo>
                    <a:lnTo>
                      <a:pt x="144" y="75"/>
                    </a:lnTo>
                    <a:lnTo>
                      <a:pt x="146" y="74"/>
                    </a:lnTo>
                    <a:lnTo>
                      <a:pt x="147" y="72"/>
                    </a:lnTo>
                    <a:lnTo>
                      <a:pt x="148" y="72"/>
                    </a:lnTo>
                    <a:lnTo>
                      <a:pt x="151" y="71"/>
                    </a:lnTo>
                    <a:lnTo>
                      <a:pt x="152" y="68"/>
                    </a:lnTo>
                    <a:lnTo>
                      <a:pt x="153" y="67"/>
                    </a:lnTo>
                    <a:lnTo>
                      <a:pt x="155" y="66"/>
                    </a:lnTo>
                    <a:lnTo>
                      <a:pt x="157" y="63"/>
                    </a:lnTo>
                    <a:lnTo>
                      <a:pt x="159" y="62"/>
                    </a:lnTo>
                    <a:lnTo>
                      <a:pt x="161" y="61"/>
                    </a:lnTo>
                    <a:lnTo>
                      <a:pt x="161" y="59"/>
                    </a:lnTo>
                    <a:lnTo>
                      <a:pt x="163" y="58"/>
                    </a:lnTo>
                    <a:lnTo>
                      <a:pt x="164" y="58"/>
                    </a:lnTo>
                    <a:lnTo>
                      <a:pt x="165" y="58"/>
                    </a:lnTo>
                    <a:lnTo>
                      <a:pt x="168" y="55"/>
                    </a:lnTo>
                    <a:lnTo>
                      <a:pt x="170" y="54"/>
                    </a:lnTo>
                    <a:lnTo>
                      <a:pt x="170" y="53"/>
                    </a:lnTo>
                    <a:lnTo>
                      <a:pt x="172" y="53"/>
                    </a:lnTo>
                    <a:lnTo>
                      <a:pt x="173" y="53"/>
                    </a:lnTo>
                    <a:lnTo>
                      <a:pt x="173" y="51"/>
                    </a:lnTo>
                    <a:lnTo>
                      <a:pt x="174" y="51"/>
                    </a:lnTo>
                    <a:lnTo>
                      <a:pt x="174" y="50"/>
                    </a:lnTo>
                    <a:lnTo>
                      <a:pt x="176" y="50"/>
                    </a:lnTo>
                    <a:lnTo>
                      <a:pt x="177" y="49"/>
                    </a:lnTo>
                    <a:lnTo>
                      <a:pt x="178" y="48"/>
                    </a:lnTo>
                    <a:lnTo>
                      <a:pt x="177" y="44"/>
                    </a:lnTo>
                    <a:lnTo>
                      <a:pt x="177" y="41"/>
                    </a:lnTo>
                    <a:lnTo>
                      <a:pt x="174" y="40"/>
                    </a:lnTo>
                    <a:lnTo>
                      <a:pt x="174" y="38"/>
                    </a:lnTo>
                    <a:lnTo>
                      <a:pt x="174" y="37"/>
                    </a:lnTo>
                    <a:lnTo>
                      <a:pt x="176" y="37"/>
                    </a:lnTo>
                    <a:lnTo>
                      <a:pt x="176" y="36"/>
                    </a:lnTo>
                    <a:lnTo>
                      <a:pt x="177" y="36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1" y="36"/>
                    </a:lnTo>
                    <a:lnTo>
                      <a:pt x="181" y="34"/>
                    </a:lnTo>
                    <a:lnTo>
                      <a:pt x="182" y="33"/>
                    </a:lnTo>
                    <a:lnTo>
                      <a:pt x="182" y="32"/>
                    </a:lnTo>
                    <a:lnTo>
                      <a:pt x="182" y="31"/>
                    </a:lnTo>
                    <a:lnTo>
                      <a:pt x="182" y="29"/>
                    </a:lnTo>
                    <a:lnTo>
                      <a:pt x="184" y="29"/>
                    </a:lnTo>
                    <a:lnTo>
                      <a:pt x="184" y="28"/>
                    </a:lnTo>
                    <a:lnTo>
                      <a:pt x="185" y="28"/>
                    </a:lnTo>
                    <a:lnTo>
                      <a:pt x="185" y="27"/>
                    </a:lnTo>
                    <a:lnTo>
                      <a:pt x="185" y="25"/>
                    </a:lnTo>
                    <a:lnTo>
                      <a:pt x="186" y="17"/>
                    </a:lnTo>
                    <a:lnTo>
                      <a:pt x="189" y="19"/>
                    </a:lnTo>
                    <a:lnTo>
                      <a:pt x="190" y="20"/>
                    </a:lnTo>
                    <a:lnTo>
                      <a:pt x="191" y="20"/>
                    </a:lnTo>
                    <a:lnTo>
                      <a:pt x="191" y="21"/>
                    </a:lnTo>
                    <a:lnTo>
                      <a:pt x="193" y="21"/>
                    </a:lnTo>
                    <a:lnTo>
                      <a:pt x="193" y="23"/>
                    </a:lnTo>
                    <a:lnTo>
                      <a:pt x="201" y="19"/>
                    </a:lnTo>
                    <a:lnTo>
                      <a:pt x="203" y="17"/>
                    </a:lnTo>
                    <a:lnTo>
                      <a:pt x="204" y="17"/>
                    </a:lnTo>
                    <a:lnTo>
                      <a:pt x="206" y="17"/>
                    </a:lnTo>
                    <a:lnTo>
                      <a:pt x="207" y="17"/>
                    </a:lnTo>
                    <a:lnTo>
                      <a:pt x="208" y="17"/>
                    </a:lnTo>
                    <a:lnTo>
                      <a:pt x="210" y="17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2" y="15"/>
                    </a:lnTo>
                    <a:lnTo>
                      <a:pt x="212" y="14"/>
                    </a:lnTo>
                    <a:lnTo>
                      <a:pt x="214" y="14"/>
                    </a:lnTo>
                    <a:lnTo>
                      <a:pt x="214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6" y="11"/>
                    </a:lnTo>
                    <a:lnTo>
                      <a:pt x="218" y="11"/>
                    </a:lnTo>
                    <a:lnTo>
                      <a:pt x="219" y="11"/>
                    </a:lnTo>
                    <a:lnTo>
                      <a:pt x="219" y="10"/>
                    </a:lnTo>
                    <a:lnTo>
                      <a:pt x="220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3" y="8"/>
                    </a:lnTo>
                    <a:lnTo>
                      <a:pt x="225" y="7"/>
                    </a:lnTo>
                    <a:lnTo>
                      <a:pt x="227" y="6"/>
                    </a:lnTo>
                    <a:lnTo>
                      <a:pt x="228" y="4"/>
                    </a:lnTo>
                    <a:lnTo>
                      <a:pt x="229" y="3"/>
                    </a:lnTo>
                    <a:lnTo>
                      <a:pt x="229" y="2"/>
                    </a:lnTo>
                    <a:lnTo>
                      <a:pt x="231" y="2"/>
                    </a:lnTo>
                    <a:lnTo>
                      <a:pt x="232" y="2"/>
                    </a:lnTo>
                    <a:lnTo>
                      <a:pt x="233" y="2"/>
                    </a:lnTo>
                    <a:lnTo>
                      <a:pt x="233" y="3"/>
                    </a:lnTo>
                    <a:lnTo>
                      <a:pt x="235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7" y="4"/>
                    </a:lnTo>
                    <a:lnTo>
                      <a:pt x="239" y="4"/>
                    </a:lnTo>
                    <a:lnTo>
                      <a:pt x="240" y="4"/>
                    </a:lnTo>
                    <a:lnTo>
                      <a:pt x="241" y="4"/>
                    </a:lnTo>
                    <a:lnTo>
                      <a:pt x="242" y="4"/>
                    </a:lnTo>
                    <a:lnTo>
                      <a:pt x="242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6" y="6"/>
                    </a:lnTo>
                    <a:lnTo>
                      <a:pt x="249" y="4"/>
                    </a:lnTo>
                    <a:lnTo>
                      <a:pt x="249" y="3"/>
                    </a:lnTo>
                    <a:lnTo>
                      <a:pt x="250" y="3"/>
                    </a:lnTo>
                    <a:lnTo>
                      <a:pt x="252" y="3"/>
                    </a:lnTo>
                    <a:lnTo>
                      <a:pt x="253" y="3"/>
                    </a:lnTo>
                    <a:lnTo>
                      <a:pt x="254" y="3"/>
                    </a:lnTo>
                    <a:lnTo>
                      <a:pt x="256" y="3"/>
                    </a:lnTo>
                    <a:lnTo>
                      <a:pt x="257" y="3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9" y="0"/>
                    </a:lnTo>
                    <a:lnTo>
                      <a:pt x="259" y="2"/>
                    </a:lnTo>
                    <a:lnTo>
                      <a:pt x="261" y="2"/>
                    </a:lnTo>
                    <a:lnTo>
                      <a:pt x="262" y="2"/>
                    </a:lnTo>
                    <a:lnTo>
                      <a:pt x="265" y="3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9" y="6"/>
                    </a:lnTo>
                    <a:lnTo>
                      <a:pt x="270" y="6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4" y="8"/>
                    </a:lnTo>
                    <a:lnTo>
                      <a:pt x="275" y="10"/>
                    </a:lnTo>
                    <a:lnTo>
                      <a:pt x="276" y="10"/>
                    </a:lnTo>
                    <a:lnTo>
                      <a:pt x="276" y="11"/>
                    </a:lnTo>
                    <a:lnTo>
                      <a:pt x="278" y="11"/>
                    </a:lnTo>
                    <a:lnTo>
                      <a:pt x="278" y="12"/>
                    </a:lnTo>
                    <a:lnTo>
                      <a:pt x="278" y="14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4" y="20"/>
                    </a:lnTo>
                    <a:lnTo>
                      <a:pt x="286" y="20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90" y="20"/>
                    </a:lnTo>
                    <a:lnTo>
                      <a:pt x="291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5" y="23"/>
                    </a:lnTo>
                    <a:lnTo>
                      <a:pt x="295" y="24"/>
                    </a:lnTo>
                    <a:lnTo>
                      <a:pt x="295" y="25"/>
                    </a:lnTo>
                    <a:lnTo>
                      <a:pt x="294" y="25"/>
                    </a:lnTo>
                    <a:lnTo>
                      <a:pt x="294" y="27"/>
                    </a:lnTo>
                    <a:lnTo>
                      <a:pt x="294" y="28"/>
                    </a:lnTo>
                    <a:lnTo>
                      <a:pt x="295" y="28"/>
                    </a:lnTo>
                    <a:lnTo>
                      <a:pt x="296" y="29"/>
                    </a:lnTo>
                    <a:lnTo>
                      <a:pt x="297" y="29"/>
                    </a:lnTo>
                    <a:lnTo>
                      <a:pt x="297" y="31"/>
                    </a:lnTo>
                    <a:lnTo>
                      <a:pt x="299" y="31"/>
                    </a:lnTo>
                    <a:lnTo>
                      <a:pt x="299" y="32"/>
                    </a:lnTo>
                    <a:lnTo>
                      <a:pt x="297" y="32"/>
                    </a:lnTo>
                    <a:lnTo>
                      <a:pt x="296" y="32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5" y="34"/>
                    </a:lnTo>
                    <a:lnTo>
                      <a:pt x="294" y="36"/>
                    </a:lnTo>
                    <a:lnTo>
                      <a:pt x="294" y="37"/>
                    </a:lnTo>
                    <a:lnTo>
                      <a:pt x="294" y="38"/>
                    </a:lnTo>
                    <a:lnTo>
                      <a:pt x="292" y="40"/>
                    </a:lnTo>
                    <a:lnTo>
                      <a:pt x="292" y="41"/>
                    </a:lnTo>
                    <a:lnTo>
                      <a:pt x="294" y="41"/>
                    </a:lnTo>
                    <a:lnTo>
                      <a:pt x="295" y="41"/>
                    </a:lnTo>
                    <a:lnTo>
                      <a:pt x="295" y="42"/>
                    </a:lnTo>
                    <a:lnTo>
                      <a:pt x="296" y="42"/>
                    </a:lnTo>
                    <a:lnTo>
                      <a:pt x="297" y="42"/>
                    </a:lnTo>
                    <a:lnTo>
                      <a:pt x="299" y="42"/>
                    </a:lnTo>
                    <a:lnTo>
                      <a:pt x="300" y="42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6"/>
                    </a:lnTo>
                    <a:lnTo>
                      <a:pt x="300" y="48"/>
                    </a:lnTo>
                    <a:lnTo>
                      <a:pt x="299" y="49"/>
                    </a:lnTo>
                    <a:lnTo>
                      <a:pt x="299" y="50"/>
                    </a:lnTo>
                    <a:lnTo>
                      <a:pt x="299" y="51"/>
                    </a:lnTo>
                    <a:lnTo>
                      <a:pt x="299" y="53"/>
                    </a:lnTo>
                    <a:lnTo>
                      <a:pt x="297" y="54"/>
                    </a:lnTo>
                    <a:lnTo>
                      <a:pt x="299" y="54"/>
                    </a:lnTo>
                    <a:lnTo>
                      <a:pt x="300" y="54"/>
                    </a:lnTo>
                    <a:lnTo>
                      <a:pt x="301" y="54"/>
                    </a:lnTo>
                    <a:lnTo>
                      <a:pt x="304" y="53"/>
                    </a:lnTo>
                    <a:lnTo>
                      <a:pt x="305" y="53"/>
                    </a:lnTo>
                    <a:lnTo>
                      <a:pt x="307" y="53"/>
                    </a:lnTo>
                    <a:lnTo>
                      <a:pt x="308" y="53"/>
                    </a:lnTo>
                    <a:lnTo>
                      <a:pt x="309" y="53"/>
                    </a:lnTo>
                    <a:lnTo>
                      <a:pt x="312" y="51"/>
                    </a:lnTo>
                    <a:lnTo>
                      <a:pt x="312" y="53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6" y="53"/>
                    </a:lnTo>
                    <a:lnTo>
                      <a:pt x="316" y="51"/>
                    </a:lnTo>
                    <a:lnTo>
                      <a:pt x="317" y="51"/>
                    </a:lnTo>
                    <a:lnTo>
                      <a:pt x="318" y="51"/>
                    </a:lnTo>
                    <a:lnTo>
                      <a:pt x="318" y="50"/>
                    </a:lnTo>
                    <a:lnTo>
                      <a:pt x="320" y="50"/>
                    </a:lnTo>
                    <a:lnTo>
                      <a:pt x="321" y="50"/>
                    </a:lnTo>
                    <a:lnTo>
                      <a:pt x="322" y="50"/>
                    </a:lnTo>
                    <a:lnTo>
                      <a:pt x="322" y="49"/>
                    </a:lnTo>
                    <a:lnTo>
                      <a:pt x="324" y="49"/>
                    </a:lnTo>
                    <a:lnTo>
                      <a:pt x="325" y="49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29" y="46"/>
                    </a:lnTo>
                    <a:lnTo>
                      <a:pt x="330" y="45"/>
                    </a:lnTo>
                    <a:lnTo>
                      <a:pt x="331" y="45"/>
                    </a:lnTo>
                    <a:lnTo>
                      <a:pt x="330" y="44"/>
                    </a:lnTo>
                    <a:lnTo>
                      <a:pt x="331" y="44"/>
                    </a:lnTo>
                    <a:lnTo>
                      <a:pt x="331" y="42"/>
                    </a:lnTo>
                    <a:lnTo>
                      <a:pt x="330" y="42"/>
                    </a:lnTo>
                    <a:lnTo>
                      <a:pt x="330" y="41"/>
                    </a:lnTo>
                    <a:lnTo>
                      <a:pt x="331" y="41"/>
                    </a:lnTo>
                    <a:lnTo>
                      <a:pt x="331" y="40"/>
                    </a:lnTo>
                    <a:lnTo>
                      <a:pt x="333" y="40"/>
                    </a:lnTo>
                    <a:lnTo>
                      <a:pt x="333" y="38"/>
                    </a:lnTo>
                    <a:lnTo>
                      <a:pt x="334" y="38"/>
                    </a:lnTo>
                    <a:lnTo>
                      <a:pt x="335" y="38"/>
                    </a:lnTo>
                    <a:lnTo>
                      <a:pt x="337" y="38"/>
                    </a:lnTo>
                    <a:lnTo>
                      <a:pt x="337" y="40"/>
                    </a:lnTo>
                    <a:lnTo>
                      <a:pt x="339" y="40"/>
                    </a:lnTo>
                    <a:lnTo>
                      <a:pt x="343" y="41"/>
                    </a:lnTo>
                    <a:lnTo>
                      <a:pt x="345" y="41"/>
                    </a:lnTo>
                    <a:lnTo>
                      <a:pt x="345" y="42"/>
                    </a:lnTo>
                    <a:lnTo>
                      <a:pt x="345" y="41"/>
                    </a:lnTo>
                    <a:lnTo>
                      <a:pt x="346" y="41"/>
                    </a:lnTo>
                    <a:lnTo>
                      <a:pt x="346" y="42"/>
                    </a:lnTo>
                    <a:lnTo>
                      <a:pt x="346" y="44"/>
                    </a:lnTo>
                    <a:lnTo>
                      <a:pt x="346" y="45"/>
                    </a:lnTo>
                    <a:lnTo>
                      <a:pt x="346" y="46"/>
                    </a:lnTo>
                    <a:lnTo>
                      <a:pt x="346" y="48"/>
                    </a:lnTo>
                    <a:lnTo>
                      <a:pt x="347" y="46"/>
                    </a:lnTo>
                    <a:lnTo>
                      <a:pt x="348" y="46"/>
                    </a:lnTo>
                    <a:lnTo>
                      <a:pt x="348" y="45"/>
                    </a:lnTo>
                    <a:lnTo>
                      <a:pt x="347" y="45"/>
                    </a:lnTo>
                    <a:lnTo>
                      <a:pt x="347" y="44"/>
                    </a:lnTo>
                    <a:lnTo>
                      <a:pt x="348" y="44"/>
                    </a:lnTo>
                    <a:lnTo>
                      <a:pt x="348" y="42"/>
                    </a:lnTo>
                    <a:lnTo>
                      <a:pt x="348" y="41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50" y="41"/>
                    </a:lnTo>
                    <a:lnTo>
                      <a:pt x="350" y="42"/>
                    </a:lnTo>
                    <a:lnTo>
                      <a:pt x="351" y="42"/>
                    </a:lnTo>
                    <a:lnTo>
                      <a:pt x="352" y="42"/>
                    </a:lnTo>
                    <a:lnTo>
                      <a:pt x="354" y="42"/>
                    </a:lnTo>
                    <a:lnTo>
                      <a:pt x="354" y="44"/>
                    </a:lnTo>
                    <a:lnTo>
                      <a:pt x="355" y="44"/>
                    </a:lnTo>
                    <a:lnTo>
                      <a:pt x="355" y="45"/>
                    </a:lnTo>
                    <a:lnTo>
                      <a:pt x="356" y="45"/>
                    </a:lnTo>
                    <a:lnTo>
                      <a:pt x="358" y="45"/>
                    </a:lnTo>
                    <a:lnTo>
                      <a:pt x="359" y="45"/>
                    </a:lnTo>
                    <a:lnTo>
                      <a:pt x="359" y="46"/>
                    </a:lnTo>
                    <a:lnTo>
                      <a:pt x="360" y="46"/>
                    </a:lnTo>
                    <a:lnTo>
                      <a:pt x="360" y="48"/>
                    </a:lnTo>
                    <a:lnTo>
                      <a:pt x="360" y="49"/>
                    </a:lnTo>
                    <a:lnTo>
                      <a:pt x="359" y="49"/>
                    </a:lnTo>
                    <a:lnTo>
                      <a:pt x="359" y="50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9" y="54"/>
                    </a:lnTo>
                    <a:lnTo>
                      <a:pt x="360" y="54"/>
                    </a:lnTo>
                    <a:lnTo>
                      <a:pt x="360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4" y="55"/>
                    </a:lnTo>
                    <a:lnTo>
                      <a:pt x="366" y="55"/>
                    </a:lnTo>
                    <a:lnTo>
                      <a:pt x="366" y="57"/>
                    </a:lnTo>
                    <a:lnTo>
                      <a:pt x="367" y="58"/>
                    </a:lnTo>
                    <a:lnTo>
                      <a:pt x="367" y="59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62"/>
                    </a:lnTo>
                    <a:lnTo>
                      <a:pt x="368" y="63"/>
                    </a:lnTo>
                    <a:lnTo>
                      <a:pt x="369" y="63"/>
                    </a:lnTo>
                    <a:lnTo>
                      <a:pt x="368" y="63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9" y="66"/>
                    </a:lnTo>
                    <a:lnTo>
                      <a:pt x="369" y="65"/>
                    </a:lnTo>
                    <a:lnTo>
                      <a:pt x="369" y="63"/>
                    </a:lnTo>
                    <a:lnTo>
                      <a:pt x="371" y="63"/>
                    </a:lnTo>
                    <a:lnTo>
                      <a:pt x="371" y="62"/>
                    </a:lnTo>
                    <a:lnTo>
                      <a:pt x="371" y="61"/>
                    </a:lnTo>
                    <a:lnTo>
                      <a:pt x="372" y="59"/>
                    </a:lnTo>
                    <a:lnTo>
                      <a:pt x="373" y="59"/>
                    </a:lnTo>
                    <a:lnTo>
                      <a:pt x="373" y="61"/>
                    </a:lnTo>
                    <a:lnTo>
                      <a:pt x="375" y="61"/>
                    </a:lnTo>
                    <a:lnTo>
                      <a:pt x="375" y="62"/>
                    </a:lnTo>
                    <a:lnTo>
                      <a:pt x="376" y="62"/>
                    </a:lnTo>
                    <a:lnTo>
                      <a:pt x="375" y="62"/>
                    </a:lnTo>
                    <a:lnTo>
                      <a:pt x="376" y="63"/>
                    </a:lnTo>
                    <a:lnTo>
                      <a:pt x="376" y="62"/>
                    </a:lnTo>
                    <a:lnTo>
                      <a:pt x="377" y="62"/>
                    </a:lnTo>
                    <a:lnTo>
                      <a:pt x="377" y="63"/>
                    </a:lnTo>
                    <a:lnTo>
                      <a:pt x="379" y="63"/>
                    </a:lnTo>
                    <a:lnTo>
                      <a:pt x="380" y="63"/>
                    </a:lnTo>
                    <a:lnTo>
                      <a:pt x="380" y="65"/>
                    </a:lnTo>
                    <a:lnTo>
                      <a:pt x="380" y="66"/>
                    </a:lnTo>
                    <a:lnTo>
                      <a:pt x="381" y="66"/>
                    </a:lnTo>
                    <a:lnTo>
                      <a:pt x="381" y="67"/>
                    </a:lnTo>
                    <a:lnTo>
                      <a:pt x="380" y="67"/>
                    </a:lnTo>
                    <a:lnTo>
                      <a:pt x="381" y="67"/>
                    </a:lnTo>
                    <a:lnTo>
                      <a:pt x="381" y="68"/>
                    </a:lnTo>
                    <a:lnTo>
                      <a:pt x="380" y="68"/>
                    </a:lnTo>
                    <a:lnTo>
                      <a:pt x="380" y="70"/>
                    </a:lnTo>
                    <a:lnTo>
                      <a:pt x="379" y="70"/>
                    </a:lnTo>
                    <a:lnTo>
                      <a:pt x="377" y="71"/>
                    </a:lnTo>
                    <a:lnTo>
                      <a:pt x="379" y="71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80" y="75"/>
                    </a:lnTo>
                    <a:lnTo>
                      <a:pt x="384" y="76"/>
                    </a:lnTo>
                    <a:lnTo>
                      <a:pt x="385" y="76"/>
                    </a:lnTo>
                    <a:lnTo>
                      <a:pt x="386" y="78"/>
                    </a:lnTo>
                    <a:lnTo>
                      <a:pt x="386" y="79"/>
                    </a:lnTo>
                    <a:lnTo>
                      <a:pt x="388" y="79"/>
                    </a:lnTo>
                    <a:lnTo>
                      <a:pt x="388" y="80"/>
                    </a:lnTo>
                    <a:lnTo>
                      <a:pt x="388" y="82"/>
                    </a:lnTo>
                    <a:lnTo>
                      <a:pt x="389" y="82"/>
                    </a:lnTo>
                    <a:lnTo>
                      <a:pt x="390" y="82"/>
                    </a:lnTo>
                    <a:lnTo>
                      <a:pt x="392" y="82"/>
                    </a:lnTo>
                    <a:lnTo>
                      <a:pt x="390" y="82"/>
                    </a:lnTo>
                    <a:lnTo>
                      <a:pt x="390" y="83"/>
                    </a:lnTo>
                    <a:lnTo>
                      <a:pt x="389" y="83"/>
                    </a:lnTo>
                    <a:lnTo>
                      <a:pt x="390" y="83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2" y="86"/>
                    </a:lnTo>
                    <a:lnTo>
                      <a:pt x="393" y="86"/>
                    </a:lnTo>
                    <a:lnTo>
                      <a:pt x="394" y="84"/>
                    </a:lnTo>
                    <a:lnTo>
                      <a:pt x="396" y="84"/>
                    </a:lnTo>
                    <a:lnTo>
                      <a:pt x="397" y="84"/>
                    </a:lnTo>
                    <a:lnTo>
                      <a:pt x="397" y="86"/>
                    </a:lnTo>
                    <a:lnTo>
                      <a:pt x="396" y="86"/>
                    </a:lnTo>
                    <a:lnTo>
                      <a:pt x="394" y="86"/>
                    </a:lnTo>
                    <a:lnTo>
                      <a:pt x="394" y="87"/>
                    </a:lnTo>
                    <a:lnTo>
                      <a:pt x="393" y="87"/>
                    </a:lnTo>
                    <a:lnTo>
                      <a:pt x="393" y="88"/>
                    </a:lnTo>
                    <a:lnTo>
                      <a:pt x="392" y="89"/>
                    </a:lnTo>
                    <a:lnTo>
                      <a:pt x="392" y="91"/>
                    </a:lnTo>
                    <a:lnTo>
                      <a:pt x="392" y="92"/>
                    </a:lnTo>
                    <a:lnTo>
                      <a:pt x="392" y="93"/>
                    </a:lnTo>
                    <a:lnTo>
                      <a:pt x="393" y="93"/>
                    </a:lnTo>
                    <a:lnTo>
                      <a:pt x="393" y="95"/>
                    </a:lnTo>
                    <a:lnTo>
                      <a:pt x="393" y="96"/>
                    </a:lnTo>
                    <a:lnTo>
                      <a:pt x="396" y="95"/>
                    </a:lnTo>
                    <a:lnTo>
                      <a:pt x="400" y="93"/>
                    </a:lnTo>
                    <a:lnTo>
                      <a:pt x="401" y="93"/>
                    </a:lnTo>
                    <a:lnTo>
                      <a:pt x="401" y="95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3" y="96"/>
                    </a:lnTo>
                    <a:lnTo>
                      <a:pt x="403" y="97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5" y="100"/>
                    </a:lnTo>
                    <a:lnTo>
                      <a:pt x="403" y="100"/>
                    </a:lnTo>
                    <a:lnTo>
                      <a:pt x="403" y="105"/>
                    </a:lnTo>
                    <a:lnTo>
                      <a:pt x="403" y="106"/>
                    </a:lnTo>
                    <a:lnTo>
                      <a:pt x="410" y="108"/>
                    </a:lnTo>
                    <a:lnTo>
                      <a:pt x="410" y="109"/>
                    </a:lnTo>
                    <a:lnTo>
                      <a:pt x="411" y="109"/>
                    </a:lnTo>
                    <a:lnTo>
                      <a:pt x="413" y="109"/>
                    </a:lnTo>
                    <a:lnTo>
                      <a:pt x="413" y="110"/>
                    </a:lnTo>
                    <a:lnTo>
                      <a:pt x="414" y="110"/>
                    </a:lnTo>
                    <a:lnTo>
                      <a:pt x="414" y="112"/>
                    </a:lnTo>
                    <a:lnTo>
                      <a:pt x="414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5" y="116"/>
                    </a:lnTo>
                    <a:lnTo>
                      <a:pt x="415" y="117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3" y="116"/>
                    </a:lnTo>
                    <a:lnTo>
                      <a:pt x="411" y="116"/>
                    </a:lnTo>
                    <a:lnTo>
                      <a:pt x="411" y="117"/>
                    </a:lnTo>
                    <a:lnTo>
                      <a:pt x="413" y="117"/>
                    </a:lnTo>
                    <a:lnTo>
                      <a:pt x="413" y="118"/>
                    </a:lnTo>
                    <a:lnTo>
                      <a:pt x="411" y="118"/>
                    </a:lnTo>
                    <a:lnTo>
                      <a:pt x="410" y="118"/>
                    </a:lnTo>
                    <a:lnTo>
                      <a:pt x="409" y="118"/>
                    </a:lnTo>
                    <a:lnTo>
                      <a:pt x="406" y="118"/>
                    </a:lnTo>
                    <a:lnTo>
                      <a:pt x="405" y="118"/>
                    </a:lnTo>
                    <a:lnTo>
                      <a:pt x="403" y="118"/>
                    </a:lnTo>
                    <a:lnTo>
                      <a:pt x="402" y="117"/>
                    </a:lnTo>
                    <a:lnTo>
                      <a:pt x="401" y="117"/>
                    </a:lnTo>
                    <a:lnTo>
                      <a:pt x="400" y="117"/>
                    </a:lnTo>
                    <a:lnTo>
                      <a:pt x="398" y="117"/>
                    </a:lnTo>
                    <a:lnTo>
                      <a:pt x="397" y="117"/>
                    </a:lnTo>
                    <a:lnTo>
                      <a:pt x="394" y="117"/>
                    </a:lnTo>
                    <a:lnTo>
                      <a:pt x="393" y="117"/>
                    </a:lnTo>
                    <a:lnTo>
                      <a:pt x="392" y="117"/>
                    </a:lnTo>
                    <a:lnTo>
                      <a:pt x="388" y="116"/>
                    </a:lnTo>
                    <a:lnTo>
                      <a:pt x="386" y="116"/>
                    </a:lnTo>
                    <a:lnTo>
                      <a:pt x="385" y="116"/>
                    </a:lnTo>
                    <a:lnTo>
                      <a:pt x="384" y="116"/>
                    </a:lnTo>
                    <a:lnTo>
                      <a:pt x="381" y="116"/>
                    </a:lnTo>
                    <a:lnTo>
                      <a:pt x="380" y="116"/>
                    </a:lnTo>
                    <a:lnTo>
                      <a:pt x="379" y="116"/>
                    </a:lnTo>
                    <a:lnTo>
                      <a:pt x="379" y="114"/>
                    </a:lnTo>
                    <a:lnTo>
                      <a:pt x="377" y="114"/>
                    </a:lnTo>
                    <a:lnTo>
                      <a:pt x="376" y="114"/>
                    </a:lnTo>
                    <a:lnTo>
                      <a:pt x="373" y="114"/>
                    </a:lnTo>
                    <a:lnTo>
                      <a:pt x="372" y="114"/>
                    </a:lnTo>
                    <a:lnTo>
                      <a:pt x="371" y="114"/>
                    </a:lnTo>
                    <a:lnTo>
                      <a:pt x="369" y="114"/>
                    </a:lnTo>
                    <a:lnTo>
                      <a:pt x="368" y="114"/>
                    </a:lnTo>
                    <a:lnTo>
                      <a:pt x="366" y="114"/>
                    </a:lnTo>
                    <a:lnTo>
                      <a:pt x="364" y="114"/>
                    </a:lnTo>
                    <a:lnTo>
                      <a:pt x="363" y="114"/>
                    </a:lnTo>
                    <a:lnTo>
                      <a:pt x="362" y="113"/>
                    </a:lnTo>
                    <a:lnTo>
                      <a:pt x="360" y="113"/>
                    </a:lnTo>
                    <a:lnTo>
                      <a:pt x="359" y="113"/>
                    </a:lnTo>
                    <a:lnTo>
                      <a:pt x="358" y="113"/>
                    </a:lnTo>
                    <a:lnTo>
                      <a:pt x="356" y="113"/>
                    </a:lnTo>
                    <a:lnTo>
                      <a:pt x="355" y="113"/>
                    </a:lnTo>
                    <a:lnTo>
                      <a:pt x="354" y="113"/>
                    </a:lnTo>
                    <a:lnTo>
                      <a:pt x="352" y="113"/>
                    </a:lnTo>
                    <a:lnTo>
                      <a:pt x="351" y="113"/>
                    </a:lnTo>
                    <a:lnTo>
                      <a:pt x="350" y="112"/>
                    </a:lnTo>
                    <a:lnTo>
                      <a:pt x="348" y="113"/>
                    </a:lnTo>
                    <a:lnTo>
                      <a:pt x="347" y="112"/>
                    </a:lnTo>
                    <a:lnTo>
                      <a:pt x="346" y="112"/>
                    </a:lnTo>
                    <a:lnTo>
                      <a:pt x="345" y="112"/>
                    </a:lnTo>
                    <a:lnTo>
                      <a:pt x="343" y="112"/>
                    </a:lnTo>
                    <a:lnTo>
                      <a:pt x="342" y="112"/>
                    </a:lnTo>
                    <a:lnTo>
                      <a:pt x="341" y="112"/>
                    </a:lnTo>
                    <a:lnTo>
                      <a:pt x="338" y="112"/>
                    </a:lnTo>
                    <a:lnTo>
                      <a:pt x="337" y="112"/>
                    </a:lnTo>
                    <a:lnTo>
                      <a:pt x="334" y="112"/>
                    </a:lnTo>
                    <a:lnTo>
                      <a:pt x="331" y="112"/>
                    </a:lnTo>
                    <a:lnTo>
                      <a:pt x="330" y="112"/>
                    </a:lnTo>
                    <a:lnTo>
                      <a:pt x="329" y="112"/>
                    </a:lnTo>
                    <a:lnTo>
                      <a:pt x="326" y="112"/>
                    </a:lnTo>
                    <a:lnTo>
                      <a:pt x="325" y="112"/>
                    </a:lnTo>
                    <a:lnTo>
                      <a:pt x="324" y="112"/>
                    </a:lnTo>
                    <a:lnTo>
                      <a:pt x="322" y="112"/>
                    </a:lnTo>
                    <a:lnTo>
                      <a:pt x="321" y="112"/>
                    </a:lnTo>
                    <a:lnTo>
                      <a:pt x="320" y="112"/>
                    </a:lnTo>
                    <a:lnTo>
                      <a:pt x="318" y="112"/>
                    </a:lnTo>
                    <a:lnTo>
                      <a:pt x="314" y="112"/>
                    </a:lnTo>
                    <a:lnTo>
                      <a:pt x="313" y="112"/>
                    </a:lnTo>
                    <a:lnTo>
                      <a:pt x="311" y="112"/>
                    </a:lnTo>
                    <a:lnTo>
                      <a:pt x="309" y="112"/>
                    </a:lnTo>
                    <a:lnTo>
                      <a:pt x="308" y="112"/>
                    </a:lnTo>
                    <a:lnTo>
                      <a:pt x="307" y="112"/>
                    </a:lnTo>
                    <a:lnTo>
                      <a:pt x="304" y="113"/>
                    </a:lnTo>
                    <a:lnTo>
                      <a:pt x="303" y="113"/>
                    </a:lnTo>
                    <a:lnTo>
                      <a:pt x="301" y="113"/>
                    </a:lnTo>
                    <a:lnTo>
                      <a:pt x="300" y="113"/>
                    </a:lnTo>
                    <a:lnTo>
                      <a:pt x="299" y="113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5" y="113"/>
                    </a:lnTo>
                    <a:lnTo>
                      <a:pt x="294" y="113"/>
                    </a:lnTo>
                    <a:lnTo>
                      <a:pt x="292" y="113"/>
                    </a:lnTo>
                    <a:lnTo>
                      <a:pt x="290" y="114"/>
                    </a:lnTo>
                    <a:lnTo>
                      <a:pt x="288" y="114"/>
                    </a:lnTo>
                    <a:lnTo>
                      <a:pt x="287" y="114"/>
                    </a:lnTo>
                    <a:lnTo>
                      <a:pt x="286" y="114"/>
                    </a:lnTo>
                    <a:lnTo>
                      <a:pt x="284" y="114"/>
                    </a:lnTo>
                    <a:lnTo>
                      <a:pt x="284" y="116"/>
                    </a:lnTo>
                    <a:lnTo>
                      <a:pt x="283" y="116"/>
                    </a:lnTo>
                    <a:lnTo>
                      <a:pt x="282" y="116"/>
                    </a:lnTo>
                    <a:lnTo>
                      <a:pt x="280" y="116"/>
                    </a:lnTo>
                    <a:lnTo>
                      <a:pt x="279" y="116"/>
                    </a:lnTo>
                    <a:lnTo>
                      <a:pt x="278" y="116"/>
                    </a:lnTo>
                    <a:lnTo>
                      <a:pt x="276" y="116"/>
                    </a:lnTo>
                    <a:lnTo>
                      <a:pt x="276" y="117"/>
                    </a:lnTo>
                    <a:lnTo>
                      <a:pt x="275" y="117"/>
                    </a:lnTo>
                    <a:lnTo>
                      <a:pt x="274" y="117"/>
                    </a:lnTo>
                    <a:lnTo>
                      <a:pt x="273" y="117"/>
                    </a:lnTo>
                    <a:lnTo>
                      <a:pt x="271" y="117"/>
                    </a:lnTo>
                    <a:lnTo>
                      <a:pt x="271" y="118"/>
                    </a:lnTo>
                    <a:lnTo>
                      <a:pt x="270" y="118"/>
                    </a:lnTo>
                    <a:lnTo>
                      <a:pt x="269" y="118"/>
                    </a:lnTo>
                    <a:lnTo>
                      <a:pt x="267" y="118"/>
                    </a:lnTo>
                    <a:lnTo>
                      <a:pt x="266" y="120"/>
                    </a:lnTo>
                    <a:lnTo>
                      <a:pt x="265" y="120"/>
                    </a:lnTo>
                    <a:lnTo>
                      <a:pt x="265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1" y="123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7" y="125"/>
                    </a:lnTo>
                    <a:lnTo>
                      <a:pt x="256" y="125"/>
                    </a:lnTo>
                    <a:lnTo>
                      <a:pt x="256" y="126"/>
                    </a:lnTo>
                    <a:lnTo>
                      <a:pt x="254" y="126"/>
                    </a:lnTo>
                    <a:lnTo>
                      <a:pt x="253" y="126"/>
                    </a:lnTo>
                    <a:lnTo>
                      <a:pt x="252" y="126"/>
                    </a:lnTo>
                    <a:lnTo>
                      <a:pt x="250" y="126"/>
                    </a:lnTo>
                    <a:lnTo>
                      <a:pt x="249" y="126"/>
                    </a:lnTo>
                    <a:lnTo>
                      <a:pt x="248" y="126"/>
                    </a:lnTo>
                    <a:lnTo>
                      <a:pt x="246" y="126"/>
                    </a:lnTo>
                    <a:lnTo>
                      <a:pt x="245" y="127"/>
                    </a:lnTo>
                    <a:lnTo>
                      <a:pt x="244" y="127"/>
                    </a:lnTo>
                    <a:lnTo>
                      <a:pt x="242" y="127"/>
                    </a:lnTo>
                    <a:lnTo>
                      <a:pt x="242" y="129"/>
                    </a:lnTo>
                    <a:lnTo>
                      <a:pt x="241" y="129"/>
                    </a:lnTo>
                    <a:lnTo>
                      <a:pt x="240" y="129"/>
                    </a:lnTo>
                    <a:lnTo>
                      <a:pt x="239" y="129"/>
                    </a:lnTo>
                    <a:lnTo>
                      <a:pt x="239" y="130"/>
                    </a:lnTo>
                    <a:lnTo>
                      <a:pt x="237" y="130"/>
                    </a:lnTo>
                    <a:lnTo>
                      <a:pt x="236" y="130"/>
                    </a:lnTo>
                    <a:lnTo>
                      <a:pt x="236" y="131"/>
                    </a:lnTo>
                    <a:lnTo>
                      <a:pt x="235" y="131"/>
                    </a:lnTo>
                    <a:lnTo>
                      <a:pt x="233" y="131"/>
                    </a:lnTo>
                    <a:lnTo>
                      <a:pt x="233" y="133"/>
                    </a:lnTo>
                    <a:lnTo>
                      <a:pt x="232" y="133"/>
                    </a:lnTo>
                    <a:lnTo>
                      <a:pt x="231" y="133"/>
                    </a:lnTo>
                    <a:lnTo>
                      <a:pt x="229" y="133"/>
                    </a:lnTo>
                    <a:lnTo>
                      <a:pt x="229" y="134"/>
                    </a:lnTo>
                    <a:lnTo>
                      <a:pt x="228" y="134"/>
                    </a:lnTo>
                    <a:lnTo>
                      <a:pt x="227" y="134"/>
                    </a:lnTo>
                    <a:lnTo>
                      <a:pt x="227" y="135"/>
                    </a:lnTo>
                    <a:lnTo>
                      <a:pt x="225" y="135"/>
                    </a:lnTo>
                    <a:lnTo>
                      <a:pt x="225" y="137"/>
                    </a:lnTo>
                    <a:lnTo>
                      <a:pt x="224" y="137"/>
                    </a:lnTo>
                    <a:lnTo>
                      <a:pt x="224" y="138"/>
                    </a:lnTo>
                    <a:lnTo>
                      <a:pt x="224" y="139"/>
                    </a:lnTo>
                    <a:lnTo>
                      <a:pt x="223" y="139"/>
                    </a:lnTo>
                    <a:lnTo>
                      <a:pt x="222" y="139"/>
                    </a:lnTo>
                    <a:lnTo>
                      <a:pt x="222" y="140"/>
                    </a:lnTo>
                    <a:lnTo>
                      <a:pt x="220" y="140"/>
                    </a:lnTo>
                    <a:lnTo>
                      <a:pt x="219" y="140"/>
                    </a:lnTo>
                    <a:lnTo>
                      <a:pt x="218" y="140"/>
                    </a:lnTo>
                    <a:lnTo>
                      <a:pt x="216" y="140"/>
                    </a:lnTo>
                    <a:lnTo>
                      <a:pt x="216" y="142"/>
                    </a:lnTo>
                    <a:lnTo>
                      <a:pt x="215" y="142"/>
                    </a:lnTo>
                    <a:lnTo>
                      <a:pt x="214" y="142"/>
                    </a:lnTo>
                    <a:lnTo>
                      <a:pt x="212" y="142"/>
                    </a:lnTo>
                    <a:lnTo>
                      <a:pt x="211" y="142"/>
                    </a:lnTo>
                    <a:lnTo>
                      <a:pt x="210" y="142"/>
                    </a:lnTo>
                    <a:lnTo>
                      <a:pt x="210" y="143"/>
                    </a:lnTo>
                    <a:lnTo>
                      <a:pt x="208" y="143"/>
                    </a:lnTo>
                    <a:lnTo>
                      <a:pt x="207" y="143"/>
                    </a:lnTo>
                    <a:lnTo>
                      <a:pt x="206" y="143"/>
                    </a:lnTo>
                    <a:lnTo>
                      <a:pt x="204" y="143"/>
                    </a:lnTo>
                    <a:lnTo>
                      <a:pt x="203" y="144"/>
                    </a:lnTo>
                    <a:lnTo>
                      <a:pt x="202" y="144"/>
                    </a:lnTo>
                    <a:lnTo>
                      <a:pt x="202" y="146"/>
                    </a:lnTo>
                    <a:lnTo>
                      <a:pt x="201" y="146"/>
                    </a:lnTo>
                    <a:lnTo>
                      <a:pt x="201" y="147"/>
                    </a:lnTo>
                    <a:lnTo>
                      <a:pt x="199" y="147"/>
                    </a:lnTo>
                    <a:lnTo>
                      <a:pt x="199" y="148"/>
                    </a:lnTo>
                    <a:lnTo>
                      <a:pt x="198" y="148"/>
                    </a:lnTo>
                    <a:lnTo>
                      <a:pt x="197" y="150"/>
                    </a:lnTo>
                    <a:lnTo>
                      <a:pt x="195" y="150"/>
                    </a:lnTo>
                    <a:lnTo>
                      <a:pt x="195" y="151"/>
                    </a:lnTo>
                    <a:lnTo>
                      <a:pt x="194" y="151"/>
                    </a:lnTo>
                    <a:lnTo>
                      <a:pt x="194" y="152"/>
                    </a:lnTo>
                    <a:lnTo>
                      <a:pt x="194" y="154"/>
                    </a:lnTo>
                    <a:lnTo>
                      <a:pt x="194" y="155"/>
                    </a:lnTo>
                    <a:lnTo>
                      <a:pt x="193" y="155"/>
                    </a:lnTo>
                    <a:lnTo>
                      <a:pt x="193" y="156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8"/>
                    </a:lnTo>
                    <a:lnTo>
                      <a:pt x="189" y="159"/>
                    </a:lnTo>
                    <a:lnTo>
                      <a:pt x="189" y="160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5"/>
                    </a:lnTo>
                    <a:lnTo>
                      <a:pt x="181" y="167"/>
                    </a:lnTo>
                    <a:lnTo>
                      <a:pt x="181" y="168"/>
                    </a:lnTo>
                    <a:lnTo>
                      <a:pt x="180" y="168"/>
                    </a:lnTo>
                    <a:lnTo>
                      <a:pt x="178" y="168"/>
                    </a:lnTo>
                    <a:lnTo>
                      <a:pt x="177" y="169"/>
                    </a:lnTo>
                    <a:lnTo>
                      <a:pt x="174" y="169"/>
                    </a:lnTo>
                    <a:lnTo>
                      <a:pt x="174" y="171"/>
                    </a:lnTo>
                    <a:lnTo>
                      <a:pt x="173" y="171"/>
                    </a:lnTo>
                    <a:lnTo>
                      <a:pt x="172" y="171"/>
                    </a:lnTo>
                    <a:lnTo>
                      <a:pt x="170" y="171"/>
                    </a:lnTo>
                    <a:lnTo>
                      <a:pt x="170" y="172"/>
                    </a:lnTo>
                    <a:lnTo>
                      <a:pt x="169" y="172"/>
                    </a:lnTo>
                    <a:lnTo>
                      <a:pt x="168" y="172"/>
                    </a:lnTo>
                    <a:lnTo>
                      <a:pt x="167" y="172"/>
                    </a:lnTo>
                    <a:lnTo>
                      <a:pt x="165" y="172"/>
                    </a:lnTo>
                    <a:lnTo>
                      <a:pt x="164" y="173"/>
                    </a:lnTo>
                    <a:lnTo>
                      <a:pt x="163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9" y="173"/>
                    </a:lnTo>
                    <a:lnTo>
                      <a:pt x="159" y="175"/>
                    </a:lnTo>
                    <a:lnTo>
                      <a:pt x="159" y="176"/>
                    </a:lnTo>
                    <a:lnTo>
                      <a:pt x="157" y="176"/>
                    </a:lnTo>
                    <a:lnTo>
                      <a:pt x="157" y="177"/>
                    </a:lnTo>
                    <a:lnTo>
                      <a:pt x="156" y="177"/>
                    </a:lnTo>
                    <a:lnTo>
                      <a:pt x="155" y="178"/>
                    </a:lnTo>
                    <a:lnTo>
                      <a:pt x="155" y="180"/>
                    </a:lnTo>
                    <a:lnTo>
                      <a:pt x="153" y="180"/>
                    </a:lnTo>
                    <a:lnTo>
                      <a:pt x="152" y="180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0" y="181"/>
                    </a:lnTo>
                    <a:lnTo>
                      <a:pt x="148" y="181"/>
                    </a:lnTo>
                    <a:lnTo>
                      <a:pt x="148" y="182"/>
                    </a:lnTo>
                    <a:lnTo>
                      <a:pt x="147" y="182"/>
                    </a:lnTo>
                    <a:lnTo>
                      <a:pt x="146" y="182"/>
                    </a:lnTo>
                    <a:lnTo>
                      <a:pt x="147" y="182"/>
                    </a:lnTo>
                    <a:lnTo>
                      <a:pt x="147" y="184"/>
                    </a:lnTo>
                    <a:lnTo>
                      <a:pt x="146" y="184"/>
                    </a:lnTo>
                    <a:lnTo>
                      <a:pt x="144" y="184"/>
                    </a:lnTo>
                    <a:lnTo>
                      <a:pt x="144" y="185"/>
                    </a:lnTo>
                    <a:lnTo>
                      <a:pt x="143" y="185"/>
                    </a:lnTo>
                    <a:lnTo>
                      <a:pt x="143" y="186"/>
                    </a:lnTo>
                    <a:lnTo>
                      <a:pt x="142" y="186"/>
                    </a:lnTo>
                    <a:lnTo>
                      <a:pt x="140" y="186"/>
                    </a:lnTo>
                    <a:lnTo>
                      <a:pt x="139" y="186"/>
                    </a:lnTo>
                    <a:lnTo>
                      <a:pt x="139" y="188"/>
                    </a:lnTo>
                    <a:lnTo>
                      <a:pt x="138" y="188"/>
                    </a:lnTo>
                    <a:lnTo>
                      <a:pt x="136" y="188"/>
                    </a:lnTo>
                    <a:lnTo>
                      <a:pt x="136" y="189"/>
                    </a:lnTo>
                    <a:lnTo>
                      <a:pt x="135" y="189"/>
                    </a:lnTo>
                    <a:lnTo>
                      <a:pt x="134" y="189"/>
                    </a:lnTo>
                    <a:lnTo>
                      <a:pt x="132" y="189"/>
                    </a:lnTo>
                    <a:lnTo>
                      <a:pt x="131" y="189"/>
                    </a:lnTo>
                    <a:lnTo>
                      <a:pt x="131" y="190"/>
                    </a:lnTo>
                    <a:lnTo>
                      <a:pt x="130" y="190"/>
                    </a:lnTo>
                    <a:lnTo>
                      <a:pt x="129" y="190"/>
                    </a:lnTo>
                    <a:lnTo>
                      <a:pt x="127" y="190"/>
                    </a:lnTo>
                    <a:lnTo>
                      <a:pt x="127" y="192"/>
                    </a:lnTo>
                    <a:lnTo>
                      <a:pt x="126" y="192"/>
                    </a:lnTo>
                    <a:lnTo>
                      <a:pt x="125" y="192"/>
                    </a:lnTo>
                    <a:lnTo>
                      <a:pt x="123" y="193"/>
                    </a:lnTo>
                    <a:lnTo>
                      <a:pt x="122" y="193"/>
                    </a:lnTo>
                    <a:lnTo>
                      <a:pt x="121" y="193"/>
                    </a:lnTo>
                    <a:lnTo>
                      <a:pt x="119" y="193"/>
                    </a:lnTo>
                    <a:lnTo>
                      <a:pt x="119" y="194"/>
                    </a:lnTo>
                    <a:lnTo>
                      <a:pt x="118" y="194"/>
                    </a:lnTo>
                    <a:lnTo>
                      <a:pt x="117" y="194"/>
                    </a:lnTo>
                    <a:lnTo>
                      <a:pt x="117" y="195"/>
                    </a:lnTo>
                    <a:lnTo>
                      <a:pt x="115" y="195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2" y="195"/>
                    </a:lnTo>
                    <a:lnTo>
                      <a:pt x="110" y="195"/>
                    </a:lnTo>
                    <a:lnTo>
                      <a:pt x="110" y="197"/>
                    </a:lnTo>
                    <a:lnTo>
                      <a:pt x="109" y="197"/>
                    </a:lnTo>
                    <a:lnTo>
                      <a:pt x="108" y="197"/>
                    </a:lnTo>
                    <a:lnTo>
                      <a:pt x="108" y="198"/>
                    </a:lnTo>
                    <a:lnTo>
                      <a:pt x="108" y="199"/>
                    </a:lnTo>
                    <a:lnTo>
                      <a:pt x="106" y="199"/>
                    </a:lnTo>
                    <a:lnTo>
                      <a:pt x="105" y="199"/>
                    </a:lnTo>
                    <a:lnTo>
                      <a:pt x="104" y="201"/>
                    </a:lnTo>
                    <a:close/>
                  </a:path>
                </a:pathLst>
              </a:custGeom>
              <a:solidFill>
                <a:srgbClr val="DBD0E0"/>
              </a:solidFill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4" name="Freeform 28">
                <a:extLst>
                  <a:ext uri="{FF2B5EF4-FFF2-40B4-BE49-F238E27FC236}">
                    <a16:creationId xmlns:a16="http://schemas.microsoft.com/office/drawing/2014/main" id="{8A75CF26-83B2-C9E8-5DD8-BC0CE52E7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585"/>
                <a:ext cx="714" cy="268"/>
              </a:xfrm>
              <a:custGeom>
                <a:avLst/>
                <a:gdLst>
                  <a:gd name="T0" fmla="*/ 5 w 714"/>
                  <a:gd name="T1" fmla="*/ 190 h 268"/>
                  <a:gd name="T2" fmla="*/ 44 w 714"/>
                  <a:gd name="T3" fmla="*/ 110 h 268"/>
                  <a:gd name="T4" fmla="*/ 90 w 714"/>
                  <a:gd name="T5" fmla="*/ 79 h 268"/>
                  <a:gd name="T6" fmla="*/ 98 w 714"/>
                  <a:gd name="T7" fmla="*/ 106 h 268"/>
                  <a:gd name="T8" fmla="*/ 116 w 714"/>
                  <a:gd name="T9" fmla="*/ 130 h 268"/>
                  <a:gd name="T10" fmla="*/ 140 w 714"/>
                  <a:gd name="T11" fmla="*/ 148 h 268"/>
                  <a:gd name="T12" fmla="*/ 147 w 714"/>
                  <a:gd name="T13" fmla="*/ 113 h 268"/>
                  <a:gd name="T14" fmla="*/ 213 w 714"/>
                  <a:gd name="T15" fmla="*/ 68 h 268"/>
                  <a:gd name="T16" fmla="*/ 255 w 714"/>
                  <a:gd name="T17" fmla="*/ 64 h 268"/>
                  <a:gd name="T18" fmla="*/ 259 w 714"/>
                  <a:gd name="T19" fmla="*/ 47 h 268"/>
                  <a:gd name="T20" fmla="*/ 298 w 714"/>
                  <a:gd name="T21" fmla="*/ 26 h 268"/>
                  <a:gd name="T22" fmla="*/ 328 w 714"/>
                  <a:gd name="T23" fmla="*/ 32 h 268"/>
                  <a:gd name="T24" fmla="*/ 326 w 714"/>
                  <a:gd name="T25" fmla="*/ 63 h 268"/>
                  <a:gd name="T26" fmla="*/ 358 w 714"/>
                  <a:gd name="T27" fmla="*/ 54 h 268"/>
                  <a:gd name="T28" fmla="*/ 396 w 714"/>
                  <a:gd name="T29" fmla="*/ 51 h 268"/>
                  <a:gd name="T30" fmla="*/ 420 w 714"/>
                  <a:gd name="T31" fmla="*/ 38 h 268"/>
                  <a:gd name="T32" fmla="*/ 462 w 714"/>
                  <a:gd name="T33" fmla="*/ 30 h 268"/>
                  <a:gd name="T34" fmla="*/ 485 w 714"/>
                  <a:gd name="T35" fmla="*/ 24 h 268"/>
                  <a:gd name="T36" fmla="*/ 518 w 714"/>
                  <a:gd name="T37" fmla="*/ 15 h 268"/>
                  <a:gd name="T38" fmla="*/ 548 w 714"/>
                  <a:gd name="T39" fmla="*/ 21 h 268"/>
                  <a:gd name="T40" fmla="*/ 590 w 714"/>
                  <a:gd name="T41" fmla="*/ 45 h 268"/>
                  <a:gd name="T42" fmla="*/ 625 w 714"/>
                  <a:gd name="T43" fmla="*/ 87 h 268"/>
                  <a:gd name="T44" fmla="*/ 637 w 714"/>
                  <a:gd name="T45" fmla="*/ 106 h 268"/>
                  <a:gd name="T46" fmla="*/ 661 w 714"/>
                  <a:gd name="T47" fmla="*/ 104 h 268"/>
                  <a:gd name="T48" fmla="*/ 674 w 714"/>
                  <a:gd name="T49" fmla="*/ 113 h 268"/>
                  <a:gd name="T50" fmla="*/ 684 w 714"/>
                  <a:gd name="T51" fmla="*/ 134 h 268"/>
                  <a:gd name="T52" fmla="*/ 705 w 714"/>
                  <a:gd name="T53" fmla="*/ 140 h 268"/>
                  <a:gd name="T54" fmla="*/ 695 w 714"/>
                  <a:gd name="T55" fmla="*/ 165 h 268"/>
                  <a:gd name="T56" fmla="*/ 692 w 714"/>
                  <a:gd name="T57" fmla="*/ 207 h 268"/>
                  <a:gd name="T58" fmla="*/ 712 w 714"/>
                  <a:gd name="T59" fmla="*/ 237 h 268"/>
                  <a:gd name="T60" fmla="*/ 699 w 714"/>
                  <a:gd name="T61" fmla="*/ 258 h 268"/>
                  <a:gd name="T62" fmla="*/ 683 w 714"/>
                  <a:gd name="T63" fmla="*/ 261 h 268"/>
                  <a:gd name="T64" fmla="*/ 661 w 714"/>
                  <a:gd name="T65" fmla="*/ 257 h 268"/>
                  <a:gd name="T66" fmla="*/ 623 w 714"/>
                  <a:gd name="T67" fmla="*/ 253 h 268"/>
                  <a:gd name="T68" fmla="*/ 598 w 714"/>
                  <a:gd name="T69" fmla="*/ 255 h 268"/>
                  <a:gd name="T70" fmla="*/ 614 w 714"/>
                  <a:gd name="T71" fmla="*/ 236 h 268"/>
                  <a:gd name="T72" fmla="*/ 610 w 714"/>
                  <a:gd name="T73" fmla="*/ 207 h 268"/>
                  <a:gd name="T74" fmla="*/ 593 w 714"/>
                  <a:gd name="T75" fmla="*/ 182 h 268"/>
                  <a:gd name="T76" fmla="*/ 598 w 714"/>
                  <a:gd name="T77" fmla="*/ 147 h 268"/>
                  <a:gd name="T78" fmla="*/ 572 w 714"/>
                  <a:gd name="T79" fmla="*/ 131 h 268"/>
                  <a:gd name="T80" fmla="*/ 555 w 714"/>
                  <a:gd name="T81" fmla="*/ 147 h 268"/>
                  <a:gd name="T82" fmla="*/ 517 w 714"/>
                  <a:gd name="T83" fmla="*/ 145 h 268"/>
                  <a:gd name="T84" fmla="*/ 487 w 714"/>
                  <a:gd name="T85" fmla="*/ 147 h 268"/>
                  <a:gd name="T86" fmla="*/ 447 w 714"/>
                  <a:gd name="T87" fmla="*/ 155 h 268"/>
                  <a:gd name="T88" fmla="*/ 398 w 714"/>
                  <a:gd name="T89" fmla="*/ 135 h 268"/>
                  <a:gd name="T90" fmla="*/ 395 w 714"/>
                  <a:gd name="T91" fmla="*/ 161 h 268"/>
                  <a:gd name="T92" fmla="*/ 382 w 714"/>
                  <a:gd name="T93" fmla="*/ 173 h 268"/>
                  <a:gd name="T94" fmla="*/ 354 w 714"/>
                  <a:gd name="T95" fmla="*/ 185 h 268"/>
                  <a:gd name="T96" fmla="*/ 333 w 714"/>
                  <a:gd name="T97" fmla="*/ 179 h 268"/>
                  <a:gd name="T98" fmla="*/ 314 w 714"/>
                  <a:gd name="T99" fmla="*/ 190 h 268"/>
                  <a:gd name="T100" fmla="*/ 290 w 714"/>
                  <a:gd name="T101" fmla="*/ 200 h 268"/>
                  <a:gd name="T102" fmla="*/ 274 w 714"/>
                  <a:gd name="T103" fmla="*/ 217 h 268"/>
                  <a:gd name="T104" fmla="*/ 261 w 714"/>
                  <a:gd name="T105" fmla="*/ 238 h 268"/>
                  <a:gd name="T106" fmla="*/ 243 w 714"/>
                  <a:gd name="T107" fmla="*/ 248 h 268"/>
                  <a:gd name="T108" fmla="*/ 227 w 714"/>
                  <a:gd name="T109" fmla="*/ 259 h 268"/>
                  <a:gd name="T110" fmla="*/ 222 w 714"/>
                  <a:gd name="T111" fmla="*/ 229 h 268"/>
                  <a:gd name="T112" fmla="*/ 205 w 714"/>
                  <a:gd name="T113" fmla="*/ 207 h 268"/>
                  <a:gd name="T114" fmla="*/ 193 w 714"/>
                  <a:gd name="T115" fmla="*/ 182 h 268"/>
                  <a:gd name="T116" fmla="*/ 157 w 714"/>
                  <a:gd name="T117" fmla="*/ 214 h 268"/>
                  <a:gd name="T118" fmla="*/ 127 w 714"/>
                  <a:gd name="T119" fmla="*/ 231 h 268"/>
                  <a:gd name="T120" fmla="*/ 87 w 714"/>
                  <a:gd name="T121" fmla="*/ 214 h 268"/>
                  <a:gd name="T122" fmla="*/ 47 w 714"/>
                  <a:gd name="T123" fmla="*/ 21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268">
                    <a:moveTo>
                      <a:pt x="26" y="217"/>
                    </a:moveTo>
                    <a:lnTo>
                      <a:pt x="26" y="216"/>
                    </a:lnTo>
                    <a:lnTo>
                      <a:pt x="26" y="215"/>
                    </a:lnTo>
                    <a:lnTo>
                      <a:pt x="24" y="215"/>
                    </a:lnTo>
                    <a:lnTo>
                      <a:pt x="24" y="214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6" y="211"/>
                    </a:lnTo>
                    <a:lnTo>
                      <a:pt x="26" y="210"/>
                    </a:lnTo>
                    <a:lnTo>
                      <a:pt x="24" y="210"/>
                    </a:lnTo>
                    <a:lnTo>
                      <a:pt x="24" y="208"/>
                    </a:lnTo>
                    <a:lnTo>
                      <a:pt x="23" y="208"/>
                    </a:lnTo>
                    <a:lnTo>
                      <a:pt x="23" y="207"/>
                    </a:lnTo>
                    <a:lnTo>
                      <a:pt x="23" y="206"/>
                    </a:lnTo>
                    <a:lnTo>
                      <a:pt x="24" y="206"/>
                    </a:lnTo>
                    <a:lnTo>
                      <a:pt x="23" y="204"/>
                    </a:lnTo>
                    <a:lnTo>
                      <a:pt x="22" y="204"/>
                    </a:lnTo>
                    <a:lnTo>
                      <a:pt x="22" y="203"/>
                    </a:lnTo>
                    <a:lnTo>
                      <a:pt x="22" y="202"/>
                    </a:lnTo>
                    <a:lnTo>
                      <a:pt x="22" y="200"/>
                    </a:lnTo>
                    <a:lnTo>
                      <a:pt x="20" y="199"/>
                    </a:lnTo>
                    <a:lnTo>
                      <a:pt x="19" y="199"/>
                    </a:lnTo>
                    <a:lnTo>
                      <a:pt x="18" y="199"/>
                    </a:lnTo>
                    <a:lnTo>
                      <a:pt x="17" y="199"/>
                    </a:lnTo>
                    <a:lnTo>
                      <a:pt x="15" y="199"/>
                    </a:lnTo>
                    <a:lnTo>
                      <a:pt x="14" y="199"/>
                    </a:lnTo>
                    <a:lnTo>
                      <a:pt x="13" y="198"/>
                    </a:lnTo>
                    <a:lnTo>
                      <a:pt x="13" y="197"/>
                    </a:lnTo>
                    <a:lnTo>
                      <a:pt x="11" y="197"/>
                    </a:lnTo>
                    <a:lnTo>
                      <a:pt x="11" y="195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0" y="193"/>
                    </a:lnTo>
                    <a:lnTo>
                      <a:pt x="9" y="193"/>
                    </a:lnTo>
                    <a:lnTo>
                      <a:pt x="9" y="191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3" y="190"/>
                    </a:lnTo>
                    <a:lnTo>
                      <a:pt x="2" y="190"/>
                    </a:lnTo>
                    <a:lnTo>
                      <a:pt x="2" y="189"/>
                    </a:lnTo>
                    <a:lnTo>
                      <a:pt x="1" y="189"/>
                    </a:lnTo>
                    <a:lnTo>
                      <a:pt x="1" y="187"/>
                    </a:lnTo>
                    <a:lnTo>
                      <a:pt x="1" y="186"/>
                    </a:lnTo>
                    <a:lnTo>
                      <a:pt x="0" y="186"/>
                    </a:lnTo>
                    <a:lnTo>
                      <a:pt x="0" y="185"/>
                    </a:lnTo>
                    <a:lnTo>
                      <a:pt x="1" y="185"/>
                    </a:lnTo>
                    <a:lnTo>
                      <a:pt x="1" y="183"/>
                    </a:lnTo>
                    <a:lnTo>
                      <a:pt x="1" y="182"/>
                    </a:lnTo>
                    <a:lnTo>
                      <a:pt x="0" y="182"/>
                    </a:lnTo>
                    <a:lnTo>
                      <a:pt x="0" y="181"/>
                    </a:lnTo>
                    <a:lnTo>
                      <a:pt x="1" y="179"/>
                    </a:lnTo>
                    <a:lnTo>
                      <a:pt x="1" y="178"/>
                    </a:lnTo>
                    <a:lnTo>
                      <a:pt x="2" y="178"/>
                    </a:lnTo>
                    <a:lnTo>
                      <a:pt x="2" y="177"/>
                    </a:lnTo>
                    <a:lnTo>
                      <a:pt x="3" y="177"/>
                    </a:lnTo>
                    <a:lnTo>
                      <a:pt x="3" y="176"/>
                    </a:lnTo>
                    <a:lnTo>
                      <a:pt x="5" y="176"/>
                    </a:lnTo>
                    <a:lnTo>
                      <a:pt x="3" y="176"/>
                    </a:lnTo>
                    <a:lnTo>
                      <a:pt x="3" y="174"/>
                    </a:lnTo>
                    <a:lnTo>
                      <a:pt x="5" y="174"/>
                    </a:lnTo>
                    <a:lnTo>
                      <a:pt x="5" y="173"/>
                    </a:lnTo>
                    <a:lnTo>
                      <a:pt x="5" y="172"/>
                    </a:lnTo>
                    <a:lnTo>
                      <a:pt x="5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7" y="166"/>
                    </a:lnTo>
                    <a:lnTo>
                      <a:pt x="9" y="164"/>
                    </a:lnTo>
                    <a:lnTo>
                      <a:pt x="13" y="157"/>
                    </a:lnTo>
                    <a:lnTo>
                      <a:pt x="14" y="152"/>
                    </a:lnTo>
                    <a:lnTo>
                      <a:pt x="19" y="144"/>
                    </a:lnTo>
                    <a:lnTo>
                      <a:pt x="30" y="126"/>
                    </a:lnTo>
                    <a:lnTo>
                      <a:pt x="31" y="123"/>
                    </a:lnTo>
                    <a:lnTo>
                      <a:pt x="34" y="121"/>
                    </a:lnTo>
                    <a:lnTo>
                      <a:pt x="35" y="119"/>
                    </a:lnTo>
                    <a:lnTo>
                      <a:pt x="38" y="117"/>
                    </a:lnTo>
                    <a:lnTo>
                      <a:pt x="39" y="115"/>
                    </a:lnTo>
                    <a:lnTo>
                      <a:pt x="40" y="114"/>
                    </a:lnTo>
                    <a:lnTo>
                      <a:pt x="44" y="110"/>
                    </a:lnTo>
                    <a:lnTo>
                      <a:pt x="47" y="107"/>
                    </a:lnTo>
                    <a:lnTo>
                      <a:pt x="49" y="105"/>
                    </a:lnTo>
                    <a:lnTo>
                      <a:pt x="52" y="104"/>
                    </a:lnTo>
                    <a:lnTo>
                      <a:pt x="53" y="102"/>
                    </a:lnTo>
                    <a:lnTo>
                      <a:pt x="58" y="100"/>
                    </a:lnTo>
                    <a:lnTo>
                      <a:pt x="62" y="97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5" y="94"/>
                    </a:lnTo>
                    <a:lnTo>
                      <a:pt x="65" y="93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68" y="92"/>
                    </a:lnTo>
                    <a:lnTo>
                      <a:pt x="69" y="92"/>
                    </a:lnTo>
                    <a:lnTo>
                      <a:pt x="69" y="90"/>
                    </a:lnTo>
                    <a:lnTo>
                      <a:pt x="70" y="90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73" y="89"/>
                    </a:lnTo>
                    <a:lnTo>
                      <a:pt x="73" y="88"/>
                    </a:lnTo>
                    <a:lnTo>
                      <a:pt x="74" y="88"/>
                    </a:lnTo>
                    <a:lnTo>
                      <a:pt x="74" y="87"/>
                    </a:lnTo>
                    <a:lnTo>
                      <a:pt x="75" y="87"/>
                    </a:lnTo>
                    <a:lnTo>
                      <a:pt x="75" y="85"/>
                    </a:lnTo>
                    <a:lnTo>
                      <a:pt x="77" y="85"/>
                    </a:lnTo>
                    <a:lnTo>
                      <a:pt x="78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1" y="85"/>
                    </a:lnTo>
                    <a:lnTo>
                      <a:pt x="82" y="84"/>
                    </a:lnTo>
                    <a:lnTo>
                      <a:pt x="83" y="84"/>
                    </a:lnTo>
                    <a:lnTo>
                      <a:pt x="83" y="85"/>
                    </a:lnTo>
                    <a:lnTo>
                      <a:pt x="83" y="84"/>
                    </a:lnTo>
                    <a:lnTo>
                      <a:pt x="85" y="84"/>
                    </a:lnTo>
                    <a:lnTo>
                      <a:pt x="85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7" y="80"/>
                    </a:lnTo>
                    <a:lnTo>
                      <a:pt x="87" y="79"/>
                    </a:lnTo>
                    <a:lnTo>
                      <a:pt x="89" y="79"/>
                    </a:lnTo>
                    <a:lnTo>
                      <a:pt x="90" y="79"/>
                    </a:lnTo>
                    <a:lnTo>
                      <a:pt x="91" y="79"/>
                    </a:lnTo>
                    <a:lnTo>
                      <a:pt x="91" y="80"/>
                    </a:lnTo>
                    <a:lnTo>
                      <a:pt x="91" y="81"/>
                    </a:lnTo>
                    <a:lnTo>
                      <a:pt x="92" y="81"/>
                    </a:lnTo>
                    <a:lnTo>
                      <a:pt x="94" y="81"/>
                    </a:lnTo>
                    <a:lnTo>
                      <a:pt x="94" y="83"/>
                    </a:lnTo>
                    <a:lnTo>
                      <a:pt x="95" y="83"/>
                    </a:lnTo>
                    <a:lnTo>
                      <a:pt x="95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8" y="85"/>
                    </a:lnTo>
                    <a:lnTo>
                      <a:pt x="99" y="85"/>
                    </a:lnTo>
                    <a:lnTo>
                      <a:pt x="99" y="87"/>
                    </a:lnTo>
                    <a:lnTo>
                      <a:pt x="99" y="88"/>
                    </a:lnTo>
                    <a:lnTo>
                      <a:pt x="98" y="88"/>
                    </a:lnTo>
                    <a:lnTo>
                      <a:pt x="96" y="88"/>
                    </a:lnTo>
                    <a:lnTo>
                      <a:pt x="98" y="89"/>
                    </a:lnTo>
                    <a:lnTo>
                      <a:pt x="98" y="90"/>
                    </a:lnTo>
                    <a:lnTo>
                      <a:pt x="99" y="90"/>
                    </a:lnTo>
                    <a:lnTo>
                      <a:pt x="100" y="90"/>
                    </a:lnTo>
                    <a:lnTo>
                      <a:pt x="100" y="92"/>
                    </a:lnTo>
                    <a:lnTo>
                      <a:pt x="102" y="93"/>
                    </a:lnTo>
                    <a:lnTo>
                      <a:pt x="103" y="93"/>
                    </a:lnTo>
                    <a:lnTo>
                      <a:pt x="103" y="94"/>
                    </a:lnTo>
                    <a:lnTo>
                      <a:pt x="103" y="96"/>
                    </a:lnTo>
                    <a:lnTo>
                      <a:pt x="103" y="97"/>
                    </a:lnTo>
                    <a:lnTo>
                      <a:pt x="102" y="97"/>
                    </a:lnTo>
                    <a:lnTo>
                      <a:pt x="102" y="98"/>
                    </a:lnTo>
                    <a:lnTo>
                      <a:pt x="100" y="98"/>
                    </a:lnTo>
                    <a:lnTo>
                      <a:pt x="99" y="98"/>
                    </a:lnTo>
                    <a:lnTo>
                      <a:pt x="100" y="100"/>
                    </a:lnTo>
                    <a:lnTo>
                      <a:pt x="102" y="100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2"/>
                    </a:lnTo>
                    <a:lnTo>
                      <a:pt x="102" y="104"/>
                    </a:lnTo>
                    <a:lnTo>
                      <a:pt x="100" y="104"/>
                    </a:lnTo>
                    <a:lnTo>
                      <a:pt x="99" y="105"/>
                    </a:lnTo>
                    <a:lnTo>
                      <a:pt x="98" y="105"/>
                    </a:lnTo>
                    <a:lnTo>
                      <a:pt x="98" y="106"/>
                    </a:lnTo>
                    <a:lnTo>
                      <a:pt x="96" y="105"/>
                    </a:lnTo>
                    <a:lnTo>
                      <a:pt x="95" y="105"/>
                    </a:lnTo>
                    <a:lnTo>
                      <a:pt x="95" y="106"/>
                    </a:lnTo>
                    <a:lnTo>
                      <a:pt x="95" y="107"/>
                    </a:lnTo>
                    <a:lnTo>
                      <a:pt x="95" y="109"/>
                    </a:lnTo>
                    <a:lnTo>
                      <a:pt x="96" y="109"/>
                    </a:lnTo>
                    <a:lnTo>
                      <a:pt x="96" y="110"/>
                    </a:lnTo>
                    <a:lnTo>
                      <a:pt x="96" y="111"/>
                    </a:lnTo>
                    <a:lnTo>
                      <a:pt x="98" y="111"/>
                    </a:lnTo>
                    <a:lnTo>
                      <a:pt x="98" y="113"/>
                    </a:lnTo>
                    <a:lnTo>
                      <a:pt x="99" y="113"/>
                    </a:lnTo>
                    <a:lnTo>
                      <a:pt x="99" y="114"/>
                    </a:lnTo>
                    <a:lnTo>
                      <a:pt x="100" y="114"/>
                    </a:lnTo>
                    <a:lnTo>
                      <a:pt x="102" y="114"/>
                    </a:lnTo>
                    <a:lnTo>
                      <a:pt x="102" y="115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6" y="115"/>
                    </a:lnTo>
                    <a:lnTo>
                      <a:pt x="107" y="117"/>
                    </a:lnTo>
                    <a:lnTo>
                      <a:pt x="107" y="118"/>
                    </a:lnTo>
                    <a:lnTo>
                      <a:pt x="108" y="118"/>
                    </a:lnTo>
                    <a:lnTo>
                      <a:pt x="108" y="119"/>
                    </a:lnTo>
                    <a:lnTo>
                      <a:pt x="110" y="119"/>
                    </a:lnTo>
                    <a:lnTo>
                      <a:pt x="110" y="121"/>
                    </a:lnTo>
                    <a:lnTo>
                      <a:pt x="110" y="122"/>
                    </a:lnTo>
                    <a:lnTo>
                      <a:pt x="108" y="122"/>
                    </a:lnTo>
                    <a:lnTo>
                      <a:pt x="108" y="123"/>
                    </a:lnTo>
                    <a:lnTo>
                      <a:pt x="110" y="123"/>
                    </a:lnTo>
                    <a:lnTo>
                      <a:pt x="110" y="125"/>
                    </a:lnTo>
                    <a:lnTo>
                      <a:pt x="108" y="125"/>
                    </a:lnTo>
                    <a:lnTo>
                      <a:pt x="107" y="125"/>
                    </a:lnTo>
                    <a:lnTo>
                      <a:pt x="108" y="126"/>
                    </a:lnTo>
                    <a:lnTo>
                      <a:pt x="110" y="126"/>
                    </a:lnTo>
                    <a:lnTo>
                      <a:pt x="110" y="127"/>
                    </a:lnTo>
                    <a:lnTo>
                      <a:pt x="111" y="127"/>
                    </a:lnTo>
                    <a:lnTo>
                      <a:pt x="111" y="126"/>
                    </a:lnTo>
                    <a:lnTo>
                      <a:pt x="112" y="126"/>
                    </a:lnTo>
                    <a:lnTo>
                      <a:pt x="113" y="127"/>
                    </a:lnTo>
                    <a:lnTo>
                      <a:pt x="115" y="127"/>
                    </a:lnTo>
                    <a:lnTo>
                      <a:pt x="116" y="128"/>
                    </a:lnTo>
                    <a:lnTo>
                      <a:pt x="116" y="130"/>
                    </a:lnTo>
                    <a:lnTo>
                      <a:pt x="115" y="131"/>
                    </a:lnTo>
                    <a:lnTo>
                      <a:pt x="116" y="131"/>
                    </a:lnTo>
                    <a:lnTo>
                      <a:pt x="117" y="131"/>
                    </a:lnTo>
                    <a:lnTo>
                      <a:pt x="119" y="131"/>
                    </a:lnTo>
                    <a:lnTo>
                      <a:pt x="120" y="131"/>
                    </a:lnTo>
                    <a:lnTo>
                      <a:pt x="120" y="132"/>
                    </a:lnTo>
                    <a:lnTo>
                      <a:pt x="121" y="132"/>
                    </a:lnTo>
                    <a:lnTo>
                      <a:pt x="123" y="132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5" y="134"/>
                    </a:lnTo>
                    <a:lnTo>
                      <a:pt x="127" y="134"/>
                    </a:lnTo>
                    <a:lnTo>
                      <a:pt x="127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9" y="134"/>
                    </a:lnTo>
                    <a:lnTo>
                      <a:pt x="130" y="134"/>
                    </a:lnTo>
                    <a:lnTo>
                      <a:pt x="132" y="134"/>
                    </a:lnTo>
                    <a:lnTo>
                      <a:pt x="133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3" y="134"/>
                    </a:lnTo>
                    <a:lnTo>
                      <a:pt x="133" y="132"/>
                    </a:lnTo>
                    <a:lnTo>
                      <a:pt x="134" y="132"/>
                    </a:lnTo>
                    <a:lnTo>
                      <a:pt x="134" y="134"/>
                    </a:lnTo>
                    <a:lnTo>
                      <a:pt x="136" y="134"/>
                    </a:lnTo>
                    <a:lnTo>
                      <a:pt x="134" y="135"/>
                    </a:lnTo>
                    <a:lnTo>
                      <a:pt x="134" y="136"/>
                    </a:lnTo>
                    <a:lnTo>
                      <a:pt x="134" y="138"/>
                    </a:lnTo>
                    <a:lnTo>
                      <a:pt x="136" y="138"/>
                    </a:lnTo>
                    <a:lnTo>
                      <a:pt x="137" y="138"/>
                    </a:lnTo>
                    <a:lnTo>
                      <a:pt x="137" y="139"/>
                    </a:lnTo>
                    <a:lnTo>
                      <a:pt x="137" y="140"/>
                    </a:lnTo>
                    <a:lnTo>
                      <a:pt x="138" y="140"/>
                    </a:lnTo>
                    <a:lnTo>
                      <a:pt x="140" y="140"/>
                    </a:lnTo>
                    <a:lnTo>
                      <a:pt x="140" y="142"/>
                    </a:lnTo>
                    <a:lnTo>
                      <a:pt x="140" y="143"/>
                    </a:lnTo>
                    <a:lnTo>
                      <a:pt x="140" y="144"/>
                    </a:lnTo>
                    <a:lnTo>
                      <a:pt x="140" y="145"/>
                    </a:lnTo>
                    <a:lnTo>
                      <a:pt x="140" y="147"/>
                    </a:lnTo>
                    <a:lnTo>
                      <a:pt x="140" y="148"/>
                    </a:lnTo>
                    <a:lnTo>
                      <a:pt x="140" y="149"/>
                    </a:lnTo>
                    <a:lnTo>
                      <a:pt x="141" y="149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4" y="151"/>
                    </a:lnTo>
                    <a:lnTo>
                      <a:pt x="144" y="149"/>
                    </a:lnTo>
                    <a:lnTo>
                      <a:pt x="142" y="149"/>
                    </a:lnTo>
                    <a:lnTo>
                      <a:pt x="142" y="148"/>
                    </a:lnTo>
                    <a:lnTo>
                      <a:pt x="144" y="148"/>
                    </a:lnTo>
                    <a:lnTo>
                      <a:pt x="145" y="148"/>
                    </a:lnTo>
                    <a:lnTo>
                      <a:pt x="145" y="149"/>
                    </a:lnTo>
                    <a:lnTo>
                      <a:pt x="145" y="148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47" y="147"/>
                    </a:lnTo>
                    <a:lnTo>
                      <a:pt x="149" y="147"/>
                    </a:lnTo>
                    <a:lnTo>
                      <a:pt x="149" y="145"/>
                    </a:lnTo>
                    <a:lnTo>
                      <a:pt x="147" y="145"/>
                    </a:lnTo>
                    <a:lnTo>
                      <a:pt x="147" y="144"/>
                    </a:lnTo>
                    <a:lnTo>
                      <a:pt x="149" y="144"/>
                    </a:lnTo>
                    <a:lnTo>
                      <a:pt x="150" y="144"/>
                    </a:lnTo>
                    <a:lnTo>
                      <a:pt x="151" y="143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50" y="140"/>
                    </a:lnTo>
                    <a:lnTo>
                      <a:pt x="151" y="140"/>
                    </a:lnTo>
                    <a:lnTo>
                      <a:pt x="153" y="139"/>
                    </a:lnTo>
                    <a:lnTo>
                      <a:pt x="154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5" y="134"/>
                    </a:lnTo>
                    <a:lnTo>
                      <a:pt x="155" y="131"/>
                    </a:lnTo>
                    <a:lnTo>
                      <a:pt x="155" y="130"/>
                    </a:lnTo>
                    <a:lnTo>
                      <a:pt x="154" y="127"/>
                    </a:lnTo>
                    <a:lnTo>
                      <a:pt x="153" y="125"/>
                    </a:lnTo>
                    <a:lnTo>
                      <a:pt x="151" y="123"/>
                    </a:lnTo>
                    <a:lnTo>
                      <a:pt x="150" y="121"/>
                    </a:lnTo>
                    <a:lnTo>
                      <a:pt x="147" y="119"/>
                    </a:lnTo>
                    <a:lnTo>
                      <a:pt x="147" y="115"/>
                    </a:lnTo>
                    <a:lnTo>
                      <a:pt x="147" y="114"/>
                    </a:lnTo>
                    <a:lnTo>
                      <a:pt x="147" y="113"/>
                    </a:lnTo>
                    <a:lnTo>
                      <a:pt x="147" y="111"/>
                    </a:lnTo>
                    <a:lnTo>
                      <a:pt x="149" y="111"/>
                    </a:lnTo>
                    <a:lnTo>
                      <a:pt x="149" y="110"/>
                    </a:lnTo>
                    <a:lnTo>
                      <a:pt x="150" y="110"/>
                    </a:lnTo>
                    <a:lnTo>
                      <a:pt x="153" y="110"/>
                    </a:lnTo>
                    <a:lnTo>
                      <a:pt x="155" y="109"/>
                    </a:lnTo>
                    <a:lnTo>
                      <a:pt x="158" y="107"/>
                    </a:lnTo>
                    <a:lnTo>
                      <a:pt x="162" y="106"/>
                    </a:lnTo>
                    <a:lnTo>
                      <a:pt x="163" y="106"/>
                    </a:lnTo>
                    <a:lnTo>
                      <a:pt x="166" y="105"/>
                    </a:lnTo>
                    <a:lnTo>
                      <a:pt x="167" y="104"/>
                    </a:lnTo>
                    <a:lnTo>
                      <a:pt x="171" y="104"/>
                    </a:lnTo>
                    <a:lnTo>
                      <a:pt x="172" y="101"/>
                    </a:lnTo>
                    <a:lnTo>
                      <a:pt x="176" y="96"/>
                    </a:lnTo>
                    <a:lnTo>
                      <a:pt x="176" y="94"/>
                    </a:lnTo>
                    <a:lnTo>
                      <a:pt x="180" y="89"/>
                    </a:lnTo>
                    <a:lnTo>
                      <a:pt x="182" y="88"/>
                    </a:lnTo>
                    <a:lnTo>
                      <a:pt x="183" y="87"/>
                    </a:lnTo>
                    <a:lnTo>
                      <a:pt x="184" y="87"/>
                    </a:lnTo>
                    <a:lnTo>
                      <a:pt x="185" y="85"/>
                    </a:lnTo>
                    <a:lnTo>
                      <a:pt x="187" y="83"/>
                    </a:lnTo>
                    <a:lnTo>
                      <a:pt x="189" y="81"/>
                    </a:lnTo>
                    <a:lnTo>
                      <a:pt x="193" y="80"/>
                    </a:lnTo>
                    <a:lnTo>
                      <a:pt x="195" y="79"/>
                    </a:lnTo>
                    <a:lnTo>
                      <a:pt x="196" y="79"/>
                    </a:lnTo>
                    <a:lnTo>
                      <a:pt x="197" y="79"/>
                    </a:lnTo>
                    <a:lnTo>
                      <a:pt x="200" y="77"/>
                    </a:lnTo>
                    <a:lnTo>
                      <a:pt x="201" y="76"/>
                    </a:lnTo>
                    <a:lnTo>
                      <a:pt x="202" y="76"/>
                    </a:lnTo>
                    <a:lnTo>
                      <a:pt x="204" y="76"/>
                    </a:lnTo>
                    <a:lnTo>
                      <a:pt x="204" y="75"/>
                    </a:lnTo>
                    <a:lnTo>
                      <a:pt x="205" y="73"/>
                    </a:lnTo>
                    <a:lnTo>
                      <a:pt x="206" y="73"/>
                    </a:lnTo>
                    <a:lnTo>
                      <a:pt x="208" y="73"/>
                    </a:lnTo>
                    <a:lnTo>
                      <a:pt x="209" y="73"/>
                    </a:lnTo>
                    <a:lnTo>
                      <a:pt x="209" y="72"/>
                    </a:lnTo>
                    <a:lnTo>
                      <a:pt x="210" y="71"/>
                    </a:lnTo>
                    <a:lnTo>
                      <a:pt x="210" y="70"/>
                    </a:lnTo>
                    <a:lnTo>
                      <a:pt x="212" y="70"/>
                    </a:lnTo>
                    <a:lnTo>
                      <a:pt x="212" y="68"/>
                    </a:lnTo>
                    <a:lnTo>
                      <a:pt x="213" y="68"/>
                    </a:lnTo>
                    <a:lnTo>
                      <a:pt x="213" y="67"/>
                    </a:lnTo>
                    <a:lnTo>
                      <a:pt x="213" y="66"/>
                    </a:lnTo>
                    <a:lnTo>
                      <a:pt x="214" y="66"/>
                    </a:lnTo>
                    <a:lnTo>
                      <a:pt x="216" y="66"/>
                    </a:lnTo>
                    <a:lnTo>
                      <a:pt x="216" y="64"/>
                    </a:lnTo>
                    <a:lnTo>
                      <a:pt x="217" y="63"/>
                    </a:lnTo>
                    <a:lnTo>
                      <a:pt x="218" y="63"/>
                    </a:lnTo>
                    <a:lnTo>
                      <a:pt x="219" y="62"/>
                    </a:lnTo>
                    <a:lnTo>
                      <a:pt x="221" y="62"/>
                    </a:lnTo>
                    <a:lnTo>
                      <a:pt x="222" y="60"/>
                    </a:lnTo>
                    <a:lnTo>
                      <a:pt x="223" y="60"/>
                    </a:lnTo>
                    <a:lnTo>
                      <a:pt x="225" y="60"/>
                    </a:lnTo>
                    <a:lnTo>
                      <a:pt x="226" y="60"/>
                    </a:lnTo>
                    <a:lnTo>
                      <a:pt x="227" y="60"/>
                    </a:lnTo>
                    <a:lnTo>
                      <a:pt x="229" y="62"/>
                    </a:lnTo>
                    <a:lnTo>
                      <a:pt x="230" y="62"/>
                    </a:lnTo>
                    <a:lnTo>
                      <a:pt x="230" y="60"/>
                    </a:lnTo>
                    <a:lnTo>
                      <a:pt x="231" y="60"/>
                    </a:lnTo>
                    <a:lnTo>
                      <a:pt x="231" y="62"/>
                    </a:lnTo>
                    <a:lnTo>
                      <a:pt x="233" y="62"/>
                    </a:lnTo>
                    <a:lnTo>
                      <a:pt x="234" y="62"/>
                    </a:lnTo>
                    <a:lnTo>
                      <a:pt x="235" y="62"/>
                    </a:lnTo>
                    <a:lnTo>
                      <a:pt x="236" y="62"/>
                    </a:lnTo>
                    <a:lnTo>
                      <a:pt x="238" y="60"/>
                    </a:lnTo>
                    <a:lnTo>
                      <a:pt x="239" y="60"/>
                    </a:lnTo>
                    <a:lnTo>
                      <a:pt x="240" y="60"/>
                    </a:lnTo>
                    <a:lnTo>
                      <a:pt x="240" y="62"/>
                    </a:lnTo>
                    <a:lnTo>
                      <a:pt x="240" y="63"/>
                    </a:lnTo>
                    <a:lnTo>
                      <a:pt x="242" y="63"/>
                    </a:lnTo>
                    <a:lnTo>
                      <a:pt x="243" y="63"/>
                    </a:lnTo>
                    <a:lnTo>
                      <a:pt x="244" y="62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7" y="63"/>
                    </a:lnTo>
                    <a:lnTo>
                      <a:pt x="248" y="63"/>
                    </a:lnTo>
                    <a:lnTo>
                      <a:pt x="248" y="64"/>
                    </a:lnTo>
                    <a:lnTo>
                      <a:pt x="250" y="64"/>
                    </a:lnTo>
                    <a:lnTo>
                      <a:pt x="251" y="64"/>
                    </a:lnTo>
                    <a:lnTo>
                      <a:pt x="252" y="64"/>
                    </a:lnTo>
                    <a:lnTo>
                      <a:pt x="254" y="64"/>
                    </a:lnTo>
                    <a:lnTo>
                      <a:pt x="255" y="64"/>
                    </a:lnTo>
                    <a:lnTo>
                      <a:pt x="256" y="63"/>
                    </a:lnTo>
                    <a:lnTo>
                      <a:pt x="257" y="63"/>
                    </a:lnTo>
                    <a:lnTo>
                      <a:pt x="257" y="64"/>
                    </a:lnTo>
                    <a:lnTo>
                      <a:pt x="259" y="64"/>
                    </a:lnTo>
                    <a:lnTo>
                      <a:pt x="259" y="66"/>
                    </a:lnTo>
                    <a:lnTo>
                      <a:pt x="259" y="67"/>
                    </a:lnTo>
                    <a:lnTo>
                      <a:pt x="257" y="68"/>
                    </a:lnTo>
                    <a:lnTo>
                      <a:pt x="257" y="70"/>
                    </a:lnTo>
                    <a:lnTo>
                      <a:pt x="256" y="71"/>
                    </a:lnTo>
                    <a:lnTo>
                      <a:pt x="256" y="72"/>
                    </a:lnTo>
                    <a:lnTo>
                      <a:pt x="255" y="72"/>
                    </a:lnTo>
                    <a:lnTo>
                      <a:pt x="255" y="73"/>
                    </a:lnTo>
                    <a:lnTo>
                      <a:pt x="254" y="73"/>
                    </a:lnTo>
                    <a:lnTo>
                      <a:pt x="252" y="75"/>
                    </a:lnTo>
                    <a:lnTo>
                      <a:pt x="251" y="76"/>
                    </a:lnTo>
                    <a:lnTo>
                      <a:pt x="251" y="77"/>
                    </a:lnTo>
                    <a:lnTo>
                      <a:pt x="250" y="77"/>
                    </a:lnTo>
                    <a:lnTo>
                      <a:pt x="250" y="79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4" y="80"/>
                    </a:lnTo>
                    <a:lnTo>
                      <a:pt x="254" y="79"/>
                    </a:lnTo>
                    <a:lnTo>
                      <a:pt x="255" y="79"/>
                    </a:lnTo>
                    <a:lnTo>
                      <a:pt x="255" y="77"/>
                    </a:lnTo>
                    <a:lnTo>
                      <a:pt x="256" y="77"/>
                    </a:lnTo>
                    <a:lnTo>
                      <a:pt x="256" y="76"/>
                    </a:lnTo>
                    <a:lnTo>
                      <a:pt x="256" y="75"/>
                    </a:lnTo>
                    <a:lnTo>
                      <a:pt x="257" y="75"/>
                    </a:lnTo>
                    <a:lnTo>
                      <a:pt x="257" y="73"/>
                    </a:lnTo>
                    <a:lnTo>
                      <a:pt x="259" y="73"/>
                    </a:lnTo>
                    <a:lnTo>
                      <a:pt x="259" y="72"/>
                    </a:lnTo>
                    <a:lnTo>
                      <a:pt x="260" y="72"/>
                    </a:lnTo>
                    <a:lnTo>
                      <a:pt x="260" y="71"/>
                    </a:lnTo>
                    <a:lnTo>
                      <a:pt x="261" y="71"/>
                    </a:lnTo>
                    <a:lnTo>
                      <a:pt x="261" y="70"/>
                    </a:lnTo>
                    <a:lnTo>
                      <a:pt x="263" y="68"/>
                    </a:lnTo>
                    <a:lnTo>
                      <a:pt x="264" y="68"/>
                    </a:lnTo>
                    <a:lnTo>
                      <a:pt x="264" y="67"/>
                    </a:lnTo>
                    <a:lnTo>
                      <a:pt x="265" y="67"/>
                    </a:lnTo>
                    <a:lnTo>
                      <a:pt x="259" y="53"/>
                    </a:lnTo>
                    <a:lnTo>
                      <a:pt x="259" y="47"/>
                    </a:lnTo>
                    <a:lnTo>
                      <a:pt x="268" y="42"/>
                    </a:lnTo>
                    <a:lnTo>
                      <a:pt x="269" y="41"/>
                    </a:lnTo>
                    <a:lnTo>
                      <a:pt x="271" y="41"/>
                    </a:lnTo>
                    <a:lnTo>
                      <a:pt x="272" y="41"/>
                    </a:lnTo>
                    <a:lnTo>
                      <a:pt x="273" y="41"/>
                    </a:lnTo>
                    <a:lnTo>
                      <a:pt x="273" y="42"/>
                    </a:lnTo>
                    <a:lnTo>
                      <a:pt x="274" y="41"/>
                    </a:lnTo>
                    <a:lnTo>
                      <a:pt x="276" y="42"/>
                    </a:lnTo>
                    <a:lnTo>
                      <a:pt x="277" y="43"/>
                    </a:lnTo>
                    <a:lnTo>
                      <a:pt x="277" y="45"/>
                    </a:lnTo>
                    <a:lnTo>
                      <a:pt x="278" y="46"/>
                    </a:lnTo>
                    <a:lnTo>
                      <a:pt x="280" y="46"/>
                    </a:lnTo>
                    <a:lnTo>
                      <a:pt x="281" y="47"/>
                    </a:lnTo>
                    <a:lnTo>
                      <a:pt x="282" y="47"/>
                    </a:lnTo>
                    <a:lnTo>
                      <a:pt x="282" y="46"/>
                    </a:lnTo>
                    <a:lnTo>
                      <a:pt x="282" y="45"/>
                    </a:lnTo>
                    <a:lnTo>
                      <a:pt x="282" y="43"/>
                    </a:lnTo>
                    <a:lnTo>
                      <a:pt x="282" y="42"/>
                    </a:lnTo>
                    <a:lnTo>
                      <a:pt x="282" y="41"/>
                    </a:lnTo>
                    <a:lnTo>
                      <a:pt x="282" y="39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85" y="38"/>
                    </a:lnTo>
                    <a:lnTo>
                      <a:pt x="286" y="38"/>
                    </a:lnTo>
                    <a:lnTo>
                      <a:pt x="288" y="38"/>
                    </a:lnTo>
                    <a:lnTo>
                      <a:pt x="289" y="38"/>
                    </a:lnTo>
                    <a:lnTo>
                      <a:pt x="290" y="38"/>
                    </a:lnTo>
                    <a:lnTo>
                      <a:pt x="290" y="37"/>
                    </a:lnTo>
                    <a:lnTo>
                      <a:pt x="291" y="37"/>
                    </a:lnTo>
                    <a:lnTo>
                      <a:pt x="291" y="35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4" y="34"/>
                    </a:lnTo>
                    <a:lnTo>
                      <a:pt x="295" y="33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8" y="32"/>
                    </a:lnTo>
                    <a:lnTo>
                      <a:pt x="298" y="30"/>
                    </a:lnTo>
                    <a:lnTo>
                      <a:pt x="298" y="29"/>
                    </a:lnTo>
                    <a:lnTo>
                      <a:pt x="298" y="28"/>
                    </a:lnTo>
                    <a:lnTo>
                      <a:pt x="298" y="26"/>
                    </a:lnTo>
                    <a:lnTo>
                      <a:pt x="297" y="26"/>
                    </a:lnTo>
                    <a:lnTo>
                      <a:pt x="297" y="25"/>
                    </a:lnTo>
                    <a:lnTo>
                      <a:pt x="297" y="24"/>
                    </a:lnTo>
                    <a:lnTo>
                      <a:pt x="297" y="22"/>
                    </a:lnTo>
                    <a:lnTo>
                      <a:pt x="298" y="22"/>
                    </a:lnTo>
                    <a:lnTo>
                      <a:pt x="298" y="21"/>
                    </a:lnTo>
                    <a:lnTo>
                      <a:pt x="299" y="21"/>
                    </a:lnTo>
                    <a:lnTo>
                      <a:pt x="301" y="21"/>
                    </a:lnTo>
                    <a:lnTo>
                      <a:pt x="302" y="21"/>
                    </a:lnTo>
                    <a:lnTo>
                      <a:pt x="303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6" y="22"/>
                    </a:lnTo>
                    <a:lnTo>
                      <a:pt x="307" y="22"/>
                    </a:lnTo>
                    <a:lnTo>
                      <a:pt x="307" y="24"/>
                    </a:lnTo>
                    <a:lnTo>
                      <a:pt x="308" y="24"/>
                    </a:lnTo>
                    <a:lnTo>
                      <a:pt x="310" y="24"/>
                    </a:lnTo>
                    <a:lnTo>
                      <a:pt x="310" y="25"/>
                    </a:lnTo>
                    <a:lnTo>
                      <a:pt x="311" y="25"/>
                    </a:lnTo>
                    <a:lnTo>
                      <a:pt x="312" y="25"/>
                    </a:lnTo>
                    <a:lnTo>
                      <a:pt x="312" y="24"/>
                    </a:lnTo>
                    <a:lnTo>
                      <a:pt x="314" y="24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6" y="22"/>
                    </a:lnTo>
                    <a:lnTo>
                      <a:pt x="318" y="22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2" y="21"/>
                    </a:lnTo>
                    <a:lnTo>
                      <a:pt x="323" y="21"/>
                    </a:lnTo>
                    <a:lnTo>
                      <a:pt x="324" y="22"/>
                    </a:lnTo>
                    <a:lnTo>
                      <a:pt x="324" y="24"/>
                    </a:lnTo>
                    <a:lnTo>
                      <a:pt x="326" y="24"/>
                    </a:lnTo>
                    <a:lnTo>
                      <a:pt x="327" y="25"/>
                    </a:lnTo>
                    <a:lnTo>
                      <a:pt x="327" y="26"/>
                    </a:lnTo>
                    <a:lnTo>
                      <a:pt x="327" y="28"/>
                    </a:lnTo>
                    <a:lnTo>
                      <a:pt x="327" y="29"/>
                    </a:lnTo>
                    <a:lnTo>
                      <a:pt x="328" y="29"/>
                    </a:lnTo>
                    <a:lnTo>
                      <a:pt x="328" y="30"/>
                    </a:lnTo>
                    <a:lnTo>
                      <a:pt x="328" y="32"/>
                    </a:lnTo>
                    <a:lnTo>
                      <a:pt x="328" y="33"/>
                    </a:lnTo>
                    <a:lnTo>
                      <a:pt x="327" y="33"/>
                    </a:lnTo>
                    <a:lnTo>
                      <a:pt x="326" y="33"/>
                    </a:lnTo>
                    <a:lnTo>
                      <a:pt x="324" y="33"/>
                    </a:lnTo>
                    <a:lnTo>
                      <a:pt x="324" y="34"/>
                    </a:lnTo>
                    <a:lnTo>
                      <a:pt x="324" y="35"/>
                    </a:lnTo>
                    <a:lnTo>
                      <a:pt x="324" y="37"/>
                    </a:lnTo>
                    <a:lnTo>
                      <a:pt x="326" y="37"/>
                    </a:lnTo>
                    <a:lnTo>
                      <a:pt x="326" y="38"/>
                    </a:lnTo>
                    <a:lnTo>
                      <a:pt x="327" y="38"/>
                    </a:lnTo>
                    <a:lnTo>
                      <a:pt x="327" y="39"/>
                    </a:lnTo>
                    <a:lnTo>
                      <a:pt x="328" y="39"/>
                    </a:lnTo>
                    <a:lnTo>
                      <a:pt x="329" y="39"/>
                    </a:lnTo>
                    <a:lnTo>
                      <a:pt x="331" y="41"/>
                    </a:lnTo>
                    <a:lnTo>
                      <a:pt x="332" y="42"/>
                    </a:lnTo>
                    <a:lnTo>
                      <a:pt x="333" y="42"/>
                    </a:lnTo>
                    <a:lnTo>
                      <a:pt x="333" y="43"/>
                    </a:lnTo>
                    <a:lnTo>
                      <a:pt x="333" y="45"/>
                    </a:lnTo>
                    <a:lnTo>
                      <a:pt x="333" y="46"/>
                    </a:lnTo>
                    <a:lnTo>
                      <a:pt x="335" y="46"/>
                    </a:lnTo>
                    <a:lnTo>
                      <a:pt x="335" y="47"/>
                    </a:lnTo>
                    <a:lnTo>
                      <a:pt x="335" y="49"/>
                    </a:lnTo>
                    <a:lnTo>
                      <a:pt x="336" y="49"/>
                    </a:lnTo>
                    <a:lnTo>
                      <a:pt x="336" y="50"/>
                    </a:lnTo>
                    <a:lnTo>
                      <a:pt x="335" y="51"/>
                    </a:lnTo>
                    <a:lnTo>
                      <a:pt x="335" y="53"/>
                    </a:lnTo>
                    <a:lnTo>
                      <a:pt x="333" y="53"/>
                    </a:lnTo>
                    <a:lnTo>
                      <a:pt x="333" y="54"/>
                    </a:lnTo>
                    <a:lnTo>
                      <a:pt x="332" y="54"/>
                    </a:lnTo>
                    <a:lnTo>
                      <a:pt x="332" y="55"/>
                    </a:lnTo>
                    <a:lnTo>
                      <a:pt x="331" y="55"/>
                    </a:lnTo>
                    <a:lnTo>
                      <a:pt x="331" y="56"/>
                    </a:lnTo>
                    <a:lnTo>
                      <a:pt x="329" y="56"/>
                    </a:lnTo>
                    <a:lnTo>
                      <a:pt x="329" y="58"/>
                    </a:lnTo>
                    <a:lnTo>
                      <a:pt x="328" y="58"/>
                    </a:lnTo>
                    <a:lnTo>
                      <a:pt x="328" y="59"/>
                    </a:lnTo>
                    <a:lnTo>
                      <a:pt x="327" y="59"/>
                    </a:lnTo>
                    <a:lnTo>
                      <a:pt x="326" y="59"/>
                    </a:lnTo>
                    <a:lnTo>
                      <a:pt x="326" y="60"/>
                    </a:lnTo>
                    <a:lnTo>
                      <a:pt x="326" y="62"/>
                    </a:lnTo>
                    <a:lnTo>
                      <a:pt x="326" y="63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6"/>
                    </a:lnTo>
                    <a:lnTo>
                      <a:pt x="329" y="64"/>
                    </a:lnTo>
                    <a:lnTo>
                      <a:pt x="329" y="63"/>
                    </a:lnTo>
                    <a:lnTo>
                      <a:pt x="329" y="62"/>
                    </a:lnTo>
                    <a:lnTo>
                      <a:pt x="331" y="62"/>
                    </a:lnTo>
                    <a:lnTo>
                      <a:pt x="331" y="60"/>
                    </a:lnTo>
                    <a:lnTo>
                      <a:pt x="332" y="60"/>
                    </a:lnTo>
                    <a:lnTo>
                      <a:pt x="332" y="59"/>
                    </a:lnTo>
                    <a:lnTo>
                      <a:pt x="333" y="59"/>
                    </a:lnTo>
                    <a:lnTo>
                      <a:pt x="335" y="59"/>
                    </a:lnTo>
                    <a:lnTo>
                      <a:pt x="335" y="60"/>
                    </a:lnTo>
                    <a:lnTo>
                      <a:pt x="336" y="60"/>
                    </a:lnTo>
                    <a:lnTo>
                      <a:pt x="336" y="62"/>
                    </a:lnTo>
                    <a:lnTo>
                      <a:pt x="336" y="63"/>
                    </a:lnTo>
                    <a:lnTo>
                      <a:pt x="337" y="64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1" y="64"/>
                    </a:lnTo>
                    <a:lnTo>
                      <a:pt x="343" y="63"/>
                    </a:lnTo>
                    <a:lnTo>
                      <a:pt x="343" y="62"/>
                    </a:lnTo>
                    <a:lnTo>
                      <a:pt x="344" y="62"/>
                    </a:lnTo>
                    <a:lnTo>
                      <a:pt x="344" y="60"/>
                    </a:lnTo>
                    <a:lnTo>
                      <a:pt x="344" y="59"/>
                    </a:lnTo>
                    <a:lnTo>
                      <a:pt x="345" y="59"/>
                    </a:lnTo>
                    <a:lnTo>
                      <a:pt x="345" y="58"/>
                    </a:lnTo>
                    <a:lnTo>
                      <a:pt x="346" y="58"/>
                    </a:lnTo>
                    <a:lnTo>
                      <a:pt x="346" y="56"/>
                    </a:lnTo>
                    <a:lnTo>
                      <a:pt x="346" y="55"/>
                    </a:lnTo>
                    <a:lnTo>
                      <a:pt x="348" y="55"/>
                    </a:lnTo>
                    <a:lnTo>
                      <a:pt x="349" y="55"/>
                    </a:lnTo>
                    <a:lnTo>
                      <a:pt x="349" y="54"/>
                    </a:lnTo>
                    <a:lnTo>
                      <a:pt x="350" y="54"/>
                    </a:lnTo>
                    <a:lnTo>
                      <a:pt x="352" y="54"/>
                    </a:lnTo>
                    <a:lnTo>
                      <a:pt x="353" y="54"/>
                    </a:lnTo>
                    <a:lnTo>
                      <a:pt x="354" y="55"/>
                    </a:lnTo>
                    <a:lnTo>
                      <a:pt x="356" y="55"/>
                    </a:lnTo>
                    <a:lnTo>
                      <a:pt x="357" y="55"/>
                    </a:lnTo>
                    <a:lnTo>
                      <a:pt x="357" y="54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61" y="54"/>
                    </a:lnTo>
                    <a:lnTo>
                      <a:pt x="361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7" y="58"/>
                    </a:lnTo>
                    <a:lnTo>
                      <a:pt x="367" y="56"/>
                    </a:lnTo>
                    <a:lnTo>
                      <a:pt x="369" y="56"/>
                    </a:lnTo>
                    <a:lnTo>
                      <a:pt x="370" y="56"/>
                    </a:lnTo>
                    <a:lnTo>
                      <a:pt x="371" y="56"/>
                    </a:lnTo>
                    <a:lnTo>
                      <a:pt x="373" y="56"/>
                    </a:lnTo>
                    <a:lnTo>
                      <a:pt x="373" y="55"/>
                    </a:lnTo>
                    <a:lnTo>
                      <a:pt x="374" y="55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5" y="53"/>
                    </a:lnTo>
                    <a:lnTo>
                      <a:pt x="375" y="51"/>
                    </a:lnTo>
                    <a:lnTo>
                      <a:pt x="377" y="51"/>
                    </a:lnTo>
                    <a:lnTo>
                      <a:pt x="377" y="50"/>
                    </a:lnTo>
                    <a:lnTo>
                      <a:pt x="378" y="50"/>
                    </a:lnTo>
                    <a:lnTo>
                      <a:pt x="378" y="49"/>
                    </a:lnTo>
                    <a:lnTo>
                      <a:pt x="379" y="49"/>
                    </a:lnTo>
                    <a:lnTo>
                      <a:pt x="380" y="49"/>
                    </a:lnTo>
                    <a:lnTo>
                      <a:pt x="382" y="49"/>
                    </a:lnTo>
                    <a:lnTo>
                      <a:pt x="383" y="49"/>
                    </a:lnTo>
                    <a:lnTo>
                      <a:pt x="383" y="50"/>
                    </a:lnTo>
                    <a:lnTo>
                      <a:pt x="384" y="50"/>
                    </a:lnTo>
                    <a:lnTo>
                      <a:pt x="386" y="51"/>
                    </a:lnTo>
                    <a:lnTo>
                      <a:pt x="387" y="51"/>
                    </a:lnTo>
                    <a:lnTo>
                      <a:pt x="388" y="53"/>
                    </a:lnTo>
                    <a:lnTo>
                      <a:pt x="390" y="53"/>
                    </a:lnTo>
                    <a:lnTo>
                      <a:pt x="391" y="53"/>
                    </a:lnTo>
                    <a:lnTo>
                      <a:pt x="391" y="54"/>
                    </a:lnTo>
                    <a:lnTo>
                      <a:pt x="391" y="53"/>
                    </a:lnTo>
                    <a:lnTo>
                      <a:pt x="392" y="53"/>
                    </a:lnTo>
                    <a:lnTo>
                      <a:pt x="394" y="53"/>
                    </a:lnTo>
                    <a:lnTo>
                      <a:pt x="395" y="53"/>
                    </a:lnTo>
                    <a:lnTo>
                      <a:pt x="395" y="51"/>
                    </a:lnTo>
                    <a:lnTo>
                      <a:pt x="396" y="51"/>
                    </a:lnTo>
                    <a:lnTo>
                      <a:pt x="396" y="50"/>
                    </a:lnTo>
                    <a:lnTo>
                      <a:pt x="396" y="49"/>
                    </a:lnTo>
                    <a:lnTo>
                      <a:pt x="396" y="47"/>
                    </a:lnTo>
                    <a:lnTo>
                      <a:pt x="396" y="46"/>
                    </a:lnTo>
                    <a:lnTo>
                      <a:pt x="396" y="45"/>
                    </a:lnTo>
                    <a:lnTo>
                      <a:pt x="396" y="43"/>
                    </a:lnTo>
                    <a:lnTo>
                      <a:pt x="396" y="42"/>
                    </a:lnTo>
                    <a:lnTo>
                      <a:pt x="396" y="41"/>
                    </a:lnTo>
                    <a:lnTo>
                      <a:pt x="398" y="41"/>
                    </a:lnTo>
                    <a:lnTo>
                      <a:pt x="398" y="39"/>
                    </a:lnTo>
                    <a:lnTo>
                      <a:pt x="398" y="38"/>
                    </a:lnTo>
                    <a:lnTo>
                      <a:pt x="398" y="37"/>
                    </a:lnTo>
                    <a:lnTo>
                      <a:pt x="398" y="35"/>
                    </a:lnTo>
                    <a:lnTo>
                      <a:pt x="398" y="34"/>
                    </a:lnTo>
                    <a:lnTo>
                      <a:pt x="398" y="33"/>
                    </a:lnTo>
                    <a:lnTo>
                      <a:pt x="399" y="33"/>
                    </a:lnTo>
                    <a:lnTo>
                      <a:pt x="399" y="32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1" y="30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5" y="32"/>
                    </a:lnTo>
                    <a:lnTo>
                      <a:pt x="407" y="32"/>
                    </a:lnTo>
                    <a:lnTo>
                      <a:pt x="408" y="32"/>
                    </a:lnTo>
                    <a:lnTo>
                      <a:pt x="409" y="32"/>
                    </a:lnTo>
                    <a:lnTo>
                      <a:pt x="409" y="33"/>
                    </a:lnTo>
                    <a:lnTo>
                      <a:pt x="411" y="33"/>
                    </a:lnTo>
                    <a:lnTo>
                      <a:pt x="412" y="34"/>
                    </a:lnTo>
                    <a:lnTo>
                      <a:pt x="412" y="35"/>
                    </a:lnTo>
                    <a:lnTo>
                      <a:pt x="413" y="35"/>
                    </a:lnTo>
                    <a:lnTo>
                      <a:pt x="413" y="37"/>
                    </a:lnTo>
                    <a:lnTo>
                      <a:pt x="415" y="37"/>
                    </a:lnTo>
                    <a:lnTo>
                      <a:pt x="415" y="38"/>
                    </a:lnTo>
                    <a:lnTo>
                      <a:pt x="416" y="38"/>
                    </a:lnTo>
                    <a:lnTo>
                      <a:pt x="417" y="38"/>
                    </a:lnTo>
                    <a:lnTo>
                      <a:pt x="418" y="38"/>
                    </a:lnTo>
                    <a:lnTo>
                      <a:pt x="418" y="39"/>
                    </a:lnTo>
                    <a:lnTo>
                      <a:pt x="418" y="38"/>
                    </a:lnTo>
                    <a:lnTo>
                      <a:pt x="420" y="38"/>
                    </a:lnTo>
                    <a:lnTo>
                      <a:pt x="421" y="38"/>
                    </a:lnTo>
                    <a:lnTo>
                      <a:pt x="422" y="38"/>
                    </a:lnTo>
                    <a:lnTo>
                      <a:pt x="424" y="38"/>
                    </a:lnTo>
                    <a:lnTo>
                      <a:pt x="425" y="38"/>
                    </a:lnTo>
                    <a:lnTo>
                      <a:pt x="425" y="37"/>
                    </a:lnTo>
                    <a:lnTo>
                      <a:pt x="426" y="37"/>
                    </a:lnTo>
                    <a:lnTo>
                      <a:pt x="426" y="38"/>
                    </a:lnTo>
                    <a:lnTo>
                      <a:pt x="428" y="38"/>
                    </a:lnTo>
                    <a:lnTo>
                      <a:pt x="429" y="38"/>
                    </a:lnTo>
                    <a:lnTo>
                      <a:pt x="429" y="37"/>
                    </a:lnTo>
                    <a:lnTo>
                      <a:pt x="430" y="37"/>
                    </a:lnTo>
                    <a:lnTo>
                      <a:pt x="432" y="37"/>
                    </a:lnTo>
                    <a:lnTo>
                      <a:pt x="433" y="37"/>
                    </a:lnTo>
                    <a:lnTo>
                      <a:pt x="433" y="35"/>
                    </a:lnTo>
                    <a:lnTo>
                      <a:pt x="434" y="35"/>
                    </a:lnTo>
                    <a:lnTo>
                      <a:pt x="435" y="35"/>
                    </a:lnTo>
                    <a:lnTo>
                      <a:pt x="437" y="35"/>
                    </a:lnTo>
                    <a:lnTo>
                      <a:pt x="438" y="35"/>
                    </a:lnTo>
                    <a:lnTo>
                      <a:pt x="438" y="34"/>
                    </a:lnTo>
                    <a:lnTo>
                      <a:pt x="439" y="34"/>
                    </a:lnTo>
                    <a:lnTo>
                      <a:pt x="441" y="33"/>
                    </a:lnTo>
                    <a:lnTo>
                      <a:pt x="442" y="32"/>
                    </a:lnTo>
                    <a:lnTo>
                      <a:pt x="443" y="32"/>
                    </a:lnTo>
                    <a:lnTo>
                      <a:pt x="443" y="30"/>
                    </a:lnTo>
                    <a:lnTo>
                      <a:pt x="445" y="30"/>
                    </a:lnTo>
                    <a:lnTo>
                      <a:pt x="446" y="30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0" y="30"/>
                    </a:lnTo>
                    <a:lnTo>
                      <a:pt x="451" y="32"/>
                    </a:lnTo>
                    <a:lnTo>
                      <a:pt x="452" y="32"/>
                    </a:lnTo>
                    <a:lnTo>
                      <a:pt x="454" y="32"/>
                    </a:lnTo>
                    <a:lnTo>
                      <a:pt x="455" y="32"/>
                    </a:lnTo>
                    <a:lnTo>
                      <a:pt x="456" y="32"/>
                    </a:lnTo>
                    <a:lnTo>
                      <a:pt x="456" y="30"/>
                    </a:lnTo>
                    <a:lnTo>
                      <a:pt x="458" y="30"/>
                    </a:lnTo>
                    <a:lnTo>
                      <a:pt x="459" y="30"/>
                    </a:lnTo>
                    <a:lnTo>
                      <a:pt x="460" y="30"/>
                    </a:lnTo>
                    <a:lnTo>
                      <a:pt x="460" y="32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3" y="30"/>
                    </a:lnTo>
                    <a:lnTo>
                      <a:pt x="463" y="32"/>
                    </a:lnTo>
                    <a:lnTo>
                      <a:pt x="464" y="32"/>
                    </a:lnTo>
                    <a:lnTo>
                      <a:pt x="464" y="30"/>
                    </a:lnTo>
                    <a:lnTo>
                      <a:pt x="466" y="29"/>
                    </a:lnTo>
                    <a:lnTo>
                      <a:pt x="467" y="29"/>
                    </a:lnTo>
                    <a:lnTo>
                      <a:pt x="467" y="28"/>
                    </a:lnTo>
                    <a:lnTo>
                      <a:pt x="468" y="28"/>
                    </a:lnTo>
                    <a:lnTo>
                      <a:pt x="470" y="28"/>
                    </a:lnTo>
                    <a:lnTo>
                      <a:pt x="470" y="26"/>
                    </a:lnTo>
                    <a:lnTo>
                      <a:pt x="471" y="26"/>
                    </a:lnTo>
                    <a:lnTo>
                      <a:pt x="472" y="26"/>
                    </a:lnTo>
                    <a:lnTo>
                      <a:pt x="472" y="25"/>
                    </a:lnTo>
                    <a:lnTo>
                      <a:pt x="473" y="25"/>
                    </a:lnTo>
                    <a:lnTo>
                      <a:pt x="473" y="26"/>
                    </a:lnTo>
                    <a:lnTo>
                      <a:pt x="475" y="26"/>
                    </a:lnTo>
                    <a:lnTo>
                      <a:pt x="475" y="25"/>
                    </a:lnTo>
                    <a:lnTo>
                      <a:pt x="473" y="25"/>
                    </a:lnTo>
                    <a:lnTo>
                      <a:pt x="475" y="25"/>
                    </a:lnTo>
                    <a:lnTo>
                      <a:pt x="476" y="25"/>
                    </a:lnTo>
                    <a:lnTo>
                      <a:pt x="476" y="26"/>
                    </a:lnTo>
                    <a:lnTo>
                      <a:pt x="477" y="26"/>
                    </a:lnTo>
                    <a:lnTo>
                      <a:pt x="477" y="25"/>
                    </a:lnTo>
                    <a:lnTo>
                      <a:pt x="479" y="25"/>
                    </a:lnTo>
                    <a:lnTo>
                      <a:pt x="479" y="26"/>
                    </a:lnTo>
                    <a:lnTo>
                      <a:pt x="479" y="28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1" y="28"/>
                    </a:lnTo>
                    <a:lnTo>
                      <a:pt x="483" y="28"/>
                    </a:lnTo>
                    <a:lnTo>
                      <a:pt x="481" y="28"/>
                    </a:lnTo>
                    <a:lnTo>
                      <a:pt x="481" y="26"/>
                    </a:lnTo>
                    <a:lnTo>
                      <a:pt x="483" y="26"/>
                    </a:lnTo>
                    <a:lnTo>
                      <a:pt x="483" y="25"/>
                    </a:lnTo>
                    <a:lnTo>
                      <a:pt x="484" y="25"/>
                    </a:lnTo>
                    <a:lnTo>
                      <a:pt x="485" y="24"/>
                    </a:lnTo>
                    <a:lnTo>
                      <a:pt x="487" y="24"/>
                    </a:lnTo>
                    <a:lnTo>
                      <a:pt x="488" y="24"/>
                    </a:lnTo>
                    <a:lnTo>
                      <a:pt x="488" y="22"/>
                    </a:lnTo>
                    <a:lnTo>
                      <a:pt x="489" y="22"/>
                    </a:lnTo>
                    <a:lnTo>
                      <a:pt x="490" y="22"/>
                    </a:lnTo>
                    <a:lnTo>
                      <a:pt x="490" y="21"/>
                    </a:lnTo>
                    <a:lnTo>
                      <a:pt x="490" y="20"/>
                    </a:lnTo>
                    <a:lnTo>
                      <a:pt x="492" y="20"/>
                    </a:lnTo>
                    <a:lnTo>
                      <a:pt x="493" y="20"/>
                    </a:lnTo>
                    <a:lnTo>
                      <a:pt x="494" y="20"/>
                    </a:lnTo>
                    <a:lnTo>
                      <a:pt x="494" y="18"/>
                    </a:lnTo>
                    <a:lnTo>
                      <a:pt x="496" y="18"/>
                    </a:lnTo>
                    <a:lnTo>
                      <a:pt x="497" y="18"/>
                    </a:lnTo>
                    <a:lnTo>
                      <a:pt x="497" y="20"/>
                    </a:lnTo>
                    <a:lnTo>
                      <a:pt x="498" y="20"/>
                    </a:lnTo>
                    <a:lnTo>
                      <a:pt x="498" y="18"/>
                    </a:lnTo>
                    <a:lnTo>
                      <a:pt x="500" y="18"/>
                    </a:lnTo>
                    <a:lnTo>
                      <a:pt x="501" y="18"/>
                    </a:lnTo>
                    <a:lnTo>
                      <a:pt x="502" y="18"/>
                    </a:lnTo>
                    <a:lnTo>
                      <a:pt x="502" y="17"/>
                    </a:lnTo>
                    <a:lnTo>
                      <a:pt x="504" y="17"/>
                    </a:lnTo>
                    <a:lnTo>
                      <a:pt x="505" y="17"/>
                    </a:lnTo>
                    <a:lnTo>
                      <a:pt x="505" y="16"/>
                    </a:lnTo>
                    <a:lnTo>
                      <a:pt x="506" y="16"/>
                    </a:lnTo>
                    <a:lnTo>
                      <a:pt x="507" y="16"/>
                    </a:lnTo>
                    <a:lnTo>
                      <a:pt x="507" y="15"/>
                    </a:lnTo>
                    <a:lnTo>
                      <a:pt x="509" y="15"/>
                    </a:lnTo>
                    <a:lnTo>
                      <a:pt x="510" y="16"/>
                    </a:lnTo>
                    <a:lnTo>
                      <a:pt x="510" y="1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1" y="15"/>
                    </a:lnTo>
                    <a:lnTo>
                      <a:pt x="513" y="15"/>
                    </a:lnTo>
                    <a:lnTo>
                      <a:pt x="514" y="15"/>
                    </a:lnTo>
                    <a:lnTo>
                      <a:pt x="515" y="15"/>
                    </a:lnTo>
                    <a:lnTo>
                      <a:pt x="515" y="13"/>
                    </a:lnTo>
                    <a:lnTo>
                      <a:pt x="517" y="13"/>
                    </a:lnTo>
                    <a:lnTo>
                      <a:pt x="517" y="15"/>
                    </a:lnTo>
                    <a:lnTo>
                      <a:pt x="518" y="15"/>
                    </a:lnTo>
                    <a:lnTo>
                      <a:pt x="518" y="13"/>
                    </a:lnTo>
                    <a:lnTo>
                      <a:pt x="518" y="15"/>
                    </a:lnTo>
                    <a:lnTo>
                      <a:pt x="519" y="15"/>
                    </a:lnTo>
                    <a:lnTo>
                      <a:pt x="519" y="13"/>
                    </a:lnTo>
                    <a:lnTo>
                      <a:pt x="521" y="13"/>
                    </a:lnTo>
                    <a:lnTo>
                      <a:pt x="521" y="12"/>
                    </a:lnTo>
                    <a:lnTo>
                      <a:pt x="522" y="12"/>
                    </a:lnTo>
                    <a:lnTo>
                      <a:pt x="522" y="11"/>
                    </a:lnTo>
                    <a:lnTo>
                      <a:pt x="523" y="11"/>
                    </a:lnTo>
                    <a:lnTo>
                      <a:pt x="524" y="11"/>
                    </a:lnTo>
                    <a:lnTo>
                      <a:pt x="524" y="9"/>
                    </a:lnTo>
                    <a:lnTo>
                      <a:pt x="526" y="9"/>
                    </a:lnTo>
                    <a:lnTo>
                      <a:pt x="527" y="9"/>
                    </a:lnTo>
                    <a:lnTo>
                      <a:pt x="528" y="9"/>
                    </a:lnTo>
                    <a:lnTo>
                      <a:pt x="530" y="9"/>
                    </a:lnTo>
                    <a:lnTo>
                      <a:pt x="530" y="8"/>
                    </a:lnTo>
                    <a:lnTo>
                      <a:pt x="530" y="7"/>
                    </a:lnTo>
                    <a:lnTo>
                      <a:pt x="531" y="7"/>
                    </a:lnTo>
                    <a:lnTo>
                      <a:pt x="532" y="7"/>
                    </a:lnTo>
                    <a:lnTo>
                      <a:pt x="534" y="5"/>
                    </a:lnTo>
                    <a:lnTo>
                      <a:pt x="534" y="4"/>
                    </a:lnTo>
                    <a:lnTo>
                      <a:pt x="535" y="4"/>
                    </a:lnTo>
                    <a:lnTo>
                      <a:pt x="535" y="3"/>
                    </a:lnTo>
                    <a:lnTo>
                      <a:pt x="536" y="3"/>
                    </a:lnTo>
                    <a:lnTo>
                      <a:pt x="538" y="1"/>
                    </a:lnTo>
                    <a:lnTo>
                      <a:pt x="539" y="1"/>
                    </a:lnTo>
                    <a:lnTo>
                      <a:pt x="539" y="0"/>
                    </a:lnTo>
                    <a:lnTo>
                      <a:pt x="540" y="0"/>
                    </a:lnTo>
                    <a:lnTo>
                      <a:pt x="540" y="1"/>
                    </a:lnTo>
                    <a:lnTo>
                      <a:pt x="540" y="3"/>
                    </a:lnTo>
                    <a:lnTo>
                      <a:pt x="543" y="5"/>
                    </a:lnTo>
                    <a:lnTo>
                      <a:pt x="544" y="8"/>
                    </a:lnTo>
                    <a:lnTo>
                      <a:pt x="545" y="9"/>
                    </a:lnTo>
                    <a:lnTo>
                      <a:pt x="545" y="12"/>
                    </a:lnTo>
                    <a:lnTo>
                      <a:pt x="547" y="12"/>
                    </a:lnTo>
                    <a:lnTo>
                      <a:pt x="547" y="13"/>
                    </a:lnTo>
                    <a:lnTo>
                      <a:pt x="547" y="15"/>
                    </a:lnTo>
                    <a:lnTo>
                      <a:pt x="547" y="16"/>
                    </a:lnTo>
                    <a:lnTo>
                      <a:pt x="547" y="17"/>
                    </a:lnTo>
                    <a:lnTo>
                      <a:pt x="547" y="18"/>
                    </a:lnTo>
                    <a:lnTo>
                      <a:pt x="548" y="18"/>
                    </a:lnTo>
                    <a:lnTo>
                      <a:pt x="548" y="20"/>
                    </a:lnTo>
                    <a:lnTo>
                      <a:pt x="548" y="21"/>
                    </a:lnTo>
                    <a:lnTo>
                      <a:pt x="548" y="22"/>
                    </a:lnTo>
                    <a:lnTo>
                      <a:pt x="549" y="22"/>
                    </a:lnTo>
                    <a:lnTo>
                      <a:pt x="549" y="24"/>
                    </a:lnTo>
                    <a:lnTo>
                      <a:pt x="549" y="25"/>
                    </a:lnTo>
                    <a:lnTo>
                      <a:pt x="551" y="25"/>
                    </a:lnTo>
                    <a:lnTo>
                      <a:pt x="551" y="26"/>
                    </a:lnTo>
                    <a:lnTo>
                      <a:pt x="551" y="28"/>
                    </a:lnTo>
                    <a:lnTo>
                      <a:pt x="552" y="28"/>
                    </a:lnTo>
                    <a:lnTo>
                      <a:pt x="553" y="28"/>
                    </a:lnTo>
                    <a:lnTo>
                      <a:pt x="557" y="29"/>
                    </a:lnTo>
                    <a:lnTo>
                      <a:pt x="562" y="30"/>
                    </a:lnTo>
                    <a:lnTo>
                      <a:pt x="564" y="30"/>
                    </a:lnTo>
                    <a:lnTo>
                      <a:pt x="565" y="30"/>
                    </a:lnTo>
                    <a:lnTo>
                      <a:pt x="566" y="30"/>
                    </a:lnTo>
                    <a:lnTo>
                      <a:pt x="566" y="32"/>
                    </a:lnTo>
                    <a:lnTo>
                      <a:pt x="566" y="33"/>
                    </a:lnTo>
                    <a:lnTo>
                      <a:pt x="568" y="33"/>
                    </a:lnTo>
                    <a:lnTo>
                      <a:pt x="569" y="33"/>
                    </a:lnTo>
                    <a:lnTo>
                      <a:pt x="569" y="34"/>
                    </a:lnTo>
                    <a:lnTo>
                      <a:pt x="569" y="33"/>
                    </a:lnTo>
                    <a:lnTo>
                      <a:pt x="570" y="33"/>
                    </a:lnTo>
                    <a:lnTo>
                      <a:pt x="570" y="34"/>
                    </a:lnTo>
                    <a:lnTo>
                      <a:pt x="572" y="34"/>
                    </a:lnTo>
                    <a:lnTo>
                      <a:pt x="574" y="35"/>
                    </a:lnTo>
                    <a:lnTo>
                      <a:pt x="582" y="37"/>
                    </a:lnTo>
                    <a:lnTo>
                      <a:pt x="583" y="38"/>
                    </a:lnTo>
                    <a:lnTo>
                      <a:pt x="586" y="38"/>
                    </a:lnTo>
                    <a:lnTo>
                      <a:pt x="586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41"/>
                    </a:lnTo>
                    <a:lnTo>
                      <a:pt x="587" y="41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90" y="43"/>
                    </a:lnTo>
                    <a:lnTo>
                      <a:pt x="590" y="45"/>
                    </a:lnTo>
                    <a:lnTo>
                      <a:pt x="591" y="45"/>
                    </a:lnTo>
                    <a:lnTo>
                      <a:pt x="591" y="46"/>
                    </a:lnTo>
                    <a:lnTo>
                      <a:pt x="591" y="47"/>
                    </a:lnTo>
                    <a:lnTo>
                      <a:pt x="591" y="49"/>
                    </a:lnTo>
                    <a:lnTo>
                      <a:pt x="591" y="50"/>
                    </a:lnTo>
                    <a:lnTo>
                      <a:pt x="593" y="50"/>
                    </a:lnTo>
                    <a:lnTo>
                      <a:pt x="593" y="51"/>
                    </a:lnTo>
                    <a:lnTo>
                      <a:pt x="593" y="53"/>
                    </a:lnTo>
                    <a:lnTo>
                      <a:pt x="599" y="55"/>
                    </a:lnTo>
                    <a:lnTo>
                      <a:pt x="612" y="59"/>
                    </a:lnTo>
                    <a:lnTo>
                      <a:pt x="615" y="63"/>
                    </a:lnTo>
                    <a:lnTo>
                      <a:pt x="620" y="64"/>
                    </a:lnTo>
                    <a:lnTo>
                      <a:pt x="620" y="66"/>
                    </a:lnTo>
                    <a:lnTo>
                      <a:pt x="621" y="66"/>
                    </a:lnTo>
                    <a:lnTo>
                      <a:pt x="621" y="67"/>
                    </a:lnTo>
                    <a:lnTo>
                      <a:pt x="621" y="68"/>
                    </a:lnTo>
                    <a:lnTo>
                      <a:pt x="621" y="70"/>
                    </a:lnTo>
                    <a:lnTo>
                      <a:pt x="621" y="71"/>
                    </a:lnTo>
                    <a:lnTo>
                      <a:pt x="623" y="71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1" y="73"/>
                    </a:lnTo>
                    <a:lnTo>
                      <a:pt x="623" y="73"/>
                    </a:lnTo>
                    <a:lnTo>
                      <a:pt x="623" y="75"/>
                    </a:lnTo>
                    <a:lnTo>
                      <a:pt x="623" y="76"/>
                    </a:lnTo>
                    <a:lnTo>
                      <a:pt x="624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9"/>
                    </a:lnTo>
                    <a:lnTo>
                      <a:pt x="624" y="80"/>
                    </a:lnTo>
                    <a:lnTo>
                      <a:pt x="624" y="81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5" y="83"/>
                    </a:lnTo>
                    <a:lnTo>
                      <a:pt x="627" y="83"/>
                    </a:lnTo>
                    <a:lnTo>
                      <a:pt x="625" y="83"/>
                    </a:lnTo>
                    <a:lnTo>
                      <a:pt x="625" y="84"/>
                    </a:lnTo>
                    <a:lnTo>
                      <a:pt x="624" y="84"/>
                    </a:lnTo>
                    <a:lnTo>
                      <a:pt x="624" y="85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7" y="87"/>
                    </a:lnTo>
                    <a:lnTo>
                      <a:pt x="627" y="88"/>
                    </a:lnTo>
                    <a:lnTo>
                      <a:pt x="628" y="88"/>
                    </a:lnTo>
                    <a:lnTo>
                      <a:pt x="628" y="89"/>
                    </a:lnTo>
                    <a:lnTo>
                      <a:pt x="629" y="89"/>
                    </a:lnTo>
                    <a:lnTo>
                      <a:pt x="631" y="89"/>
                    </a:lnTo>
                    <a:lnTo>
                      <a:pt x="631" y="90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29" y="93"/>
                    </a:lnTo>
                    <a:lnTo>
                      <a:pt x="628" y="93"/>
                    </a:lnTo>
                    <a:lnTo>
                      <a:pt x="629" y="93"/>
                    </a:lnTo>
                    <a:lnTo>
                      <a:pt x="629" y="94"/>
                    </a:lnTo>
                    <a:lnTo>
                      <a:pt x="629" y="96"/>
                    </a:lnTo>
                    <a:lnTo>
                      <a:pt x="631" y="96"/>
                    </a:lnTo>
                    <a:lnTo>
                      <a:pt x="629" y="96"/>
                    </a:lnTo>
                    <a:lnTo>
                      <a:pt x="629" y="97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2" y="98"/>
                    </a:lnTo>
                    <a:lnTo>
                      <a:pt x="632" y="100"/>
                    </a:lnTo>
                    <a:lnTo>
                      <a:pt x="632" y="98"/>
                    </a:lnTo>
                    <a:lnTo>
                      <a:pt x="633" y="98"/>
                    </a:lnTo>
                    <a:lnTo>
                      <a:pt x="633" y="100"/>
                    </a:lnTo>
                    <a:lnTo>
                      <a:pt x="634" y="100"/>
                    </a:lnTo>
                    <a:lnTo>
                      <a:pt x="634" y="101"/>
                    </a:lnTo>
                    <a:lnTo>
                      <a:pt x="636" y="101"/>
                    </a:lnTo>
                    <a:lnTo>
                      <a:pt x="636" y="102"/>
                    </a:lnTo>
                    <a:lnTo>
                      <a:pt x="637" y="102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5"/>
                    </a:lnTo>
                    <a:lnTo>
                      <a:pt x="637" y="106"/>
                    </a:lnTo>
                    <a:lnTo>
                      <a:pt x="638" y="106"/>
                    </a:lnTo>
                    <a:lnTo>
                      <a:pt x="640" y="106"/>
                    </a:lnTo>
                    <a:lnTo>
                      <a:pt x="640" y="105"/>
                    </a:lnTo>
                    <a:lnTo>
                      <a:pt x="641" y="105"/>
                    </a:lnTo>
                    <a:lnTo>
                      <a:pt x="642" y="105"/>
                    </a:lnTo>
                    <a:lnTo>
                      <a:pt x="642" y="106"/>
                    </a:lnTo>
                    <a:lnTo>
                      <a:pt x="644" y="106"/>
                    </a:lnTo>
                    <a:lnTo>
                      <a:pt x="644" y="105"/>
                    </a:lnTo>
                    <a:lnTo>
                      <a:pt x="642" y="105"/>
                    </a:lnTo>
                    <a:lnTo>
                      <a:pt x="642" y="104"/>
                    </a:lnTo>
                    <a:lnTo>
                      <a:pt x="642" y="102"/>
                    </a:lnTo>
                    <a:lnTo>
                      <a:pt x="642" y="101"/>
                    </a:lnTo>
                    <a:lnTo>
                      <a:pt x="644" y="101"/>
                    </a:lnTo>
                    <a:lnTo>
                      <a:pt x="644" y="102"/>
                    </a:lnTo>
                    <a:lnTo>
                      <a:pt x="644" y="101"/>
                    </a:lnTo>
                    <a:lnTo>
                      <a:pt x="644" y="100"/>
                    </a:lnTo>
                    <a:lnTo>
                      <a:pt x="645" y="100"/>
                    </a:lnTo>
                    <a:lnTo>
                      <a:pt x="646" y="98"/>
                    </a:lnTo>
                    <a:lnTo>
                      <a:pt x="648" y="98"/>
                    </a:lnTo>
                    <a:lnTo>
                      <a:pt x="648" y="100"/>
                    </a:lnTo>
                    <a:lnTo>
                      <a:pt x="646" y="100"/>
                    </a:lnTo>
                    <a:lnTo>
                      <a:pt x="648" y="100"/>
                    </a:lnTo>
                    <a:lnTo>
                      <a:pt x="649" y="100"/>
                    </a:lnTo>
                    <a:lnTo>
                      <a:pt x="649" y="101"/>
                    </a:lnTo>
                    <a:lnTo>
                      <a:pt x="650" y="101"/>
                    </a:lnTo>
                    <a:lnTo>
                      <a:pt x="651" y="102"/>
                    </a:lnTo>
                    <a:lnTo>
                      <a:pt x="653" y="104"/>
                    </a:lnTo>
                    <a:lnTo>
                      <a:pt x="653" y="102"/>
                    </a:lnTo>
                    <a:lnTo>
                      <a:pt x="654" y="102"/>
                    </a:lnTo>
                    <a:lnTo>
                      <a:pt x="655" y="102"/>
                    </a:lnTo>
                    <a:lnTo>
                      <a:pt x="655" y="104"/>
                    </a:lnTo>
                    <a:lnTo>
                      <a:pt x="657" y="104"/>
                    </a:lnTo>
                    <a:lnTo>
                      <a:pt x="657" y="102"/>
                    </a:lnTo>
                    <a:lnTo>
                      <a:pt x="657" y="104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9" y="105"/>
                    </a:lnTo>
                    <a:lnTo>
                      <a:pt x="659" y="104"/>
                    </a:lnTo>
                    <a:lnTo>
                      <a:pt x="661" y="104"/>
                    </a:lnTo>
                    <a:lnTo>
                      <a:pt x="661" y="105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3" y="104"/>
                    </a:lnTo>
                    <a:lnTo>
                      <a:pt x="663" y="102"/>
                    </a:lnTo>
                    <a:lnTo>
                      <a:pt x="665" y="102"/>
                    </a:lnTo>
                    <a:lnTo>
                      <a:pt x="665" y="101"/>
                    </a:lnTo>
                    <a:lnTo>
                      <a:pt x="665" y="100"/>
                    </a:lnTo>
                    <a:lnTo>
                      <a:pt x="666" y="100"/>
                    </a:lnTo>
                    <a:lnTo>
                      <a:pt x="666" y="101"/>
                    </a:lnTo>
                    <a:lnTo>
                      <a:pt x="667" y="101"/>
                    </a:lnTo>
                    <a:lnTo>
                      <a:pt x="667" y="100"/>
                    </a:lnTo>
                    <a:lnTo>
                      <a:pt x="667" y="101"/>
                    </a:lnTo>
                    <a:lnTo>
                      <a:pt x="668" y="101"/>
                    </a:lnTo>
                    <a:lnTo>
                      <a:pt x="668" y="100"/>
                    </a:lnTo>
                    <a:lnTo>
                      <a:pt x="670" y="100"/>
                    </a:lnTo>
                    <a:lnTo>
                      <a:pt x="670" y="101"/>
                    </a:lnTo>
                    <a:lnTo>
                      <a:pt x="670" y="102"/>
                    </a:lnTo>
                    <a:lnTo>
                      <a:pt x="671" y="102"/>
                    </a:lnTo>
                    <a:lnTo>
                      <a:pt x="670" y="102"/>
                    </a:lnTo>
                    <a:lnTo>
                      <a:pt x="670" y="104"/>
                    </a:lnTo>
                    <a:lnTo>
                      <a:pt x="671" y="104"/>
                    </a:lnTo>
                    <a:lnTo>
                      <a:pt x="671" y="105"/>
                    </a:lnTo>
                    <a:lnTo>
                      <a:pt x="672" y="104"/>
                    </a:lnTo>
                    <a:lnTo>
                      <a:pt x="672" y="105"/>
                    </a:lnTo>
                    <a:lnTo>
                      <a:pt x="672" y="104"/>
                    </a:lnTo>
                    <a:lnTo>
                      <a:pt x="674" y="104"/>
                    </a:lnTo>
                    <a:lnTo>
                      <a:pt x="674" y="105"/>
                    </a:lnTo>
                    <a:lnTo>
                      <a:pt x="674" y="106"/>
                    </a:lnTo>
                    <a:lnTo>
                      <a:pt x="675" y="106"/>
                    </a:lnTo>
                    <a:lnTo>
                      <a:pt x="674" y="107"/>
                    </a:lnTo>
                    <a:lnTo>
                      <a:pt x="674" y="109"/>
                    </a:lnTo>
                    <a:lnTo>
                      <a:pt x="675" y="109"/>
                    </a:lnTo>
                    <a:lnTo>
                      <a:pt x="674" y="109"/>
                    </a:lnTo>
                    <a:lnTo>
                      <a:pt x="674" y="110"/>
                    </a:lnTo>
                    <a:lnTo>
                      <a:pt x="675" y="110"/>
                    </a:lnTo>
                    <a:lnTo>
                      <a:pt x="674" y="110"/>
                    </a:lnTo>
                    <a:lnTo>
                      <a:pt x="674" y="111"/>
                    </a:lnTo>
                    <a:lnTo>
                      <a:pt x="674" y="113"/>
                    </a:lnTo>
                    <a:lnTo>
                      <a:pt x="672" y="113"/>
                    </a:lnTo>
                    <a:lnTo>
                      <a:pt x="671" y="113"/>
                    </a:lnTo>
                    <a:lnTo>
                      <a:pt x="671" y="114"/>
                    </a:lnTo>
                    <a:lnTo>
                      <a:pt x="672" y="114"/>
                    </a:lnTo>
                    <a:lnTo>
                      <a:pt x="671" y="114"/>
                    </a:lnTo>
                    <a:lnTo>
                      <a:pt x="671" y="115"/>
                    </a:lnTo>
                    <a:lnTo>
                      <a:pt x="672" y="115"/>
                    </a:lnTo>
                    <a:lnTo>
                      <a:pt x="672" y="117"/>
                    </a:lnTo>
                    <a:lnTo>
                      <a:pt x="674" y="117"/>
                    </a:lnTo>
                    <a:lnTo>
                      <a:pt x="675" y="117"/>
                    </a:lnTo>
                    <a:lnTo>
                      <a:pt x="675" y="118"/>
                    </a:lnTo>
                    <a:lnTo>
                      <a:pt x="676" y="118"/>
                    </a:lnTo>
                    <a:lnTo>
                      <a:pt x="676" y="117"/>
                    </a:lnTo>
                    <a:lnTo>
                      <a:pt x="676" y="118"/>
                    </a:lnTo>
                    <a:lnTo>
                      <a:pt x="678" y="118"/>
                    </a:lnTo>
                    <a:lnTo>
                      <a:pt x="678" y="119"/>
                    </a:lnTo>
                    <a:lnTo>
                      <a:pt x="679" y="119"/>
                    </a:lnTo>
                    <a:lnTo>
                      <a:pt x="679" y="121"/>
                    </a:lnTo>
                    <a:lnTo>
                      <a:pt x="679" y="122"/>
                    </a:lnTo>
                    <a:lnTo>
                      <a:pt x="679" y="123"/>
                    </a:lnTo>
                    <a:lnTo>
                      <a:pt x="679" y="125"/>
                    </a:lnTo>
                    <a:lnTo>
                      <a:pt x="680" y="125"/>
                    </a:lnTo>
                    <a:lnTo>
                      <a:pt x="680" y="126"/>
                    </a:lnTo>
                    <a:lnTo>
                      <a:pt x="680" y="127"/>
                    </a:lnTo>
                    <a:lnTo>
                      <a:pt x="680" y="128"/>
                    </a:lnTo>
                    <a:lnTo>
                      <a:pt x="679" y="128"/>
                    </a:lnTo>
                    <a:lnTo>
                      <a:pt x="680" y="128"/>
                    </a:lnTo>
                    <a:lnTo>
                      <a:pt x="680" y="130"/>
                    </a:lnTo>
                    <a:lnTo>
                      <a:pt x="682" y="130"/>
                    </a:lnTo>
                    <a:lnTo>
                      <a:pt x="683" y="128"/>
                    </a:lnTo>
                    <a:lnTo>
                      <a:pt x="684" y="128"/>
                    </a:lnTo>
                    <a:lnTo>
                      <a:pt x="684" y="130"/>
                    </a:lnTo>
                    <a:lnTo>
                      <a:pt x="686" y="130"/>
                    </a:lnTo>
                    <a:lnTo>
                      <a:pt x="686" y="128"/>
                    </a:lnTo>
                    <a:lnTo>
                      <a:pt x="686" y="130"/>
                    </a:lnTo>
                    <a:lnTo>
                      <a:pt x="686" y="131"/>
                    </a:lnTo>
                    <a:lnTo>
                      <a:pt x="687" y="131"/>
                    </a:lnTo>
                    <a:lnTo>
                      <a:pt x="687" y="132"/>
                    </a:lnTo>
                    <a:lnTo>
                      <a:pt x="687" y="134"/>
                    </a:lnTo>
                    <a:lnTo>
                      <a:pt x="686" y="134"/>
                    </a:lnTo>
                    <a:lnTo>
                      <a:pt x="684" y="134"/>
                    </a:lnTo>
                    <a:lnTo>
                      <a:pt x="684" y="135"/>
                    </a:lnTo>
                    <a:lnTo>
                      <a:pt x="683" y="135"/>
                    </a:lnTo>
                    <a:lnTo>
                      <a:pt x="682" y="135"/>
                    </a:lnTo>
                    <a:lnTo>
                      <a:pt x="682" y="136"/>
                    </a:lnTo>
                    <a:lnTo>
                      <a:pt x="682" y="138"/>
                    </a:lnTo>
                    <a:lnTo>
                      <a:pt x="680" y="138"/>
                    </a:lnTo>
                    <a:lnTo>
                      <a:pt x="680" y="139"/>
                    </a:lnTo>
                    <a:lnTo>
                      <a:pt x="682" y="139"/>
                    </a:lnTo>
                    <a:lnTo>
                      <a:pt x="683" y="139"/>
                    </a:lnTo>
                    <a:lnTo>
                      <a:pt x="684" y="139"/>
                    </a:lnTo>
                    <a:lnTo>
                      <a:pt x="684" y="138"/>
                    </a:lnTo>
                    <a:lnTo>
                      <a:pt x="684" y="139"/>
                    </a:lnTo>
                    <a:lnTo>
                      <a:pt x="686" y="139"/>
                    </a:lnTo>
                    <a:lnTo>
                      <a:pt x="686" y="138"/>
                    </a:lnTo>
                    <a:lnTo>
                      <a:pt x="687" y="139"/>
                    </a:lnTo>
                    <a:lnTo>
                      <a:pt x="688" y="139"/>
                    </a:lnTo>
                    <a:lnTo>
                      <a:pt x="689" y="139"/>
                    </a:lnTo>
                    <a:lnTo>
                      <a:pt x="691" y="139"/>
                    </a:lnTo>
                    <a:lnTo>
                      <a:pt x="692" y="139"/>
                    </a:lnTo>
                    <a:lnTo>
                      <a:pt x="692" y="138"/>
                    </a:lnTo>
                    <a:lnTo>
                      <a:pt x="693" y="138"/>
                    </a:lnTo>
                    <a:lnTo>
                      <a:pt x="695" y="138"/>
                    </a:lnTo>
                    <a:lnTo>
                      <a:pt x="696" y="138"/>
                    </a:lnTo>
                    <a:lnTo>
                      <a:pt x="697" y="138"/>
                    </a:lnTo>
                    <a:lnTo>
                      <a:pt x="699" y="138"/>
                    </a:lnTo>
                    <a:lnTo>
                      <a:pt x="700" y="138"/>
                    </a:lnTo>
                    <a:lnTo>
                      <a:pt x="700" y="136"/>
                    </a:lnTo>
                    <a:lnTo>
                      <a:pt x="701" y="136"/>
                    </a:lnTo>
                    <a:lnTo>
                      <a:pt x="701" y="138"/>
                    </a:lnTo>
                    <a:lnTo>
                      <a:pt x="703" y="138"/>
                    </a:lnTo>
                    <a:lnTo>
                      <a:pt x="703" y="136"/>
                    </a:lnTo>
                    <a:lnTo>
                      <a:pt x="704" y="136"/>
                    </a:lnTo>
                    <a:lnTo>
                      <a:pt x="705" y="136"/>
                    </a:lnTo>
                    <a:lnTo>
                      <a:pt x="706" y="136"/>
                    </a:lnTo>
                    <a:lnTo>
                      <a:pt x="708" y="136"/>
                    </a:lnTo>
                    <a:lnTo>
                      <a:pt x="708" y="138"/>
                    </a:lnTo>
                    <a:lnTo>
                      <a:pt x="708" y="139"/>
                    </a:lnTo>
                    <a:lnTo>
                      <a:pt x="708" y="140"/>
                    </a:lnTo>
                    <a:lnTo>
                      <a:pt x="706" y="140"/>
                    </a:lnTo>
                    <a:lnTo>
                      <a:pt x="705" y="142"/>
                    </a:lnTo>
                    <a:lnTo>
                      <a:pt x="705" y="140"/>
                    </a:lnTo>
                    <a:lnTo>
                      <a:pt x="704" y="140"/>
                    </a:lnTo>
                    <a:lnTo>
                      <a:pt x="704" y="142"/>
                    </a:lnTo>
                    <a:lnTo>
                      <a:pt x="703" y="142"/>
                    </a:lnTo>
                    <a:lnTo>
                      <a:pt x="703" y="143"/>
                    </a:lnTo>
                    <a:lnTo>
                      <a:pt x="704" y="143"/>
                    </a:lnTo>
                    <a:lnTo>
                      <a:pt x="703" y="143"/>
                    </a:lnTo>
                    <a:lnTo>
                      <a:pt x="703" y="144"/>
                    </a:lnTo>
                    <a:lnTo>
                      <a:pt x="701" y="144"/>
                    </a:lnTo>
                    <a:lnTo>
                      <a:pt x="701" y="145"/>
                    </a:lnTo>
                    <a:lnTo>
                      <a:pt x="701" y="147"/>
                    </a:lnTo>
                    <a:lnTo>
                      <a:pt x="701" y="145"/>
                    </a:lnTo>
                    <a:lnTo>
                      <a:pt x="700" y="145"/>
                    </a:lnTo>
                    <a:lnTo>
                      <a:pt x="699" y="147"/>
                    </a:lnTo>
                    <a:lnTo>
                      <a:pt x="700" y="147"/>
                    </a:lnTo>
                    <a:lnTo>
                      <a:pt x="700" y="148"/>
                    </a:lnTo>
                    <a:lnTo>
                      <a:pt x="699" y="148"/>
                    </a:lnTo>
                    <a:lnTo>
                      <a:pt x="699" y="147"/>
                    </a:lnTo>
                    <a:lnTo>
                      <a:pt x="699" y="148"/>
                    </a:lnTo>
                    <a:lnTo>
                      <a:pt x="700" y="148"/>
                    </a:lnTo>
                    <a:lnTo>
                      <a:pt x="700" y="149"/>
                    </a:lnTo>
                    <a:lnTo>
                      <a:pt x="701" y="149"/>
                    </a:lnTo>
                    <a:lnTo>
                      <a:pt x="703" y="149"/>
                    </a:lnTo>
                    <a:lnTo>
                      <a:pt x="703" y="151"/>
                    </a:lnTo>
                    <a:lnTo>
                      <a:pt x="701" y="151"/>
                    </a:lnTo>
                    <a:lnTo>
                      <a:pt x="701" y="152"/>
                    </a:lnTo>
                    <a:lnTo>
                      <a:pt x="700" y="152"/>
                    </a:lnTo>
                    <a:lnTo>
                      <a:pt x="700" y="153"/>
                    </a:lnTo>
                    <a:lnTo>
                      <a:pt x="699" y="153"/>
                    </a:lnTo>
                    <a:lnTo>
                      <a:pt x="697" y="153"/>
                    </a:lnTo>
                    <a:lnTo>
                      <a:pt x="696" y="153"/>
                    </a:lnTo>
                    <a:lnTo>
                      <a:pt x="696" y="155"/>
                    </a:lnTo>
                    <a:lnTo>
                      <a:pt x="696" y="156"/>
                    </a:lnTo>
                    <a:lnTo>
                      <a:pt x="696" y="157"/>
                    </a:lnTo>
                    <a:lnTo>
                      <a:pt x="695" y="157"/>
                    </a:lnTo>
                    <a:lnTo>
                      <a:pt x="695" y="159"/>
                    </a:lnTo>
                    <a:lnTo>
                      <a:pt x="696" y="160"/>
                    </a:lnTo>
                    <a:lnTo>
                      <a:pt x="695" y="160"/>
                    </a:lnTo>
                    <a:lnTo>
                      <a:pt x="695" y="161"/>
                    </a:lnTo>
                    <a:lnTo>
                      <a:pt x="695" y="162"/>
                    </a:lnTo>
                    <a:lnTo>
                      <a:pt x="695" y="164"/>
                    </a:lnTo>
                    <a:lnTo>
                      <a:pt x="695" y="165"/>
                    </a:lnTo>
                    <a:lnTo>
                      <a:pt x="695" y="166"/>
                    </a:lnTo>
                    <a:lnTo>
                      <a:pt x="695" y="168"/>
                    </a:lnTo>
                    <a:lnTo>
                      <a:pt x="696" y="169"/>
                    </a:lnTo>
                    <a:lnTo>
                      <a:pt x="695" y="169"/>
                    </a:lnTo>
                    <a:lnTo>
                      <a:pt x="695" y="170"/>
                    </a:lnTo>
                    <a:lnTo>
                      <a:pt x="693" y="170"/>
                    </a:lnTo>
                    <a:lnTo>
                      <a:pt x="693" y="172"/>
                    </a:lnTo>
                    <a:lnTo>
                      <a:pt x="693" y="173"/>
                    </a:lnTo>
                    <a:lnTo>
                      <a:pt x="693" y="174"/>
                    </a:lnTo>
                    <a:lnTo>
                      <a:pt x="693" y="176"/>
                    </a:lnTo>
                    <a:lnTo>
                      <a:pt x="693" y="177"/>
                    </a:lnTo>
                    <a:lnTo>
                      <a:pt x="692" y="177"/>
                    </a:lnTo>
                    <a:lnTo>
                      <a:pt x="692" y="178"/>
                    </a:lnTo>
                    <a:lnTo>
                      <a:pt x="692" y="179"/>
                    </a:lnTo>
                    <a:lnTo>
                      <a:pt x="692" y="181"/>
                    </a:lnTo>
                    <a:lnTo>
                      <a:pt x="692" y="182"/>
                    </a:lnTo>
                    <a:lnTo>
                      <a:pt x="692" y="183"/>
                    </a:lnTo>
                    <a:lnTo>
                      <a:pt x="692" y="185"/>
                    </a:lnTo>
                    <a:lnTo>
                      <a:pt x="692" y="186"/>
                    </a:lnTo>
                    <a:lnTo>
                      <a:pt x="692" y="187"/>
                    </a:lnTo>
                    <a:lnTo>
                      <a:pt x="692" y="189"/>
                    </a:lnTo>
                    <a:lnTo>
                      <a:pt x="692" y="190"/>
                    </a:lnTo>
                    <a:lnTo>
                      <a:pt x="693" y="190"/>
                    </a:lnTo>
                    <a:lnTo>
                      <a:pt x="693" y="191"/>
                    </a:lnTo>
                    <a:lnTo>
                      <a:pt x="693" y="193"/>
                    </a:lnTo>
                    <a:lnTo>
                      <a:pt x="695" y="193"/>
                    </a:lnTo>
                    <a:lnTo>
                      <a:pt x="695" y="194"/>
                    </a:lnTo>
                    <a:lnTo>
                      <a:pt x="696" y="194"/>
                    </a:lnTo>
                    <a:lnTo>
                      <a:pt x="696" y="195"/>
                    </a:lnTo>
                    <a:lnTo>
                      <a:pt x="696" y="197"/>
                    </a:lnTo>
                    <a:lnTo>
                      <a:pt x="696" y="198"/>
                    </a:lnTo>
                    <a:lnTo>
                      <a:pt x="696" y="199"/>
                    </a:lnTo>
                    <a:lnTo>
                      <a:pt x="695" y="199"/>
                    </a:lnTo>
                    <a:lnTo>
                      <a:pt x="695" y="200"/>
                    </a:lnTo>
                    <a:lnTo>
                      <a:pt x="695" y="202"/>
                    </a:lnTo>
                    <a:lnTo>
                      <a:pt x="695" y="203"/>
                    </a:lnTo>
                    <a:lnTo>
                      <a:pt x="693" y="203"/>
                    </a:lnTo>
                    <a:lnTo>
                      <a:pt x="693" y="204"/>
                    </a:lnTo>
                    <a:lnTo>
                      <a:pt x="693" y="206"/>
                    </a:lnTo>
                    <a:lnTo>
                      <a:pt x="692" y="206"/>
                    </a:lnTo>
                    <a:lnTo>
                      <a:pt x="692" y="207"/>
                    </a:lnTo>
                    <a:lnTo>
                      <a:pt x="692" y="208"/>
                    </a:lnTo>
                    <a:lnTo>
                      <a:pt x="692" y="210"/>
                    </a:lnTo>
                    <a:lnTo>
                      <a:pt x="692" y="211"/>
                    </a:lnTo>
                    <a:lnTo>
                      <a:pt x="692" y="212"/>
                    </a:lnTo>
                    <a:lnTo>
                      <a:pt x="693" y="212"/>
                    </a:lnTo>
                    <a:lnTo>
                      <a:pt x="693" y="214"/>
                    </a:lnTo>
                    <a:lnTo>
                      <a:pt x="695" y="214"/>
                    </a:lnTo>
                    <a:lnTo>
                      <a:pt x="695" y="215"/>
                    </a:lnTo>
                    <a:lnTo>
                      <a:pt x="696" y="215"/>
                    </a:lnTo>
                    <a:lnTo>
                      <a:pt x="696" y="216"/>
                    </a:lnTo>
                    <a:lnTo>
                      <a:pt x="697" y="216"/>
                    </a:lnTo>
                    <a:lnTo>
                      <a:pt x="699" y="216"/>
                    </a:lnTo>
                    <a:lnTo>
                      <a:pt x="700" y="216"/>
                    </a:lnTo>
                    <a:lnTo>
                      <a:pt x="701" y="216"/>
                    </a:lnTo>
                    <a:lnTo>
                      <a:pt x="703" y="216"/>
                    </a:lnTo>
                    <a:lnTo>
                      <a:pt x="704" y="216"/>
                    </a:lnTo>
                    <a:lnTo>
                      <a:pt x="705" y="216"/>
                    </a:lnTo>
                    <a:lnTo>
                      <a:pt x="705" y="217"/>
                    </a:lnTo>
                    <a:lnTo>
                      <a:pt x="706" y="217"/>
                    </a:lnTo>
                    <a:lnTo>
                      <a:pt x="708" y="217"/>
                    </a:lnTo>
                    <a:lnTo>
                      <a:pt x="708" y="219"/>
                    </a:lnTo>
                    <a:lnTo>
                      <a:pt x="709" y="219"/>
                    </a:lnTo>
                    <a:lnTo>
                      <a:pt x="709" y="220"/>
                    </a:lnTo>
                    <a:lnTo>
                      <a:pt x="710" y="220"/>
                    </a:lnTo>
                    <a:lnTo>
                      <a:pt x="712" y="220"/>
                    </a:lnTo>
                    <a:lnTo>
                      <a:pt x="712" y="221"/>
                    </a:lnTo>
                    <a:lnTo>
                      <a:pt x="713" y="223"/>
                    </a:lnTo>
                    <a:lnTo>
                      <a:pt x="714" y="223"/>
                    </a:lnTo>
                    <a:lnTo>
                      <a:pt x="714" y="224"/>
                    </a:lnTo>
                    <a:lnTo>
                      <a:pt x="714" y="225"/>
                    </a:lnTo>
                    <a:lnTo>
                      <a:pt x="714" y="227"/>
                    </a:lnTo>
                    <a:lnTo>
                      <a:pt x="714" y="228"/>
                    </a:lnTo>
                    <a:lnTo>
                      <a:pt x="713" y="228"/>
                    </a:lnTo>
                    <a:lnTo>
                      <a:pt x="713" y="229"/>
                    </a:lnTo>
                    <a:lnTo>
                      <a:pt x="713" y="231"/>
                    </a:lnTo>
                    <a:lnTo>
                      <a:pt x="713" y="232"/>
                    </a:lnTo>
                    <a:lnTo>
                      <a:pt x="713" y="233"/>
                    </a:lnTo>
                    <a:lnTo>
                      <a:pt x="713" y="234"/>
                    </a:lnTo>
                    <a:lnTo>
                      <a:pt x="713" y="236"/>
                    </a:lnTo>
                    <a:lnTo>
                      <a:pt x="713" y="237"/>
                    </a:lnTo>
                    <a:lnTo>
                      <a:pt x="712" y="237"/>
                    </a:lnTo>
                    <a:lnTo>
                      <a:pt x="710" y="237"/>
                    </a:lnTo>
                    <a:lnTo>
                      <a:pt x="710" y="238"/>
                    </a:lnTo>
                    <a:lnTo>
                      <a:pt x="709" y="238"/>
                    </a:lnTo>
                    <a:lnTo>
                      <a:pt x="709" y="237"/>
                    </a:lnTo>
                    <a:lnTo>
                      <a:pt x="708" y="237"/>
                    </a:lnTo>
                    <a:lnTo>
                      <a:pt x="708" y="236"/>
                    </a:lnTo>
                    <a:lnTo>
                      <a:pt x="706" y="236"/>
                    </a:lnTo>
                    <a:lnTo>
                      <a:pt x="705" y="236"/>
                    </a:lnTo>
                    <a:lnTo>
                      <a:pt x="704" y="236"/>
                    </a:lnTo>
                    <a:lnTo>
                      <a:pt x="703" y="236"/>
                    </a:lnTo>
                    <a:lnTo>
                      <a:pt x="701" y="236"/>
                    </a:lnTo>
                    <a:lnTo>
                      <a:pt x="700" y="236"/>
                    </a:lnTo>
                    <a:lnTo>
                      <a:pt x="700" y="234"/>
                    </a:lnTo>
                    <a:lnTo>
                      <a:pt x="699" y="234"/>
                    </a:lnTo>
                    <a:lnTo>
                      <a:pt x="697" y="233"/>
                    </a:lnTo>
                    <a:lnTo>
                      <a:pt x="696" y="233"/>
                    </a:lnTo>
                    <a:lnTo>
                      <a:pt x="696" y="234"/>
                    </a:lnTo>
                    <a:lnTo>
                      <a:pt x="695" y="234"/>
                    </a:lnTo>
                    <a:lnTo>
                      <a:pt x="695" y="236"/>
                    </a:lnTo>
                    <a:lnTo>
                      <a:pt x="696" y="237"/>
                    </a:lnTo>
                    <a:lnTo>
                      <a:pt x="696" y="238"/>
                    </a:lnTo>
                    <a:lnTo>
                      <a:pt x="696" y="240"/>
                    </a:lnTo>
                    <a:lnTo>
                      <a:pt x="696" y="241"/>
                    </a:lnTo>
                    <a:lnTo>
                      <a:pt x="696" y="242"/>
                    </a:lnTo>
                    <a:lnTo>
                      <a:pt x="696" y="244"/>
                    </a:lnTo>
                    <a:lnTo>
                      <a:pt x="695" y="244"/>
                    </a:lnTo>
                    <a:lnTo>
                      <a:pt x="695" y="245"/>
                    </a:lnTo>
                    <a:lnTo>
                      <a:pt x="693" y="246"/>
                    </a:lnTo>
                    <a:lnTo>
                      <a:pt x="695" y="246"/>
                    </a:lnTo>
                    <a:lnTo>
                      <a:pt x="695" y="248"/>
                    </a:lnTo>
                    <a:lnTo>
                      <a:pt x="695" y="249"/>
                    </a:lnTo>
                    <a:lnTo>
                      <a:pt x="695" y="250"/>
                    </a:lnTo>
                    <a:lnTo>
                      <a:pt x="695" y="251"/>
                    </a:lnTo>
                    <a:lnTo>
                      <a:pt x="696" y="251"/>
                    </a:lnTo>
                    <a:lnTo>
                      <a:pt x="696" y="253"/>
                    </a:lnTo>
                    <a:lnTo>
                      <a:pt x="696" y="254"/>
                    </a:lnTo>
                    <a:lnTo>
                      <a:pt x="697" y="254"/>
                    </a:lnTo>
                    <a:lnTo>
                      <a:pt x="697" y="255"/>
                    </a:lnTo>
                    <a:lnTo>
                      <a:pt x="697" y="257"/>
                    </a:lnTo>
                    <a:lnTo>
                      <a:pt x="699" y="257"/>
                    </a:lnTo>
                    <a:lnTo>
                      <a:pt x="699" y="258"/>
                    </a:lnTo>
                    <a:lnTo>
                      <a:pt x="700" y="258"/>
                    </a:lnTo>
                    <a:lnTo>
                      <a:pt x="700" y="259"/>
                    </a:lnTo>
                    <a:lnTo>
                      <a:pt x="701" y="259"/>
                    </a:lnTo>
                    <a:lnTo>
                      <a:pt x="701" y="261"/>
                    </a:lnTo>
                    <a:lnTo>
                      <a:pt x="703" y="261"/>
                    </a:lnTo>
                    <a:lnTo>
                      <a:pt x="703" y="262"/>
                    </a:lnTo>
                    <a:lnTo>
                      <a:pt x="704" y="262"/>
                    </a:lnTo>
                    <a:lnTo>
                      <a:pt x="704" y="263"/>
                    </a:lnTo>
                    <a:lnTo>
                      <a:pt x="704" y="265"/>
                    </a:lnTo>
                    <a:lnTo>
                      <a:pt x="704" y="266"/>
                    </a:lnTo>
                    <a:lnTo>
                      <a:pt x="704" y="267"/>
                    </a:lnTo>
                    <a:lnTo>
                      <a:pt x="703" y="267"/>
                    </a:lnTo>
                    <a:lnTo>
                      <a:pt x="701" y="267"/>
                    </a:lnTo>
                    <a:lnTo>
                      <a:pt x="700" y="267"/>
                    </a:lnTo>
                    <a:lnTo>
                      <a:pt x="699" y="268"/>
                    </a:lnTo>
                    <a:lnTo>
                      <a:pt x="697" y="268"/>
                    </a:lnTo>
                    <a:lnTo>
                      <a:pt x="696" y="268"/>
                    </a:lnTo>
                    <a:lnTo>
                      <a:pt x="697" y="267"/>
                    </a:lnTo>
                    <a:lnTo>
                      <a:pt x="696" y="267"/>
                    </a:lnTo>
                    <a:lnTo>
                      <a:pt x="696" y="266"/>
                    </a:lnTo>
                    <a:lnTo>
                      <a:pt x="696" y="265"/>
                    </a:lnTo>
                    <a:lnTo>
                      <a:pt x="695" y="265"/>
                    </a:lnTo>
                    <a:lnTo>
                      <a:pt x="693" y="265"/>
                    </a:lnTo>
                    <a:lnTo>
                      <a:pt x="693" y="263"/>
                    </a:lnTo>
                    <a:lnTo>
                      <a:pt x="692" y="263"/>
                    </a:lnTo>
                    <a:lnTo>
                      <a:pt x="692" y="262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5"/>
                    </a:lnTo>
                    <a:lnTo>
                      <a:pt x="691" y="266"/>
                    </a:lnTo>
                    <a:lnTo>
                      <a:pt x="689" y="266"/>
                    </a:lnTo>
                    <a:lnTo>
                      <a:pt x="688" y="266"/>
                    </a:lnTo>
                    <a:lnTo>
                      <a:pt x="687" y="266"/>
                    </a:lnTo>
                    <a:lnTo>
                      <a:pt x="686" y="265"/>
                    </a:lnTo>
                    <a:lnTo>
                      <a:pt x="684" y="265"/>
                    </a:lnTo>
                    <a:lnTo>
                      <a:pt x="683" y="265"/>
                    </a:lnTo>
                    <a:lnTo>
                      <a:pt x="683" y="263"/>
                    </a:lnTo>
                    <a:lnTo>
                      <a:pt x="683" y="262"/>
                    </a:lnTo>
                    <a:lnTo>
                      <a:pt x="683" y="261"/>
                    </a:lnTo>
                    <a:lnTo>
                      <a:pt x="683" y="259"/>
                    </a:lnTo>
                    <a:lnTo>
                      <a:pt x="683" y="258"/>
                    </a:lnTo>
                    <a:lnTo>
                      <a:pt x="682" y="258"/>
                    </a:lnTo>
                    <a:lnTo>
                      <a:pt x="680" y="258"/>
                    </a:lnTo>
                    <a:lnTo>
                      <a:pt x="679" y="258"/>
                    </a:lnTo>
                    <a:lnTo>
                      <a:pt x="679" y="259"/>
                    </a:lnTo>
                    <a:lnTo>
                      <a:pt x="679" y="258"/>
                    </a:lnTo>
                    <a:lnTo>
                      <a:pt x="678" y="259"/>
                    </a:lnTo>
                    <a:lnTo>
                      <a:pt x="678" y="258"/>
                    </a:lnTo>
                    <a:lnTo>
                      <a:pt x="678" y="257"/>
                    </a:lnTo>
                    <a:lnTo>
                      <a:pt x="676" y="257"/>
                    </a:lnTo>
                    <a:lnTo>
                      <a:pt x="678" y="257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5" y="253"/>
                    </a:lnTo>
                    <a:lnTo>
                      <a:pt x="674" y="253"/>
                    </a:lnTo>
                    <a:lnTo>
                      <a:pt x="672" y="253"/>
                    </a:lnTo>
                    <a:lnTo>
                      <a:pt x="672" y="254"/>
                    </a:lnTo>
                    <a:lnTo>
                      <a:pt x="671" y="254"/>
                    </a:lnTo>
                    <a:lnTo>
                      <a:pt x="670" y="254"/>
                    </a:lnTo>
                    <a:lnTo>
                      <a:pt x="666" y="254"/>
                    </a:lnTo>
                    <a:lnTo>
                      <a:pt x="665" y="254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3" y="257"/>
                    </a:lnTo>
                    <a:lnTo>
                      <a:pt x="663" y="258"/>
                    </a:lnTo>
                    <a:lnTo>
                      <a:pt x="662" y="258"/>
                    </a:lnTo>
                    <a:lnTo>
                      <a:pt x="662" y="259"/>
                    </a:lnTo>
                    <a:lnTo>
                      <a:pt x="661" y="259"/>
                    </a:lnTo>
                    <a:lnTo>
                      <a:pt x="661" y="258"/>
                    </a:lnTo>
                    <a:lnTo>
                      <a:pt x="662" y="258"/>
                    </a:lnTo>
                    <a:lnTo>
                      <a:pt x="661" y="258"/>
                    </a:lnTo>
                    <a:lnTo>
                      <a:pt x="661" y="257"/>
                    </a:lnTo>
                    <a:lnTo>
                      <a:pt x="661" y="258"/>
                    </a:lnTo>
                    <a:lnTo>
                      <a:pt x="659" y="258"/>
                    </a:lnTo>
                    <a:lnTo>
                      <a:pt x="658" y="258"/>
                    </a:lnTo>
                    <a:lnTo>
                      <a:pt x="658" y="259"/>
                    </a:lnTo>
                    <a:lnTo>
                      <a:pt x="657" y="259"/>
                    </a:lnTo>
                    <a:lnTo>
                      <a:pt x="655" y="259"/>
                    </a:lnTo>
                    <a:lnTo>
                      <a:pt x="654" y="259"/>
                    </a:lnTo>
                    <a:lnTo>
                      <a:pt x="653" y="259"/>
                    </a:lnTo>
                    <a:lnTo>
                      <a:pt x="651" y="259"/>
                    </a:lnTo>
                    <a:lnTo>
                      <a:pt x="650" y="259"/>
                    </a:lnTo>
                    <a:lnTo>
                      <a:pt x="650" y="258"/>
                    </a:lnTo>
                    <a:lnTo>
                      <a:pt x="649" y="258"/>
                    </a:lnTo>
                    <a:lnTo>
                      <a:pt x="648" y="258"/>
                    </a:lnTo>
                    <a:lnTo>
                      <a:pt x="646" y="258"/>
                    </a:lnTo>
                    <a:lnTo>
                      <a:pt x="645" y="258"/>
                    </a:lnTo>
                    <a:lnTo>
                      <a:pt x="644" y="258"/>
                    </a:lnTo>
                    <a:lnTo>
                      <a:pt x="642" y="258"/>
                    </a:lnTo>
                    <a:lnTo>
                      <a:pt x="641" y="258"/>
                    </a:lnTo>
                    <a:lnTo>
                      <a:pt x="640" y="257"/>
                    </a:lnTo>
                    <a:lnTo>
                      <a:pt x="638" y="257"/>
                    </a:lnTo>
                    <a:lnTo>
                      <a:pt x="637" y="257"/>
                    </a:lnTo>
                    <a:lnTo>
                      <a:pt x="636" y="257"/>
                    </a:lnTo>
                    <a:lnTo>
                      <a:pt x="636" y="255"/>
                    </a:lnTo>
                    <a:lnTo>
                      <a:pt x="637" y="254"/>
                    </a:lnTo>
                    <a:lnTo>
                      <a:pt x="636" y="254"/>
                    </a:lnTo>
                    <a:lnTo>
                      <a:pt x="636" y="253"/>
                    </a:lnTo>
                    <a:lnTo>
                      <a:pt x="634" y="253"/>
                    </a:lnTo>
                    <a:lnTo>
                      <a:pt x="634" y="251"/>
                    </a:lnTo>
                    <a:lnTo>
                      <a:pt x="633" y="251"/>
                    </a:lnTo>
                    <a:lnTo>
                      <a:pt x="633" y="253"/>
                    </a:lnTo>
                    <a:lnTo>
                      <a:pt x="632" y="253"/>
                    </a:lnTo>
                    <a:lnTo>
                      <a:pt x="632" y="251"/>
                    </a:lnTo>
                    <a:lnTo>
                      <a:pt x="631" y="251"/>
                    </a:lnTo>
                    <a:lnTo>
                      <a:pt x="629" y="251"/>
                    </a:lnTo>
                    <a:lnTo>
                      <a:pt x="628" y="251"/>
                    </a:lnTo>
                    <a:lnTo>
                      <a:pt x="628" y="250"/>
                    </a:lnTo>
                    <a:lnTo>
                      <a:pt x="625" y="250"/>
                    </a:lnTo>
                    <a:lnTo>
                      <a:pt x="624" y="250"/>
                    </a:lnTo>
                    <a:lnTo>
                      <a:pt x="623" y="250"/>
                    </a:lnTo>
                    <a:lnTo>
                      <a:pt x="623" y="251"/>
                    </a:lnTo>
                    <a:lnTo>
                      <a:pt x="623" y="253"/>
                    </a:lnTo>
                    <a:lnTo>
                      <a:pt x="621" y="253"/>
                    </a:lnTo>
                    <a:lnTo>
                      <a:pt x="621" y="254"/>
                    </a:lnTo>
                    <a:lnTo>
                      <a:pt x="620" y="254"/>
                    </a:lnTo>
                    <a:lnTo>
                      <a:pt x="619" y="254"/>
                    </a:lnTo>
                    <a:lnTo>
                      <a:pt x="619" y="255"/>
                    </a:lnTo>
                    <a:lnTo>
                      <a:pt x="619" y="257"/>
                    </a:lnTo>
                    <a:lnTo>
                      <a:pt x="617" y="257"/>
                    </a:lnTo>
                    <a:lnTo>
                      <a:pt x="617" y="258"/>
                    </a:lnTo>
                    <a:lnTo>
                      <a:pt x="616" y="258"/>
                    </a:lnTo>
                    <a:lnTo>
                      <a:pt x="616" y="259"/>
                    </a:lnTo>
                    <a:lnTo>
                      <a:pt x="616" y="258"/>
                    </a:lnTo>
                    <a:lnTo>
                      <a:pt x="616" y="257"/>
                    </a:lnTo>
                    <a:lnTo>
                      <a:pt x="616" y="255"/>
                    </a:lnTo>
                    <a:lnTo>
                      <a:pt x="615" y="255"/>
                    </a:lnTo>
                    <a:lnTo>
                      <a:pt x="615" y="254"/>
                    </a:lnTo>
                    <a:lnTo>
                      <a:pt x="615" y="255"/>
                    </a:lnTo>
                    <a:lnTo>
                      <a:pt x="614" y="255"/>
                    </a:lnTo>
                    <a:lnTo>
                      <a:pt x="612" y="255"/>
                    </a:lnTo>
                    <a:lnTo>
                      <a:pt x="611" y="255"/>
                    </a:lnTo>
                    <a:lnTo>
                      <a:pt x="611" y="254"/>
                    </a:lnTo>
                    <a:lnTo>
                      <a:pt x="610" y="254"/>
                    </a:lnTo>
                    <a:lnTo>
                      <a:pt x="610" y="255"/>
                    </a:lnTo>
                    <a:lnTo>
                      <a:pt x="608" y="255"/>
                    </a:lnTo>
                    <a:lnTo>
                      <a:pt x="608" y="257"/>
                    </a:lnTo>
                    <a:lnTo>
                      <a:pt x="608" y="255"/>
                    </a:lnTo>
                    <a:lnTo>
                      <a:pt x="607" y="255"/>
                    </a:lnTo>
                    <a:lnTo>
                      <a:pt x="607" y="254"/>
                    </a:lnTo>
                    <a:lnTo>
                      <a:pt x="606" y="254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0" y="257"/>
                    </a:lnTo>
                    <a:lnTo>
                      <a:pt x="599" y="257"/>
                    </a:lnTo>
                    <a:lnTo>
                      <a:pt x="598" y="257"/>
                    </a:lnTo>
                    <a:lnTo>
                      <a:pt x="598" y="255"/>
                    </a:lnTo>
                    <a:lnTo>
                      <a:pt x="596" y="255"/>
                    </a:lnTo>
                    <a:lnTo>
                      <a:pt x="596" y="257"/>
                    </a:lnTo>
                    <a:lnTo>
                      <a:pt x="595" y="257"/>
                    </a:lnTo>
                    <a:lnTo>
                      <a:pt x="595" y="255"/>
                    </a:lnTo>
                    <a:lnTo>
                      <a:pt x="596" y="255"/>
                    </a:lnTo>
                    <a:lnTo>
                      <a:pt x="596" y="254"/>
                    </a:lnTo>
                    <a:lnTo>
                      <a:pt x="595" y="254"/>
                    </a:lnTo>
                    <a:lnTo>
                      <a:pt x="595" y="253"/>
                    </a:lnTo>
                    <a:lnTo>
                      <a:pt x="596" y="253"/>
                    </a:lnTo>
                    <a:lnTo>
                      <a:pt x="595" y="253"/>
                    </a:lnTo>
                    <a:lnTo>
                      <a:pt x="595" y="251"/>
                    </a:lnTo>
                    <a:lnTo>
                      <a:pt x="595" y="250"/>
                    </a:lnTo>
                    <a:lnTo>
                      <a:pt x="594" y="250"/>
                    </a:lnTo>
                    <a:lnTo>
                      <a:pt x="594" y="249"/>
                    </a:lnTo>
                    <a:lnTo>
                      <a:pt x="594" y="248"/>
                    </a:lnTo>
                    <a:lnTo>
                      <a:pt x="593" y="248"/>
                    </a:lnTo>
                    <a:lnTo>
                      <a:pt x="593" y="246"/>
                    </a:lnTo>
                    <a:lnTo>
                      <a:pt x="593" y="245"/>
                    </a:lnTo>
                    <a:lnTo>
                      <a:pt x="594" y="245"/>
                    </a:lnTo>
                    <a:lnTo>
                      <a:pt x="595" y="244"/>
                    </a:lnTo>
                    <a:lnTo>
                      <a:pt x="595" y="245"/>
                    </a:lnTo>
                    <a:lnTo>
                      <a:pt x="596" y="245"/>
                    </a:lnTo>
                    <a:lnTo>
                      <a:pt x="598" y="245"/>
                    </a:lnTo>
                    <a:lnTo>
                      <a:pt x="599" y="245"/>
                    </a:lnTo>
                    <a:lnTo>
                      <a:pt x="600" y="245"/>
                    </a:lnTo>
                    <a:lnTo>
                      <a:pt x="602" y="245"/>
                    </a:lnTo>
                    <a:lnTo>
                      <a:pt x="603" y="245"/>
                    </a:lnTo>
                    <a:lnTo>
                      <a:pt x="603" y="244"/>
                    </a:lnTo>
                    <a:lnTo>
                      <a:pt x="604" y="244"/>
                    </a:lnTo>
                    <a:lnTo>
                      <a:pt x="606" y="244"/>
                    </a:lnTo>
                    <a:lnTo>
                      <a:pt x="607" y="244"/>
                    </a:lnTo>
                    <a:lnTo>
                      <a:pt x="608" y="244"/>
                    </a:lnTo>
                    <a:lnTo>
                      <a:pt x="610" y="242"/>
                    </a:lnTo>
                    <a:lnTo>
                      <a:pt x="610" y="241"/>
                    </a:lnTo>
                    <a:lnTo>
                      <a:pt x="611" y="241"/>
                    </a:lnTo>
                    <a:lnTo>
                      <a:pt x="611" y="240"/>
                    </a:lnTo>
                    <a:lnTo>
                      <a:pt x="612" y="240"/>
                    </a:lnTo>
                    <a:lnTo>
                      <a:pt x="612" y="238"/>
                    </a:lnTo>
                    <a:lnTo>
                      <a:pt x="612" y="237"/>
                    </a:lnTo>
                    <a:lnTo>
                      <a:pt x="612" y="236"/>
                    </a:lnTo>
                    <a:lnTo>
                      <a:pt x="614" y="236"/>
                    </a:lnTo>
                    <a:lnTo>
                      <a:pt x="614" y="234"/>
                    </a:lnTo>
                    <a:lnTo>
                      <a:pt x="614" y="233"/>
                    </a:lnTo>
                    <a:lnTo>
                      <a:pt x="614" y="232"/>
                    </a:lnTo>
                    <a:lnTo>
                      <a:pt x="614" y="231"/>
                    </a:lnTo>
                    <a:lnTo>
                      <a:pt x="614" y="229"/>
                    </a:lnTo>
                    <a:lnTo>
                      <a:pt x="612" y="229"/>
                    </a:lnTo>
                    <a:lnTo>
                      <a:pt x="612" y="228"/>
                    </a:lnTo>
                    <a:lnTo>
                      <a:pt x="612" y="227"/>
                    </a:lnTo>
                    <a:lnTo>
                      <a:pt x="611" y="227"/>
                    </a:lnTo>
                    <a:lnTo>
                      <a:pt x="611" y="225"/>
                    </a:lnTo>
                    <a:lnTo>
                      <a:pt x="612" y="225"/>
                    </a:lnTo>
                    <a:lnTo>
                      <a:pt x="612" y="224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1"/>
                    </a:lnTo>
                    <a:lnTo>
                      <a:pt x="610" y="221"/>
                    </a:lnTo>
                    <a:lnTo>
                      <a:pt x="610" y="220"/>
                    </a:lnTo>
                    <a:lnTo>
                      <a:pt x="611" y="220"/>
                    </a:lnTo>
                    <a:lnTo>
                      <a:pt x="610" y="220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1" y="217"/>
                    </a:lnTo>
                    <a:lnTo>
                      <a:pt x="612" y="217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1" y="215"/>
                    </a:lnTo>
                    <a:lnTo>
                      <a:pt x="611" y="214"/>
                    </a:lnTo>
                    <a:lnTo>
                      <a:pt x="611" y="212"/>
                    </a:lnTo>
                    <a:lnTo>
                      <a:pt x="610" y="212"/>
                    </a:lnTo>
                    <a:lnTo>
                      <a:pt x="610" y="211"/>
                    </a:lnTo>
                    <a:lnTo>
                      <a:pt x="611" y="211"/>
                    </a:lnTo>
                    <a:lnTo>
                      <a:pt x="610" y="211"/>
                    </a:lnTo>
                    <a:lnTo>
                      <a:pt x="610" y="210"/>
                    </a:lnTo>
                    <a:lnTo>
                      <a:pt x="610" y="208"/>
                    </a:lnTo>
                    <a:lnTo>
                      <a:pt x="610" y="207"/>
                    </a:lnTo>
                    <a:lnTo>
                      <a:pt x="608" y="207"/>
                    </a:lnTo>
                    <a:lnTo>
                      <a:pt x="608" y="206"/>
                    </a:lnTo>
                    <a:lnTo>
                      <a:pt x="608" y="204"/>
                    </a:lnTo>
                    <a:lnTo>
                      <a:pt x="608" y="203"/>
                    </a:lnTo>
                    <a:lnTo>
                      <a:pt x="608" y="202"/>
                    </a:lnTo>
                    <a:lnTo>
                      <a:pt x="610" y="202"/>
                    </a:lnTo>
                    <a:lnTo>
                      <a:pt x="608" y="202"/>
                    </a:lnTo>
                    <a:lnTo>
                      <a:pt x="610" y="200"/>
                    </a:lnTo>
                    <a:lnTo>
                      <a:pt x="610" y="199"/>
                    </a:lnTo>
                    <a:lnTo>
                      <a:pt x="608" y="200"/>
                    </a:lnTo>
                    <a:lnTo>
                      <a:pt x="608" y="199"/>
                    </a:lnTo>
                    <a:lnTo>
                      <a:pt x="607" y="199"/>
                    </a:lnTo>
                    <a:lnTo>
                      <a:pt x="607" y="198"/>
                    </a:lnTo>
                    <a:lnTo>
                      <a:pt x="606" y="198"/>
                    </a:lnTo>
                    <a:lnTo>
                      <a:pt x="604" y="198"/>
                    </a:lnTo>
                    <a:lnTo>
                      <a:pt x="604" y="197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3" y="194"/>
                    </a:lnTo>
                    <a:lnTo>
                      <a:pt x="603" y="193"/>
                    </a:lnTo>
                    <a:lnTo>
                      <a:pt x="602" y="193"/>
                    </a:lnTo>
                    <a:lnTo>
                      <a:pt x="600" y="193"/>
                    </a:lnTo>
                    <a:lnTo>
                      <a:pt x="600" y="191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8" y="190"/>
                    </a:lnTo>
                    <a:lnTo>
                      <a:pt x="598" y="189"/>
                    </a:lnTo>
                    <a:lnTo>
                      <a:pt x="598" y="187"/>
                    </a:lnTo>
                    <a:lnTo>
                      <a:pt x="596" y="187"/>
                    </a:lnTo>
                    <a:lnTo>
                      <a:pt x="596" y="186"/>
                    </a:lnTo>
                    <a:lnTo>
                      <a:pt x="595" y="186"/>
                    </a:lnTo>
                    <a:lnTo>
                      <a:pt x="595" y="185"/>
                    </a:lnTo>
                    <a:lnTo>
                      <a:pt x="594" y="186"/>
                    </a:lnTo>
                    <a:lnTo>
                      <a:pt x="594" y="185"/>
                    </a:lnTo>
                    <a:lnTo>
                      <a:pt x="593" y="185"/>
                    </a:lnTo>
                    <a:lnTo>
                      <a:pt x="593" y="183"/>
                    </a:lnTo>
                    <a:lnTo>
                      <a:pt x="593" y="182"/>
                    </a:lnTo>
                    <a:lnTo>
                      <a:pt x="593" y="181"/>
                    </a:lnTo>
                    <a:lnTo>
                      <a:pt x="594" y="181"/>
                    </a:lnTo>
                    <a:lnTo>
                      <a:pt x="594" y="179"/>
                    </a:lnTo>
                    <a:lnTo>
                      <a:pt x="594" y="178"/>
                    </a:lnTo>
                    <a:lnTo>
                      <a:pt x="594" y="177"/>
                    </a:lnTo>
                    <a:lnTo>
                      <a:pt x="594" y="176"/>
                    </a:lnTo>
                    <a:lnTo>
                      <a:pt x="595" y="176"/>
                    </a:lnTo>
                    <a:lnTo>
                      <a:pt x="596" y="176"/>
                    </a:lnTo>
                    <a:lnTo>
                      <a:pt x="596" y="174"/>
                    </a:lnTo>
                    <a:lnTo>
                      <a:pt x="598" y="174"/>
                    </a:lnTo>
                    <a:lnTo>
                      <a:pt x="598" y="173"/>
                    </a:lnTo>
                    <a:lnTo>
                      <a:pt x="599" y="173"/>
                    </a:lnTo>
                    <a:lnTo>
                      <a:pt x="599" y="172"/>
                    </a:lnTo>
                    <a:lnTo>
                      <a:pt x="600" y="172"/>
                    </a:lnTo>
                    <a:lnTo>
                      <a:pt x="600" y="170"/>
                    </a:lnTo>
                    <a:lnTo>
                      <a:pt x="599" y="170"/>
                    </a:lnTo>
                    <a:lnTo>
                      <a:pt x="599" y="169"/>
                    </a:lnTo>
                    <a:lnTo>
                      <a:pt x="598" y="169"/>
                    </a:lnTo>
                    <a:lnTo>
                      <a:pt x="598" y="168"/>
                    </a:lnTo>
                    <a:lnTo>
                      <a:pt x="598" y="166"/>
                    </a:lnTo>
                    <a:lnTo>
                      <a:pt x="598" y="165"/>
                    </a:lnTo>
                    <a:lnTo>
                      <a:pt x="599" y="165"/>
                    </a:lnTo>
                    <a:lnTo>
                      <a:pt x="599" y="164"/>
                    </a:lnTo>
                    <a:lnTo>
                      <a:pt x="600" y="162"/>
                    </a:lnTo>
                    <a:lnTo>
                      <a:pt x="600" y="161"/>
                    </a:lnTo>
                    <a:lnTo>
                      <a:pt x="602" y="161"/>
                    </a:lnTo>
                    <a:lnTo>
                      <a:pt x="603" y="161"/>
                    </a:lnTo>
                    <a:lnTo>
                      <a:pt x="603" y="160"/>
                    </a:lnTo>
                    <a:lnTo>
                      <a:pt x="602" y="160"/>
                    </a:lnTo>
                    <a:lnTo>
                      <a:pt x="602" y="159"/>
                    </a:lnTo>
                    <a:lnTo>
                      <a:pt x="600" y="159"/>
                    </a:lnTo>
                    <a:lnTo>
                      <a:pt x="600" y="157"/>
                    </a:lnTo>
                    <a:lnTo>
                      <a:pt x="599" y="157"/>
                    </a:lnTo>
                    <a:lnTo>
                      <a:pt x="599" y="156"/>
                    </a:lnTo>
                    <a:lnTo>
                      <a:pt x="599" y="155"/>
                    </a:lnTo>
                    <a:lnTo>
                      <a:pt x="599" y="153"/>
                    </a:lnTo>
                    <a:lnTo>
                      <a:pt x="599" y="152"/>
                    </a:lnTo>
                    <a:lnTo>
                      <a:pt x="599" y="151"/>
                    </a:lnTo>
                    <a:lnTo>
                      <a:pt x="598" y="149"/>
                    </a:lnTo>
                    <a:lnTo>
                      <a:pt x="598" y="148"/>
                    </a:lnTo>
                    <a:lnTo>
                      <a:pt x="598" y="147"/>
                    </a:lnTo>
                    <a:lnTo>
                      <a:pt x="598" y="145"/>
                    </a:lnTo>
                    <a:lnTo>
                      <a:pt x="596" y="144"/>
                    </a:lnTo>
                    <a:lnTo>
                      <a:pt x="596" y="143"/>
                    </a:lnTo>
                    <a:lnTo>
                      <a:pt x="596" y="144"/>
                    </a:lnTo>
                    <a:lnTo>
                      <a:pt x="595" y="144"/>
                    </a:lnTo>
                    <a:lnTo>
                      <a:pt x="594" y="144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91" y="143"/>
                    </a:lnTo>
                    <a:lnTo>
                      <a:pt x="591" y="142"/>
                    </a:lnTo>
                    <a:lnTo>
                      <a:pt x="591" y="140"/>
                    </a:lnTo>
                    <a:lnTo>
                      <a:pt x="590" y="140"/>
                    </a:lnTo>
                    <a:lnTo>
                      <a:pt x="590" y="139"/>
                    </a:lnTo>
                    <a:lnTo>
                      <a:pt x="590" y="138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89" y="132"/>
                    </a:lnTo>
                    <a:lnTo>
                      <a:pt x="587" y="130"/>
                    </a:lnTo>
                    <a:lnTo>
                      <a:pt x="587" y="128"/>
                    </a:lnTo>
                    <a:lnTo>
                      <a:pt x="589" y="127"/>
                    </a:lnTo>
                    <a:lnTo>
                      <a:pt x="587" y="128"/>
                    </a:lnTo>
                    <a:lnTo>
                      <a:pt x="586" y="128"/>
                    </a:lnTo>
                    <a:lnTo>
                      <a:pt x="585" y="128"/>
                    </a:lnTo>
                    <a:lnTo>
                      <a:pt x="583" y="128"/>
                    </a:lnTo>
                    <a:lnTo>
                      <a:pt x="583" y="130"/>
                    </a:lnTo>
                    <a:lnTo>
                      <a:pt x="582" y="130"/>
                    </a:lnTo>
                    <a:lnTo>
                      <a:pt x="582" y="128"/>
                    </a:lnTo>
                    <a:lnTo>
                      <a:pt x="581" y="128"/>
                    </a:lnTo>
                    <a:lnTo>
                      <a:pt x="581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8" y="131"/>
                    </a:lnTo>
                    <a:lnTo>
                      <a:pt x="578" y="130"/>
                    </a:lnTo>
                    <a:lnTo>
                      <a:pt x="577" y="130"/>
                    </a:lnTo>
                    <a:lnTo>
                      <a:pt x="577" y="131"/>
                    </a:lnTo>
                    <a:lnTo>
                      <a:pt x="576" y="131"/>
                    </a:lnTo>
                    <a:lnTo>
                      <a:pt x="574" y="131"/>
                    </a:lnTo>
                    <a:lnTo>
                      <a:pt x="573" y="131"/>
                    </a:lnTo>
                    <a:lnTo>
                      <a:pt x="572" y="131"/>
                    </a:lnTo>
                    <a:lnTo>
                      <a:pt x="570" y="131"/>
                    </a:lnTo>
                    <a:lnTo>
                      <a:pt x="569" y="131"/>
                    </a:lnTo>
                    <a:lnTo>
                      <a:pt x="569" y="132"/>
                    </a:lnTo>
                    <a:lnTo>
                      <a:pt x="568" y="132"/>
                    </a:lnTo>
                    <a:lnTo>
                      <a:pt x="568" y="131"/>
                    </a:lnTo>
                    <a:lnTo>
                      <a:pt x="566" y="131"/>
                    </a:lnTo>
                    <a:lnTo>
                      <a:pt x="565" y="131"/>
                    </a:lnTo>
                    <a:lnTo>
                      <a:pt x="565" y="132"/>
                    </a:lnTo>
                    <a:lnTo>
                      <a:pt x="564" y="132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2" y="135"/>
                    </a:lnTo>
                    <a:lnTo>
                      <a:pt x="562" y="136"/>
                    </a:lnTo>
                    <a:lnTo>
                      <a:pt x="561" y="136"/>
                    </a:lnTo>
                    <a:lnTo>
                      <a:pt x="562" y="136"/>
                    </a:lnTo>
                    <a:lnTo>
                      <a:pt x="562" y="138"/>
                    </a:lnTo>
                    <a:lnTo>
                      <a:pt x="561" y="139"/>
                    </a:lnTo>
                    <a:lnTo>
                      <a:pt x="561" y="140"/>
                    </a:lnTo>
                    <a:lnTo>
                      <a:pt x="561" y="142"/>
                    </a:lnTo>
                    <a:lnTo>
                      <a:pt x="561" y="143"/>
                    </a:lnTo>
                    <a:lnTo>
                      <a:pt x="561" y="144"/>
                    </a:lnTo>
                    <a:lnTo>
                      <a:pt x="561" y="145"/>
                    </a:lnTo>
                    <a:lnTo>
                      <a:pt x="561" y="147"/>
                    </a:lnTo>
                    <a:lnTo>
                      <a:pt x="561" y="148"/>
                    </a:lnTo>
                    <a:lnTo>
                      <a:pt x="562" y="148"/>
                    </a:lnTo>
                    <a:lnTo>
                      <a:pt x="561" y="148"/>
                    </a:lnTo>
                    <a:lnTo>
                      <a:pt x="561" y="149"/>
                    </a:lnTo>
                    <a:lnTo>
                      <a:pt x="562" y="149"/>
                    </a:lnTo>
                    <a:lnTo>
                      <a:pt x="562" y="151"/>
                    </a:lnTo>
                    <a:lnTo>
                      <a:pt x="562" y="152"/>
                    </a:lnTo>
                    <a:lnTo>
                      <a:pt x="562" y="151"/>
                    </a:lnTo>
                    <a:lnTo>
                      <a:pt x="561" y="151"/>
                    </a:lnTo>
                    <a:lnTo>
                      <a:pt x="560" y="151"/>
                    </a:lnTo>
                    <a:lnTo>
                      <a:pt x="560" y="149"/>
                    </a:lnTo>
                    <a:lnTo>
                      <a:pt x="559" y="149"/>
                    </a:lnTo>
                    <a:lnTo>
                      <a:pt x="557" y="148"/>
                    </a:lnTo>
                    <a:lnTo>
                      <a:pt x="556" y="148"/>
                    </a:lnTo>
                    <a:lnTo>
                      <a:pt x="556" y="147"/>
                    </a:lnTo>
                    <a:lnTo>
                      <a:pt x="555" y="147"/>
                    </a:lnTo>
                    <a:lnTo>
                      <a:pt x="553" y="147"/>
                    </a:lnTo>
                    <a:lnTo>
                      <a:pt x="552" y="145"/>
                    </a:lnTo>
                    <a:lnTo>
                      <a:pt x="551" y="145"/>
                    </a:lnTo>
                    <a:lnTo>
                      <a:pt x="549" y="144"/>
                    </a:lnTo>
                    <a:lnTo>
                      <a:pt x="548" y="144"/>
                    </a:lnTo>
                    <a:lnTo>
                      <a:pt x="547" y="144"/>
                    </a:lnTo>
                    <a:lnTo>
                      <a:pt x="547" y="143"/>
                    </a:lnTo>
                    <a:lnTo>
                      <a:pt x="545" y="143"/>
                    </a:lnTo>
                    <a:lnTo>
                      <a:pt x="544" y="143"/>
                    </a:lnTo>
                    <a:lnTo>
                      <a:pt x="543" y="143"/>
                    </a:lnTo>
                    <a:lnTo>
                      <a:pt x="542" y="144"/>
                    </a:lnTo>
                    <a:lnTo>
                      <a:pt x="542" y="145"/>
                    </a:lnTo>
                    <a:lnTo>
                      <a:pt x="540" y="151"/>
                    </a:lnTo>
                    <a:lnTo>
                      <a:pt x="540" y="152"/>
                    </a:lnTo>
                    <a:lnTo>
                      <a:pt x="539" y="152"/>
                    </a:lnTo>
                    <a:lnTo>
                      <a:pt x="538" y="152"/>
                    </a:lnTo>
                    <a:lnTo>
                      <a:pt x="538" y="151"/>
                    </a:lnTo>
                    <a:lnTo>
                      <a:pt x="536" y="151"/>
                    </a:lnTo>
                    <a:lnTo>
                      <a:pt x="536" y="149"/>
                    </a:lnTo>
                    <a:lnTo>
                      <a:pt x="535" y="149"/>
                    </a:lnTo>
                    <a:lnTo>
                      <a:pt x="534" y="148"/>
                    </a:lnTo>
                    <a:lnTo>
                      <a:pt x="532" y="148"/>
                    </a:lnTo>
                    <a:lnTo>
                      <a:pt x="532" y="147"/>
                    </a:lnTo>
                    <a:lnTo>
                      <a:pt x="531" y="147"/>
                    </a:lnTo>
                    <a:lnTo>
                      <a:pt x="531" y="145"/>
                    </a:lnTo>
                    <a:lnTo>
                      <a:pt x="530" y="145"/>
                    </a:lnTo>
                    <a:lnTo>
                      <a:pt x="528" y="145"/>
                    </a:lnTo>
                    <a:lnTo>
                      <a:pt x="527" y="144"/>
                    </a:lnTo>
                    <a:lnTo>
                      <a:pt x="527" y="145"/>
                    </a:lnTo>
                    <a:lnTo>
                      <a:pt x="527" y="144"/>
                    </a:lnTo>
                    <a:lnTo>
                      <a:pt x="526" y="144"/>
                    </a:lnTo>
                    <a:lnTo>
                      <a:pt x="524" y="144"/>
                    </a:lnTo>
                    <a:lnTo>
                      <a:pt x="523" y="144"/>
                    </a:lnTo>
                    <a:lnTo>
                      <a:pt x="522" y="144"/>
                    </a:lnTo>
                    <a:lnTo>
                      <a:pt x="521" y="144"/>
                    </a:lnTo>
                    <a:lnTo>
                      <a:pt x="521" y="143"/>
                    </a:lnTo>
                    <a:lnTo>
                      <a:pt x="519" y="143"/>
                    </a:lnTo>
                    <a:lnTo>
                      <a:pt x="519" y="144"/>
                    </a:lnTo>
                    <a:lnTo>
                      <a:pt x="518" y="144"/>
                    </a:lnTo>
                    <a:lnTo>
                      <a:pt x="518" y="145"/>
                    </a:lnTo>
                    <a:lnTo>
                      <a:pt x="517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5" y="148"/>
                    </a:lnTo>
                    <a:lnTo>
                      <a:pt x="514" y="148"/>
                    </a:lnTo>
                    <a:lnTo>
                      <a:pt x="513" y="148"/>
                    </a:lnTo>
                    <a:lnTo>
                      <a:pt x="511" y="148"/>
                    </a:lnTo>
                    <a:lnTo>
                      <a:pt x="511" y="149"/>
                    </a:lnTo>
                    <a:lnTo>
                      <a:pt x="510" y="149"/>
                    </a:lnTo>
                    <a:lnTo>
                      <a:pt x="510" y="148"/>
                    </a:lnTo>
                    <a:lnTo>
                      <a:pt x="510" y="149"/>
                    </a:lnTo>
                    <a:lnTo>
                      <a:pt x="509" y="149"/>
                    </a:lnTo>
                    <a:lnTo>
                      <a:pt x="509" y="148"/>
                    </a:lnTo>
                    <a:lnTo>
                      <a:pt x="509" y="149"/>
                    </a:lnTo>
                    <a:lnTo>
                      <a:pt x="507" y="149"/>
                    </a:lnTo>
                    <a:lnTo>
                      <a:pt x="506" y="149"/>
                    </a:lnTo>
                    <a:lnTo>
                      <a:pt x="505" y="149"/>
                    </a:lnTo>
                    <a:lnTo>
                      <a:pt x="504" y="149"/>
                    </a:lnTo>
                    <a:lnTo>
                      <a:pt x="504" y="151"/>
                    </a:lnTo>
                    <a:lnTo>
                      <a:pt x="502" y="151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1" y="153"/>
                    </a:lnTo>
                    <a:lnTo>
                      <a:pt x="501" y="152"/>
                    </a:lnTo>
                    <a:lnTo>
                      <a:pt x="500" y="152"/>
                    </a:lnTo>
                    <a:lnTo>
                      <a:pt x="498" y="152"/>
                    </a:lnTo>
                    <a:lnTo>
                      <a:pt x="497" y="151"/>
                    </a:lnTo>
                    <a:lnTo>
                      <a:pt x="494" y="149"/>
                    </a:lnTo>
                    <a:lnTo>
                      <a:pt x="494" y="148"/>
                    </a:lnTo>
                    <a:lnTo>
                      <a:pt x="493" y="148"/>
                    </a:lnTo>
                    <a:lnTo>
                      <a:pt x="492" y="148"/>
                    </a:lnTo>
                    <a:lnTo>
                      <a:pt x="492" y="147"/>
                    </a:lnTo>
                    <a:lnTo>
                      <a:pt x="490" y="147"/>
                    </a:lnTo>
                    <a:lnTo>
                      <a:pt x="489" y="147"/>
                    </a:lnTo>
                    <a:lnTo>
                      <a:pt x="489" y="145"/>
                    </a:lnTo>
                    <a:lnTo>
                      <a:pt x="489" y="147"/>
                    </a:lnTo>
                    <a:lnTo>
                      <a:pt x="488" y="147"/>
                    </a:lnTo>
                    <a:lnTo>
                      <a:pt x="488" y="145"/>
                    </a:lnTo>
                    <a:lnTo>
                      <a:pt x="487" y="145"/>
                    </a:lnTo>
                    <a:lnTo>
                      <a:pt x="487" y="147"/>
                    </a:lnTo>
                    <a:lnTo>
                      <a:pt x="485" y="147"/>
                    </a:lnTo>
                    <a:lnTo>
                      <a:pt x="484" y="147"/>
                    </a:lnTo>
                    <a:lnTo>
                      <a:pt x="483" y="147"/>
                    </a:lnTo>
                    <a:lnTo>
                      <a:pt x="483" y="148"/>
                    </a:lnTo>
                    <a:lnTo>
                      <a:pt x="481" y="148"/>
                    </a:lnTo>
                    <a:lnTo>
                      <a:pt x="481" y="149"/>
                    </a:lnTo>
                    <a:lnTo>
                      <a:pt x="480" y="149"/>
                    </a:lnTo>
                    <a:lnTo>
                      <a:pt x="479" y="149"/>
                    </a:lnTo>
                    <a:lnTo>
                      <a:pt x="477" y="149"/>
                    </a:lnTo>
                    <a:lnTo>
                      <a:pt x="476" y="148"/>
                    </a:lnTo>
                    <a:lnTo>
                      <a:pt x="475" y="148"/>
                    </a:lnTo>
                    <a:lnTo>
                      <a:pt x="473" y="148"/>
                    </a:lnTo>
                    <a:lnTo>
                      <a:pt x="471" y="145"/>
                    </a:lnTo>
                    <a:lnTo>
                      <a:pt x="470" y="144"/>
                    </a:lnTo>
                    <a:lnTo>
                      <a:pt x="470" y="145"/>
                    </a:lnTo>
                    <a:lnTo>
                      <a:pt x="468" y="145"/>
                    </a:lnTo>
                    <a:lnTo>
                      <a:pt x="467" y="145"/>
                    </a:lnTo>
                    <a:lnTo>
                      <a:pt x="466" y="145"/>
                    </a:lnTo>
                    <a:lnTo>
                      <a:pt x="464" y="145"/>
                    </a:lnTo>
                    <a:lnTo>
                      <a:pt x="463" y="145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0" y="147"/>
                    </a:lnTo>
                    <a:lnTo>
                      <a:pt x="459" y="147"/>
                    </a:lnTo>
                    <a:lnTo>
                      <a:pt x="458" y="147"/>
                    </a:lnTo>
                    <a:lnTo>
                      <a:pt x="458" y="148"/>
                    </a:lnTo>
                    <a:lnTo>
                      <a:pt x="456" y="148"/>
                    </a:lnTo>
                    <a:lnTo>
                      <a:pt x="455" y="148"/>
                    </a:lnTo>
                    <a:lnTo>
                      <a:pt x="455" y="149"/>
                    </a:lnTo>
                    <a:lnTo>
                      <a:pt x="454" y="149"/>
                    </a:lnTo>
                    <a:lnTo>
                      <a:pt x="452" y="149"/>
                    </a:lnTo>
                    <a:lnTo>
                      <a:pt x="451" y="149"/>
                    </a:lnTo>
                    <a:lnTo>
                      <a:pt x="451" y="151"/>
                    </a:lnTo>
                    <a:lnTo>
                      <a:pt x="450" y="151"/>
                    </a:lnTo>
                    <a:lnTo>
                      <a:pt x="450" y="152"/>
                    </a:lnTo>
                    <a:lnTo>
                      <a:pt x="450" y="153"/>
                    </a:lnTo>
                    <a:lnTo>
                      <a:pt x="449" y="153"/>
                    </a:lnTo>
                    <a:lnTo>
                      <a:pt x="449" y="155"/>
                    </a:lnTo>
                    <a:lnTo>
                      <a:pt x="447" y="155"/>
                    </a:lnTo>
                    <a:lnTo>
                      <a:pt x="447" y="153"/>
                    </a:lnTo>
                    <a:lnTo>
                      <a:pt x="446" y="153"/>
                    </a:lnTo>
                    <a:lnTo>
                      <a:pt x="446" y="152"/>
                    </a:lnTo>
                    <a:lnTo>
                      <a:pt x="445" y="152"/>
                    </a:lnTo>
                    <a:lnTo>
                      <a:pt x="445" y="151"/>
                    </a:lnTo>
                    <a:lnTo>
                      <a:pt x="443" y="151"/>
                    </a:lnTo>
                    <a:lnTo>
                      <a:pt x="443" y="149"/>
                    </a:lnTo>
                    <a:lnTo>
                      <a:pt x="442" y="149"/>
                    </a:lnTo>
                    <a:lnTo>
                      <a:pt x="442" y="148"/>
                    </a:lnTo>
                    <a:lnTo>
                      <a:pt x="442" y="147"/>
                    </a:lnTo>
                    <a:lnTo>
                      <a:pt x="441" y="145"/>
                    </a:lnTo>
                    <a:lnTo>
                      <a:pt x="441" y="144"/>
                    </a:lnTo>
                    <a:lnTo>
                      <a:pt x="439" y="144"/>
                    </a:lnTo>
                    <a:lnTo>
                      <a:pt x="439" y="143"/>
                    </a:lnTo>
                    <a:lnTo>
                      <a:pt x="438" y="143"/>
                    </a:lnTo>
                    <a:lnTo>
                      <a:pt x="435" y="143"/>
                    </a:lnTo>
                    <a:lnTo>
                      <a:pt x="430" y="142"/>
                    </a:lnTo>
                    <a:lnTo>
                      <a:pt x="429" y="142"/>
                    </a:lnTo>
                    <a:lnTo>
                      <a:pt x="428" y="142"/>
                    </a:lnTo>
                    <a:lnTo>
                      <a:pt x="426" y="142"/>
                    </a:lnTo>
                    <a:lnTo>
                      <a:pt x="424" y="142"/>
                    </a:lnTo>
                    <a:lnTo>
                      <a:pt x="422" y="142"/>
                    </a:lnTo>
                    <a:lnTo>
                      <a:pt x="421" y="142"/>
                    </a:lnTo>
                    <a:lnTo>
                      <a:pt x="420" y="142"/>
                    </a:lnTo>
                    <a:lnTo>
                      <a:pt x="417" y="142"/>
                    </a:lnTo>
                    <a:lnTo>
                      <a:pt x="416" y="142"/>
                    </a:lnTo>
                    <a:lnTo>
                      <a:pt x="415" y="142"/>
                    </a:lnTo>
                    <a:lnTo>
                      <a:pt x="413" y="139"/>
                    </a:lnTo>
                    <a:lnTo>
                      <a:pt x="409" y="138"/>
                    </a:lnTo>
                    <a:lnTo>
                      <a:pt x="408" y="135"/>
                    </a:lnTo>
                    <a:lnTo>
                      <a:pt x="405" y="132"/>
                    </a:lnTo>
                    <a:lnTo>
                      <a:pt x="404" y="132"/>
                    </a:lnTo>
                    <a:lnTo>
                      <a:pt x="404" y="134"/>
                    </a:lnTo>
                    <a:lnTo>
                      <a:pt x="403" y="134"/>
                    </a:lnTo>
                    <a:lnTo>
                      <a:pt x="403" y="132"/>
                    </a:lnTo>
                    <a:lnTo>
                      <a:pt x="401" y="132"/>
                    </a:lnTo>
                    <a:lnTo>
                      <a:pt x="401" y="134"/>
                    </a:lnTo>
                    <a:lnTo>
                      <a:pt x="400" y="134"/>
                    </a:lnTo>
                    <a:lnTo>
                      <a:pt x="399" y="134"/>
                    </a:lnTo>
                    <a:lnTo>
                      <a:pt x="399" y="135"/>
                    </a:lnTo>
                    <a:lnTo>
                      <a:pt x="398" y="135"/>
                    </a:lnTo>
                    <a:lnTo>
                      <a:pt x="398" y="136"/>
                    </a:lnTo>
                    <a:lnTo>
                      <a:pt x="398" y="138"/>
                    </a:lnTo>
                    <a:lnTo>
                      <a:pt x="398" y="139"/>
                    </a:lnTo>
                    <a:lnTo>
                      <a:pt x="398" y="140"/>
                    </a:lnTo>
                    <a:lnTo>
                      <a:pt x="398" y="142"/>
                    </a:lnTo>
                    <a:lnTo>
                      <a:pt x="398" y="143"/>
                    </a:lnTo>
                    <a:lnTo>
                      <a:pt x="399" y="143"/>
                    </a:lnTo>
                    <a:lnTo>
                      <a:pt x="399" y="144"/>
                    </a:lnTo>
                    <a:lnTo>
                      <a:pt x="398" y="144"/>
                    </a:lnTo>
                    <a:lnTo>
                      <a:pt x="398" y="145"/>
                    </a:lnTo>
                    <a:lnTo>
                      <a:pt x="399" y="145"/>
                    </a:lnTo>
                    <a:lnTo>
                      <a:pt x="399" y="147"/>
                    </a:lnTo>
                    <a:lnTo>
                      <a:pt x="400" y="147"/>
                    </a:lnTo>
                    <a:lnTo>
                      <a:pt x="400" y="148"/>
                    </a:lnTo>
                    <a:lnTo>
                      <a:pt x="400" y="149"/>
                    </a:lnTo>
                    <a:lnTo>
                      <a:pt x="399" y="149"/>
                    </a:lnTo>
                    <a:lnTo>
                      <a:pt x="399" y="151"/>
                    </a:lnTo>
                    <a:lnTo>
                      <a:pt x="400" y="151"/>
                    </a:lnTo>
                    <a:lnTo>
                      <a:pt x="400" y="152"/>
                    </a:lnTo>
                    <a:lnTo>
                      <a:pt x="399" y="152"/>
                    </a:lnTo>
                    <a:lnTo>
                      <a:pt x="398" y="152"/>
                    </a:lnTo>
                    <a:lnTo>
                      <a:pt x="398" y="153"/>
                    </a:lnTo>
                    <a:lnTo>
                      <a:pt x="399" y="153"/>
                    </a:lnTo>
                    <a:lnTo>
                      <a:pt x="399" y="155"/>
                    </a:lnTo>
                    <a:lnTo>
                      <a:pt x="399" y="156"/>
                    </a:lnTo>
                    <a:lnTo>
                      <a:pt x="399" y="157"/>
                    </a:lnTo>
                    <a:lnTo>
                      <a:pt x="396" y="157"/>
                    </a:lnTo>
                    <a:lnTo>
                      <a:pt x="396" y="159"/>
                    </a:lnTo>
                    <a:lnTo>
                      <a:pt x="396" y="160"/>
                    </a:lnTo>
                    <a:lnTo>
                      <a:pt x="398" y="161"/>
                    </a:lnTo>
                    <a:lnTo>
                      <a:pt x="399" y="161"/>
                    </a:lnTo>
                    <a:lnTo>
                      <a:pt x="400" y="162"/>
                    </a:lnTo>
                    <a:lnTo>
                      <a:pt x="400" y="164"/>
                    </a:lnTo>
                    <a:lnTo>
                      <a:pt x="399" y="162"/>
                    </a:lnTo>
                    <a:lnTo>
                      <a:pt x="398" y="162"/>
                    </a:lnTo>
                    <a:lnTo>
                      <a:pt x="396" y="162"/>
                    </a:lnTo>
                    <a:lnTo>
                      <a:pt x="396" y="164"/>
                    </a:lnTo>
                    <a:lnTo>
                      <a:pt x="395" y="162"/>
                    </a:lnTo>
                    <a:lnTo>
                      <a:pt x="395" y="161"/>
                    </a:lnTo>
                    <a:lnTo>
                      <a:pt x="394" y="162"/>
                    </a:lnTo>
                    <a:lnTo>
                      <a:pt x="395" y="161"/>
                    </a:lnTo>
                    <a:lnTo>
                      <a:pt x="394" y="160"/>
                    </a:lnTo>
                    <a:lnTo>
                      <a:pt x="395" y="160"/>
                    </a:lnTo>
                    <a:lnTo>
                      <a:pt x="394" y="160"/>
                    </a:lnTo>
                    <a:lnTo>
                      <a:pt x="392" y="160"/>
                    </a:lnTo>
                    <a:lnTo>
                      <a:pt x="392" y="161"/>
                    </a:lnTo>
                    <a:lnTo>
                      <a:pt x="392" y="162"/>
                    </a:lnTo>
                    <a:lnTo>
                      <a:pt x="392" y="164"/>
                    </a:lnTo>
                    <a:lnTo>
                      <a:pt x="392" y="165"/>
                    </a:lnTo>
                    <a:lnTo>
                      <a:pt x="391" y="164"/>
                    </a:lnTo>
                    <a:lnTo>
                      <a:pt x="391" y="162"/>
                    </a:lnTo>
                    <a:lnTo>
                      <a:pt x="391" y="161"/>
                    </a:lnTo>
                    <a:lnTo>
                      <a:pt x="390" y="161"/>
                    </a:lnTo>
                    <a:lnTo>
                      <a:pt x="390" y="160"/>
                    </a:lnTo>
                    <a:lnTo>
                      <a:pt x="388" y="159"/>
                    </a:lnTo>
                    <a:lnTo>
                      <a:pt x="388" y="157"/>
                    </a:lnTo>
                    <a:lnTo>
                      <a:pt x="388" y="155"/>
                    </a:lnTo>
                    <a:lnTo>
                      <a:pt x="388" y="153"/>
                    </a:lnTo>
                    <a:lnTo>
                      <a:pt x="387" y="153"/>
                    </a:lnTo>
                    <a:lnTo>
                      <a:pt x="387" y="155"/>
                    </a:lnTo>
                    <a:lnTo>
                      <a:pt x="386" y="155"/>
                    </a:lnTo>
                    <a:lnTo>
                      <a:pt x="386" y="156"/>
                    </a:lnTo>
                    <a:lnTo>
                      <a:pt x="386" y="157"/>
                    </a:lnTo>
                    <a:lnTo>
                      <a:pt x="384" y="157"/>
                    </a:lnTo>
                    <a:lnTo>
                      <a:pt x="384" y="159"/>
                    </a:lnTo>
                    <a:lnTo>
                      <a:pt x="384" y="160"/>
                    </a:lnTo>
                    <a:lnTo>
                      <a:pt x="383" y="160"/>
                    </a:lnTo>
                    <a:lnTo>
                      <a:pt x="383" y="161"/>
                    </a:lnTo>
                    <a:lnTo>
                      <a:pt x="383" y="162"/>
                    </a:lnTo>
                    <a:lnTo>
                      <a:pt x="383" y="164"/>
                    </a:lnTo>
                    <a:lnTo>
                      <a:pt x="383" y="165"/>
                    </a:lnTo>
                    <a:lnTo>
                      <a:pt x="384" y="165"/>
                    </a:lnTo>
                    <a:lnTo>
                      <a:pt x="386" y="165"/>
                    </a:lnTo>
                    <a:lnTo>
                      <a:pt x="386" y="166"/>
                    </a:lnTo>
                    <a:lnTo>
                      <a:pt x="386" y="168"/>
                    </a:lnTo>
                    <a:lnTo>
                      <a:pt x="384" y="168"/>
                    </a:lnTo>
                    <a:lnTo>
                      <a:pt x="384" y="169"/>
                    </a:lnTo>
                    <a:lnTo>
                      <a:pt x="384" y="170"/>
                    </a:lnTo>
                    <a:lnTo>
                      <a:pt x="383" y="170"/>
                    </a:lnTo>
                    <a:lnTo>
                      <a:pt x="383" y="172"/>
                    </a:lnTo>
                    <a:lnTo>
                      <a:pt x="383" y="173"/>
                    </a:lnTo>
                    <a:lnTo>
                      <a:pt x="382" y="173"/>
                    </a:lnTo>
                    <a:lnTo>
                      <a:pt x="382" y="174"/>
                    </a:lnTo>
                    <a:lnTo>
                      <a:pt x="380" y="176"/>
                    </a:lnTo>
                    <a:lnTo>
                      <a:pt x="380" y="177"/>
                    </a:lnTo>
                    <a:lnTo>
                      <a:pt x="379" y="177"/>
                    </a:lnTo>
                    <a:lnTo>
                      <a:pt x="378" y="178"/>
                    </a:lnTo>
                    <a:lnTo>
                      <a:pt x="377" y="178"/>
                    </a:lnTo>
                    <a:lnTo>
                      <a:pt x="378" y="178"/>
                    </a:lnTo>
                    <a:lnTo>
                      <a:pt x="377" y="179"/>
                    </a:lnTo>
                    <a:lnTo>
                      <a:pt x="375" y="179"/>
                    </a:lnTo>
                    <a:lnTo>
                      <a:pt x="375" y="181"/>
                    </a:lnTo>
                    <a:lnTo>
                      <a:pt x="374" y="181"/>
                    </a:lnTo>
                    <a:lnTo>
                      <a:pt x="374" y="182"/>
                    </a:lnTo>
                    <a:lnTo>
                      <a:pt x="373" y="182"/>
                    </a:lnTo>
                    <a:lnTo>
                      <a:pt x="373" y="183"/>
                    </a:lnTo>
                    <a:lnTo>
                      <a:pt x="371" y="185"/>
                    </a:lnTo>
                    <a:lnTo>
                      <a:pt x="370" y="185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7" y="186"/>
                    </a:lnTo>
                    <a:lnTo>
                      <a:pt x="367" y="187"/>
                    </a:lnTo>
                    <a:lnTo>
                      <a:pt x="366" y="187"/>
                    </a:lnTo>
                    <a:lnTo>
                      <a:pt x="366" y="189"/>
                    </a:lnTo>
                    <a:lnTo>
                      <a:pt x="367" y="189"/>
                    </a:lnTo>
                    <a:lnTo>
                      <a:pt x="366" y="189"/>
                    </a:lnTo>
                    <a:lnTo>
                      <a:pt x="366" y="190"/>
                    </a:lnTo>
                    <a:lnTo>
                      <a:pt x="365" y="190"/>
                    </a:lnTo>
                    <a:lnTo>
                      <a:pt x="363" y="190"/>
                    </a:lnTo>
                    <a:lnTo>
                      <a:pt x="363" y="189"/>
                    </a:lnTo>
                    <a:lnTo>
                      <a:pt x="362" y="189"/>
                    </a:lnTo>
                    <a:lnTo>
                      <a:pt x="361" y="189"/>
                    </a:lnTo>
                    <a:lnTo>
                      <a:pt x="360" y="189"/>
                    </a:lnTo>
                    <a:lnTo>
                      <a:pt x="358" y="189"/>
                    </a:lnTo>
                    <a:lnTo>
                      <a:pt x="357" y="189"/>
                    </a:lnTo>
                    <a:lnTo>
                      <a:pt x="356" y="189"/>
                    </a:lnTo>
                    <a:lnTo>
                      <a:pt x="356" y="187"/>
                    </a:lnTo>
                    <a:lnTo>
                      <a:pt x="357" y="186"/>
                    </a:lnTo>
                    <a:lnTo>
                      <a:pt x="357" y="185"/>
                    </a:lnTo>
                    <a:lnTo>
                      <a:pt x="356" y="185"/>
                    </a:lnTo>
                    <a:lnTo>
                      <a:pt x="354" y="185"/>
                    </a:lnTo>
                    <a:lnTo>
                      <a:pt x="353" y="183"/>
                    </a:lnTo>
                    <a:lnTo>
                      <a:pt x="354" y="182"/>
                    </a:lnTo>
                    <a:lnTo>
                      <a:pt x="353" y="182"/>
                    </a:lnTo>
                    <a:lnTo>
                      <a:pt x="353" y="181"/>
                    </a:lnTo>
                    <a:lnTo>
                      <a:pt x="352" y="182"/>
                    </a:lnTo>
                    <a:lnTo>
                      <a:pt x="352" y="181"/>
                    </a:lnTo>
                    <a:lnTo>
                      <a:pt x="350" y="181"/>
                    </a:lnTo>
                    <a:lnTo>
                      <a:pt x="350" y="179"/>
                    </a:lnTo>
                    <a:lnTo>
                      <a:pt x="349" y="179"/>
                    </a:lnTo>
                    <a:lnTo>
                      <a:pt x="348" y="181"/>
                    </a:lnTo>
                    <a:lnTo>
                      <a:pt x="348" y="182"/>
                    </a:lnTo>
                    <a:lnTo>
                      <a:pt x="346" y="183"/>
                    </a:lnTo>
                    <a:lnTo>
                      <a:pt x="346" y="182"/>
                    </a:lnTo>
                    <a:lnTo>
                      <a:pt x="346" y="181"/>
                    </a:lnTo>
                    <a:lnTo>
                      <a:pt x="346" y="179"/>
                    </a:lnTo>
                    <a:lnTo>
                      <a:pt x="348" y="179"/>
                    </a:lnTo>
                    <a:lnTo>
                      <a:pt x="346" y="179"/>
                    </a:lnTo>
                    <a:lnTo>
                      <a:pt x="346" y="178"/>
                    </a:lnTo>
                    <a:lnTo>
                      <a:pt x="345" y="179"/>
                    </a:lnTo>
                    <a:lnTo>
                      <a:pt x="344" y="179"/>
                    </a:lnTo>
                    <a:lnTo>
                      <a:pt x="345" y="181"/>
                    </a:lnTo>
                    <a:lnTo>
                      <a:pt x="344" y="181"/>
                    </a:lnTo>
                    <a:lnTo>
                      <a:pt x="344" y="182"/>
                    </a:lnTo>
                    <a:lnTo>
                      <a:pt x="343" y="182"/>
                    </a:lnTo>
                    <a:lnTo>
                      <a:pt x="343" y="183"/>
                    </a:lnTo>
                    <a:lnTo>
                      <a:pt x="341" y="183"/>
                    </a:lnTo>
                    <a:lnTo>
                      <a:pt x="340" y="183"/>
                    </a:lnTo>
                    <a:lnTo>
                      <a:pt x="340" y="182"/>
                    </a:lnTo>
                    <a:lnTo>
                      <a:pt x="339" y="182"/>
                    </a:lnTo>
                    <a:lnTo>
                      <a:pt x="337" y="182"/>
                    </a:lnTo>
                    <a:lnTo>
                      <a:pt x="337" y="183"/>
                    </a:lnTo>
                    <a:lnTo>
                      <a:pt x="337" y="182"/>
                    </a:lnTo>
                    <a:lnTo>
                      <a:pt x="337" y="181"/>
                    </a:lnTo>
                    <a:lnTo>
                      <a:pt x="337" y="179"/>
                    </a:lnTo>
                    <a:lnTo>
                      <a:pt x="336" y="179"/>
                    </a:lnTo>
                    <a:lnTo>
                      <a:pt x="336" y="181"/>
                    </a:lnTo>
                    <a:lnTo>
                      <a:pt x="336" y="182"/>
                    </a:lnTo>
                    <a:lnTo>
                      <a:pt x="335" y="182"/>
                    </a:lnTo>
                    <a:lnTo>
                      <a:pt x="333" y="182"/>
                    </a:lnTo>
                    <a:lnTo>
                      <a:pt x="333" y="181"/>
                    </a:lnTo>
                    <a:lnTo>
                      <a:pt x="333" y="179"/>
                    </a:lnTo>
                    <a:lnTo>
                      <a:pt x="332" y="179"/>
                    </a:lnTo>
                    <a:lnTo>
                      <a:pt x="332" y="181"/>
                    </a:lnTo>
                    <a:lnTo>
                      <a:pt x="332" y="182"/>
                    </a:lnTo>
                    <a:lnTo>
                      <a:pt x="331" y="182"/>
                    </a:lnTo>
                    <a:lnTo>
                      <a:pt x="331" y="183"/>
                    </a:lnTo>
                    <a:lnTo>
                      <a:pt x="329" y="183"/>
                    </a:lnTo>
                    <a:lnTo>
                      <a:pt x="328" y="183"/>
                    </a:lnTo>
                    <a:lnTo>
                      <a:pt x="327" y="183"/>
                    </a:lnTo>
                    <a:lnTo>
                      <a:pt x="327" y="182"/>
                    </a:lnTo>
                    <a:lnTo>
                      <a:pt x="326" y="182"/>
                    </a:lnTo>
                    <a:lnTo>
                      <a:pt x="326" y="183"/>
                    </a:lnTo>
                    <a:lnTo>
                      <a:pt x="324" y="183"/>
                    </a:lnTo>
                    <a:lnTo>
                      <a:pt x="324" y="185"/>
                    </a:lnTo>
                    <a:lnTo>
                      <a:pt x="326" y="185"/>
                    </a:lnTo>
                    <a:lnTo>
                      <a:pt x="327" y="185"/>
                    </a:lnTo>
                    <a:lnTo>
                      <a:pt x="327" y="186"/>
                    </a:lnTo>
                    <a:lnTo>
                      <a:pt x="326" y="186"/>
                    </a:lnTo>
                    <a:lnTo>
                      <a:pt x="326" y="187"/>
                    </a:lnTo>
                    <a:lnTo>
                      <a:pt x="327" y="189"/>
                    </a:lnTo>
                    <a:lnTo>
                      <a:pt x="326" y="189"/>
                    </a:lnTo>
                    <a:lnTo>
                      <a:pt x="324" y="187"/>
                    </a:lnTo>
                    <a:lnTo>
                      <a:pt x="323" y="187"/>
                    </a:lnTo>
                    <a:lnTo>
                      <a:pt x="322" y="187"/>
                    </a:lnTo>
                    <a:lnTo>
                      <a:pt x="320" y="187"/>
                    </a:lnTo>
                    <a:lnTo>
                      <a:pt x="320" y="186"/>
                    </a:lnTo>
                    <a:lnTo>
                      <a:pt x="319" y="186"/>
                    </a:lnTo>
                    <a:lnTo>
                      <a:pt x="319" y="187"/>
                    </a:lnTo>
                    <a:lnTo>
                      <a:pt x="318" y="187"/>
                    </a:lnTo>
                    <a:lnTo>
                      <a:pt x="318" y="189"/>
                    </a:lnTo>
                    <a:lnTo>
                      <a:pt x="319" y="189"/>
                    </a:lnTo>
                    <a:lnTo>
                      <a:pt x="320" y="189"/>
                    </a:lnTo>
                    <a:lnTo>
                      <a:pt x="320" y="190"/>
                    </a:lnTo>
                    <a:lnTo>
                      <a:pt x="319" y="190"/>
                    </a:lnTo>
                    <a:lnTo>
                      <a:pt x="318" y="190"/>
                    </a:lnTo>
                    <a:lnTo>
                      <a:pt x="318" y="189"/>
                    </a:lnTo>
                    <a:lnTo>
                      <a:pt x="316" y="189"/>
                    </a:lnTo>
                    <a:lnTo>
                      <a:pt x="316" y="187"/>
                    </a:lnTo>
                    <a:lnTo>
                      <a:pt x="315" y="187"/>
                    </a:lnTo>
                    <a:lnTo>
                      <a:pt x="314" y="187"/>
                    </a:lnTo>
                    <a:lnTo>
                      <a:pt x="314" y="189"/>
                    </a:lnTo>
                    <a:lnTo>
                      <a:pt x="314" y="190"/>
                    </a:lnTo>
                    <a:lnTo>
                      <a:pt x="312" y="190"/>
                    </a:lnTo>
                    <a:lnTo>
                      <a:pt x="311" y="190"/>
                    </a:lnTo>
                    <a:lnTo>
                      <a:pt x="310" y="190"/>
                    </a:lnTo>
                    <a:lnTo>
                      <a:pt x="310" y="189"/>
                    </a:lnTo>
                    <a:lnTo>
                      <a:pt x="308" y="189"/>
                    </a:lnTo>
                    <a:lnTo>
                      <a:pt x="307" y="190"/>
                    </a:lnTo>
                    <a:lnTo>
                      <a:pt x="307" y="191"/>
                    </a:lnTo>
                    <a:lnTo>
                      <a:pt x="306" y="191"/>
                    </a:lnTo>
                    <a:lnTo>
                      <a:pt x="305" y="191"/>
                    </a:lnTo>
                    <a:lnTo>
                      <a:pt x="305" y="193"/>
                    </a:lnTo>
                    <a:lnTo>
                      <a:pt x="305" y="191"/>
                    </a:lnTo>
                    <a:lnTo>
                      <a:pt x="303" y="191"/>
                    </a:lnTo>
                    <a:lnTo>
                      <a:pt x="303" y="193"/>
                    </a:lnTo>
                    <a:lnTo>
                      <a:pt x="303" y="194"/>
                    </a:lnTo>
                    <a:lnTo>
                      <a:pt x="303" y="195"/>
                    </a:lnTo>
                    <a:lnTo>
                      <a:pt x="302" y="195"/>
                    </a:lnTo>
                    <a:lnTo>
                      <a:pt x="302" y="197"/>
                    </a:lnTo>
                    <a:lnTo>
                      <a:pt x="302" y="195"/>
                    </a:lnTo>
                    <a:lnTo>
                      <a:pt x="301" y="195"/>
                    </a:lnTo>
                    <a:lnTo>
                      <a:pt x="301" y="194"/>
                    </a:lnTo>
                    <a:lnTo>
                      <a:pt x="302" y="194"/>
                    </a:lnTo>
                    <a:lnTo>
                      <a:pt x="302" y="193"/>
                    </a:lnTo>
                    <a:lnTo>
                      <a:pt x="301" y="193"/>
                    </a:lnTo>
                    <a:lnTo>
                      <a:pt x="299" y="193"/>
                    </a:lnTo>
                    <a:lnTo>
                      <a:pt x="299" y="194"/>
                    </a:lnTo>
                    <a:lnTo>
                      <a:pt x="298" y="194"/>
                    </a:lnTo>
                    <a:lnTo>
                      <a:pt x="298" y="195"/>
                    </a:lnTo>
                    <a:lnTo>
                      <a:pt x="297" y="194"/>
                    </a:lnTo>
                    <a:lnTo>
                      <a:pt x="297" y="193"/>
                    </a:lnTo>
                    <a:lnTo>
                      <a:pt x="297" y="191"/>
                    </a:lnTo>
                    <a:lnTo>
                      <a:pt x="295" y="191"/>
                    </a:lnTo>
                    <a:lnTo>
                      <a:pt x="294" y="191"/>
                    </a:lnTo>
                    <a:lnTo>
                      <a:pt x="294" y="193"/>
                    </a:lnTo>
                    <a:lnTo>
                      <a:pt x="294" y="194"/>
                    </a:lnTo>
                    <a:lnTo>
                      <a:pt x="293" y="195"/>
                    </a:lnTo>
                    <a:lnTo>
                      <a:pt x="293" y="197"/>
                    </a:lnTo>
                    <a:lnTo>
                      <a:pt x="291" y="197"/>
                    </a:lnTo>
                    <a:lnTo>
                      <a:pt x="291" y="198"/>
                    </a:lnTo>
                    <a:lnTo>
                      <a:pt x="291" y="199"/>
                    </a:lnTo>
                    <a:lnTo>
                      <a:pt x="290" y="199"/>
                    </a:lnTo>
                    <a:lnTo>
                      <a:pt x="290" y="200"/>
                    </a:lnTo>
                    <a:lnTo>
                      <a:pt x="290" y="202"/>
                    </a:lnTo>
                    <a:lnTo>
                      <a:pt x="289" y="202"/>
                    </a:lnTo>
                    <a:lnTo>
                      <a:pt x="289" y="203"/>
                    </a:lnTo>
                    <a:lnTo>
                      <a:pt x="289" y="204"/>
                    </a:lnTo>
                    <a:lnTo>
                      <a:pt x="288" y="204"/>
                    </a:lnTo>
                    <a:lnTo>
                      <a:pt x="286" y="204"/>
                    </a:lnTo>
                    <a:lnTo>
                      <a:pt x="286" y="203"/>
                    </a:lnTo>
                    <a:lnTo>
                      <a:pt x="285" y="203"/>
                    </a:lnTo>
                    <a:lnTo>
                      <a:pt x="284" y="203"/>
                    </a:lnTo>
                    <a:lnTo>
                      <a:pt x="284" y="202"/>
                    </a:lnTo>
                    <a:lnTo>
                      <a:pt x="284" y="200"/>
                    </a:lnTo>
                    <a:lnTo>
                      <a:pt x="284" y="199"/>
                    </a:lnTo>
                    <a:lnTo>
                      <a:pt x="282" y="199"/>
                    </a:lnTo>
                    <a:lnTo>
                      <a:pt x="281" y="199"/>
                    </a:lnTo>
                    <a:lnTo>
                      <a:pt x="280" y="200"/>
                    </a:lnTo>
                    <a:lnTo>
                      <a:pt x="278" y="200"/>
                    </a:lnTo>
                    <a:lnTo>
                      <a:pt x="277" y="200"/>
                    </a:lnTo>
                    <a:lnTo>
                      <a:pt x="277" y="202"/>
                    </a:lnTo>
                    <a:lnTo>
                      <a:pt x="277" y="203"/>
                    </a:lnTo>
                    <a:lnTo>
                      <a:pt x="278" y="203"/>
                    </a:lnTo>
                    <a:lnTo>
                      <a:pt x="280" y="204"/>
                    </a:lnTo>
                    <a:lnTo>
                      <a:pt x="280" y="206"/>
                    </a:lnTo>
                    <a:lnTo>
                      <a:pt x="278" y="206"/>
                    </a:lnTo>
                    <a:lnTo>
                      <a:pt x="277" y="206"/>
                    </a:lnTo>
                    <a:lnTo>
                      <a:pt x="277" y="207"/>
                    </a:lnTo>
                    <a:lnTo>
                      <a:pt x="276" y="207"/>
                    </a:lnTo>
                    <a:lnTo>
                      <a:pt x="276" y="208"/>
                    </a:lnTo>
                    <a:lnTo>
                      <a:pt x="277" y="208"/>
                    </a:lnTo>
                    <a:lnTo>
                      <a:pt x="276" y="208"/>
                    </a:lnTo>
                    <a:lnTo>
                      <a:pt x="276" y="210"/>
                    </a:lnTo>
                    <a:lnTo>
                      <a:pt x="274" y="210"/>
                    </a:lnTo>
                    <a:lnTo>
                      <a:pt x="274" y="211"/>
                    </a:lnTo>
                    <a:lnTo>
                      <a:pt x="273" y="211"/>
                    </a:lnTo>
                    <a:lnTo>
                      <a:pt x="273" y="212"/>
                    </a:lnTo>
                    <a:lnTo>
                      <a:pt x="273" y="214"/>
                    </a:lnTo>
                    <a:lnTo>
                      <a:pt x="274" y="214"/>
                    </a:lnTo>
                    <a:lnTo>
                      <a:pt x="276" y="214"/>
                    </a:lnTo>
                    <a:lnTo>
                      <a:pt x="276" y="215"/>
                    </a:lnTo>
                    <a:lnTo>
                      <a:pt x="276" y="216"/>
                    </a:lnTo>
                    <a:lnTo>
                      <a:pt x="274" y="216"/>
                    </a:lnTo>
                    <a:lnTo>
                      <a:pt x="274" y="217"/>
                    </a:lnTo>
                    <a:lnTo>
                      <a:pt x="273" y="217"/>
                    </a:lnTo>
                    <a:lnTo>
                      <a:pt x="273" y="219"/>
                    </a:lnTo>
                    <a:lnTo>
                      <a:pt x="272" y="219"/>
                    </a:lnTo>
                    <a:lnTo>
                      <a:pt x="272" y="220"/>
                    </a:lnTo>
                    <a:lnTo>
                      <a:pt x="273" y="221"/>
                    </a:lnTo>
                    <a:lnTo>
                      <a:pt x="273" y="223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3" y="225"/>
                    </a:lnTo>
                    <a:lnTo>
                      <a:pt x="273" y="227"/>
                    </a:lnTo>
                    <a:lnTo>
                      <a:pt x="273" y="225"/>
                    </a:lnTo>
                    <a:lnTo>
                      <a:pt x="272" y="227"/>
                    </a:lnTo>
                    <a:lnTo>
                      <a:pt x="272" y="225"/>
                    </a:lnTo>
                    <a:lnTo>
                      <a:pt x="271" y="225"/>
                    </a:lnTo>
                    <a:lnTo>
                      <a:pt x="269" y="224"/>
                    </a:lnTo>
                    <a:lnTo>
                      <a:pt x="268" y="224"/>
                    </a:lnTo>
                    <a:lnTo>
                      <a:pt x="268" y="225"/>
                    </a:lnTo>
                    <a:lnTo>
                      <a:pt x="268" y="227"/>
                    </a:lnTo>
                    <a:lnTo>
                      <a:pt x="268" y="228"/>
                    </a:lnTo>
                    <a:lnTo>
                      <a:pt x="267" y="228"/>
                    </a:lnTo>
                    <a:lnTo>
                      <a:pt x="267" y="227"/>
                    </a:lnTo>
                    <a:lnTo>
                      <a:pt x="265" y="227"/>
                    </a:lnTo>
                    <a:lnTo>
                      <a:pt x="265" y="228"/>
                    </a:lnTo>
                    <a:lnTo>
                      <a:pt x="265" y="229"/>
                    </a:lnTo>
                    <a:lnTo>
                      <a:pt x="265" y="231"/>
                    </a:lnTo>
                    <a:lnTo>
                      <a:pt x="265" y="232"/>
                    </a:lnTo>
                    <a:lnTo>
                      <a:pt x="267" y="232"/>
                    </a:lnTo>
                    <a:lnTo>
                      <a:pt x="267" y="233"/>
                    </a:lnTo>
                    <a:lnTo>
                      <a:pt x="265" y="233"/>
                    </a:lnTo>
                    <a:lnTo>
                      <a:pt x="264" y="233"/>
                    </a:lnTo>
                    <a:lnTo>
                      <a:pt x="264" y="232"/>
                    </a:lnTo>
                    <a:lnTo>
                      <a:pt x="264" y="233"/>
                    </a:lnTo>
                    <a:lnTo>
                      <a:pt x="264" y="234"/>
                    </a:lnTo>
                    <a:lnTo>
                      <a:pt x="263" y="234"/>
                    </a:lnTo>
                    <a:lnTo>
                      <a:pt x="263" y="236"/>
                    </a:lnTo>
                    <a:lnTo>
                      <a:pt x="263" y="237"/>
                    </a:lnTo>
                    <a:lnTo>
                      <a:pt x="263" y="238"/>
                    </a:lnTo>
                    <a:lnTo>
                      <a:pt x="264" y="238"/>
                    </a:lnTo>
                    <a:lnTo>
                      <a:pt x="263" y="238"/>
                    </a:lnTo>
                    <a:lnTo>
                      <a:pt x="261" y="238"/>
                    </a:lnTo>
                    <a:lnTo>
                      <a:pt x="261" y="237"/>
                    </a:lnTo>
                    <a:lnTo>
                      <a:pt x="260" y="237"/>
                    </a:lnTo>
                    <a:lnTo>
                      <a:pt x="260" y="236"/>
                    </a:lnTo>
                    <a:lnTo>
                      <a:pt x="259" y="237"/>
                    </a:lnTo>
                    <a:lnTo>
                      <a:pt x="257" y="237"/>
                    </a:lnTo>
                    <a:lnTo>
                      <a:pt x="257" y="238"/>
                    </a:lnTo>
                    <a:lnTo>
                      <a:pt x="257" y="240"/>
                    </a:lnTo>
                    <a:lnTo>
                      <a:pt x="257" y="241"/>
                    </a:lnTo>
                    <a:lnTo>
                      <a:pt x="259" y="241"/>
                    </a:lnTo>
                    <a:lnTo>
                      <a:pt x="260" y="240"/>
                    </a:lnTo>
                    <a:lnTo>
                      <a:pt x="260" y="241"/>
                    </a:lnTo>
                    <a:lnTo>
                      <a:pt x="259" y="241"/>
                    </a:lnTo>
                    <a:lnTo>
                      <a:pt x="257" y="241"/>
                    </a:lnTo>
                    <a:lnTo>
                      <a:pt x="256" y="241"/>
                    </a:lnTo>
                    <a:lnTo>
                      <a:pt x="256" y="240"/>
                    </a:lnTo>
                    <a:lnTo>
                      <a:pt x="255" y="240"/>
                    </a:lnTo>
                    <a:lnTo>
                      <a:pt x="255" y="241"/>
                    </a:lnTo>
                    <a:lnTo>
                      <a:pt x="255" y="242"/>
                    </a:lnTo>
                    <a:lnTo>
                      <a:pt x="255" y="244"/>
                    </a:lnTo>
                    <a:lnTo>
                      <a:pt x="255" y="245"/>
                    </a:lnTo>
                    <a:lnTo>
                      <a:pt x="254" y="245"/>
                    </a:lnTo>
                    <a:lnTo>
                      <a:pt x="254" y="244"/>
                    </a:lnTo>
                    <a:lnTo>
                      <a:pt x="252" y="244"/>
                    </a:lnTo>
                    <a:lnTo>
                      <a:pt x="252" y="242"/>
                    </a:lnTo>
                    <a:lnTo>
                      <a:pt x="251" y="242"/>
                    </a:lnTo>
                    <a:lnTo>
                      <a:pt x="251" y="241"/>
                    </a:lnTo>
                    <a:lnTo>
                      <a:pt x="250" y="241"/>
                    </a:lnTo>
                    <a:lnTo>
                      <a:pt x="248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8" y="245"/>
                    </a:lnTo>
                    <a:lnTo>
                      <a:pt x="247" y="245"/>
                    </a:lnTo>
                    <a:lnTo>
                      <a:pt x="247" y="246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8" y="249"/>
                    </a:lnTo>
                    <a:lnTo>
                      <a:pt x="247" y="249"/>
                    </a:lnTo>
                    <a:lnTo>
                      <a:pt x="247" y="248"/>
                    </a:lnTo>
                    <a:lnTo>
                      <a:pt x="246" y="248"/>
                    </a:lnTo>
                    <a:lnTo>
                      <a:pt x="244" y="248"/>
                    </a:lnTo>
                    <a:lnTo>
                      <a:pt x="243" y="248"/>
                    </a:lnTo>
                    <a:lnTo>
                      <a:pt x="242" y="248"/>
                    </a:lnTo>
                    <a:lnTo>
                      <a:pt x="240" y="248"/>
                    </a:lnTo>
                    <a:lnTo>
                      <a:pt x="240" y="249"/>
                    </a:lnTo>
                    <a:lnTo>
                      <a:pt x="239" y="249"/>
                    </a:lnTo>
                    <a:lnTo>
                      <a:pt x="239" y="250"/>
                    </a:lnTo>
                    <a:lnTo>
                      <a:pt x="239" y="251"/>
                    </a:lnTo>
                    <a:lnTo>
                      <a:pt x="239" y="253"/>
                    </a:lnTo>
                    <a:lnTo>
                      <a:pt x="239" y="254"/>
                    </a:lnTo>
                    <a:lnTo>
                      <a:pt x="238" y="254"/>
                    </a:lnTo>
                    <a:lnTo>
                      <a:pt x="238" y="255"/>
                    </a:lnTo>
                    <a:lnTo>
                      <a:pt x="238" y="257"/>
                    </a:lnTo>
                    <a:lnTo>
                      <a:pt x="236" y="257"/>
                    </a:lnTo>
                    <a:lnTo>
                      <a:pt x="236" y="258"/>
                    </a:lnTo>
                    <a:lnTo>
                      <a:pt x="238" y="258"/>
                    </a:lnTo>
                    <a:lnTo>
                      <a:pt x="238" y="259"/>
                    </a:lnTo>
                    <a:lnTo>
                      <a:pt x="238" y="261"/>
                    </a:lnTo>
                    <a:lnTo>
                      <a:pt x="236" y="261"/>
                    </a:lnTo>
                    <a:lnTo>
                      <a:pt x="236" y="259"/>
                    </a:lnTo>
                    <a:lnTo>
                      <a:pt x="235" y="259"/>
                    </a:lnTo>
                    <a:lnTo>
                      <a:pt x="235" y="258"/>
                    </a:lnTo>
                    <a:lnTo>
                      <a:pt x="234" y="258"/>
                    </a:lnTo>
                    <a:lnTo>
                      <a:pt x="233" y="258"/>
                    </a:lnTo>
                    <a:lnTo>
                      <a:pt x="233" y="259"/>
                    </a:lnTo>
                    <a:lnTo>
                      <a:pt x="233" y="261"/>
                    </a:lnTo>
                    <a:lnTo>
                      <a:pt x="233" y="262"/>
                    </a:lnTo>
                    <a:lnTo>
                      <a:pt x="234" y="262"/>
                    </a:lnTo>
                    <a:lnTo>
                      <a:pt x="234" y="263"/>
                    </a:lnTo>
                    <a:lnTo>
                      <a:pt x="234" y="265"/>
                    </a:lnTo>
                    <a:lnTo>
                      <a:pt x="234" y="263"/>
                    </a:lnTo>
                    <a:lnTo>
                      <a:pt x="233" y="263"/>
                    </a:lnTo>
                    <a:lnTo>
                      <a:pt x="231" y="263"/>
                    </a:lnTo>
                    <a:lnTo>
                      <a:pt x="231" y="265"/>
                    </a:lnTo>
                    <a:lnTo>
                      <a:pt x="230" y="265"/>
                    </a:lnTo>
                    <a:lnTo>
                      <a:pt x="230" y="263"/>
                    </a:lnTo>
                    <a:lnTo>
                      <a:pt x="231" y="263"/>
                    </a:lnTo>
                    <a:lnTo>
                      <a:pt x="231" y="262"/>
                    </a:lnTo>
                    <a:lnTo>
                      <a:pt x="230" y="262"/>
                    </a:lnTo>
                    <a:lnTo>
                      <a:pt x="230" y="261"/>
                    </a:lnTo>
                    <a:lnTo>
                      <a:pt x="230" y="259"/>
                    </a:lnTo>
                    <a:lnTo>
                      <a:pt x="229" y="259"/>
                    </a:lnTo>
                    <a:lnTo>
                      <a:pt x="227" y="259"/>
                    </a:lnTo>
                    <a:lnTo>
                      <a:pt x="227" y="258"/>
                    </a:lnTo>
                    <a:lnTo>
                      <a:pt x="227" y="257"/>
                    </a:lnTo>
                    <a:lnTo>
                      <a:pt x="227" y="255"/>
                    </a:lnTo>
                    <a:lnTo>
                      <a:pt x="227" y="254"/>
                    </a:lnTo>
                    <a:lnTo>
                      <a:pt x="229" y="253"/>
                    </a:lnTo>
                    <a:lnTo>
                      <a:pt x="230" y="253"/>
                    </a:lnTo>
                    <a:lnTo>
                      <a:pt x="230" y="251"/>
                    </a:lnTo>
                    <a:lnTo>
                      <a:pt x="231" y="251"/>
                    </a:lnTo>
                    <a:lnTo>
                      <a:pt x="231" y="250"/>
                    </a:lnTo>
                    <a:lnTo>
                      <a:pt x="233" y="250"/>
                    </a:lnTo>
                    <a:lnTo>
                      <a:pt x="231" y="250"/>
                    </a:lnTo>
                    <a:lnTo>
                      <a:pt x="231" y="249"/>
                    </a:lnTo>
                    <a:lnTo>
                      <a:pt x="230" y="248"/>
                    </a:lnTo>
                    <a:lnTo>
                      <a:pt x="231" y="248"/>
                    </a:lnTo>
                    <a:lnTo>
                      <a:pt x="231" y="246"/>
                    </a:lnTo>
                    <a:lnTo>
                      <a:pt x="231" y="245"/>
                    </a:lnTo>
                    <a:lnTo>
                      <a:pt x="231" y="244"/>
                    </a:lnTo>
                    <a:lnTo>
                      <a:pt x="230" y="244"/>
                    </a:lnTo>
                    <a:lnTo>
                      <a:pt x="230" y="242"/>
                    </a:lnTo>
                    <a:lnTo>
                      <a:pt x="229" y="242"/>
                    </a:lnTo>
                    <a:lnTo>
                      <a:pt x="227" y="242"/>
                    </a:lnTo>
                    <a:lnTo>
                      <a:pt x="227" y="241"/>
                    </a:lnTo>
                    <a:lnTo>
                      <a:pt x="226" y="241"/>
                    </a:lnTo>
                    <a:lnTo>
                      <a:pt x="226" y="240"/>
                    </a:lnTo>
                    <a:lnTo>
                      <a:pt x="227" y="240"/>
                    </a:lnTo>
                    <a:lnTo>
                      <a:pt x="227" y="238"/>
                    </a:lnTo>
                    <a:lnTo>
                      <a:pt x="226" y="238"/>
                    </a:lnTo>
                    <a:lnTo>
                      <a:pt x="226" y="237"/>
                    </a:lnTo>
                    <a:lnTo>
                      <a:pt x="225" y="237"/>
                    </a:lnTo>
                    <a:lnTo>
                      <a:pt x="223" y="237"/>
                    </a:lnTo>
                    <a:lnTo>
                      <a:pt x="223" y="236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5" y="236"/>
                    </a:lnTo>
                    <a:lnTo>
                      <a:pt x="223" y="236"/>
                    </a:lnTo>
                    <a:lnTo>
                      <a:pt x="223" y="234"/>
                    </a:lnTo>
                    <a:lnTo>
                      <a:pt x="223" y="233"/>
                    </a:lnTo>
                    <a:lnTo>
                      <a:pt x="222" y="233"/>
                    </a:lnTo>
                    <a:lnTo>
                      <a:pt x="222" y="232"/>
                    </a:lnTo>
                    <a:lnTo>
                      <a:pt x="222" y="231"/>
                    </a:lnTo>
                    <a:lnTo>
                      <a:pt x="222" y="229"/>
                    </a:lnTo>
                    <a:lnTo>
                      <a:pt x="221" y="229"/>
                    </a:lnTo>
                    <a:lnTo>
                      <a:pt x="221" y="228"/>
                    </a:lnTo>
                    <a:lnTo>
                      <a:pt x="221" y="227"/>
                    </a:lnTo>
                    <a:lnTo>
                      <a:pt x="219" y="227"/>
                    </a:lnTo>
                    <a:lnTo>
                      <a:pt x="219" y="225"/>
                    </a:lnTo>
                    <a:lnTo>
                      <a:pt x="218" y="225"/>
                    </a:lnTo>
                    <a:lnTo>
                      <a:pt x="218" y="224"/>
                    </a:lnTo>
                    <a:lnTo>
                      <a:pt x="218" y="223"/>
                    </a:lnTo>
                    <a:lnTo>
                      <a:pt x="218" y="221"/>
                    </a:lnTo>
                    <a:lnTo>
                      <a:pt x="218" y="220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21" y="219"/>
                    </a:lnTo>
                    <a:lnTo>
                      <a:pt x="222" y="219"/>
                    </a:lnTo>
                    <a:lnTo>
                      <a:pt x="223" y="219"/>
                    </a:lnTo>
                    <a:lnTo>
                      <a:pt x="223" y="217"/>
                    </a:lnTo>
                    <a:lnTo>
                      <a:pt x="223" y="216"/>
                    </a:lnTo>
                    <a:lnTo>
                      <a:pt x="223" y="215"/>
                    </a:lnTo>
                    <a:lnTo>
                      <a:pt x="223" y="214"/>
                    </a:lnTo>
                    <a:lnTo>
                      <a:pt x="223" y="212"/>
                    </a:lnTo>
                    <a:lnTo>
                      <a:pt x="222" y="212"/>
                    </a:lnTo>
                    <a:lnTo>
                      <a:pt x="222" y="211"/>
                    </a:lnTo>
                    <a:lnTo>
                      <a:pt x="221" y="211"/>
                    </a:lnTo>
                    <a:lnTo>
                      <a:pt x="219" y="211"/>
                    </a:lnTo>
                    <a:lnTo>
                      <a:pt x="218" y="211"/>
                    </a:lnTo>
                    <a:lnTo>
                      <a:pt x="217" y="211"/>
                    </a:lnTo>
                    <a:lnTo>
                      <a:pt x="216" y="211"/>
                    </a:lnTo>
                    <a:lnTo>
                      <a:pt x="214" y="211"/>
                    </a:lnTo>
                    <a:lnTo>
                      <a:pt x="213" y="211"/>
                    </a:lnTo>
                    <a:lnTo>
                      <a:pt x="212" y="211"/>
                    </a:lnTo>
                    <a:lnTo>
                      <a:pt x="212" y="210"/>
                    </a:lnTo>
                    <a:lnTo>
                      <a:pt x="210" y="210"/>
                    </a:lnTo>
                    <a:lnTo>
                      <a:pt x="209" y="210"/>
                    </a:lnTo>
                    <a:lnTo>
                      <a:pt x="208" y="210"/>
                    </a:lnTo>
                    <a:lnTo>
                      <a:pt x="206" y="210"/>
                    </a:lnTo>
                    <a:lnTo>
                      <a:pt x="205" y="210"/>
                    </a:lnTo>
                    <a:lnTo>
                      <a:pt x="204" y="208"/>
                    </a:lnTo>
                    <a:lnTo>
                      <a:pt x="204" y="207"/>
                    </a:lnTo>
                    <a:lnTo>
                      <a:pt x="205" y="207"/>
                    </a:lnTo>
                    <a:lnTo>
                      <a:pt x="206" y="207"/>
                    </a:lnTo>
                    <a:lnTo>
                      <a:pt x="206" y="206"/>
                    </a:lnTo>
                    <a:lnTo>
                      <a:pt x="206" y="204"/>
                    </a:lnTo>
                    <a:lnTo>
                      <a:pt x="206" y="203"/>
                    </a:lnTo>
                    <a:lnTo>
                      <a:pt x="205" y="203"/>
                    </a:lnTo>
                    <a:lnTo>
                      <a:pt x="204" y="203"/>
                    </a:lnTo>
                    <a:lnTo>
                      <a:pt x="202" y="203"/>
                    </a:lnTo>
                    <a:lnTo>
                      <a:pt x="201" y="203"/>
                    </a:lnTo>
                    <a:lnTo>
                      <a:pt x="200" y="203"/>
                    </a:lnTo>
                    <a:lnTo>
                      <a:pt x="199" y="203"/>
                    </a:lnTo>
                    <a:lnTo>
                      <a:pt x="197" y="203"/>
                    </a:lnTo>
                    <a:lnTo>
                      <a:pt x="196" y="202"/>
                    </a:lnTo>
                    <a:lnTo>
                      <a:pt x="196" y="200"/>
                    </a:lnTo>
                    <a:lnTo>
                      <a:pt x="196" y="199"/>
                    </a:lnTo>
                    <a:lnTo>
                      <a:pt x="196" y="198"/>
                    </a:lnTo>
                    <a:lnTo>
                      <a:pt x="196" y="197"/>
                    </a:lnTo>
                    <a:lnTo>
                      <a:pt x="196" y="195"/>
                    </a:lnTo>
                    <a:lnTo>
                      <a:pt x="197" y="194"/>
                    </a:lnTo>
                    <a:lnTo>
                      <a:pt x="197" y="193"/>
                    </a:lnTo>
                    <a:lnTo>
                      <a:pt x="199" y="191"/>
                    </a:lnTo>
                    <a:lnTo>
                      <a:pt x="200" y="191"/>
                    </a:lnTo>
                    <a:lnTo>
                      <a:pt x="202" y="191"/>
                    </a:lnTo>
                    <a:lnTo>
                      <a:pt x="204" y="191"/>
                    </a:lnTo>
                    <a:lnTo>
                      <a:pt x="205" y="191"/>
                    </a:lnTo>
                    <a:lnTo>
                      <a:pt x="208" y="191"/>
                    </a:lnTo>
                    <a:lnTo>
                      <a:pt x="208" y="190"/>
                    </a:lnTo>
                    <a:lnTo>
                      <a:pt x="206" y="190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4" y="187"/>
                    </a:lnTo>
                    <a:lnTo>
                      <a:pt x="204" y="186"/>
                    </a:lnTo>
                    <a:lnTo>
                      <a:pt x="202" y="186"/>
                    </a:lnTo>
                    <a:lnTo>
                      <a:pt x="202" y="185"/>
                    </a:lnTo>
                    <a:lnTo>
                      <a:pt x="201" y="185"/>
                    </a:lnTo>
                    <a:lnTo>
                      <a:pt x="200" y="185"/>
                    </a:lnTo>
                    <a:lnTo>
                      <a:pt x="200" y="183"/>
                    </a:lnTo>
                    <a:lnTo>
                      <a:pt x="199" y="183"/>
                    </a:lnTo>
                    <a:lnTo>
                      <a:pt x="197" y="183"/>
                    </a:lnTo>
                    <a:lnTo>
                      <a:pt x="196" y="182"/>
                    </a:lnTo>
                    <a:lnTo>
                      <a:pt x="195" y="182"/>
                    </a:lnTo>
                    <a:lnTo>
                      <a:pt x="193" y="182"/>
                    </a:lnTo>
                    <a:lnTo>
                      <a:pt x="192" y="181"/>
                    </a:lnTo>
                    <a:lnTo>
                      <a:pt x="191" y="181"/>
                    </a:lnTo>
                    <a:lnTo>
                      <a:pt x="189" y="181"/>
                    </a:lnTo>
                    <a:lnTo>
                      <a:pt x="188" y="182"/>
                    </a:lnTo>
                    <a:lnTo>
                      <a:pt x="188" y="185"/>
                    </a:lnTo>
                    <a:lnTo>
                      <a:pt x="188" y="186"/>
                    </a:lnTo>
                    <a:lnTo>
                      <a:pt x="187" y="190"/>
                    </a:lnTo>
                    <a:lnTo>
                      <a:pt x="185" y="193"/>
                    </a:lnTo>
                    <a:lnTo>
                      <a:pt x="184" y="195"/>
                    </a:lnTo>
                    <a:lnTo>
                      <a:pt x="183" y="195"/>
                    </a:lnTo>
                    <a:lnTo>
                      <a:pt x="183" y="197"/>
                    </a:lnTo>
                    <a:lnTo>
                      <a:pt x="183" y="198"/>
                    </a:lnTo>
                    <a:lnTo>
                      <a:pt x="184" y="198"/>
                    </a:lnTo>
                    <a:lnTo>
                      <a:pt x="185" y="200"/>
                    </a:lnTo>
                    <a:lnTo>
                      <a:pt x="185" y="203"/>
                    </a:lnTo>
                    <a:lnTo>
                      <a:pt x="184" y="206"/>
                    </a:lnTo>
                    <a:lnTo>
                      <a:pt x="183" y="206"/>
                    </a:lnTo>
                    <a:lnTo>
                      <a:pt x="182" y="206"/>
                    </a:lnTo>
                    <a:lnTo>
                      <a:pt x="180" y="206"/>
                    </a:lnTo>
                    <a:lnTo>
                      <a:pt x="180" y="204"/>
                    </a:lnTo>
                    <a:lnTo>
                      <a:pt x="179" y="204"/>
                    </a:lnTo>
                    <a:lnTo>
                      <a:pt x="178" y="204"/>
                    </a:lnTo>
                    <a:lnTo>
                      <a:pt x="178" y="206"/>
                    </a:lnTo>
                    <a:lnTo>
                      <a:pt x="176" y="206"/>
                    </a:lnTo>
                    <a:lnTo>
                      <a:pt x="175" y="206"/>
                    </a:lnTo>
                    <a:lnTo>
                      <a:pt x="174" y="207"/>
                    </a:lnTo>
                    <a:lnTo>
                      <a:pt x="172" y="207"/>
                    </a:lnTo>
                    <a:lnTo>
                      <a:pt x="171" y="208"/>
                    </a:lnTo>
                    <a:lnTo>
                      <a:pt x="170" y="208"/>
                    </a:lnTo>
                    <a:lnTo>
                      <a:pt x="168" y="208"/>
                    </a:lnTo>
                    <a:lnTo>
                      <a:pt x="168" y="210"/>
                    </a:lnTo>
                    <a:lnTo>
                      <a:pt x="167" y="210"/>
                    </a:lnTo>
                    <a:lnTo>
                      <a:pt x="166" y="210"/>
                    </a:lnTo>
                    <a:lnTo>
                      <a:pt x="166" y="211"/>
                    </a:lnTo>
                    <a:lnTo>
                      <a:pt x="164" y="211"/>
                    </a:lnTo>
                    <a:lnTo>
                      <a:pt x="163" y="211"/>
                    </a:lnTo>
                    <a:lnTo>
                      <a:pt x="162" y="212"/>
                    </a:lnTo>
                    <a:lnTo>
                      <a:pt x="161" y="212"/>
                    </a:lnTo>
                    <a:lnTo>
                      <a:pt x="159" y="214"/>
                    </a:lnTo>
                    <a:lnTo>
                      <a:pt x="158" y="214"/>
                    </a:lnTo>
                    <a:lnTo>
                      <a:pt x="157" y="214"/>
                    </a:lnTo>
                    <a:lnTo>
                      <a:pt x="155" y="215"/>
                    </a:lnTo>
                    <a:lnTo>
                      <a:pt x="154" y="215"/>
                    </a:lnTo>
                    <a:lnTo>
                      <a:pt x="154" y="216"/>
                    </a:lnTo>
                    <a:lnTo>
                      <a:pt x="153" y="217"/>
                    </a:lnTo>
                    <a:lnTo>
                      <a:pt x="153" y="219"/>
                    </a:lnTo>
                    <a:lnTo>
                      <a:pt x="151" y="220"/>
                    </a:lnTo>
                    <a:lnTo>
                      <a:pt x="150" y="221"/>
                    </a:lnTo>
                    <a:lnTo>
                      <a:pt x="150" y="223"/>
                    </a:lnTo>
                    <a:lnTo>
                      <a:pt x="149" y="223"/>
                    </a:lnTo>
                    <a:lnTo>
                      <a:pt x="149" y="224"/>
                    </a:lnTo>
                    <a:lnTo>
                      <a:pt x="149" y="225"/>
                    </a:lnTo>
                    <a:lnTo>
                      <a:pt x="147" y="227"/>
                    </a:lnTo>
                    <a:lnTo>
                      <a:pt x="147" y="228"/>
                    </a:lnTo>
                    <a:lnTo>
                      <a:pt x="146" y="228"/>
                    </a:lnTo>
                    <a:lnTo>
                      <a:pt x="146" y="229"/>
                    </a:lnTo>
                    <a:lnTo>
                      <a:pt x="146" y="231"/>
                    </a:lnTo>
                    <a:lnTo>
                      <a:pt x="145" y="231"/>
                    </a:lnTo>
                    <a:lnTo>
                      <a:pt x="145" y="232"/>
                    </a:lnTo>
                    <a:lnTo>
                      <a:pt x="145" y="233"/>
                    </a:lnTo>
                    <a:lnTo>
                      <a:pt x="146" y="233"/>
                    </a:lnTo>
                    <a:lnTo>
                      <a:pt x="146" y="234"/>
                    </a:lnTo>
                    <a:lnTo>
                      <a:pt x="146" y="236"/>
                    </a:lnTo>
                    <a:lnTo>
                      <a:pt x="145" y="236"/>
                    </a:lnTo>
                    <a:lnTo>
                      <a:pt x="144" y="236"/>
                    </a:lnTo>
                    <a:lnTo>
                      <a:pt x="144" y="234"/>
                    </a:lnTo>
                    <a:lnTo>
                      <a:pt x="142" y="234"/>
                    </a:lnTo>
                    <a:lnTo>
                      <a:pt x="141" y="233"/>
                    </a:lnTo>
                    <a:lnTo>
                      <a:pt x="140" y="233"/>
                    </a:lnTo>
                    <a:lnTo>
                      <a:pt x="138" y="233"/>
                    </a:lnTo>
                    <a:lnTo>
                      <a:pt x="137" y="233"/>
                    </a:lnTo>
                    <a:lnTo>
                      <a:pt x="137" y="234"/>
                    </a:lnTo>
                    <a:lnTo>
                      <a:pt x="136" y="234"/>
                    </a:lnTo>
                    <a:lnTo>
                      <a:pt x="134" y="234"/>
                    </a:lnTo>
                    <a:lnTo>
                      <a:pt x="133" y="234"/>
                    </a:lnTo>
                    <a:lnTo>
                      <a:pt x="132" y="233"/>
                    </a:lnTo>
                    <a:lnTo>
                      <a:pt x="132" y="232"/>
                    </a:lnTo>
                    <a:lnTo>
                      <a:pt x="130" y="232"/>
                    </a:lnTo>
                    <a:lnTo>
                      <a:pt x="129" y="232"/>
                    </a:lnTo>
                    <a:lnTo>
                      <a:pt x="129" y="233"/>
                    </a:lnTo>
                    <a:lnTo>
                      <a:pt x="128" y="232"/>
                    </a:lnTo>
                    <a:lnTo>
                      <a:pt x="127" y="231"/>
                    </a:lnTo>
                    <a:lnTo>
                      <a:pt x="125" y="229"/>
                    </a:lnTo>
                    <a:lnTo>
                      <a:pt x="124" y="229"/>
                    </a:lnTo>
                    <a:lnTo>
                      <a:pt x="124" y="228"/>
                    </a:lnTo>
                    <a:lnTo>
                      <a:pt x="124" y="227"/>
                    </a:lnTo>
                    <a:lnTo>
                      <a:pt x="123" y="227"/>
                    </a:lnTo>
                    <a:lnTo>
                      <a:pt x="123" y="225"/>
                    </a:lnTo>
                    <a:lnTo>
                      <a:pt x="121" y="225"/>
                    </a:lnTo>
                    <a:lnTo>
                      <a:pt x="121" y="224"/>
                    </a:lnTo>
                    <a:lnTo>
                      <a:pt x="121" y="223"/>
                    </a:lnTo>
                    <a:lnTo>
                      <a:pt x="120" y="223"/>
                    </a:lnTo>
                    <a:lnTo>
                      <a:pt x="119" y="223"/>
                    </a:lnTo>
                    <a:lnTo>
                      <a:pt x="117" y="223"/>
                    </a:lnTo>
                    <a:lnTo>
                      <a:pt x="116" y="223"/>
                    </a:lnTo>
                    <a:lnTo>
                      <a:pt x="116" y="221"/>
                    </a:lnTo>
                    <a:lnTo>
                      <a:pt x="113" y="221"/>
                    </a:lnTo>
                    <a:lnTo>
                      <a:pt x="112" y="220"/>
                    </a:lnTo>
                    <a:lnTo>
                      <a:pt x="111" y="220"/>
                    </a:lnTo>
                    <a:lnTo>
                      <a:pt x="110" y="220"/>
                    </a:lnTo>
                    <a:lnTo>
                      <a:pt x="110" y="219"/>
                    </a:lnTo>
                    <a:lnTo>
                      <a:pt x="106" y="217"/>
                    </a:lnTo>
                    <a:lnTo>
                      <a:pt x="104" y="217"/>
                    </a:lnTo>
                    <a:lnTo>
                      <a:pt x="104" y="216"/>
                    </a:lnTo>
                    <a:lnTo>
                      <a:pt x="103" y="216"/>
                    </a:lnTo>
                    <a:lnTo>
                      <a:pt x="103" y="215"/>
                    </a:lnTo>
                    <a:lnTo>
                      <a:pt x="102" y="215"/>
                    </a:lnTo>
                    <a:lnTo>
                      <a:pt x="100" y="215"/>
                    </a:lnTo>
                    <a:lnTo>
                      <a:pt x="102" y="214"/>
                    </a:lnTo>
                    <a:lnTo>
                      <a:pt x="100" y="212"/>
                    </a:lnTo>
                    <a:lnTo>
                      <a:pt x="99" y="212"/>
                    </a:lnTo>
                    <a:lnTo>
                      <a:pt x="99" y="214"/>
                    </a:lnTo>
                    <a:lnTo>
                      <a:pt x="98" y="214"/>
                    </a:lnTo>
                    <a:lnTo>
                      <a:pt x="96" y="214"/>
                    </a:lnTo>
                    <a:lnTo>
                      <a:pt x="95" y="214"/>
                    </a:lnTo>
                    <a:lnTo>
                      <a:pt x="94" y="214"/>
                    </a:lnTo>
                    <a:lnTo>
                      <a:pt x="92" y="214"/>
                    </a:lnTo>
                    <a:lnTo>
                      <a:pt x="91" y="214"/>
                    </a:lnTo>
                    <a:lnTo>
                      <a:pt x="90" y="214"/>
                    </a:lnTo>
                    <a:lnTo>
                      <a:pt x="90" y="212"/>
                    </a:lnTo>
                    <a:lnTo>
                      <a:pt x="89" y="212"/>
                    </a:lnTo>
                    <a:lnTo>
                      <a:pt x="87" y="212"/>
                    </a:lnTo>
                    <a:lnTo>
                      <a:pt x="87" y="214"/>
                    </a:lnTo>
                    <a:lnTo>
                      <a:pt x="86" y="214"/>
                    </a:lnTo>
                    <a:lnTo>
                      <a:pt x="86" y="215"/>
                    </a:lnTo>
                    <a:lnTo>
                      <a:pt x="86" y="214"/>
                    </a:lnTo>
                    <a:lnTo>
                      <a:pt x="85" y="214"/>
                    </a:lnTo>
                    <a:lnTo>
                      <a:pt x="83" y="212"/>
                    </a:lnTo>
                    <a:lnTo>
                      <a:pt x="82" y="212"/>
                    </a:lnTo>
                    <a:lnTo>
                      <a:pt x="81" y="211"/>
                    </a:lnTo>
                    <a:lnTo>
                      <a:pt x="79" y="211"/>
                    </a:lnTo>
                    <a:lnTo>
                      <a:pt x="78" y="210"/>
                    </a:lnTo>
                    <a:lnTo>
                      <a:pt x="77" y="210"/>
                    </a:lnTo>
                    <a:lnTo>
                      <a:pt x="75" y="210"/>
                    </a:lnTo>
                    <a:lnTo>
                      <a:pt x="74" y="210"/>
                    </a:lnTo>
                    <a:lnTo>
                      <a:pt x="73" y="210"/>
                    </a:lnTo>
                    <a:lnTo>
                      <a:pt x="72" y="210"/>
                    </a:lnTo>
                    <a:lnTo>
                      <a:pt x="70" y="210"/>
                    </a:lnTo>
                    <a:lnTo>
                      <a:pt x="69" y="210"/>
                    </a:lnTo>
                    <a:lnTo>
                      <a:pt x="68" y="210"/>
                    </a:lnTo>
                    <a:lnTo>
                      <a:pt x="66" y="210"/>
                    </a:lnTo>
                    <a:lnTo>
                      <a:pt x="65" y="210"/>
                    </a:lnTo>
                    <a:lnTo>
                      <a:pt x="65" y="211"/>
                    </a:lnTo>
                    <a:lnTo>
                      <a:pt x="64" y="211"/>
                    </a:lnTo>
                    <a:lnTo>
                      <a:pt x="62" y="211"/>
                    </a:lnTo>
                    <a:lnTo>
                      <a:pt x="62" y="212"/>
                    </a:lnTo>
                    <a:lnTo>
                      <a:pt x="61" y="212"/>
                    </a:lnTo>
                    <a:lnTo>
                      <a:pt x="60" y="212"/>
                    </a:lnTo>
                    <a:lnTo>
                      <a:pt x="60" y="214"/>
                    </a:lnTo>
                    <a:lnTo>
                      <a:pt x="58" y="214"/>
                    </a:lnTo>
                    <a:lnTo>
                      <a:pt x="57" y="214"/>
                    </a:lnTo>
                    <a:lnTo>
                      <a:pt x="56" y="214"/>
                    </a:lnTo>
                    <a:lnTo>
                      <a:pt x="56" y="215"/>
                    </a:lnTo>
                    <a:lnTo>
                      <a:pt x="55" y="215"/>
                    </a:lnTo>
                    <a:lnTo>
                      <a:pt x="55" y="216"/>
                    </a:lnTo>
                    <a:lnTo>
                      <a:pt x="53" y="216"/>
                    </a:lnTo>
                    <a:lnTo>
                      <a:pt x="52" y="216"/>
                    </a:lnTo>
                    <a:lnTo>
                      <a:pt x="51" y="216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9" y="216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7"/>
                    </a:lnTo>
                    <a:lnTo>
                      <a:pt x="45" y="217"/>
                    </a:lnTo>
                    <a:lnTo>
                      <a:pt x="45" y="219"/>
                    </a:lnTo>
                    <a:lnTo>
                      <a:pt x="44" y="219"/>
                    </a:lnTo>
                    <a:lnTo>
                      <a:pt x="44" y="220"/>
                    </a:lnTo>
                    <a:lnTo>
                      <a:pt x="43" y="220"/>
                    </a:lnTo>
                    <a:lnTo>
                      <a:pt x="41" y="220"/>
                    </a:lnTo>
                    <a:lnTo>
                      <a:pt x="40" y="220"/>
                    </a:lnTo>
                    <a:lnTo>
                      <a:pt x="39" y="220"/>
                    </a:lnTo>
                    <a:lnTo>
                      <a:pt x="39" y="219"/>
                    </a:lnTo>
                    <a:lnTo>
                      <a:pt x="39" y="217"/>
                    </a:lnTo>
                    <a:lnTo>
                      <a:pt x="39" y="216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38" y="214"/>
                    </a:lnTo>
                    <a:lnTo>
                      <a:pt x="38" y="212"/>
                    </a:lnTo>
                    <a:lnTo>
                      <a:pt x="36" y="212"/>
                    </a:lnTo>
                    <a:lnTo>
                      <a:pt x="36" y="211"/>
                    </a:lnTo>
                    <a:lnTo>
                      <a:pt x="36" y="212"/>
                    </a:lnTo>
                    <a:lnTo>
                      <a:pt x="36" y="214"/>
                    </a:lnTo>
                    <a:lnTo>
                      <a:pt x="35" y="214"/>
                    </a:lnTo>
                    <a:lnTo>
                      <a:pt x="34" y="214"/>
                    </a:lnTo>
                    <a:lnTo>
                      <a:pt x="32" y="214"/>
                    </a:lnTo>
                    <a:lnTo>
                      <a:pt x="31" y="214"/>
                    </a:lnTo>
                    <a:lnTo>
                      <a:pt x="30" y="214"/>
                    </a:lnTo>
                    <a:lnTo>
                      <a:pt x="28" y="214"/>
                    </a:lnTo>
                    <a:lnTo>
                      <a:pt x="28" y="215"/>
                    </a:lnTo>
                    <a:lnTo>
                      <a:pt x="28" y="216"/>
                    </a:lnTo>
                    <a:lnTo>
                      <a:pt x="27" y="216"/>
                    </a:lnTo>
                    <a:lnTo>
                      <a:pt x="27" y="217"/>
                    </a:lnTo>
                    <a:lnTo>
                      <a:pt x="26" y="217"/>
                    </a:lnTo>
                    <a:lnTo>
                      <a:pt x="26" y="219"/>
                    </a:lnTo>
                    <a:lnTo>
                      <a:pt x="26" y="217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5" name="Freeform 30">
                <a:extLst>
                  <a:ext uri="{FF2B5EF4-FFF2-40B4-BE49-F238E27FC236}">
                    <a16:creationId xmlns:a16="http://schemas.microsoft.com/office/drawing/2014/main" id="{78F21DAB-FA65-2108-5283-E0EE7633D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696"/>
                <a:ext cx="399" cy="157"/>
              </a:xfrm>
              <a:custGeom>
                <a:avLst/>
                <a:gdLst>
                  <a:gd name="T0" fmla="*/ 363 w 399"/>
                  <a:gd name="T1" fmla="*/ 7 h 157"/>
                  <a:gd name="T2" fmla="*/ 369 w 399"/>
                  <a:gd name="T3" fmla="*/ 19 h 157"/>
                  <a:gd name="T4" fmla="*/ 367 w 399"/>
                  <a:gd name="T5" fmla="*/ 28 h 157"/>
                  <a:gd name="T6" fmla="*/ 384 w 399"/>
                  <a:gd name="T7" fmla="*/ 27 h 157"/>
                  <a:gd name="T8" fmla="*/ 389 w 399"/>
                  <a:gd name="T9" fmla="*/ 29 h 157"/>
                  <a:gd name="T10" fmla="*/ 384 w 399"/>
                  <a:gd name="T11" fmla="*/ 37 h 157"/>
                  <a:gd name="T12" fmla="*/ 380 w 399"/>
                  <a:gd name="T13" fmla="*/ 48 h 157"/>
                  <a:gd name="T14" fmla="*/ 378 w 399"/>
                  <a:gd name="T15" fmla="*/ 66 h 157"/>
                  <a:gd name="T16" fmla="*/ 381 w 399"/>
                  <a:gd name="T17" fmla="*/ 83 h 157"/>
                  <a:gd name="T18" fmla="*/ 377 w 399"/>
                  <a:gd name="T19" fmla="*/ 101 h 157"/>
                  <a:gd name="T20" fmla="*/ 393 w 399"/>
                  <a:gd name="T21" fmla="*/ 108 h 157"/>
                  <a:gd name="T22" fmla="*/ 398 w 399"/>
                  <a:gd name="T23" fmla="*/ 123 h 157"/>
                  <a:gd name="T24" fmla="*/ 384 w 399"/>
                  <a:gd name="T25" fmla="*/ 123 h 157"/>
                  <a:gd name="T26" fmla="*/ 380 w 399"/>
                  <a:gd name="T27" fmla="*/ 138 h 157"/>
                  <a:gd name="T28" fmla="*/ 389 w 399"/>
                  <a:gd name="T29" fmla="*/ 151 h 157"/>
                  <a:gd name="T30" fmla="*/ 378 w 399"/>
                  <a:gd name="T31" fmla="*/ 152 h 157"/>
                  <a:gd name="T32" fmla="*/ 368 w 399"/>
                  <a:gd name="T33" fmla="*/ 150 h 157"/>
                  <a:gd name="T34" fmla="*/ 361 w 399"/>
                  <a:gd name="T35" fmla="*/ 143 h 157"/>
                  <a:gd name="T36" fmla="*/ 348 w 399"/>
                  <a:gd name="T37" fmla="*/ 147 h 157"/>
                  <a:gd name="T38" fmla="*/ 335 w 399"/>
                  <a:gd name="T39" fmla="*/ 148 h 157"/>
                  <a:gd name="T40" fmla="*/ 319 w 399"/>
                  <a:gd name="T41" fmla="*/ 142 h 157"/>
                  <a:gd name="T42" fmla="*/ 305 w 399"/>
                  <a:gd name="T43" fmla="*/ 143 h 157"/>
                  <a:gd name="T44" fmla="*/ 296 w 399"/>
                  <a:gd name="T45" fmla="*/ 143 h 157"/>
                  <a:gd name="T46" fmla="*/ 287 w 399"/>
                  <a:gd name="T47" fmla="*/ 146 h 157"/>
                  <a:gd name="T48" fmla="*/ 279 w 399"/>
                  <a:gd name="T49" fmla="*/ 139 h 157"/>
                  <a:gd name="T50" fmla="*/ 291 w 399"/>
                  <a:gd name="T51" fmla="*/ 133 h 157"/>
                  <a:gd name="T52" fmla="*/ 297 w 399"/>
                  <a:gd name="T53" fmla="*/ 118 h 157"/>
                  <a:gd name="T54" fmla="*/ 296 w 399"/>
                  <a:gd name="T55" fmla="*/ 108 h 157"/>
                  <a:gd name="T56" fmla="*/ 295 w 399"/>
                  <a:gd name="T57" fmla="*/ 97 h 157"/>
                  <a:gd name="T58" fmla="*/ 289 w 399"/>
                  <a:gd name="T59" fmla="*/ 86 h 157"/>
                  <a:gd name="T60" fmla="*/ 281 w 399"/>
                  <a:gd name="T61" fmla="*/ 76 h 157"/>
                  <a:gd name="T62" fmla="*/ 281 w 399"/>
                  <a:gd name="T63" fmla="*/ 63 h 157"/>
                  <a:gd name="T64" fmla="*/ 287 w 399"/>
                  <a:gd name="T65" fmla="*/ 50 h 157"/>
                  <a:gd name="T66" fmla="*/ 281 w 399"/>
                  <a:gd name="T67" fmla="*/ 33 h 157"/>
                  <a:gd name="T68" fmla="*/ 272 w 399"/>
                  <a:gd name="T69" fmla="*/ 17 h 157"/>
                  <a:gd name="T70" fmla="*/ 262 w 399"/>
                  <a:gd name="T71" fmla="*/ 19 h 157"/>
                  <a:gd name="T72" fmla="*/ 249 w 399"/>
                  <a:gd name="T73" fmla="*/ 23 h 157"/>
                  <a:gd name="T74" fmla="*/ 246 w 399"/>
                  <a:gd name="T75" fmla="*/ 38 h 157"/>
                  <a:gd name="T76" fmla="*/ 233 w 399"/>
                  <a:gd name="T77" fmla="*/ 33 h 157"/>
                  <a:gd name="T78" fmla="*/ 217 w 399"/>
                  <a:gd name="T79" fmla="*/ 37 h 157"/>
                  <a:gd name="T80" fmla="*/ 203 w 399"/>
                  <a:gd name="T81" fmla="*/ 33 h 157"/>
                  <a:gd name="T82" fmla="*/ 191 w 399"/>
                  <a:gd name="T83" fmla="*/ 38 h 157"/>
                  <a:gd name="T84" fmla="*/ 177 w 399"/>
                  <a:gd name="T85" fmla="*/ 37 h 157"/>
                  <a:gd name="T86" fmla="*/ 164 w 399"/>
                  <a:gd name="T87" fmla="*/ 38 h 157"/>
                  <a:gd name="T88" fmla="*/ 145 w 399"/>
                  <a:gd name="T89" fmla="*/ 36 h 157"/>
                  <a:gd name="T90" fmla="*/ 132 w 399"/>
                  <a:gd name="T91" fmla="*/ 42 h 157"/>
                  <a:gd name="T92" fmla="*/ 114 w 399"/>
                  <a:gd name="T93" fmla="*/ 31 h 157"/>
                  <a:gd name="T94" fmla="*/ 88 w 399"/>
                  <a:gd name="T95" fmla="*/ 21 h 157"/>
                  <a:gd name="T96" fmla="*/ 84 w 399"/>
                  <a:gd name="T97" fmla="*/ 34 h 157"/>
                  <a:gd name="T98" fmla="*/ 81 w 399"/>
                  <a:gd name="T99" fmla="*/ 48 h 157"/>
                  <a:gd name="T100" fmla="*/ 77 w 399"/>
                  <a:gd name="T101" fmla="*/ 49 h 157"/>
                  <a:gd name="T102" fmla="*/ 71 w 399"/>
                  <a:gd name="T103" fmla="*/ 45 h 157"/>
                  <a:gd name="T104" fmla="*/ 68 w 399"/>
                  <a:gd name="T105" fmla="*/ 59 h 157"/>
                  <a:gd name="T106" fmla="*/ 58 w 399"/>
                  <a:gd name="T107" fmla="*/ 72 h 157"/>
                  <a:gd name="T108" fmla="*/ 47 w 399"/>
                  <a:gd name="T109" fmla="*/ 78 h 157"/>
                  <a:gd name="T110" fmla="*/ 35 w 399"/>
                  <a:gd name="T111" fmla="*/ 70 h 157"/>
                  <a:gd name="T112" fmla="*/ 28 w 399"/>
                  <a:gd name="T113" fmla="*/ 71 h 157"/>
                  <a:gd name="T114" fmla="*/ 18 w 399"/>
                  <a:gd name="T115" fmla="*/ 68 h 157"/>
                  <a:gd name="T116" fmla="*/ 11 w 399"/>
                  <a:gd name="T117" fmla="*/ 75 h 157"/>
                  <a:gd name="T118" fmla="*/ 3 w 399"/>
                  <a:gd name="T119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9" h="157">
                    <a:moveTo>
                      <a:pt x="359" y="0"/>
                    </a:moveTo>
                    <a:lnTo>
                      <a:pt x="359" y="2"/>
                    </a:lnTo>
                    <a:lnTo>
                      <a:pt x="357" y="2"/>
                    </a:lnTo>
                    <a:lnTo>
                      <a:pt x="356" y="2"/>
                    </a:lnTo>
                    <a:lnTo>
                      <a:pt x="356" y="3"/>
                    </a:lnTo>
                    <a:lnTo>
                      <a:pt x="357" y="3"/>
                    </a:lnTo>
                    <a:lnTo>
                      <a:pt x="356" y="3"/>
                    </a:lnTo>
                    <a:lnTo>
                      <a:pt x="356" y="4"/>
                    </a:lnTo>
                    <a:lnTo>
                      <a:pt x="357" y="4"/>
                    </a:lnTo>
                    <a:lnTo>
                      <a:pt x="357" y="6"/>
                    </a:lnTo>
                    <a:lnTo>
                      <a:pt x="359" y="6"/>
                    </a:lnTo>
                    <a:lnTo>
                      <a:pt x="360" y="6"/>
                    </a:lnTo>
                    <a:lnTo>
                      <a:pt x="360" y="7"/>
                    </a:lnTo>
                    <a:lnTo>
                      <a:pt x="361" y="7"/>
                    </a:lnTo>
                    <a:lnTo>
                      <a:pt x="361" y="6"/>
                    </a:lnTo>
                    <a:lnTo>
                      <a:pt x="361" y="7"/>
                    </a:lnTo>
                    <a:lnTo>
                      <a:pt x="363" y="7"/>
                    </a:lnTo>
                    <a:lnTo>
                      <a:pt x="363" y="8"/>
                    </a:lnTo>
                    <a:lnTo>
                      <a:pt x="364" y="8"/>
                    </a:lnTo>
                    <a:lnTo>
                      <a:pt x="364" y="10"/>
                    </a:lnTo>
                    <a:lnTo>
                      <a:pt x="364" y="11"/>
                    </a:lnTo>
                    <a:lnTo>
                      <a:pt x="364" y="12"/>
                    </a:lnTo>
                    <a:lnTo>
                      <a:pt x="364" y="14"/>
                    </a:lnTo>
                    <a:lnTo>
                      <a:pt x="365" y="14"/>
                    </a:lnTo>
                    <a:lnTo>
                      <a:pt x="365" y="15"/>
                    </a:lnTo>
                    <a:lnTo>
                      <a:pt x="365" y="16"/>
                    </a:lnTo>
                    <a:lnTo>
                      <a:pt x="365" y="17"/>
                    </a:lnTo>
                    <a:lnTo>
                      <a:pt x="364" y="17"/>
                    </a:lnTo>
                    <a:lnTo>
                      <a:pt x="365" y="17"/>
                    </a:lnTo>
                    <a:lnTo>
                      <a:pt x="365" y="19"/>
                    </a:lnTo>
                    <a:lnTo>
                      <a:pt x="367" y="19"/>
                    </a:lnTo>
                    <a:lnTo>
                      <a:pt x="368" y="17"/>
                    </a:lnTo>
                    <a:lnTo>
                      <a:pt x="369" y="17"/>
                    </a:lnTo>
                    <a:lnTo>
                      <a:pt x="369" y="19"/>
                    </a:lnTo>
                    <a:lnTo>
                      <a:pt x="371" y="19"/>
                    </a:lnTo>
                    <a:lnTo>
                      <a:pt x="371" y="17"/>
                    </a:lnTo>
                    <a:lnTo>
                      <a:pt x="371" y="19"/>
                    </a:lnTo>
                    <a:lnTo>
                      <a:pt x="371" y="20"/>
                    </a:lnTo>
                    <a:lnTo>
                      <a:pt x="372" y="20"/>
                    </a:lnTo>
                    <a:lnTo>
                      <a:pt x="372" y="21"/>
                    </a:lnTo>
                    <a:lnTo>
                      <a:pt x="372" y="23"/>
                    </a:lnTo>
                    <a:lnTo>
                      <a:pt x="371" y="23"/>
                    </a:lnTo>
                    <a:lnTo>
                      <a:pt x="369" y="23"/>
                    </a:lnTo>
                    <a:lnTo>
                      <a:pt x="369" y="24"/>
                    </a:lnTo>
                    <a:lnTo>
                      <a:pt x="368" y="24"/>
                    </a:lnTo>
                    <a:lnTo>
                      <a:pt x="367" y="24"/>
                    </a:lnTo>
                    <a:lnTo>
                      <a:pt x="367" y="25"/>
                    </a:lnTo>
                    <a:lnTo>
                      <a:pt x="367" y="27"/>
                    </a:lnTo>
                    <a:lnTo>
                      <a:pt x="365" y="27"/>
                    </a:lnTo>
                    <a:lnTo>
                      <a:pt x="365" y="28"/>
                    </a:lnTo>
                    <a:lnTo>
                      <a:pt x="367" y="28"/>
                    </a:lnTo>
                    <a:lnTo>
                      <a:pt x="368" y="28"/>
                    </a:lnTo>
                    <a:lnTo>
                      <a:pt x="369" y="28"/>
                    </a:lnTo>
                    <a:lnTo>
                      <a:pt x="369" y="27"/>
                    </a:lnTo>
                    <a:lnTo>
                      <a:pt x="369" y="28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2" y="28"/>
                    </a:lnTo>
                    <a:lnTo>
                      <a:pt x="373" y="28"/>
                    </a:lnTo>
                    <a:lnTo>
                      <a:pt x="374" y="28"/>
                    </a:lnTo>
                    <a:lnTo>
                      <a:pt x="376" y="28"/>
                    </a:lnTo>
                    <a:lnTo>
                      <a:pt x="377" y="28"/>
                    </a:lnTo>
                    <a:lnTo>
                      <a:pt x="377" y="27"/>
                    </a:lnTo>
                    <a:lnTo>
                      <a:pt x="378" y="27"/>
                    </a:lnTo>
                    <a:lnTo>
                      <a:pt x="380" y="27"/>
                    </a:lnTo>
                    <a:lnTo>
                      <a:pt x="381" y="27"/>
                    </a:lnTo>
                    <a:lnTo>
                      <a:pt x="382" y="27"/>
                    </a:lnTo>
                    <a:lnTo>
                      <a:pt x="384" y="27"/>
                    </a:lnTo>
                    <a:lnTo>
                      <a:pt x="385" y="27"/>
                    </a:lnTo>
                    <a:lnTo>
                      <a:pt x="385" y="25"/>
                    </a:lnTo>
                    <a:lnTo>
                      <a:pt x="386" y="25"/>
                    </a:lnTo>
                    <a:lnTo>
                      <a:pt x="386" y="27"/>
                    </a:lnTo>
                    <a:lnTo>
                      <a:pt x="388" y="27"/>
                    </a:lnTo>
                    <a:lnTo>
                      <a:pt x="388" y="25"/>
                    </a:lnTo>
                    <a:lnTo>
                      <a:pt x="389" y="25"/>
                    </a:lnTo>
                    <a:lnTo>
                      <a:pt x="390" y="25"/>
                    </a:lnTo>
                    <a:lnTo>
                      <a:pt x="391" y="25"/>
                    </a:lnTo>
                    <a:lnTo>
                      <a:pt x="393" y="25"/>
                    </a:lnTo>
                    <a:lnTo>
                      <a:pt x="393" y="27"/>
                    </a:lnTo>
                    <a:lnTo>
                      <a:pt x="393" y="28"/>
                    </a:lnTo>
                    <a:lnTo>
                      <a:pt x="393" y="29"/>
                    </a:lnTo>
                    <a:lnTo>
                      <a:pt x="391" y="29"/>
                    </a:lnTo>
                    <a:lnTo>
                      <a:pt x="390" y="31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9" y="31"/>
                    </a:lnTo>
                    <a:lnTo>
                      <a:pt x="388" y="31"/>
                    </a:lnTo>
                    <a:lnTo>
                      <a:pt x="388" y="32"/>
                    </a:lnTo>
                    <a:lnTo>
                      <a:pt x="389" y="32"/>
                    </a:lnTo>
                    <a:lnTo>
                      <a:pt x="388" y="32"/>
                    </a:lnTo>
                    <a:lnTo>
                      <a:pt x="388" y="33"/>
                    </a:lnTo>
                    <a:lnTo>
                      <a:pt x="386" y="33"/>
                    </a:lnTo>
                    <a:lnTo>
                      <a:pt x="386" y="34"/>
                    </a:lnTo>
                    <a:lnTo>
                      <a:pt x="386" y="36"/>
                    </a:lnTo>
                    <a:lnTo>
                      <a:pt x="386" y="34"/>
                    </a:lnTo>
                    <a:lnTo>
                      <a:pt x="385" y="34"/>
                    </a:lnTo>
                    <a:lnTo>
                      <a:pt x="384" y="36"/>
                    </a:lnTo>
                    <a:lnTo>
                      <a:pt x="385" y="36"/>
                    </a:lnTo>
                    <a:lnTo>
                      <a:pt x="385" y="37"/>
                    </a:lnTo>
                    <a:lnTo>
                      <a:pt x="384" y="37"/>
                    </a:lnTo>
                    <a:lnTo>
                      <a:pt x="384" y="36"/>
                    </a:lnTo>
                    <a:lnTo>
                      <a:pt x="384" y="37"/>
                    </a:lnTo>
                    <a:lnTo>
                      <a:pt x="385" y="37"/>
                    </a:lnTo>
                    <a:lnTo>
                      <a:pt x="385" y="38"/>
                    </a:lnTo>
                    <a:lnTo>
                      <a:pt x="386" y="38"/>
                    </a:lnTo>
                    <a:lnTo>
                      <a:pt x="388" y="38"/>
                    </a:lnTo>
                    <a:lnTo>
                      <a:pt x="388" y="40"/>
                    </a:lnTo>
                    <a:lnTo>
                      <a:pt x="386" y="40"/>
                    </a:lnTo>
                    <a:lnTo>
                      <a:pt x="386" y="41"/>
                    </a:lnTo>
                    <a:lnTo>
                      <a:pt x="385" y="41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2" y="42"/>
                    </a:lnTo>
                    <a:lnTo>
                      <a:pt x="381" y="42"/>
                    </a:lnTo>
                    <a:lnTo>
                      <a:pt x="381" y="44"/>
                    </a:lnTo>
                    <a:lnTo>
                      <a:pt x="381" y="45"/>
                    </a:lnTo>
                    <a:lnTo>
                      <a:pt x="381" y="46"/>
                    </a:lnTo>
                    <a:lnTo>
                      <a:pt x="380" y="46"/>
                    </a:lnTo>
                    <a:lnTo>
                      <a:pt x="380" y="48"/>
                    </a:lnTo>
                    <a:lnTo>
                      <a:pt x="381" y="49"/>
                    </a:lnTo>
                    <a:lnTo>
                      <a:pt x="380" y="49"/>
                    </a:lnTo>
                    <a:lnTo>
                      <a:pt x="380" y="50"/>
                    </a:lnTo>
                    <a:lnTo>
                      <a:pt x="380" y="51"/>
                    </a:lnTo>
                    <a:lnTo>
                      <a:pt x="380" y="53"/>
                    </a:lnTo>
                    <a:lnTo>
                      <a:pt x="380" y="54"/>
                    </a:lnTo>
                    <a:lnTo>
                      <a:pt x="380" y="55"/>
                    </a:lnTo>
                    <a:lnTo>
                      <a:pt x="380" y="57"/>
                    </a:lnTo>
                    <a:lnTo>
                      <a:pt x="381" y="58"/>
                    </a:lnTo>
                    <a:lnTo>
                      <a:pt x="380" y="58"/>
                    </a:lnTo>
                    <a:lnTo>
                      <a:pt x="380" y="59"/>
                    </a:lnTo>
                    <a:lnTo>
                      <a:pt x="378" y="59"/>
                    </a:lnTo>
                    <a:lnTo>
                      <a:pt x="378" y="61"/>
                    </a:lnTo>
                    <a:lnTo>
                      <a:pt x="378" y="62"/>
                    </a:lnTo>
                    <a:lnTo>
                      <a:pt x="378" y="63"/>
                    </a:lnTo>
                    <a:lnTo>
                      <a:pt x="378" y="65"/>
                    </a:lnTo>
                    <a:lnTo>
                      <a:pt x="378" y="66"/>
                    </a:lnTo>
                    <a:lnTo>
                      <a:pt x="377" y="66"/>
                    </a:lnTo>
                    <a:lnTo>
                      <a:pt x="377" y="67"/>
                    </a:lnTo>
                    <a:lnTo>
                      <a:pt x="377" y="68"/>
                    </a:lnTo>
                    <a:lnTo>
                      <a:pt x="377" y="70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77" y="75"/>
                    </a:lnTo>
                    <a:lnTo>
                      <a:pt x="377" y="76"/>
                    </a:lnTo>
                    <a:lnTo>
                      <a:pt x="377" y="78"/>
                    </a:lnTo>
                    <a:lnTo>
                      <a:pt x="377" y="79"/>
                    </a:lnTo>
                    <a:lnTo>
                      <a:pt x="378" y="79"/>
                    </a:lnTo>
                    <a:lnTo>
                      <a:pt x="378" y="80"/>
                    </a:lnTo>
                    <a:lnTo>
                      <a:pt x="378" y="82"/>
                    </a:lnTo>
                    <a:lnTo>
                      <a:pt x="380" y="82"/>
                    </a:lnTo>
                    <a:lnTo>
                      <a:pt x="380" y="83"/>
                    </a:lnTo>
                    <a:lnTo>
                      <a:pt x="381" y="83"/>
                    </a:lnTo>
                    <a:lnTo>
                      <a:pt x="381" y="84"/>
                    </a:lnTo>
                    <a:lnTo>
                      <a:pt x="381" y="86"/>
                    </a:lnTo>
                    <a:lnTo>
                      <a:pt x="381" y="87"/>
                    </a:lnTo>
                    <a:lnTo>
                      <a:pt x="381" y="88"/>
                    </a:lnTo>
                    <a:lnTo>
                      <a:pt x="380" y="88"/>
                    </a:lnTo>
                    <a:lnTo>
                      <a:pt x="380" y="89"/>
                    </a:lnTo>
                    <a:lnTo>
                      <a:pt x="380" y="91"/>
                    </a:lnTo>
                    <a:lnTo>
                      <a:pt x="380" y="92"/>
                    </a:lnTo>
                    <a:lnTo>
                      <a:pt x="378" y="92"/>
                    </a:lnTo>
                    <a:lnTo>
                      <a:pt x="378" y="93"/>
                    </a:lnTo>
                    <a:lnTo>
                      <a:pt x="378" y="95"/>
                    </a:lnTo>
                    <a:lnTo>
                      <a:pt x="377" y="95"/>
                    </a:lnTo>
                    <a:lnTo>
                      <a:pt x="377" y="96"/>
                    </a:lnTo>
                    <a:lnTo>
                      <a:pt x="377" y="97"/>
                    </a:lnTo>
                    <a:lnTo>
                      <a:pt x="377" y="99"/>
                    </a:lnTo>
                    <a:lnTo>
                      <a:pt x="377" y="100"/>
                    </a:lnTo>
                    <a:lnTo>
                      <a:pt x="377" y="101"/>
                    </a:lnTo>
                    <a:lnTo>
                      <a:pt x="378" y="101"/>
                    </a:lnTo>
                    <a:lnTo>
                      <a:pt x="378" y="103"/>
                    </a:lnTo>
                    <a:lnTo>
                      <a:pt x="380" y="103"/>
                    </a:lnTo>
                    <a:lnTo>
                      <a:pt x="380" y="104"/>
                    </a:lnTo>
                    <a:lnTo>
                      <a:pt x="381" y="104"/>
                    </a:lnTo>
                    <a:lnTo>
                      <a:pt x="381" y="105"/>
                    </a:lnTo>
                    <a:lnTo>
                      <a:pt x="382" y="105"/>
                    </a:lnTo>
                    <a:lnTo>
                      <a:pt x="384" y="105"/>
                    </a:lnTo>
                    <a:lnTo>
                      <a:pt x="385" y="105"/>
                    </a:lnTo>
                    <a:lnTo>
                      <a:pt x="386" y="105"/>
                    </a:lnTo>
                    <a:lnTo>
                      <a:pt x="388" y="105"/>
                    </a:lnTo>
                    <a:lnTo>
                      <a:pt x="389" y="105"/>
                    </a:lnTo>
                    <a:lnTo>
                      <a:pt x="390" y="105"/>
                    </a:lnTo>
                    <a:lnTo>
                      <a:pt x="390" y="106"/>
                    </a:lnTo>
                    <a:lnTo>
                      <a:pt x="391" y="106"/>
                    </a:lnTo>
                    <a:lnTo>
                      <a:pt x="393" y="106"/>
                    </a:lnTo>
                    <a:lnTo>
                      <a:pt x="393" y="108"/>
                    </a:lnTo>
                    <a:lnTo>
                      <a:pt x="394" y="108"/>
                    </a:lnTo>
                    <a:lnTo>
                      <a:pt x="394" y="109"/>
                    </a:lnTo>
                    <a:lnTo>
                      <a:pt x="395" y="109"/>
                    </a:lnTo>
                    <a:lnTo>
                      <a:pt x="397" y="109"/>
                    </a:lnTo>
                    <a:lnTo>
                      <a:pt x="397" y="110"/>
                    </a:lnTo>
                    <a:lnTo>
                      <a:pt x="398" y="112"/>
                    </a:lnTo>
                    <a:lnTo>
                      <a:pt x="399" y="112"/>
                    </a:lnTo>
                    <a:lnTo>
                      <a:pt x="399" y="113"/>
                    </a:lnTo>
                    <a:lnTo>
                      <a:pt x="399" y="114"/>
                    </a:lnTo>
                    <a:lnTo>
                      <a:pt x="399" y="116"/>
                    </a:lnTo>
                    <a:lnTo>
                      <a:pt x="399" y="117"/>
                    </a:lnTo>
                    <a:lnTo>
                      <a:pt x="398" y="117"/>
                    </a:lnTo>
                    <a:lnTo>
                      <a:pt x="398" y="118"/>
                    </a:lnTo>
                    <a:lnTo>
                      <a:pt x="398" y="120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8" y="125"/>
                    </a:lnTo>
                    <a:lnTo>
                      <a:pt x="398" y="126"/>
                    </a:lnTo>
                    <a:lnTo>
                      <a:pt x="397" y="126"/>
                    </a:lnTo>
                    <a:lnTo>
                      <a:pt x="395" y="126"/>
                    </a:lnTo>
                    <a:lnTo>
                      <a:pt x="395" y="127"/>
                    </a:lnTo>
                    <a:lnTo>
                      <a:pt x="394" y="127"/>
                    </a:lnTo>
                    <a:lnTo>
                      <a:pt x="394" y="126"/>
                    </a:lnTo>
                    <a:lnTo>
                      <a:pt x="393" y="126"/>
                    </a:lnTo>
                    <a:lnTo>
                      <a:pt x="393" y="125"/>
                    </a:lnTo>
                    <a:lnTo>
                      <a:pt x="391" y="125"/>
                    </a:lnTo>
                    <a:lnTo>
                      <a:pt x="390" y="125"/>
                    </a:lnTo>
                    <a:lnTo>
                      <a:pt x="389" y="125"/>
                    </a:lnTo>
                    <a:lnTo>
                      <a:pt x="388" y="125"/>
                    </a:lnTo>
                    <a:lnTo>
                      <a:pt x="386" y="125"/>
                    </a:lnTo>
                    <a:lnTo>
                      <a:pt x="385" y="125"/>
                    </a:lnTo>
                    <a:lnTo>
                      <a:pt x="385" y="123"/>
                    </a:lnTo>
                    <a:lnTo>
                      <a:pt x="384" y="123"/>
                    </a:lnTo>
                    <a:lnTo>
                      <a:pt x="382" y="122"/>
                    </a:lnTo>
                    <a:lnTo>
                      <a:pt x="381" y="122"/>
                    </a:lnTo>
                    <a:lnTo>
                      <a:pt x="381" y="123"/>
                    </a:lnTo>
                    <a:lnTo>
                      <a:pt x="380" y="123"/>
                    </a:lnTo>
                    <a:lnTo>
                      <a:pt x="380" y="125"/>
                    </a:lnTo>
                    <a:lnTo>
                      <a:pt x="381" y="126"/>
                    </a:lnTo>
                    <a:lnTo>
                      <a:pt x="381" y="127"/>
                    </a:lnTo>
                    <a:lnTo>
                      <a:pt x="381" y="129"/>
                    </a:lnTo>
                    <a:lnTo>
                      <a:pt x="381" y="130"/>
                    </a:lnTo>
                    <a:lnTo>
                      <a:pt x="381" y="131"/>
                    </a:lnTo>
                    <a:lnTo>
                      <a:pt x="381" y="133"/>
                    </a:lnTo>
                    <a:lnTo>
                      <a:pt x="380" y="133"/>
                    </a:lnTo>
                    <a:lnTo>
                      <a:pt x="380" y="134"/>
                    </a:lnTo>
                    <a:lnTo>
                      <a:pt x="378" y="135"/>
                    </a:lnTo>
                    <a:lnTo>
                      <a:pt x="380" y="135"/>
                    </a:lnTo>
                    <a:lnTo>
                      <a:pt x="380" y="137"/>
                    </a:lnTo>
                    <a:lnTo>
                      <a:pt x="380" y="138"/>
                    </a:lnTo>
                    <a:lnTo>
                      <a:pt x="380" y="139"/>
                    </a:lnTo>
                    <a:lnTo>
                      <a:pt x="380" y="140"/>
                    </a:lnTo>
                    <a:lnTo>
                      <a:pt x="381" y="140"/>
                    </a:lnTo>
                    <a:lnTo>
                      <a:pt x="381" y="142"/>
                    </a:lnTo>
                    <a:lnTo>
                      <a:pt x="381" y="143"/>
                    </a:lnTo>
                    <a:lnTo>
                      <a:pt x="382" y="143"/>
                    </a:lnTo>
                    <a:lnTo>
                      <a:pt x="382" y="144"/>
                    </a:lnTo>
                    <a:lnTo>
                      <a:pt x="382" y="146"/>
                    </a:lnTo>
                    <a:lnTo>
                      <a:pt x="384" y="146"/>
                    </a:lnTo>
                    <a:lnTo>
                      <a:pt x="384" y="147"/>
                    </a:lnTo>
                    <a:lnTo>
                      <a:pt x="385" y="147"/>
                    </a:lnTo>
                    <a:lnTo>
                      <a:pt x="385" y="148"/>
                    </a:lnTo>
                    <a:lnTo>
                      <a:pt x="386" y="148"/>
                    </a:lnTo>
                    <a:lnTo>
                      <a:pt x="386" y="150"/>
                    </a:lnTo>
                    <a:lnTo>
                      <a:pt x="388" y="150"/>
                    </a:lnTo>
                    <a:lnTo>
                      <a:pt x="388" y="151"/>
                    </a:lnTo>
                    <a:lnTo>
                      <a:pt x="389" y="151"/>
                    </a:lnTo>
                    <a:lnTo>
                      <a:pt x="389" y="152"/>
                    </a:lnTo>
                    <a:lnTo>
                      <a:pt x="389" y="154"/>
                    </a:lnTo>
                    <a:lnTo>
                      <a:pt x="389" y="155"/>
                    </a:lnTo>
                    <a:lnTo>
                      <a:pt x="389" y="156"/>
                    </a:lnTo>
                    <a:lnTo>
                      <a:pt x="388" y="156"/>
                    </a:lnTo>
                    <a:lnTo>
                      <a:pt x="386" y="156"/>
                    </a:lnTo>
                    <a:lnTo>
                      <a:pt x="385" y="156"/>
                    </a:lnTo>
                    <a:lnTo>
                      <a:pt x="384" y="157"/>
                    </a:lnTo>
                    <a:lnTo>
                      <a:pt x="382" y="157"/>
                    </a:lnTo>
                    <a:lnTo>
                      <a:pt x="381" y="157"/>
                    </a:lnTo>
                    <a:lnTo>
                      <a:pt x="382" y="156"/>
                    </a:lnTo>
                    <a:lnTo>
                      <a:pt x="381" y="156"/>
                    </a:lnTo>
                    <a:lnTo>
                      <a:pt x="381" y="155"/>
                    </a:lnTo>
                    <a:lnTo>
                      <a:pt x="381" y="154"/>
                    </a:lnTo>
                    <a:lnTo>
                      <a:pt x="380" y="154"/>
                    </a:lnTo>
                    <a:lnTo>
                      <a:pt x="378" y="154"/>
                    </a:lnTo>
                    <a:lnTo>
                      <a:pt x="378" y="152"/>
                    </a:lnTo>
                    <a:lnTo>
                      <a:pt x="377" y="152"/>
                    </a:lnTo>
                    <a:lnTo>
                      <a:pt x="377" y="151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4"/>
                    </a:lnTo>
                    <a:lnTo>
                      <a:pt x="376" y="155"/>
                    </a:lnTo>
                    <a:lnTo>
                      <a:pt x="374" y="155"/>
                    </a:lnTo>
                    <a:lnTo>
                      <a:pt x="373" y="155"/>
                    </a:lnTo>
                    <a:lnTo>
                      <a:pt x="372" y="155"/>
                    </a:lnTo>
                    <a:lnTo>
                      <a:pt x="371" y="154"/>
                    </a:lnTo>
                    <a:lnTo>
                      <a:pt x="369" y="154"/>
                    </a:lnTo>
                    <a:lnTo>
                      <a:pt x="368" y="154"/>
                    </a:lnTo>
                    <a:lnTo>
                      <a:pt x="368" y="152"/>
                    </a:lnTo>
                    <a:lnTo>
                      <a:pt x="368" y="151"/>
                    </a:lnTo>
                    <a:lnTo>
                      <a:pt x="368" y="150"/>
                    </a:lnTo>
                    <a:lnTo>
                      <a:pt x="368" y="148"/>
                    </a:lnTo>
                    <a:lnTo>
                      <a:pt x="368" y="147"/>
                    </a:lnTo>
                    <a:lnTo>
                      <a:pt x="367" y="147"/>
                    </a:lnTo>
                    <a:lnTo>
                      <a:pt x="365" y="147"/>
                    </a:lnTo>
                    <a:lnTo>
                      <a:pt x="364" y="147"/>
                    </a:lnTo>
                    <a:lnTo>
                      <a:pt x="364" y="148"/>
                    </a:lnTo>
                    <a:lnTo>
                      <a:pt x="364" y="147"/>
                    </a:lnTo>
                    <a:lnTo>
                      <a:pt x="363" y="148"/>
                    </a:lnTo>
                    <a:lnTo>
                      <a:pt x="363" y="147"/>
                    </a:lnTo>
                    <a:lnTo>
                      <a:pt x="363" y="146"/>
                    </a:lnTo>
                    <a:lnTo>
                      <a:pt x="361" y="146"/>
                    </a:lnTo>
                    <a:lnTo>
                      <a:pt x="363" y="146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0" y="142"/>
                    </a:lnTo>
                    <a:lnTo>
                      <a:pt x="359" y="142"/>
                    </a:lnTo>
                    <a:lnTo>
                      <a:pt x="357" y="142"/>
                    </a:lnTo>
                    <a:lnTo>
                      <a:pt x="357" y="143"/>
                    </a:lnTo>
                    <a:lnTo>
                      <a:pt x="356" y="143"/>
                    </a:lnTo>
                    <a:lnTo>
                      <a:pt x="355" y="143"/>
                    </a:lnTo>
                    <a:lnTo>
                      <a:pt x="351" y="143"/>
                    </a:lnTo>
                    <a:lnTo>
                      <a:pt x="350" y="143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48" y="146"/>
                    </a:lnTo>
                    <a:lnTo>
                      <a:pt x="348" y="147"/>
                    </a:lnTo>
                    <a:lnTo>
                      <a:pt x="347" y="147"/>
                    </a:lnTo>
                    <a:lnTo>
                      <a:pt x="347" y="148"/>
                    </a:lnTo>
                    <a:lnTo>
                      <a:pt x="346" y="148"/>
                    </a:lnTo>
                    <a:lnTo>
                      <a:pt x="346" y="147"/>
                    </a:lnTo>
                    <a:lnTo>
                      <a:pt x="347" y="147"/>
                    </a:lnTo>
                    <a:lnTo>
                      <a:pt x="346" y="147"/>
                    </a:lnTo>
                    <a:lnTo>
                      <a:pt x="346" y="146"/>
                    </a:lnTo>
                    <a:lnTo>
                      <a:pt x="346" y="147"/>
                    </a:lnTo>
                    <a:lnTo>
                      <a:pt x="344" y="147"/>
                    </a:lnTo>
                    <a:lnTo>
                      <a:pt x="343" y="147"/>
                    </a:lnTo>
                    <a:lnTo>
                      <a:pt x="343" y="148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9" y="148"/>
                    </a:lnTo>
                    <a:lnTo>
                      <a:pt x="338" y="148"/>
                    </a:lnTo>
                    <a:lnTo>
                      <a:pt x="336" y="148"/>
                    </a:lnTo>
                    <a:lnTo>
                      <a:pt x="335" y="148"/>
                    </a:lnTo>
                    <a:lnTo>
                      <a:pt x="335" y="147"/>
                    </a:lnTo>
                    <a:lnTo>
                      <a:pt x="334" y="147"/>
                    </a:lnTo>
                    <a:lnTo>
                      <a:pt x="333" y="147"/>
                    </a:lnTo>
                    <a:lnTo>
                      <a:pt x="331" y="147"/>
                    </a:lnTo>
                    <a:lnTo>
                      <a:pt x="330" y="147"/>
                    </a:lnTo>
                    <a:lnTo>
                      <a:pt x="329" y="147"/>
                    </a:lnTo>
                    <a:lnTo>
                      <a:pt x="327" y="147"/>
                    </a:lnTo>
                    <a:lnTo>
                      <a:pt x="326" y="147"/>
                    </a:lnTo>
                    <a:lnTo>
                      <a:pt x="325" y="146"/>
                    </a:lnTo>
                    <a:lnTo>
                      <a:pt x="323" y="146"/>
                    </a:lnTo>
                    <a:lnTo>
                      <a:pt x="322" y="146"/>
                    </a:lnTo>
                    <a:lnTo>
                      <a:pt x="321" y="146"/>
                    </a:lnTo>
                    <a:lnTo>
                      <a:pt x="321" y="144"/>
                    </a:lnTo>
                    <a:lnTo>
                      <a:pt x="322" y="143"/>
                    </a:lnTo>
                    <a:lnTo>
                      <a:pt x="321" y="143"/>
                    </a:lnTo>
                    <a:lnTo>
                      <a:pt x="321" y="142"/>
                    </a:lnTo>
                    <a:lnTo>
                      <a:pt x="319" y="142"/>
                    </a:lnTo>
                    <a:lnTo>
                      <a:pt x="319" y="140"/>
                    </a:lnTo>
                    <a:lnTo>
                      <a:pt x="318" y="140"/>
                    </a:lnTo>
                    <a:lnTo>
                      <a:pt x="318" y="142"/>
                    </a:lnTo>
                    <a:lnTo>
                      <a:pt x="317" y="142"/>
                    </a:lnTo>
                    <a:lnTo>
                      <a:pt x="317" y="140"/>
                    </a:lnTo>
                    <a:lnTo>
                      <a:pt x="316" y="140"/>
                    </a:lnTo>
                    <a:lnTo>
                      <a:pt x="314" y="140"/>
                    </a:lnTo>
                    <a:lnTo>
                      <a:pt x="313" y="140"/>
                    </a:lnTo>
                    <a:lnTo>
                      <a:pt x="313" y="139"/>
                    </a:lnTo>
                    <a:lnTo>
                      <a:pt x="310" y="139"/>
                    </a:lnTo>
                    <a:lnTo>
                      <a:pt x="309" y="139"/>
                    </a:lnTo>
                    <a:lnTo>
                      <a:pt x="308" y="139"/>
                    </a:lnTo>
                    <a:lnTo>
                      <a:pt x="308" y="140"/>
                    </a:lnTo>
                    <a:lnTo>
                      <a:pt x="308" y="142"/>
                    </a:lnTo>
                    <a:lnTo>
                      <a:pt x="306" y="142"/>
                    </a:lnTo>
                    <a:lnTo>
                      <a:pt x="306" y="143"/>
                    </a:lnTo>
                    <a:lnTo>
                      <a:pt x="305" y="143"/>
                    </a:lnTo>
                    <a:lnTo>
                      <a:pt x="304" y="143"/>
                    </a:lnTo>
                    <a:lnTo>
                      <a:pt x="304" y="144"/>
                    </a:lnTo>
                    <a:lnTo>
                      <a:pt x="304" y="146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7"/>
                    </a:lnTo>
                    <a:lnTo>
                      <a:pt x="301" y="146"/>
                    </a:lnTo>
                    <a:lnTo>
                      <a:pt x="301" y="144"/>
                    </a:lnTo>
                    <a:lnTo>
                      <a:pt x="300" y="144"/>
                    </a:lnTo>
                    <a:lnTo>
                      <a:pt x="300" y="143"/>
                    </a:lnTo>
                    <a:lnTo>
                      <a:pt x="300" y="144"/>
                    </a:lnTo>
                    <a:lnTo>
                      <a:pt x="299" y="144"/>
                    </a:lnTo>
                    <a:lnTo>
                      <a:pt x="297" y="144"/>
                    </a:lnTo>
                    <a:lnTo>
                      <a:pt x="296" y="144"/>
                    </a:lnTo>
                    <a:lnTo>
                      <a:pt x="296" y="143"/>
                    </a:lnTo>
                    <a:lnTo>
                      <a:pt x="295" y="143"/>
                    </a:lnTo>
                    <a:lnTo>
                      <a:pt x="295" y="144"/>
                    </a:lnTo>
                    <a:lnTo>
                      <a:pt x="293" y="144"/>
                    </a:lnTo>
                    <a:lnTo>
                      <a:pt x="293" y="146"/>
                    </a:lnTo>
                    <a:lnTo>
                      <a:pt x="293" y="144"/>
                    </a:lnTo>
                    <a:lnTo>
                      <a:pt x="292" y="144"/>
                    </a:lnTo>
                    <a:lnTo>
                      <a:pt x="292" y="143"/>
                    </a:lnTo>
                    <a:lnTo>
                      <a:pt x="291" y="143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7" y="146"/>
                    </a:lnTo>
                    <a:lnTo>
                      <a:pt x="285" y="146"/>
                    </a:lnTo>
                    <a:lnTo>
                      <a:pt x="284" y="146"/>
                    </a:lnTo>
                    <a:lnTo>
                      <a:pt x="283" y="146"/>
                    </a:lnTo>
                    <a:lnTo>
                      <a:pt x="283" y="144"/>
                    </a:lnTo>
                    <a:lnTo>
                      <a:pt x="281" y="144"/>
                    </a:lnTo>
                    <a:lnTo>
                      <a:pt x="281" y="146"/>
                    </a:lnTo>
                    <a:lnTo>
                      <a:pt x="280" y="146"/>
                    </a:lnTo>
                    <a:lnTo>
                      <a:pt x="280" y="144"/>
                    </a:lnTo>
                    <a:lnTo>
                      <a:pt x="281" y="144"/>
                    </a:lnTo>
                    <a:lnTo>
                      <a:pt x="281" y="143"/>
                    </a:lnTo>
                    <a:lnTo>
                      <a:pt x="280" y="143"/>
                    </a:lnTo>
                    <a:lnTo>
                      <a:pt x="280" y="142"/>
                    </a:lnTo>
                    <a:lnTo>
                      <a:pt x="281" y="142"/>
                    </a:lnTo>
                    <a:lnTo>
                      <a:pt x="280" y="142"/>
                    </a:lnTo>
                    <a:lnTo>
                      <a:pt x="280" y="140"/>
                    </a:lnTo>
                    <a:lnTo>
                      <a:pt x="280" y="139"/>
                    </a:lnTo>
                    <a:lnTo>
                      <a:pt x="279" y="139"/>
                    </a:lnTo>
                    <a:lnTo>
                      <a:pt x="279" y="138"/>
                    </a:lnTo>
                    <a:lnTo>
                      <a:pt x="279" y="137"/>
                    </a:lnTo>
                    <a:lnTo>
                      <a:pt x="278" y="137"/>
                    </a:lnTo>
                    <a:lnTo>
                      <a:pt x="278" y="135"/>
                    </a:lnTo>
                    <a:lnTo>
                      <a:pt x="278" y="134"/>
                    </a:lnTo>
                    <a:lnTo>
                      <a:pt x="279" y="134"/>
                    </a:lnTo>
                    <a:lnTo>
                      <a:pt x="280" y="133"/>
                    </a:lnTo>
                    <a:lnTo>
                      <a:pt x="280" y="134"/>
                    </a:lnTo>
                    <a:lnTo>
                      <a:pt x="281" y="134"/>
                    </a:lnTo>
                    <a:lnTo>
                      <a:pt x="283" y="134"/>
                    </a:lnTo>
                    <a:lnTo>
                      <a:pt x="284" y="134"/>
                    </a:lnTo>
                    <a:lnTo>
                      <a:pt x="285" y="134"/>
                    </a:lnTo>
                    <a:lnTo>
                      <a:pt x="287" y="134"/>
                    </a:lnTo>
                    <a:lnTo>
                      <a:pt x="288" y="134"/>
                    </a:lnTo>
                    <a:lnTo>
                      <a:pt x="288" y="133"/>
                    </a:lnTo>
                    <a:lnTo>
                      <a:pt x="289" y="133"/>
                    </a:lnTo>
                    <a:lnTo>
                      <a:pt x="291" y="133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5" y="131"/>
                    </a:lnTo>
                    <a:lnTo>
                      <a:pt x="295" y="130"/>
                    </a:lnTo>
                    <a:lnTo>
                      <a:pt x="296" y="130"/>
                    </a:lnTo>
                    <a:lnTo>
                      <a:pt x="296" y="129"/>
                    </a:lnTo>
                    <a:lnTo>
                      <a:pt x="297" y="129"/>
                    </a:lnTo>
                    <a:lnTo>
                      <a:pt x="297" y="127"/>
                    </a:lnTo>
                    <a:lnTo>
                      <a:pt x="297" y="126"/>
                    </a:lnTo>
                    <a:lnTo>
                      <a:pt x="297" y="125"/>
                    </a:lnTo>
                    <a:lnTo>
                      <a:pt x="299" y="125"/>
                    </a:lnTo>
                    <a:lnTo>
                      <a:pt x="299" y="123"/>
                    </a:lnTo>
                    <a:lnTo>
                      <a:pt x="299" y="122"/>
                    </a:lnTo>
                    <a:lnTo>
                      <a:pt x="299" y="121"/>
                    </a:lnTo>
                    <a:lnTo>
                      <a:pt x="299" y="120"/>
                    </a:lnTo>
                    <a:lnTo>
                      <a:pt x="299" y="118"/>
                    </a:lnTo>
                    <a:lnTo>
                      <a:pt x="297" y="118"/>
                    </a:lnTo>
                    <a:lnTo>
                      <a:pt x="297" y="117"/>
                    </a:lnTo>
                    <a:lnTo>
                      <a:pt x="297" y="116"/>
                    </a:lnTo>
                    <a:lnTo>
                      <a:pt x="296" y="116"/>
                    </a:lnTo>
                    <a:lnTo>
                      <a:pt x="296" y="114"/>
                    </a:lnTo>
                    <a:lnTo>
                      <a:pt x="297" y="114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0"/>
                    </a:lnTo>
                    <a:lnTo>
                      <a:pt x="295" y="110"/>
                    </a:lnTo>
                    <a:lnTo>
                      <a:pt x="295" y="109"/>
                    </a:lnTo>
                    <a:lnTo>
                      <a:pt x="296" y="109"/>
                    </a:lnTo>
                    <a:lnTo>
                      <a:pt x="295" y="109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6" y="106"/>
                    </a:lnTo>
                    <a:lnTo>
                      <a:pt x="297" y="106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6" y="104"/>
                    </a:lnTo>
                    <a:lnTo>
                      <a:pt x="296" y="103"/>
                    </a:lnTo>
                    <a:lnTo>
                      <a:pt x="296" y="101"/>
                    </a:lnTo>
                    <a:lnTo>
                      <a:pt x="295" y="101"/>
                    </a:lnTo>
                    <a:lnTo>
                      <a:pt x="295" y="100"/>
                    </a:lnTo>
                    <a:lnTo>
                      <a:pt x="296" y="100"/>
                    </a:lnTo>
                    <a:lnTo>
                      <a:pt x="295" y="100"/>
                    </a:lnTo>
                    <a:lnTo>
                      <a:pt x="295" y="99"/>
                    </a:lnTo>
                    <a:lnTo>
                      <a:pt x="295" y="97"/>
                    </a:lnTo>
                    <a:lnTo>
                      <a:pt x="295" y="96"/>
                    </a:lnTo>
                    <a:lnTo>
                      <a:pt x="293" y="96"/>
                    </a:lnTo>
                    <a:lnTo>
                      <a:pt x="293" y="95"/>
                    </a:lnTo>
                    <a:lnTo>
                      <a:pt x="293" y="93"/>
                    </a:lnTo>
                    <a:lnTo>
                      <a:pt x="293" y="92"/>
                    </a:lnTo>
                    <a:lnTo>
                      <a:pt x="293" y="91"/>
                    </a:lnTo>
                    <a:lnTo>
                      <a:pt x="295" y="91"/>
                    </a:lnTo>
                    <a:lnTo>
                      <a:pt x="293" y="91"/>
                    </a:lnTo>
                    <a:lnTo>
                      <a:pt x="295" y="89"/>
                    </a:lnTo>
                    <a:lnTo>
                      <a:pt x="295" y="88"/>
                    </a:lnTo>
                    <a:lnTo>
                      <a:pt x="293" y="89"/>
                    </a:lnTo>
                    <a:lnTo>
                      <a:pt x="293" y="88"/>
                    </a:lnTo>
                    <a:lnTo>
                      <a:pt x="292" y="88"/>
                    </a:lnTo>
                    <a:lnTo>
                      <a:pt x="292" y="87"/>
                    </a:lnTo>
                    <a:lnTo>
                      <a:pt x="291" y="87"/>
                    </a:lnTo>
                    <a:lnTo>
                      <a:pt x="289" y="87"/>
                    </a:lnTo>
                    <a:lnTo>
                      <a:pt x="289" y="86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2"/>
                    </a:lnTo>
                    <a:lnTo>
                      <a:pt x="287" y="82"/>
                    </a:lnTo>
                    <a:lnTo>
                      <a:pt x="285" y="82"/>
                    </a:lnTo>
                    <a:lnTo>
                      <a:pt x="285" y="80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3" y="79"/>
                    </a:lnTo>
                    <a:lnTo>
                      <a:pt x="283" y="78"/>
                    </a:lnTo>
                    <a:lnTo>
                      <a:pt x="283" y="76"/>
                    </a:lnTo>
                    <a:lnTo>
                      <a:pt x="281" y="76"/>
                    </a:lnTo>
                    <a:lnTo>
                      <a:pt x="281" y="75"/>
                    </a:lnTo>
                    <a:lnTo>
                      <a:pt x="280" y="75"/>
                    </a:lnTo>
                    <a:lnTo>
                      <a:pt x="280" y="74"/>
                    </a:lnTo>
                    <a:lnTo>
                      <a:pt x="279" y="75"/>
                    </a:lnTo>
                    <a:lnTo>
                      <a:pt x="279" y="74"/>
                    </a:lnTo>
                    <a:lnTo>
                      <a:pt x="278" y="74"/>
                    </a:lnTo>
                    <a:lnTo>
                      <a:pt x="278" y="72"/>
                    </a:lnTo>
                    <a:lnTo>
                      <a:pt x="278" y="71"/>
                    </a:lnTo>
                    <a:lnTo>
                      <a:pt x="278" y="70"/>
                    </a:lnTo>
                    <a:lnTo>
                      <a:pt x="279" y="70"/>
                    </a:lnTo>
                    <a:lnTo>
                      <a:pt x="279" y="68"/>
                    </a:lnTo>
                    <a:lnTo>
                      <a:pt x="279" y="67"/>
                    </a:lnTo>
                    <a:lnTo>
                      <a:pt x="279" y="66"/>
                    </a:lnTo>
                    <a:lnTo>
                      <a:pt x="279" y="65"/>
                    </a:lnTo>
                    <a:lnTo>
                      <a:pt x="280" y="65"/>
                    </a:lnTo>
                    <a:lnTo>
                      <a:pt x="281" y="65"/>
                    </a:lnTo>
                    <a:lnTo>
                      <a:pt x="281" y="63"/>
                    </a:lnTo>
                    <a:lnTo>
                      <a:pt x="283" y="63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4" y="61"/>
                    </a:lnTo>
                    <a:lnTo>
                      <a:pt x="285" y="61"/>
                    </a:lnTo>
                    <a:lnTo>
                      <a:pt x="285" y="59"/>
                    </a:lnTo>
                    <a:lnTo>
                      <a:pt x="284" y="59"/>
                    </a:lnTo>
                    <a:lnTo>
                      <a:pt x="284" y="58"/>
                    </a:lnTo>
                    <a:lnTo>
                      <a:pt x="283" y="58"/>
                    </a:lnTo>
                    <a:lnTo>
                      <a:pt x="283" y="57"/>
                    </a:lnTo>
                    <a:lnTo>
                      <a:pt x="283" y="55"/>
                    </a:lnTo>
                    <a:lnTo>
                      <a:pt x="283" y="54"/>
                    </a:lnTo>
                    <a:lnTo>
                      <a:pt x="284" y="54"/>
                    </a:lnTo>
                    <a:lnTo>
                      <a:pt x="284" y="53"/>
                    </a:lnTo>
                    <a:lnTo>
                      <a:pt x="285" y="51"/>
                    </a:lnTo>
                    <a:lnTo>
                      <a:pt x="285" y="50"/>
                    </a:lnTo>
                    <a:lnTo>
                      <a:pt x="287" y="50"/>
                    </a:lnTo>
                    <a:lnTo>
                      <a:pt x="288" y="50"/>
                    </a:lnTo>
                    <a:lnTo>
                      <a:pt x="288" y="49"/>
                    </a:lnTo>
                    <a:lnTo>
                      <a:pt x="287" y="49"/>
                    </a:lnTo>
                    <a:lnTo>
                      <a:pt x="287" y="48"/>
                    </a:lnTo>
                    <a:lnTo>
                      <a:pt x="285" y="48"/>
                    </a:lnTo>
                    <a:lnTo>
                      <a:pt x="285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4"/>
                    </a:lnTo>
                    <a:lnTo>
                      <a:pt x="284" y="42"/>
                    </a:lnTo>
                    <a:lnTo>
                      <a:pt x="284" y="41"/>
                    </a:lnTo>
                    <a:lnTo>
                      <a:pt x="284" y="40"/>
                    </a:lnTo>
                    <a:lnTo>
                      <a:pt x="283" y="38"/>
                    </a:lnTo>
                    <a:lnTo>
                      <a:pt x="283" y="37"/>
                    </a:lnTo>
                    <a:lnTo>
                      <a:pt x="283" y="36"/>
                    </a:lnTo>
                    <a:lnTo>
                      <a:pt x="283" y="34"/>
                    </a:lnTo>
                    <a:lnTo>
                      <a:pt x="281" y="33"/>
                    </a:lnTo>
                    <a:lnTo>
                      <a:pt x="281" y="32"/>
                    </a:lnTo>
                    <a:lnTo>
                      <a:pt x="281" y="33"/>
                    </a:lnTo>
                    <a:lnTo>
                      <a:pt x="280" y="33"/>
                    </a:lnTo>
                    <a:lnTo>
                      <a:pt x="279" y="33"/>
                    </a:lnTo>
                    <a:lnTo>
                      <a:pt x="278" y="33"/>
                    </a:lnTo>
                    <a:lnTo>
                      <a:pt x="276" y="33"/>
                    </a:lnTo>
                    <a:lnTo>
                      <a:pt x="276" y="32"/>
                    </a:lnTo>
                    <a:lnTo>
                      <a:pt x="276" y="31"/>
                    </a:lnTo>
                    <a:lnTo>
                      <a:pt x="276" y="29"/>
                    </a:lnTo>
                    <a:lnTo>
                      <a:pt x="275" y="29"/>
                    </a:lnTo>
                    <a:lnTo>
                      <a:pt x="275" y="28"/>
                    </a:lnTo>
                    <a:lnTo>
                      <a:pt x="275" y="27"/>
                    </a:lnTo>
                    <a:lnTo>
                      <a:pt x="275" y="25"/>
                    </a:lnTo>
                    <a:lnTo>
                      <a:pt x="275" y="24"/>
                    </a:lnTo>
                    <a:lnTo>
                      <a:pt x="274" y="21"/>
                    </a:lnTo>
                    <a:lnTo>
                      <a:pt x="272" y="19"/>
                    </a:lnTo>
                    <a:lnTo>
                      <a:pt x="272" y="17"/>
                    </a:lnTo>
                    <a:lnTo>
                      <a:pt x="274" y="16"/>
                    </a:lnTo>
                    <a:lnTo>
                      <a:pt x="272" y="17"/>
                    </a:lnTo>
                    <a:lnTo>
                      <a:pt x="271" y="17"/>
                    </a:lnTo>
                    <a:lnTo>
                      <a:pt x="270" y="17"/>
                    </a:lnTo>
                    <a:lnTo>
                      <a:pt x="268" y="17"/>
                    </a:lnTo>
                    <a:lnTo>
                      <a:pt x="268" y="19"/>
                    </a:lnTo>
                    <a:lnTo>
                      <a:pt x="267" y="19"/>
                    </a:lnTo>
                    <a:lnTo>
                      <a:pt x="267" y="17"/>
                    </a:lnTo>
                    <a:lnTo>
                      <a:pt x="266" y="17"/>
                    </a:lnTo>
                    <a:lnTo>
                      <a:pt x="266" y="19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3" y="20"/>
                    </a:lnTo>
                    <a:lnTo>
                      <a:pt x="263" y="19"/>
                    </a:lnTo>
                    <a:lnTo>
                      <a:pt x="262" y="19"/>
                    </a:lnTo>
                    <a:lnTo>
                      <a:pt x="262" y="20"/>
                    </a:lnTo>
                    <a:lnTo>
                      <a:pt x="261" y="20"/>
                    </a:lnTo>
                    <a:lnTo>
                      <a:pt x="259" y="20"/>
                    </a:lnTo>
                    <a:lnTo>
                      <a:pt x="258" y="20"/>
                    </a:lnTo>
                    <a:lnTo>
                      <a:pt x="257" y="20"/>
                    </a:lnTo>
                    <a:lnTo>
                      <a:pt x="255" y="20"/>
                    </a:lnTo>
                    <a:lnTo>
                      <a:pt x="254" y="20"/>
                    </a:lnTo>
                    <a:lnTo>
                      <a:pt x="254" y="21"/>
                    </a:lnTo>
                    <a:lnTo>
                      <a:pt x="253" y="21"/>
                    </a:lnTo>
                    <a:lnTo>
                      <a:pt x="253" y="20"/>
                    </a:lnTo>
                    <a:lnTo>
                      <a:pt x="251" y="20"/>
                    </a:lnTo>
                    <a:lnTo>
                      <a:pt x="250" y="20"/>
                    </a:lnTo>
                    <a:lnTo>
                      <a:pt x="250" y="21"/>
                    </a:lnTo>
                    <a:lnTo>
                      <a:pt x="249" y="21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7" y="24"/>
                    </a:lnTo>
                    <a:lnTo>
                      <a:pt x="247" y="25"/>
                    </a:lnTo>
                    <a:lnTo>
                      <a:pt x="246" y="25"/>
                    </a:lnTo>
                    <a:lnTo>
                      <a:pt x="247" y="25"/>
                    </a:lnTo>
                    <a:lnTo>
                      <a:pt x="247" y="27"/>
                    </a:lnTo>
                    <a:lnTo>
                      <a:pt x="246" y="28"/>
                    </a:lnTo>
                    <a:lnTo>
                      <a:pt x="246" y="29"/>
                    </a:lnTo>
                    <a:lnTo>
                      <a:pt x="246" y="31"/>
                    </a:lnTo>
                    <a:lnTo>
                      <a:pt x="246" y="32"/>
                    </a:lnTo>
                    <a:lnTo>
                      <a:pt x="246" y="33"/>
                    </a:lnTo>
                    <a:lnTo>
                      <a:pt x="246" y="34"/>
                    </a:lnTo>
                    <a:lnTo>
                      <a:pt x="246" y="36"/>
                    </a:lnTo>
                    <a:lnTo>
                      <a:pt x="246" y="37"/>
                    </a:lnTo>
                    <a:lnTo>
                      <a:pt x="247" y="37"/>
                    </a:lnTo>
                    <a:lnTo>
                      <a:pt x="246" y="37"/>
                    </a:lnTo>
                    <a:lnTo>
                      <a:pt x="246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7" y="41"/>
                    </a:lnTo>
                    <a:lnTo>
                      <a:pt x="247" y="40"/>
                    </a:lnTo>
                    <a:lnTo>
                      <a:pt x="246" y="40"/>
                    </a:lnTo>
                    <a:lnTo>
                      <a:pt x="245" y="40"/>
                    </a:lnTo>
                    <a:lnTo>
                      <a:pt x="245" y="38"/>
                    </a:lnTo>
                    <a:lnTo>
                      <a:pt x="244" y="38"/>
                    </a:lnTo>
                    <a:lnTo>
                      <a:pt x="242" y="37"/>
                    </a:lnTo>
                    <a:lnTo>
                      <a:pt x="241" y="37"/>
                    </a:lnTo>
                    <a:lnTo>
                      <a:pt x="241" y="36"/>
                    </a:lnTo>
                    <a:lnTo>
                      <a:pt x="240" y="36"/>
                    </a:lnTo>
                    <a:lnTo>
                      <a:pt x="238" y="36"/>
                    </a:lnTo>
                    <a:lnTo>
                      <a:pt x="237" y="34"/>
                    </a:lnTo>
                    <a:lnTo>
                      <a:pt x="236" y="34"/>
                    </a:lnTo>
                    <a:lnTo>
                      <a:pt x="234" y="33"/>
                    </a:lnTo>
                    <a:lnTo>
                      <a:pt x="233" y="33"/>
                    </a:lnTo>
                    <a:lnTo>
                      <a:pt x="232" y="33"/>
                    </a:lnTo>
                    <a:lnTo>
                      <a:pt x="232" y="32"/>
                    </a:lnTo>
                    <a:lnTo>
                      <a:pt x="230" y="32"/>
                    </a:lnTo>
                    <a:lnTo>
                      <a:pt x="229" y="32"/>
                    </a:lnTo>
                    <a:lnTo>
                      <a:pt x="228" y="32"/>
                    </a:lnTo>
                    <a:lnTo>
                      <a:pt x="227" y="33"/>
                    </a:lnTo>
                    <a:lnTo>
                      <a:pt x="227" y="34"/>
                    </a:lnTo>
                    <a:lnTo>
                      <a:pt x="225" y="40"/>
                    </a:lnTo>
                    <a:lnTo>
                      <a:pt x="225" y="41"/>
                    </a:lnTo>
                    <a:lnTo>
                      <a:pt x="224" y="41"/>
                    </a:lnTo>
                    <a:lnTo>
                      <a:pt x="223" y="41"/>
                    </a:lnTo>
                    <a:lnTo>
                      <a:pt x="223" y="40"/>
                    </a:lnTo>
                    <a:lnTo>
                      <a:pt x="221" y="40"/>
                    </a:lnTo>
                    <a:lnTo>
                      <a:pt x="221" y="38"/>
                    </a:lnTo>
                    <a:lnTo>
                      <a:pt x="220" y="38"/>
                    </a:lnTo>
                    <a:lnTo>
                      <a:pt x="219" y="37"/>
                    </a:lnTo>
                    <a:lnTo>
                      <a:pt x="217" y="37"/>
                    </a:lnTo>
                    <a:lnTo>
                      <a:pt x="217" y="36"/>
                    </a:lnTo>
                    <a:lnTo>
                      <a:pt x="216" y="36"/>
                    </a:lnTo>
                    <a:lnTo>
                      <a:pt x="216" y="34"/>
                    </a:lnTo>
                    <a:lnTo>
                      <a:pt x="215" y="34"/>
                    </a:lnTo>
                    <a:lnTo>
                      <a:pt x="213" y="34"/>
                    </a:lnTo>
                    <a:lnTo>
                      <a:pt x="212" y="33"/>
                    </a:lnTo>
                    <a:lnTo>
                      <a:pt x="212" y="34"/>
                    </a:lnTo>
                    <a:lnTo>
                      <a:pt x="212" y="33"/>
                    </a:lnTo>
                    <a:lnTo>
                      <a:pt x="211" y="33"/>
                    </a:lnTo>
                    <a:lnTo>
                      <a:pt x="209" y="33"/>
                    </a:lnTo>
                    <a:lnTo>
                      <a:pt x="208" y="33"/>
                    </a:lnTo>
                    <a:lnTo>
                      <a:pt x="207" y="33"/>
                    </a:lnTo>
                    <a:lnTo>
                      <a:pt x="206" y="33"/>
                    </a:lnTo>
                    <a:lnTo>
                      <a:pt x="206" y="32"/>
                    </a:lnTo>
                    <a:lnTo>
                      <a:pt x="204" y="32"/>
                    </a:lnTo>
                    <a:lnTo>
                      <a:pt x="204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2" y="36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199" y="37"/>
                    </a:lnTo>
                    <a:lnTo>
                      <a:pt x="198" y="37"/>
                    </a:lnTo>
                    <a:lnTo>
                      <a:pt x="196" y="37"/>
                    </a:lnTo>
                    <a:lnTo>
                      <a:pt x="196" y="38"/>
                    </a:lnTo>
                    <a:lnTo>
                      <a:pt x="195" y="38"/>
                    </a:lnTo>
                    <a:lnTo>
                      <a:pt x="195" y="37"/>
                    </a:lnTo>
                    <a:lnTo>
                      <a:pt x="195" y="38"/>
                    </a:lnTo>
                    <a:lnTo>
                      <a:pt x="194" y="38"/>
                    </a:lnTo>
                    <a:lnTo>
                      <a:pt x="194" y="37"/>
                    </a:lnTo>
                    <a:lnTo>
                      <a:pt x="194" y="38"/>
                    </a:lnTo>
                    <a:lnTo>
                      <a:pt x="192" y="38"/>
                    </a:lnTo>
                    <a:lnTo>
                      <a:pt x="191" y="38"/>
                    </a:lnTo>
                    <a:lnTo>
                      <a:pt x="190" y="38"/>
                    </a:lnTo>
                    <a:lnTo>
                      <a:pt x="189" y="38"/>
                    </a:lnTo>
                    <a:lnTo>
                      <a:pt x="189" y="40"/>
                    </a:lnTo>
                    <a:lnTo>
                      <a:pt x="187" y="40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6" y="42"/>
                    </a:lnTo>
                    <a:lnTo>
                      <a:pt x="186" y="41"/>
                    </a:lnTo>
                    <a:lnTo>
                      <a:pt x="185" y="41"/>
                    </a:lnTo>
                    <a:lnTo>
                      <a:pt x="183" y="41"/>
                    </a:lnTo>
                    <a:lnTo>
                      <a:pt x="182" y="40"/>
                    </a:lnTo>
                    <a:lnTo>
                      <a:pt x="179" y="38"/>
                    </a:lnTo>
                    <a:lnTo>
                      <a:pt x="179" y="37"/>
                    </a:lnTo>
                    <a:lnTo>
                      <a:pt x="178" y="37"/>
                    </a:lnTo>
                    <a:lnTo>
                      <a:pt x="177" y="37"/>
                    </a:lnTo>
                    <a:lnTo>
                      <a:pt x="177" y="36"/>
                    </a:lnTo>
                    <a:lnTo>
                      <a:pt x="175" y="36"/>
                    </a:lnTo>
                    <a:lnTo>
                      <a:pt x="174" y="36"/>
                    </a:lnTo>
                    <a:lnTo>
                      <a:pt x="174" y="34"/>
                    </a:lnTo>
                    <a:lnTo>
                      <a:pt x="174" y="36"/>
                    </a:lnTo>
                    <a:lnTo>
                      <a:pt x="173" y="36"/>
                    </a:lnTo>
                    <a:lnTo>
                      <a:pt x="173" y="34"/>
                    </a:lnTo>
                    <a:lnTo>
                      <a:pt x="172" y="34"/>
                    </a:lnTo>
                    <a:lnTo>
                      <a:pt x="172" y="36"/>
                    </a:lnTo>
                    <a:lnTo>
                      <a:pt x="170" y="36"/>
                    </a:lnTo>
                    <a:lnTo>
                      <a:pt x="169" y="36"/>
                    </a:lnTo>
                    <a:lnTo>
                      <a:pt x="168" y="36"/>
                    </a:lnTo>
                    <a:lnTo>
                      <a:pt x="168" y="37"/>
                    </a:lnTo>
                    <a:lnTo>
                      <a:pt x="166" y="37"/>
                    </a:lnTo>
                    <a:lnTo>
                      <a:pt x="166" y="38"/>
                    </a:lnTo>
                    <a:lnTo>
                      <a:pt x="165" y="38"/>
                    </a:lnTo>
                    <a:lnTo>
                      <a:pt x="164" y="38"/>
                    </a:lnTo>
                    <a:lnTo>
                      <a:pt x="162" y="38"/>
                    </a:lnTo>
                    <a:lnTo>
                      <a:pt x="161" y="37"/>
                    </a:lnTo>
                    <a:lnTo>
                      <a:pt x="160" y="37"/>
                    </a:lnTo>
                    <a:lnTo>
                      <a:pt x="158" y="37"/>
                    </a:lnTo>
                    <a:lnTo>
                      <a:pt x="156" y="34"/>
                    </a:lnTo>
                    <a:lnTo>
                      <a:pt x="155" y="33"/>
                    </a:lnTo>
                    <a:lnTo>
                      <a:pt x="155" y="34"/>
                    </a:lnTo>
                    <a:lnTo>
                      <a:pt x="153" y="34"/>
                    </a:lnTo>
                    <a:lnTo>
                      <a:pt x="152" y="34"/>
                    </a:lnTo>
                    <a:lnTo>
                      <a:pt x="151" y="34"/>
                    </a:lnTo>
                    <a:lnTo>
                      <a:pt x="149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5" y="36"/>
                    </a:lnTo>
                    <a:lnTo>
                      <a:pt x="144" y="36"/>
                    </a:lnTo>
                    <a:lnTo>
                      <a:pt x="143" y="36"/>
                    </a:lnTo>
                    <a:lnTo>
                      <a:pt x="143" y="37"/>
                    </a:lnTo>
                    <a:lnTo>
                      <a:pt x="141" y="37"/>
                    </a:lnTo>
                    <a:lnTo>
                      <a:pt x="140" y="37"/>
                    </a:lnTo>
                    <a:lnTo>
                      <a:pt x="140" y="38"/>
                    </a:lnTo>
                    <a:lnTo>
                      <a:pt x="139" y="38"/>
                    </a:lnTo>
                    <a:lnTo>
                      <a:pt x="137" y="38"/>
                    </a:lnTo>
                    <a:lnTo>
                      <a:pt x="136" y="38"/>
                    </a:lnTo>
                    <a:lnTo>
                      <a:pt x="136" y="40"/>
                    </a:lnTo>
                    <a:lnTo>
                      <a:pt x="135" y="40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2"/>
                    </a:lnTo>
                    <a:lnTo>
                      <a:pt x="134" y="44"/>
                    </a:lnTo>
                    <a:lnTo>
                      <a:pt x="132" y="44"/>
                    </a:lnTo>
                    <a:lnTo>
                      <a:pt x="132" y="42"/>
                    </a:lnTo>
                    <a:lnTo>
                      <a:pt x="131" y="42"/>
                    </a:lnTo>
                    <a:lnTo>
                      <a:pt x="131" y="41"/>
                    </a:lnTo>
                    <a:lnTo>
                      <a:pt x="130" y="41"/>
                    </a:lnTo>
                    <a:lnTo>
                      <a:pt x="130" y="40"/>
                    </a:lnTo>
                    <a:lnTo>
                      <a:pt x="128" y="40"/>
                    </a:lnTo>
                    <a:lnTo>
                      <a:pt x="128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7" y="36"/>
                    </a:lnTo>
                    <a:lnTo>
                      <a:pt x="126" y="34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4" y="32"/>
                    </a:lnTo>
                    <a:lnTo>
                      <a:pt x="123" y="32"/>
                    </a:lnTo>
                    <a:lnTo>
                      <a:pt x="120" y="32"/>
                    </a:lnTo>
                    <a:lnTo>
                      <a:pt x="115" y="31"/>
                    </a:lnTo>
                    <a:lnTo>
                      <a:pt x="114" y="31"/>
                    </a:lnTo>
                    <a:lnTo>
                      <a:pt x="113" y="31"/>
                    </a:lnTo>
                    <a:lnTo>
                      <a:pt x="111" y="31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6" y="31"/>
                    </a:lnTo>
                    <a:lnTo>
                      <a:pt x="105" y="31"/>
                    </a:lnTo>
                    <a:lnTo>
                      <a:pt x="102" y="31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8" y="28"/>
                    </a:lnTo>
                    <a:lnTo>
                      <a:pt x="94" y="27"/>
                    </a:lnTo>
                    <a:lnTo>
                      <a:pt x="93" y="24"/>
                    </a:lnTo>
                    <a:lnTo>
                      <a:pt x="90" y="21"/>
                    </a:lnTo>
                    <a:lnTo>
                      <a:pt x="89" y="21"/>
                    </a:lnTo>
                    <a:lnTo>
                      <a:pt x="89" y="23"/>
                    </a:lnTo>
                    <a:lnTo>
                      <a:pt x="88" y="23"/>
                    </a:lnTo>
                    <a:lnTo>
                      <a:pt x="88" y="21"/>
                    </a:lnTo>
                    <a:lnTo>
                      <a:pt x="86" y="21"/>
                    </a:lnTo>
                    <a:lnTo>
                      <a:pt x="86" y="23"/>
                    </a:lnTo>
                    <a:lnTo>
                      <a:pt x="85" y="23"/>
                    </a:lnTo>
                    <a:lnTo>
                      <a:pt x="84" y="23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7"/>
                    </a:lnTo>
                    <a:lnTo>
                      <a:pt x="83" y="28"/>
                    </a:lnTo>
                    <a:lnTo>
                      <a:pt x="83" y="29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4" y="32"/>
                    </a:lnTo>
                    <a:lnTo>
                      <a:pt x="84" y="33"/>
                    </a:lnTo>
                    <a:lnTo>
                      <a:pt x="83" y="33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4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4" y="38"/>
                    </a:lnTo>
                    <a:lnTo>
                      <a:pt x="84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4" y="41"/>
                    </a:lnTo>
                    <a:lnTo>
                      <a:pt x="83" y="41"/>
                    </a:lnTo>
                    <a:lnTo>
                      <a:pt x="83" y="42"/>
                    </a:lnTo>
                    <a:lnTo>
                      <a:pt x="84" y="42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1" y="46"/>
                    </a:lnTo>
                    <a:lnTo>
                      <a:pt x="81" y="48"/>
                    </a:lnTo>
                    <a:lnTo>
                      <a:pt x="81" y="49"/>
                    </a:lnTo>
                    <a:lnTo>
                      <a:pt x="83" y="50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5" y="53"/>
                    </a:lnTo>
                    <a:lnTo>
                      <a:pt x="84" y="51"/>
                    </a:lnTo>
                    <a:lnTo>
                      <a:pt x="83" y="51"/>
                    </a:lnTo>
                    <a:lnTo>
                      <a:pt x="81" y="51"/>
                    </a:lnTo>
                    <a:lnTo>
                      <a:pt x="81" y="53"/>
                    </a:lnTo>
                    <a:lnTo>
                      <a:pt x="80" y="51"/>
                    </a:lnTo>
                    <a:lnTo>
                      <a:pt x="80" y="50"/>
                    </a:lnTo>
                    <a:lnTo>
                      <a:pt x="79" y="51"/>
                    </a:lnTo>
                    <a:lnTo>
                      <a:pt x="80" y="50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79" y="49"/>
                    </a:lnTo>
                    <a:lnTo>
                      <a:pt x="77" y="49"/>
                    </a:lnTo>
                    <a:lnTo>
                      <a:pt x="77" y="50"/>
                    </a:lnTo>
                    <a:lnTo>
                      <a:pt x="77" y="51"/>
                    </a:lnTo>
                    <a:lnTo>
                      <a:pt x="77" y="53"/>
                    </a:lnTo>
                    <a:lnTo>
                      <a:pt x="77" y="54"/>
                    </a:lnTo>
                    <a:lnTo>
                      <a:pt x="76" y="53"/>
                    </a:lnTo>
                    <a:lnTo>
                      <a:pt x="76" y="51"/>
                    </a:lnTo>
                    <a:lnTo>
                      <a:pt x="76" y="50"/>
                    </a:lnTo>
                    <a:lnTo>
                      <a:pt x="75" y="50"/>
                    </a:lnTo>
                    <a:lnTo>
                      <a:pt x="75" y="49"/>
                    </a:lnTo>
                    <a:lnTo>
                      <a:pt x="73" y="48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2" y="42"/>
                    </a:lnTo>
                    <a:lnTo>
                      <a:pt x="72" y="44"/>
                    </a:lnTo>
                    <a:lnTo>
                      <a:pt x="71" y="44"/>
                    </a:lnTo>
                    <a:lnTo>
                      <a:pt x="71" y="45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9" y="48"/>
                    </a:lnTo>
                    <a:lnTo>
                      <a:pt x="69" y="49"/>
                    </a:lnTo>
                    <a:lnTo>
                      <a:pt x="68" y="49"/>
                    </a:lnTo>
                    <a:lnTo>
                      <a:pt x="68" y="50"/>
                    </a:lnTo>
                    <a:lnTo>
                      <a:pt x="68" y="51"/>
                    </a:lnTo>
                    <a:lnTo>
                      <a:pt x="68" y="53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71" y="54"/>
                    </a:lnTo>
                    <a:lnTo>
                      <a:pt x="71" y="55"/>
                    </a:lnTo>
                    <a:lnTo>
                      <a:pt x="71" y="57"/>
                    </a:lnTo>
                    <a:lnTo>
                      <a:pt x="69" y="57"/>
                    </a:lnTo>
                    <a:lnTo>
                      <a:pt x="69" y="58"/>
                    </a:lnTo>
                    <a:lnTo>
                      <a:pt x="69" y="59"/>
                    </a:lnTo>
                    <a:lnTo>
                      <a:pt x="68" y="59"/>
                    </a:lnTo>
                    <a:lnTo>
                      <a:pt x="68" y="61"/>
                    </a:lnTo>
                    <a:lnTo>
                      <a:pt x="68" y="62"/>
                    </a:lnTo>
                    <a:lnTo>
                      <a:pt x="67" y="62"/>
                    </a:lnTo>
                    <a:lnTo>
                      <a:pt x="67" y="63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4" y="66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2" y="68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59" y="70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6" y="74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52" y="76"/>
                    </a:lnTo>
                    <a:lnTo>
                      <a:pt x="51" y="76"/>
                    </a:lnTo>
                    <a:lnTo>
                      <a:pt x="51" y="78"/>
                    </a:lnTo>
                    <a:lnTo>
                      <a:pt x="52" y="78"/>
                    </a:lnTo>
                    <a:lnTo>
                      <a:pt x="51" y="78"/>
                    </a:lnTo>
                    <a:lnTo>
                      <a:pt x="51" y="79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8"/>
                    </a:lnTo>
                    <a:lnTo>
                      <a:pt x="45" y="78"/>
                    </a:lnTo>
                    <a:lnTo>
                      <a:pt x="43" y="78"/>
                    </a:lnTo>
                    <a:lnTo>
                      <a:pt x="42" y="78"/>
                    </a:lnTo>
                    <a:lnTo>
                      <a:pt x="41" y="78"/>
                    </a:lnTo>
                    <a:lnTo>
                      <a:pt x="41" y="76"/>
                    </a:lnTo>
                    <a:lnTo>
                      <a:pt x="42" y="75"/>
                    </a:lnTo>
                    <a:lnTo>
                      <a:pt x="42" y="74"/>
                    </a:lnTo>
                    <a:lnTo>
                      <a:pt x="41" y="74"/>
                    </a:lnTo>
                    <a:lnTo>
                      <a:pt x="39" y="74"/>
                    </a:lnTo>
                    <a:lnTo>
                      <a:pt x="38" y="72"/>
                    </a:lnTo>
                    <a:lnTo>
                      <a:pt x="39" y="71"/>
                    </a:lnTo>
                    <a:lnTo>
                      <a:pt x="38" y="71"/>
                    </a:lnTo>
                    <a:lnTo>
                      <a:pt x="38" y="70"/>
                    </a:lnTo>
                    <a:lnTo>
                      <a:pt x="37" y="71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1" y="72"/>
                    </a:lnTo>
                    <a:lnTo>
                      <a:pt x="31" y="71"/>
                    </a:lnTo>
                    <a:lnTo>
                      <a:pt x="31" y="70"/>
                    </a:lnTo>
                    <a:lnTo>
                      <a:pt x="31" y="68"/>
                    </a:lnTo>
                    <a:lnTo>
                      <a:pt x="33" y="68"/>
                    </a:lnTo>
                    <a:lnTo>
                      <a:pt x="31" y="68"/>
                    </a:lnTo>
                    <a:lnTo>
                      <a:pt x="31" y="67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30" y="70"/>
                    </a:lnTo>
                    <a:lnTo>
                      <a:pt x="29" y="70"/>
                    </a:lnTo>
                    <a:lnTo>
                      <a:pt x="29" y="71"/>
                    </a:lnTo>
                    <a:lnTo>
                      <a:pt x="28" y="71"/>
                    </a:lnTo>
                    <a:lnTo>
                      <a:pt x="28" y="72"/>
                    </a:lnTo>
                    <a:lnTo>
                      <a:pt x="26" y="72"/>
                    </a:lnTo>
                    <a:lnTo>
                      <a:pt x="25" y="72"/>
                    </a:lnTo>
                    <a:lnTo>
                      <a:pt x="25" y="71"/>
                    </a:lnTo>
                    <a:lnTo>
                      <a:pt x="24" y="71"/>
                    </a:lnTo>
                    <a:lnTo>
                      <a:pt x="22" y="71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2" y="70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70"/>
                    </a:lnTo>
                    <a:lnTo>
                      <a:pt x="21" y="71"/>
                    </a:lnTo>
                    <a:lnTo>
                      <a:pt x="20" y="71"/>
                    </a:lnTo>
                    <a:lnTo>
                      <a:pt x="18" y="71"/>
                    </a:lnTo>
                    <a:lnTo>
                      <a:pt x="18" y="70"/>
                    </a:lnTo>
                    <a:lnTo>
                      <a:pt x="18" y="68"/>
                    </a:lnTo>
                    <a:lnTo>
                      <a:pt x="17" y="68"/>
                    </a:lnTo>
                    <a:lnTo>
                      <a:pt x="17" y="70"/>
                    </a:lnTo>
                    <a:lnTo>
                      <a:pt x="17" y="71"/>
                    </a:lnTo>
                    <a:lnTo>
                      <a:pt x="16" y="71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3" y="72"/>
                    </a:lnTo>
                    <a:lnTo>
                      <a:pt x="12" y="72"/>
                    </a:lnTo>
                    <a:lnTo>
                      <a:pt x="12" y="71"/>
                    </a:lnTo>
                    <a:lnTo>
                      <a:pt x="11" y="71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9" y="74"/>
                    </a:lnTo>
                    <a:lnTo>
                      <a:pt x="11" y="74"/>
                    </a:lnTo>
                    <a:lnTo>
                      <a:pt x="12" y="74"/>
                    </a:lnTo>
                    <a:lnTo>
                      <a:pt x="12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2" y="78"/>
                    </a:lnTo>
                    <a:lnTo>
                      <a:pt x="11" y="78"/>
                    </a:lnTo>
                    <a:lnTo>
                      <a:pt x="9" y="76"/>
                    </a:lnTo>
                    <a:lnTo>
                      <a:pt x="8" y="76"/>
                    </a:lnTo>
                    <a:lnTo>
                      <a:pt x="7" y="76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3" y="76"/>
                    </a:lnTo>
                    <a:lnTo>
                      <a:pt x="3" y="78"/>
                    </a:lnTo>
                    <a:lnTo>
                      <a:pt x="4" y="78"/>
                    </a:lnTo>
                    <a:lnTo>
                      <a:pt x="5" y="78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3" y="79"/>
                    </a:lnTo>
                    <a:lnTo>
                      <a:pt x="3" y="78"/>
                    </a:lnTo>
                    <a:lnTo>
                      <a:pt x="1" y="78"/>
                    </a:lnTo>
                    <a:lnTo>
                      <a:pt x="1" y="76"/>
                    </a:lnTo>
                    <a:lnTo>
                      <a:pt x="0" y="7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6" name="Freeform 31">
                <a:extLst>
                  <a:ext uri="{FF2B5EF4-FFF2-40B4-BE49-F238E27FC236}">
                    <a16:creationId xmlns:a16="http://schemas.microsoft.com/office/drawing/2014/main" id="{2ADF1834-B5F4-62ED-7305-469683572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766"/>
                <a:ext cx="289" cy="84"/>
              </a:xfrm>
              <a:custGeom>
                <a:avLst/>
                <a:gdLst>
                  <a:gd name="T0" fmla="*/ 282 w 289"/>
                  <a:gd name="T1" fmla="*/ 8 h 84"/>
                  <a:gd name="T2" fmla="*/ 277 w 289"/>
                  <a:gd name="T3" fmla="*/ 13 h 84"/>
                  <a:gd name="T4" fmla="*/ 275 w 289"/>
                  <a:gd name="T5" fmla="*/ 12 h 84"/>
                  <a:gd name="T6" fmla="*/ 268 w 289"/>
                  <a:gd name="T7" fmla="*/ 10 h 84"/>
                  <a:gd name="T8" fmla="*/ 264 w 289"/>
                  <a:gd name="T9" fmla="*/ 19 h 84"/>
                  <a:gd name="T10" fmla="*/ 258 w 289"/>
                  <a:gd name="T11" fmla="*/ 22 h 84"/>
                  <a:gd name="T12" fmla="*/ 251 w 289"/>
                  <a:gd name="T13" fmla="*/ 21 h 84"/>
                  <a:gd name="T14" fmla="*/ 250 w 289"/>
                  <a:gd name="T15" fmla="*/ 27 h 84"/>
                  <a:gd name="T16" fmla="*/ 248 w 289"/>
                  <a:gd name="T17" fmla="*/ 33 h 84"/>
                  <a:gd name="T18" fmla="*/ 246 w 289"/>
                  <a:gd name="T19" fmla="*/ 39 h 84"/>
                  <a:gd name="T20" fmla="*/ 246 w 289"/>
                  <a:gd name="T21" fmla="*/ 46 h 84"/>
                  <a:gd name="T22" fmla="*/ 241 w 289"/>
                  <a:gd name="T23" fmla="*/ 46 h 84"/>
                  <a:gd name="T24" fmla="*/ 238 w 289"/>
                  <a:gd name="T25" fmla="*/ 52 h 84"/>
                  <a:gd name="T26" fmla="*/ 237 w 289"/>
                  <a:gd name="T27" fmla="*/ 57 h 84"/>
                  <a:gd name="T28" fmla="*/ 231 w 289"/>
                  <a:gd name="T29" fmla="*/ 60 h 84"/>
                  <a:gd name="T30" fmla="*/ 229 w 289"/>
                  <a:gd name="T31" fmla="*/ 60 h 84"/>
                  <a:gd name="T32" fmla="*/ 225 w 289"/>
                  <a:gd name="T33" fmla="*/ 60 h 84"/>
                  <a:gd name="T34" fmla="*/ 222 w 289"/>
                  <a:gd name="T35" fmla="*/ 67 h 84"/>
                  <a:gd name="T36" fmla="*/ 214 w 289"/>
                  <a:gd name="T37" fmla="*/ 68 h 84"/>
                  <a:gd name="T38" fmla="*/ 210 w 289"/>
                  <a:gd name="T39" fmla="*/ 76 h 84"/>
                  <a:gd name="T40" fmla="*/ 208 w 289"/>
                  <a:gd name="T41" fmla="*/ 77 h 84"/>
                  <a:gd name="T42" fmla="*/ 207 w 289"/>
                  <a:gd name="T43" fmla="*/ 82 h 84"/>
                  <a:gd name="T44" fmla="*/ 204 w 289"/>
                  <a:gd name="T45" fmla="*/ 78 h 84"/>
                  <a:gd name="T46" fmla="*/ 204 w 289"/>
                  <a:gd name="T47" fmla="*/ 70 h 84"/>
                  <a:gd name="T48" fmla="*/ 205 w 289"/>
                  <a:gd name="T49" fmla="*/ 64 h 84"/>
                  <a:gd name="T50" fmla="*/ 201 w 289"/>
                  <a:gd name="T51" fmla="*/ 59 h 84"/>
                  <a:gd name="T52" fmla="*/ 199 w 289"/>
                  <a:gd name="T53" fmla="*/ 55 h 84"/>
                  <a:gd name="T54" fmla="*/ 195 w 289"/>
                  <a:gd name="T55" fmla="*/ 47 h 84"/>
                  <a:gd name="T56" fmla="*/ 193 w 289"/>
                  <a:gd name="T57" fmla="*/ 39 h 84"/>
                  <a:gd name="T58" fmla="*/ 197 w 289"/>
                  <a:gd name="T59" fmla="*/ 34 h 84"/>
                  <a:gd name="T60" fmla="*/ 190 w 289"/>
                  <a:gd name="T61" fmla="*/ 30 h 84"/>
                  <a:gd name="T62" fmla="*/ 179 w 289"/>
                  <a:gd name="T63" fmla="*/ 29 h 84"/>
                  <a:gd name="T64" fmla="*/ 178 w 289"/>
                  <a:gd name="T65" fmla="*/ 22 h 84"/>
                  <a:gd name="T66" fmla="*/ 170 w 289"/>
                  <a:gd name="T67" fmla="*/ 17 h 84"/>
                  <a:gd name="T68" fmla="*/ 179 w 289"/>
                  <a:gd name="T69" fmla="*/ 10 h 84"/>
                  <a:gd name="T70" fmla="*/ 176 w 289"/>
                  <a:gd name="T71" fmla="*/ 4 h 84"/>
                  <a:gd name="T72" fmla="*/ 166 w 289"/>
                  <a:gd name="T73" fmla="*/ 0 h 84"/>
                  <a:gd name="T74" fmla="*/ 157 w 289"/>
                  <a:gd name="T75" fmla="*/ 14 h 84"/>
                  <a:gd name="T76" fmla="*/ 154 w 289"/>
                  <a:gd name="T77" fmla="*/ 25 h 84"/>
                  <a:gd name="T78" fmla="*/ 145 w 289"/>
                  <a:gd name="T79" fmla="*/ 27 h 84"/>
                  <a:gd name="T80" fmla="*/ 136 w 289"/>
                  <a:gd name="T81" fmla="*/ 31 h 84"/>
                  <a:gd name="T82" fmla="*/ 127 w 289"/>
                  <a:gd name="T83" fmla="*/ 38 h 84"/>
                  <a:gd name="T84" fmla="*/ 120 w 289"/>
                  <a:gd name="T85" fmla="*/ 47 h 84"/>
                  <a:gd name="T86" fmla="*/ 119 w 289"/>
                  <a:gd name="T87" fmla="*/ 55 h 84"/>
                  <a:gd name="T88" fmla="*/ 110 w 289"/>
                  <a:gd name="T89" fmla="*/ 53 h 84"/>
                  <a:gd name="T90" fmla="*/ 101 w 289"/>
                  <a:gd name="T91" fmla="*/ 50 h 84"/>
                  <a:gd name="T92" fmla="*/ 95 w 289"/>
                  <a:gd name="T93" fmla="*/ 42 h 84"/>
                  <a:gd name="T94" fmla="*/ 84 w 289"/>
                  <a:gd name="T95" fmla="*/ 39 h 84"/>
                  <a:gd name="T96" fmla="*/ 76 w 289"/>
                  <a:gd name="T97" fmla="*/ 33 h 84"/>
                  <a:gd name="T98" fmla="*/ 65 w 289"/>
                  <a:gd name="T99" fmla="*/ 33 h 84"/>
                  <a:gd name="T100" fmla="*/ 59 w 289"/>
                  <a:gd name="T101" fmla="*/ 33 h 84"/>
                  <a:gd name="T102" fmla="*/ 47 w 289"/>
                  <a:gd name="T103" fmla="*/ 29 h 84"/>
                  <a:gd name="T104" fmla="*/ 36 w 289"/>
                  <a:gd name="T105" fmla="*/ 30 h 84"/>
                  <a:gd name="T106" fmla="*/ 29 w 289"/>
                  <a:gd name="T107" fmla="*/ 34 h 84"/>
                  <a:gd name="T108" fmla="*/ 21 w 289"/>
                  <a:gd name="T109" fmla="*/ 35 h 84"/>
                  <a:gd name="T110" fmla="*/ 13 w 289"/>
                  <a:gd name="T111" fmla="*/ 39 h 84"/>
                  <a:gd name="T112" fmla="*/ 10 w 289"/>
                  <a:gd name="T113" fmla="*/ 30 h 84"/>
                  <a:gd name="T114" fmla="*/ 2 w 289"/>
                  <a:gd name="T115" fmla="*/ 3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9" h="84">
                    <a:moveTo>
                      <a:pt x="289" y="6"/>
                    </a:moveTo>
                    <a:lnTo>
                      <a:pt x="288" y="6"/>
                    </a:lnTo>
                    <a:lnTo>
                      <a:pt x="288" y="8"/>
                    </a:lnTo>
                    <a:lnTo>
                      <a:pt x="288" y="9"/>
                    </a:lnTo>
                    <a:lnTo>
                      <a:pt x="286" y="9"/>
                    </a:lnTo>
                    <a:lnTo>
                      <a:pt x="285" y="9"/>
                    </a:lnTo>
                    <a:lnTo>
                      <a:pt x="284" y="9"/>
                    </a:lnTo>
                    <a:lnTo>
                      <a:pt x="284" y="8"/>
                    </a:lnTo>
                    <a:lnTo>
                      <a:pt x="282" y="8"/>
                    </a:lnTo>
                    <a:lnTo>
                      <a:pt x="281" y="9"/>
                    </a:lnTo>
                    <a:lnTo>
                      <a:pt x="281" y="10"/>
                    </a:lnTo>
                    <a:lnTo>
                      <a:pt x="280" y="10"/>
                    </a:lnTo>
                    <a:lnTo>
                      <a:pt x="279" y="10"/>
                    </a:lnTo>
                    <a:lnTo>
                      <a:pt x="279" y="12"/>
                    </a:lnTo>
                    <a:lnTo>
                      <a:pt x="279" y="10"/>
                    </a:lnTo>
                    <a:lnTo>
                      <a:pt x="277" y="10"/>
                    </a:lnTo>
                    <a:lnTo>
                      <a:pt x="277" y="12"/>
                    </a:lnTo>
                    <a:lnTo>
                      <a:pt x="277" y="13"/>
                    </a:lnTo>
                    <a:lnTo>
                      <a:pt x="277" y="14"/>
                    </a:lnTo>
                    <a:lnTo>
                      <a:pt x="276" y="14"/>
                    </a:lnTo>
                    <a:lnTo>
                      <a:pt x="276" y="16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5" y="13"/>
                    </a:lnTo>
                    <a:lnTo>
                      <a:pt x="276" y="13"/>
                    </a:lnTo>
                    <a:lnTo>
                      <a:pt x="276" y="12"/>
                    </a:lnTo>
                    <a:lnTo>
                      <a:pt x="275" y="12"/>
                    </a:lnTo>
                    <a:lnTo>
                      <a:pt x="273" y="12"/>
                    </a:lnTo>
                    <a:lnTo>
                      <a:pt x="273" y="13"/>
                    </a:lnTo>
                    <a:lnTo>
                      <a:pt x="272" y="13"/>
                    </a:lnTo>
                    <a:lnTo>
                      <a:pt x="272" y="14"/>
                    </a:lnTo>
                    <a:lnTo>
                      <a:pt x="271" y="13"/>
                    </a:lnTo>
                    <a:lnTo>
                      <a:pt x="271" y="12"/>
                    </a:lnTo>
                    <a:lnTo>
                      <a:pt x="271" y="10"/>
                    </a:lnTo>
                    <a:lnTo>
                      <a:pt x="269" y="10"/>
                    </a:lnTo>
                    <a:lnTo>
                      <a:pt x="268" y="10"/>
                    </a:lnTo>
                    <a:lnTo>
                      <a:pt x="268" y="12"/>
                    </a:lnTo>
                    <a:lnTo>
                      <a:pt x="268" y="13"/>
                    </a:lnTo>
                    <a:lnTo>
                      <a:pt x="267" y="14"/>
                    </a:lnTo>
                    <a:lnTo>
                      <a:pt x="267" y="16"/>
                    </a:lnTo>
                    <a:lnTo>
                      <a:pt x="265" y="16"/>
                    </a:lnTo>
                    <a:lnTo>
                      <a:pt x="265" y="17"/>
                    </a:lnTo>
                    <a:lnTo>
                      <a:pt x="265" y="18"/>
                    </a:lnTo>
                    <a:lnTo>
                      <a:pt x="264" y="18"/>
                    </a:lnTo>
                    <a:lnTo>
                      <a:pt x="264" y="19"/>
                    </a:lnTo>
                    <a:lnTo>
                      <a:pt x="264" y="21"/>
                    </a:lnTo>
                    <a:lnTo>
                      <a:pt x="263" y="21"/>
                    </a:lnTo>
                    <a:lnTo>
                      <a:pt x="263" y="22"/>
                    </a:lnTo>
                    <a:lnTo>
                      <a:pt x="263" y="23"/>
                    </a:lnTo>
                    <a:lnTo>
                      <a:pt x="262" y="23"/>
                    </a:lnTo>
                    <a:lnTo>
                      <a:pt x="260" y="23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58" y="22"/>
                    </a:lnTo>
                    <a:lnTo>
                      <a:pt x="258" y="21"/>
                    </a:lnTo>
                    <a:lnTo>
                      <a:pt x="258" y="19"/>
                    </a:lnTo>
                    <a:lnTo>
                      <a:pt x="258" y="18"/>
                    </a:lnTo>
                    <a:lnTo>
                      <a:pt x="256" y="18"/>
                    </a:lnTo>
                    <a:lnTo>
                      <a:pt x="255" y="18"/>
                    </a:lnTo>
                    <a:lnTo>
                      <a:pt x="254" y="19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1" y="21"/>
                    </a:lnTo>
                    <a:lnTo>
                      <a:pt x="251" y="22"/>
                    </a:lnTo>
                    <a:lnTo>
                      <a:pt x="252" y="22"/>
                    </a:lnTo>
                    <a:lnTo>
                      <a:pt x="254" y="23"/>
                    </a:lnTo>
                    <a:lnTo>
                      <a:pt x="254" y="25"/>
                    </a:lnTo>
                    <a:lnTo>
                      <a:pt x="252" y="25"/>
                    </a:lnTo>
                    <a:lnTo>
                      <a:pt x="251" y="25"/>
                    </a:lnTo>
                    <a:lnTo>
                      <a:pt x="251" y="26"/>
                    </a:lnTo>
                    <a:lnTo>
                      <a:pt x="250" y="26"/>
                    </a:lnTo>
                    <a:lnTo>
                      <a:pt x="250" y="27"/>
                    </a:lnTo>
                    <a:lnTo>
                      <a:pt x="251" y="27"/>
                    </a:lnTo>
                    <a:lnTo>
                      <a:pt x="250" y="27"/>
                    </a:lnTo>
                    <a:lnTo>
                      <a:pt x="250" y="29"/>
                    </a:lnTo>
                    <a:lnTo>
                      <a:pt x="248" y="29"/>
                    </a:lnTo>
                    <a:lnTo>
                      <a:pt x="248" y="30"/>
                    </a:ln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3"/>
                    </a:lnTo>
                    <a:lnTo>
                      <a:pt x="248" y="33"/>
                    </a:lnTo>
                    <a:lnTo>
                      <a:pt x="250" y="33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48" y="35"/>
                    </a:lnTo>
                    <a:lnTo>
                      <a:pt x="248" y="36"/>
                    </a:lnTo>
                    <a:lnTo>
                      <a:pt x="247" y="36"/>
                    </a:lnTo>
                    <a:lnTo>
                      <a:pt x="247" y="38"/>
                    </a:lnTo>
                    <a:lnTo>
                      <a:pt x="246" y="38"/>
                    </a:lnTo>
                    <a:lnTo>
                      <a:pt x="246" y="39"/>
                    </a:lnTo>
                    <a:lnTo>
                      <a:pt x="247" y="40"/>
                    </a:lnTo>
                    <a:lnTo>
                      <a:pt x="247" y="42"/>
                    </a:lnTo>
                    <a:lnTo>
                      <a:pt x="247" y="43"/>
                    </a:lnTo>
                    <a:lnTo>
                      <a:pt x="248" y="43"/>
                    </a:lnTo>
                    <a:lnTo>
                      <a:pt x="248" y="44"/>
                    </a:lnTo>
                    <a:lnTo>
                      <a:pt x="247" y="44"/>
                    </a:lnTo>
                    <a:lnTo>
                      <a:pt x="247" y="46"/>
                    </a:lnTo>
                    <a:lnTo>
                      <a:pt x="247" y="44"/>
                    </a:lnTo>
                    <a:lnTo>
                      <a:pt x="246" y="46"/>
                    </a:lnTo>
                    <a:lnTo>
                      <a:pt x="246" y="44"/>
                    </a:lnTo>
                    <a:lnTo>
                      <a:pt x="245" y="44"/>
                    </a:lnTo>
                    <a:lnTo>
                      <a:pt x="243" y="43"/>
                    </a:lnTo>
                    <a:lnTo>
                      <a:pt x="242" y="43"/>
                    </a:lnTo>
                    <a:lnTo>
                      <a:pt x="242" y="44"/>
                    </a:lnTo>
                    <a:lnTo>
                      <a:pt x="242" y="46"/>
                    </a:lnTo>
                    <a:lnTo>
                      <a:pt x="242" y="47"/>
                    </a:lnTo>
                    <a:lnTo>
                      <a:pt x="241" y="47"/>
                    </a:lnTo>
                    <a:lnTo>
                      <a:pt x="241" y="46"/>
                    </a:lnTo>
                    <a:lnTo>
                      <a:pt x="239" y="46"/>
                    </a:lnTo>
                    <a:lnTo>
                      <a:pt x="239" y="47"/>
                    </a:lnTo>
                    <a:lnTo>
                      <a:pt x="239" y="48"/>
                    </a:lnTo>
                    <a:lnTo>
                      <a:pt x="239" y="50"/>
                    </a:lnTo>
                    <a:lnTo>
                      <a:pt x="239" y="51"/>
                    </a:lnTo>
                    <a:lnTo>
                      <a:pt x="241" y="51"/>
                    </a:lnTo>
                    <a:lnTo>
                      <a:pt x="241" y="52"/>
                    </a:lnTo>
                    <a:lnTo>
                      <a:pt x="239" y="52"/>
                    </a:lnTo>
                    <a:lnTo>
                      <a:pt x="238" y="52"/>
                    </a:lnTo>
                    <a:lnTo>
                      <a:pt x="238" y="51"/>
                    </a:lnTo>
                    <a:lnTo>
                      <a:pt x="238" y="52"/>
                    </a:lnTo>
                    <a:lnTo>
                      <a:pt x="238" y="53"/>
                    </a:lnTo>
                    <a:lnTo>
                      <a:pt x="237" y="53"/>
                    </a:lnTo>
                    <a:lnTo>
                      <a:pt x="237" y="55"/>
                    </a:lnTo>
                    <a:lnTo>
                      <a:pt x="237" y="56"/>
                    </a:lnTo>
                    <a:lnTo>
                      <a:pt x="237" y="57"/>
                    </a:lnTo>
                    <a:lnTo>
                      <a:pt x="238" y="57"/>
                    </a:lnTo>
                    <a:lnTo>
                      <a:pt x="237" y="57"/>
                    </a:lnTo>
                    <a:lnTo>
                      <a:pt x="235" y="57"/>
                    </a:lnTo>
                    <a:lnTo>
                      <a:pt x="235" y="56"/>
                    </a:lnTo>
                    <a:lnTo>
                      <a:pt x="234" y="56"/>
                    </a:lnTo>
                    <a:lnTo>
                      <a:pt x="234" y="55"/>
                    </a:lnTo>
                    <a:lnTo>
                      <a:pt x="233" y="56"/>
                    </a:lnTo>
                    <a:lnTo>
                      <a:pt x="231" y="56"/>
                    </a:lnTo>
                    <a:lnTo>
                      <a:pt x="231" y="57"/>
                    </a:lnTo>
                    <a:lnTo>
                      <a:pt x="231" y="59"/>
                    </a:lnTo>
                    <a:lnTo>
                      <a:pt x="231" y="60"/>
                    </a:lnTo>
                    <a:lnTo>
                      <a:pt x="233" y="60"/>
                    </a:lnTo>
                    <a:lnTo>
                      <a:pt x="234" y="59"/>
                    </a:lnTo>
                    <a:lnTo>
                      <a:pt x="234" y="60"/>
                    </a:lnTo>
                    <a:lnTo>
                      <a:pt x="233" y="60"/>
                    </a:lnTo>
                    <a:lnTo>
                      <a:pt x="231" y="60"/>
                    </a:lnTo>
                    <a:lnTo>
                      <a:pt x="230" y="60"/>
                    </a:lnTo>
                    <a:lnTo>
                      <a:pt x="230" y="59"/>
                    </a:lnTo>
                    <a:lnTo>
                      <a:pt x="229" y="59"/>
                    </a:lnTo>
                    <a:lnTo>
                      <a:pt x="229" y="60"/>
                    </a:lnTo>
                    <a:lnTo>
                      <a:pt x="229" y="61"/>
                    </a:lnTo>
                    <a:lnTo>
                      <a:pt x="229" y="63"/>
                    </a:lnTo>
                    <a:lnTo>
                      <a:pt x="229" y="64"/>
                    </a:lnTo>
                    <a:lnTo>
                      <a:pt x="228" y="64"/>
                    </a:lnTo>
                    <a:lnTo>
                      <a:pt x="228" y="63"/>
                    </a:lnTo>
                    <a:lnTo>
                      <a:pt x="226" y="63"/>
                    </a:lnTo>
                    <a:lnTo>
                      <a:pt x="226" y="61"/>
                    </a:lnTo>
                    <a:lnTo>
                      <a:pt x="225" y="61"/>
                    </a:lnTo>
                    <a:lnTo>
                      <a:pt x="225" y="60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22" y="61"/>
                    </a:lnTo>
                    <a:lnTo>
                      <a:pt x="222" y="63"/>
                    </a:lnTo>
                    <a:lnTo>
                      <a:pt x="222" y="64"/>
                    </a:lnTo>
                    <a:lnTo>
                      <a:pt x="221" y="64"/>
                    </a:lnTo>
                    <a:lnTo>
                      <a:pt x="221" y="65"/>
                    </a:lnTo>
                    <a:lnTo>
                      <a:pt x="222" y="65"/>
                    </a:lnTo>
                    <a:lnTo>
                      <a:pt x="222" y="67"/>
                    </a:lnTo>
                    <a:lnTo>
                      <a:pt x="222" y="68"/>
                    </a:lnTo>
                    <a:lnTo>
                      <a:pt x="221" y="68"/>
                    </a:lnTo>
                    <a:lnTo>
                      <a:pt x="221" y="67"/>
                    </a:lnTo>
                    <a:lnTo>
                      <a:pt x="220" y="67"/>
                    </a:lnTo>
                    <a:lnTo>
                      <a:pt x="218" y="67"/>
                    </a:lnTo>
                    <a:lnTo>
                      <a:pt x="217" y="67"/>
                    </a:lnTo>
                    <a:lnTo>
                      <a:pt x="216" y="67"/>
                    </a:lnTo>
                    <a:lnTo>
                      <a:pt x="214" y="67"/>
                    </a:lnTo>
                    <a:lnTo>
                      <a:pt x="214" y="68"/>
                    </a:lnTo>
                    <a:lnTo>
                      <a:pt x="213" y="68"/>
                    </a:lnTo>
                    <a:lnTo>
                      <a:pt x="213" y="69"/>
                    </a:lnTo>
                    <a:lnTo>
                      <a:pt x="213" y="70"/>
                    </a:lnTo>
                    <a:lnTo>
                      <a:pt x="213" y="72"/>
                    </a:lnTo>
                    <a:lnTo>
                      <a:pt x="213" y="73"/>
                    </a:lnTo>
                    <a:lnTo>
                      <a:pt x="212" y="73"/>
                    </a:lnTo>
                    <a:lnTo>
                      <a:pt x="212" y="74"/>
                    </a:lnTo>
                    <a:lnTo>
                      <a:pt x="212" y="76"/>
                    </a:lnTo>
                    <a:lnTo>
                      <a:pt x="210" y="76"/>
                    </a:lnTo>
                    <a:lnTo>
                      <a:pt x="210" y="77"/>
                    </a:lnTo>
                    <a:lnTo>
                      <a:pt x="212" y="77"/>
                    </a:lnTo>
                    <a:lnTo>
                      <a:pt x="212" y="78"/>
                    </a:lnTo>
                    <a:lnTo>
                      <a:pt x="212" y="80"/>
                    </a:lnTo>
                    <a:lnTo>
                      <a:pt x="210" y="80"/>
                    </a:lnTo>
                    <a:lnTo>
                      <a:pt x="210" y="78"/>
                    </a:lnTo>
                    <a:lnTo>
                      <a:pt x="209" y="78"/>
                    </a:lnTo>
                    <a:lnTo>
                      <a:pt x="209" y="77"/>
                    </a:lnTo>
                    <a:lnTo>
                      <a:pt x="208" y="77"/>
                    </a:lnTo>
                    <a:lnTo>
                      <a:pt x="207" y="77"/>
                    </a:lnTo>
                    <a:lnTo>
                      <a:pt x="207" y="78"/>
                    </a:lnTo>
                    <a:lnTo>
                      <a:pt x="207" y="80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08" y="82"/>
                    </a:lnTo>
                    <a:lnTo>
                      <a:pt x="208" y="84"/>
                    </a:lnTo>
                    <a:lnTo>
                      <a:pt x="208" y="82"/>
                    </a:lnTo>
                    <a:lnTo>
                      <a:pt x="207" y="82"/>
                    </a:lnTo>
                    <a:lnTo>
                      <a:pt x="205" y="82"/>
                    </a:lnTo>
                    <a:lnTo>
                      <a:pt x="205" y="84"/>
                    </a:lnTo>
                    <a:lnTo>
                      <a:pt x="204" y="84"/>
                    </a:lnTo>
                    <a:lnTo>
                      <a:pt x="204" y="82"/>
                    </a:lnTo>
                    <a:lnTo>
                      <a:pt x="205" y="82"/>
                    </a:lnTo>
                    <a:lnTo>
                      <a:pt x="205" y="81"/>
                    </a:lnTo>
                    <a:lnTo>
                      <a:pt x="204" y="81"/>
                    </a:lnTo>
                    <a:lnTo>
                      <a:pt x="204" y="80"/>
                    </a:lnTo>
                    <a:lnTo>
                      <a:pt x="204" y="78"/>
                    </a:lnTo>
                    <a:lnTo>
                      <a:pt x="203" y="78"/>
                    </a:lnTo>
                    <a:lnTo>
                      <a:pt x="201" y="78"/>
                    </a:lnTo>
                    <a:lnTo>
                      <a:pt x="201" y="77"/>
                    </a:lnTo>
                    <a:lnTo>
                      <a:pt x="201" y="76"/>
                    </a:lnTo>
                    <a:lnTo>
                      <a:pt x="201" y="74"/>
                    </a:lnTo>
                    <a:lnTo>
                      <a:pt x="201" y="73"/>
                    </a:lnTo>
                    <a:lnTo>
                      <a:pt x="203" y="72"/>
                    </a:lnTo>
                    <a:lnTo>
                      <a:pt x="204" y="72"/>
                    </a:lnTo>
                    <a:lnTo>
                      <a:pt x="204" y="70"/>
                    </a:lnTo>
                    <a:lnTo>
                      <a:pt x="205" y="70"/>
                    </a:lnTo>
                    <a:lnTo>
                      <a:pt x="205" y="69"/>
                    </a:lnTo>
                    <a:lnTo>
                      <a:pt x="207" y="69"/>
                    </a:lnTo>
                    <a:lnTo>
                      <a:pt x="205" y="69"/>
                    </a:lnTo>
                    <a:lnTo>
                      <a:pt x="205" y="68"/>
                    </a:lnTo>
                    <a:lnTo>
                      <a:pt x="204" y="67"/>
                    </a:lnTo>
                    <a:lnTo>
                      <a:pt x="205" y="67"/>
                    </a:lnTo>
                    <a:lnTo>
                      <a:pt x="205" y="65"/>
                    </a:lnTo>
                    <a:lnTo>
                      <a:pt x="205" y="64"/>
                    </a:lnTo>
                    <a:lnTo>
                      <a:pt x="205" y="63"/>
                    </a:lnTo>
                    <a:lnTo>
                      <a:pt x="204" y="63"/>
                    </a:lnTo>
                    <a:lnTo>
                      <a:pt x="204" y="61"/>
                    </a:lnTo>
                    <a:lnTo>
                      <a:pt x="203" y="61"/>
                    </a:lnTo>
                    <a:lnTo>
                      <a:pt x="201" y="61"/>
                    </a:lnTo>
                    <a:lnTo>
                      <a:pt x="201" y="60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1" y="59"/>
                    </a:lnTo>
                    <a:lnTo>
                      <a:pt x="201" y="57"/>
                    </a:lnTo>
                    <a:lnTo>
                      <a:pt x="200" y="57"/>
                    </a:lnTo>
                    <a:lnTo>
                      <a:pt x="200" y="56"/>
                    </a:lnTo>
                    <a:lnTo>
                      <a:pt x="199" y="56"/>
                    </a:lnTo>
                    <a:lnTo>
                      <a:pt x="197" y="56"/>
                    </a:lnTo>
                    <a:lnTo>
                      <a:pt x="197" y="55"/>
                    </a:lnTo>
                    <a:lnTo>
                      <a:pt x="199" y="55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197" y="55"/>
                    </a:lnTo>
                    <a:lnTo>
                      <a:pt x="197" y="53"/>
                    </a:lnTo>
                    <a:lnTo>
                      <a:pt x="197" y="52"/>
                    </a:lnTo>
                    <a:lnTo>
                      <a:pt x="196" y="52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6" y="48"/>
                    </a:lnTo>
                    <a:lnTo>
                      <a:pt x="195" y="48"/>
                    </a:lnTo>
                    <a:lnTo>
                      <a:pt x="195" y="47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3" y="44"/>
                    </a:lnTo>
                    <a:lnTo>
                      <a:pt x="192" y="44"/>
                    </a:lnTo>
                    <a:lnTo>
                      <a:pt x="192" y="43"/>
                    </a:lnTo>
                    <a:lnTo>
                      <a:pt x="192" y="42"/>
                    </a:lnTo>
                    <a:lnTo>
                      <a:pt x="192" y="40"/>
                    </a:lnTo>
                    <a:lnTo>
                      <a:pt x="192" y="39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5" y="38"/>
                    </a:lnTo>
                    <a:lnTo>
                      <a:pt x="196" y="38"/>
                    </a:lnTo>
                    <a:lnTo>
                      <a:pt x="197" y="38"/>
                    </a:lnTo>
                    <a:lnTo>
                      <a:pt x="197" y="36"/>
                    </a:lnTo>
                    <a:lnTo>
                      <a:pt x="197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1"/>
                    </a:lnTo>
                    <a:lnTo>
                      <a:pt x="196" y="31"/>
                    </a:lnTo>
                    <a:lnTo>
                      <a:pt x="196" y="30"/>
                    </a:lnTo>
                    <a:lnTo>
                      <a:pt x="195" y="30"/>
                    </a:lnTo>
                    <a:lnTo>
                      <a:pt x="193" y="30"/>
                    </a:lnTo>
                    <a:lnTo>
                      <a:pt x="192" y="30"/>
                    </a:lnTo>
                    <a:lnTo>
                      <a:pt x="191" y="30"/>
                    </a:lnTo>
                    <a:lnTo>
                      <a:pt x="190" y="30"/>
                    </a:lnTo>
                    <a:lnTo>
                      <a:pt x="188" y="30"/>
                    </a:lnTo>
                    <a:lnTo>
                      <a:pt x="187" y="30"/>
                    </a:lnTo>
                    <a:lnTo>
                      <a:pt x="186" y="30"/>
                    </a:lnTo>
                    <a:lnTo>
                      <a:pt x="186" y="29"/>
                    </a:lnTo>
                    <a:lnTo>
                      <a:pt x="184" y="29"/>
                    </a:lnTo>
                    <a:lnTo>
                      <a:pt x="183" y="29"/>
                    </a:lnTo>
                    <a:lnTo>
                      <a:pt x="182" y="29"/>
                    </a:lnTo>
                    <a:lnTo>
                      <a:pt x="180" y="29"/>
                    </a:lnTo>
                    <a:lnTo>
                      <a:pt x="179" y="29"/>
                    </a:lnTo>
                    <a:lnTo>
                      <a:pt x="178" y="27"/>
                    </a:lnTo>
                    <a:lnTo>
                      <a:pt x="178" y="26"/>
                    </a:lnTo>
                    <a:lnTo>
                      <a:pt x="179" y="26"/>
                    </a:lnTo>
                    <a:lnTo>
                      <a:pt x="180" y="26"/>
                    </a:lnTo>
                    <a:lnTo>
                      <a:pt x="180" y="25"/>
                    </a:lnTo>
                    <a:lnTo>
                      <a:pt x="180" y="23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2"/>
                    </a:lnTo>
                    <a:lnTo>
                      <a:pt x="176" y="22"/>
                    </a:lnTo>
                    <a:lnTo>
                      <a:pt x="175" y="22"/>
                    </a:lnTo>
                    <a:lnTo>
                      <a:pt x="174" y="22"/>
                    </a:lnTo>
                    <a:lnTo>
                      <a:pt x="173" y="22"/>
                    </a:lnTo>
                    <a:lnTo>
                      <a:pt x="171" y="22"/>
                    </a:lnTo>
                    <a:lnTo>
                      <a:pt x="170" y="21"/>
                    </a:lnTo>
                    <a:lnTo>
                      <a:pt x="170" y="19"/>
                    </a:lnTo>
                    <a:lnTo>
                      <a:pt x="170" y="18"/>
                    </a:lnTo>
                    <a:lnTo>
                      <a:pt x="170" y="17"/>
                    </a:lnTo>
                    <a:lnTo>
                      <a:pt x="170" y="16"/>
                    </a:lnTo>
                    <a:lnTo>
                      <a:pt x="170" y="14"/>
                    </a:lnTo>
                    <a:lnTo>
                      <a:pt x="171" y="13"/>
                    </a:lnTo>
                    <a:lnTo>
                      <a:pt x="171" y="12"/>
                    </a:lnTo>
                    <a:lnTo>
                      <a:pt x="173" y="10"/>
                    </a:lnTo>
                    <a:lnTo>
                      <a:pt x="174" y="10"/>
                    </a:lnTo>
                    <a:lnTo>
                      <a:pt x="176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82" y="10"/>
                    </a:lnTo>
                    <a:lnTo>
                      <a:pt x="182" y="9"/>
                    </a:lnTo>
                    <a:lnTo>
                      <a:pt x="180" y="9"/>
                    </a:lnTo>
                    <a:lnTo>
                      <a:pt x="179" y="8"/>
                    </a:lnTo>
                    <a:lnTo>
                      <a:pt x="178" y="8"/>
                    </a:lnTo>
                    <a:lnTo>
                      <a:pt x="178" y="6"/>
                    </a:lnTo>
                    <a:lnTo>
                      <a:pt x="178" y="5"/>
                    </a:lnTo>
                    <a:lnTo>
                      <a:pt x="176" y="5"/>
                    </a:lnTo>
                    <a:lnTo>
                      <a:pt x="176" y="4"/>
                    </a:lnTo>
                    <a:lnTo>
                      <a:pt x="175" y="4"/>
                    </a:lnTo>
                    <a:lnTo>
                      <a:pt x="174" y="4"/>
                    </a:lnTo>
                    <a:lnTo>
                      <a:pt x="174" y="2"/>
                    </a:lnTo>
                    <a:lnTo>
                      <a:pt x="173" y="2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9" y="1"/>
                    </a:lnTo>
                    <a:lnTo>
                      <a:pt x="167" y="1"/>
                    </a:lnTo>
                    <a:lnTo>
                      <a:pt x="166" y="0"/>
                    </a:lnTo>
                    <a:lnTo>
                      <a:pt x="165" y="0"/>
                    </a:lnTo>
                    <a:lnTo>
                      <a:pt x="163" y="0"/>
                    </a:lnTo>
                    <a:lnTo>
                      <a:pt x="162" y="1"/>
                    </a:lnTo>
                    <a:lnTo>
                      <a:pt x="162" y="4"/>
                    </a:lnTo>
                    <a:lnTo>
                      <a:pt x="162" y="5"/>
                    </a:lnTo>
                    <a:lnTo>
                      <a:pt x="161" y="9"/>
                    </a:lnTo>
                    <a:lnTo>
                      <a:pt x="159" y="12"/>
                    </a:lnTo>
                    <a:lnTo>
                      <a:pt x="158" y="14"/>
                    </a:lnTo>
                    <a:lnTo>
                      <a:pt x="157" y="14"/>
                    </a:lnTo>
                    <a:lnTo>
                      <a:pt x="157" y="16"/>
                    </a:lnTo>
                    <a:lnTo>
                      <a:pt x="157" y="17"/>
                    </a:lnTo>
                    <a:lnTo>
                      <a:pt x="158" y="17"/>
                    </a:lnTo>
                    <a:lnTo>
                      <a:pt x="159" y="19"/>
                    </a:lnTo>
                    <a:lnTo>
                      <a:pt x="159" y="22"/>
                    </a:lnTo>
                    <a:lnTo>
                      <a:pt x="158" y="25"/>
                    </a:lnTo>
                    <a:lnTo>
                      <a:pt x="157" y="25"/>
                    </a:lnTo>
                    <a:lnTo>
                      <a:pt x="156" y="25"/>
                    </a:lnTo>
                    <a:lnTo>
                      <a:pt x="154" y="25"/>
                    </a:lnTo>
                    <a:lnTo>
                      <a:pt x="154" y="23"/>
                    </a:lnTo>
                    <a:lnTo>
                      <a:pt x="153" y="23"/>
                    </a:lnTo>
                    <a:lnTo>
                      <a:pt x="152" y="23"/>
                    </a:lnTo>
                    <a:lnTo>
                      <a:pt x="152" y="25"/>
                    </a:lnTo>
                    <a:lnTo>
                      <a:pt x="150" y="25"/>
                    </a:lnTo>
                    <a:lnTo>
                      <a:pt x="149" y="25"/>
                    </a:lnTo>
                    <a:lnTo>
                      <a:pt x="148" y="26"/>
                    </a:lnTo>
                    <a:lnTo>
                      <a:pt x="146" y="26"/>
                    </a:lnTo>
                    <a:lnTo>
                      <a:pt x="145" y="27"/>
                    </a:lnTo>
                    <a:lnTo>
                      <a:pt x="144" y="27"/>
                    </a:lnTo>
                    <a:lnTo>
                      <a:pt x="142" y="27"/>
                    </a:lnTo>
                    <a:lnTo>
                      <a:pt x="142" y="29"/>
                    </a:lnTo>
                    <a:lnTo>
                      <a:pt x="141" y="29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38" y="30"/>
                    </a:lnTo>
                    <a:lnTo>
                      <a:pt x="137" y="30"/>
                    </a:lnTo>
                    <a:lnTo>
                      <a:pt x="136" y="31"/>
                    </a:lnTo>
                    <a:lnTo>
                      <a:pt x="135" y="31"/>
                    </a:lnTo>
                    <a:lnTo>
                      <a:pt x="133" y="33"/>
                    </a:lnTo>
                    <a:lnTo>
                      <a:pt x="132" y="33"/>
                    </a:lnTo>
                    <a:lnTo>
                      <a:pt x="131" y="33"/>
                    </a:lnTo>
                    <a:lnTo>
                      <a:pt x="129" y="34"/>
                    </a:lnTo>
                    <a:lnTo>
                      <a:pt x="128" y="34"/>
                    </a:lnTo>
                    <a:lnTo>
                      <a:pt x="128" y="35"/>
                    </a:lnTo>
                    <a:lnTo>
                      <a:pt x="127" y="36"/>
                    </a:lnTo>
                    <a:lnTo>
                      <a:pt x="127" y="38"/>
                    </a:lnTo>
                    <a:lnTo>
                      <a:pt x="125" y="39"/>
                    </a:lnTo>
                    <a:lnTo>
                      <a:pt x="124" y="40"/>
                    </a:lnTo>
                    <a:lnTo>
                      <a:pt x="124" y="42"/>
                    </a:lnTo>
                    <a:lnTo>
                      <a:pt x="123" y="42"/>
                    </a:lnTo>
                    <a:lnTo>
                      <a:pt x="123" y="43"/>
                    </a:lnTo>
                    <a:lnTo>
                      <a:pt x="123" y="44"/>
                    </a:lnTo>
                    <a:lnTo>
                      <a:pt x="121" y="46"/>
                    </a:lnTo>
                    <a:lnTo>
                      <a:pt x="121" y="47"/>
                    </a:lnTo>
                    <a:lnTo>
                      <a:pt x="120" y="47"/>
                    </a:lnTo>
                    <a:lnTo>
                      <a:pt x="120" y="48"/>
                    </a:lnTo>
                    <a:lnTo>
                      <a:pt x="120" y="50"/>
                    </a:lnTo>
                    <a:lnTo>
                      <a:pt x="119" y="50"/>
                    </a:lnTo>
                    <a:lnTo>
                      <a:pt x="119" y="51"/>
                    </a:lnTo>
                    <a:lnTo>
                      <a:pt x="119" y="52"/>
                    </a:lnTo>
                    <a:lnTo>
                      <a:pt x="120" y="52"/>
                    </a:lnTo>
                    <a:lnTo>
                      <a:pt x="120" y="53"/>
                    </a:lnTo>
                    <a:lnTo>
                      <a:pt x="120" y="55"/>
                    </a:lnTo>
                    <a:lnTo>
                      <a:pt x="119" y="55"/>
                    </a:lnTo>
                    <a:lnTo>
                      <a:pt x="118" y="55"/>
                    </a:lnTo>
                    <a:lnTo>
                      <a:pt x="118" y="53"/>
                    </a:lnTo>
                    <a:lnTo>
                      <a:pt x="116" y="53"/>
                    </a:lnTo>
                    <a:lnTo>
                      <a:pt x="115" y="52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1" y="52"/>
                    </a:lnTo>
                    <a:lnTo>
                      <a:pt x="111" y="53"/>
                    </a:lnTo>
                    <a:lnTo>
                      <a:pt x="110" y="53"/>
                    </a:lnTo>
                    <a:lnTo>
                      <a:pt x="108" y="53"/>
                    </a:lnTo>
                    <a:lnTo>
                      <a:pt x="107" y="53"/>
                    </a:lnTo>
                    <a:lnTo>
                      <a:pt x="106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1"/>
                    </a:lnTo>
                    <a:lnTo>
                      <a:pt x="103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7" y="46"/>
                    </a:lnTo>
                    <a:lnTo>
                      <a:pt x="97" y="44"/>
                    </a:lnTo>
                    <a:lnTo>
                      <a:pt x="95" y="44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4" y="42"/>
                    </a:lnTo>
                    <a:lnTo>
                      <a:pt x="93" y="42"/>
                    </a:lnTo>
                    <a:lnTo>
                      <a:pt x="91" y="42"/>
                    </a:lnTo>
                    <a:lnTo>
                      <a:pt x="90" y="42"/>
                    </a:lnTo>
                    <a:lnTo>
                      <a:pt x="90" y="40"/>
                    </a:lnTo>
                    <a:lnTo>
                      <a:pt x="87" y="40"/>
                    </a:lnTo>
                    <a:lnTo>
                      <a:pt x="86" y="39"/>
                    </a:lnTo>
                    <a:lnTo>
                      <a:pt x="85" y="39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0" y="36"/>
                    </a:lnTo>
                    <a:lnTo>
                      <a:pt x="78" y="36"/>
                    </a:lnTo>
                    <a:lnTo>
                      <a:pt x="78" y="35"/>
                    </a:lnTo>
                    <a:lnTo>
                      <a:pt x="77" y="35"/>
                    </a:lnTo>
                    <a:lnTo>
                      <a:pt x="77" y="34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6" y="33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3"/>
                    </a:lnTo>
                    <a:lnTo>
                      <a:pt x="72" y="33"/>
                    </a:lnTo>
                    <a:lnTo>
                      <a:pt x="70" y="33"/>
                    </a:lnTo>
                    <a:lnTo>
                      <a:pt x="69" y="33"/>
                    </a:lnTo>
                    <a:lnTo>
                      <a:pt x="68" y="33"/>
                    </a:lnTo>
                    <a:lnTo>
                      <a:pt x="66" y="33"/>
                    </a:lnTo>
                    <a:lnTo>
                      <a:pt x="65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3" y="31"/>
                    </a:lnTo>
                    <a:lnTo>
                      <a:pt x="61" y="31"/>
                    </a:lnTo>
                    <a:lnTo>
                      <a:pt x="61" y="33"/>
                    </a:lnTo>
                    <a:lnTo>
                      <a:pt x="60" y="33"/>
                    </a:lnTo>
                    <a:lnTo>
                      <a:pt x="60" y="34"/>
                    </a:lnTo>
                    <a:lnTo>
                      <a:pt x="60" y="33"/>
                    </a:lnTo>
                    <a:lnTo>
                      <a:pt x="59" y="33"/>
                    </a:lnTo>
                    <a:lnTo>
                      <a:pt x="57" y="31"/>
                    </a:lnTo>
                    <a:lnTo>
                      <a:pt x="56" y="31"/>
                    </a:lnTo>
                    <a:lnTo>
                      <a:pt x="55" y="30"/>
                    </a:lnTo>
                    <a:lnTo>
                      <a:pt x="53" y="30"/>
                    </a:lnTo>
                    <a:lnTo>
                      <a:pt x="52" y="29"/>
                    </a:lnTo>
                    <a:lnTo>
                      <a:pt x="51" y="29"/>
                    </a:lnTo>
                    <a:lnTo>
                      <a:pt x="49" y="29"/>
                    </a:lnTo>
                    <a:lnTo>
                      <a:pt x="48" y="29"/>
                    </a:lnTo>
                    <a:lnTo>
                      <a:pt x="47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3" y="29"/>
                    </a:lnTo>
                    <a:lnTo>
                      <a:pt x="42" y="29"/>
                    </a:lnTo>
                    <a:lnTo>
                      <a:pt x="40" y="29"/>
                    </a:lnTo>
                    <a:lnTo>
                      <a:pt x="39" y="29"/>
                    </a:lnTo>
                    <a:lnTo>
                      <a:pt x="39" y="30"/>
                    </a:lnTo>
                    <a:lnTo>
                      <a:pt x="38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5" y="31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2" y="33"/>
                    </a:lnTo>
                    <a:lnTo>
                      <a:pt x="31" y="33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5"/>
                    </a:lnTo>
                    <a:lnTo>
                      <a:pt x="27" y="35"/>
                    </a:lnTo>
                    <a:lnTo>
                      <a:pt x="26" y="35"/>
                    </a:lnTo>
                    <a:lnTo>
                      <a:pt x="25" y="35"/>
                    </a:lnTo>
                    <a:lnTo>
                      <a:pt x="25" y="34"/>
                    </a:lnTo>
                    <a:lnTo>
                      <a:pt x="23" y="34"/>
                    </a:lnTo>
                    <a:lnTo>
                      <a:pt x="23" y="35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21" y="36"/>
                    </a:lnTo>
                    <a:lnTo>
                      <a:pt x="19" y="36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5" y="39"/>
                    </a:lnTo>
                    <a:lnTo>
                      <a:pt x="14" y="39"/>
                    </a:lnTo>
                    <a:lnTo>
                      <a:pt x="13" y="39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13" y="35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10" y="30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8" y="33"/>
                    </a:lnTo>
                    <a:lnTo>
                      <a:pt x="6" y="33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1" y="35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7" name="Freeform 32">
                <a:extLst>
                  <a:ext uri="{FF2B5EF4-FFF2-40B4-BE49-F238E27FC236}">
                    <a16:creationId xmlns:a16="http://schemas.microsoft.com/office/drawing/2014/main" id="{B2E6D8F1-D089-C9EC-7B01-BAE582D821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8" y="712"/>
                <a:ext cx="666" cy="732"/>
              </a:xfrm>
              <a:custGeom>
                <a:avLst/>
                <a:gdLst>
                  <a:gd name="T0" fmla="*/ 525 w 666"/>
                  <a:gd name="T1" fmla="*/ 723 h 732"/>
                  <a:gd name="T2" fmla="*/ 484 w 666"/>
                  <a:gd name="T3" fmla="*/ 704 h 732"/>
                  <a:gd name="T4" fmla="*/ 433 w 666"/>
                  <a:gd name="T5" fmla="*/ 694 h 732"/>
                  <a:gd name="T6" fmla="*/ 399 w 666"/>
                  <a:gd name="T7" fmla="*/ 687 h 732"/>
                  <a:gd name="T8" fmla="*/ 382 w 666"/>
                  <a:gd name="T9" fmla="*/ 685 h 732"/>
                  <a:gd name="T10" fmla="*/ 405 w 666"/>
                  <a:gd name="T11" fmla="*/ 639 h 732"/>
                  <a:gd name="T12" fmla="*/ 378 w 666"/>
                  <a:gd name="T13" fmla="*/ 614 h 732"/>
                  <a:gd name="T14" fmla="*/ 351 w 666"/>
                  <a:gd name="T15" fmla="*/ 610 h 732"/>
                  <a:gd name="T16" fmla="*/ 325 w 666"/>
                  <a:gd name="T17" fmla="*/ 584 h 732"/>
                  <a:gd name="T18" fmla="*/ 323 w 666"/>
                  <a:gd name="T19" fmla="*/ 558 h 732"/>
                  <a:gd name="T20" fmla="*/ 357 w 666"/>
                  <a:gd name="T21" fmla="*/ 547 h 732"/>
                  <a:gd name="T22" fmla="*/ 355 w 666"/>
                  <a:gd name="T23" fmla="*/ 509 h 732"/>
                  <a:gd name="T24" fmla="*/ 390 w 666"/>
                  <a:gd name="T25" fmla="*/ 488 h 732"/>
                  <a:gd name="T26" fmla="*/ 398 w 666"/>
                  <a:gd name="T27" fmla="*/ 449 h 732"/>
                  <a:gd name="T28" fmla="*/ 380 w 666"/>
                  <a:gd name="T29" fmla="*/ 416 h 732"/>
                  <a:gd name="T30" fmla="*/ 350 w 666"/>
                  <a:gd name="T31" fmla="*/ 385 h 732"/>
                  <a:gd name="T32" fmla="*/ 287 w 666"/>
                  <a:gd name="T33" fmla="*/ 367 h 732"/>
                  <a:gd name="T34" fmla="*/ 244 w 666"/>
                  <a:gd name="T35" fmla="*/ 352 h 732"/>
                  <a:gd name="T36" fmla="*/ 213 w 666"/>
                  <a:gd name="T37" fmla="*/ 361 h 732"/>
                  <a:gd name="T38" fmla="*/ 160 w 666"/>
                  <a:gd name="T39" fmla="*/ 357 h 732"/>
                  <a:gd name="T40" fmla="*/ 110 w 666"/>
                  <a:gd name="T41" fmla="*/ 346 h 732"/>
                  <a:gd name="T42" fmla="*/ 77 w 666"/>
                  <a:gd name="T43" fmla="*/ 352 h 732"/>
                  <a:gd name="T44" fmla="*/ 42 w 666"/>
                  <a:gd name="T45" fmla="*/ 359 h 732"/>
                  <a:gd name="T46" fmla="*/ 45 w 666"/>
                  <a:gd name="T47" fmla="*/ 323 h 732"/>
                  <a:gd name="T48" fmla="*/ 14 w 666"/>
                  <a:gd name="T49" fmla="*/ 240 h 732"/>
                  <a:gd name="T50" fmla="*/ 8 w 666"/>
                  <a:gd name="T51" fmla="*/ 194 h 732"/>
                  <a:gd name="T52" fmla="*/ 48 w 666"/>
                  <a:gd name="T53" fmla="*/ 178 h 732"/>
                  <a:gd name="T54" fmla="*/ 73 w 666"/>
                  <a:gd name="T55" fmla="*/ 170 h 732"/>
                  <a:gd name="T56" fmla="*/ 88 w 666"/>
                  <a:gd name="T57" fmla="*/ 136 h 732"/>
                  <a:gd name="T58" fmla="*/ 50 w 666"/>
                  <a:gd name="T59" fmla="*/ 114 h 732"/>
                  <a:gd name="T60" fmla="*/ 89 w 666"/>
                  <a:gd name="T61" fmla="*/ 59 h 732"/>
                  <a:gd name="T62" fmla="*/ 123 w 666"/>
                  <a:gd name="T63" fmla="*/ 85 h 732"/>
                  <a:gd name="T64" fmla="*/ 130 w 666"/>
                  <a:gd name="T65" fmla="*/ 132 h 732"/>
                  <a:gd name="T66" fmla="*/ 156 w 666"/>
                  <a:gd name="T67" fmla="*/ 113 h 732"/>
                  <a:gd name="T68" fmla="*/ 174 w 666"/>
                  <a:gd name="T69" fmla="*/ 84 h 732"/>
                  <a:gd name="T70" fmla="*/ 206 w 666"/>
                  <a:gd name="T71" fmla="*/ 64 h 732"/>
                  <a:gd name="T72" fmla="*/ 242 w 666"/>
                  <a:gd name="T73" fmla="*/ 56 h 732"/>
                  <a:gd name="T74" fmla="*/ 281 w 666"/>
                  <a:gd name="T75" fmla="*/ 49 h 732"/>
                  <a:gd name="T76" fmla="*/ 301 w 666"/>
                  <a:gd name="T77" fmla="*/ 25 h 732"/>
                  <a:gd name="T78" fmla="*/ 351 w 666"/>
                  <a:gd name="T79" fmla="*/ 24 h 732"/>
                  <a:gd name="T80" fmla="*/ 410 w 666"/>
                  <a:gd name="T81" fmla="*/ 21 h 732"/>
                  <a:gd name="T82" fmla="*/ 462 w 666"/>
                  <a:gd name="T83" fmla="*/ 22 h 732"/>
                  <a:gd name="T84" fmla="*/ 496 w 666"/>
                  <a:gd name="T85" fmla="*/ 17 h 732"/>
                  <a:gd name="T86" fmla="*/ 504 w 666"/>
                  <a:gd name="T87" fmla="*/ 66 h 732"/>
                  <a:gd name="T88" fmla="*/ 513 w 666"/>
                  <a:gd name="T89" fmla="*/ 110 h 732"/>
                  <a:gd name="T90" fmla="*/ 516 w 666"/>
                  <a:gd name="T91" fmla="*/ 127 h 732"/>
                  <a:gd name="T92" fmla="*/ 564 w 666"/>
                  <a:gd name="T93" fmla="*/ 128 h 732"/>
                  <a:gd name="T94" fmla="*/ 593 w 666"/>
                  <a:gd name="T95" fmla="*/ 149 h 732"/>
                  <a:gd name="T96" fmla="*/ 593 w 666"/>
                  <a:gd name="T97" fmla="*/ 224 h 732"/>
                  <a:gd name="T98" fmla="*/ 585 w 666"/>
                  <a:gd name="T99" fmla="*/ 262 h 732"/>
                  <a:gd name="T100" fmla="*/ 575 w 666"/>
                  <a:gd name="T101" fmla="*/ 284 h 732"/>
                  <a:gd name="T102" fmla="*/ 566 w 666"/>
                  <a:gd name="T103" fmla="*/ 313 h 732"/>
                  <a:gd name="T104" fmla="*/ 596 w 666"/>
                  <a:gd name="T105" fmla="*/ 291 h 732"/>
                  <a:gd name="T106" fmla="*/ 644 w 666"/>
                  <a:gd name="T107" fmla="*/ 299 h 732"/>
                  <a:gd name="T108" fmla="*/ 661 w 666"/>
                  <a:gd name="T109" fmla="*/ 316 h 732"/>
                  <a:gd name="T110" fmla="*/ 644 w 666"/>
                  <a:gd name="T111" fmla="*/ 409 h 732"/>
                  <a:gd name="T112" fmla="*/ 648 w 666"/>
                  <a:gd name="T113" fmla="*/ 488 h 732"/>
                  <a:gd name="T114" fmla="*/ 634 w 666"/>
                  <a:gd name="T115" fmla="*/ 532 h 732"/>
                  <a:gd name="T116" fmla="*/ 605 w 666"/>
                  <a:gd name="T117" fmla="*/ 543 h 732"/>
                  <a:gd name="T118" fmla="*/ 576 w 666"/>
                  <a:gd name="T119" fmla="*/ 555 h 732"/>
                  <a:gd name="T120" fmla="*/ 534 w 666"/>
                  <a:gd name="T121" fmla="*/ 547 h 732"/>
                  <a:gd name="T122" fmla="*/ 521 w 666"/>
                  <a:gd name="T123" fmla="*/ 588 h 732"/>
                  <a:gd name="T124" fmla="*/ 500 w 666"/>
                  <a:gd name="T125" fmla="*/ 623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6" h="732">
                    <a:moveTo>
                      <a:pt x="509" y="635"/>
                    </a:moveTo>
                    <a:lnTo>
                      <a:pt x="511" y="636"/>
                    </a:lnTo>
                    <a:lnTo>
                      <a:pt x="513" y="639"/>
                    </a:lnTo>
                    <a:lnTo>
                      <a:pt x="512" y="640"/>
                    </a:lnTo>
                    <a:lnTo>
                      <a:pt x="508" y="642"/>
                    </a:lnTo>
                    <a:lnTo>
                      <a:pt x="505" y="643"/>
                    </a:lnTo>
                    <a:lnTo>
                      <a:pt x="503" y="644"/>
                    </a:lnTo>
                    <a:lnTo>
                      <a:pt x="501" y="645"/>
                    </a:lnTo>
                    <a:lnTo>
                      <a:pt x="500" y="647"/>
                    </a:lnTo>
                    <a:lnTo>
                      <a:pt x="501" y="648"/>
                    </a:lnTo>
                    <a:lnTo>
                      <a:pt x="503" y="649"/>
                    </a:lnTo>
                    <a:lnTo>
                      <a:pt x="503" y="651"/>
                    </a:lnTo>
                    <a:lnTo>
                      <a:pt x="504" y="652"/>
                    </a:lnTo>
                    <a:lnTo>
                      <a:pt x="504" y="655"/>
                    </a:lnTo>
                    <a:lnTo>
                      <a:pt x="504" y="656"/>
                    </a:lnTo>
                    <a:lnTo>
                      <a:pt x="504" y="659"/>
                    </a:lnTo>
                    <a:lnTo>
                      <a:pt x="504" y="660"/>
                    </a:lnTo>
                    <a:lnTo>
                      <a:pt x="504" y="661"/>
                    </a:lnTo>
                    <a:lnTo>
                      <a:pt x="501" y="666"/>
                    </a:lnTo>
                    <a:lnTo>
                      <a:pt x="508" y="672"/>
                    </a:lnTo>
                    <a:lnTo>
                      <a:pt x="511" y="673"/>
                    </a:lnTo>
                    <a:lnTo>
                      <a:pt x="515" y="674"/>
                    </a:lnTo>
                    <a:lnTo>
                      <a:pt x="518" y="673"/>
                    </a:lnTo>
                    <a:lnTo>
                      <a:pt x="520" y="673"/>
                    </a:lnTo>
                    <a:lnTo>
                      <a:pt x="524" y="673"/>
                    </a:lnTo>
                    <a:lnTo>
                      <a:pt x="529" y="670"/>
                    </a:lnTo>
                    <a:lnTo>
                      <a:pt x="535" y="668"/>
                    </a:lnTo>
                    <a:lnTo>
                      <a:pt x="543" y="664"/>
                    </a:lnTo>
                    <a:lnTo>
                      <a:pt x="549" y="665"/>
                    </a:lnTo>
                    <a:lnTo>
                      <a:pt x="552" y="669"/>
                    </a:lnTo>
                    <a:lnTo>
                      <a:pt x="556" y="673"/>
                    </a:lnTo>
                    <a:lnTo>
                      <a:pt x="556" y="679"/>
                    </a:lnTo>
                    <a:lnTo>
                      <a:pt x="555" y="683"/>
                    </a:lnTo>
                    <a:lnTo>
                      <a:pt x="554" y="687"/>
                    </a:lnTo>
                    <a:lnTo>
                      <a:pt x="550" y="687"/>
                    </a:lnTo>
                    <a:lnTo>
                      <a:pt x="546" y="687"/>
                    </a:lnTo>
                    <a:lnTo>
                      <a:pt x="543" y="687"/>
                    </a:lnTo>
                    <a:lnTo>
                      <a:pt x="542" y="687"/>
                    </a:lnTo>
                    <a:lnTo>
                      <a:pt x="542" y="689"/>
                    </a:lnTo>
                    <a:lnTo>
                      <a:pt x="541" y="689"/>
                    </a:lnTo>
                    <a:lnTo>
                      <a:pt x="539" y="690"/>
                    </a:lnTo>
                    <a:lnTo>
                      <a:pt x="538" y="690"/>
                    </a:lnTo>
                    <a:lnTo>
                      <a:pt x="538" y="691"/>
                    </a:lnTo>
                    <a:lnTo>
                      <a:pt x="537" y="691"/>
                    </a:lnTo>
                    <a:lnTo>
                      <a:pt x="537" y="693"/>
                    </a:lnTo>
                    <a:lnTo>
                      <a:pt x="535" y="693"/>
                    </a:lnTo>
                    <a:lnTo>
                      <a:pt x="535" y="694"/>
                    </a:lnTo>
                    <a:lnTo>
                      <a:pt x="537" y="697"/>
                    </a:lnTo>
                    <a:lnTo>
                      <a:pt x="538" y="700"/>
                    </a:lnTo>
                    <a:lnTo>
                      <a:pt x="539" y="702"/>
                    </a:lnTo>
                    <a:lnTo>
                      <a:pt x="541" y="704"/>
                    </a:lnTo>
                    <a:lnTo>
                      <a:pt x="541" y="706"/>
                    </a:lnTo>
                    <a:lnTo>
                      <a:pt x="541" y="707"/>
                    </a:lnTo>
                    <a:lnTo>
                      <a:pt x="539" y="710"/>
                    </a:lnTo>
                    <a:lnTo>
                      <a:pt x="539" y="712"/>
                    </a:lnTo>
                    <a:lnTo>
                      <a:pt x="539" y="714"/>
                    </a:lnTo>
                    <a:lnTo>
                      <a:pt x="539" y="716"/>
                    </a:lnTo>
                    <a:lnTo>
                      <a:pt x="539" y="719"/>
                    </a:lnTo>
                    <a:lnTo>
                      <a:pt x="537" y="720"/>
                    </a:lnTo>
                    <a:lnTo>
                      <a:pt x="535" y="720"/>
                    </a:lnTo>
                    <a:lnTo>
                      <a:pt x="534" y="721"/>
                    </a:lnTo>
                    <a:lnTo>
                      <a:pt x="530" y="721"/>
                    </a:lnTo>
                    <a:lnTo>
                      <a:pt x="528" y="723"/>
                    </a:lnTo>
                    <a:lnTo>
                      <a:pt x="526" y="723"/>
                    </a:lnTo>
                    <a:lnTo>
                      <a:pt x="525" y="723"/>
                    </a:lnTo>
                    <a:lnTo>
                      <a:pt x="522" y="723"/>
                    </a:lnTo>
                    <a:lnTo>
                      <a:pt x="518" y="724"/>
                    </a:lnTo>
                    <a:lnTo>
                      <a:pt x="515" y="725"/>
                    </a:lnTo>
                    <a:lnTo>
                      <a:pt x="515" y="727"/>
                    </a:lnTo>
                    <a:lnTo>
                      <a:pt x="515" y="728"/>
                    </a:lnTo>
                    <a:lnTo>
                      <a:pt x="517" y="732"/>
                    </a:lnTo>
                    <a:lnTo>
                      <a:pt x="512" y="731"/>
                    </a:lnTo>
                    <a:lnTo>
                      <a:pt x="512" y="729"/>
                    </a:lnTo>
                    <a:lnTo>
                      <a:pt x="512" y="728"/>
                    </a:lnTo>
                    <a:lnTo>
                      <a:pt x="512" y="727"/>
                    </a:lnTo>
                    <a:lnTo>
                      <a:pt x="511" y="727"/>
                    </a:lnTo>
                    <a:lnTo>
                      <a:pt x="509" y="728"/>
                    </a:lnTo>
                    <a:lnTo>
                      <a:pt x="508" y="728"/>
                    </a:lnTo>
                    <a:lnTo>
                      <a:pt x="508" y="727"/>
                    </a:lnTo>
                    <a:lnTo>
                      <a:pt x="507" y="727"/>
                    </a:lnTo>
                    <a:lnTo>
                      <a:pt x="505" y="727"/>
                    </a:lnTo>
                    <a:lnTo>
                      <a:pt x="504" y="727"/>
                    </a:lnTo>
                    <a:lnTo>
                      <a:pt x="504" y="728"/>
                    </a:lnTo>
                    <a:lnTo>
                      <a:pt x="503" y="728"/>
                    </a:lnTo>
                    <a:lnTo>
                      <a:pt x="501" y="728"/>
                    </a:lnTo>
                    <a:lnTo>
                      <a:pt x="500" y="729"/>
                    </a:lnTo>
                    <a:lnTo>
                      <a:pt x="499" y="729"/>
                    </a:lnTo>
                    <a:lnTo>
                      <a:pt x="499" y="728"/>
                    </a:lnTo>
                    <a:lnTo>
                      <a:pt x="500" y="728"/>
                    </a:lnTo>
                    <a:lnTo>
                      <a:pt x="500" y="727"/>
                    </a:lnTo>
                    <a:lnTo>
                      <a:pt x="501" y="727"/>
                    </a:lnTo>
                    <a:lnTo>
                      <a:pt x="501" y="725"/>
                    </a:lnTo>
                    <a:lnTo>
                      <a:pt x="503" y="725"/>
                    </a:lnTo>
                    <a:lnTo>
                      <a:pt x="504" y="725"/>
                    </a:lnTo>
                    <a:lnTo>
                      <a:pt x="505" y="725"/>
                    </a:lnTo>
                    <a:lnTo>
                      <a:pt x="507" y="724"/>
                    </a:lnTo>
                    <a:lnTo>
                      <a:pt x="508" y="724"/>
                    </a:lnTo>
                    <a:lnTo>
                      <a:pt x="508" y="723"/>
                    </a:lnTo>
                    <a:lnTo>
                      <a:pt x="508" y="721"/>
                    </a:lnTo>
                    <a:lnTo>
                      <a:pt x="508" y="720"/>
                    </a:lnTo>
                    <a:lnTo>
                      <a:pt x="507" y="720"/>
                    </a:lnTo>
                    <a:lnTo>
                      <a:pt x="507" y="719"/>
                    </a:lnTo>
                    <a:lnTo>
                      <a:pt x="505" y="719"/>
                    </a:lnTo>
                    <a:lnTo>
                      <a:pt x="505" y="717"/>
                    </a:lnTo>
                    <a:lnTo>
                      <a:pt x="505" y="716"/>
                    </a:lnTo>
                    <a:lnTo>
                      <a:pt x="504" y="716"/>
                    </a:lnTo>
                    <a:lnTo>
                      <a:pt x="504" y="715"/>
                    </a:lnTo>
                    <a:lnTo>
                      <a:pt x="504" y="714"/>
                    </a:lnTo>
                    <a:lnTo>
                      <a:pt x="503" y="714"/>
                    </a:lnTo>
                    <a:lnTo>
                      <a:pt x="503" y="712"/>
                    </a:lnTo>
                    <a:lnTo>
                      <a:pt x="501" y="712"/>
                    </a:lnTo>
                    <a:lnTo>
                      <a:pt x="500" y="712"/>
                    </a:lnTo>
                    <a:lnTo>
                      <a:pt x="500" y="711"/>
                    </a:lnTo>
                    <a:lnTo>
                      <a:pt x="500" y="710"/>
                    </a:lnTo>
                    <a:lnTo>
                      <a:pt x="500" y="708"/>
                    </a:lnTo>
                    <a:lnTo>
                      <a:pt x="499" y="708"/>
                    </a:lnTo>
                    <a:lnTo>
                      <a:pt x="497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4" y="708"/>
                    </a:lnTo>
                    <a:lnTo>
                      <a:pt x="492" y="708"/>
                    </a:lnTo>
                    <a:lnTo>
                      <a:pt x="492" y="707"/>
                    </a:lnTo>
                    <a:lnTo>
                      <a:pt x="491" y="707"/>
                    </a:lnTo>
                    <a:lnTo>
                      <a:pt x="491" y="706"/>
                    </a:lnTo>
                    <a:lnTo>
                      <a:pt x="490" y="706"/>
                    </a:lnTo>
                    <a:lnTo>
                      <a:pt x="488" y="706"/>
                    </a:lnTo>
                    <a:lnTo>
                      <a:pt x="487" y="706"/>
                    </a:lnTo>
                    <a:lnTo>
                      <a:pt x="486" y="706"/>
                    </a:lnTo>
                    <a:lnTo>
                      <a:pt x="486" y="704"/>
                    </a:lnTo>
                    <a:lnTo>
                      <a:pt x="484" y="704"/>
                    </a:lnTo>
                    <a:lnTo>
                      <a:pt x="483" y="703"/>
                    </a:lnTo>
                    <a:lnTo>
                      <a:pt x="482" y="703"/>
                    </a:lnTo>
                    <a:lnTo>
                      <a:pt x="480" y="703"/>
                    </a:lnTo>
                    <a:lnTo>
                      <a:pt x="479" y="703"/>
                    </a:lnTo>
                    <a:lnTo>
                      <a:pt x="478" y="703"/>
                    </a:lnTo>
                    <a:lnTo>
                      <a:pt x="475" y="703"/>
                    </a:lnTo>
                    <a:lnTo>
                      <a:pt x="475" y="702"/>
                    </a:lnTo>
                    <a:lnTo>
                      <a:pt x="474" y="700"/>
                    </a:lnTo>
                    <a:lnTo>
                      <a:pt x="473" y="698"/>
                    </a:lnTo>
                    <a:lnTo>
                      <a:pt x="471" y="697"/>
                    </a:lnTo>
                    <a:lnTo>
                      <a:pt x="471" y="695"/>
                    </a:lnTo>
                    <a:lnTo>
                      <a:pt x="470" y="695"/>
                    </a:lnTo>
                    <a:lnTo>
                      <a:pt x="470" y="694"/>
                    </a:lnTo>
                    <a:lnTo>
                      <a:pt x="469" y="694"/>
                    </a:lnTo>
                    <a:lnTo>
                      <a:pt x="467" y="694"/>
                    </a:lnTo>
                    <a:lnTo>
                      <a:pt x="466" y="694"/>
                    </a:lnTo>
                    <a:lnTo>
                      <a:pt x="466" y="693"/>
                    </a:lnTo>
                    <a:lnTo>
                      <a:pt x="465" y="693"/>
                    </a:lnTo>
                    <a:lnTo>
                      <a:pt x="465" y="691"/>
                    </a:lnTo>
                    <a:lnTo>
                      <a:pt x="465" y="693"/>
                    </a:lnTo>
                    <a:lnTo>
                      <a:pt x="463" y="693"/>
                    </a:lnTo>
                    <a:lnTo>
                      <a:pt x="462" y="693"/>
                    </a:lnTo>
                    <a:lnTo>
                      <a:pt x="462" y="691"/>
                    </a:lnTo>
                    <a:lnTo>
                      <a:pt x="461" y="691"/>
                    </a:lnTo>
                    <a:lnTo>
                      <a:pt x="460" y="691"/>
                    </a:lnTo>
                    <a:lnTo>
                      <a:pt x="460" y="690"/>
                    </a:lnTo>
                    <a:lnTo>
                      <a:pt x="458" y="690"/>
                    </a:lnTo>
                    <a:lnTo>
                      <a:pt x="458" y="689"/>
                    </a:lnTo>
                    <a:lnTo>
                      <a:pt x="458" y="687"/>
                    </a:lnTo>
                    <a:lnTo>
                      <a:pt x="460" y="687"/>
                    </a:lnTo>
                    <a:lnTo>
                      <a:pt x="458" y="687"/>
                    </a:lnTo>
                    <a:lnTo>
                      <a:pt x="458" y="686"/>
                    </a:lnTo>
                    <a:lnTo>
                      <a:pt x="458" y="685"/>
                    </a:lnTo>
                    <a:lnTo>
                      <a:pt x="457" y="685"/>
                    </a:lnTo>
                    <a:lnTo>
                      <a:pt x="456" y="685"/>
                    </a:lnTo>
                    <a:lnTo>
                      <a:pt x="454" y="685"/>
                    </a:lnTo>
                    <a:lnTo>
                      <a:pt x="453" y="685"/>
                    </a:lnTo>
                    <a:lnTo>
                      <a:pt x="452" y="685"/>
                    </a:lnTo>
                    <a:lnTo>
                      <a:pt x="450" y="685"/>
                    </a:lnTo>
                    <a:lnTo>
                      <a:pt x="449" y="685"/>
                    </a:lnTo>
                    <a:lnTo>
                      <a:pt x="449" y="686"/>
                    </a:lnTo>
                    <a:lnTo>
                      <a:pt x="449" y="687"/>
                    </a:lnTo>
                    <a:lnTo>
                      <a:pt x="449" y="689"/>
                    </a:lnTo>
                    <a:lnTo>
                      <a:pt x="448" y="689"/>
                    </a:lnTo>
                    <a:lnTo>
                      <a:pt x="446" y="689"/>
                    </a:lnTo>
                    <a:lnTo>
                      <a:pt x="445" y="689"/>
                    </a:lnTo>
                    <a:lnTo>
                      <a:pt x="444" y="689"/>
                    </a:lnTo>
                    <a:lnTo>
                      <a:pt x="444" y="690"/>
                    </a:lnTo>
                    <a:lnTo>
                      <a:pt x="443" y="690"/>
                    </a:lnTo>
                    <a:lnTo>
                      <a:pt x="443" y="691"/>
                    </a:lnTo>
                    <a:lnTo>
                      <a:pt x="441" y="691"/>
                    </a:lnTo>
                    <a:lnTo>
                      <a:pt x="441" y="690"/>
                    </a:lnTo>
                    <a:lnTo>
                      <a:pt x="440" y="690"/>
                    </a:lnTo>
                    <a:lnTo>
                      <a:pt x="440" y="691"/>
                    </a:lnTo>
                    <a:lnTo>
                      <a:pt x="439" y="691"/>
                    </a:lnTo>
                    <a:lnTo>
                      <a:pt x="439" y="690"/>
                    </a:lnTo>
                    <a:lnTo>
                      <a:pt x="437" y="690"/>
                    </a:lnTo>
                    <a:lnTo>
                      <a:pt x="436" y="690"/>
                    </a:lnTo>
                    <a:lnTo>
                      <a:pt x="435" y="690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3" y="693"/>
                    </a:lnTo>
                    <a:lnTo>
                      <a:pt x="433" y="694"/>
                    </a:lnTo>
                    <a:lnTo>
                      <a:pt x="433" y="695"/>
                    </a:lnTo>
                    <a:lnTo>
                      <a:pt x="433" y="697"/>
                    </a:lnTo>
                    <a:lnTo>
                      <a:pt x="433" y="698"/>
                    </a:lnTo>
                    <a:lnTo>
                      <a:pt x="433" y="699"/>
                    </a:lnTo>
                    <a:lnTo>
                      <a:pt x="433" y="700"/>
                    </a:lnTo>
                    <a:lnTo>
                      <a:pt x="433" y="702"/>
                    </a:lnTo>
                    <a:lnTo>
                      <a:pt x="433" y="703"/>
                    </a:lnTo>
                    <a:lnTo>
                      <a:pt x="432" y="704"/>
                    </a:lnTo>
                    <a:lnTo>
                      <a:pt x="432" y="706"/>
                    </a:lnTo>
                    <a:lnTo>
                      <a:pt x="432" y="707"/>
                    </a:lnTo>
                    <a:lnTo>
                      <a:pt x="431" y="707"/>
                    </a:lnTo>
                    <a:lnTo>
                      <a:pt x="431" y="708"/>
                    </a:lnTo>
                    <a:lnTo>
                      <a:pt x="431" y="710"/>
                    </a:lnTo>
                    <a:lnTo>
                      <a:pt x="429" y="710"/>
                    </a:lnTo>
                    <a:lnTo>
                      <a:pt x="429" y="711"/>
                    </a:lnTo>
                    <a:lnTo>
                      <a:pt x="429" y="712"/>
                    </a:lnTo>
                    <a:lnTo>
                      <a:pt x="428" y="712"/>
                    </a:lnTo>
                    <a:lnTo>
                      <a:pt x="427" y="712"/>
                    </a:lnTo>
                    <a:lnTo>
                      <a:pt x="425" y="712"/>
                    </a:lnTo>
                    <a:lnTo>
                      <a:pt x="424" y="712"/>
                    </a:lnTo>
                    <a:lnTo>
                      <a:pt x="423" y="712"/>
                    </a:lnTo>
                    <a:lnTo>
                      <a:pt x="423" y="711"/>
                    </a:lnTo>
                    <a:lnTo>
                      <a:pt x="423" y="710"/>
                    </a:lnTo>
                    <a:lnTo>
                      <a:pt x="423" y="708"/>
                    </a:lnTo>
                    <a:lnTo>
                      <a:pt x="422" y="706"/>
                    </a:lnTo>
                    <a:lnTo>
                      <a:pt x="420" y="706"/>
                    </a:lnTo>
                    <a:lnTo>
                      <a:pt x="420" y="704"/>
                    </a:lnTo>
                    <a:lnTo>
                      <a:pt x="419" y="704"/>
                    </a:lnTo>
                    <a:lnTo>
                      <a:pt x="419" y="703"/>
                    </a:lnTo>
                    <a:lnTo>
                      <a:pt x="418" y="703"/>
                    </a:lnTo>
                    <a:lnTo>
                      <a:pt x="418" y="702"/>
                    </a:lnTo>
                    <a:lnTo>
                      <a:pt x="416" y="702"/>
                    </a:lnTo>
                    <a:lnTo>
                      <a:pt x="416" y="700"/>
                    </a:lnTo>
                    <a:lnTo>
                      <a:pt x="416" y="699"/>
                    </a:lnTo>
                    <a:lnTo>
                      <a:pt x="416" y="698"/>
                    </a:lnTo>
                    <a:lnTo>
                      <a:pt x="415" y="698"/>
                    </a:lnTo>
                    <a:lnTo>
                      <a:pt x="415" y="697"/>
                    </a:lnTo>
                    <a:lnTo>
                      <a:pt x="414" y="697"/>
                    </a:lnTo>
                    <a:lnTo>
                      <a:pt x="414" y="695"/>
                    </a:lnTo>
                    <a:lnTo>
                      <a:pt x="412" y="694"/>
                    </a:lnTo>
                    <a:lnTo>
                      <a:pt x="412" y="693"/>
                    </a:lnTo>
                    <a:lnTo>
                      <a:pt x="411" y="693"/>
                    </a:lnTo>
                    <a:lnTo>
                      <a:pt x="411" y="691"/>
                    </a:lnTo>
                    <a:lnTo>
                      <a:pt x="410" y="691"/>
                    </a:lnTo>
                    <a:lnTo>
                      <a:pt x="410" y="690"/>
                    </a:lnTo>
                    <a:lnTo>
                      <a:pt x="408" y="690"/>
                    </a:lnTo>
                    <a:lnTo>
                      <a:pt x="408" y="689"/>
                    </a:lnTo>
                    <a:lnTo>
                      <a:pt x="408" y="687"/>
                    </a:lnTo>
                    <a:lnTo>
                      <a:pt x="408" y="686"/>
                    </a:lnTo>
                    <a:lnTo>
                      <a:pt x="408" y="685"/>
                    </a:lnTo>
                    <a:lnTo>
                      <a:pt x="408" y="683"/>
                    </a:lnTo>
                    <a:lnTo>
                      <a:pt x="408" y="682"/>
                    </a:lnTo>
                    <a:lnTo>
                      <a:pt x="407" y="682"/>
                    </a:lnTo>
                    <a:lnTo>
                      <a:pt x="407" y="683"/>
                    </a:lnTo>
                    <a:lnTo>
                      <a:pt x="406" y="683"/>
                    </a:lnTo>
                    <a:lnTo>
                      <a:pt x="406" y="685"/>
                    </a:lnTo>
                    <a:lnTo>
                      <a:pt x="406" y="686"/>
                    </a:lnTo>
                    <a:lnTo>
                      <a:pt x="405" y="686"/>
                    </a:lnTo>
                    <a:lnTo>
                      <a:pt x="403" y="686"/>
                    </a:lnTo>
                    <a:lnTo>
                      <a:pt x="403" y="685"/>
                    </a:lnTo>
                    <a:lnTo>
                      <a:pt x="402" y="685"/>
                    </a:lnTo>
                    <a:lnTo>
                      <a:pt x="401" y="685"/>
                    </a:lnTo>
                    <a:lnTo>
                      <a:pt x="399" y="685"/>
                    </a:lnTo>
                    <a:lnTo>
                      <a:pt x="399" y="686"/>
                    </a:lnTo>
                    <a:lnTo>
                      <a:pt x="399" y="687"/>
                    </a:lnTo>
                    <a:lnTo>
                      <a:pt x="398" y="687"/>
                    </a:lnTo>
                    <a:lnTo>
                      <a:pt x="398" y="689"/>
                    </a:lnTo>
                    <a:lnTo>
                      <a:pt x="397" y="689"/>
                    </a:lnTo>
                    <a:lnTo>
                      <a:pt x="395" y="689"/>
                    </a:lnTo>
                    <a:lnTo>
                      <a:pt x="394" y="689"/>
                    </a:lnTo>
                    <a:lnTo>
                      <a:pt x="393" y="689"/>
                    </a:lnTo>
                    <a:lnTo>
                      <a:pt x="391" y="689"/>
                    </a:lnTo>
                    <a:lnTo>
                      <a:pt x="391" y="687"/>
                    </a:lnTo>
                    <a:lnTo>
                      <a:pt x="390" y="687"/>
                    </a:lnTo>
                    <a:lnTo>
                      <a:pt x="389" y="687"/>
                    </a:lnTo>
                    <a:lnTo>
                      <a:pt x="389" y="689"/>
                    </a:lnTo>
                    <a:lnTo>
                      <a:pt x="388" y="690"/>
                    </a:lnTo>
                    <a:lnTo>
                      <a:pt x="388" y="691"/>
                    </a:lnTo>
                    <a:lnTo>
                      <a:pt x="386" y="691"/>
                    </a:lnTo>
                    <a:lnTo>
                      <a:pt x="386" y="690"/>
                    </a:lnTo>
                    <a:lnTo>
                      <a:pt x="385" y="690"/>
                    </a:lnTo>
                    <a:lnTo>
                      <a:pt x="384" y="690"/>
                    </a:lnTo>
                    <a:lnTo>
                      <a:pt x="382" y="690"/>
                    </a:lnTo>
                    <a:lnTo>
                      <a:pt x="381" y="690"/>
                    </a:lnTo>
                    <a:lnTo>
                      <a:pt x="381" y="691"/>
                    </a:lnTo>
                    <a:lnTo>
                      <a:pt x="381" y="693"/>
                    </a:lnTo>
                    <a:lnTo>
                      <a:pt x="380" y="694"/>
                    </a:lnTo>
                    <a:lnTo>
                      <a:pt x="378" y="694"/>
                    </a:lnTo>
                    <a:lnTo>
                      <a:pt x="378" y="695"/>
                    </a:lnTo>
                    <a:lnTo>
                      <a:pt x="377" y="695"/>
                    </a:lnTo>
                    <a:lnTo>
                      <a:pt x="376" y="695"/>
                    </a:lnTo>
                    <a:lnTo>
                      <a:pt x="374" y="695"/>
                    </a:lnTo>
                    <a:lnTo>
                      <a:pt x="373" y="695"/>
                    </a:lnTo>
                    <a:lnTo>
                      <a:pt x="372" y="695"/>
                    </a:lnTo>
                    <a:lnTo>
                      <a:pt x="371" y="695"/>
                    </a:lnTo>
                    <a:lnTo>
                      <a:pt x="369" y="695"/>
                    </a:lnTo>
                    <a:lnTo>
                      <a:pt x="368" y="695"/>
                    </a:lnTo>
                    <a:lnTo>
                      <a:pt x="367" y="695"/>
                    </a:lnTo>
                    <a:lnTo>
                      <a:pt x="365" y="695"/>
                    </a:lnTo>
                    <a:lnTo>
                      <a:pt x="365" y="694"/>
                    </a:lnTo>
                    <a:lnTo>
                      <a:pt x="364" y="693"/>
                    </a:lnTo>
                    <a:lnTo>
                      <a:pt x="363" y="691"/>
                    </a:lnTo>
                    <a:lnTo>
                      <a:pt x="361" y="691"/>
                    </a:lnTo>
                    <a:lnTo>
                      <a:pt x="361" y="690"/>
                    </a:lnTo>
                    <a:lnTo>
                      <a:pt x="360" y="690"/>
                    </a:lnTo>
                    <a:lnTo>
                      <a:pt x="360" y="689"/>
                    </a:lnTo>
                    <a:lnTo>
                      <a:pt x="360" y="687"/>
                    </a:lnTo>
                    <a:lnTo>
                      <a:pt x="361" y="687"/>
                    </a:lnTo>
                    <a:lnTo>
                      <a:pt x="363" y="687"/>
                    </a:lnTo>
                    <a:lnTo>
                      <a:pt x="363" y="686"/>
                    </a:lnTo>
                    <a:lnTo>
                      <a:pt x="364" y="686"/>
                    </a:lnTo>
                    <a:lnTo>
                      <a:pt x="364" y="685"/>
                    </a:lnTo>
                    <a:lnTo>
                      <a:pt x="365" y="685"/>
                    </a:lnTo>
                    <a:lnTo>
                      <a:pt x="365" y="683"/>
                    </a:lnTo>
                    <a:lnTo>
                      <a:pt x="367" y="683"/>
                    </a:lnTo>
                    <a:lnTo>
                      <a:pt x="367" y="682"/>
                    </a:lnTo>
                    <a:lnTo>
                      <a:pt x="368" y="682"/>
                    </a:lnTo>
                    <a:lnTo>
                      <a:pt x="368" y="683"/>
                    </a:lnTo>
                    <a:lnTo>
                      <a:pt x="369" y="683"/>
                    </a:lnTo>
                    <a:lnTo>
                      <a:pt x="371" y="683"/>
                    </a:lnTo>
                    <a:lnTo>
                      <a:pt x="372" y="683"/>
                    </a:lnTo>
                    <a:lnTo>
                      <a:pt x="373" y="683"/>
                    </a:lnTo>
                    <a:lnTo>
                      <a:pt x="374" y="683"/>
                    </a:lnTo>
                    <a:lnTo>
                      <a:pt x="376" y="683"/>
                    </a:lnTo>
                    <a:lnTo>
                      <a:pt x="377" y="683"/>
                    </a:lnTo>
                    <a:lnTo>
                      <a:pt x="378" y="683"/>
                    </a:lnTo>
                    <a:lnTo>
                      <a:pt x="378" y="685"/>
                    </a:lnTo>
                    <a:lnTo>
                      <a:pt x="380" y="685"/>
                    </a:lnTo>
                    <a:lnTo>
                      <a:pt x="381" y="685"/>
                    </a:lnTo>
                    <a:lnTo>
                      <a:pt x="382" y="685"/>
                    </a:lnTo>
                    <a:lnTo>
                      <a:pt x="384" y="685"/>
                    </a:lnTo>
                    <a:lnTo>
                      <a:pt x="385" y="685"/>
                    </a:lnTo>
                    <a:lnTo>
                      <a:pt x="385" y="683"/>
                    </a:lnTo>
                    <a:lnTo>
                      <a:pt x="386" y="683"/>
                    </a:lnTo>
                    <a:lnTo>
                      <a:pt x="386" y="682"/>
                    </a:lnTo>
                    <a:lnTo>
                      <a:pt x="386" y="681"/>
                    </a:lnTo>
                    <a:lnTo>
                      <a:pt x="386" y="679"/>
                    </a:lnTo>
                    <a:lnTo>
                      <a:pt x="386" y="676"/>
                    </a:lnTo>
                    <a:lnTo>
                      <a:pt x="386" y="674"/>
                    </a:lnTo>
                    <a:lnTo>
                      <a:pt x="388" y="674"/>
                    </a:lnTo>
                    <a:lnTo>
                      <a:pt x="388" y="673"/>
                    </a:lnTo>
                    <a:lnTo>
                      <a:pt x="389" y="673"/>
                    </a:lnTo>
                    <a:lnTo>
                      <a:pt x="389" y="672"/>
                    </a:lnTo>
                    <a:lnTo>
                      <a:pt x="389" y="670"/>
                    </a:lnTo>
                    <a:lnTo>
                      <a:pt x="390" y="670"/>
                    </a:lnTo>
                    <a:lnTo>
                      <a:pt x="390" y="669"/>
                    </a:lnTo>
                    <a:lnTo>
                      <a:pt x="390" y="668"/>
                    </a:lnTo>
                    <a:lnTo>
                      <a:pt x="390" y="666"/>
                    </a:lnTo>
                    <a:lnTo>
                      <a:pt x="391" y="666"/>
                    </a:lnTo>
                    <a:lnTo>
                      <a:pt x="391" y="665"/>
                    </a:lnTo>
                    <a:lnTo>
                      <a:pt x="391" y="664"/>
                    </a:lnTo>
                    <a:lnTo>
                      <a:pt x="391" y="662"/>
                    </a:lnTo>
                    <a:lnTo>
                      <a:pt x="393" y="661"/>
                    </a:lnTo>
                    <a:lnTo>
                      <a:pt x="393" y="660"/>
                    </a:lnTo>
                    <a:lnTo>
                      <a:pt x="394" y="660"/>
                    </a:lnTo>
                    <a:lnTo>
                      <a:pt x="394" y="659"/>
                    </a:lnTo>
                    <a:lnTo>
                      <a:pt x="395" y="659"/>
                    </a:lnTo>
                    <a:lnTo>
                      <a:pt x="395" y="657"/>
                    </a:lnTo>
                    <a:lnTo>
                      <a:pt x="395" y="656"/>
                    </a:lnTo>
                    <a:lnTo>
                      <a:pt x="395" y="655"/>
                    </a:lnTo>
                    <a:lnTo>
                      <a:pt x="397" y="655"/>
                    </a:lnTo>
                    <a:lnTo>
                      <a:pt x="397" y="653"/>
                    </a:lnTo>
                    <a:lnTo>
                      <a:pt x="397" y="652"/>
                    </a:lnTo>
                    <a:lnTo>
                      <a:pt x="397" y="651"/>
                    </a:lnTo>
                    <a:lnTo>
                      <a:pt x="397" y="649"/>
                    </a:lnTo>
                    <a:lnTo>
                      <a:pt x="395" y="649"/>
                    </a:lnTo>
                    <a:lnTo>
                      <a:pt x="395" y="648"/>
                    </a:lnTo>
                    <a:lnTo>
                      <a:pt x="394" y="648"/>
                    </a:lnTo>
                    <a:lnTo>
                      <a:pt x="393" y="648"/>
                    </a:lnTo>
                    <a:lnTo>
                      <a:pt x="391" y="648"/>
                    </a:lnTo>
                    <a:lnTo>
                      <a:pt x="391" y="647"/>
                    </a:lnTo>
                    <a:lnTo>
                      <a:pt x="390" y="647"/>
                    </a:lnTo>
                    <a:lnTo>
                      <a:pt x="389" y="645"/>
                    </a:lnTo>
                    <a:lnTo>
                      <a:pt x="389" y="644"/>
                    </a:lnTo>
                    <a:lnTo>
                      <a:pt x="389" y="643"/>
                    </a:lnTo>
                    <a:lnTo>
                      <a:pt x="390" y="643"/>
                    </a:lnTo>
                    <a:lnTo>
                      <a:pt x="393" y="642"/>
                    </a:lnTo>
                    <a:lnTo>
                      <a:pt x="395" y="643"/>
                    </a:lnTo>
                    <a:lnTo>
                      <a:pt x="395" y="642"/>
                    </a:lnTo>
                    <a:lnTo>
                      <a:pt x="397" y="642"/>
                    </a:lnTo>
                    <a:lnTo>
                      <a:pt x="397" y="643"/>
                    </a:lnTo>
                    <a:lnTo>
                      <a:pt x="398" y="643"/>
                    </a:lnTo>
                    <a:lnTo>
                      <a:pt x="398" y="644"/>
                    </a:lnTo>
                    <a:lnTo>
                      <a:pt x="399" y="644"/>
                    </a:lnTo>
                    <a:lnTo>
                      <a:pt x="399" y="643"/>
                    </a:lnTo>
                    <a:lnTo>
                      <a:pt x="399" y="642"/>
                    </a:lnTo>
                    <a:lnTo>
                      <a:pt x="399" y="640"/>
                    </a:lnTo>
                    <a:lnTo>
                      <a:pt x="399" y="639"/>
                    </a:lnTo>
                    <a:lnTo>
                      <a:pt x="399" y="638"/>
                    </a:lnTo>
                    <a:lnTo>
                      <a:pt x="401" y="638"/>
                    </a:lnTo>
                    <a:lnTo>
                      <a:pt x="401" y="639"/>
                    </a:lnTo>
                    <a:lnTo>
                      <a:pt x="402" y="639"/>
                    </a:lnTo>
                    <a:lnTo>
                      <a:pt x="403" y="640"/>
                    </a:lnTo>
                    <a:lnTo>
                      <a:pt x="405" y="640"/>
                    </a:lnTo>
                    <a:lnTo>
                      <a:pt x="405" y="639"/>
                    </a:lnTo>
                    <a:lnTo>
                      <a:pt x="403" y="638"/>
                    </a:lnTo>
                    <a:lnTo>
                      <a:pt x="402" y="636"/>
                    </a:lnTo>
                    <a:lnTo>
                      <a:pt x="401" y="635"/>
                    </a:lnTo>
                    <a:lnTo>
                      <a:pt x="402" y="635"/>
                    </a:lnTo>
                    <a:lnTo>
                      <a:pt x="402" y="632"/>
                    </a:lnTo>
                    <a:lnTo>
                      <a:pt x="402" y="631"/>
                    </a:lnTo>
                    <a:lnTo>
                      <a:pt x="402" y="630"/>
                    </a:lnTo>
                    <a:lnTo>
                      <a:pt x="403" y="630"/>
                    </a:lnTo>
                    <a:lnTo>
                      <a:pt x="403" y="628"/>
                    </a:lnTo>
                    <a:lnTo>
                      <a:pt x="403" y="627"/>
                    </a:lnTo>
                    <a:lnTo>
                      <a:pt x="403" y="626"/>
                    </a:lnTo>
                    <a:lnTo>
                      <a:pt x="403" y="625"/>
                    </a:lnTo>
                    <a:lnTo>
                      <a:pt x="402" y="625"/>
                    </a:lnTo>
                    <a:lnTo>
                      <a:pt x="401" y="625"/>
                    </a:lnTo>
                    <a:lnTo>
                      <a:pt x="401" y="623"/>
                    </a:lnTo>
                    <a:lnTo>
                      <a:pt x="401" y="622"/>
                    </a:lnTo>
                    <a:lnTo>
                      <a:pt x="401" y="621"/>
                    </a:lnTo>
                    <a:lnTo>
                      <a:pt x="402" y="621"/>
                    </a:lnTo>
                    <a:lnTo>
                      <a:pt x="402" y="619"/>
                    </a:lnTo>
                    <a:lnTo>
                      <a:pt x="402" y="618"/>
                    </a:lnTo>
                    <a:lnTo>
                      <a:pt x="403" y="618"/>
                    </a:lnTo>
                    <a:lnTo>
                      <a:pt x="405" y="618"/>
                    </a:lnTo>
                    <a:lnTo>
                      <a:pt x="405" y="617"/>
                    </a:lnTo>
                    <a:lnTo>
                      <a:pt x="405" y="615"/>
                    </a:lnTo>
                    <a:lnTo>
                      <a:pt x="403" y="615"/>
                    </a:lnTo>
                    <a:lnTo>
                      <a:pt x="402" y="615"/>
                    </a:lnTo>
                    <a:lnTo>
                      <a:pt x="401" y="615"/>
                    </a:lnTo>
                    <a:lnTo>
                      <a:pt x="399" y="615"/>
                    </a:lnTo>
                    <a:lnTo>
                      <a:pt x="398" y="615"/>
                    </a:lnTo>
                    <a:lnTo>
                      <a:pt x="398" y="614"/>
                    </a:lnTo>
                    <a:lnTo>
                      <a:pt x="397" y="613"/>
                    </a:lnTo>
                    <a:lnTo>
                      <a:pt x="397" y="611"/>
                    </a:lnTo>
                    <a:lnTo>
                      <a:pt x="397" y="610"/>
                    </a:lnTo>
                    <a:lnTo>
                      <a:pt x="395" y="610"/>
                    </a:lnTo>
                    <a:lnTo>
                      <a:pt x="395" y="609"/>
                    </a:lnTo>
                    <a:lnTo>
                      <a:pt x="395" y="610"/>
                    </a:lnTo>
                    <a:lnTo>
                      <a:pt x="394" y="610"/>
                    </a:lnTo>
                    <a:lnTo>
                      <a:pt x="393" y="610"/>
                    </a:lnTo>
                    <a:lnTo>
                      <a:pt x="393" y="609"/>
                    </a:lnTo>
                    <a:lnTo>
                      <a:pt x="391" y="609"/>
                    </a:lnTo>
                    <a:lnTo>
                      <a:pt x="390" y="609"/>
                    </a:lnTo>
                    <a:lnTo>
                      <a:pt x="390" y="610"/>
                    </a:lnTo>
                    <a:lnTo>
                      <a:pt x="390" y="611"/>
                    </a:lnTo>
                    <a:lnTo>
                      <a:pt x="390" y="613"/>
                    </a:lnTo>
                    <a:lnTo>
                      <a:pt x="389" y="614"/>
                    </a:lnTo>
                    <a:lnTo>
                      <a:pt x="388" y="614"/>
                    </a:lnTo>
                    <a:lnTo>
                      <a:pt x="386" y="614"/>
                    </a:lnTo>
                    <a:lnTo>
                      <a:pt x="385" y="614"/>
                    </a:lnTo>
                    <a:lnTo>
                      <a:pt x="384" y="614"/>
                    </a:lnTo>
                    <a:lnTo>
                      <a:pt x="384" y="615"/>
                    </a:lnTo>
                    <a:lnTo>
                      <a:pt x="382" y="615"/>
                    </a:lnTo>
                    <a:lnTo>
                      <a:pt x="384" y="615"/>
                    </a:lnTo>
                    <a:lnTo>
                      <a:pt x="384" y="617"/>
                    </a:lnTo>
                    <a:lnTo>
                      <a:pt x="382" y="617"/>
                    </a:lnTo>
                    <a:lnTo>
                      <a:pt x="382" y="618"/>
                    </a:lnTo>
                    <a:lnTo>
                      <a:pt x="382" y="617"/>
                    </a:lnTo>
                    <a:lnTo>
                      <a:pt x="381" y="617"/>
                    </a:lnTo>
                    <a:lnTo>
                      <a:pt x="381" y="618"/>
                    </a:lnTo>
                    <a:lnTo>
                      <a:pt x="380" y="618"/>
                    </a:lnTo>
                    <a:lnTo>
                      <a:pt x="380" y="619"/>
                    </a:lnTo>
                    <a:lnTo>
                      <a:pt x="380" y="618"/>
                    </a:lnTo>
                    <a:lnTo>
                      <a:pt x="380" y="617"/>
                    </a:lnTo>
                    <a:lnTo>
                      <a:pt x="380" y="615"/>
                    </a:lnTo>
                    <a:lnTo>
                      <a:pt x="378" y="615"/>
                    </a:lnTo>
                    <a:lnTo>
                      <a:pt x="378" y="614"/>
                    </a:lnTo>
                    <a:lnTo>
                      <a:pt x="377" y="614"/>
                    </a:lnTo>
                    <a:lnTo>
                      <a:pt x="376" y="614"/>
                    </a:lnTo>
                    <a:lnTo>
                      <a:pt x="376" y="615"/>
                    </a:lnTo>
                    <a:lnTo>
                      <a:pt x="374" y="615"/>
                    </a:lnTo>
                    <a:lnTo>
                      <a:pt x="374" y="617"/>
                    </a:lnTo>
                    <a:lnTo>
                      <a:pt x="373" y="617"/>
                    </a:lnTo>
                    <a:lnTo>
                      <a:pt x="373" y="618"/>
                    </a:lnTo>
                    <a:lnTo>
                      <a:pt x="372" y="618"/>
                    </a:lnTo>
                    <a:lnTo>
                      <a:pt x="372" y="619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9" y="618"/>
                    </a:lnTo>
                    <a:lnTo>
                      <a:pt x="371" y="618"/>
                    </a:lnTo>
                    <a:lnTo>
                      <a:pt x="372" y="618"/>
                    </a:lnTo>
                    <a:lnTo>
                      <a:pt x="372" y="617"/>
                    </a:lnTo>
                    <a:lnTo>
                      <a:pt x="371" y="617"/>
                    </a:lnTo>
                    <a:lnTo>
                      <a:pt x="369" y="617"/>
                    </a:lnTo>
                    <a:lnTo>
                      <a:pt x="369" y="618"/>
                    </a:lnTo>
                    <a:lnTo>
                      <a:pt x="369" y="619"/>
                    </a:lnTo>
                    <a:lnTo>
                      <a:pt x="368" y="619"/>
                    </a:lnTo>
                    <a:lnTo>
                      <a:pt x="368" y="621"/>
                    </a:lnTo>
                    <a:lnTo>
                      <a:pt x="368" y="622"/>
                    </a:lnTo>
                    <a:lnTo>
                      <a:pt x="367" y="622"/>
                    </a:lnTo>
                    <a:lnTo>
                      <a:pt x="367" y="621"/>
                    </a:lnTo>
                    <a:lnTo>
                      <a:pt x="368" y="621"/>
                    </a:lnTo>
                    <a:lnTo>
                      <a:pt x="367" y="621"/>
                    </a:lnTo>
                    <a:lnTo>
                      <a:pt x="365" y="621"/>
                    </a:lnTo>
                    <a:lnTo>
                      <a:pt x="365" y="622"/>
                    </a:lnTo>
                    <a:lnTo>
                      <a:pt x="365" y="623"/>
                    </a:lnTo>
                    <a:lnTo>
                      <a:pt x="365" y="625"/>
                    </a:lnTo>
                    <a:lnTo>
                      <a:pt x="364" y="625"/>
                    </a:lnTo>
                    <a:lnTo>
                      <a:pt x="364" y="623"/>
                    </a:lnTo>
                    <a:lnTo>
                      <a:pt x="364" y="622"/>
                    </a:lnTo>
                    <a:lnTo>
                      <a:pt x="363" y="622"/>
                    </a:lnTo>
                    <a:lnTo>
                      <a:pt x="363" y="621"/>
                    </a:lnTo>
                    <a:lnTo>
                      <a:pt x="363" y="622"/>
                    </a:lnTo>
                    <a:lnTo>
                      <a:pt x="361" y="622"/>
                    </a:lnTo>
                    <a:lnTo>
                      <a:pt x="361" y="623"/>
                    </a:lnTo>
                    <a:lnTo>
                      <a:pt x="360" y="623"/>
                    </a:lnTo>
                    <a:lnTo>
                      <a:pt x="360" y="622"/>
                    </a:lnTo>
                    <a:lnTo>
                      <a:pt x="359" y="622"/>
                    </a:lnTo>
                    <a:lnTo>
                      <a:pt x="357" y="622"/>
                    </a:lnTo>
                    <a:lnTo>
                      <a:pt x="357" y="623"/>
                    </a:lnTo>
                    <a:lnTo>
                      <a:pt x="356" y="623"/>
                    </a:lnTo>
                    <a:lnTo>
                      <a:pt x="356" y="622"/>
                    </a:lnTo>
                    <a:lnTo>
                      <a:pt x="357" y="622"/>
                    </a:lnTo>
                    <a:lnTo>
                      <a:pt x="356" y="621"/>
                    </a:lnTo>
                    <a:lnTo>
                      <a:pt x="356" y="619"/>
                    </a:lnTo>
                    <a:lnTo>
                      <a:pt x="355" y="619"/>
                    </a:lnTo>
                    <a:lnTo>
                      <a:pt x="355" y="618"/>
                    </a:lnTo>
                    <a:lnTo>
                      <a:pt x="353" y="618"/>
                    </a:lnTo>
                    <a:lnTo>
                      <a:pt x="353" y="617"/>
                    </a:lnTo>
                    <a:lnTo>
                      <a:pt x="353" y="615"/>
                    </a:lnTo>
                    <a:lnTo>
                      <a:pt x="352" y="615"/>
                    </a:lnTo>
                    <a:lnTo>
                      <a:pt x="352" y="614"/>
                    </a:lnTo>
                    <a:lnTo>
                      <a:pt x="352" y="613"/>
                    </a:lnTo>
                    <a:lnTo>
                      <a:pt x="352" y="611"/>
                    </a:lnTo>
                    <a:lnTo>
                      <a:pt x="353" y="611"/>
                    </a:lnTo>
                    <a:lnTo>
                      <a:pt x="353" y="610"/>
                    </a:lnTo>
                    <a:lnTo>
                      <a:pt x="355" y="610"/>
                    </a:lnTo>
                    <a:lnTo>
                      <a:pt x="353" y="610"/>
                    </a:lnTo>
                    <a:lnTo>
                      <a:pt x="353" y="609"/>
                    </a:lnTo>
                    <a:lnTo>
                      <a:pt x="352" y="609"/>
                    </a:lnTo>
                    <a:lnTo>
                      <a:pt x="352" y="610"/>
                    </a:lnTo>
                    <a:lnTo>
                      <a:pt x="351" y="610"/>
                    </a:lnTo>
                    <a:lnTo>
                      <a:pt x="351" y="609"/>
                    </a:lnTo>
                    <a:lnTo>
                      <a:pt x="350" y="609"/>
                    </a:lnTo>
                    <a:lnTo>
                      <a:pt x="350" y="608"/>
                    </a:lnTo>
                    <a:lnTo>
                      <a:pt x="348" y="608"/>
                    </a:lnTo>
                    <a:lnTo>
                      <a:pt x="348" y="606"/>
                    </a:lnTo>
                    <a:lnTo>
                      <a:pt x="347" y="606"/>
                    </a:lnTo>
                    <a:lnTo>
                      <a:pt x="347" y="605"/>
                    </a:lnTo>
                    <a:lnTo>
                      <a:pt x="348" y="605"/>
                    </a:lnTo>
                    <a:lnTo>
                      <a:pt x="348" y="604"/>
                    </a:lnTo>
                    <a:lnTo>
                      <a:pt x="348" y="602"/>
                    </a:lnTo>
                    <a:lnTo>
                      <a:pt x="350" y="602"/>
                    </a:lnTo>
                    <a:lnTo>
                      <a:pt x="348" y="601"/>
                    </a:lnTo>
                    <a:lnTo>
                      <a:pt x="350" y="600"/>
                    </a:lnTo>
                    <a:lnTo>
                      <a:pt x="348" y="600"/>
                    </a:lnTo>
                    <a:lnTo>
                      <a:pt x="347" y="601"/>
                    </a:lnTo>
                    <a:lnTo>
                      <a:pt x="347" y="602"/>
                    </a:lnTo>
                    <a:lnTo>
                      <a:pt x="346" y="602"/>
                    </a:lnTo>
                    <a:lnTo>
                      <a:pt x="346" y="604"/>
                    </a:lnTo>
                    <a:lnTo>
                      <a:pt x="344" y="604"/>
                    </a:lnTo>
                    <a:lnTo>
                      <a:pt x="344" y="602"/>
                    </a:lnTo>
                    <a:lnTo>
                      <a:pt x="344" y="601"/>
                    </a:lnTo>
                    <a:lnTo>
                      <a:pt x="344" y="600"/>
                    </a:lnTo>
                    <a:lnTo>
                      <a:pt x="342" y="600"/>
                    </a:lnTo>
                    <a:lnTo>
                      <a:pt x="342" y="601"/>
                    </a:lnTo>
                    <a:lnTo>
                      <a:pt x="342" y="602"/>
                    </a:lnTo>
                    <a:lnTo>
                      <a:pt x="340" y="602"/>
                    </a:lnTo>
                    <a:lnTo>
                      <a:pt x="339" y="602"/>
                    </a:lnTo>
                    <a:lnTo>
                      <a:pt x="339" y="601"/>
                    </a:lnTo>
                    <a:lnTo>
                      <a:pt x="338" y="601"/>
                    </a:lnTo>
                    <a:lnTo>
                      <a:pt x="336" y="601"/>
                    </a:lnTo>
                    <a:lnTo>
                      <a:pt x="336" y="600"/>
                    </a:lnTo>
                    <a:lnTo>
                      <a:pt x="335" y="600"/>
                    </a:lnTo>
                    <a:lnTo>
                      <a:pt x="335" y="601"/>
                    </a:lnTo>
                    <a:lnTo>
                      <a:pt x="335" y="600"/>
                    </a:lnTo>
                    <a:lnTo>
                      <a:pt x="335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3" y="598"/>
                    </a:lnTo>
                    <a:lnTo>
                      <a:pt x="333" y="600"/>
                    </a:lnTo>
                    <a:lnTo>
                      <a:pt x="331" y="600"/>
                    </a:lnTo>
                    <a:lnTo>
                      <a:pt x="331" y="598"/>
                    </a:lnTo>
                    <a:lnTo>
                      <a:pt x="331" y="597"/>
                    </a:lnTo>
                    <a:lnTo>
                      <a:pt x="331" y="596"/>
                    </a:lnTo>
                    <a:lnTo>
                      <a:pt x="330" y="596"/>
                    </a:lnTo>
                    <a:lnTo>
                      <a:pt x="330" y="597"/>
                    </a:lnTo>
                    <a:lnTo>
                      <a:pt x="330" y="596"/>
                    </a:lnTo>
                    <a:lnTo>
                      <a:pt x="329" y="596"/>
                    </a:lnTo>
                    <a:lnTo>
                      <a:pt x="329" y="594"/>
                    </a:lnTo>
                    <a:lnTo>
                      <a:pt x="330" y="594"/>
                    </a:lnTo>
                    <a:lnTo>
                      <a:pt x="330" y="593"/>
                    </a:lnTo>
                    <a:lnTo>
                      <a:pt x="330" y="592"/>
                    </a:lnTo>
                    <a:lnTo>
                      <a:pt x="330" y="590"/>
                    </a:lnTo>
                    <a:lnTo>
                      <a:pt x="330" y="589"/>
                    </a:lnTo>
                    <a:lnTo>
                      <a:pt x="330" y="588"/>
                    </a:lnTo>
                    <a:lnTo>
                      <a:pt x="329" y="588"/>
                    </a:lnTo>
                    <a:lnTo>
                      <a:pt x="329" y="587"/>
                    </a:lnTo>
                    <a:lnTo>
                      <a:pt x="329" y="585"/>
                    </a:lnTo>
                    <a:lnTo>
                      <a:pt x="327" y="584"/>
                    </a:lnTo>
                    <a:lnTo>
                      <a:pt x="329" y="584"/>
                    </a:lnTo>
                    <a:lnTo>
                      <a:pt x="329" y="583"/>
                    </a:lnTo>
                    <a:lnTo>
                      <a:pt x="327" y="581"/>
                    </a:lnTo>
                    <a:lnTo>
                      <a:pt x="326" y="583"/>
                    </a:lnTo>
                    <a:lnTo>
                      <a:pt x="325" y="584"/>
                    </a:lnTo>
                    <a:lnTo>
                      <a:pt x="323" y="584"/>
                    </a:lnTo>
                    <a:lnTo>
                      <a:pt x="322" y="584"/>
                    </a:lnTo>
                    <a:lnTo>
                      <a:pt x="322" y="583"/>
                    </a:lnTo>
                    <a:lnTo>
                      <a:pt x="322" y="581"/>
                    </a:lnTo>
                    <a:lnTo>
                      <a:pt x="323" y="581"/>
                    </a:lnTo>
                    <a:lnTo>
                      <a:pt x="323" y="580"/>
                    </a:lnTo>
                    <a:lnTo>
                      <a:pt x="323" y="579"/>
                    </a:lnTo>
                    <a:lnTo>
                      <a:pt x="322" y="579"/>
                    </a:lnTo>
                    <a:lnTo>
                      <a:pt x="322" y="580"/>
                    </a:lnTo>
                    <a:lnTo>
                      <a:pt x="322" y="579"/>
                    </a:lnTo>
                    <a:lnTo>
                      <a:pt x="321" y="579"/>
                    </a:lnTo>
                    <a:lnTo>
                      <a:pt x="321" y="577"/>
                    </a:lnTo>
                    <a:lnTo>
                      <a:pt x="319" y="577"/>
                    </a:lnTo>
                    <a:lnTo>
                      <a:pt x="318" y="577"/>
                    </a:lnTo>
                    <a:lnTo>
                      <a:pt x="318" y="576"/>
                    </a:lnTo>
                    <a:lnTo>
                      <a:pt x="317" y="575"/>
                    </a:lnTo>
                    <a:lnTo>
                      <a:pt x="317" y="573"/>
                    </a:lnTo>
                    <a:lnTo>
                      <a:pt x="316" y="573"/>
                    </a:lnTo>
                    <a:lnTo>
                      <a:pt x="316" y="572"/>
                    </a:lnTo>
                    <a:lnTo>
                      <a:pt x="314" y="572"/>
                    </a:lnTo>
                    <a:lnTo>
                      <a:pt x="314" y="573"/>
                    </a:lnTo>
                    <a:lnTo>
                      <a:pt x="313" y="573"/>
                    </a:lnTo>
                    <a:lnTo>
                      <a:pt x="313" y="575"/>
                    </a:lnTo>
                    <a:lnTo>
                      <a:pt x="312" y="575"/>
                    </a:lnTo>
                    <a:lnTo>
                      <a:pt x="310" y="575"/>
                    </a:lnTo>
                    <a:lnTo>
                      <a:pt x="310" y="573"/>
                    </a:lnTo>
                    <a:lnTo>
                      <a:pt x="310" y="572"/>
                    </a:lnTo>
                    <a:lnTo>
                      <a:pt x="309" y="571"/>
                    </a:lnTo>
                    <a:lnTo>
                      <a:pt x="308" y="571"/>
                    </a:lnTo>
                    <a:lnTo>
                      <a:pt x="306" y="571"/>
                    </a:lnTo>
                    <a:lnTo>
                      <a:pt x="305" y="571"/>
                    </a:lnTo>
                    <a:lnTo>
                      <a:pt x="305" y="570"/>
                    </a:lnTo>
                    <a:lnTo>
                      <a:pt x="305" y="568"/>
                    </a:lnTo>
                    <a:lnTo>
                      <a:pt x="305" y="567"/>
                    </a:lnTo>
                    <a:lnTo>
                      <a:pt x="305" y="566"/>
                    </a:lnTo>
                    <a:lnTo>
                      <a:pt x="305" y="564"/>
                    </a:lnTo>
                    <a:lnTo>
                      <a:pt x="305" y="563"/>
                    </a:lnTo>
                    <a:lnTo>
                      <a:pt x="304" y="563"/>
                    </a:lnTo>
                    <a:lnTo>
                      <a:pt x="304" y="562"/>
                    </a:lnTo>
                    <a:lnTo>
                      <a:pt x="304" y="560"/>
                    </a:lnTo>
                    <a:lnTo>
                      <a:pt x="304" y="559"/>
                    </a:lnTo>
                    <a:lnTo>
                      <a:pt x="305" y="558"/>
                    </a:lnTo>
                    <a:lnTo>
                      <a:pt x="305" y="556"/>
                    </a:lnTo>
                    <a:lnTo>
                      <a:pt x="305" y="555"/>
                    </a:lnTo>
                    <a:lnTo>
                      <a:pt x="306" y="554"/>
                    </a:lnTo>
                    <a:lnTo>
                      <a:pt x="308" y="554"/>
                    </a:lnTo>
                    <a:lnTo>
                      <a:pt x="309" y="554"/>
                    </a:lnTo>
                    <a:lnTo>
                      <a:pt x="309" y="553"/>
                    </a:lnTo>
                    <a:lnTo>
                      <a:pt x="310" y="553"/>
                    </a:lnTo>
                    <a:lnTo>
                      <a:pt x="310" y="554"/>
                    </a:lnTo>
                    <a:lnTo>
                      <a:pt x="312" y="555"/>
                    </a:lnTo>
                    <a:lnTo>
                      <a:pt x="313" y="556"/>
                    </a:lnTo>
                    <a:lnTo>
                      <a:pt x="314" y="556"/>
                    </a:lnTo>
                    <a:lnTo>
                      <a:pt x="314" y="558"/>
                    </a:lnTo>
                    <a:lnTo>
                      <a:pt x="316" y="558"/>
                    </a:lnTo>
                    <a:lnTo>
                      <a:pt x="317" y="556"/>
                    </a:lnTo>
                    <a:lnTo>
                      <a:pt x="318" y="555"/>
                    </a:lnTo>
                    <a:lnTo>
                      <a:pt x="319" y="555"/>
                    </a:lnTo>
                    <a:lnTo>
                      <a:pt x="319" y="556"/>
                    </a:lnTo>
                    <a:lnTo>
                      <a:pt x="321" y="556"/>
                    </a:lnTo>
                    <a:lnTo>
                      <a:pt x="322" y="556"/>
                    </a:lnTo>
                    <a:lnTo>
                      <a:pt x="322" y="558"/>
                    </a:lnTo>
                    <a:lnTo>
                      <a:pt x="323" y="559"/>
                    </a:lnTo>
                    <a:lnTo>
                      <a:pt x="325" y="559"/>
                    </a:lnTo>
                    <a:lnTo>
                      <a:pt x="323" y="558"/>
                    </a:lnTo>
                    <a:lnTo>
                      <a:pt x="323" y="556"/>
                    </a:lnTo>
                    <a:lnTo>
                      <a:pt x="323" y="555"/>
                    </a:lnTo>
                    <a:lnTo>
                      <a:pt x="325" y="555"/>
                    </a:lnTo>
                    <a:lnTo>
                      <a:pt x="326" y="555"/>
                    </a:lnTo>
                    <a:lnTo>
                      <a:pt x="326" y="554"/>
                    </a:lnTo>
                    <a:lnTo>
                      <a:pt x="327" y="554"/>
                    </a:lnTo>
                    <a:lnTo>
                      <a:pt x="329" y="554"/>
                    </a:lnTo>
                    <a:lnTo>
                      <a:pt x="330" y="553"/>
                    </a:lnTo>
                    <a:lnTo>
                      <a:pt x="331" y="554"/>
                    </a:lnTo>
                    <a:lnTo>
                      <a:pt x="331" y="555"/>
                    </a:lnTo>
                    <a:lnTo>
                      <a:pt x="330" y="555"/>
                    </a:lnTo>
                    <a:lnTo>
                      <a:pt x="331" y="555"/>
                    </a:lnTo>
                    <a:lnTo>
                      <a:pt x="331" y="556"/>
                    </a:lnTo>
                    <a:lnTo>
                      <a:pt x="331" y="558"/>
                    </a:lnTo>
                    <a:lnTo>
                      <a:pt x="330" y="558"/>
                    </a:lnTo>
                    <a:lnTo>
                      <a:pt x="330" y="560"/>
                    </a:lnTo>
                    <a:lnTo>
                      <a:pt x="330" y="562"/>
                    </a:lnTo>
                    <a:lnTo>
                      <a:pt x="331" y="562"/>
                    </a:lnTo>
                    <a:lnTo>
                      <a:pt x="331" y="560"/>
                    </a:lnTo>
                    <a:lnTo>
                      <a:pt x="331" y="559"/>
                    </a:lnTo>
                    <a:lnTo>
                      <a:pt x="333" y="559"/>
                    </a:lnTo>
                    <a:lnTo>
                      <a:pt x="333" y="560"/>
                    </a:lnTo>
                    <a:lnTo>
                      <a:pt x="333" y="562"/>
                    </a:lnTo>
                    <a:lnTo>
                      <a:pt x="334" y="562"/>
                    </a:lnTo>
                    <a:lnTo>
                      <a:pt x="335" y="560"/>
                    </a:lnTo>
                    <a:lnTo>
                      <a:pt x="336" y="560"/>
                    </a:lnTo>
                    <a:lnTo>
                      <a:pt x="338" y="560"/>
                    </a:lnTo>
                    <a:lnTo>
                      <a:pt x="339" y="560"/>
                    </a:lnTo>
                    <a:lnTo>
                      <a:pt x="339" y="562"/>
                    </a:lnTo>
                    <a:lnTo>
                      <a:pt x="340" y="562"/>
                    </a:lnTo>
                    <a:lnTo>
                      <a:pt x="342" y="562"/>
                    </a:lnTo>
                    <a:lnTo>
                      <a:pt x="342" y="560"/>
                    </a:lnTo>
                    <a:lnTo>
                      <a:pt x="342" y="559"/>
                    </a:lnTo>
                    <a:lnTo>
                      <a:pt x="340" y="559"/>
                    </a:lnTo>
                    <a:lnTo>
                      <a:pt x="340" y="558"/>
                    </a:lnTo>
                    <a:lnTo>
                      <a:pt x="340" y="556"/>
                    </a:lnTo>
                    <a:lnTo>
                      <a:pt x="342" y="556"/>
                    </a:lnTo>
                    <a:lnTo>
                      <a:pt x="343" y="556"/>
                    </a:lnTo>
                    <a:lnTo>
                      <a:pt x="344" y="556"/>
                    </a:lnTo>
                    <a:lnTo>
                      <a:pt x="346" y="558"/>
                    </a:lnTo>
                    <a:lnTo>
                      <a:pt x="346" y="556"/>
                    </a:lnTo>
                    <a:lnTo>
                      <a:pt x="346" y="554"/>
                    </a:lnTo>
                    <a:lnTo>
                      <a:pt x="347" y="554"/>
                    </a:lnTo>
                    <a:lnTo>
                      <a:pt x="347" y="553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4" y="551"/>
                    </a:lnTo>
                    <a:lnTo>
                      <a:pt x="344" y="550"/>
                    </a:lnTo>
                    <a:lnTo>
                      <a:pt x="346" y="550"/>
                    </a:lnTo>
                    <a:lnTo>
                      <a:pt x="347" y="549"/>
                    </a:lnTo>
                    <a:lnTo>
                      <a:pt x="348" y="549"/>
                    </a:lnTo>
                    <a:lnTo>
                      <a:pt x="350" y="549"/>
                    </a:lnTo>
                    <a:lnTo>
                      <a:pt x="350" y="547"/>
                    </a:lnTo>
                    <a:lnTo>
                      <a:pt x="350" y="546"/>
                    </a:lnTo>
                    <a:lnTo>
                      <a:pt x="351" y="546"/>
                    </a:lnTo>
                    <a:lnTo>
                      <a:pt x="352" y="546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3" y="546"/>
                    </a:lnTo>
                    <a:lnTo>
                      <a:pt x="355" y="546"/>
                    </a:lnTo>
                    <a:lnTo>
                      <a:pt x="356" y="546"/>
                    </a:lnTo>
                    <a:lnTo>
                      <a:pt x="356" y="547"/>
                    </a:lnTo>
                    <a:lnTo>
                      <a:pt x="357" y="547"/>
                    </a:lnTo>
                    <a:lnTo>
                      <a:pt x="357" y="549"/>
                    </a:lnTo>
                    <a:lnTo>
                      <a:pt x="359" y="550"/>
                    </a:lnTo>
                    <a:lnTo>
                      <a:pt x="360" y="550"/>
                    </a:lnTo>
                    <a:lnTo>
                      <a:pt x="360" y="549"/>
                    </a:lnTo>
                    <a:lnTo>
                      <a:pt x="361" y="549"/>
                    </a:lnTo>
                    <a:lnTo>
                      <a:pt x="363" y="549"/>
                    </a:lnTo>
                    <a:lnTo>
                      <a:pt x="363" y="547"/>
                    </a:lnTo>
                    <a:lnTo>
                      <a:pt x="364" y="547"/>
                    </a:lnTo>
                    <a:lnTo>
                      <a:pt x="364" y="546"/>
                    </a:lnTo>
                    <a:lnTo>
                      <a:pt x="364" y="545"/>
                    </a:lnTo>
                    <a:lnTo>
                      <a:pt x="364" y="543"/>
                    </a:lnTo>
                    <a:lnTo>
                      <a:pt x="364" y="542"/>
                    </a:lnTo>
                    <a:lnTo>
                      <a:pt x="365" y="542"/>
                    </a:lnTo>
                    <a:lnTo>
                      <a:pt x="367" y="542"/>
                    </a:lnTo>
                    <a:lnTo>
                      <a:pt x="367" y="541"/>
                    </a:lnTo>
                    <a:lnTo>
                      <a:pt x="365" y="539"/>
                    </a:lnTo>
                    <a:lnTo>
                      <a:pt x="367" y="539"/>
                    </a:lnTo>
                    <a:lnTo>
                      <a:pt x="367" y="538"/>
                    </a:lnTo>
                    <a:lnTo>
                      <a:pt x="367" y="537"/>
                    </a:lnTo>
                    <a:lnTo>
                      <a:pt x="365" y="536"/>
                    </a:lnTo>
                    <a:lnTo>
                      <a:pt x="367" y="536"/>
                    </a:lnTo>
                    <a:lnTo>
                      <a:pt x="368" y="536"/>
                    </a:lnTo>
                    <a:lnTo>
                      <a:pt x="368" y="534"/>
                    </a:lnTo>
                    <a:lnTo>
                      <a:pt x="367" y="533"/>
                    </a:lnTo>
                    <a:lnTo>
                      <a:pt x="367" y="532"/>
                    </a:lnTo>
                    <a:lnTo>
                      <a:pt x="368" y="532"/>
                    </a:lnTo>
                    <a:lnTo>
                      <a:pt x="368" y="530"/>
                    </a:lnTo>
                    <a:lnTo>
                      <a:pt x="369" y="530"/>
                    </a:lnTo>
                    <a:lnTo>
                      <a:pt x="369" y="529"/>
                    </a:lnTo>
                    <a:lnTo>
                      <a:pt x="371" y="529"/>
                    </a:lnTo>
                    <a:lnTo>
                      <a:pt x="371" y="528"/>
                    </a:lnTo>
                    <a:lnTo>
                      <a:pt x="369" y="528"/>
                    </a:lnTo>
                    <a:lnTo>
                      <a:pt x="371" y="528"/>
                    </a:lnTo>
                    <a:lnTo>
                      <a:pt x="371" y="526"/>
                    </a:lnTo>
                    <a:lnTo>
                      <a:pt x="371" y="525"/>
                    </a:lnTo>
                    <a:lnTo>
                      <a:pt x="369" y="525"/>
                    </a:lnTo>
                    <a:lnTo>
                      <a:pt x="369" y="524"/>
                    </a:lnTo>
                    <a:lnTo>
                      <a:pt x="368" y="524"/>
                    </a:lnTo>
                    <a:lnTo>
                      <a:pt x="367" y="524"/>
                    </a:lnTo>
                    <a:lnTo>
                      <a:pt x="365" y="524"/>
                    </a:lnTo>
                    <a:lnTo>
                      <a:pt x="365" y="525"/>
                    </a:lnTo>
                    <a:lnTo>
                      <a:pt x="364" y="525"/>
                    </a:lnTo>
                    <a:lnTo>
                      <a:pt x="363" y="524"/>
                    </a:lnTo>
                    <a:lnTo>
                      <a:pt x="361" y="524"/>
                    </a:lnTo>
                    <a:lnTo>
                      <a:pt x="361" y="522"/>
                    </a:lnTo>
                    <a:lnTo>
                      <a:pt x="361" y="521"/>
                    </a:lnTo>
                    <a:lnTo>
                      <a:pt x="361" y="520"/>
                    </a:lnTo>
                    <a:lnTo>
                      <a:pt x="361" y="518"/>
                    </a:lnTo>
                    <a:lnTo>
                      <a:pt x="360" y="518"/>
                    </a:lnTo>
                    <a:lnTo>
                      <a:pt x="360" y="517"/>
                    </a:lnTo>
                    <a:lnTo>
                      <a:pt x="359" y="517"/>
                    </a:lnTo>
                    <a:lnTo>
                      <a:pt x="357" y="517"/>
                    </a:lnTo>
                    <a:lnTo>
                      <a:pt x="356" y="517"/>
                    </a:lnTo>
                    <a:lnTo>
                      <a:pt x="356" y="516"/>
                    </a:lnTo>
                    <a:lnTo>
                      <a:pt x="356" y="515"/>
                    </a:lnTo>
                    <a:lnTo>
                      <a:pt x="355" y="515"/>
                    </a:lnTo>
                    <a:lnTo>
                      <a:pt x="355" y="513"/>
                    </a:lnTo>
                    <a:lnTo>
                      <a:pt x="353" y="512"/>
                    </a:lnTo>
                    <a:lnTo>
                      <a:pt x="353" y="511"/>
                    </a:lnTo>
                    <a:lnTo>
                      <a:pt x="355" y="511"/>
                    </a:lnTo>
                    <a:lnTo>
                      <a:pt x="355" y="512"/>
                    </a:lnTo>
                    <a:lnTo>
                      <a:pt x="355" y="511"/>
                    </a:lnTo>
                    <a:lnTo>
                      <a:pt x="356" y="511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3" y="509"/>
                    </a:lnTo>
                    <a:lnTo>
                      <a:pt x="355" y="508"/>
                    </a:lnTo>
                    <a:lnTo>
                      <a:pt x="355" y="507"/>
                    </a:lnTo>
                    <a:lnTo>
                      <a:pt x="356" y="507"/>
                    </a:lnTo>
                    <a:lnTo>
                      <a:pt x="356" y="508"/>
                    </a:lnTo>
                    <a:lnTo>
                      <a:pt x="357" y="508"/>
                    </a:lnTo>
                    <a:lnTo>
                      <a:pt x="357" y="509"/>
                    </a:lnTo>
                    <a:lnTo>
                      <a:pt x="359" y="511"/>
                    </a:lnTo>
                    <a:lnTo>
                      <a:pt x="359" y="509"/>
                    </a:lnTo>
                    <a:lnTo>
                      <a:pt x="360" y="509"/>
                    </a:lnTo>
                    <a:lnTo>
                      <a:pt x="361" y="509"/>
                    </a:lnTo>
                    <a:lnTo>
                      <a:pt x="363" y="509"/>
                    </a:lnTo>
                    <a:lnTo>
                      <a:pt x="364" y="511"/>
                    </a:lnTo>
                    <a:lnTo>
                      <a:pt x="365" y="511"/>
                    </a:lnTo>
                    <a:lnTo>
                      <a:pt x="367" y="511"/>
                    </a:lnTo>
                    <a:lnTo>
                      <a:pt x="368" y="511"/>
                    </a:lnTo>
                    <a:lnTo>
                      <a:pt x="369" y="509"/>
                    </a:lnTo>
                    <a:lnTo>
                      <a:pt x="369" y="508"/>
                    </a:lnTo>
                    <a:lnTo>
                      <a:pt x="371" y="508"/>
                    </a:lnTo>
                    <a:lnTo>
                      <a:pt x="371" y="507"/>
                    </a:lnTo>
                    <a:lnTo>
                      <a:pt x="369" y="505"/>
                    </a:lnTo>
                    <a:lnTo>
                      <a:pt x="368" y="504"/>
                    </a:lnTo>
                    <a:lnTo>
                      <a:pt x="368" y="503"/>
                    </a:lnTo>
                    <a:lnTo>
                      <a:pt x="368" y="501"/>
                    </a:lnTo>
                    <a:lnTo>
                      <a:pt x="369" y="501"/>
                    </a:lnTo>
                    <a:lnTo>
                      <a:pt x="369" y="500"/>
                    </a:lnTo>
                    <a:lnTo>
                      <a:pt x="371" y="500"/>
                    </a:lnTo>
                    <a:lnTo>
                      <a:pt x="372" y="500"/>
                    </a:lnTo>
                    <a:lnTo>
                      <a:pt x="372" y="501"/>
                    </a:lnTo>
                    <a:lnTo>
                      <a:pt x="372" y="500"/>
                    </a:lnTo>
                    <a:lnTo>
                      <a:pt x="373" y="500"/>
                    </a:lnTo>
                    <a:lnTo>
                      <a:pt x="373" y="499"/>
                    </a:lnTo>
                    <a:lnTo>
                      <a:pt x="374" y="499"/>
                    </a:lnTo>
                    <a:lnTo>
                      <a:pt x="374" y="498"/>
                    </a:lnTo>
                    <a:lnTo>
                      <a:pt x="376" y="498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8" y="496"/>
                    </a:lnTo>
                    <a:lnTo>
                      <a:pt x="378" y="495"/>
                    </a:lnTo>
                    <a:lnTo>
                      <a:pt x="380" y="495"/>
                    </a:lnTo>
                    <a:lnTo>
                      <a:pt x="380" y="496"/>
                    </a:lnTo>
                    <a:lnTo>
                      <a:pt x="381" y="495"/>
                    </a:lnTo>
                    <a:lnTo>
                      <a:pt x="381" y="496"/>
                    </a:lnTo>
                    <a:lnTo>
                      <a:pt x="381" y="495"/>
                    </a:lnTo>
                    <a:lnTo>
                      <a:pt x="382" y="496"/>
                    </a:lnTo>
                    <a:lnTo>
                      <a:pt x="384" y="496"/>
                    </a:lnTo>
                    <a:lnTo>
                      <a:pt x="384" y="495"/>
                    </a:lnTo>
                    <a:lnTo>
                      <a:pt x="384" y="496"/>
                    </a:lnTo>
                    <a:lnTo>
                      <a:pt x="385" y="496"/>
                    </a:lnTo>
                    <a:lnTo>
                      <a:pt x="385" y="495"/>
                    </a:lnTo>
                    <a:lnTo>
                      <a:pt x="386" y="495"/>
                    </a:lnTo>
                    <a:lnTo>
                      <a:pt x="385" y="495"/>
                    </a:lnTo>
                    <a:lnTo>
                      <a:pt x="386" y="494"/>
                    </a:lnTo>
                    <a:lnTo>
                      <a:pt x="388" y="494"/>
                    </a:lnTo>
                    <a:lnTo>
                      <a:pt x="389" y="494"/>
                    </a:lnTo>
                    <a:lnTo>
                      <a:pt x="389" y="492"/>
                    </a:lnTo>
                    <a:lnTo>
                      <a:pt x="388" y="491"/>
                    </a:lnTo>
                    <a:lnTo>
                      <a:pt x="386" y="491"/>
                    </a:lnTo>
                    <a:lnTo>
                      <a:pt x="386" y="490"/>
                    </a:lnTo>
                    <a:lnTo>
                      <a:pt x="388" y="490"/>
                    </a:lnTo>
                    <a:lnTo>
                      <a:pt x="389" y="490"/>
                    </a:lnTo>
                    <a:lnTo>
                      <a:pt x="390" y="490"/>
                    </a:lnTo>
                    <a:lnTo>
                      <a:pt x="390" y="488"/>
                    </a:lnTo>
                    <a:lnTo>
                      <a:pt x="390" y="487"/>
                    </a:lnTo>
                    <a:lnTo>
                      <a:pt x="389" y="487"/>
                    </a:lnTo>
                    <a:lnTo>
                      <a:pt x="390" y="486"/>
                    </a:lnTo>
                    <a:lnTo>
                      <a:pt x="389" y="486"/>
                    </a:lnTo>
                    <a:lnTo>
                      <a:pt x="390" y="486"/>
                    </a:lnTo>
                    <a:lnTo>
                      <a:pt x="390" y="484"/>
                    </a:lnTo>
                    <a:lnTo>
                      <a:pt x="390" y="483"/>
                    </a:lnTo>
                    <a:lnTo>
                      <a:pt x="391" y="483"/>
                    </a:lnTo>
                    <a:lnTo>
                      <a:pt x="391" y="482"/>
                    </a:lnTo>
                    <a:lnTo>
                      <a:pt x="391" y="483"/>
                    </a:lnTo>
                    <a:lnTo>
                      <a:pt x="393" y="483"/>
                    </a:lnTo>
                    <a:lnTo>
                      <a:pt x="394" y="483"/>
                    </a:lnTo>
                    <a:lnTo>
                      <a:pt x="395" y="484"/>
                    </a:lnTo>
                    <a:lnTo>
                      <a:pt x="395" y="483"/>
                    </a:lnTo>
                    <a:lnTo>
                      <a:pt x="397" y="483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8" y="481"/>
                    </a:lnTo>
                    <a:lnTo>
                      <a:pt x="399" y="481"/>
                    </a:lnTo>
                    <a:lnTo>
                      <a:pt x="401" y="479"/>
                    </a:lnTo>
                    <a:lnTo>
                      <a:pt x="401" y="481"/>
                    </a:lnTo>
                    <a:lnTo>
                      <a:pt x="401" y="479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3" y="481"/>
                    </a:lnTo>
                    <a:lnTo>
                      <a:pt x="403" y="479"/>
                    </a:lnTo>
                    <a:lnTo>
                      <a:pt x="405" y="478"/>
                    </a:lnTo>
                    <a:lnTo>
                      <a:pt x="403" y="477"/>
                    </a:lnTo>
                    <a:lnTo>
                      <a:pt x="403" y="475"/>
                    </a:lnTo>
                    <a:lnTo>
                      <a:pt x="405" y="475"/>
                    </a:lnTo>
                    <a:lnTo>
                      <a:pt x="405" y="474"/>
                    </a:lnTo>
                    <a:lnTo>
                      <a:pt x="405" y="473"/>
                    </a:lnTo>
                    <a:lnTo>
                      <a:pt x="405" y="471"/>
                    </a:lnTo>
                    <a:lnTo>
                      <a:pt x="405" y="470"/>
                    </a:lnTo>
                    <a:lnTo>
                      <a:pt x="405" y="469"/>
                    </a:lnTo>
                    <a:lnTo>
                      <a:pt x="405" y="467"/>
                    </a:lnTo>
                    <a:lnTo>
                      <a:pt x="403" y="467"/>
                    </a:lnTo>
                    <a:lnTo>
                      <a:pt x="403" y="466"/>
                    </a:lnTo>
                    <a:lnTo>
                      <a:pt x="405" y="466"/>
                    </a:lnTo>
                    <a:lnTo>
                      <a:pt x="403" y="465"/>
                    </a:lnTo>
                    <a:lnTo>
                      <a:pt x="403" y="464"/>
                    </a:lnTo>
                    <a:lnTo>
                      <a:pt x="403" y="462"/>
                    </a:lnTo>
                    <a:lnTo>
                      <a:pt x="402" y="462"/>
                    </a:lnTo>
                    <a:lnTo>
                      <a:pt x="402" y="461"/>
                    </a:lnTo>
                    <a:lnTo>
                      <a:pt x="402" y="460"/>
                    </a:lnTo>
                    <a:lnTo>
                      <a:pt x="401" y="460"/>
                    </a:lnTo>
                    <a:lnTo>
                      <a:pt x="401" y="458"/>
                    </a:lnTo>
                    <a:lnTo>
                      <a:pt x="399" y="458"/>
                    </a:lnTo>
                    <a:lnTo>
                      <a:pt x="399" y="457"/>
                    </a:lnTo>
                    <a:lnTo>
                      <a:pt x="401" y="457"/>
                    </a:lnTo>
                    <a:lnTo>
                      <a:pt x="399" y="457"/>
                    </a:lnTo>
                    <a:lnTo>
                      <a:pt x="399" y="456"/>
                    </a:lnTo>
                    <a:lnTo>
                      <a:pt x="401" y="456"/>
                    </a:lnTo>
                    <a:lnTo>
                      <a:pt x="401" y="454"/>
                    </a:lnTo>
                    <a:lnTo>
                      <a:pt x="401" y="453"/>
                    </a:lnTo>
                    <a:lnTo>
                      <a:pt x="401" y="452"/>
                    </a:lnTo>
                    <a:lnTo>
                      <a:pt x="399" y="452"/>
                    </a:lnTo>
                    <a:lnTo>
                      <a:pt x="398" y="452"/>
                    </a:lnTo>
                    <a:lnTo>
                      <a:pt x="397" y="452"/>
                    </a:lnTo>
                    <a:lnTo>
                      <a:pt x="397" y="450"/>
                    </a:lnTo>
                    <a:lnTo>
                      <a:pt x="398" y="449"/>
                    </a:lnTo>
                    <a:lnTo>
                      <a:pt x="398" y="448"/>
                    </a:lnTo>
                    <a:lnTo>
                      <a:pt x="399" y="448"/>
                    </a:lnTo>
                    <a:lnTo>
                      <a:pt x="399" y="446"/>
                    </a:lnTo>
                    <a:lnTo>
                      <a:pt x="399" y="445"/>
                    </a:lnTo>
                    <a:lnTo>
                      <a:pt x="399" y="444"/>
                    </a:lnTo>
                    <a:lnTo>
                      <a:pt x="399" y="443"/>
                    </a:lnTo>
                    <a:lnTo>
                      <a:pt x="401" y="441"/>
                    </a:lnTo>
                    <a:lnTo>
                      <a:pt x="402" y="441"/>
                    </a:lnTo>
                    <a:lnTo>
                      <a:pt x="402" y="440"/>
                    </a:lnTo>
                    <a:lnTo>
                      <a:pt x="402" y="439"/>
                    </a:lnTo>
                    <a:lnTo>
                      <a:pt x="401" y="439"/>
                    </a:lnTo>
                    <a:lnTo>
                      <a:pt x="401" y="437"/>
                    </a:lnTo>
                    <a:lnTo>
                      <a:pt x="399" y="437"/>
                    </a:lnTo>
                    <a:lnTo>
                      <a:pt x="399" y="436"/>
                    </a:lnTo>
                    <a:lnTo>
                      <a:pt x="399" y="435"/>
                    </a:lnTo>
                    <a:lnTo>
                      <a:pt x="399" y="433"/>
                    </a:lnTo>
                    <a:lnTo>
                      <a:pt x="401" y="433"/>
                    </a:lnTo>
                    <a:lnTo>
                      <a:pt x="401" y="432"/>
                    </a:lnTo>
                    <a:lnTo>
                      <a:pt x="399" y="432"/>
                    </a:lnTo>
                    <a:lnTo>
                      <a:pt x="401" y="432"/>
                    </a:lnTo>
                    <a:lnTo>
                      <a:pt x="401" y="431"/>
                    </a:lnTo>
                    <a:lnTo>
                      <a:pt x="401" y="429"/>
                    </a:lnTo>
                    <a:lnTo>
                      <a:pt x="402" y="429"/>
                    </a:lnTo>
                    <a:lnTo>
                      <a:pt x="402" y="428"/>
                    </a:lnTo>
                    <a:lnTo>
                      <a:pt x="401" y="428"/>
                    </a:lnTo>
                    <a:lnTo>
                      <a:pt x="401" y="427"/>
                    </a:lnTo>
                    <a:lnTo>
                      <a:pt x="401" y="426"/>
                    </a:lnTo>
                    <a:lnTo>
                      <a:pt x="402" y="426"/>
                    </a:lnTo>
                    <a:lnTo>
                      <a:pt x="402" y="424"/>
                    </a:lnTo>
                    <a:lnTo>
                      <a:pt x="402" y="423"/>
                    </a:lnTo>
                    <a:lnTo>
                      <a:pt x="401" y="424"/>
                    </a:lnTo>
                    <a:lnTo>
                      <a:pt x="401" y="423"/>
                    </a:lnTo>
                    <a:lnTo>
                      <a:pt x="399" y="423"/>
                    </a:lnTo>
                    <a:lnTo>
                      <a:pt x="399" y="424"/>
                    </a:lnTo>
                    <a:lnTo>
                      <a:pt x="398" y="424"/>
                    </a:lnTo>
                    <a:lnTo>
                      <a:pt x="397" y="424"/>
                    </a:lnTo>
                    <a:lnTo>
                      <a:pt x="397" y="423"/>
                    </a:lnTo>
                    <a:lnTo>
                      <a:pt x="395" y="423"/>
                    </a:lnTo>
                    <a:lnTo>
                      <a:pt x="395" y="422"/>
                    </a:lnTo>
                    <a:lnTo>
                      <a:pt x="397" y="422"/>
                    </a:lnTo>
                    <a:lnTo>
                      <a:pt x="395" y="422"/>
                    </a:lnTo>
                    <a:lnTo>
                      <a:pt x="395" y="420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3" y="419"/>
                    </a:lnTo>
                    <a:lnTo>
                      <a:pt x="393" y="420"/>
                    </a:lnTo>
                    <a:lnTo>
                      <a:pt x="391" y="420"/>
                    </a:lnTo>
                    <a:lnTo>
                      <a:pt x="391" y="422"/>
                    </a:lnTo>
                    <a:lnTo>
                      <a:pt x="390" y="422"/>
                    </a:lnTo>
                    <a:lnTo>
                      <a:pt x="390" y="420"/>
                    </a:lnTo>
                    <a:lnTo>
                      <a:pt x="389" y="420"/>
                    </a:lnTo>
                    <a:lnTo>
                      <a:pt x="389" y="419"/>
                    </a:lnTo>
                    <a:lnTo>
                      <a:pt x="389" y="420"/>
                    </a:lnTo>
                    <a:lnTo>
                      <a:pt x="388" y="420"/>
                    </a:lnTo>
                    <a:lnTo>
                      <a:pt x="388" y="419"/>
                    </a:lnTo>
                    <a:lnTo>
                      <a:pt x="386" y="419"/>
                    </a:lnTo>
                    <a:lnTo>
                      <a:pt x="386" y="418"/>
                    </a:lnTo>
                    <a:lnTo>
                      <a:pt x="385" y="418"/>
                    </a:lnTo>
                    <a:lnTo>
                      <a:pt x="384" y="418"/>
                    </a:lnTo>
                    <a:lnTo>
                      <a:pt x="382" y="418"/>
                    </a:lnTo>
                    <a:lnTo>
                      <a:pt x="382" y="416"/>
                    </a:lnTo>
                    <a:lnTo>
                      <a:pt x="381" y="416"/>
                    </a:lnTo>
                    <a:lnTo>
                      <a:pt x="380" y="416"/>
                    </a:lnTo>
                    <a:lnTo>
                      <a:pt x="380" y="418"/>
                    </a:lnTo>
                    <a:lnTo>
                      <a:pt x="380" y="416"/>
                    </a:lnTo>
                    <a:lnTo>
                      <a:pt x="378" y="416"/>
                    </a:lnTo>
                    <a:lnTo>
                      <a:pt x="378" y="415"/>
                    </a:lnTo>
                    <a:lnTo>
                      <a:pt x="377" y="415"/>
                    </a:lnTo>
                    <a:lnTo>
                      <a:pt x="376" y="415"/>
                    </a:lnTo>
                    <a:lnTo>
                      <a:pt x="376" y="414"/>
                    </a:lnTo>
                    <a:lnTo>
                      <a:pt x="374" y="414"/>
                    </a:lnTo>
                    <a:lnTo>
                      <a:pt x="374" y="412"/>
                    </a:lnTo>
                    <a:lnTo>
                      <a:pt x="376" y="412"/>
                    </a:lnTo>
                    <a:lnTo>
                      <a:pt x="376" y="411"/>
                    </a:lnTo>
                    <a:lnTo>
                      <a:pt x="374" y="411"/>
                    </a:lnTo>
                    <a:lnTo>
                      <a:pt x="373" y="411"/>
                    </a:lnTo>
                    <a:lnTo>
                      <a:pt x="373" y="410"/>
                    </a:lnTo>
                    <a:lnTo>
                      <a:pt x="374" y="410"/>
                    </a:lnTo>
                    <a:lnTo>
                      <a:pt x="374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3" y="406"/>
                    </a:lnTo>
                    <a:lnTo>
                      <a:pt x="372" y="406"/>
                    </a:lnTo>
                    <a:lnTo>
                      <a:pt x="372" y="405"/>
                    </a:lnTo>
                    <a:lnTo>
                      <a:pt x="372" y="403"/>
                    </a:lnTo>
                    <a:lnTo>
                      <a:pt x="371" y="403"/>
                    </a:lnTo>
                    <a:lnTo>
                      <a:pt x="372" y="403"/>
                    </a:lnTo>
                    <a:lnTo>
                      <a:pt x="372" y="402"/>
                    </a:lnTo>
                    <a:lnTo>
                      <a:pt x="371" y="402"/>
                    </a:lnTo>
                    <a:lnTo>
                      <a:pt x="371" y="401"/>
                    </a:lnTo>
                    <a:lnTo>
                      <a:pt x="369" y="401"/>
                    </a:lnTo>
                    <a:lnTo>
                      <a:pt x="368" y="401"/>
                    </a:lnTo>
                    <a:lnTo>
                      <a:pt x="368" y="399"/>
                    </a:lnTo>
                    <a:lnTo>
                      <a:pt x="367" y="399"/>
                    </a:lnTo>
                    <a:lnTo>
                      <a:pt x="367" y="398"/>
                    </a:lnTo>
                    <a:lnTo>
                      <a:pt x="365" y="398"/>
                    </a:lnTo>
                    <a:lnTo>
                      <a:pt x="367" y="397"/>
                    </a:lnTo>
                    <a:lnTo>
                      <a:pt x="365" y="397"/>
                    </a:lnTo>
                    <a:lnTo>
                      <a:pt x="367" y="397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5" y="394"/>
                    </a:lnTo>
                    <a:lnTo>
                      <a:pt x="364" y="394"/>
                    </a:lnTo>
                    <a:lnTo>
                      <a:pt x="363" y="394"/>
                    </a:lnTo>
                    <a:lnTo>
                      <a:pt x="363" y="393"/>
                    </a:lnTo>
                    <a:lnTo>
                      <a:pt x="363" y="392"/>
                    </a:lnTo>
                    <a:lnTo>
                      <a:pt x="361" y="392"/>
                    </a:lnTo>
                    <a:lnTo>
                      <a:pt x="361" y="390"/>
                    </a:lnTo>
                    <a:lnTo>
                      <a:pt x="360" y="390"/>
                    </a:lnTo>
                    <a:lnTo>
                      <a:pt x="360" y="389"/>
                    </a:lnTo>
                    <a:lnTo>
                      <a:pt x="359" y="389"/>
                    </a:lnTo>
                    <a:lnTo>
                      <a:pt x="357" y="389"/>
                    </a:lnTo>
                    <a:lnTo>
                      <a:pt x="356" y="389"/>
                    </a:lnTo>
                    <a:lnTo>
                      <a:pt x="355" y="389"/>
                    </a:lnTo>
                    <a:lnTo>
                      <a:pt x="355" y="388"/>
                    </a:lnTo>
                    <a:lnTo>
                      <a:pt x="353" y="388"/>
                    </a:lnTo>
                    <a:lnTo>
                      <a:pt x="352" y="388"/>
                    </a:lnTo>
                    <a:lnTo>
                      <a:pt x="351" y="386"/>
                    </a:lnTo>
                    <a:lnTo>
                      <a:pt x="350" y="386"/>
                    </a:lnTo>
                    <a:lnTo>
                      <a:pt x="350" y="385"/>
                    </a:lnTo>
                    <a:lnTo>
                      <a:pt x="348" y="385"/>
                    </a:lnTo>
                    <a:lnTo>
                      <a:pt x="347" y="385"/>
                    </a:lnTo>
                    <a:lnTo>
                      <a:pt x="347" y="384"/>
                    </a:lnTo>
                    <a:lnTo>
                      <a:pt x="346" y="384"/>
                    </a:lnTo>
                    <a:lnTo>
                      <a:pt x="344" y="384"/>
                    </a:lnTo>
                    <a:lnTo>
                      <a:pt x="343" y="384"/>
                    </a:lnTo>
                    <a:lnTo>
                      <a:pt x="342" y="384"/>
                    </a:lnTo>
                    <a:lnTo>
                      <a:pt x="342" y="382"/>
                    </a:lnTo>
                    <a:lnTo>
                      <a:pt x="340" y="382"/>
                    </a:lnTo>
                    <a:lnTo>
                      <a:pt x="339" y="381"/>
                    </a:lnTo>
                    <a:lnTo>
                      <a:pt x="338" y="381"/>
                    </a:lnTo>
                    <a:lnTo>
                      <a:pt x="336" y="381"/>
                    </a:lnTo>
                    <a:lnTo>
                      <a:pt x="335" y="382"/>
                    </a:lnTo>
                    <a:lnTo>
                      <a:pt x="334" y="382"/>
                    </a:lnTo>
                    <a:lnTo>
                      <a:pt x="333" y="384"/>
                    </a:lnTo>
                    <a:lnTo>
                      <a:pt x="331" y="384"/>
                    </a:lnTo>
                    <a:lnTo>
                      <a:pt x="330" y="384"/>
                    </a:lnTo>
                    <a:lnTo>
                      <a:pt x="330" y="385"/>
                    </a:lnTo>
                    <a:lnTo>
                      <a:pt x="329" y="385"/>
                    </a:lnTo>
                    <a:lnTo>
                      <a:pt x="327" y="385"/>
                    </a:lnTo>
                    <a:lnTo>
                      <a:pt x="326" y="385"/>
                    </a:lnTo>
                    <a:lnTo>
                      <a:pt x="325" y="385"/>
                    </a:lnTo>
                    <a:lnTo>
                      <a:pt x="325" y="384"/>
                    </a:lnTo>
                    <a:lnTo>
                      <a:pt x="323" y="384"/>
                    </a:lnTo>
                    <a:lnTo>
                      <a:pt x="323" y="382"/>
                    </a:lnTo>
                    <a:lnTo>
                      <a:pt x="322" y="382"/>
                    </a:lnTo>
                    <a:lnTo>
                      <a:pt x="321" y="382"/>
                    </a:lnTo>
                    <a:lnTo>
                      <a:pt x="321" y="381"/>
                    </a:lnTo>
                    <a:lnTo>
                      <a:pt x="317" y="381"/>
                    </a:lnTo>
                    <a:lnTo>
                      <a:pt x="314" y="378"/>
                    </a:lnTo>
                    <a:lnTo>
                      <a:pt x="313" y="378"/>
                    </a:lnTo>
                    <a:lnTo>
                      <a:pt x="312" y="378"/>
                    </a:lnTo>
                    <a:lnTo>
                      <a:pt x="310" y="378"/>
                    </a:lnTo>
                    <a:lnTo>
                      <a:pt x="310" y="377"/>
                    </a:lnTo>
                    <a:lnTo>
                      <a:pt x="309" y="377"/>
                    </a:lnTo>
                    <a:lnTo>
                      <a:pt x="309" y="376"/>
                    </a:lnTo>
                    <a:lnTo>
                      <a:pt x="309" y="377"/>
                    </a:lnTo>
                    <a:lnTo>
                      <a:pt x="308" y="377"/>
                    </a:lnTo>
                    <a:lnTo>
                      <a:pt x="308" y="376"/>
                    </a:lnTo>
                    <a:lnTo>
                      <a:pt x="306" y="376"/>
                    </a:lnTo>
                    <a:lnTo>
                      <a:pt x="305" y="376"/>
                    </a:lnTo>
                    <a:lnTo>
                      <a:pt x="304" y="376"/>
                    </a:lnTo>
                    <a:lnTo>
                      <a:pt x="302" y="376"/>
                    </a:lnTo>
                    <a:lnTo>
                      <a:pt x="302" y="375"/>
                    </a:lnTo>
                    <a:lnTo>
                      <a:pt x="301" y="375"/>
                    </a:lnTo>
                    <a:lnTo>
                      <a:pt x="300" y="375"/>
                    </a:lnTo>
                    <a:lnTo>
                      <a:pt x="300" y="373"/>
                    </a:lnTo>
                    <a:lnTo>
                      <a:pt x="299" y="373"/>
                    </a:lnTo>
                    <a:lnTo>
                      <a:pt x="297" y="373"/>
                    </a:lnTo>
                    <a:lnTo>
                      <a:pt x="297" y="372"/>
                    </a:lnTo>
                    <a:lnTo>
                      <a:pt x="297" y="371"/>
                    </a:lnTo>
                    <a:lnTo>
                      <a:pt x="296" y="371"/>
                    </a:lnTo>
                    <a:lnTo>
                      <a:pt x="297" y="369"/>
                    </a:lnTo>
                    <a:lnTo>
                      <a:pt x="297" y="368"/>
                    </a:lnTo>
                    <a:lnTo>
                      <a:pt x="296" y="367"/>
                    </a:lnTo>
                    <a:lnTo>
                      <a:pt x="295" y="367"/>
                    </a:lnTo>
                    <a:lnTo>
                      <a:pt x="295" y="365"/>
                    </a:lnTo>
                    <a:lnTo>
                      <a:pt x="293" y="364"/>
                    </a:lnTo>
                    <a:lnTo>
                      <a:pt x="293" y="365"/>
                    </a:lnTo>
                    <a:lnTo>
                      <a:pt x="292" y="365"/>
                    </a:lnTo>
                    <a:lnTo>
                      <a:pt x="291" y="365"/>
                    </a:lnTo>
                    <a:lnTo>
                      <a:pt x="289" y="365"/>
                    </a:lnTo>
                    <a:lnTo>
                      <a:pt x="289" y="367"/>
                    </a:lnTo>
                    <a:lnTo>
                      <a:pt x="288" y="367"/>
                    </a:lnTo>
                    <a:lnTo>
                      <a:pt x="287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4" y="365"/>
                    </a:lnTo>
                    <a:lnTo>
                      <a:pt x="283" y="365"/>
                    </a:lnTo>
                    <a:lnTo>
                      <a:pt x="283" y="364"/>
                    </a:lnTo>
                    <a:lnTo>
                      <a:pt x="281" y="364"/>
                    </a:lnTo>
                    <a:lnTo>
                      <a:pt x="280" y="364"/>
                    </a:lnTo>
                    <a:lnTo>
                      <a:pt x="279" y="364"/>
                    </a:lnTo>
                    <a:lnTo>
                      <a:pt x="279" y="363"/>
                    </a:lnTo>
                    <a:lnTo>
                      <a:pt x="278" y="363"/>
                    </a:lnTo>
                    <a:lnTo>
                      <a:pt x="276" y="361"/>
                    </a:lnTo>
                    <a:lnTo>
                      <a:pt x="276" y="359"/>
                    </a:lnTo>
                    <a:lnTo>
                      <a:pt x="275" y="359"/>
                    </a:lnTo>
                    <a:lnTo>
                      <a:pt x="275" y="357"/>
                    </a:lnTo>
                    <a:lnTo>
                      <a:pt x="275" y="356"/>
                    </a:lnTo>
                    <a:lnTo>
                      <a:pt x="274" y="355"/>
                    </a:lnTo>
                    <a:lnTo>
                      <a:pt x="274" y="354"/>
                    </a:lnTo>
                    <a:lnTo>
                      <a:pt x="272" y="352"/>
                    </a:lnTo>
                    <a:lnTo>
                      <a:pt x="271" y="351"/>
                    </a:lnTo>
                    <a:lnTo>
                      <a:pt x="270" y="350"/>
                    </a:lnTo>
                    <a:lnTo>
                      <a:pt x="268" y="350"/>
                    </a:lnTo>
                    <a:lnTo>
                      <a:pt x="268" y="348"/>
                    </a:lnTo>
                    <a:lnTo>
                      <a:pt x="267" y="350"/>
                    </a:lnTo>
                    <a:lnTo>
                      <a:pt x="267" y="351"/>
                    </a:lnTo>
                    <a:lnTo>
                      <a:pt x="266" y="351"/>
                    </a:lnTo>
                    <a:lnTo>
                      <a:pt x="266" y="350"/>
                    </a:lnTo>
                    <a:lnTo>
                      <a:pt x="266" y="351"/>
                    </a:lnTo>
                    <a:lnTo>
                      <a:pt x="264" y="351"/>
                    </a:lnTo>
                    <a:lnTo>
                      <a:pt x="263" y="351"/>
                    </a:lnTo>
                    <a:lnTo>
                      <a:pt x="263" y="352"/>
                    </a:lnTo>
                    <a:lnTo>
                      <a:pt x="263" y="354"/>
                    </a:lnTo>
                    <a:lnTo>
                      <a:pt x="262" y="354"/>
                    </a:lnTo>
                    <a:lnTo>
                      <a:pt x="263" y="354"/>
                    </a:lnTo>
                    <a:lnTo>
                      <a:pt x="262" y="355"/>
                    </a:lnTo>
                    <a:lnTo>
                      <a:pt x="263" y="355"/>
                    </a:lnTo>
                    <a:lnTo>
                      <a:pt x="262" y="355"/>
                    </a:lnTo>
                    <a:lnTo>
                      <a:pt x="262" y="354"/>
                    </a:lnTo>
                    <a:lnTo>
                      <a:pt x="261" y="354"/>
                    </a:lnTo>
                    <a:lnTo>
                      <a:pt x="262" y="355"/>
                    </a:lnTo>
                    <a:lnTo>
                      <a:pt x="261" y="355"/>
                    </a:lnTo>
                    <a:lnTo>
                      <a:pt x="261" y="354"/>
                    </a:lnTo>
                    <a:lnTo>
                      <a:pt x="261" y="355"/>
                    </a:lnTo>
                    <a:lnTo>
                      <a:pt x="259" y="355"/>
                    </a:lnTo>
                    <a:lnTo>
                      <a:pt x="258" y="355"/>
                    </a:lnTo>
                    <a:lnTo>
                      <a:pt x="258" y="356"/>
                    </a:lnTo>
                    <a:lnTo>
                      <a:pt x="257" y="356"/>
                    </a:lnTo>
                    <a:lnTo>
                      <a:pt x="255" y="356"/>
                    </a:lnTo>
                    <a:lnTo>
                      <a:pt x="254" y="356"/>
                    </a:lnTo>
                    <a:lnTo>
                      <a:pt x="254" y="355"/>
                    </a:lnTo>
                    <a:lnTo>
                      <a:pt x="254" y="354"/>
                    </a:lnTo>
                    <a:lnTo>
                      <a:pt x="255" y="354"/>
                    </a:lnTo>
                    <a:lnTo>
                      <a:pt x="254" y="354"/>
                    </a:lnTo>
                    <a:lnTo>
                      <a:pt x="254" y="352"/>
                    </a:lnTo>
                    <a:lnTo>
                      <a:pt x="253" y="352"/>
                    </a:lnTo>
                    <a:lnTo>
                      <a:pt x="251" y="352"/>
                    </a:lnTo>
                    <a:lnTo>
                      <a:pt x="251" y="354"/>
                    </a:lnTo>
                    <a:lnTo>
                      <a:pt x="250" y="354"/>
                    </a:lnTo>
                    <a:lnTo>
                      <a:pt x="249" y="354"/>
                    </a:lnTo>
                    <a:lnTo>
                      <a:pt x="247" y="354"/>
                    </a:lnTo>
                    <a:lnTo>
                      <a:pt x="246" y="354"/>
                    </a:lnTo>
                    <a:lnTo>
                      <a:pt x="246" y="352"/>
                    </a:lnTo>
                    <a:lnTo>
                      <a:pt x="245" y="352"/>
                    </a:lnTo>
                    <a:lnTo>
                      <a:pt x="244" y="352"/>
                    </a:lnTo>
                    <a:lnTo>
                      <a:pt x="242" y="352"/>
                    </a:lnTo>
                    <a:lnTo>
                      <a:pt x="242" y="351"/>
                    </a:lnTo>
                    <a:lnTo>
                      <a:pt x="244" y="351"/>
                    </a:lnTo>
                    <a:lnTo>
                      <a:pt x="242" y="351"/>
                    </a:lnTo>
                    <a:lnTo>
                      <a:pt x="241" y="351"/>
                    </a:lnTo>
                    <a:lnTo>
                      <a:pt x="240" y="351"/>
                    </a:lnTo>
                    <a:lnTo>
                      <a:pt x="238" y="351"/>
                    </a:lnTo>
                    <a:lnTo>
                      <a:pt x="238" y="350"/>
                    </a:lnTo>
                    <a:lnTo>
                      <a:pt x="237" y="350"/>
                    </a:lnTo>
                    <a:lnTo>
                      <a:pt x="236" y="351"/>
                    </a:lnTo>
                    <a:lnTo>
                      <a:pt x="236" y="352"/>
                    </a:lnTo>
                    <a:lnTo>
                      <a:pt x="236" y="354"/>
                    </a:lnTo>
                    <a:lnTo>
                      <a:pt x="236" y="355"/>
                    </a:lnTo>
                    <a:lnTo>
                      <a:pt x="233" y="354"/>
                    </a:lnTo>
                    <a:lnTo>
                      <a:pt x="233" y="352"/>
                    </a:lnTo>
                    <a:lnTo>
                      <a:pt x="232" y="352"/>
                    </a:lnTo>
                    <a:lnTo>
                      <a:pt x="229" y="351"/>
                    </a:lnTo>
                    <a:lnTo>
                      <a:pt x="228" y="350"/>
                    </a:lnTo>
                    <a:lnTo>
                      <a:pt x="227" y="350"/>
                    </a:lnTo>
                    <a:lnTo>
                      <a:pt x="227" y="351"/>
                    </a:lnTo>
                    <a:lnTo>
                      <a:pt x="225" y="351"/>
                    </a:lnTo>
                    <a:lnTo>
                      <a:pt x="225" y="352"/>
                    </a:lnTo>
                    <a:lnTo>
                      <a:pt x="225" y="354"/>
                    </a:lnTo>
                    <a:lnTo>
                      <a:pt x="227" y="354"/>
                    </a:lnTo>
                    <a:lnTo>
                      <a:pt x="227" y="355"/>
                    </a:lnTo>
                    <a:lnTo>
                      <a:pt x="227" y="356"/>
                    </a:lnTo>
                    <a:lnTo>
                      <a:pt x="228" y="356"/>
                    </a:lnTo>
                    <a:lnTo>
                      <a:pt x="228" y="357"/>
                    </a:lnTo>
                    <a:lnTo>
                      <a:pt x="228" y="359"/>
                    </a:lnTo>
                    <a:lnTo>
                      <a:pt x="227" y="359"/>
                    </a:lnTo>
                    <a:lnTo>
                      <a:pt x="227" y="360"/>
                    </a:lnTo>
                    <a:lnTo>
                      <a:pt x="228" y="361"/>
                    </a:lnTo>
                    <a:lnTo>
                      <a:pt x="229" y="361"/>
                    </a:lnTo>
                    <a:lnTo>
                      <a:pt x="229" y="363"/>
                    </a:lnTo>
                    <a:lnTo>
                      <a:pt x="230" y="363"/>
                    </a:lnTo>
                    <a:lnTo>
                      <a:pt x="232" y="363"/>
                    </a:lnTo>
                    <a:lnTo>
                      <a:pt x="232" y="364"/>
                    </a:lnTo>
                    <a:lnTo>
                      <a:pt x="233" y="364"/>
                    </a:lnTo>
                    <a:lnTo>
                      <a:pt x="232" y="364"/>
                    </a:lnTo>
                    <a:lnTo>
                      <a:pt x="232" y="365"/>
                    </a:lnTo>
                    <a:lnTo>
                      <a:pt x="233" y="365"/>
                    </a:lnTo>
                    <a:lnTo>
                      <a:pt x="234" y="365"/>
                    </a:lnTo>
                    <a:lnTo>
                      <a:pt x="233" y="367"/>
                    </a:lnTo>
                    <a:lnTo>
                      <a:pt x="233" y="365"/>
                    </a:lnTo>
                    <a:lnTo>
                      <a:pt x="232" y="365"/>
                    </a:lnTo>
                    <a:lnTo>
                      <a:pt x="232" y="364"/>
                    </a:lnTo>
                    <a:lnTo>
                      <a:pt x="230" y="364"/>
                    </a:lnTo>
                    <a:lnTo>
                      <a:pt x="229" y="364"/>
                    </a:lnTo>
                    <a:lnTo>
                      <a:pt x="229" y="363"/>
                    </a:lnTo>
                    <a:lnTo>
                      <a:pt x="228" y="363"/>
                    </a:lnTo>
                    <a:lnTo>
                      <a:pt x="227" y="363"/>
                    </a:lnTo>
                    <a:lnTo>
                      <a:pt x="225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3" y="361"/>
                    </a:lnTo>
                    <a:lnTo>
                      <a:pt x="221" y="361"/>
                    </a:lnTo>
                    <a:lnTo>
                      <a:pt x="220" y="361"/>
                    </a:lnTo>
                    <a:lnTo>
                      <a:pt x="219" y="361"/>
                    </a:lnTo>
                    <a:lnTo>
                      <a:pt x="217" y="361"/>
                    </a:lnTo>
                    <a:lnTo>
                      <a:pt x="216" y="361"/>
                    </a:lnTo>
                    <a:lnTo>
                      <a:pt x="215" y="360"/>
                    </a:lnTo>
                    <a:lnTo>
                      <a:pt x="215" y="361"/>
                    </a:lnTo>
                    <a:lnTo>
                      <a:pt x="213" y="361"/>
                    </a:lnTo>
                    <a:lnTo>
                      <a:pt x="212" y="361"/>
                    </a:lnTo>
                    <a:lnTo>
                      <a:pt x="212" y="360"/>
                    </a:lnTo>
                    <a:lnTo>
                      <a:pt x="211" y="360"/>
                    </a:lnTo>
                    <a:lnTo>
                      <a:pt x="209" y="360"/>
                    </a:lnTo>
                    <a:lnTo>
                      <a:pt x="209" y="359"/>
                    </a:lnTo>
                    <a:lnTo>
                      <a:pt x="208" y="359"/>
                    </a:lnTo>
                    <a:lnTo>
                      <a:pt x="207" y="359"/>
                    </a:lnTo>
                    <a:lnTo>
                      <a:pt x="206" y="357"/>
                    </a:lnTo>
                    <a:lnTo>
                      <a:pt x="204" y="357"/>
                    </a:lnTo>
                    <a:lnTo>
                      <a:pt x="204" y="356"/>
                    </a:lnTo>
                    <a:lnTo>
                      <a:pt x="203" y="356"/>
                    </a:lnTo>
                    <a:lnTo>
                      <a:pt x="202" y="356"/>
                    </a:lnTo>
                    <a:lnTo>
                      <a:pt x="200" y="356"/>
                    </a:lnTo>
                    <a:lnTo>
                      <a:pt x="199" y="356"/>
                    </a:lnTo>
                    <a:lnTo>
                      <a:pt x="199" y="355"/>
                    </a:lnTo>
                    <a:lnTo>
                      <a:pt x="198" y="355"/>
                    </a:lnTo>
                    <a:lnTo>
                      <a:pt x="198" y="354"/>
                    </a:lnTo>
                    <a:lnTo>
                      <a:pt x="196" y="354"/>
                    </a:lnTo>
                    <a:lnTo>
                      <a:pt x="196" y="352"/>
                    </a:lnTo>
                    <a:lnTo>
                      <a:pt x="195" y="352"/>
                    </a:lnTo>
                    <a:lnTo>
                      <a:pt x="194" y="354"/>
                    </a:lnTo>
                    <a:lnTo>
                      <a:pt x="192" y="354"/>
                    </a:lnTo>
                    <a:lnTo>
                      <a:pt x="191" y="354"/>
                    </a:lnTo>
                    <a:lnTo>
                      <a:pt x="191" y="355"/>
                    </a:lnTo>
                    <a:lnTo>
                      <a:pt x="190" y="355"/>
                    </a:lnTo>
                    <a:lnTo>
                      <a:pt x="189" y="355"/>
                    </a:lnTo>
                    <a:lnTo>
                      <a:pt x="189" y="356"/>
                    </a:lnTo>
                    <a:lnTo>
                      <a:pt x="187" y="356"/>
                    </a:lnTo>
                    <a:lnTo>
                      <a:pt x="187" y="357"/>
                    </a:lnTo>
                    <a:lnTo>
                      <a:pt x="187" y="359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5" y="359"/>
                    </a:lnTo>
                    <a:lnTo>
                      <a:pt x="183" y="359"/>
                    </a:lnTo>
                    <a:lnTo>
                      <a:pt x="182" y="359"/>
                    </a:lnTo>
                    <a:lnTo>
                      <a:pt x="181" y="359"/>
                    </a:lnTo>
                    <a:lnTo>
                      <a:pt x="181" y="360"/>
                    </a:lnTo>
                    <a:lnTo>
                      <a:pt x="181" y="359"/>
                    </a:lnTo>
                    <a:lnTo>
                      <a:pt x="179" y="359"/>
                    </a:lnTo>
                    <a:lnTo>
                      <a:pt x="181" y="359"/>
                    </a:lnTo>
                    <a:lnTo>
                      <a:pt x="181" y="357"/>
                    </a:lnTo>
                    <a:lnTo>
                      <a:pt x="179" y="356"/>
                    </a:lnTo>
                    <a:lnTo>
                      <a:pt x="179" y="357"/>
                    </a:lnTo>
                    <a:lnTo>
                      <a:pt x="178" y="357"/>
                    </a:lnTo>
                    <a:lnTo>
                      <a:pt x="178" y="356"/>
                    </a:lnTo>
                    <a:lnTo>
                      <a:pt x="177" y="356"/>
                    </a:lnTo>
                    <a:lnTo>
                      <a:pt x="174" y="356"/>
                    </a:lnTo>
                    <a:lnTo>
                      <a:pt x="173" y="356"/>
                    </a:lnTo>
                    <a:lnTo>
                      <a:pt x="173" y="357"/>
                    </a:lnTo>
                    <a:lnTo>
                      <a:pt x="172" y="357"/>
                    </a:lnTo>
                    <a:lnTo>
                      <a:pt x="170" y="357"/>
                    </a:lnTo>
                    <a:lnTo>
                      <a:pt x="170" y="359"/>
                    </a:lnTo>
                    <a:lnTo>
                      <a:pt x="169" y="357"/>
                    </a:lnTo>
                    <a:lnTo>
                      <a:pt x="169" y="356"/>
                    </a:lnTo>
                    <a:lnTo>
                      <a:pt x="169" y="355"/>
                    </a:lnTo>
                    <a:lnTo>
                      <a:pt x="168" y="355"/>
                    </a:lnTo>
                    <a:lnTo>
                      <a:pt x="166" y="356"/>
                    </a:lnTo>
                    <a:lnTo>
                      <a:pt x="165" y="356"/>
                    </a:lnTo>
                    <a:lnTo>
                      <a:pt x="164" y="356"/>
                    </a:lnTo>
                    <a:lnTo>
                      <a:pt x="162" y="356"/>
                    </a:lnTo>
                    <a:lnTo>
                      <a:pt x="161" y="356"/>
                    </a:lnTo>
                    <a:lnTo>
                      <a:pt x="161" y="357"/>
                    </a:lnTo>
                    <a:lnTo>
                      <a:pt x="160" y="357"/>
                    </a:lnTo>
                    <a:lnTo>
                      <a:pt x="158" y="357"/>
                    </a:lnTo>
                    <a:lnTo>
                      <a:pt x="158" y="359"/>
                    </a:lnTo>
                    <a:lnTo>
                      <a:pt x="157" y="359"/>
                    </a:lnTo>
                    <a:lnTo>
                      <a:pt x="156" y="359"/>
                    </a:lnTo>
                    <a:lnTo>
                      <a:pt x="153" y="360"/>
                    </a:lnTo>
                    <a:lnTo>
                      <a:pt x="152" y="359"/>
                    </a:lnTo>
                    <a:lnTo>
                      <a:pt x="151" y="360"/>
                    </a:lnTo>
                    <a:lnTo>
                      <a:pt x="149" y="360"/>
                    </a:lnTo>
                    <a:lnTo>
                      <a:pt x="149" y="359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5" y="359"/>
                    </a:lnTo>
                    <a:lnTo>
                      <a:pt x="144" y="359"/>
                    </a:lnTo>
                    <a:lnTo>
                      <a:pt x="143" y="357"/>
                    </a:lnTo>
                    <a:lnTo>
                      <a:pt x="143" y="356"/>
                    </a:lnTo>
                    <a:lnTo>
                      <a:pt x="141" y="356"/>
                    </a:lnTo>
                    <a:lnTo>
                      <a:pt x="141" y="355"/>
                    </a:lnTo>
                    <a:lnTo>
                      <a:pt x="143" y="355"/>
                    </a:lnTo>
                    <a:lnTo>
                      <a:pt x="143" y="354"/>
                    </a:lnTo>
                    <a:lnTo>
                      <a:pt x="141" y="354"/>
                    </a:lnTo>
                    <a:lnTo>
                      <a:pt x="141" y="352"/>
                    </a:lnTo>
                    <a:lnTo>
                      <a:pt x="141" y="351"/>
                    </a:lnTo>
                    <a:lnTo>
                      <a:pt x="141" y="350"/>
                    </a:lnTo>
                    <a:lnTo>
                      <a:pt x="141" y="348"/>
                    </a:lnTo>
                    <a:lnTo>
                      <a:pt x="141" y="347"/>
                    </a:lnTo>
                    <a:lnTo>
                      <a:pt x="140" y="347"/>
                    </a:lnTo>
                    <a:lnTo>
                      <a:pt x="139" y="347"/>
                    </a:lnTo>
                    <a:lnTo>
                      <a:pt x="137" y="347"/>
                    </a:lnTo>
                    <a:lnTo>
                      <a:pt x="137" y="346"/>
                    </a:lnTo>
                    <a:lnTo>
                      <a:pt x="136" y="346"/>
                    </a:lnTo>
                    <a:lnTo>
                      <a:pt x="136" y="347"/>
                    </a:lnTo>
                    <a:lnTo>
                      <a:pt x="135" y="347"/>
                    </a:lnTo>
                    <a:lnTo>
                      <a:pt x="134" y="347"/>
                    </a:lnTo>
                    <a:lnTo>
                      <a:pt x="134" y="348"/>
                    </a:lnTo>
                    <a:lnTo>
                      <a:pt x="132" y="348"/>
                    </a:lnTo>
                    <a:lnTo>
                      <a:pt x="131" y="348"/>
                    </a:lnTo>
                    <a:lnTo>
                      <a:pt x="130" y="348"/>
                    </a:lnTo>
                    <a:lnTo>
                      <a:pt x="130" y="350"/>
                    </a:lnTo>
                    <a:lnTo>
                      <a:pt x="128" y="350"/>
                    </a:lnTo>
                    <a:lnTo>
                      <a:pt x="127" y="351"/>
                    </a:lnTo>
                    <a:lnTo>
                      <a:pt x="126" y="352"/>
                    </a:lnTo>
                    <a:lnTo>
                      <a:pt x="124" y="354"/>
                    </a:lnTo>
                    <a:lnTo>
                      <a:pt x="123" y="354"/>
                    </a:lnTo>
                    <a:lnTo>
                      <a:pt x="122" y="354"/>
                    </a:lnTo>
                    <a:lnTo>
                      <a:pt x="122" y="352"/>
                    </a:lnTo>
                    <a:lnTo>
                      <a:pt x="122" y="351"/>
                    </a:lnTo>
                    <a:lnTo>
                      <a:pt x="123" y="351"/>
                    </a:lnTo>
                    <a:lnTo>
                      <a:pt x="123" y="350"/>
                    </a:lnTo>
                    <a:lnTo>
                      <a:pt x="124" y="348"/>
                    </a:lnTo>
                    <a:lnTo>
                      <a:pt x="123" y="348"/>
                    </a:lnTo>
                    <a:lnTo>
                      <a:pt x="122" y="348"/>
                    </a:lnTo>
                    <a:lnTo>
                      <a:pt x="122" y="347"/>
                    </a:lnTo>
                    <a:lnTo>
                      <a:pt x="120" y="347"/>
                    </a:lnTo>
                    <a:lnTo>
                      <a:pt x="120" y="346"/>
                    </a:lnTo>
                    <a:lnTo>
                      <a:pt x="119" y="346"/>
                    </a:lnTo>
                    <a:lnTo>
                      <a:pt x="119" y="344"/>
                    </a:lnTo>
                    <a:lnTo>
                      <a:pt x="118" y="344"/>
                    </a:lnTo>
                    <a:lnTo>
                      <a:pt x="117" y="344"/>
                    </a:lnTo>
                    <a:lnTo>
                      <a:pt x="115" y="343"/>
                    </a:lnTo>
                    <a:lnTo>
                      <a:pt x="114" y="343"/>
                    </a:lnTo>
                    <a:lnTo>
                      <a:pt x="114" y="344"/>
                    </a:lnTo>
                    <a:lnTo>
                      <a:pt x="113" y="344"/>
                    </a:lnTo>
                    <a:lnTo>
                      <a:pt x="111" y="344"/>
                    </a:lnTo>
                    <a:lnTo>
                      <a:pt x="111" y="346"/>
                    </a:lnTo>
                    <a:lnTo>
                      <a:pt x="110" y="346"/>
                    </a:lnTo>
                    <a:lnTo>
                      <a:pt x="110" y="347"/>
                    </a:lnTo>
                    <a:lnTo>
                      <a:pt x="110" y="348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6" y="350"/>
                    </a:lnTo>
                    <a:lnTo>
                      <a:pt x="106" y="348"/>
                    </a:lnTo>
                    <a:lnTo>
                      <a:pt x="106" y="350"/>
                    </a:lnTo>
                    <a:lnTo>
                      <a:pt x="105" y="350"/>
                    </a:lnTo>
                    <a:lnTo>
                      <a:pt x="103" y="350"/>
                    </a:lnTo>
                    <a:lnTo>
                      <a:pt x="102" y="350"/>
                    </a:lnTo>
                    <a:lnTo>
                      <a:pt x="102" y="351"/>
                    </a:lnTo>
                    <a:lnTo>
                      <a:pt x="101" y="351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98" y="352"/>
                    </a:lnTo>
                    <a:lnTo>
                      <a:pt x="97" y="352"/>
                    </a:lnTo>
                    <a:lnTo>
                      <a:pt x="97" y="354"/>
                    </a:lnTo>
                    <a:lnTo>
                      <a:pt x="96" y="354"/>
                    </a:lnTo>
                    <a:lnTo>
                      <a:pt x="96" y="355"/>
                    </a:lnTo>
                    <a:lnTo>
                      <a:pt x="94" y="354"/>
                    </a:lnTo>
                    <a:lnTo>
                      <a:pt x="94" y="355"/>
                    </a:lnTo>
                    <a:lnTo>
                      <a:pt x="96" y="355"/>
                    </a:lnTo>
                    <a:lnTo>
                      <a:pt x="94" y="355"/>
                    </a:lnTo>
                    <a:lnTo>
                      <a:pt x="93" y="355"/>
                    </a:lnTo>
                    <a:lnTo>
                      <a:pt x="93" y="356"/>
                    </a:lnTo>
                    <a:lnTo>
                      <a:pt x="93" y="355"/>
                    </a:lnTo>
                    <a:lnTo>
                      <a:pt x="92" y="355"/>
                    </a:lnTo>
                    <a:lnTo>
                      <a:pt x="92" y="356"/>
                    </a:lnTo>
                    <a:lnTo>
                      <a:pt x="92" y="355"/>
                    </a:lnTo>
                    <a:lnTo>
                      <a:pt x="92" y="354"/>
                    </a:lnTo>
                    <a:lnTo>
                      <a:pt x="92" y="355"/>
                    </a:lnTo>
                    <a:lnTo>
                      <a:pt x="90" y="355"/>
                    </a:lnTo>
                    <a:lnTo>
                      <a:pt x="90" y="354"/>
                    </a:lnTo>
                    <a:lnTo>
                      <a:pt x="92" y="354"/>
                    </a:lnTo>
                    <a:lnTo>
                      <a:pt x="90" y="354"/>
                    </a:lnTo>
                    <a:lnTo>
                      <a:pt x="89" y="354"/>
                    </a:lnTo>
                    <a:lnTo>
                      <a:pt x="89" y="352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6" y="352"/>
                    </a:lnTo>
                    <a:lnTo>
                      <a:pt x="85" y="352"/>
                    </a:lnTo>
                    <a:lnTo>
                      <a:pt x="84" y="352"/>
                    </a:lnTo>
                    <a:lnTo>
                      <a:pt x="83" y="352"/>
                    </a:lnTo>
                    <a:lnTo>
                      <a:pt x="81" y="352"/>
                    </a:lnTo>
                    <a:lnTo>
                      <a:pt x="80" y="352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5" y="351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2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1"/>
                    </a:lnTo>
                    <a:lnTo>
                      <a:pt x="71" y="351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8" y="352"/>
                    </a:lnTo>
                    <a:lnTo>
                      <a:pt x="67" y="352"/>
                    </a:lnTo>
                    <a:lnTo>
                      <a:pt x="67" y="354"/>
                    </a:lnTo>
                    <a:lnTo>
                      <a:pt x="65" y="354"/>
                    </a:lnTo>
                    <a:lnTo>
                      <a:pt x="65" y="355"/>
                    </a:lnTo>
                    <a:lnTo>
                      <a:pt x="64" y="355"/>
                    </a:lnTo>
                    <a:lnTo>
                      <a:pt x="63" y="355"/>
                    </a:lnTo>
                    <a:lnTo>
                      <a:pt x="62" y="355"/>
                    </a:lnTo>
                    <a:lnTo>
                      <a:pt x="62" y="356"/>
                    </a:lnTo>
                    <a:lnTo>
                      <a:pt x="60" y="356"/>
                    </a:lnTo>
                    <a:lnTo>
                      <a:pt x="62" y="356"/>
                    </a:lnTo>
                    <a:lnTo>
                      <a:pt x="60" y="357"/>
                    </a:lnTo>
                    <a:lnTo>
                      <a:pt x="62" y="357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8" y="357"/>
                    </a:lnTo>
                    <a:lnTo>
                      <a:pt x="58" y="356"/>
                    </a:lnTo>
                    <a:lnTo>
                      <a:pt x="56" y="356"/>
                    </a:lnTo>
                    <a:lnTo>
                      <a:pt x="56" y="357"/>
                    </a:lnTo>
                    <a:lnTo>
                      <a:pt x="55" y="357"/>
                    </a:lnTo>
                    <a:lnTo>
                      <a:pt x="55" y="359"/>
                    </a:lnTo>
                    <a:lnTo>
                      <a:pt x="56" y="359"/>
                    </a:lnTo>
                    <a:lnTo>
                      <a:pt x="55" y="359"/>
                    </a:lnTo>
                    <a:lnTo>
                      <a:pt x="54" y="359"/>
                    </a:lnTo>
                    <a:lnTo>
                      <a:pt x="54" y="360"/>
                    </a:lnTo>
                    <a:lnTo>
                      <a:pt x="52" y="360"/>
                    </a:lnTo>
                    <a:lnTo>
                      <a:pt x="51" y="360"/>
                    </a:lnTo>
                    <a:lnTo>
                      <a:pt x="50" y="360"/>
                    </a:lnTo>
                    <a:lnTo>
                      <a:pt x="50" y="361"/>
                    </a:lnTo>
                    <a:lnTo>
                      <a:pt x="48" y="361"/>
                    </a:lnTo>
                    <a:lnTo>
                      <a:pt x="47" y="363"/>
                    </a:lnTo>
                    <a:lnTo>
                      <a:pt x="46" y="363"/>
                    </a:lnTo>
                    <a:lnTo>
                      <a:pt x="46" y="364"/>
                    </a:lnTo>
                    <a:lnTo>
                      <a:pt x="45" y="364"/>
                    </a:lnTo>
                    <a:lnTo>
                      <a:pt x="46" y="363"/>
                    </a:lnTo>
                    <a:lnTo>
                      <a:pt x="46" y="361"/>
                    </a:lnTo>
                    <a:lnTo>
                      <a:pt x="45" y="361"/>
                    </a:lnTo>
                    <a:lnTo>
                      <a:pt x="43" y="361"/>
                    </a:lnTo>
                    <a:lnTo>
                      <a:pt x="43" y="360"/>
                    </a:lnTo>
                    <a:lnTo>
                      <a:pt x="43" y="359"/>
                    </a:lnTo>
                    <a:lnTo>
                      <a:pt x="42" y="359"/>
                    </a:lnTo>
                    <a:lnTo>
                      <a:pt x="42" y="357"/>
                    </a:lnTo>
                    <a:lnTo>
                      <a:pt x="41" y="357"/>
                    </a:lnTo>
                    <a:lnTo>
                      <a:pt x="41" y="356"/>
                    </a:lnTo>
                    <a:lnTo>
                      <a:pt x="41" y="355"/>
                    </a:lnTo>
                    <a:lnTo>
                      <a:pt x="39" y="355"/>
                    </a:lnTo>
                    <a:lnTo>
                      <a:pt x="41" y="355"/>
                    </a:lnTo>
                    <a:lnTo>
                      <a:pt x="41" y="354"/>
                    </a:lnTo>
                    <a:lnTo>
                      <a:pt x="39" y="354"/>
                    </a:lnTo>
                    <a:lnTo>
                      <a:pt x="39" y="352"/>
                    </a:lnTo>
                    <a:lnTo>
                      <a:pt x="39" y="351"/>
                    </a:lnTo>
                    <a:lnTo>
                      <a:pt x="38" y="351"/>
                    </a:lnTo>
                    <a:lnTo>
                      <a:pt x="38" y="350"/>
                    </a:lnTo>
                    <a:lnTo>
                      <a:pt x="37" y="350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5" y="347"/>
                    </a:lnTo>
                    <a:lnTo>
                      <a:pt x="37" y="347"/>
                    </a:lnTo>
                    <a:lnTo>
                      <a:pt x="38" y="347"/>
                    </a:lnTo>
                    <a:lnTo>
                      <a:pt x="38" y="348"/>
                    </a:lnTo>
                    <a:lnTo>
                      <a:pt x="39" y="348"/>
                    </a:lnTo>
                    <a:lnTo>
                      <a:pt x="39" y="347"/>
                    </a:lnTo>
                    <a:lnTo>
                      <a:pt x="38" y="347"/>
                    </a:lnTo>
                    <a:lnTo>
                      <a:pt x="38" y="346"/>
                    </a:lnTo>
                    <a:lnTo>
                      <a:pt x="38" y="344"/>
                    </a:lnTo>
                    <a:lnTo>
                      <a:pt x="38" y="343"/>
                    </a:lnTo>
                    <a:lnTo>
                      <a:pt x="39" y="343"/>
                    </a:lnTo>
                    <a:lnTo>
                      <a:pt x="39" y="342"/>
                    </a:lnTo>
                    <a:lnTo>
                      <a:pt x="39" y="340"/>
                    </a:lnTo>
                    <a:lnTo>
                      <a:pt x="41" y="340"/>
                    </a:lnTo>
                    <a:lnTo>
                      <a:pt x="41" y="339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41" y="337"/>
                    </a:lnTo>
                    <a:lnTo>
                      <a:pt x="41" y="335"/>
                    </a:lnTo>
                    <a:lnTo>
                      <a:pt x="42" y="335"/>
                    </a:lnTo>
                    <a:lnTo>
                      <a:pt x="41" y="335"/>
                    </a:lnTo>
                    <a:lnTo>
                      <a:pt x="41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3" y="325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5" y="322"/>
                    </a:lnTo>
                    <a:lnTo>
                      <a:pt x="45" y="321"/>
                    </a:lnTo>
                    <a:lnTo>
                      <a:pt x="45" y="318"/>
                    </a:lnTo>
                    <a:lnTo>
                      <a:pt x="45" y="317"/>
                    </a:lnTo>
                    <a:lnTo>
                      <a:pt x="43" y="317"/>
                    </a:lnTo>
                    <a:lnTo>
                      <a:pt x="42" y="314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38" y="303"/>
                    </a:lnTo>
                    <a:lnTo>
                      <a:pt x="37" y="300"/>
                    </a:lnTo>
                    <a:lnTo>
                      <a:pt x="35" y="296"/>
                    </a:lnTo>
                    <a:lnTo>
                      <a:pt x="33" y="289"/>
                    </a:lnTo>
                    <a:lnTo>
                      <a:pt x="33" y="288"/>
                    </a:lnTo>
                    <a:lnTo>
                      <a:pt x="31" y="287"/>
                    </a:lnTo>
                    <a:lnTo>
                      <a:pt x="30" y="285"/>
                    </a:lnTo>
                    <a:lnTo>
                      <a:pt x="30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8" y="283"/>
                    </a:lnTo>
                    <a:lnTo>
                      <a:pt x="26" y="283"/>
                    </a:lnTo>
                    <a:lnTo>
                      <a:pt x="26" y="282"/>
                    </a:lnTo>
                    <a:lnTo>
                      <a:pt x="25" y="282"/>
                    </a:lnTo>
                    <a:lnTo>
                      <a:pt x="25" y="280"/>
                    </a:lnTo>
                    <a:lnTo>
                      <a:pt x="24" y="280"/>
                    </a:lnTo>
                    <a:lnTo>
                      <a:pt x="24" y="279"/>
                    </a:lnTo>
                    <a:lnTo>
                      <a:pt x="22" y="279"/>
                    </a:lnTo>
                    <a:lnTo>
                      <a:pt x="22" y="278"/>
                    </a:lnTo>
                    <a:lnTo>
                      <a:pt x="21" y="278"/>
                    </a:lnTo>
                    <a:lnTo>
                      <a:pt x="21" y="276"/>
                    </a:lnTo>
                    <a:lnTo>
                      <a:pt x="21" y="275"/>
                    </a:lnTo>
                    <a:lnTo>
                      <a:pt x="21" y="274"/>
                    </a:lnTo>
                    <a:lnTo>
                      <a:pt x="21" y="272"/>
                    </a:lnTo>
                    <a:lnTo>
                      <a:pt x="20" y="272"/>
                    </a:lnTo>
                    <a:lnTo>
                      <a:pt x="14" y="267"/>
                    </a:lnTo>
                    <a:lnTo>
                      <a:pt x="12" y="265"/>
                    </a:lnTo>
                    <a:lnTo>
                      <a:pt x="9" y="262"/>
                    </a:lnTo>
                    <a:lnTo>
                      <a:pt x="4" y="257"/>
                    </a:lnTo>
                    <a:lnTo>
                      <a:pt x="4" y="255"/>
                    </a:lnTo>
                    <a:lnTo>
                      <a:pt x="3" y="255"/>
                    </a:lnTo>
                    <a:lnTo>
                      <a:pt x="3" y="254"/>
                    </a:lnTo>
                    <a:lnTo>
                      <a:pt x="1" y="254"/>
                    </a:lnTo>
                    <a:lnTo>
                      <a:pt x="1" y="253"/>
                    </a:lnTo>
                    <a:lnTo>
                      <a:pt x="0" y="253"/>
                    </a:lnTo>
                    <a:lnTo>
                      <a:pt x="0" y="251"/>
                    </a:lnTo>
                    <a:lnTo>
                      <a:pt x="1" y="250"/>
                    </a:lnTo>
                    <a:lnTo>
                      <a:pt x="1" y="249"/>
                    </a:lnTo>
                    <a:lnTo>
                      <a:pt x="3" y="249"/>
                    </a:lnTo>
                    <a:lnTo>
                      <a:pt x="4" y="249"/>
                    </a:lnTo>
                    <a:lnTo>
                      <a:pt x="5" y="249"/>
                    </a:lnTo>
                    <a:lnTo>
                      <a:pt x="7" y="249"/>
                    </a:lnTo>
                    <a:lnTo>
                      <a:pt x="7" y="248"/>
                    </a:lnTo>
                    <a:lnTo>
                      <a:pt x="8" y="248"/>
                    </a:lnTo>
                    <a:lnTo>
                      <a:pt x="8" y="246"/>
                    </a:lnTo>
                    <a:lnTo>
                      <a:pt x="9" y="246"/>
                    </a:lnTo>
                    <a:lnTo>
                      <a:pt x="11" y="246"/>
                    </a:lnTo>
                    <a:lnTo>
                      <a:pt x="11" y="245"/>
                    </a:lnTo>
                    <a:lnTo>
                      <a:pt x="12" y="245"/>
                    </a:lnTo>
                    <a:lnTo>
                      <a:pt x="13" y="245"/>
                    </a:lnTo>
                    <a:lnTo>
                      <a:pt x="14" y="245"/>
                    </a:lnTo>
                    <a:lnTo>
                      <a:pt x="14" y="244"/>
                    </a:lnTo>
                    <a:lnTo>
                      <a:pt x="16" y="244"/>
                    </a:lnTo>
                    <a:lnTo>
                      <a:pt x="16" y="242"/>
                    </a:lnTo>
                    <a:lnTo>
                      <a:pt x="14" y="242"/>
                    </a:lnTo>
                    <a:lnTo>
                      <a:pt x="14" y="241"/>
                    </a:lnTo>
                    <a:lnTo>
                      <a:pt x="14" y="240"/>
                    </a:lnTo>
                    <a:lnTo>
                      <a:pt x="16" y="240"/>
                    </a:lnTo>
                    <a:lnTo>
                      <a:pt x="17" y="240"/>
                    </a:lnTo>
                    <a:lnTo>
                      <a:pt x="18" y="240"/>
                    </a:lnTo>
                    <a:lnTo>
                      <a:pt x="20" y="238"/>
                    </a:lnTo>
                    <a:lnTo>
                      <a:pt x="20" y="237"/>
                    </a:lnTo>
                    <a:lnTo>
                      <a:pt x="21" y="237"/>
                    </a:lnTo>
                    <a:lnTo>
                      <a:pt x="20" y="237"/>
                    </a:lnTo>
                    <a:lnTo>
                      <a:pt x="18" y="237"/>
                    </a:lnTo>
                    <a:lnTo>
                      <a:pt x="18" y="236"/>
                    </a:lnTo>
                    <a:lnTo>
                      <a:pt x="17" y="236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18" y="234"/>
                    </a:lnTo>
                    <a:lnTo>
                      <a:pt x="18" y="233"/>
                    </a:lnTo>
                    <a:lnTo>
                      <a:pt x="18" y="232"/>
                    </a:lnTo>
                    <a:lnTo>
                      <a:pt x="18" y="231"/>
                    </a:lnTo>
                    <a:lnTo>
                      <a:pt x="18" y="229"/>
                    </a:lnTo>
                    <a:lnTo>
                      <a:pt x="18" y="228"/>
                    </a:lnTo>
                    <a:lnTo>
                      <a:pt x="18" y="227"/>
                    </a:lnTo>
                    <a:lnTo>
                      <a:pt x="18" y="225"/>
                    </a:lnTo>
                    <a:lnTo>
                      <a:pt x="17" y="225"/>
                    </a:lnTo>
                    <a:lnTo>
                      <a:pt x="17" y="224"/>
                    </a:lnTo>
                    <a:lnTo>
                      <a:pt x="17" y="223"/>
                    </a:lnTo>
                    <a:lnTo>
                      <a:pt x="17" y="221"/>
                    </a:lnTo>
                    <a:lnTo>
                      <a:pt x="16" y="221"/>
                    </a:lnTo>
                    <a:lnTo>
                      <a:pt x="14" y="221"/>
                    </a:lnTo>
                    <a:lnTo>
                      <a:pt x="14" y="220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7"/>
                    </a:lnTo>
                    <a:lnTo>
                      <a:pt x="12" y="216"/>
                    </a:lnTo>
                    <a:lnTo>
                      <a:pt x="11" y="216"/>
                    </a:lnTo>
                    <a:lnTo>
                      <a:pt x="11" y="215"/>
                    </a:lnTo>
                    <a:lnTo>
                      <a:pt x="9" y="215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9" y="211"/>
                    </a:lnTo>
                    <a:lnTo>
                      <a:pt x="8" y="211"/>
                    </a:lnTo>
                    <a:lnTo>
                      <a:pt x="8" y="210"/>
                    </a:lnTo>
                    <a:lnTo>
                      <a:pt x="9" y="211"/>
                    </a:lnTo>
                    <a:lnTo>
                      <a:pt x="9" y="210"/>
                    </a:lnTo>
                    <a:lnTo>
                      <a:pt x="9" y="208"/>
                    </a:lnTo>
                    <a:lnTo>
                      <a:pt x="9" y="207"/>
                    </a:lnTo>
                    <a:lnTo>
                      <a:pt x="9" y="206"/>
                    </a:lnTo>
                    <a:lnTo>
                      <a:pt x="8" y="206"/>
                    </a:lnTo>
                    <a:lnTo>
                      <a:pt x="8" y="204"/>
                    </a:lnTo>
                    <a:lnTo>
                      <a:pt x="9" y="204"/>
                    </a:lnTo>
                    <a:lnTo>
                      <a:pt x="9" y="203"/>
                    </a:lnTo>
                    <a:lnTo>
                      <a:pt x="9" y="202"/>
                    </a:lnTo>
                    <a:lnTo>
                      <a:pt x="9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8" y="196"/>
                    </a:lnTo>
                    <a:lnTo>
                      <a:pt x="9" y="195"/>
                    </a:lnTo>
                    <a:lnTo>
                      <a:pt x="9" y="194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0"/>
                    </a:lnTo>
                    <a:lnTo>
                      <a:pt x="8" y="189"/>
                    </a:lnTo>
                    <a:lnTo>
                      <a:pt x="8" y="187"/>
                    </a:lnTo>
                    <a:lnTo>
                      <a:pt x="8" y="186"/>
                    </a:lnTo>
                    <a:lnTo>
                      <a:pt x="9" y="186"/>
                    </a:lnTo>
                    <a:lnTo>
                      <a:pt x="9" y="185"/>
                    </a:lnTo>
                    <a:lnTo>
                      <a:pt x="11" y="185"/>
                    </a:lnTo>
                    <a:lnTo>
                      <a:pt x="11" y="183"/>
                    </a:lnTo>
                    <a:lnTo>
                      <a:pt x="12" y="183"/>
                    </a:lnTo>
                    <a:lnTo>
                      <a:pt x="13" y="183"/>
                    </a:lnTo>
                    <a:lnTo>
                      <a:pt x="14" y="183"/>
                    </a:lnTo>
                    <a:lnTo>
                      <a:pt x="16" y="183"/>
                    </a:lnTo>
                    <a:lnTo>
                      <a:pt x="16" y="185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7" y="187"/>
                    </a:lnTo>
                    <a:lnTo>
                      <a:pt x="18" y="187"/>
                    </a:lnTo>
                    <a:lnTo>
                      <a:pt x="20" y="187"/>
                    </a:lnTo>
                    <a:lnTo>
                      <a:pt x="20" y="186"/>
                    </a:lnTo>
                    <a:lnTo>
                      <a:pt x="21" y="186"/>
                    </a:lnTo>
                    <a:lnTo>
                      <a:pt x="22" y="186"/>
                    </a:lnTo>
                    <a:lnTo>
                      <a:pt x="21" y="185"/>
                    </a:lnTo>
                    <a:lnTo>
                      <a:pt x="21" y="183"/>
                    </a:lnTo>
                    <a:lnTo>
                      <a:pt x="21" y="182"/>
                    </a:lnTo>
                    <a:lnTo>
                      <a:pt x="21" y="181"/>
                    </a:lnTo>
                    <a:lnTo>
                      <a:pt x="21" y="179"/>
                    </a:lnTo>
                    <a:lnTo>
                      <a:pt x="22" y="179"/>
                    </a:lnTo>
                    <a:lnTo>
                      <a:pt x="22" y="178"/>
                    </a:lnTo>
                    <a:lnTo>
                      <a:pt x="22" y="179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4" y="182"/>
                    </a:lnTo>
                    <a:lnTo>
                      <a:pt x="24" y="183"/>
                    </a:lnTo>
                    <a:lnTo>
                      <a:pt x="25" y="183"/>
                    </a:lnTo>
                    <a:lnTo>
                      <a:pt x="26" y="183"/>
                    </a:lnTo>
                    <a:lnTo>
                      <a:pt x="26" y="185"/>
                    </a:lnTo>
                    <a:lnTo>
                      <a:pt x="28" y="185"/>
                    </a:lnTo>
                    <a:lnTo>
                      <a:pt x="29" y="185"/>
                    </a:lnTo>
                    <a:lnTo>
                      <a:pt x="29" y="186"/>
                    </a:lnTo>
                    <a:lnTo>
                      <a:pt x="30" y="186"/>
                    </a:lnTo>
                    <a:lnTo>
                      <a:pt x="31" y="186"/>
                    </a:lnTo>
                    <a:lnTo>
                      <a:pt x="33" y="186"/>
                    </a:lnTo>
                    <a:lnTo>
                      <a:pt x="34" y="186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3"/>
                    </a:lnTo>
                    <a:lnTo>
                      <a:pt x="37" y="183"/>
                    </a:lnTo>
                    <a:lnTo>
                      <a:pt x="37" y="182"/>
                    </a:lnTo>
                    <a:lnTo>
                      <a:pt x="38" y="182"/>
                    </a:lnTo>
                    <a:lnTo>
                      <a:pt x="38" y="181"/>
                    </a:lnTo>
                    <a:lnTo>
                      <a:pt x="38" y="179"/>
                    </a:lnTo>
                    <a:lnTo>
                      <a:pt x="38" y="178"/>
                    </a:lnTo>
                    <a:lnTo>
                      <a:pt x="39" y="178"/>
                    </a:lnTo>
                    <a:lnTo>
                      <a:pt x="41" y="178"/>
                    </a:lnTo>
                    <a:lnTo>
                      <a:pt x="42" y="178"/>
                    </a:lnTo>
                    <a:lnTo>
                      <a:pt x="43" y="178"/>
                    </a:lnTo>
                    <a:lnTo>
                      <a:pt x="45" y="178"/>
                    </a:lnTo>
                    <a:lnTo>
                      <a:pt x="45" y="177"/>
                    </a:lnTo>
                    <a:lnTo>
                      <a:pt x="46" y="177"/>
                    </a:lnTo>
                    <a:lnTo>
                      <a:pt x="47" y="177"/>
                    </a:lnTo>
                    <a:lnTo>
                      <a:pt x="48" y="177"/>
                    </a:lnTo>
                    <a:lnTo>
                      <a:pt x="48" y="178"/>
                    </a:lnTo>
                    <a:lnTo>
                      <a:pt x="50" y="179"/>
                    </a:lnTo>
                    <a:lnTo>
                      <a:pt x="50" y="181"/>
                    </a:lnTo>
                    <a:lnTo>
                      <a:pt x="51" y="181"/>
                    </a:lnTo>
                    <a:lnTo>
                      <a:pt x="51" y="182"/>
                    </a:lnTo>
                    <a:lnTo>
                      <a:pt x="52" y="182"/>
                    </a:lnTo>
                    <a:lnTo>
                      <a:pt x="54" y="182"/>
                    </a:lnTo>
                    <a:lnTo>
                      <a:pt x="54" y="183"/>
                    </a:lnTo>
                    <a:lnTo>
                      <a:pt x="54" y="185"/>
                    </a:lnTo>
                    <a:lnTo>
                      <a:pt x="54" y="186"/>
                    </a:lnTo>
                    <a:lnTo>
                      <a:pt x="55" y="187"/>
                    </a:lnTo>
                    <a:lnTo>
                      <a:pt x="56" y="187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7"/>
                    </a:lnTo>
                    <a:lnTo>
                      <a:pt x="59" y="187"/>
                    </a:lnTo>
                    <a:lnTo>
                      <a:pt x="60" y="187"/>
                    </a:lnTo>
                    <a:lnTo>
                      <a:pt x="60" y="189"/>
                    </a:lnTo>
                    <a:lnTo>
                      <a:pt x="60" y="187"/>
                    </a:lnTo>
                    <a:lnTo>
                      <a:pt x="62" y="187"/>
                    </a:lnTo>
                    <a:lnTo>
                      <a:pt x="62" y="189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5" y="187"/>
                    </a:lnTo>
                    <a:lnTo>
                      <a:pt x="67" y="187"/>
                    </a:lnTo>
                    <a:lnTo>
                      <a:pt x="67" y="189"/>
                    </a:lnTo>
                    <a:lnTo>
                      <a:pt x="67" y="190"/>
                    </a:lnTo>
                    <a:lnTo>
                      <a:pt x="68" y="190"/>
                    </a:lnTo>
                    <a:lnTo>
                      <a:pt x="69" y="190"/>
                    </a:lnTo>
                    <a:lnTo>
                      <a:pt x="68" y="190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9" y="187"/>
                    </a:lnTo>
                    <a:lnTo>
                      <a:pt x="68" y="187"/>
                    </a:lnTo>
                    <a:lnTo>
                      <a:pt x="68" y="186"/>
                    </a:lnTo>
                    <a:lnTo>
                      <a:pt x="68" y="185"/>
                    </a:lnTo>
                    <a:lnTo>
                      <a:pt x="69" y="185"/>
                    </a:lnTo>
                    <a:lnTo>
                      <a:pt x="68" y="185"/>
                    </a:lnTo>
                    <a:lnTo>
                      <a:pt x="68" y="183"/>
                    </a:lnTo>
                    <a:lnTo>
                      <a:pt x="69" y="183"/>
                    </a:lnTo>
                    <a:lnTo>
                      <a:pt x="69" y="182"/>
                    </a:lnTo>
                    <a:lnTo>
                      <a:pt x="71" y="182"/>
                    </a:lnTo>
                    <a:lnTo>
                      <a:pt x="69" y="182"/>
                    </a:lnTo>
                    <a:lnTo>
                      <a:pt x="69" y="181"/>
                    </a:lnTo>
                    <a:lnTo>
                      <a:pt x="69" y="179"/>
                    </a:lnTo>
                    <a:lnTo>
                      <a:pt x="69" y="178"/>
                    </a:lnTo>
                    <a:lnTo>
                      <a:pt x="69" y="177"/>
                    </a:lnTo>
                    <a:lnTo>
                      <a:pt x="71" y="177"/>
                    </a:lnTo>
                    <a:lnTo>
                      <a:pt x="71" y="176"/>
                    </a:lnTo>
                    <a:lnTo>
                      <a:pt x="71" y="174"/>
                    </a:lnTo>
                    <a:lnTo>
                      <a:pt x="72" y="174"/>
                    </a:lnTo>
                    <a:lnTo>
                      <a:pt x="72" y="173"/>
                    </a:lnTo>
                    <a:lnTo>
                      <a:pt x="72" y="172"/>
                    </a:lnTo>
                    <a:lnTo>
                      <a:pt x="73" y="172"/>
                    </a:lnTo>
                    <a:lnTo>
                      <a:pt x="73" y="170"/>
                    </a:lnTo>
                    <a:lnTo>
                      <a:pt x="72" y="170"/>
                    </a:lnTo>
                    <a:lnTo>
                      <a:pt x="73" y="170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3" y="169"/>
                    </a:lnTo>
                    <a:lnTo>
                      <a:pt x="73" y="168"/>
                    </a:lnTo>
                    <a:lnTo>
                      <a:pt x="73" y="166"/>
                    </a:lnTo>
                    <a:lnTo>
                      <a:pt x="73" y="165"/>
                    </a:lnTo>
                    <a:lnTo>
                      <a:pt x="73" y="164"/>
                    </a:lnTo>
                    <a:lnTo>
                      <a:pt x="72" y="164"/>
                    </a:lnTo>
                    <a:lnTo>
                      <a:pt x="72" y="162"/>
                    </a:lnTo>
                    <a:lnTo>
                      <a:pt x="73" y="162"/>
                    </a:lnTo>
                    <a:lnTo>
                      <a:pt x="72" y="162"/>
                    </a:lnTo>
                    <a:lnTo>
                      <a:pt x="72" y="161"/>
                    </a:lnTo>
                    <a:lnTo>
                      <a:pt x="71" y="160"/>
                    </a:lnTo>
                    <a:lnTo>
                      <a:pt x="69" y="160"/>
                    </a:lnTo>
                    <a:lnTo>
                      <a:pt x="69" y="159"/>
                    </a:lnTo>
                    <a:lnTo>
                      <a:pt x="69" y="157"/>
                    </a:lnTo>
                    <a:lnTo>
                      <a:pt x="68" y="157"/>
                    </a:lnTo>
                    <a:lnTo>
                      <a:pt x="68" y="156"/>
                    </a:lnTo>
                    <a:lnTo>
                      <a:pt x="68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5" y="153"/>
                    </a:lnTo>
                    <a:lnTo>
                      <a:pt x="65" y="152"/>
                    </a:lnTo>
                    <a:lnTo>
                      <a:pt x="67" y="149"/>
                    </a:lnTo>
                    <a:lnTo>
                      <a:pt x="68" y="145"/>
                    </a:lnTo>
                    <a:lnTo>
                      <a:pt x="68" y="144"/>
                    </a:lnTo>
                    <a:lnTo>
                      <a:pt x="68" y="141"/>
                    </a:lnTo>
                    <a:lnTo>
                      <a:pt x="67" y="139"/>
                    </a:lnTo>
                    <a:lnTo>
                      <a:pt x="67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71" y="135"/>
                    </a:lnTo>
                    <a:lnTo>
                      <a:pt x="72" y="134"/>
                    </a:lnTo>
                    <a:lnTo>
                      <a:pt x="72" y="135"/>
                    </a:lnTo>
                    <a:lnTo>
                      <a:pt x="73" y="135"/>
                    </a:lnTo>
                    <a:lnTo>
                      <a:pt x="75" y="135"/>
                    </a:lnTo>
                    <a:lnTo>
                      <a:pt x="76" y="135"/>
                    </a:lnTo>
                    <a:lnTo>
                      <a:pt x="76" y="136"/>
                    </a:lnTo>
                    <a:lnTo>
                      <a:pt x="77" y="136"/>
                    </a:lnTo>
                    <a:lnTo>
                      <a:pt x="77" y="138"/>
                    </a:lnTo>
                    <a:lnTo>
                      <a:pt x="79" y="138"/>
                    </a:lnTo>
                    <a:lnTo>
                      <a:pt x="79" y="139"/>
                    </a:lnTo>
                    <a:lnTo>
                      <a:pt x="80" y="139"/>
                    </a:lnTo>
                    <a:lnTo>
                      <a:pt x="81" y="139"/>
                    </a:lnTo>
                    <a:lnTo>
                      <a:pt x="81" y="140"/>
                    </a:lnTo>
                    <a:lnTo>
                      <a:pt x="83" y="140"/>
                    </a:lnTo>
                    <a:lnTo>
                      <a:pt x="83" y="141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6" y="143"/>
                    </a:lnTo>
                    <a:lnTo>
                      <a:pt x="88" y="143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2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9" y="139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8" y="136"/>
                    </a:lnTo>
                    <a:lnTo>
                      <a:pt x="88" y="135"/>
                    </a:lnTo>
                    <a:lnTo>
                      <a:pt x="86" y="135"/>
                    </a:lnTo>
                    <a:lnTo>
                      <a:pt x="86" y="134"/>
                    </a:lnTo>
                    <a:lnTo>
                      <a:pt x="86" y="132"/>
                    </a:lnTo>
                    <a:lnTo>
                      <a:pt x="85" y="132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1" y="131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0" y="124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7" y="124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4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1" y="123"/>
                    </a:lnTo>
                    <a:lnTo>
                      <a:pt x="69" y="122"/>
                    </a:lnTo>
                    <a:lnTo>
                      <a:pt x="69" y="123"/>
                    </a:lnTo>
                    <a:lnTo>
                      <a:pt x="69" y="122"/>
                    </a:lnTo>
                    <a:lnTo>
                      <a:pt x="68" y="122"/>
                    </a:lnTo>
                    <a:lnTo>
                      <a:pt x="67" y="122"/>
                    </a:lnTo>
                    <a:lnTo>
                      <a:pt x="67" y="121"/>
                    </a:lnTo>
                    <a:lnTo>
                      <a:pt x="65" y="121"/>
                    </a:lnTo>
                    <a:lnTo>
                      <a:pt x="64" y="121"/>
                    </a:lnTo>
                    <a:lnTo>
                      <a:pt x="63" y="121"/>
                    </a:lnTo>
                    <a:lnTo>
                      <a:pt x="62" y="121"/>
                    </a:lnTo>
                    <a:lnTo>
                      <a:pt x="62" y="119"/>
                    </a:lnTo>
                    <a:lnTo>
                      <a:pt x="60" y="121"/>
                    </a:lnTo>
                    <a:lnTo>
                      <a:pt x="60" y="119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8" y="117"/>
                    </a:lnTo>
                    <a:lnTo>
                      <a:pt x="56" y="117"/>
                    </a:lnTo>
                    <a:lnTo>
                      <a:pt x="56" y="115"/>
                    </a:lnTo>
                    <a:lnTo>
                      <a:pt x="55" y="115"/>
                    </a:lnTo>
                    <a:lnTo>
                      <a:pt x="54" y="115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50" y="115"/>
                    </a:lnTo>
                    <a:lnTo>
                      <a:pt x="50" y="114"/>
                    </a:lnTo>
                    <a:lnTo>
                      <a:pt x="48" y="114"/>
                    </a:lnTo>
                    <a:lnTo>
                      <a:pt x="48" y="113"/>
                    </a:lnTo>
                    <a:lnTo>
                      <a:pt x="47" y="113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6" y="110"/>
                    </a:lnTo>
                    <a:lnTo>
                      <a:pt x="46" y="109"/>
                    </a:lnTo>
                    <a:lnTo>
                      <a:pt x="47" y="109"/>
                    </a:lnTo>
                    <a:lnTo>
                      <a:pt x="47" y="107"/>
                    </a:lnTo>
                    <a:lnTo>
                      <a:pt x="47" y="106"/>
                    </a:lnTo>
                    <a:lnTo>
                      <a:pt x="46" y="106"/>
                    </a:lnTo>
                    <a:lnTo>
                      <a:pt x="46" y="105"/>
                    </a:lnTo>
                    <a:lnTo>
                      <a:pt x="46" y="104"/>
                    </a:lnTo>
                    <a:lnTo>
                      <a:pt x="47" y="104"/>
                    </a:lnTo>
                    <a:lnTo>
                      <a:pt x="47" y="102"/>
                    </a:lnTo>
                    <a:lnTo>
                      <a:pt x="47" y="101"/>
                    </a:lnTo>
                    <a:lnTo>
                      <a:pt x="48" y="101"/>
                    </a:lnTo>
                    <a:lnTo>
                      <a:pt x="48" y="100"/>
                    </a:lnTo>
                    <a:lnTo>
                      <a:pt x="50" y="98"/>
                    </a:lnTo>
                    <a:lnTo>
                      <a:pt x="50" y="97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1" y="94"/>
                    </a:lnTo>
                    <a:lnTo>
                      <a:pt x="52" y="93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5" y="89"/>
                    </a:lnTo>
                    <a:lnTo>
                      <a:pt x="55" y="88"/>
                    </a:lnTo>
                    <a:lnTo>
                      <a:pt x="56" y="88"/>
                    </a:lnTo>
                    <a:lnTo>
                      <a:pt x="58" y="87"/>
                    </a:lnTo>
                    <a:lnTo>
                      <a:pt x="59" y="87"/>
                    </a:lnTo>
                    <a:lnTo>
                      <a:pt x="60" y="87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4" y="84"/>
                    </a:lnTo>
                    <a:lnTo>
                      <a:pt x="65" y="84"/>
                    </a:lnTo>
                    <a:lnTo>
                      <a:pt x="67" y="84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3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1"/>
                    </a:lnTo>
                    <a:lnTo>
                      <a:pt x="73" y="80"/>
                    </a:lnTo>
                    <a:lnTo>
                      <a:pt x="75" y="80"/>
                    </a:lnTo>
                    <a:lnTo>
                      <a:pt x="76" y="79"/>
                    </a:lnTo>
                    <a:lnTo>
                      <a:pt x="77" y="79"/>
                    </a:lnTo>
                    <a:lnTo>
                      <a:pt x="79" y="79"/>
                    </a:lnTo>
                    <a:lnTo>
                      <a:pt x="79" y="77"/>
                    </a:lnTo>
                    <a:lnTo>
                      <a:pt x="80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6" y="76"/>
                    </a:lnTo>
                    <a:lnTo>
                      <a:pt x="86" y="73"/>
                    </a:lnTo>
                    <a:lnTo>
                      <a:pt x="85" y="71"/>
                    </a:lnTo>
                    <a:lnTo>
                      <a:pt x="84" y="71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5" y="68"/>
                    </a:lnTo>
                    <a:lnTo>
                      <a:pt x="86" y="66"/>
                    </a:lnTo>
                    <a:lnTo>
                      <a:pt x="88" y="63"/>
                    </a:lnTo>
                    <a:lnTo>
                      <a:pt x="89" y="59"/>
                    </a:lnTo>
                    <a:lnTo>
                      <a:pt x="89" y="58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4"/>
                    </a:lnTo>
                    <a:lnTo>
                      <a:pt x="94" y="55"/>
                    </a:lnTo>
                    <a:lnTo>
                      <a:pt x="96" y="55"/>
                    </a:lnTo>
                    <a:lnTo>
                      <a:pt x="97" y="55"/>
                    </a:lnTo>
                    <a:lnTo>
                      <a:pt x="98" y="56"/>
                    </a:lnTo>
                    <a:lnTo>
                      <a:pt x="100" y="56"/>
                    </a:lnTo>
                    <a:lnTo>
                      <a:pt x="101" y="56"/>
                    </a:lnTo>
                    <a:lnTo>
                      <a:pt x="101" y="58"/>
                    </a:lnTo>
                    <a:lnTo>
                      <a:pt x="102" y="58"/>
                    </a:lnTo>
                    <a:lnTo>
                      <a:pt x="103" y="58"/>
                    </a:lnTo>
                    <a:lnTo>
                      <a:pt x="103" y="59"/>
                    </a:lnTo>
                    <a:lnTo>
                      <a:pt x="105" y="59"/>
                    </a:lnTo>
                    <a:lnTo>
                      <a:pt x="105" y="60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3"/>
                    </a:lnTo>
                    <a:lnTo>
                      <a:pt x="109" y="63"/>
                    </a:lnTo>
                    <a:lnTo>
                      <a:pt x="109" y="64"/>
                    </a:lnTo>
                    <a:lnTo>
                      <a:pt x="106" y="64"/>
                    </a:lnTo>
                    <a:lnTo>
                      <a:pt x="105" y="64"/>
                    </a:lnTo>
                    <a:lnTo>
                      <a:pt x="103" y="64"/>
                    </a:lnTo>
                    <a:lnTo>
                      <a:pt x="101" y="64"/>
                    </a:lnTo>
                    <a:lnTo>
                      <a:pt x="100" y="64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7" y="70"/>
                    </a:lnTo>
                    <a:lnTo>
                      <a:pt x="97" y="71"/>
                    </a:lnTo>
                    <a:lnTo>
                      <a:pt x="97" y="72"/>
                    </a:lnTo>
                    <a:lnTo>
                      <a:pt x="97" y="73"/>
                    </a:lnTo>
                    <a:lnTo>
                      <a:pt x="97" y="75"/>
                    </a:lnTo>
                    <a:lnTo>
                      <a:pt x="98" y="76"/>
                    </a:lnTo>
                    <a:lnTo>
                      <a:pt x="100" y="76"/>
                    </a:lnTo>
                    <a:lnTo>
                      <a:pt x="101" y="76"/>
                    </a:lnTo>
                    <a:lnTo>
                      <a:pt x="102" y="76"/>
                    </a:lnTo>
                    <a:lnTo>
                      <a:pt x="103" y="76"/>
                    </a:lnTo>
                    <a:lnTo>
                      <a:pt x="105" y="76"/>
                    </a:lnTo>
                    <a:lnTo>
                      <a:pt x="106" y="76"/>
                    </a:lnTo>
                    <a:lnTo>
                      <a:pt x="107" y="76"/>
                    </a:lnTo>
                    <a:lnTo>
                      <a:pt x="107" y="77"/>
                    </a:lnTo>
                    <a:lnTo>
                      <a:pt x="107" y="79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5" y="80"/>
                    </a:lnTo>
                    <a:lnTo>
                      <a:pt x="105" y="81"/>
                    </a:lnTo>
                    <a:lnTo>
                      <a:pt x="106" y="83"/>
                    </a:lnTo>
                    <a:lnTo>
                      <a:pt x="107" y="83"/>
                    </a:lnTo>
                    <a:lnTo>
                      <a:pt x="109" y="83"/>
                    </a:lnTo>
                    <a:lnTo>
                      <a:pt x="110" y="83"/>
                    </a:lnTo>
                    <a:lnTo>
                      <a:pt x="111" y="83"/>
                    </a:lnTo>
                    <a:lnTo>
                      <a:pt x="113" y="83"/>
                    </a:lnTo>
                    <a:lnTo>
                      <a:pt x="113" y="84"/>
                    </a:lnTo>
                    <a:lnTo>
                      <a:pt x="114" y="84"/>
                    </a:lnTo>
                    <a:lnTo>
                      <a:pt x="115" y="84"/>
                    </a:lnTo>
                    <a:lnTo>
                      <a:pt x="117" y="84"/>
                    </a:lnTo>
                    <a:lnTo>
                      <a:pt x="118" y="84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23" y="84"/>
                    </a:lnTo>
                    <a:lnTo>
                      <a:pt x="123" y="85"/>
                    </a:lnTo>
                    <a:lnTo>
                      <a:pt x="124" y="85"/>
                    </a:lnTo>
                    <a:lnTo>
                      <a:pt x="124" y="87"/>
                    </a:lnTo>
                    <a:lnTo>
                      <a:pt x="124" y="88"/>
                    </a:lnTo>
                    <a:lnTo>
                      <a:pt x="124" y="89"/>
                    </a:lnTo>
                    <a:lnTo>
                      <a:pt x="124" y="90"/>
                    </a:lnTo>
                    <a:lnTo>
                      <a:pt x="124" y="92"/>
                    </a:lnTo>
                    <a:lnTo>
                      <a:pt x="123" y="92"/>
                    </a:lnTo>
                    <a:lnTo>
                      <a:pt x="122" y="92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19" y="93"/>
                    </a:lnTo>
                    <a:lnTo>
                      <a:pt x="119" y="94"/>
                    </a:lnTo>
                    <a:lnTo>
                      <a:pt x="119" y="96"/>
                    </a:lnTo>
                    <a:lnTo>
                      <a:pt x="119" y="97"/>
                    </a:lnTo>
                    <a:lnTo>
                      <a:pt x="119" y="98"/>
                    </a:lnTo>
                    <a:lnTo>
                      <a:pt x="120" y="98"/>
                    </a:lnTo>
                    <a:lnTo>
                      <a:pt x="120" y="100"/>
                    </a:lnTo>
                    <a:lnTo>
                      <a:pt x="122" y="100"/>
                    </a:lnTo>
                    <a:lnTo>
                      <a:pt x="122" y="101"/>
                    </a:lnTo>
                    <a:lnTo>
                      <a:pt x="122" y="102"/>
                    </a:lnTo>
                    <a:lnTo>
                      <a:pt x="123" y="102"/>
                    </a:lnTo>
                    <a:lnTo>
                      <a:pt x="123" y="104"/>
                    </a:lnTo>
                    <a:lnTo>
                      <a:pt x="123" y="105"/>
                    </a:lnTo>
                    <a:lnTo>
                      <a:pt x="123" y="106"/>
                    </a:lnTo>
                    <a:lnTo>
                      <a:pt x="124" y="106"/>
                    </a:lnTo>
                    <a:lnTo>
                      <a:pt x="124" y="107"/>
                    </a:lnTo>
                    <a:lnTo>
                      <a:pt x="124" y="109"/>
                    </a:lnTo>
                    <a:lnTo>
                      <a:pt x="126" y="109"/>
                    </a:lnTo>
                    <a:lnTo>
                      <a:pt x="126" y="110"/>
                    </a:lnTo>
                    <a:lnTo>
                      <a:pt x="126" y="109"/>
                    </a:lnTo>
                    <a:lnTo>
                      <a:pt x="124" y="109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0"/>
                    </a:lnTo>
                    <a:lnTo>
                      <a:pt x="127" y="111"/>
                    </a:lnTo>
                    <a:lnTo>
                      <a:pt x="128" y="111"/>
                    </a:lnTo>
                    <a:lnTo>
                      <a:pt x="128" y="113"/>
                    </a:lnTo>
                    <a:lnTo>
                      <a:pt x="127" y="113"/>
                    </a:lnTo>
                    <a:lnTo>
                      <a:pt x="127" y="114"/>
                    </a:lnTo>
                    <a:lnTo>
                      <a:pt x="128" y="114"/>
                    </a:lnTo>
                    <a:lnTo>
                      <a:pt x="128" y="115"/>
                    </a:lnTo>
                    <a:lnTo>
                      <a:pt x="130" y="115"/>
                    </a:lnTo>
                    <a:lnTo>
                      <a:pt x="131" y="115"/>
                    </a:lnTo>
                    <a:lnTo>
                      <a:pt x="131" y="117"/>
                    </a:lnTo>
                    <a:lnTo>
                      <a:pt x="132" y="117"/>
                    </a:lnTo>
                    <a:lnTo>
                      <a:pt x="132" y="118"/>
                    </a:lnTo>
                    <a:lnTo>
                      <a:pt x="132" y="119"/>
                    </a:lnTo>
                    <a:lnTo>
                      <a:pt x="132" y="121"/>
                    </a:lnTo>
                    <a:lnTo>
                      <a:pt x="131" y="121"/>
                    </a:lnTo>
                    <a:lnTo>
                      <a:pt x="132" y="122"/>
                    </a:lnTo>
                    <a:lnTo>
                      <a:pt x="132" y="123"/>
                    </a:lnTo>
                    <a:lnTo>
                      <a:pt x="134" y="123"/>
                    </a:lnTo>
                    <a:lnTo>
                      <a:pt x="132" y="123"/>
                    </a:lnTo>
                    <a:lnTo>
                      <a:pt x="132" y="124"/>
                    </a:lnTo>
                    <a:lnTo>
                      <a:pt x="131" y="124"/>
                    </a:lnTo>
                    <a:lnTo>
                      <a:pt x="131" y="126"/>
                    </a:lnTo>
                    <a:lnTo>
                      <a:pt x="130" y="126"/>
                    </a:lnTo>
                    <a:lnTo>
                      <a:pt x="128" y="127"/>
                    </a:lnTo>
                    <a:lnTo>
                      <a:pt x="128" y="128"/>
                    </a:lnTo>
                    <a:lnTo>
                      <a:pt x="128" y="130"/>
                    </a:lnTo>
                    <a:lnTo>
                      <a:pt x="128" y="131"/>
                    </a:lnTo>
                    <a:lnTo>
                      <a:pt x="128" y="132"/>
                    </a:lnTo>
                    <a:lnTo>
                      <a:pt x="130" y="132"/>
                    </a:lnTo>
                    <a:lnTo>
                      <a:pt x="131" y="132"/>
                    </a:lnTo>
                    <a:lnTo>
                      <a:pt x="131" y="134"/>
                    </a:lnTo>
                    <a:lnTo>
                      <a:pt x="131" y="135"/>
                    </a:lnTo>
                    <a:lnTo>
                      <a:pt x="132" y="135"/>
                    </a:lnTo>
                    <a:lnTo>
                      <a:pt x="132" y="136"/>
                    </a:lnTo>
                    <a:lnTo>
                      <a:pt x="131" y="136"/>
                    </a:lnTo>
                    <a:lnTo>
                      <a:pt x="131" y="138"/>
                    </a:lnTo>
                    <a:lnTo>
                      <a:pt x="132" y="138"/>
                    </a:lnTo>
                    <a:lnTo>
                      <a:pt x="132" y="136"/>
                    </a:lnTo>
                    <a:lnTo>
                      <a:pt x="134" y="136"/>
                    </a:lnTo>
                    <a:lnTo>
                      <a:pt x="135" y="136"/>
                    </a:lnTo>
                    <a:lnTo>
                      <a:pt x="135" y="138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4" y="132"/>
                    </a:lnTo>
                    <a:lnTo>
                      <a:pt x="134" y="131"/>
                    </a:lnTo>
                    <a:lnTo>
                      <a:pt x="135" y="131"/>
                    </a:lnTo>
                    <a:lnTo>
                      <a:pt x="136" y="131"/>
                    </a:lnTo>
                    <a:lnTo>
                      <a:pt x="136" y="132"/>
                    </a:lnTo>
                    <a:lnTo>
                      <a:pt x="137" y="132"/>
                    </a:lnTo>
                    <a:lnTo>
                      <a:pt x="137" y="134"/>
                    </a:lnTo>
                    <a:lnTo>
                      <a:pt x="139" y="134"/>
                    </a:lnTo>
                    <a:lnTo>
                      <a:pt x="139" y="132"/>
                    </a:lnTo>
                    <a:lnTo>
                      <a:pt x="139" y="131"/>
                    </a:lnTo>
                    <a:lnTo>
                      <a:pt x="137" y="131"/>
                    </a:lnTo>
                    <a:lnTo>
                      <a:pt x="137" y="130"/>
                    </a:lnTo>
                    <a:lnTo>
                      <a:pt x="139" y="130"/>
                    </a:lnTo>
                    <a:lnTo>
                      <a:pt x="139" y="128"/>
                    </a:lnTo>
                    <a:lnTo>
                      <a:pt x="139" y="127"/>
                    </a:lnTo>
                    <a:lnTo>
                      <a:pt x="140" y="127"/>
                    </a:lnTo>
                    <a:lnTo>
                      <a:pt x="140" y="126"/>
                    </a:lnTo>
                    <a:lnTo>
                      <a:pt x="140" y="124"/>
                    </a:lnTo>
                    <a:lnTo>
                      <a:pt x="140" y="123"/>
                    </a:lnTo>
                    <a:lnTo>
                      <a:pt x="140" y="122"/>
                    </a:lnTo>
                    <a:lnTo>
                      <a:pt x="141" y="122"/>
                    </a:lnTo>
                    <a:lnTo>
                      <a:pt x="141" y="121"/>
                    </a:lnTo>
                    <a:lnTo>
                      <a:pt x="143" y="121"/>
                    </a:lnTo>
                    <a:lnTo>
                      <a:pt x="144" y="121"/>
                    </a:lnTo>
                    <a:lnTo>
                      <a:pt x="145" y="121"/>
                    </a:lnTo>
                    <a:lnTo>
                      <a:pt x="147" y="121"/>
                    </a:lnTo>
                    <a:lnTo>
                      <a:pt x="148" y="121"/>
                    </a:lnTo>
                    <a:lnTo>
                      <a:pt x="148" y="122"/>
                    </a:lnTo>
                    <a:lnTo>
                      <a:pt x="149" y="122"/>
                    </a:lnTo>
                    <a:lnTo>
                      <a:pt x="149" y="121"/>
                    </a:lnTo>
                    <a:lnTo>
                      <a:pt x="149" y="119"/>
                    </a:lnTo>
                    <a:lnTo>
                      <a:pt x="148" y="119"/>
                    </a:lnTo>
                    <a:lnTo>
                      <a:pt x="148" y="118"/>
                    </a:lnTo>
                    <a:lnTo>
                      <a:pt x="149" y="118"/>
                    </a:lnTo>
                    <a:lnTo>
                      <a:pt x="149" y="117"/>
                    </a:lnTo>
                    <a:lnTo>
                      <a:pt x="149" y="115"/>
                    </a:lnTo>
                    <a:lnTo>
                      <a:pt x="149" y="114"/>
                    </a:lnTo>
                    <a:lnTo>
                      <a:pt x="151" y="114"/>
                    </a:lnTo>
                    <a:lnTo>
                      <a:pt x="152" y="114"/>
                    </a:lnTo>
                    <a:lnTo>
                      <a:pt x="152" y="115"/>
                    </a:lnTo>
                    <a:lnTo>
                      <a:pt x="153" y="115"/>
                    </a:lnTo>
                    <a:lnTo>
                      <a:pt x="153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6" y="118"/>
                    </a:lnTo>
                    <a:lnTo>
                      <a:pt x="156" y="117"/>
                    </a:lnTo>
                    <a:lnTo>
                      <a:pt x="156" y="115"/>
                    </a:lnTo>
                    <a:lnTo>
                      <a:pt x="156" y="114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4"/>
                    </a:lnTo>
                    <a:lnTo>
                      <a:pt x="158" y="114"/>
                    </a:lnTo>
                    <a:lnTo>
                      <a:pt x="160" y="114"/>
                    </a:lnTo>
                    <a:lnTo>
                      <a:pt x="161" y="114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8" y="111"/>
                    </a:lnTo>
                    <a:lnTo>
                      <a:pt x="158" y="110"/>
                    </a:lnTo>
                    <a:lnTo>
                      <a:pt x="160" y="110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2" y="110"/>
                    </a:lnTo>
                    <a:lnTo>
                      <a:pt x="162" y="111"/>
                    </a:lnTo>
                    <a:lnTo>
                      <a:pt x="164" y="111"/>
                    </a:lnTo>
                    <a:lnTo>
                      <a:pt x="165" y="111"/>
                    </a:lnTo>
                    <a:lnTo>
                      <a:pt x="164" y="111"/>
                    </a:lnTo>
                    <a:lnTo>
                      <a:pt x="164" y="110"/>
                    </a:lnTo>
                    <a:lnTo>
                      <a:pt x="164" y="109"/>
                    </a:lnTo>
                    <a:lnTo>
                      <a:pt x="164" y="107"/>
                    </a:lnTo>
                    <a:lnTo>
                      <a:pt x="165" y="107"/>
                    </a:lnTo>
                    <a:lnTo>
                      <a:pt x="165" y="106"/>
                    </a:lnTo>
                    <a:lnTo>
                      <a:pt x="165" y="105"/>
                    </a:lnTo>
                    <a:lnTo>
                      <a:pt x="165" y="106"/>
                    </a:lnTo>
                    <a:lnTo>
                      <a:pt x="166" y="106"/>
                    </a:lnTo>
                    <a:lnTo>
                      <a:pt x="168" y="106"/>
                    </a:lnTo>
                    <a:lnTo>
                      <a:pt x="168" y="105"/>
                    </a:lnTo>
                    <a:lnTo>
                      <a:pt x="166" y="105"/>
                    </a:lnTo>
                    <a:lnTo>
                      <a:pt x="166" y="104"/>
                    </a:lnTo>
                    <a:lnTo>
                      <a:pt x="166" y="102"/>
                    </a:lnTo>
                    <a:lnTo>
                      <a:pt x="166" y="101"/>
                    </a:lnTo>
                    <a:lnTo>
                      <a:pt x="166" y="100"/>
                    </a:lnTo>
                    <a:lnTo>
                      <a:pt x="168" y="100"/>
                    </a:lnTo>
                    <a:lnTo>
                      <a:pt x="168" y="101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7"/>
                    </a:lnTo>
                    <a:lnTo>
                      <a:pt x="172" y="98"/>
                    </a:lnTo>
                    <a:lnTo>
                      <a:pt x="173" y="98"/>
                    </a:lnTo>
                    <a:lnTo>
                      <a:pt x="173" y="100"/>
                    </a:lnTo>
                    <a:lnTo>
                      <a:pt x="174" y="98"/>
                    </a:lnTo>
                    <a:lnTo>
                      <a:pt x="174" y="100"/>
                    </a:lnTo>
                    <a:lnTo>
                      <a:pt x="174" y="98"/>
                    </a:lnTo>
                    <a:lnTo>
                      <a:pt x="175" y="98"/>
                    </a:lnTo>
                    <a:lnTo>
                      <a:pt x="175" y="97"/>
                    </a:lnTo>
                    <a:lnTo>
                      <a:pt x="174" y="97"/>
                    </a:lnTo>
                    <a:lnTo>
                      <a:pt x="174" y="96"/>
                    </a:lnTo>
                    <a:lnTo>
                      <a:pt x="174" y="94"/>
                    </a:lnTo>
                    <a:lnTo>
                      <a:pt x="173" y="93"/>
                    </a:lnTo>
                    <a:lnTo>
                      <a:pt x="173" y="92"/>
                    </a:lnTo>
                    <a:lnTo>
                      <a:pt x="174" y="92"/>
                    </a:lnTo>
                    <a:lnTo>
                      <a:pt x="174" y="90"/>
                    </a:lnTo>
                    <a:lnTo>
                      <a:pt x="175" y="90"/>
                    </a:lnTo>
                    <a:lnTo>
                      <a:pt x="175" y="89"/>
                    </a:lnTo>
                    <a:lnTo>
                      <a:pt x="177" y="89"/>
                    </a:lnTo>
                    <a:lnTo>
                      <a:pt x="177" y="88"/>
                    </a:lnTo>
                    <a:lnTo>
                      <a:pt x="177" y="87"/>
                    </a:lnTo>
                    <a:lnTo>
                      <a:pt x="175" y="87"/>
                    </a:lnTo>
                    <a:lnTo>
                      <a:pt x="174" y="87"/>
                    </a:lnTo>
                    <a:lnTo>
                      <a:pt x="174" y="85"/>
                    </a:lnTo>
                    <a:lnTo>
                      <a:pt x="174" y="84"/>
                    </a:lnTo>
                    <a:lnTo>
                      <a:pt x="175" y="84"/>
                    </a:lnTo>
                    <a:lnTo>
                      <a:pt x="175" y="83"/>
                    </a:lnTo>
                    <a:lnTo>
                      <a:pt x="177" y="83"/>
                    </a:lnTo>
                    <a:lnTo>
                      <a:pt x="177" y="81"/>
                    </a:lnTo>
                    <a:lnTo>
                      <a:pt x="178" y="81"/>
                    </a:lnTo>
                    <a:lnTo>
                      <a:pt x="177" y="81"/>
                    </a:lnTo>
                    <a:lnTo>
                      <a:pt x="177" y="80"/>
                    </a:lnTo>
                    <a:lnTo>
                      <a:pt x="178" y="80"/>
                    </a:lnTo>
                    <a:lnTo>
                      <a:pt x="178" y="79"/>
                    </a:lnTo>
                    <a:lnTo>
                      <a:pt x="179" y="79"/>
                    </a:lnTo>
                    <a:lnTo>
                      <a:pt x="181" y="79"/>
                    </a:lnTo>
                    <a:lnTo>
                      <a:pt x="181" y="77"/>
                    </a:lnTo>
                    <a:lnTo>
                      <a:pt x="179" y="76"/>
                    </a:lnTo>
                    <a:lnTo>
                      <a:pt x="178" y="76"/>
                    </a:lnTo>
                    <a:lnTo>
                      <a:pt x="178" y="75"/>
                    </a:lnTo>
                    <a:lnTo>
                      <a:pt x="178" y="73"/>
                    </a:lnTo>
                    <a:lnTo>
                      <a:pt x="179" y="73"/>
                    </a:lnTo>
                    <a:lnTo>
                      <a:pt x="181" y="73"/>
                    </a:lnTo>
                    <a:lnTo>
                      <a:pt x="182" y="72"/>
                    </a:lnTo>
                    <a:lnTo>
                      <a:pt x="183" y="72"/>
                    </a:lnTo>
                    <a:lnTo>
                      <a:pt x="185" y="72"/>
                    </a:lnTo>
                    <a:lnTo>
                      <a:pt x="185" y="73"/>
                    </a:lnTo>
                    <a:lnTo>
                      <a:pt x="185" y="75"/>
                    </a:lnTo>
                    <a:lnTo>
                      <a:pt x="185" y="76"/>
                    </a:lnTo>
                    <a:lnTo>
                      <a:pt x="186" y="76"/>
                    </a:lnTo>
                    <a:lnTo>
                      <a:pt x="187" y="76"/>
                    </a:lnTo>
                    <a:lnTo>
                      <a:pt x="187" y="77"/>
                    </a:lnTo>
                    <a:lnTo>
                      <a:pt x="189" y="77"/>
                    </a:lnTo>
                    <a:lnTo>
                      <a:pt x="190" y="77"/>
                    </a:lnTo>
                    <a:lnTo>
                      <a:pt x="190" y="76"/>
                    </a:lnTo>
                    <a:lnTo>
                      <a:pt x="190" y="75"/>
                    </a:lnTo>
                    <a:lnTo>
                      <a:pt x="191" y="75"/>
                    </a:lnTo>
                    <a:lnTo>
                      <a:pt x="191" y="73"/>
                    </a:lnTo>
                    <a:lnTo>
                      <a:pt x="191" y="72"/>
                    </a:lnTo>
                    <a:lnTo>
                      <a:pt x="192" y="72"/>
                    </a:lnTo>
                    <a:lnTo>
                      <a:pt x="192" y="71"/>
                    </a:lnTo>
                    <a:lnTo>
                      <a:pt x="192" y="70"/>
                    </a:lnTo>
                    <a:lnTo>
                      <a:pt x="194" y="70"/>
                    </a:lnTo>
                    <a:lnTo>
                      <a:pt x="194" y="68"/>
                    </a:lnTo>
                    <a:lnTo>
                      <a:pt x="195" y="67"/>
                    </a:lnTo>
                    <a:lnTo>
                      <a:pt x="195" y="66"/>
                    </a:lnTo>
                    <a:lnTo>
                      <a:pt x="195" y="64"/>
                    </a:lnTo>
                    <a:lnTo>
                      <a:pt x="196" y="64"/>
                    </a:lnTo>
                    <a:lnTo>
                      <a:pt x="198" y="64"/>
                    </a:lnTo>
                    <a:lnTo>
                      <a:pt x="198" y="66"/>
                    </a:lnTo>
                    <a:lnTo>
                      <a:pt x="198" y="67"/>
                    </a:lnTo>
                    <a:lnTo>
                      <a:pt x="199" y="68"/>
                    </a:lnTo>
                    <a:lnTo>
                      <a:pt x="199" y="67"/>
                    </a:lnTo>
                    <a:lnTo>
                      <a:pt x="200" y="67"/>
                    </a:lnTo>
                    <a:lnTo>
                      <a:pt x="200" y="66"/>
                    </a:lnTo>
                    <a:lnTo>
                      <a:pt x="202" y="66"/>
                    </a:lnTo>
                    <a:lnTo>
                      <a:pt x="203" y="66"/>
                    </a:lnTo>
                    <a:lnTo>
                      <a:pt x="203" y="67"/>
                    </a:lnTo>
                    <a:lnTo>
                      <a:pt x="202" y="67"/>
                    </a:lnTo>
                    <a:lnTo>
                      <a:pt x="202" y="68"/>
                    </a:lnTo>
                    <a:lnTo>
                      <a:pt x="203" y="68"/>
                    </a:lnTo>
                    <a:lnTo>
                      <a:pt x="203" y="70"/>
                    </a:lnTo>
                    <a:lnTo>
                      <a:pt x="203" y="68"/>
                    </a:lnTo>
                    <a:lnTo>
                      <a:pt x="204" y="68"/>
                    </a:lnTo>
                    <a:lnTo>
                      <a:pt x="204" y="67"/>
                    </a:lnTo>
                    <a:lnTo>
                      <a:pt x="204" y="66"/>
                    </a:lnTo>
                    <a:lnTo>
                      <a:pt x="204" y="64"/>
                    </a:lnTo>
                    <a:lnTo>
                      <a:pt x="206" y="64"/>
                    </a:lnTo>
                    <a:lnTo>
                      <a:pt x="206" y="66"/>
                    </a:lnTo>
                    <a:lnTo>
                      <a:pt x="206" y="64"/>
                    </a:lnTo>
                    <a:lnTo>
                      <a:pt x="207" y="64"/>
                    </a:lnTo>
                    <a:lnTo>
                      <a:pt x="208" y="64"/>
                    </a:lnTo>
                    <a:lnTo>
                      <a:pt x="208" y="63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1" y="63"/>
                    </a:lnTo>
                    <a:lnTo>
                      <a:pt x="212" y="63"/>
                    </a:lnTo>
                    <a:lnTo>
                      <a:pt x="213" y="63"/>
                    </a:lnTo>
                    <a:lnTo>
                      <a:pt x="215" y="63"/>
                    </a:lnTo>
                    <a:lnTo>
                      <a:pt x="215" y="62"/>
                    </a:lnTo>
                    <a:lnTo>
                      <a:pt x="215" y="60"/>
                    </a:lnTo>
                    <a:lnTo>
                      <a:pt x="216" y="60"/>
                    </a:lnTo>
                    <a:lnTo>
                      <a:pt x="217" y="60"/>
                    </a:lnTo>
                    <a:lnTo>
                      <a:pt x="217" y="62"/>
                    </a:lnTo>
                    <a:lnTo>
                      <a:pt x="219" y="62"/>
                    </a:lnTo>
                    <a:lnTo>
                      <a:pt x="219" y="63"/>
                    </a:lnTo>
                    <a:lnTo>
                      <a:pt x="220" y="63"/>
                    </a:lnTo>
                    <a:lnTo>
                      <a:pt x="221" y="63"/>
                    </a:lnTo>
                    <a:lnTo>
                      <a:pt x="221" y="62"/>
                    </a:lnTo>
                    <a:lnTo>
                      <a:pt x="220" y="62"/>
                    </a:lnTo>
                    <a:lnTo>
                      <a:pt x="219" y="62"/>
                    </a:lnTo>
                    <a:lnTo>
                      <a:pt x="219" y="60"/>
                    </a:lnTo>
                    <a:lnTo>
                      <a:pt x="220" y="60"/>
                    </a:lnTo>
                    <a:lnTo>
                      <a:pt x="220" y="59"/>
                    </a:lnTo>
                    <a:lnTo>
                      <a:pt x="221" y="59"/>
                    </a:lnTo>
                    <a:lnTo>
                      <a:pt x="221" y="60"/>
                    </a:lnTo>
                    <a:lnTo>
                      <a:pt x="223" y="60"/>
                    </a:lnTo>
                    <a:lnTo>
                      <a:pt x="224" y="60"/>
                    </a:lnTo>
                    <a:lnTo>
                      <a:pt x="225" y="60"/>
                    </a:lnTo>
                    <a:lnTo>
                      <a:pt x="227" y="62"/>
                    </a:lnTo>
                    <a:lnTo>
                      <a:pt x="228" y="62"/>
                    </a:lnTo>
                    <a:lnTo>
                      <a:pt x="227" y="60"/>
                    </a:lnTo>
                    <a:lnTo>
                      <a:pt x="227" y="59"/>
                    </a:lnTo>
                    <a:lnTo>
                      <a:pt x="228" y="59"/>
                    </a:lnTo>
                    <a:lnTo>
                      <a:pt x="228" y="58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7" y="56"/>
                    </a:lnTo>
                    <a:lnTo>
                      <a:pt x="227" y="55"/>
                    </a:lnTo>
                    <a:lnTo>
                      <a:pt x="228" y="55"/>
                    </a:lnTo>
                    <a:lnTo>
                      <a:pt x="228" y="56"/>
                    </a:lnTo>
                    <a:lnTo>
                      <a:pt x="229" y="56"/>
                    </a:lnTo>
                    <a:lnTo>
                      <a:pt x="230" y="56"/>
                    </a:lnTo>
                    <a:lnTo>
                      <a:pt x="232" y="56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3" y="54"/>
                    </a:lnTo>
                    <a:lnTo>
                      <a:pt x="233" y="52"/>
                    </a:lnTo>
                    <a:lnTo>
                      <a:pt x="234" y="52"/>
                    </a:lnTo>
                    <a:lnTo>
                      <a:pt x="234" y="54"/>
                    </a:lnTo>
                    <a:lnTo>
                      <a:pt x="234" y="55"/>
                    </a:lnTo>
                    <a:lnTo>
                      <a:pt x="236" y="55"/>
                    </a:lnTo>
                    <a:lnTo>
                      <a:pt x="237" y="55"/>
                    </a:lnTo>
                    <a:lnTo>
                      <a:pt x="237" y="54"/>
                    </a:lnTo>
                    <a:lnTo>
                      <a:pt x="237" y="52"/>
                    </a:lnTo>
                    <a:lnTo>
                      <a:pt x="238" y="52"/>
                    </a:lnTo>
                    <a:lnTo>
                      <a:pt x="238" y="54"/>
                    </a:lnTo>
                    <a:lnTo>
                      <a:pt x="238" y="55"/>
                    </a:lnTo>
                    <a:lnTo>
                      <a:pt x="238" y="56"/>
                    </a:lnTo>
                    <a:lnTo>
                      <a:pt x="238" y="55"/>
                    </a:lnTo>
                    <a:lnTo>
                      <a:pt x="240" y="55"/>
                    </a:lnTo>
                    <a:lnTo>
                      <a:pt x="241" y="55"/>
                    </a:lnTo>
                    <a:lnTo>
                      <a:pt x="241" y="56"/>
                    </a:lnTo>
                    <a:lnTo>
                      <a:pt x="242" y="56"/>
                    </a:lnTo>
                    <a:lnTo>
                      <a:pt x="244" y="56"/>
                    </a:lnTo>
                    <a:lnTo>
                      <a:pt x="244" y="55"/>
                    </a:lnTo>
                    <a:lnTo>
                      <a:pt x="245" y="55"/>
                    </a:lnTo>
                    <a:lnTo>
                      <a:pt x="245" y="54"/>
                    </a:lnTo>
                    <a:lnTo>
                      <a:pt x="246" y="54"/>
                    </a:lnTo>
                    <a:lnTo>
                      <a:pt x="245" y="52"/>
                    </a:lnTo>
                    <a:lnTo>
                      <a:pt x="246" y="52"/>
                    </a:lnTo>
                    <a:lnTo>
                      <a:pt x="247" y="51"/>
                    </a:lnTo>
                    <a:lnTo>
                      <a:pt x="247" y="52"/>
                    </a:lnTo>
                    <a:lnTo>
                      <a:pt x="249" y="52"/>
                    </a:lnTo>
                    <a:lnTo>
                      <a:pt x="247" y="52"/>
                    </a:lnTo>
                    <a:lnTo>
                      <a:pt x="247" y="54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9" y="55"/>
                    </a:lnTo>
                    <a:lnTo>
                      <a:pt x="249" y="54"/>
                    </a:lnTo>
                    <a:lnTo>
                      <a:pt x="250" y="52"/>
                    </a:lnTo>
                    <a:lnTo>
                      <a:pt x="251" y="52"/>
                    </a:lnTo>
                    <a:lnTo>
                      <a:pt x="251" y="54"/>
                    </a:lnTo>
                    <a:lnTo>
                      <a:pt x="253" y="54"/>
                    </a:lnTo>
                    <a:lnTo>
                      <a:pt x="253" y="55"/>
                    </a:lnTo>
                    <a:lnTo>
                      <a:pt x="254" y="54"/>
                    </a:lnTo>
                    <a:lnTo>
                      <a:pt x="254" y="55"/>
                    </a:lnTo>
                    <a:lnTo>
                      <a:pt x="255" y="55"/>
                    </a:lnTo>
                    <a:lnTo>
                      <a:pt x="254" y="56"/>
                    </a:lnTo>
                    <a:lnTo>
                      <a:pt x="255" y="58"/>
                    </a:lnTo>
                    <a:lnTo>
                      <a:pt x="257" y="58"/>
                    </a:lnTo>
                    <a:lnTo>
                      <a:pt x="258" y="58"/>
                    </a:lnTo>
                    <a:lnTo>
                      <a:pt x="258" y="59"/>
                    </a:lnTo>
                    <a:lnTo>
                      <a:pt x="257" y="60"/>
                    </a:lnTo>
                    <a:lnTo>
                      <a:pt x="257" y="62"/>
                    </a:lnTo>
                    <a:lnTo>
                      <a:pt x="258" y="62"/>
                    </a:lnTo>
                    <a:lnTo>
                      <a:pt x="259" y="62"/>
                    </a:lnTo>
                    <a:lnTo>
                      <a:pt x="261" y="62"/>
                    </a:lnTo>
                    <a:lnTo>
                      <a:pt x="262" y="62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4" y="63"/>
                    </a:lnTo>
                    <a:lnTo>
                      <a:pt x="266" y="63"/>
                    </a:lnTo>
                    <a:lnTo>
                      <a:pt x="267" y="63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67" y="62"/>
                    </a:lnTo>
                    <a:lnTo>
                      <a:pt x="267" y="60"/>
                    </a:lnTo>
                    <a:lnTo>
                      <a:pt x="268" y="60"/>
                    </a:lnTo>
                    <a:lnTo>
                      <a:pt x="268" y="59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1" y="58"/>
                    </a:lnTo>
                    <a:lnTo>
                      <a:pt x="272" y="58"/>
                    </a:lnTo>
                    <a:lnTo>
                      <a:pt x="274" y="56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5" y="54"/>
                    </a:lnTo>
                    <a:lnTo>
                      <a:pt x="276" y="54"/>
                    </a:lnTo>
                    <a:lnTo>
                      <a:pt x="276" y="52"/>
                    </a:lnTo>
                    <a:lnTo>
                      <a:pt x="278" y="52"/>
                    </a:lnTo>
                    <a:lnTo>
                      <a:pt x="279" y="51"/>
                    </a:lnTo>
                    <a:lnTo>
                      <a:pt x="278" y="51"/>
                    </a:lnTo>
                    <a:lnTo>
                      <a:pt x="279" y="51"/>
                    </a:lnTo>
                    <a:lnTo>
                      <a:pt x="280" y="50"/>
                    </a:lnTo>
                    <a:lnTo>
                      <a:pt x="281" y="50"/>
                    </a:lnTo>
                    <a:lnTo>
                      <a:pt x="281" y="49"/>
                    </a:lnTo>
                    <a:lnTo>
                      <a:pt x="283" y="47"/>
                    </a:lnTo>
                    <a:lnTo>
                      <a:pt x="283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3"/>
                    </a:lnTo>
                    <a:lnTo>
                      <a:pt x="285" y="43"/>
                    </a:lnTo>
                    <a:lnTo>
                      <a:pt x="285" y="42"/>
                    </a:lnTo>
                    <a:lnTo>
                      <a:pt x="285" y="41"/>
                    </a:lnTo>
                    <a:lnTo>
                      <a:pt x="287" y="41"/>
                    </a:lnTo>
                    <a:lnTo>
                      <a:pt x="287" y="39"/>
                    </a:lnTo>
                    <a:lnTo>
                      <a:pt x="287" y="38"/>
                    </a:lnTo>
                    <a:lnTo>
                      <a:pt x="285" y="38"/>
                    </a:lnTo>
                    <a:lnTo>
                      <a:pt x="284" y="38"/>
                    </a:lnTo>
                    <a:lnTo>
                      <a:pt x="284" y="37"/>
                    </a:lnTo>
                    <a:lnTo>
                      <a:pt x="284" y="35"/>
                    </a:lnTo>
                    <a:lnTo>
                      <a:pt x="284" y="34"/>
                    </a:lnTo>
                    <a:lnTo>
                      <a:pt x="284" y="33"/>
                    </a:lnTo>
                    <a:lnTo>
                      <a:pt x="285" y="33"/>
                    </a:lnTo>
                    <a:lnTo>
                      <a:pt x="285" y="32"/>
                    </a:lnTo>
                    <a:lnTo>
                      <a:pt x="285" y="30"/>
                    </a:lnTo>
                    <a:lnTo>
                      <a:pt x="287" y="30"/>
                    </a:lnTo>
                    <a:lnTo>
                      <a:pt x="287" y="29"/>
                    </a:lnTo>
                    <a:lnTo>
                      <a:pt x="287" y="28"/>
                    </a:lnTo>
                    <a:lnTo>
                      <a:pt x="288" y="28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8"/>
                    </a:lnTo>
                    <a:lnTo>
                      <a:pt x="289" y="30"/>
                    </a:lnTo>
                    <a:lnTo>
                      <a:pt x="289" y="32"/>
                    </a:lnTo>
                    <a:lnTo>
                      <a:pt x="291" y="33"/>
                    </a:lnTo>
                    <a:lnTo>
                      <a:pt x="291" y="34"/>
                    </a:lnTo>
                    <a:lnTo>
                      <a:pt x="292" y="34"/>
                    </a:lnTo>
                    <a:lnTo>
                      <a:pt x="292" y="35"/>
                    </a:lnTo>
                    <a:lnTo>
                      <a:pt x="292" y="37"/>
                    </a:lnTo>
                    <a:lnTo>
                      <a:pt x="293" y="38"/>
                    </a:lnTo>
                    <a:lnTo>
                      <a:pt x="293" y="37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6" y="34"/>
                    </a:lnTo>
                    <a:lnTo>
                      <a:pt x="295" y="35"/>
                    </a:lnTo>
                    <a:lnTo>
                      <a:pt x="296" y="34"/>
                    </a:lnTo>
                    <a:lnTo>
                      <a:pt x="296" y="35"/>
                    </a:lnTo>
                    <a:lnTo>
                      <a:pt x="297" y="37"/>
                    </a:lnTo>
                    <a:lnTo>
                      <a:pt x="297" y="35"/>
                    </a:lnTo>
                    <a:lnTo>
                      <a:pt x="299" y="35"/>
                    </a:lnTo>
                    <a:lnTo>
                      <a:pt x="300" y="35"/>
                    </a:lnTo>
                    <a:lnTo>
                      <a:pt x="301" y="37"/>
                    </a:lnTo>
                    <a:lnTo>
                      <a:pt x="301" y="35"/>
                    </a:lnTo>
                    <a:lnTo>
                      <a:pt x="300" y="34"/>
                    </a:lnTo>
                    <a:lnTo>
                      <a:pt x="299" y="34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7" y="30"/>
                    </a:lnTo>
                    <a:lnTo>
                      <a:pt x="300" y="30"/>
                    </a:lnTo>
                    <a:lnTo>
                      <a:pt x="300" y="29"/>
                    </a:lnTo>
                    <a:lnTo>
                      <a:pt x="300" y="28"/>
                    </a:lnTo>
                    <a:lnTo>
                      <a:pt x="300" y="26"/>
                    </a:lnTo>
                    <a:lnTo>
                      <a:pt x="299" y="26"/>
                    </a:lnTo>
                    <a:lnTo>
                      <a:pt x="299" y="25"/>
                    </a:lnTo>
                    <a:lnTo>
                      <a:pt x="300" y="25"/>
                    </a:lnTo>
                    <a:lnTo>
                      <a:pt x="301" y="25"/>
                    </a:lnTo>
                    <a:lnTo>
                      <a:pt x="301" y="24"/>
                    </a:lnTo>
                    <a:lnTo>
                      <a:pt x="300" y="24"/>
                    </a:lnTo>
                    <a:lnTo>
                      <a:pt x="300" y="22"/>
                    </a:lnTo>
                    <a:lnTo>
                      <a:pt x="301" y="22"/>
                    </a:lnTo>
                    <a:lnTo>
                      <a:pt x="301" y="21"/>
                    </a:lnTo>
                    <a:lnTo>
                      <a:pt x="301" y="20"/>
                    </a:lnTo>
                    <a:lnTo>
                      <a:pt x="300" y="20"/>
                    </a:lnTo>
                    <a:lnTo>
                      <a:pt x="300" y="18"/>
                    </a:lnTo>
                    <a:lnTo>
                      <a:pt x="299" y="18"/>
                    </a:lnTo>
                    <a:lnTo>
                      <a:pt x="299" y="17"/>
                    </a:lnTo>
                    <a:lnTo>
                      <a:pt x="300" y="17"/>
                    </a:lnTo>
                    <a:lnTo>
                      <a:pt x="300" y="16"/>
                    </a:lnTo>
                    <a:lnTo>
                      <a:pt x="299" y="16"/>
                    </a:lnTo>
                    <a:lnTo>
                      <a:pt x="299" y="15"/>
                    </a:lnTo>
                    <a:lnTo>
                      <a:pt x="299" y="13"/>
                    </a:lnTo>
                    <a:lnTo>
                      <a:pt x="299" y="12"/>
                    </a:lnTo>
                    <a:lnTo>
                      <a:pt x="299" y="11"/>
                    </a:lnTo>
                    <a:lnTo>
                      <a:pt x="299" y="9"/>
                    </a:lnTo>
                    <a:lnTo>
                      <a:pt x="299" y="8"/>
                    </a:lnTo>
                    <a:lnTo>
                      <a:pt x="300" y="8"/>
                    </a:lnTo>
                    <a:lnTo>
                      <a:pt x="300" y="7"/>
                    </a:lnTo>
                    <a:lnTo>
                      <a:pt x="301" y="7"/>
                    </a:lnTo>
                    <a:lnTo>
                      <a:pt x="302" y="7"/>
                    </a:lnTo>
                    <a:lnTo>
                      <a:pt x="302" y="5"/>
                    </a:lnTo>
                    <a:lnTo>
                      <a:pt x="304" y="5"/>
                    </a:lnTo>
                    <a:lnTo>
                      <a:pt x="304" y="7"/>
                    </a:lnTo>
                    <a:lnTo>
                      <a:pt x="305" y="7"/>
                    </a:lnTo>
                    <a:lnTo>
                      <a:pt x="305" y="5"/>
                    </a:lnTo>
                    <a:lnTo>
                      <a:pt x="306" y="5"/>
                    </a:lnTo>
                    <a:lnTo>
                      <a:pt x="309" y="8"/>
                    </a:lnTo>
                    <a:lnTo>
                      <a:pt x="310" y="11"/>
                    </a:lnTo>
                    <a:lnTo>
                      <a:pt x="314" y="12"/>
                    </a:lnTo>
                    <a:lnTo>
                      <a:pt x="316" y="15"/>
                    </a:lnTo>
                    <a:lnTo>
                      <a:pt x="317" y="15"/>
                    </a:lnTo>
                    <a:lnTo>
                      <a:pt x="318" y="15"/>
                    </a:lnTo>
                    <a:lnTo>
                      <a:pt x="321" y="15"/>
                    </a:lnTo>
                    <a:lnTo>
                      <a:pt x="322" y="15"/>
                    </a:lnTo>
                    <a:lnTo>
                      <a:pt x="323" y="15"/>
                    </a:lnTo>
                    <a:lnTo>
                      <a:pt x="325" y="15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30" y="15"/>
                    </a:lnTo>
                    <a:lnTo>
                      <a:pt x="331" y="15"/>
                    </a:lnTo>
                    <a:lnTo>
                      <a:pt x="336" y="16"/>
                    </a:lnTo>
                    <a:lnTo>
                      <a:pt x="339" y="16"/>
                    </a:lnTo>
                    <a:lnTo>
                      <a:pt x="340" y="16"/>
                    </a:lnTo>
                    <a:lnTo>
                      <a:pt x="340" y="17"/>
                    </a:lnTo>
                    <a:lnTo>
                      <a:pt x="342" y="17"/>
                    </a:lnTo>
                    <a:lnTo>
                      <a:pt x="342" y="18"/>
                    </a:lnTo>
                    <a:lnTo>
                      <a:pt x="343" y="20"/>
                    </a:lnTo>
                    <a:lnTo>
                      <a:pt x="343" y="21"/>
                    </a:lnTo>
                    <a:lnTo>
                      <a:pt x="343" y="22"/>
                    </a:lnTo>
                    <a:lnTo>
                      <a:pt x="344" y="22"/>
                    </a:lnTo>
                    <a:lnTo>
                      <a:pt x="344" y="24"/>
                    </a:lnTo>
                    <a:lnTo>
                      <a:pt x="346" y="24"/>
                    </a:lnTo>
                    <a:lnTo>
                      <a:pt x="346" y="25"/>
                    </a:lnTo>
                    <a:lnTo>
                      <a:pt x="347" y="25"/>
                    </a:lnTo>
                    <a:lnTo>
                      <a:pt x="347" y="26"/>
                    </a:lnTo>
                    <a:lnTo>
                      <a:pt x="348" y="26"/>
                    </a:lnTo>
                    <a:lnTo>
                      <a:pt x="348" y="28"/>
                    </a:lnTo>
                    <a:lnTo>
                      <a:pt x="350" y="28"/>
                    </a:lnTo>
                    <a:lnTo>
                      <a:pt x="350" y="26"/>
                    </a:lnTo>
                    <a:lnTo>
                      <a:pt x="351" y="26"/>
                    </a:lnTo>
                    <a:lnTo>
                      <a:pt x="351" y="25"/>
                    </a:lnTo>
                    <a:lnTo>
                      <a:pt x="351" y="24"/>
                    </a:lnTo>
                    <a:lnTo>
                      <a:pt x="352" y="24"/>
                    </a:lnTo>
                    <a:lnTo>
                      <a:pt x="352" y="22"/>
                    </a:lnTo>
                    <a:lnTo>
                      <a:pt x="353" y="22"/>
                    </a:lnTo>
                    <a:lnTo>
                      <a:pt x="355" y="22"/>
                    </a:lnTo>
                    <a:lnTo>
                      <a:pt x="356" y="22"/>
                    </a:lnTo>
                    <a:lnTo>
                      <a:pt x="356" y="21"/>
                    </a:lnTo>
                    <a:lnTo>
                      <a:pt x="357" y="21"/>
                    </a:lnTo>
                    <a:lnTo>
                      <a:pt x="359" y="21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1" y="20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4" y="18"/>
                    </a:lnTo>
                    <a:lnTo>
                      <a:pt x="365" y="18"/>
                    </a:lnTo>
                    <a:lnTo>
                      <a:pt x="367" y="18"/>
                    </a:lnTo>
                    <a:lnTo>
                      <a:pt x="368" y="18"/>
                    </a:lnTo>
                    <a:lnTo>
                      <a:pt x="369" y="18"/>
                    </a:lnTo>
                    <a:lnTo>
                      <a:pt x="371" y="18"/>
                    </a:lnTo>
                    <a:lnTo>
                      <a:pt x="371" y="17"/>
                    </a:lnTo>
                    <a:lnTo>
                      <a:pt x="372" y="18"/>
                    </a:lnTo>
                    <a:lnTo>
                      <a:pt x="374" y="21"/>
                    </a:lnTo>
                    <a:lnTo>
                      <a:pt x="376" y="21"/>
                    </a:lnTo>
                    <a:lnTo>
                      <a:pt x="377" y="21"/>
                    </a:lnTo>
                    <a:lnTo>
                      <a:pt x="378" y="22"/>
                    </a:lnTo>
                    <a:lnTo>
                      <a:pt x="380" y="22"/>
                    </a:lnTo>
                    <a:lnTo>
                      <a:pt x="381" y="22"/>
                    </a:lnTo>
                    <a:lnTo>
                      <a:pt x="382" y="22"/>
                    </a:lnTo>
                    <a:lnTo>
                      <a:pt x="382" y="21"/>
                    </a:lnTo>
                    <a:lnTo>
                      <a:pt x="384" y="21"/>
                    </a:lnTo>
                    <a:lnTo>
                      <a:pt x="384" y="20"/>
                    </a:lnTo>
                    <a:lnTo>
                      <a:pt x="385" y="20"/>
                    </a:lnTo>
                    <a:lnTo>
                      <a:pt x="386" y="20"/>
                    </a:lnTo>
                    <a:lnTo>
                      <a:pt x="388" y="20"/>
                    </a:lnTo>
                    <a:lnTo>
                      <a:pt x="388" y="18"/>
                    </a:lnTo>
                    <a:lnTo>
                      <a:pt x="389" y="18"/>
                    </a:lnTo>
                    <a:lnTo>
                      <a:pt x="389" y="20"/>
                    </a:lnTo>
                    <a:lnTo>
                      <a:pt x="390" y="20"/>
                    </a:lnTo>
                    <a:lnTo>
                      <a:pt x="390" y="18"/>
                    </a:lnTo>
                    <a:lnTo>
                      <a:pt x="390" y="20"/>
                    </a:lnTo>
                    <a:lnTo>
                      <a:pt x="391" y="20"/>
                    </a:lnTo>
                    <a:lnTo>
                      <a:pt x="393" y="20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22"/>
                    </a:lnTo>
                    <a:lnTo>
                      <a:pt x="398" y="24"/>
                    </a:lnTo>
                    <a:lnTo>
                      <a:pt x="399" y="25"/>
                    </a:lnTo>
                    <a:lnTo>
                      <a:pt x="401" y="25"/>
                    </a:lnTo>
                    <a:lnTo>
                      <a:pt x="402" y="25"/>
                    </a:lnTo>
                    <a:lnTo>
                      <a:pt x="402" y="26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4"/>
                    </a:lnTo>
                    <a:lnTo>
                      <a:pt x="405" y="24"/>
                    </a:lnTo>
                    <a:lnTo>
                      <a:pt x="405" y="22"/>
                    </a:lnTo>
                    <a:lnTo>
                      <a:pt x="406" y="22"/>
                    </a:lnTo>
                    <a:lnTo>
                      <a:pt x="407" y="22"/>
                    </a:lnTo>
                    <a:lnTo>
                      <a:pt x="408" y="22"/>
                    </a:lnTo>
                    <a:lnTo>
                      <a:pt x="410" y="22"/>
                    </a:lnTo>
                    <a:lnTo>
                      <a:pt x="410" y="21"/>
                    </a:lnTo>
                    <a:lnTo>
                      <a:pt x="410" y="22"/>
                    </a:lnTo>
                    <a:lnTo>
                      <a:pt x="411" y="22"/>
                    </a:lnTo>
                    <a:lnTo>
                      <a:pt x="411" y="21"/>
                    </a:lnTo>
                    <a:lnTo>
                      <a:pt x="411" y="22"/>
                    </a:lnTo>
                    <a:lnTo>
                      <a:pt x="412" y="22"/>
                    </a:lnTo>
                    <a:lnTo>
                      <a:pt x="412" y="21"/>
                    </a:lnTo>
                    <a:lnTo>
                      <a:pt x="414" y="21"/>
                    </a:lnTo>
                    <a:lnTo>
                      <a:pt x="415" y="21"/>
                    </a:lnTo>
                    <a:lnTo>
                      <a:pt x="416" y="21"/>
                    </a:lnTo>
                    <a:lnTo>
                      <a:pt x="416" y="20"/>
                    </a:lnTo>
                    <a:lnTo>
                      <a:pt x="418" y="20"/>
                    </a:lnTo>
                    <a:lnTo>
                      <a:pt x="418" y="18"/>
                    </a:lnTo>
                    <a:lnTo>
                      <a:pt x="419" y="18"/>
                    </a:lnTo>
                    <a:lnTo>
                      <a:pt x="419" y="17"/>
                    </a:lnTo>
                    <a:lnTo>
                      <a:pt x="420" y="17"/>
                    </a:lnTo>
                    <a:lnTo>
                      <a:pt x="420" y="16"/>
                    </a:lnTo>
                    <a:lnTo>
                      <a:pt x="422" y="16"/>
                    </a:lnTo>
                    <a:lnTo>
                      <a:pt x="422" y="17"/>
                    </a:lnTo>
                    <a:lnTo>
                      <a:pt x="423" y="17"/>
                    </a:lnTo>
                    <a:lnTo>
                      <a:pt x="424" y="17"/>
                    </a:lnTo>
                    <a:lnTo>
                      <a:pt x="425" y="17"/>
                    </a:lnTo>
                    <a:lnTo>
                      <a:pt x="427" y="17"/>
                    </a:lnTo>
                    <a:lnTo>
                      <a:pt x="428" y="17"/>
                    </a:lnTo>
                    <a:lnTo>
                      <a:pt x="428" y="18"/>
                    </a:lnTo>
                    <a:lnTo>
                      <a:pt x="428" y="17"/>
                    </a:lnTo>
                    <a:lnTo>
                      <a:pt x="429" y="18"/>
                    </a:lnTo>
                    <a:lnTo>
                      <a:pt x="431" y="18"/>
                    </a:lnTo>
                    <a:lnTo>
                      <a:pt x="432" y="18"/>
                    </a:lnTo>
                    <a:lnTo>
                      <a:pt x="432" y="20"/>
                    </a:lnTo>
                    <a:lnTo>
                      <a:pt x="433" y="20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2"/>
                    </a:lnTo>
                    <a:lnTo>
                      <a:pt x="437" y="22"/>
                    </a:lnTo>
                    <a:lnTo>
                      <a:pt x="437" y="24"/>
                    </a:lnTo>
                    <a:lnTo>
                      <a:pt x="439" y="24"/>
                    </a:lnTo>
                    <a:lnTo>
                      <a:pt x="439" y="25"/>
                    </a:lnTo>
                    <a:lnTo>
                      <a:pt x="440" y="25"/>
                    </a:lnTo>
                    <a:lnTo>
                      <a:pt x="441" y="25"/>
                    </a:lnTo>
                    <a:lnTo>
                      <a:pt x="441" y="24"/>
                    </a:lnTo>
                    <a:lnTo>
                      <a:pt x="443" y="18"/>
                    </a:lnTo>
                    <a:lnTo>
                      <a:pt x="443" y="17"/>
                    </a:lnTo>
                    <a:lnTo>
                      <a:pt x="444" y="16"/>
                    </a:lnTo>
                    <a:lnTo>
                      <a:pt x="445" y="16"/>
                    </a:lnTo>
                    <a:lnTo>
                      <a:pt x="446" y="16"/>
                    </a:lnTo>
                    <a:lnTo>
                      <a:pt x="448" y="16"/>
                    </a:lnTo>
                    <a:lnTo>
                      <a:pt x="448" y="17"/>
                    </a:lnTo>
                    <a:lnTo>
                      <a:pt x="449" y="17"/>
                    </a:lnTo>
                    <a:lnTo>
                      <a:pt x="450" y="17"/>
                    </a:lnTo>
                    <a:lnTo>
                      <a:pt x="452" y="18"/>
                    </a:lnTo>
                    <a:lnTo>
                      <a:pt x="453" y="18"/>
                    </a:lnTo>
                    <a:lnTo>
                      <a:pt x="454" y="20"/>
                    </a:lnTo>
                    <a:lnTo>
                      <a:pt x="456" y="20"/>
                    </a:lnTo>
                    <a:lnTo>
                      <a:pt x="457" y="20"/>
                    </a:lnTo>
                    <a:lnTo>
                      <a:pt x="457" y="21"/>
                    </a:lnTo>
                    <a:lnTo>
                      <a:pt x="458" y="21"/>
                    </a:lnTo>
                    <a:lnTo>
                      <a:pt x="460" y="22"/>
                    </a:lnTo>
                    <a:lnTo>
                      <a:pt x="461" y="22"/>
                    </a:lnTo>
                    <a:lnTo>
                      <a:pt x="461" y="24"/>
                    </a:lnTo>
                    <a:lnTo>
                      <a:pt x="462" y="24"/>
                    </a:lnTo>
                    <a:lnTo>
                      <a:pt x="463" y="24"/>
                    </a:lnTo>
                    <a:lnTo>
                      <a:pt x="463" y="25"/>
                    </a:lnTo>
                    <a:lnTo>
                      <a:pt x="463" y="24"/>
                    </a:lnTo>
                    <a:lnTo>
                      <a:pt x="463" y="22"/>
                    </a:lnTo>
                    <a:lnTo>
                      <a:pt x="462" y="22"/>
                    </a:lnTo>
                    <a:lnTo>
                      <a:pt x="462" y="21"/>
                    </a:lnTo>
                    <a:lnTo>
                      <a:pt x="463" y="21"/>
                    </a:lnTo>
                    <a:lnTo>
                      <a:pt x="462" y="21"/>
                    </a:lnTo>
                    <a:lnTo>
                      <a:pt x="462" y="20"/>
                    </a:lnTo>
                    <a:lnTo>
                      <a:pt x="462" y="18"/>
                    </a:lnTo>
                    <a:lnTo>
                      <a:pt x="462" y="17"/>
                    </a:lnTo>
                    <a:lnTo>
                      <a:pt x="462" y="16"/>
                    </a:lnTo>
                    <a:lnTo>
                      <a:pt x="462" y="15"/>
                    </a:lnTo>
                    <a:lnTo>
                      <a:pt x="462" y="13"/>
                    </a:lnTo>
                    <a:lnTo>
                      <a:pt x="462" y="12"/>
                    </a:lnTo>
                    <a:lnTo>
                      <a:pt x="463" y="11"/>
                    </a:lnTo>
                    <a:lnTo>
                      <a:pt x="463" y="9"/>
                    </a:lnTo>
                    <a:lnTo>
                      <a:pt x="462" y="9"/>
                    </a:lnTo>
                    <a:lnTo>
                      <a:pt x="463" y="9"/>
                    </a:lnTo>
                    <a:lnTo>
                      <a:pt x="463" y="8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5"/>
                    </a:lnTo>
                    <a:lnTo>
                      <a:pt x="466" y="5"/>
                    </a:lnTo>
                    <a:lnTo>
                      <a:pt x="466" y="4"/>
                    </a:lnTo>
                    <a:lnTo>
                      <a:pt x="467" y="4"/>
                    </a:lnTo>
                    <a:lnTo>
                      <a:pt x="469" y="4"/>
                    </a:lnTo>
                    <a:lnTo>
                      <a:pt x="469" y="5"/>
                    </a:lnTo>
                    <a:lnTo>
                      <a:pt x="470" y="5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3" y="4"/>
                    </a:lnTo>
                    <a:lnTo>
                      <a:pt x="474" y="4"/>
                    </a:lnTo>
                    <a:lnTo>
                      <a:pt x="475" y="4"/>
                    </a:lnTo>
                    <a:lnTo>
                      <a:pt x="477" y="4"/>
                    </a:lnTo>
                    <a:lnTo>
                      <a:pt x="478" y="4"/>
                    </a:lnTo>
                    <a:lnTo>
                      <a:pt x="478" y="3"/>
                    </a:lnTo>
                    <a:lnTo>
                      <a:pt x="479" y="3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2" y="3"/>
                    </a:lnTo>
                    <a:lnTo>
                      <a:pt x="482" y="1"/>
                    </a:lnTo>
                    <a:lnTo>
                      <a:pt x="483" y="1"/>
                    </a:lnTo>
                    <a:lnTo>
                      <a:pt x="483" y="3"/>
                    </a:lnTo>
                    <a:lnTo>
                      <a:pt x="484" y="3"/>
                    </a:lnTo>
                    <a:lnTo>
                      <a:pt x="484" y="1"/>
                    </a:lnTo>
                    <a:lnTo>
                      <a:pt x="486" y="1"/>
                    </a:lnTo>
                    <a:lnTo>
                      <a:pt x="487" y="1"/>
                    </a:lnTo>
                    <a:lnTo>
                      <a:pt x="488" y="1"/>
                    </a:lnTo>
                    <a:lnTo>
                      <a:pt x="490" y="0"/>
                    </a:lnTo>
                    <a:lnTo>
                      <a:pt x="488" y="1"/>
                    </a:lnTo>
                    <a:lnTo>
                      <a:pt x="488" y="3"/>
                    </a:lnTo>
                    <a:lnTo>
                      <a:pt x="490" y="5"/>
                    </a:lnTo>
                    <a:lnTo>
                      <a:pt x="491" y="8"/>
                    </a:lnTo>
                    <a:lnTo>
                      <a:pt x="491" y="9"/>
                    </a:lnTo>
                    <a:lnTo>
                      <a:pt x="491" y="11"/>
                    </a:lnTo>
                    <a:lnTo>
                      <a:pt x="491" y="12"/>
                    </a:lnTo>
                    <a:lnTo>
                      <a:pt x="491" y="13"/>
                    </a:lnTo>
                    <a:lnTo>
                      <a:pt x="492" y="13"/>
                    </a:lnTo>
                    <a:lnTo>
                      <a:pt x="492" y="15"/>
                    </a:lnTo>
                    <a:lnTo>
                      <a:pt x="492" y="16"/>
                    </a:lnTo>
                    <a:lnTo>
                      <a:pt x="492" y="17"/>
                    </a:lnTo>
                    <a:lnTo>
                      <a:pt x="494" y="17"/>
                    </a:lnTo>
                    <a:lnTo>
                      <a:pt x="495" y="17"/>
                    </a:lnTo>
                    <a:lnTo>
                      <a:pt x="496" y="17"/>
                    </a:lnTo>
                    <a:lnTo>
                      <a:pt x="497" y="17"/>
                    </a:lnTo>
                    <a:lnTo>
                      <a:pt x="497" y="16"/>
                    </a:lnTo>
                    <a:lnTo>
                      <a:pt x="497" y="17"/>
                    </a:lnTo>
                    <a:lnTo>
                      <a:pt x="499" y="18"/>
                    </a:lnTo>
                    <a:lnTo>
                      <a:pt x="499" y="20"/>
                    </a:lnTo>
                    <a:lnTo>
                      <a:pt x="499" y="21"/>
                    </a:lnTo>
                    <a:lnTo>
                      <a:pt x="499" y="22"/>
                    </a:lnTo>
                    <a:lnTo>
                      <a:pt x="500" y="24"/>
                    </a:lnTo>
                    <a:lnTo>
                      <a:pt x="500" y="25"/>
                    </a:lnTo>
                    <a:lnTo>
                      <a:pt x="500" y="26"/>
                    </a:lnTo>
                    <a:lnTo>
                      <a:pt x="500" y="28"/>
                    </a:lnTo>
                    <a:lnTo>
                      <a:pt x="500" y="29"/>
                    </a:lnTo>
                    <a:lnTo>
                      <a:pt x="500" y="30"/>
                    </a:lnTo>
                    <a:lnTo>
                      <a:pt x="501" y="30"/>
                    </a:lnTo>
                    <a:lnTo>
                      <a:pt x="501" y="32"/>
                    </a:lnTo>
                    <a:lnTo>
                      <a:pt x="503" y="32"/>
                    </a:lnTo>
                    <a:lnTo>
                      <a:pt x="503" y="33"/>
                    </a:lnTo>
                    <a:lnTo>
                      <a:pt x="504" y="33"/>
                    </a:lnTo>
                    <a:lnTo>
                      <a:pt x="504" y="34"/>
                    </a:lnTo>
                    <a:lnTo>
                      <a:pt x="503" y="34"/>
                    </a:lnTo>
                    <a:lnTo>
                      <a:pt x="501" y="34"/>
                    </a:lnTo>
                    <a:lnTo>
                      <a:pt x="501" y="35"/>
                    </a:lnTo>
                    <a:lnTo>
                      <a:pt x="500" y="37"/>
                    </a:lnTo>
                    <a:lnTo>
                      <a:pt x="500" y="38"/>
                    </a:lnTo>
                    <a:lnTo>
                      <a:pt x="499" y="38"/>
                    </a:lnTo>
                    <a:lnTo>
                      <a:pt x="499" y="39"/>
                    </a:lnTo>
                    <a:lnTo>
                      <a:pt x="499" y="41"/>
                    </a:lnTo>
                    <a:lnTo>
                      <a:pt x="499" y="42"/>
                    </a:lnTo>
                    <a:lnTo>
                      <a:pt x="500" y="42"/>
                    </a:lnTo>
                    <a:lnTo>
                      <a:pt x="500" y="43"/>
                    </a:lnTo>
                    <a:lnTo>
                      <a:pt x="501" y="43"/>
                    </a:lnTo>
                    <a:lnTo>
                      <a:pt x="501" y="45"/>
                    </a:lnTo>
                    <a:lnTo>
                      <a:pt x="500" y="45"/>
                    </a:lnTo>
                    <a:lnTo>
                      <a:pt x="500" y="46"/>
                    </a:lnTo>
                    <a:lnTo>
                      <a:pt x="499" y="46"/>
                    </a:lnTo>
                    <a:lnTo>
                      <a:pt x="499" y="47"/>
                    </a:lnTo>
                    <a:lnTo>
                      <a:pt x="497" y="47"/>
                    </a:lnTo>
                    <a:lnTo>
                      <a:pt x="497" y="49"/>
                    </a:lnTo>
                    <a:lnTo>
                      <a:pt x="496" y="49"/>
                    </a:lnTo>
                    <a:lnTo>
                      <a:pt x="495" y="49"/>
                    </a:lnTo>
                    <a:lnTo>
                      <a:pt x="495" y="50"/>
                    </a:lnTo>
                    <a:lnTo>
                      <a:pt x="495" y="51"/>
                    </a:lnTo>
                    <a:lnTo>
                      <a:pt x="495" y="52"/>
                    </a:lnTo>
                    <a:lnTo>
                      <a:pt x="495" y="54"/>
                    </a:lnTo>
                    <a:lnTo>
                      <a:pt x="494" y="54"/>
                    </a:lnTo>
                    <a:lnTo>
                      <a:pt x="494" y="55"/>
                    </a:lnTo>
                    <a:lnTo>
                      <a:pt x="494" y="56"/>
                    </a:lnTo>
                    <a:lnTo>
                      <a:pt x="494" y="58"/>
                    </a:lnTo>
                    <a:lnTo>
                      <a:pt x="495" y="58"/>
                    </a:lnTo>
                    <a:lnTo>
                      <a:pt x="495" y="59"/>
                    </a:lnTo>
                    <a:lnTo>
                      <a:pt x="496" y="58"/>
                    </a:lnTo>
                    <a:lnTo>
                      <a:pt x="496" y="59"/>
                    </a:lnTo>
                    <a:lnTo>
                      <a:pt x="497" y="59"/>
                    </a:lnTo>
                    <a:lnTo>
                      <a:pt x="497" y="60"/>
                    </a:lnTo>
                    <a:lnTo>
                      <a:pt x="499" y="60"/>
                    </a:lnTo>
                    <a:lnTo>
                      <a:pt x="499" y="62"/>
                    </a:lnTo>
                    <a:lnTo>
                      <a:pt x="499" y="63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1" y="64"/>
                    </a:lnTo>
                    <a:lnTo>
                      <a:pt x="501" y="66"/>
                    </a:lnTo>
                    <a:lnTo>
                      <a:pt x="503" y="66"/>
                    </a:lnTo>
                    <a:lnTo>
                      <a:pt x="504" y="66"/>
                    </a:lnTo>
                    <a:lnTo>
                      <a:pt x="504" y="67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5" y="70"/>
                    </a:lnTo>
                    <a:lnTo>
                      <a:pt x="505" y="71"/>
                    </a:lnTo>
                    <a:lnTo>
                      <a:pt x="507" y="71"/>
                    </a:lnTo>
                    <a:lnTo>
                      <a:pt x="508" y="71"/>
                    </a:lnTo>
                    <a:lnTo>
                      <a:pt x="508" y="72"/>
                    </a:lnTo>
                    <a:lnTo>
                      <a:pt x="509" y="72"/>
                    </a:lnTo>
                    <a:lnTo>
                      <a:pt x="509" y="73"/>
                    </a:lnTo>
                    <a:lnTo>
                      <a:pt x="511" y="72"/>
                    </a:lnTo>
                    <a:lnTo>
                      <a:pt x="511" y="73"/>
                    </a:lnTo>
                    <a:lnTo>
                      <a:pt x="509" y="75"/>
                    </a:lnTo>
                    <a:lnTo>
                      <a:pt x="511" y="75"/>
                    </a:lnTo>
                    <a:lnTo>
                      <a:pt x="509" y="75"/>
                    </a:lnTo>
                    <a:lnTo>
                      <a:pt x="509" y="76"/>
                    </a:lnTo>
                    <a:lnTo>
                      <a:pt x="509" y="77"/>
                    </a:lnTo>
                    <a:lnTo>
                      <a:pt x="509" y="79"/>
                    </a:lnTo>
                    <a:lnTo>
                      <a:pt x="509" y="80"/>
                    </a:lnTo>
                    <a:lnTo>
                      <a:pt x="511" y="80"/>
                    </a:lnTo>
                    <a:lnTo>
                      <a:pt x="511" y="81"/>
                    </a:lnTo>
                    <a:lnTo>
                      <a:pt x="511" y="83"/>
                    </a:lnTo>
                    <a:lnTo>
                      <a:pt x="511" y="84"/>
                    </a:lnTo>
                    <a:lnTo>
                      <a:pt x="512" y="84"/>
                    </a:lnTo>
                    <a:lnTo>
                      <a:pt x="511" y="84"/>
                    </a:lnTo>
                    <a:lnTo>
                      <a:pt x="511" y="85"/>
                    </a:lnTo>
                    <a:lnTo>
                      <a:pt x="512" y="85"/>
                    </a:lnTo>
                    <a:lnTo>
                      <a:pt x="512" y="87"/>
                    </a:lnTo>
                    <a:lnTo>
                      <a:pt x="512" y="88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3" y="90"/>
                    </a:lnTo>
                    <a:lnTo>
                      <a:pt x="512" y="90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1" y="93"/>
                    </a:lnTo>
                    <a:lnTo>
                      <a:pt x="512" y="93"/>
                    </a:lnTo>
                    <a:lnTo>
                      <a:pt x="511" y="93"/>
                    </a:lnTo>
                    <a:lnTo>
                      <a:pt x="511" y="94"/>
                    </a:lnTo>
                    <a:lnTo>
                      <a:pt x="512" y="94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3" y="97"/>
                    </a:lnTo>
                    <a:lnTo>
                      <a:pt x="513" y="98"/>
                    </a:lnTo>
                    <a:lnTo>
                      <a:pt x="512" y="98"/>
                    </a:lnTo>
                    <a:lnTo>
                      <a:pt x="512" y="100"/>
                    </a:lnTo>
                    <a:lnTo>
                      <a:pt x="513" y="100"/>
                    </a:lnTo>
                    <a:lnTo>
                      <a:pt x="513" y="101"/>
                    </a:lnTo>
                    <a:lnTo>
                      <a:pt x="513" y="102"/>
                    </a:lnTo>
                    <a:lnTo>
                      <a:pt x="515" y="102"/>
                    </a:lnTo>
                    <a:lnTo>
                      <a:pt x="515" y="104"/>
                    </a:lnTo>
                    <a:lnTo>
                      <a:pt x="515" y="105"/>
                    </a:lnTo>
                    <a:lnTo>
                      <a:pt x="515" y="106"/>
                    </a:lnTo>
                    <a:lnTo>
                      <a:pt x="515" y="107"/>
                    </a:lnTo>
                    <a:lnTo>
                      <a:pt x="515" y="109"/>
                    </a:lnTo>
                    <a:lnTo>
                      <a:pt x="513" y="109"/>
                    </a:lnTo>
                    <a:lnTo>
                      <a:pt x="513" y="110"/>
                    </a:lnTo>
                    <a:lnTo>
                      <a:pt x="513" y="111"/>
                    </a:lnTo>
                    <a:lnTo>
                      <a:pt x="513" y="113"/>
                    </a:lnTo>
                    <a:lnTo>
                      <a:pt x="512" y="113"/>
                    </a:lnTo>
                    <a:lnTo>
                      <a:pt x="512" y="114"/>
                    </a:lnTo>
                    <a:lnTo>
                      <a:pt x="511" y="114"/>
                    </a:lnTo>
                    <a:lnTo>
                      <a:pt x="511" y="115"/>
                    </a:lnTo>
                    <a:lnTo>
                      <a:pt x="509" y="117"/>
                    </a:lnTo>
                    <a:lnTo>
                      <a:pt x="508" y="117"/>
                    </a:lnTo>
                    <a:lnTo>
                      <a:pt x="507" y="117"/>
                    </a:lnTo>
                    <a:lnTo>
                      <a:pt x="505" y="117"/>
                    </a:lnTo>
                    <a:lnTo>
                      <a:pt x="504" y="117"/>
                    </a:lnTo>
                    <a:lnTo>
                      <a:pt x="504" y="118"/>
                    </a:lnTo>
                    <a:lnTo>
                      <a:pt x="503" y="118"/>
                    </a:lnTo>
                    <a:lnTo>
                      <a:pt x="501" y="118"/>
                    </a:lnTo>
                    <a:lnTo>
                      <a:pt x="500" y="118"/>
                    </a:lnTo>
                    <a:lnTo>
                      <a:pt x="499" y="118"/>
                    </a:lnTo>
                    <a:lnTo>
                      <a:pt x="497" y="118"/>
                    </a:lnTo>
                    <a:lnTo>
                      <a:pt x="496" y="118"/>
                    </a:lnTo>
                    <a:lnTo>
                      <a:pt x="496" y="117"/>
                    </a:lnTo>
                    <a:lnTo>
                      <a:pt x="495" y="118"/>
                    </a:lnTo>
                    <a:lnTo>
                      <a:pt x="494" y="118"/>
                    </a:lnTo>
                    <a:lnTo>
                      <a:pt x="494" y="119"/>
                    </a:lnTo>
                    <a:lnTo>
                      <a:pt x="494" y="121"/>
                    </a:lnTo>
                    <a:lnTo>
                      <a:pt x="495" y="121"/>
                    </a:lnTo>
                    <a:lnTo>
                      <a:pt x="495" y="122"/>
                    </a:lnTo>
                    <a:lnTo>
                      <a:pt x="495" y="123"/>
                    </a:lnTo>
                    <a:lnTo>
                      <a:pt x="496" y="123"/>
                    </a:lnTo>
                    <a:lnTo>
                      <a:pt x="496" y="124"/>
                    </a:lnTo>
                    <a:lnTo>
                      <a:pt x="496" y="126"/>
                    </a:lnTo>
                    <a:lnTo>
                      <a:pt x="497" y="126"/>
                    </a:lnTo>
                    <a:lnTo>
                      <a:pt x="496" y="126"/>
                    </a:lnTo>
                    <a:lnTo>
                      <a:pt x="496" y="127"/>
                    </a:lnTo>
                    <a:lnTo>
                      <a:pt x="497" y="127"/>
                    </a:lnTo>
                    <a:lnTo>
                      <a:pt x="497" y="128"/>
                    </a:lnTo>
                    <a:lnTo>
                      <a:pt x="496" y="128"/>
                    </a:lnTo>
                    <a:lnTo>
                      <a:pt x="496" y="130"/>
                    </a:lnTo>
                    <a:lnTo>
                      <a:pt x="497" y="130"/>
                    </a:lnTo>
                    <a:lnTo>
                      <a:pt x="497" y="128"/>
                    </a:lnTo>
                    <a:lnTo>
                      <a:pt x="499" y="128"/>
                    </a:lnTo>
                    <a:lnTo>
                      <a:pt x="499" y="130"/>
                    </a:lnTo>
                    <a:lnTo>
                      <a:pt x="500" y="130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7" y="127"/>
                    </a:lnTo>
                    <a:lnTo>
                      <a:pt x="508" y="127"/>
                    </a:lnTo>
                    <a:lnTo>
                      <a:pt x="508" y="128"/>
                    </a:lnTo>
                    <a:lnTo>
                      <a:pt x="509" y="128"/>
                    </a:lnTo>
                    <a:lnTo>
                      <a:pt x="509" y="130"/>
                    </a:lnTo>
                    <a:lnTo>
                      <a:pt x="509" y="128"/>
                    </a:lnTo>
                    <a:lnTo>
                      <a:pt x="511" y="128"/>
                    </a:lnTo>
                    <a:lnTo>
                      <a:pt x="511" y="127"/>
                    </a:lnTo>
                    <a:lnTo>
                      <a:pt x="512" y="127"/>
                    </a:lnTo>
                    <a:lnTo>
                      <a:pt x="512" y="128"/>
                    </a:lnTo>
                    <a:lnTo>
                      <a:pt x="513" y="128"/>
                    </a:lnTo>
                    <a:lnTo>
                      <a:pt x="515" y="128"/>
                    </a:lnTo>
                    <a:lnTo>
                      <a:pt x="516" y="128"/>
                    </a:lnTo>
                    <a:lnTo>
                      <a:pt x="516" y="127"/>
                    </a:lnTo>
                    <a:lnTo>
                      <a:pt x="516" y="128"/>
                    </a:lnTo>
                    <a:lnTo>
                      <a:pt x="517" y="128"/>
                    </a:lnTo>
                    <a:lnTo>
                      <a:pt x="517" y="130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7" y="131"/>
                    </a:lnTo>
                    <a:lnTo>
                      <a:pt x="518" y="131"/>
                    </a:lnTo>
                    <a:lnTo>
                      <a:pt x="518" y="130"/>
                    </a:lnTo>
                    <a:lnTo>
                      <a:pt x="520" y="130"/>
                    </a:lnTo>
                    <a:lnTo>
                      <a:pt x="520" y="128"/>
                    </a:lnTo>
                    <a:lnTo>
                      <a:pt x="520" y="127"/>
                    </a:lnTo>
                    <a:lnTo>
                      <a:pt x="521" y="127"/>
                    </a:lnTo>
                    <a:lnTo>
                      <a:pt x="522" y="127"/>
                    </a:lnTo>
                    <a:lnTo>
                      <a:pt x="522" y="126"/>
                    </a:lnTo>
                    <a:lnTo>
                      <a:pt x="524" y="126"/>
                    </a:lnTo>
                    <a:lnTo>
                      <a:pt x="524" y="124"/>
                    </a:lnTo>
                    <a:lnTo>
                      <a:pt x="524" y="123"/>
                    </a:lnTo>
                    <a:lnTo>
                      <a:pt x="525" y="123"/>
                    </a:lnTo>
                    <a:lnTo>
                      <a:pt x="526" y="123"/>
                    </a:lnTo>
                    <a:lnTo>
                      <a:pt x="529" y="123"/>
                    </a:lnTo>
                    <a:lnTo>
                      <a:pt x="529" y="124"/>
                    </a:lnTo>
                    <a:lnTo>
                      <a:pt x="530" y="124"/>
                    </a:lnTo>
                    <a:lnTo>
                      <a:pt x="532" y="124"/>
                    </a:lnTo>
                    <a:lnTo>
                      <a:pt x="533" y="124"/>
                    </a:lnTo>
                    <a:lnTo>
                      <a:pt x="533" y="126"/>
                    </a:lnTo>
                    <a:lnTo>
                      <a:pt x="534" y="126"/>
                    </a:lnTo>
                    <a:lnTo>
                      <a:pt x="534" y="124"/>
                    </a:lnTo>
                    <a:lnTo>
                      <a:pt x="535" y="124"/>
                    </a:lnTo>
                    <a:lnTo>
                      <a:pt x="535" y="126"/>
                    </a:lnTo>
                    <a:lnTo>
                      <a:pt x="537" y="126"/>
                    </a:lnTo>
                    <a:lnTo>
                      <a:pt x="537" y="127"/>
                    </a:lnTo>
                    <a:lnTo>
                      <a:pt x="538" y="127"/>
                    </a:lnTo>
                    <a:lnTo>
                      <a:pt x="537" y="128"/>
                    </a:lnTo>
                    <a:lnTo>
                      <a:pt x="537" y="130"/>
                    </a:lnTo>
                    <a:lnTo>
                      <a:pt x="538" y="130"/>
                    </a:lnTo>
                    <a:lnTo>
                      <a:pt x="539" y="130"/>
                    </a:lnTo>
                    <a:lnTo>
                      <a:pt x="541" y="130"/>
                    </a:lnTo>
                    <a:lnTo>
                      <a:pt x="542" y="131"/>
                    </a:lnTo>
                    <a:lnTo>
                      <a:pt x="543" y="131"/>
                    </a:lnTo>
                    <a:lnTo>
                      <a:pt x="545" y="131"/>
                    </a:lnTo>
                    <a:lnTo>
                      <a:pt x="546" y="131"/>
                    </a:lnTo>
                    <a:lnTo>
                      <a:pt x="547" y="131"/>
                    </a:lnTo>
                    <a:lnTo>
                      <a:pt x="549" y="131"/>
                    </a:lnTo>
                    <a:lnTo>
                      <a:pt x="550" y="131"/>
                    </a:lnTo>
                    <a:lnTo>
                      <a:pt x="551" y="131"/>
                    </a:lnTo>
                    <a:lnTo>
                      <a:pt x="551" y="132"/>
                    </a:lnTo>
                    <a:lnTo>
                      <a:pt x="552" y="132"/>
                    </a:lnTo>
                    <a:lnTo>
                      <a:pt x="554" y="132"/>
                    </a:lnTo>
                    <a:lnTo>
                      <a:pt x="555" y="132"/>
                    </a:lnTo>
                    <a:lnTo>
                      <a:pt x="556" y="132"/>
                    </a:lnTo>
                    <a:lnTo>
                      <a:pt x="558" y="132"/>
                    </a:lnTo>
                    <a:lnTo>
                      <a:pt x="559" y="132"/>
                    </a:lnTo>
                    <a:lnTo>
                      <a:pt x="559" y="131"/>
                    </a:lnTo>
                    <a:lnTo>
                      <a:pt x="560" y="131"/>
                    </a:lnTo>
                    <a:lnTo>
                      <a:pt x="562" y="131"/>
                    </a:lnTo>
                    <a:lnTo>
                      <a:pt x="562" y="130"/>
                    </a:lnTo>
                    <a:lnTo>
                      <a:pt x="562" y="131"/>
                    </a:lnTo>
                    <a:lnTo>
                      <a:pt x="563" y="131"/>
                    </a:lnTo>
                    <a:lnTo>
                      <a:pt x="562" y="131"/>
                    </a:lnTo>
                    <a:lnTo>
                      <a:pt x="562" y="132"/>
                    </a:lnTo>
                    <a:lnTo>
                      <a:pt x="563" y="132"/>
                    </a:lnTo>
                    <a:lnTo>
                      <a:pt x="563" y="131"/>
                    </a:lnTo>
                    <a:lnTo>
                      <a:pt x="564" y="131"/>
                    </a:lnTo>
                    <a:lnTo>
                      <a:pt x="564" y="130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6" y="127"/>
                    </a:lnTo>
                    <a:lnTo>
                      <a:pt x="567" y="127"/>
                    </a:lnTo>
                    <a:lnTo>
                      <a:pt x="571" y="127"/>
                    </a:lnTo>
                    <a:lnTo>
                      <a:pt x="572" y="127"/>
                    </a:lnTo>
                    <a:lnTo>
                      <a:pt x="573" y="127"/>
                    </a:lnTo>
                    <a:lnTo>
                      <a:pt x="573" y="126"/>
                    </a:lnTo>
                    <a:lnTo>
                      <a:pt x="575" y="126"/>
                    </a:lnTo>
                    <a:lnTo>
                      <a:pt x="576" y="126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9" y="130"/>
                    </a:lnTo>
                    <a:lnTo>
                      <a:pt x="577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2"/>
                    </a:lnTo>
                    <a:lnTo>
                      <a:pt x="580" y="131"/>
                    </a:lnTo>
                    <a:lnTo>
                      <a:pt x="580" y="132"/>
                    </a:lnTo>
                    <a:lnTo>
                      <a:pt x="580" y="131"/>
                    </a:lnTo>
                    <a:lnTo>
                      <a:pt x="581" y="131"/>
                    </a:lnTo>
                    <a:lnTo>
                      <a:pt x="583" y="131"/>
                    </a:lnTo>
                    <a:lnTo>
                      <a:pt x="584" y="131"/>
                    </a:lnTo>
                    <a:lnTo>
                      <a:pt x="584" y="132"/>
                    </a:lnTo>
                    <a:lnTo>
                      <a:pt x="584" y="134"/>
                    </a:lnTo>
                    <a:lnTo>
                      <a:pt x="584" y="135"/>
                    </a:lnTo>
                    <a:lnTo>
                      <a:pt x="584" y="136"/>
                    </a:lnTo>
                    <a:lnTo>
                      <a:pt x="584" y="138"/>
                    </a:lnTo>
                    <a:lnTo>
                      <a:pt x="585" y="138"/>
                    </a:lnTo>
                    <a:lnTo>
                      <a:pt x="587" y="138"/>
                    </a:lnTo>
                    <a:lnTo>
                      <a:pt x="588" y="139"/>
                    </a:lnTo>
                    <a:lnTo>
                      <a:pt x="589" y="139"/>
                    </a:lnTo>
                    <a:lnTo>
                      <a:pt x="590" y="139"/>
                    </a:lnTo>
                    <a:lnTo>
                      <a:pt x="592" y="139"/>
                    </a:lnTo>
                    <a:lnTo>
                      <a:pt x="592" y="138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3" y="136"/>
                    </a:lnTo>
                    <a:lnTo>
                      <a:pt x="594" y="136"/>
                    </a:lnTo>
                    <a:lnTo>
                      <a:pt x="594" y="138"/>
                    </a:lnTo>
                    <a:lnTo>
                      <a:pt x="596" y="138"/>
                    </a:lnTo>
                    <a:lnTo>
                      <a:pt x="597" y="138"/>
                    </a:lnTo>
                    <a:lnTo>
                      <a:pt x="597" y="139"/>
                    </a:lnTo>
                    <a:lnTo>
                      <a:pt x="597" y="140"/>
                    </a:lnTo>
                    <a:lnTo>
                      <a:pt x="598" y="140"/>
                    </a:lnTo>
                    <a:lnTo>
                      <a:pt x="597" y="141"/>
                    </a:lnTo>
                    <a:lnTo>
                      <a:pt x="598" y="141"/>
                    </a:lnTo>
                    <a:lnTo>
                      <a:pt x="597" y="141"/>
                    </a:lnTo>
                    <a:lnTo>
                      <a:pt x="596" y="141"/>
                    </a:lnTo>
                    <a:lnTo>
                      <a:pt x="596" y="143"/>
                    </a:lnTo>
                    <a:lnTo>
                      <a:pt x="594" y="144"/>
                    </a:lnTo>
                    <a:lnTo>
                      <a:pt x="594" y="145"/>
                    </a:lnTo>
                    <a:lnTo>
                      <a:pt x="593" y="147"/>
                    </a:lnTo>
                    <a:lnTo>
                      <a:pt x="593" y="148"/>
                    </a:lnTo>
                    <a:lnTo>
                      <a:pt x="593" y="149"/>
                    </a:lnTo>
                    <a:lnTo>
                      <a:pt x="593" y="151"/>
                    </a:lnTo>
                    <a:lnTo>
                      <a:pt x="593" y="152"/>
                    </a:lnTo>
                    <a:lnTo>
                      <a:pt x="593" y="153"/>
                    </a:lnTo>
                    <a:lnTo>
                      <a:pt x="593" y="156"/>
                    </a:lnTo>
                    <a:lnTo>
                      <a:pt x="593" y="157"/>
                    </a:lnTo>
                    <a:lnTo>
                      <a:pt x="593" y="159"/>
                    </a:lnTo>
                    <a:lnTo>
                      <a:pt x="593" y="160"/>
                    </a:lnTo>
                    <a:lnTo>
                      <a:pt x="594" y="161"/>
                    </a:lnTo>
                    <a:lnTo>
                      <a:pt x="594" y="162"/>
                    </a:lnTo>
                    <a:lnTo>
                      <a:pt x="594" y="165"/>
                    </a:lnTo>
                    <a:lnTo>
                      <a:pt x="594" y="166"/>
                    </a:lnTo>
                    <a:lnTo>
                      <a:pt x="594" y="168"/>
                    </a:lnTo>
                    <a:lnTo>
                      <a:pt x="596" y="170"/>
                    </a:lnTo>
                    <a:lnTo>
                      <a:pt x="594" y="172"/>
                    </a:lnTo>
                    <a:lnTo>
                      <a:pt x="593" y="173"/>
                    </a:lnTo>
                    <a:lnTo>
                      <a:pt x="593" y="176"/>
                    </a:lnTo>
                    <a:lnTo>
                      <a:pt x="592" y="178"/>
                    </a:lnTo>
                    <a:lnTo>
                      <a:pt x="590" y="179"/>
                    </a:lnTo>
                    <a:lnTo>
                      <a:pt x="589" y="181"/>
                    </a:lnTo>
                    <a:lnTo>
                      <a:pt x="589" y="182"/>
                    </a:lnTo>
                    <a:lnTo>
                      <a:pt x="589" y="183"/>
                    </a:lnTo>
                    <a:lnTo>
                      <a:pt x="589" y="185"/>
                    </a:lnTo>
                    <a:lnTo>
                      <a:pt x="588" y="185"/>
                    </a:lnTo>
                    <a:lnTo>
                      <a:pt x="588" y="186"/>
                    </a:lnTo>
                    <a:lnTo>
                      <a:pt x="587" y="186"/>
                    </a:lnTo>
                    <a:lnTo>
                      <a:pt x="587" y="187"/>
                    </a:lnTo>
                    <a:lnTo>
                      <a:pt x="587" y="189"/>
                    </a:lnTo>
                    <a:lnTo>
                      <a:pt x="585" y="189"/>
                    </a:lnTo>
                    <a:lnTo>
                      <a:pt x="585" y="190"/>
                    </a:lnTo>
                    <a:lnTo>
                      <a:pt x="587" y="190"/>
                    </a:lnTo>
                    <a:lnTo>
                      <a:pt x="587" y="191"/>
                    </a:lnTo>
                    <a:lnTo>
                      <a:pt x="588" y="193"/>
                    </a:lnTo>
                    <a:lnTo>
                      <a:pt x="588" y="194"/>
                    </a:lnTo>
                    <a:lnTo>
                      <a:pt x="588" y="195"/>
                    </a:lnTo>
                    <a:lnTo>
                      <a:pt x="587" y="195"/>
                    </a:lnTo>
                    <a:lnTo>
                      <a:pt x="585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5" y="198"/>
                    </a:lnTo>
                    <a:lnTo>
                      <a:pt x="585" y="199"/>
                    </a:lnTo>
                    <a:lnTo>
                      <a:pt x="585" y="200"/>
                    </a:lnTo>
                    <a:lnTo>
                      <a:pt x="585" y="204"/>
                    </a:lnTo>
                    <a:lnTo>
                      <a:pt x="584" y="206"/>
                    </a:lnTo>
                    <a:lnTo>
                      <a:pt x="584" y="207"/>
                    </a:lnTo>
                    <a:lnTo>
                      <a:pt x="584" y="208"/>
                    </a:lnTo>
                    <a:lnTo>
                      <a:pt x="583" y="210"/>
                    </a:lnTo>
                    <a:lnTo>
                      <a:pt x="583" y="211"/>
                    </a:lnTo>
                    <a:lnTo>
                      <a:pt x="581" y="211"/>
                    </a:lnTo>
                    <a:lnTo>
                      <a:pt x="581" y="212"/>
                    </a:lnTo>
                    <a:lnTo>
                      <a:pt x="583" y="212"/>
                    </a:lnTo>
                    <a:lnTo>
                      <a:pt x="583" y="213"/>
                    </a:lnTo>
                    <a:lnTo>
                      <a:pt x="584" y="213"/>
                    </a:lnTo>
                    <a:lnTo>
                      <a:pt x="585" y="213"/>
                    </a:lnTo>
                    <a:lnTo>
                      <a:pt x="587" y="213"/>
                    </a:lnTo>
                    <a:lnTo>
                      <a:pt x="588" y="213"/>
                    </a:lnTo>
                    <a:lnTo>
                      <a:pt x="589" y="213"/>
                    </a:lnTo>
                    <a:lnTo>
                      <a:pt x="590" y="215"/>
                    </a:lnTo>
                    <a:lnTo>
                      <a:pt x="590" y="216"/>
                    </a:lnTo>
                    <a:lnTo>
                      <a:pt x="592" y="216"/>
                    </a:lnTo>
                    <a:lnTo>
                      <a:pt x="592" y="217"/>
                    </a:lnTo>
                    <a:lnTo>
                      <a:pt x="592" y="219"/>
                    </a:lnTo>
                    <a:lnTo>
                      <a:pt x="592" y="220"/>
                    </a:lnTo>
                    <a:lnTo>
                      <a:pt x="592" y="221"/>
                    </a:lnTo>
                    <a:lnTo>
                      <a:pt x="593" y="223"/>
                    </a:lnTo>
                    <a:lnTo>
                      <a:pt x="593" y="224"/>
                    </a:lnTo>
                    <a:lnTo>
                      <a:pt x="593" y="225"/>
                    </a:lnTo>
                    <a:lnTo>
                      <a:pt x="593" y="227"/>
                    </a:lnTo>
                    <a:lnTo>
                      <a:pt x="593" y="228"/>
                    </a:lnTo>
                    <a:lnTo>
                      <a:pt x="593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7" y="229"/>
                    </a:lnTo>
                    <a:lnTo>
                      <a:pt x="597" y="231"/>
                    </a:lnTo>
                    <a:lnTo>
                      <a:pt x="597" y="232"/>
                    </a:lnTo>
                    <a:lnTo>
                      <a:pt x="598" y="232"/>
                    </a:lnTo>
                    <a:lnTo>
                      <a:pt x="598" y="233"/>
                    </a:lnTo>
                    <a:lnTo>
                      <a:pt x="598" y="234"/>
                    </a:lnTo>
                    <a:lnTo>
                      <a:pt x="598" y="236"/>
                    </a:lnTo>
                    <a:lnTo>
                      <a:pt x="600" y="236"/>
                    </a:lnTo>
                    <a:lnTo>
                      <a:pt x="600" y="237"/>
                    </a:lnTo>
                    <a:lnTo>
                      <a:pt x="601" y="237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1" y="240"/>
                    </a:lnTo>
                    <a:lnTo>
                      <a:pt x="602" y="240"/>
                    </a:lnTo>
                    <a:lnTo>
                      <a:pt x="602" y="241"/>
                    </a:lnTo>
                    <a:lnTo>
                      <a:pt x="602" y="240"/>
                    </a:lnTo>
                    <a:lnTo>
                      <a:pt x="604" y="240"/>
                    </a:lnTo>
                    <a:lnTo>
                      <a:pt x="604" y="241"/>
                    </a:lnTo>
                    <a:lnTo>
                      <a:pt x="604" y="242"/>
                    </a:lnTo>
                    <a:lnTo>
                      <a:pt x="604" y="244"/>
                    </a:lnTo>
                    <a:lnTo>
                      <a:pt x="602" y="244"/>
                    </a:lnTo>
                    <a:lnTo>
                      <a:pt x="602" y="245"/>
                    </a:lnTo>
                    <a:lnTo>
                      <a:pt x="602" y="246"/>
                    </a:lnTo>
                    <a:lnTo>
                      <a:pt x="602" y="248"/>
                    </a:lnTo>
                    <a:lnTo>
                      <a:pt x="602" y="249"/>
                    </a:lnTo>
                    <a:lnTo>
                      <a:pt x="601" y="249"/>
                    </a:lnTo>
                    <a:lnTo>
                      <a:pt x="601" y="250"/>
                    </a:lnTo>
                    <a:lnTo>
                      <a:pt x="601" y="251"/>
                    </a:lnTo>
                    <a:lnTo>
                      <a:pt x="601" y="253"/>
                    </a:lnTo>
                    <a:lnTo>
                      <a:pt x="601" y="254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4" y="257"/>
                    </a:lnTo>
                    <a:lnTo>
                      <a:pt x="604" y="258"/>
                    </a:lnTo>
                    <a:lnTo>
                      <a:pt x="604" y="259"/>
                    </a:lnTo>
                    <a:lnTo>
                      <a:pt x="602" y="261"/>
                    </a:lnTo>
                    <a:lnTo>
                      <a:pt x="601" y="261"/>
                    </a:lnTo>
                    <a:lnTo>
                      <a:pt x="601" y="262"/>
                    </a:lnTo>
                    <a:lnTo>
                      <a:pt x="600" y="262"/>
                    </a:lnTo>
                    <a:lnTo>
                      <a:pt x="600" y="263"/>
                    </a:lnTo>
                    <a:lnTo>
                      <a:pt x="598" y="263"/>
                    </a:lnTo>
                    <a:lnTo>
                      <a:pt x="597" y="263"/>
                    </a:lnTo>
                    <a:lnTo>
                      <a:pt x="597" y="265"/>
                    </a:lnTo>
                    <a:lnTo>
                      <a:pt x="596" y="265"/>
                    </a:lnTo>
                    <a:lnTo>
                      <a:pt x="594" y="265"/>
                    </a:lnTo>
                    <a:lnTo>
                      <a:pt x="593" y="265"/>
                    </a:lnTo>
                    <a:lnTo>
                      <a:pt x="592" y="265"/>
                    </a:lnTo>
                    <a:lnTo>
                      <a:pt x="590" y="265"/>
                    </a:lnTo>
                    <a:lnTo>
                      <a:pt x="590" y="263"/>
                    </a:lnTo>
                    <a:lnTo>
                      <a:pt x="589" y="263"/>
                    </a:lnTo>
                    <a:lnTo>
                      <a:pt x="588" y="263"/>
                    </a:lnTo>
                    <a:lnTo>
                      <a:pt x="588" y="262"/>
                    </a:lnTo>
                    <a:lnTo>
                      <a:pt x="587" y="262"/>
                    </a:lnTo>
                    <a:lnTo>
                      <a:pt x="585" y="262"/>
                    </a:lnTo>
                    <a:lnTo>
                      <a:pt x="584" y="262"/>
                    </a:lnTo>
                    <a:lnTo>
                      <a:pt x="584" y="263"/>
                    </a:lnTo>
                    <a:lnTo>
                      <a:pt x="583" y="263"/>
                    </a:lnTo>
                    <a:lnTo>
                      <a:pt x="581" y="263"/>
                    </a:lnTo>
                    <a:lnTo>
                      <a:pt x="580" y="263"/>
                    </a:lnTo>
                    <a:lnTo>
                      <a:pt x="579" y="263"/>
                    </a:lnTo>
                    <a:lnTo>
                      <a:pt x="577" y="263"/>
                    </a:lnTo>
                    <a:lnTo>
                      <a:pt x="576" y="263"/>
                    </a:lnTo>
                    <a:lnTo>
                      <a:pt x="575" y="263"/>
                    </a:lnTo>
                    <a:lnTo>
                      <a:pt x="573" y="263"/>
                    </a:lnTo>
                    <a:lnTo>
                      <a:pt x="572" y="263"/>
                    </a:lnTo>
                    <a:lnTo>
                      <a:pt x="571" y="263"/>
                    </a:lnTo>
                    <a:lnTo>
                      <a:pt x="569" y="265"/>
                    </a:lnTo>
                    <a:lnTo>
                      <a:pt x="568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6" y="266"/>
                    </a:lnTo>
                    <a:lnTo>
                      <a:pt x="564" y="266"/>
                    </a:lnTo>
                    <a:lnTo>
                      <a:pt x="564" y="267"/>
                    </a:lnTo>
                    <a:lnTo>
                      <a:pt x="563" y="267"/>
                    </a:lnTo>
                    <a:lnTo>
                      <a:pt x="563" y="266"/>
                    </a:lnTo>
                    <a:lnTo>
                      <a:pt x="562" y="266"/>
                    </a:lnTo>
                    <a:lnTo>
                      <a:pt x="562" y="265"/>
                    </a:lnTo>
                    <a:lnTo>
                      <a:pt x="560" y="265"/>
                    </a:lnTo>
                    <a:lnTo>
                      <a:pt x="559" y="265"/>
                    </a:lnTo>
                    <a:lnTo>
                      <a:pt x="558" y="263"/>
                    </a:lnTo>
                    <a:lnTo>
                      <a:pt x="556" y="263"/>
                    </a:lnTo>
                    <a:lnTo>
                      <a:pt x="555" y="263"/>
                    </a:lnTo>
                    <a:lnTo>
                      <a:pt x="555" y="265"/>
                    </a:lnTo>
                    <a:lnTo>
                      <a:pt x="554" y="265"/>
                    </a:lnTo>
                    <a:lnTo>
                      <a:pt x="554" y="266"/>
                    </a:lnTo>
                    <a:lnTo>
                      <a:pt x="555" y="266"/>
                    </a:lnTo>
                    <a:lnTo>
                      <a:pt x="555" y="267"/>
                    </a:lnTo>
                    <a:lnTo>
                      <a:pt x="554" y="267"/>
                    </a:lnTo>
                    <a:lnTo>
                      <a:pt x="554" y="268"/>
                    </a:lnTo>
                    <a:lnTo>
                      <a:pt x="554" y="270"/>
                    </a:lnTo>
                    <a:lnTo>
                      <a:pt x="554" y="271"/>
                    </a:lnTo>
                    <a:lnTo>
                      <a:pt x="554" y="272"/>
                    </a:lnTo>
                    <a:lnTo>
                      <a:pt x="552" y="272"/>
                    </a:lnTo>
                    <a:lnTo>
                      <a:pt x="552" y="274"/>
                    </a:lnTo>
                    <a:lnTo>
                      <a:pt x="552" y="275"/>
                    </a:lnTo>
                    <a:lnTo>
                      <a:pt x="554" y="275"/>
                    </a:lnTo>
                    <a:lnTo>
                      <a:pt x="554" y="276"/>
                    </a:lnTo>
                    <a:lnTo>
                      <a:pt x="554" y="278"/>
                    </a:lnTo>
                    <a:lnTo>
                      <a:pt x="554" y="279"/>
                    </a:lnTo>
                    <a:lnTo>
                      <a:pt x="555" y="280"/>
                    </a:lnTo>
                    <a:lnTo>
                      <a:pt x="555" y="282"/>
                    </a:lnTo>
                    <a:lnTo>
                      <a:pt x="556" y="282"/>
                    </a:lnTo>
                    <a:lnTo>
                      <a:pt x="556" y="283"/>
                    </a:lnTo>
                    <a:lnTo>
                      <a:pt x="558" y="283"/>
                    </a:lnTo>
                    <a:lnTo>
                      <a:pt x="559" y="283"/>
                    </a:lnTo>
                    <a:lnTo>
                      <a:pt x="560" y="283"/>
                    </a:lnTo>
                    <a:lnTo>
                      <a:pt x="562" y="283"/>
                    </a:lnTo>
                    <a:lnTo>
                      <a:pt x="563" y="283"/>
                    </a:lnTo>
                    <a:lnTo>
                      <a:pt x="564" y="283"/>
                    </a:lnTo>
                    <a:lnTo>
                      <a:pt x="566" y="283"/>
                    </a:lnTo>
                    <a:lnTo>
                      <a:pt x="567" y="283"/>
                    </a:lnTo>
                    <a:lnTo>
                      <a:pt x="567" y="282"/>
                    </a:lnTo>
                    <a:lnTo>
                      <a:pt x="568" y="282"/>
                    </a:lnTo>
                    <a:lnTo>
                      <a:pt x="569" y="282"/>
                    </a:lnTo>
                    <a:lnTo>
                      <a:pt x="571" y="282"/>
                    </a:lnTo>
                    <a:lnTo>
                      <a:pt x="572" y="282"/>
                    </a:lnTo>
                    <a:lnTo>
                      <a:pt x="573" y="283"/>
                    </a:lnTo>
                    <a:lnTo>
                      <a:pt x="575" y="283"/>
                    </a:lnTo>
                    <a:lnTo>
                      <a:pt x="575" y="284"/>
                    </a:lnTo>
                    <a:lnTo>
                      <a:pt x="576" y="284"/>
                    </a:lnTo>
                    <a:lnTo>
                      <a:pt x="577" y="284"/>
                    </a:lnTo>
                    <a:lnTo>
                      <a:pt x="577" y="285"/>
                    </a:lnTo>
                    <a:lnTo>
                      <a:pt x="579" y="285"/>
                    </a:lnTo>
                    <a:lnTo>
                      <a:pt x="579" y="287"/>
                    </a:lnTo>
                    <a:lnTo>
                      <a:pt x="579" y="288"/>
                    </a:lnTo>
                    <a:lnTo>
                      <a:pt x="579" y="289"/>
                    </a:lnTo>
                    <a:lnTo>
                      <a:pt x="577" y="289"/>
                    </a:lnTo>
                    <a:lnTo>
                      <a:pt x="576" y="289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3" y="292"/>
                    </a:lnTo>
                    <a:lnTo>
                      <a:pt x="572" y="292"/>
                    </a:lnTo>
                    <a:lnTo>
                      <a:pt x="572" y="293"/>
                    </a:lnTo>
                    <a:lnTo>
                      <a:pt x="569" y="293"/>
                    </a:lnTo>
                    <a:lnTo>
                      <a:pt x="568" y="293"/>
                    </a:lnTo>
                    <a:lnTo>
                      <a:pt x="567" y="293"/>
                    </a:lnTo>
                    <a:lnTo>
                      <a:pt x="567" y="295"/>
                    </a:lnTo>
                    <a:lnTo>
                      <a:pt x="566" y="295"/>
                    </a:lnTo>
                    <a:lnTo>
                      <a:pt x="566" y="296"/>
                    </a:lnTo>
                    <a:lnTo>
                      <a:pt x="566" y="297"/>
                    </a:lnTo>
                    <a:lnTo>
                      <a:pt x="564" y="297"/>
                    </a:lnTo>
                    <a:lnTo>
                      <a:pt x="563" y="297"/>
                    </a:lnTo>
                    <a:lnTo>
                      <a:pt x="562" y="297"/>
                    </a:lnTo>
                    <a:lnTo>
                      <a:pt x="560" y="297"/>
                    </a:lnTo>
                    <a:lnTo>
                      <a:pt x="559" y="297"/>
                    </a:lnTo>
                    <a:lnTo>
                      <a:pt x="558" y="296"/>
                    </a:lnTo>
                    <a:lnTo>
                      <a:pt x="556" y="296"/>
                    </a:lnTo>
                    <a:lnTo>
                      <a:pt x="555" y="295"/>
                    </a:lnTo>
                    <a:lnTo>
                      <a:pt x="554" y="295"/>
                    </a:lnTo>
                    <a:lnTo>
                      <a:pt x="552" y="293"/>
                    </a:lnTo>
                    <a:lnTo>
                      <a:pt x="552" y="295"/>
                    </a:lnTo>
                    <a:lnTo>
                      <a:pt x="551" y="295"/>
                    </a:lnTo>
                    <a:lnTo>
                      <a:pt x="550" y="296"/>
                    </a:lnTo>
                    <a:lnTo>
                      <a:pt x="550" y="297"/>
                    </a:lnTo>
                    <a:lnTo>
                      <a:pt x="550" y="299"/>
                    </a:lnTo>
                    <a:lnTo>
                      <a:pt x="550" y="300"/>
                    </a:lnTo>
                    <a:lnTo>
                      <a:pt x="551" y="300"/>
                    </a:lnTo>
                    <a:lnTo>
                      <a:pt x="551" y="301"/>
                    </a:lnTo>
                    <a:lnTo>
                      <a:pt x="551" y="303"/>
                    </a:lnTo>
                    <a:lnTo>
                      <a:pt x="551" y="304"/>
                    </a:lnTo>
                    <a:lnTo>
                      <a:pt x="552" y="304"/>
                    </a:lnTo>
                    <a:lnTo>
                      <a:pt x="552" y="305"/>
                    </a:lnTo>
                    <a:lnTo>
                      <a:pt x="554" y="305"/>
                    </a:lnTo>
                    <a:lnTo>
                      <a:pt x="554" y="306"/>
                    </a:lnTo>
                    <a:lnTo>
                      <a:pt x="555" y="306"/>
                    </a:lnTo>
                    <a:lnTo>
                      <a:pt x="555" y="308"/>
                    </a:lnTo>
                    <a:lnTo>
                      <a:pt x="556" y="308"/>
                    </a:lnTo>
                    <a:lnTo>
                      <a:pt x="556" y="309"/>
                    </a:lnTo>
                    <a:lnTo>
                      <a:pt x="558" y="309"/>
                    </a:lnTo>
                    <a:lnTo>
                      <a:pt x="558" y="310"/>
                    </a:lnTo>
                    <a:lnTo>
                      <a:pt x="558" y="312"/>
                    </a:lnTo>
                    <a:lnTo>
                      <a:pt x="559" y="312"/>
                    </a:lnTo>
                    <a:lnTo>
                      <a:pt x="560" y="312"/>
                    </a:lnTo>
                    <a:lnTo>
                      <a:pt x="560" y="313"/>
                    </a:lnTo>
                    <a:lnTo>
                      <a:pt x="562" y="313"/>
                    </a:lnTo>
                    <a:lnTo>
                      <a:pt x="562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4" y="313"/>
                    </a:lnTo>
                    <a:lnTo>
                      <a:pt x="566" y="313"/>
                    </a:lnTo>
                    <a:lnTo>
                      <a:pt x="566" y="314"/>
                    </a:lnTo>
                    <a:lnTo>
                      <a:pt x="564" y="314"/>
                    </a:lnTo>
                    <a:lnTo>
                      <a:pt x="566" y="314"/>
                    </a:lnTo>
                    <a:lnTo>
                      <a:pt x="567" y="314"/>
                    </a:lnTo>
                    <a:lnTo>
                      <a:pt x="567" y="313"/>
                    </a:lnTo>
                    <a:lnTo>
                      <a:pt x="568" y="314"/>
                    </a:lnTo>
                    <a:lnTo>
                      <a:pt x="569" y="314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2" y="313"/>
                    </a:lnTo>
                    <a:lnTo>
                      <a:pt x="571" y="313"/>
                    </a:lnTo>
                    <a:lnTo>
                      <a:pt x="572" y="312"/>
                    </a:lnTo>
                    <a:lnTo>
                      <a:pt x="572" y="313"/>
                    </a:lnTo>
                    <a:lnTo>
                      <a:pt x="572" y="312"/>
                    </a:lnTo>
                    <a:lnTo>
                      <a:pt x="573" y="312"/>
                    </a:lnTo>
                    <a:lnTo>
                      <a:pt x="575" y="312"/>
                    </a:lnTo>
                    <a:lnTo>
                      <a:pt x="575" y="310"/>
                    </a:lnTo>
                    <a:lnTo>
                      <a:pt x="576" y="310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7" y="310"/>
                    </a:lnTo>
                    <a:lnTo>
                      <a:pt x="577" y="309"/>
                    </a:lnTo>
                    <a:lnTo>
                      <a:pt x="579" y="309"/>
                    </a:lnTo>
                    <a:lnTo>
                      <a:pt x="580" y="309"/>
                    </a:lnTo>
                    <a:lnTo>
                      <a:pt x="580" y="308"/>
                    </a:lnTo>
                    <a:lnTo>
                      <a:pt x="580" y="309"/>
                    </a:lnTo>
                    <a:lnTo>
                      <a:pt x="581" y="309"/>
                    </a:lnTo>
                    <a:lnTo>
                      <a:pt x="581" y="308"/>
                    </a:lnTo>
                    <a:lnTo>
                      <a:pt x="583" y="308"/>
                    </a:lnTo>
                    <a:lnTo>
                      <a:pt x="584" y="308"/>
                    </a:lnTo>
                    <a:lnTo>
                      <a:pt x="585" y="308"/>
                    </a:lnTo>
                    <a:lnTo>
                      <a:pt x="585" y="306"/>
                    </a:lnTo>
                    <a:lnTo>
                      <a:pt x="587" y="306"/>
                    </a:lnTo>
                    <a:lnTo>
                      <a:pt x="587" y="308"/>
                    </a:lnTo>
                    <a:lnTo>
                      <a:pt x="585" y="308"/>
                    </a:lnTo>
                    <a:lnTo>
                      <a:pt x="587" y="308"/>
                    </a:lnTo>
                    <a:lnTo>
                      <a:pt x="587" y="306"/>
                    </a:lnTo>
                    <a:lnTo>
                      <a:pt x="588" y="306"/>
                    </a:lnTo>
                    <a:lnTo>
                      <a:pt x="588" y="305"/>
                    </a:lnTo>
                    <a:lnTo>
                      <a:pt x="589" y="305"/>
                    </a:lnTo>
                    <a:lnTo>
                      <a:pt x="589" y="304"/>
                    </a:lnTo>
                    <a:lnTo>
                      <a:pt x="590" y="303"/>
                    </a:lnTo>
                    <a:lnTo>
                      <a:pt x="590" y="301"/>
                    </a:lnTo>
                    <a:lnTo>
                      <a:pt x="590" y="300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2" y="297"/>
                    </a:lnTo>
                    <a:lnTo>
                      <a:pt x="592" y="296"/>
                    </a:lnTo>
                    <a:lnTo>
                      <a:pt x="590" y="296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2" y="293"/>
                    </a:lnTo>
                    <a:lnTo>
                      <a:pt x="593" y="293"/>
                    </a:lnTo>
                    <a:lnTo>
                      <a:pt x="593" y="292"/>
                    </a:lnTo>
                    <a:lnTo>
                      <a:pt x="594" y="292"/>
                    </a:lnTo>
                    <a:lnTo>
                      <a:pt x="594" y="291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7" y="291"/>
                    </a:lnTo>
                    <a:lnTo>
                      <a:pt x="598" y="291"/>
                    </a:lnTo>
                    <a:lnTo>
                      <a:pt x="600" y="291"/>
                    </a:lnTo>
                    <a:lnTo>
                      <a:pt x="600" y="292"/>
                    </a:lnTo>
                    <a:lnTo>
                      <a:pt x="601" y="292"/>
                    </a:lnTo>
                    <a:lnTo>
                      <a:pt x="602" y="292"/>
                    </a:lnTo>
                    <a:lnTo>
                      <a:pt x="604" y="292"/>
                    </a:lnTo>
                    <a:lnTo>
                      <a:pt x="605" y="292"/>
                    </a:lnTo>
                    <a:lnTo>
                      <a:pt x="606" y="292"/>
                    </a:lnTo>
                    <a:lnTo>
                      <a:pt x="607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10" y="291"/>
                    </a:lnTo>
                    <a:lnTo>
                      <a:pt x="610" y="292"/>
                    </a:lnTo>
                    <a:lnTo>
                      <a:pt x="611" y="292"/>
                    </a:lnTo>
                    <a:lnTo>
                      <a:pt x="613" y="292"/>
                    </a:lnTo>
                    <a:lnTo>
                      <a:pt x="613" y="291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5" y="289"/>
                    </a:lnTo>
                    <a:lnTo>
                      <a:pt x="617" y="289"/>
                    </a:lnTo>
                    <a:lnTo>
                      <a:pt x="618" y="289"/>
                    </a:lnTo>
                    <a:lnTo>
                      <a:pt x="619" y="289"/>
                    </a:lnTo>
                    <a:lnTo>
                      <a:pt x="619" y="291"/>
                    </a:lnTo>
                    <a:lnTo>
                      <a:pt x="621" y="291"/>
                    </a:lnTo>
                    <a:lnTo>
                      <a:pt x="622" y="291"/>
                    </a:lnTo>
                    <a:lnTo>
                      <a:pt x="622" y="289"/>
                    </a:lnTo>
                    <a:lnTo>
                      <a:pt x="623" y="289"/>
                    </a:lnTo>
                    <a:lnTo>
                      <a:pt x="624" y="289"/>
                    </a:lnTo>
                    <a:lnTo>
                      <a:pt x="626" y="289"/>
                    </a:lnTo>
                    <a:lnTo>
                      <a:pt x="627" y="289"/>
                    </a:lnTo>
                    <a:lnTo>
                      <a:pt x="627" y="291"/>
                    </a:lnTo>
                    <a:lnTo>
                      <a:pt x="628" y="291"/>
                    </a:lnTo>
                    <a:lnTo>
                      <a:pt x="630" y="291"/>
                    </a:lnTo>
                    <a:lnTo>
                      <a:pt x="630" y="292"/>
                    </a:lnTo>
                    <a:lnTo>
                      <a:pt x="631" y="292"/>
                    </a:lnTo>
                    <a:lnTo>
                      <a:pt x="631" y="293"/>
                    </a:lnTo>
                    <a:lnTo>
                      <a:pt x="632" y="293"/>
                    </a:lnTo>
                    <a:lnTo>
                      <a:pt x="632" y="292"/>
                    </a:lnTo>
                    <a:lnTo>
                      <a:pt x="632" y="293"/>
                    </a:lnTo>
                    <a:lnTo>
                      <a:pt x="634" y="293"/>
                    </a:lnTo>
                    <a:lnTo>
                      <a:pt x="635" y="293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8" y="295"/>
                    </a:lnTo>
                    <a:lnTo>
                      <a:pt x="639" y="295"/>
                    </a:lnTo>
                    <a:lnTo>
                      <a:pt x="640" y="295"/>
                    </a:lnTo>
                    <a:lnTo>
                      <a:pt x="641" y="295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3" y="297"/>
                    </a:lnTo>
                    <a:lnTo>
                      <a:pt x="644" y="297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5" y="303"/>
                    </a:lnTo>
                    <a:lnTo>
                      <a:pt x="645" y="304"/>
                    </a:lnTo>
                    <a:lnTo>
                      <a:pt x="645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3" y="306"/>
                    </a:lnTo>
                    <a:lnTo>
                      <a:pt x="643" y="308"/>
                    </a:lnTo>
                    <a:lnTo>
                      <a:pt x="643" y="309"/>
                    </a:lnTo>
                    <a:lnTo>
                      <a:pt x="644" y="309"/>
                    </a:lnTo>
                    <a:lnTo>
                      <a:pt x="644" y="310"/>
                    </a:lnTo>
                    <a:lnTo>
                      <a:pt x="644" y="312"/>
                    </a:lnTo>
                    <a:lnTo>
                      <a:pt x="645" y="312"/>
                    </a:lnTo>
                    <a:lnTo>
                      <a:pt x="645" y="310"/>
                    </a:lnTo>
                    <a:lnTo>
                      <a:pt x="647" y="310"/>
                    </a:lnTo>
                    <a:lnTo>
                      <a:pt x="647" y="312"/>
                    </a:lnTo>
                    <a:lnTo>
                      <a:pt x="645" y="312"/>
                    </a:lnTo>
                    <a:lnTo>
                      <a:pt x="647" y="312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9" y="310"/>
                    </a:lnTo>
                    <a:lnTo>
                      <a:pt x="649" y="312"/>
                    </a:lnTo>
                    <a:lnTo>
                      <a:pt x="649" y="310"/>
                    </a:lnTo>
                    <a:lnTo>
                      <a:pt x="651" y="310"/>
                    </a:lnTo>
                    <a:lnTo>
                      <a:pt x="652" y="310"/>
                    </a:lnTo>
                    <a:lnTo>
                      <a:pt x="652" y="312"/>
                    </a:lnTo>
                    <a:lnTo>
                      <a:pt x="652" y="313"/>
                    </a:lnTo>
                    <a:lnTo>
                      <a:pt x="653" y="313"/>
                    </a:lnTo>
                    <a:lnTo>
                      <a:pt x="653" y="314"/>
                    </a:lnTo>
                    <a:lnTo>
                      <a:pt x="653" y="313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6" y="313"/>
                    </a:lnTo>
                    <a:lnTo>
                      <a:pt x="656" y="314"/>
                    </a:lnTo>
                    <a:lnTo>
                      <a:pt x="655" y="314"/>
                    </a:lnTo>
                    <a:lnTo>
                      <a:pt x="656" y="314"/>
                    </a:lnTo>
                    <a:lnTo>
                      <a:pt x="657" y="314"/>
                    </a:lnTo>
                    <a:lnTo>
                      <a:pt x="657" y="316"/>
                    </a:lnTo>
                    <a:lnTo>
                      <a:pt x="659" y="316"/>
                    </a:lnTo>
                    <a:lnTo>
                      <a:pt x="660" y="316"/>
                    </a:lnTo>
                    <a:lnTo>
                      <a:pt x="660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2" y="316"/>
                    </a:lnTo>
                    <a:lnTo>
                      <a:pt x="662" y="317"/>
                    </a:lnTo>
                    <a:lnTo>
                      <a:pt x="664" y="317"/>
                    </a:lnTo>
                    <a:lnTo>
                      <a:pt x="664" y="318"/>
                    </a:lnTo>
                    <a:lnTo>
                      <a:pt x="664" y="320"/>
                    </a:lnTo>
                    <a:lnTo>
                      <a:pt x="664" y="321"/>
                    </a:lnTo>
                    <a:lnTo>
                      <a:pt x="665" y="321"/>
                    </a:lnTo>
                    <a:lnTo>
                      <a:pt x="666" y="321"/>
                    </a:lnTo>
                    <a:lnTo>
                      <a:pt x="666" y="322"/>
                    </a:lnTo>
                    <a:lnTo>
                      <a:pt x="666" y="339"/>
                    </a:lnTo>
                    <a:lnTo>
                      <a:pt x="664" y="342"/>
                    </a:lnTo>
                    <a:lnTo>
                      <a:pt x="662" y="342"/>
                    </a:lnTo>
                    <a:lnTo>
                      <a:pt x="662" y="343"/>
                    </a:lnTo>
                    <a:lnTo>
                      <a:pt x="662" y="344"/>
                    </a:lnTo>
                    <a:lnTo>
                      <a:pt x="664" y="346"/>
                    </a:lnTo>
                    <a:lnTo>
                      <a:pt x="664" y="347"/>
                    </a:lnTo>
                    <a:lnTo>
                      <a:pt x="664" y="348"/>
                    </a:lnTo>
                    <a:lnTo>
                      <a:pt x="665" y="350"/>
                    </a:lnTo>
                    <a:lnTo>
                      <a:pt x="666" y="350"/>
                    </a:lnTo>
                    <a:lnTo>
                      <a:pt x="666" y="352"/>
                    </a:lnTo>
                    <a:lnTo>
                      <a:pt x="665" y="355"/>
                    </a:lnTo>
                    <a:lnTo>
                      <a:pt x="665" y="356"/>
                    </a:lnTo>
                    <a:lnTo>
                      <a:pt x="662" y="356"/>
                    </a:lnTo>
                    <a:lnTo>
                      <a:pt x="659" y="356"/>
                    </a:lnTo>
                    <a:lnTo>
                      <a:pt x="657" y="356"/>
                    </a:lnTo>
                    <a:lnTo>
                      <a:pt x="657" y="357"/>
                    </a:lnTo>
                    <a:lnTo>
                      <a:pt x="659" y="357"/>
                    </a:lnTo>
                    <a:lnTo>
                      <a:pt x="656" y="360"/>
                    </a:lnTo>
                    <a:lnTo>
                      <a:pt x="649" y="368"/>
                    </a:lnTo>
                    <a:lnTo>
                      <a:pt x="647" y="373"/>
                    </a:lnTo>
                    <a:lnTo>
                      <a:pt x="647" y="375"/>
                    </a:lnTo>
                    <a:lnTo>
                      <a:pt x="649" y="380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51" y="382"/>
                    </a:lnTo>
                    <a:lnTo>
                      <a:pt x="651" y="384"/>
                    </a:lnTo>
                    <a:lnTo>
                      <a:pt x="652" y="384"/>
                    </a:lnTo>
                    <a:lnTo>
                      <a:pt x="652" y="385"/>
                    </a:lnTo>
                    <a:lnTo>
                      <a:pt x="653" y="385"/>
                    </a:lnTo>
                    <a:lnTo>
                      <a:pt x="653" y="386"/>
                    </a:lnTo>
                    <a:lnTo>
                      <a:pt x="657" y="388"/>
                    </a:lnTo>
                    <a:lnTo>
                      <a:pt x="656" y="390"/>
                    </a:lnTo>
                    <a:lnTo>
                      <a:pt x="653" y="393"/>
                    </a:lnTo>
                    <a:lnTo>
                      <a:pt x="653" y="394"/>
                    </a:lnTo>
                    <a:lnTo>
                      <a:pt x="652" y="394"/>
                    </a:lnTo>
                    <a:lnTo>
                      <a:pt x="652" y="395"/>
                    </a:lnTo>
                    <a:lnTo>
                      <a:pt x="652" y="397"/>
                    </a:lnTo>
                    <a:lnTo>
                      <a:pt x="652" y="398"/>
                    </a:lnTo>
                    <a:lnTo>
                      <a:pt x="651" y="398"/>
                    </a:lnTo>
                    <a:lnTo>
                      <a:pt x="651" y="399"/>
                    </a:lnTo>
                    <a:lnTo>
                      <a:pt x="651" y="401"/>
                    </a:lnTo>
                    <a:lnTo>
                      <a:pt x="649" y="401"/>
                    </a:lnTo>
                    <a:lnTo>
                      <a:pt x="649" y="402"/>
                    </a:lnTo>
                    <a:lnTo>
                      <a:pt x="649" y="403"/>
                    </a:lnTo>
                    <a:lnTo>
                      <a:pt x="648" y="405"/>
                    </a:lnTo>
                    <a:lnTo>
                      <a:pt x="648" y="406"/>
                    </a:lnTo>
                    <a:lnTo>
                      <a:pt x="647" y="406"/>
                    </a:lnTo>
                    <a:lnTo>
                      <a:pt x="645" y="406"/>
                    </a:lnTo>
                    <a:lnTo>
                      <a:pt x="645" y="407"/>
                    </a:lnTo>
                    <a:lnTo>
                      <a:pt x="645" y="409"/>
                    </a:lnTo>
                    <a:lnTo>
                      <a:pt x="644" y="409"/>
                    </a:lnTo>
                    <a:lnTo>
                      <a:pt x="643" y="409"/>
                    </a:lnTo>
                    <a:lnTo>
                      <a:pt x="641" y="409"/>
                    </a:lnTo>
                    <a:lnTo>
                      <a:pt x="640" y="409"/>
                    </a:lnTo>
                    <a:lnTo>
                      <a:pt x="640" y="410"/>
                    </a:lnTo>
                    <a:lnTo>
                      <a:pt x="639" y="410"/>
                    </a:lnTo>
                    <a:lnTo>
                      <a:pt x="639" y="411"/>
                    </a:lnTo>
                    <a:lnTo>
                      <a:pt x="638" y="411"/>
                    </a:lnTo>
                    <a:lnTo>
                      <a:pt x="636" y="411"/>
                    </a:lnTo>
                    <a:lnTo>
                      <a:pt x="636" y="412"/>
                    </a:lnTo>
                    <a:lnTo>
                      <a:pt x="638" y="412"/>
                    </a:lnTo>
                    <a:lnTo>
                      <a:pt x="638" y="414"/>
                    </a:lnTo>
                    <a:lnTo>
                      <a:pt x="638" y="415"/>
                    </a:lnTo>
                    <a:lnTo>
                      <a:pt x="638" y="416"/>
                    </a:lnTo>
                    <a:lnTo>
                      <a:pt x="638" y="418"/>
                    </a:lnTo>
                    <a:lnTo>
                      <a:pt x="639" y="418"/>
                    </a:lnTo>
                    <a:lnTo>
                      <a:pt x="639" y="419"/>
                    </a:lnTo>
                    <a:lnTo>
                      <a:pt x="639" y="420"/>
                    </a:lnTo>
                    <a:lnTo>
                      <a:pt x="639" y="422"/>
                    </a:lnTo>
                    <a:lnTo>
                      <a:pt x="639" y="423"/>
                    </a:lnTo>
                    <a:lnTo>
                      <a:pt x="640" y="423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39" y="426"/>
                    </a:lnTo>
                    <a:lnTo>
                      <a:pt x="639" y="427"/>
                    </a:lnTo>
                    <a:lnTo>
                      <a:pt x="639" y="428"/>
                    </a:lnTo>
                    <a:lnTo>
                      <a:pt x="639" y="427"/>
                    </a:lnTo>
                    <a:lnTo>
                      <a:pt x="638" y="427"/>
                    </a:lnTo>
                    <a:lnTo>
                      <a:pt x="638" y="428"/>
                    </a:lnTo>
                    <a:lnTo>
                      <a:pt x="636" y="428"/>
                    </a:lnTo>
                    <a:lnTo>
                      <a:pt x="630" y="437"/>
                    </a:lnTo>
                    <a:lnTo>
                      <a:pt x="632" y="437"/>
                    </a:lnTo>
                    <a:lnTo>
                      <a:pt x="631" y="443"/>
                    </a:lnTo>
                    <a:lnTo>
                      <a:pt x="630" y="443"/>
                    </a:lnTo>
                    <a:lnTo>
                      <a:pt x="628" y="449"/>
                    </a:lnTo>
                    <a:lnTo>
                      <a:pt x="631" y="450"/>
                    </a:lnTo>
                    <a:lnTo>
                      <a:pt x="631" y="452"/>
                    </a:lnTo>
                    <a:lnTo>
                      <a:pt x="632" y="453"/>
                    </a:lnTo>
                    <a:lnTo>
                      <a:pt x="632" y="454"/>
                    </a:lnTo>
                    <a:lnTo>
                      <a:pt x="634" y="454"/>
                    </a:lnTo>
                    <a:lnTo>
                      <a:pt x="634" y="456"/>
                    </a:lnTo>
                    <a:lnTo>
                      <a:pt x="634" y="457"/>
                    </a:lnTo>
                    <a:lnTo>
                      <a:pt x="634" y="458"/>
                    </a:lnTo>
                    <a:lnTo>
                      <a:pt x="634" y="460"/>
                    </a:lnTo>
                    <a:lnTo>
                      <a:pt x="636" y="465"/>
                    </a:lnTo>
                    <a:lnTo>
                      <a:pt x="641" y="477"/>
                    </a:lnTo>
                    <a:lnTo>
                      <a:pt x="644" y="478"/>
                    </a:lnTo>
                    <a:lnTo>
                      <a:pt x="645" y="478"/>
                    </a:lnTo>
                    <a:lnTo>
                      <a:pt x="647" y="478"/>
                    </a:lnTo>
                    <a:lnTo>
                      <a:pt x="647" y="479"/>
                    </a:lnTo>
                    <a:lnTo>
                      <a:pt x="647" y="481"/>
                    </a:lnTo>
                    <a:lnTo>
                      <a:pt x="648" y="481"/>
                    </a:lnTo>
                    <a:lnTo>
                      <a:pt x="647" y="481"/>
                    </a:lnTo>
                    <a:lnTo>
                      <a:pt x="647" y="482"/>
                    </a:lnTo>
                    <a:lnTo>
                      <a:pt x="648" y="482"/>
                    </a:lnTo>
                    <a:lnTo>
                      <a:pt x="648" y="483"/>
                    </a:lnTo>
                    <a:lnTo>
                      <a:pt x="649" y="483"/>
                    </a:lnTo>
                    <a:lnTo>
                      <a:pt x="649" y="484"/>
                    </a:lnTo>
                    <a:lnTo>
                      <a:pt x="649" y="486"/>
                    </a:lnTo>
                    <a:lnTo>
                      <a:pt x="648" y="486"/>
                    </a:lnTo>
                    <a:lnTo>
                      <a:pt x="648" y="487"/>
                    </a:lnTo>
                    <a:lnTo>
                      <a:pt x="649" y="487"/>
                    </a:lnTo>
                    <a:lnTo>
                      <a:pt x="648" y="487"/>
                    </a:lnTo>
                    <a:lnTo>
                      <a:pt x="648" y="488"/>
                    </a:lnTo>
                    <a:lnTo>
                      <a:pt x="647" y="488"/>
                    </a:lnTo>
                    <a:lnTo>
                      <a:pt x="648" y="488"/>
                    </a:lnTo>
                    <a:lnTo>
                      <a:pt x="648" y="490"/>
                    </a:lnTo>
                    <a:lnTo>
                      <a:pt x="647" y="490"/>
                    </a:lnTo>
                    <a:lnTo>
                      <a:pt x="647" y="491"/>
                    </a:lnTo>
                    <a:lnTo>
                      <a:pt x="648" y="491"/>
                    </a:lnTo>
                    <a:lnTo>
                      <a:pt x="648" y="492"/>
                    </a:lnTo>
                    <a:lnTo>
                      <a:pt x="648" y="494"/>
                    </a:lnTo>
                    <a:lnTo>
                      <a:pt x="648" y="495"/>
                    </a:lnTo>
                    <a:lnTo>
                      <a:pt x="649" y="495"/>
                    </a:lnTo>
                    <a:lnTo>
                      <a:pt x="649" y="496"/>
                    </a:lnTo>
                    <a:lnTo>
                      <a:pt x="649" y="498"/>
                    </a:lnTo>
                    <a:lnTo>
                      <a:pt x="651" y="498"/>
                    </a:lnTo>
                    <a:lnTo>
                      <a:pt x="651" y="499"/>
                    </a:lnTo>
                    <a:lnTo>
                      <a:pt x="652" y="499"/>
                    </a:lnTo>
                    <a:lnTo>
                      <a:pt x="652" y="500"/>
                    </a:lnTo>
                    <a:lnTo>
                      <a:pt x="652" y="501"/>
                    </a:lnTo>
                    <a:lnTo>
                      <a:pt x="653" y="501"/>
                    </a:lnTo>
                    <a:lnTo>
                      <a:pt x="653" y="503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2" y="505"/>
                    </a:lnTo>
                    <a:lnTo>
                      <a:pt x="651" y="505"/>
                    </a:lnTo>
                    <a:lnTo>
                      <a:pt x="651" y="507"/>
                    </a:lnTo>
                    <a:lnTo>
                      <a:pt x="651" y="508"/>
                    </a:lnTo>
                    <a:lnTo>
                      <a:pt x="649" y="508"/>
                    </a:lnTo>
                    <a:lnTo>
                      <a:pt x="651" y="509"/>
                    </a:lnTo>
                    <a:lnTo>
                      <a:pt x="652" y="509"/>
                    </a:lnTo>
                    <a:lnTo>
                      <a:pt x="652" y="511"/>
                    </a:lnTo>
                    <a:lnTo>
                      <a:pt x="651" y="512"/>
                    </a:lnTo>
                    <a:lnTo>
                      <a:pt x="649" y="512"/>
                    </a:lnTo>
                    <a:lnTo>
                      <a:pt x="648" y="512"/>
                    </a:lnTo>
                    <a:lnTo>
                      <a:pt x="648" y="511"/>
                    </a:lnTo>
                    <a:lnTo>
                      <a:pt x="647" y="512"/>
                    </a:lnTo>
                    <a:lnTo>
                      <a:pt x="647" y="513"/>
                    </a:lnTo>
                    <a:lnTo>
                      <a:pt x="647" y="515"/>
                    </a:lnTo>
                    <a:lnTo>
                      <a:pt x="645" y="515"/>
                    </a:lnTo>
                    <a:lnTo>
                      <a:pt x="644" y="515"/>
                    </a:lnTo>
                    <a:lnTo>
                      <a:pt x="644" y="516"/>
                    </a:lnTo>
                    <a:lnTo>
                      <a:pt x="643" y="516"/>
                    </a:lnTo>
                    <a:lnTo>
                      <a:pt x="643" y="517"/>
                    </a:lnTo>
                    <a:lnTo>
                      <a:pt x="643" y="518"/>
                    </a:lnTo>
                    <a:lnTo>
                      <a:pt x="644" y="520"/>
                    </a:lnTo>
                    <a:lnTo>
                      <a:pt x="644" y="521"/>
                    </a:lnTo>
                    <a:lnTo>
                      <a:pt x="643" y="521"/>
                    </a:lnTo>
                    <a:lnTo>
                      <a:pt x="643" y="522"/>
                    </a:lnTo>
                    <a:lnTo>
                      <a:pt x="643" y="524"/>
                    </a:lnTo>
                    <a:lnTo>
                      <a:pt x="644" y="524"/>
                    </a:lnTo>
                    <a:lnTo>
                      <a:pt x="644" y="525"/>
                    </a:lnTo>
                    <a:lnTo>
                      <a:pt x="644" y="526"/>
                    </a:lnTo>
                    <a:lnTo>
                      <a:pt x="643" y="526"/>
                    </a:lnTo>
                    <a:lnTo>
                      <a:pt x="643" y="528"/>
                    </a:lnTo>
                    <a:lnTo>
                      <a:pt x="641" y="528"/>
                    </a:lnTo>
                    <a:lnTo>
                      <a:pt x="641" y="529"/>
                    </a:lnTo>
                    <a:lnTo>
                      <a:pt x="641" y="530"/>
                    </a:lnTo>
                    <a:lnTo>
                      <a:pt x="640" y="530"/>
                    </a:lnTo>
                    <a:lnTo>
                      <a:pt x="639" y="530"/>
                    </a:lnTo>
                    <a:lnTo>
                      <a:pt x="638" y="530"/>
                    </a:lnTo>
                    <a:lnTo>
                      <a:pt x="638" y="532"/>
                    </a:lnTo>
                    <a:lnTo>
                      <a:pt x="636" y="530"/>
                    </a:lnTo>
                    <a:lnTo>
                      <a:pt x="635" y="530"/>
                    </a:lnTo>
                    <a:lnTo>
                      <a:pt x="634" y="530"/>
                    </a:lnTo>
                    <a:lnTo>
                      <a:pt x="634" y="532"/>
                    </a:lnTo>
                    <a:lnTo>
                      <a:pt x="634" y="533"/>
                    </a:lnTo>
                    <a:lnTo>
                      <a:pt x="632" y="533"/>
                    </a:lnTo>
                    <a:lnTo>
                      <a:pt x="632" y="532"/>
                    </a:lnTo>
                    <a:lnTo>
                      <a:pt x="632" y="530"/>
                    </a:lnTo>
                    <a:lnTo>
                      <a:pt x="631" y="530"/>
                    </a:lnTo>
                    <a:lnTo>
                      <a:pt x="630" y="530"/>
                    </a:lnTo>
                    <a:lnTo>
                      <a:pt x="630" y="529"/>
                    </a:lnTo>
                    <a:lnTo>
                      <a:pt x="630" y="528"/>
                    </a:lnTo>
                    <a:lnTo>
                      <a:pt x="630" y="526"/>
                    </a:lnTo>
                    <a:lnTo>
                      <a:pt x="628" y="526"/>
                    </a:lnTo>
                    <a:lnTo>
                      <a:pt x="627" y="526"/>
                    </a:lnTo>
                    <a:lnTo>
                      <a:pt x="626" y="526"/>
                    </a:lnTo>
                    <a:lnTo>
                      <a:pt x="626" y="528"/>
                    </a:lnTo>
                    <a:lnTo>
                      <a:pt x="626" y="529"/>
                    </a:lnTo>
                    <a:lnTo>
                      <a:pt x="624" y="529"/>
                    </a:lnTo>
                    <a:lnTo>
                      <a:pt x="624" y="530"/>
                    </a:lnTo>
                    <a:lnTo>
                      <a:pt x="623" y="530"/>
                    </a:lnTo>
                    <a:lnTo>
                      <a:pt x="622" y="530"/>
                    </a:lnTo>
                    <a:lnTo>
                      <a:pt x="621" y="530"/>
                    </a:lnTo>
                    <a:lnTo>
                      <a:pt x="621" y="532"/>
                    </a:lnTo>
                    <a:lnTo>
                      <a:pt x="621" y="533"/>
                    </a:lnTo>
                    <a:lnTo>
                      <a:pt x="621" y="534"/>
                    </a:lnTo>
                    <a:lnTo>
                      <a:pt x="621" y="533"/>
                    </a:lnTo>
                    <a:lnTo>
                      <a:pt x="622" y="533"/>
                    </a:lnTo>
                    <a:lnTo>
                      <a:pt x="623" y="533"/>
                    </a:lnTo>
                    <a:lnTo>
                      <a:pt x="623" y="534"/>
                    </a:lnTo>
                    <a:lnTo>
                      <a:pt x="624" y="534"/>
                    </a:lnTo>
                    <a:lnTo>
                      <a:pt x="623" y="534"/>
                    </a:lnTo>
                    <a:lnTo>
                      <a:pt x="623" y="536"/>
                    </a:lnTo>
                    <a:lnTo>
                      <a:pt x="622" y="536"/>
                    </a:lnTo>
                    <a:lnTo>
                      <a:pt x="621" y="536"/>
                    </a:lnTo>
                    <a:lnTo>
                      <a:pt x="621" y="537"/>
                    </a:lnTo>
                    <a:lnTo>
                      <a:pt x="619" y="537"/>
                    </a:lnTo>
                    <a:lnTo>
                      <a:pt x="618" y="537"/>
                    </a:lnTo>
                    <a:lnTo>
                      <a:pt x="618" y="536"/>
                    </a:lnTo>
                    <a:lnTo>
                      <a:pt x="618" y="534"/>
                    </a:lnTo>
                    <a:lnTo>
                      <a:pt x="617" y="533"/>
                    </a:lnTo>
                    <a:lnTo>
                      <a:pt x="615" y="533"/>
                    </a:lnTo>
                    <a:lnTo>
                      <a:pt x="614" y="533"/>
                    </a:lnTo>
                    <a:lnTo>
                      <a:pt x="613" y="533"/>
                    </a:lnTo>
                    <a:lnTo>
                      <a:pt x="611" y="533"/>
                    </a:lnTo>
                    <a:lnTo>
                      <a:pt x="610" y="533"/>
                    </a:lnTo>
                    <a:lnTo>
                      <a:pt x="610" y="534"/>
                    </a:lnTo>
                    <a:lnTo>
                      <a:pt x="609" y="534"/>
                    </a:lnTo>
                    <a:lnTo>
                      <a:pt x="609" y="533"/>
                    </a:lnTo>
                    <a:lnTo>
                      <a:pt x="607" y="533"/>
                    </a:lnTo>
                    <a:lnTo>
                      <a:pt x="609" y="533"/>
                    </a:lnTo>
                    <a:lnTo>
                      <a:pt x="609" y="532"/>
                    </a:lnTo>
                    <a:lnTo>
                      <a:pt x="607" y="532"/>
                    </a:lnTo>
                    <a:lnTo>
                      <a:pt x="606" y="533"/>
                    </a:lnTo>
                    <a:lnTo>
                      <a:pt x="605" y="533"/>
                    </a:lnTo>
                    <a:lnTo>
                      <a:pt x="604" y="533"/>
                    </a:lnTo>
                    <a:lnTo>
                      <a:pt x="602" y="533"/>
                    </a:lnTo>
                    <a:lnTo>
                      <a:pt x="602" y="534"/>
                    </a:lnTo>
                    <a:lnTo>
                      <a:pt x="602" y="536"/>
                    </a:lnTo>
                    <a:lnTo>
                      <a:pt x="604" y="536"/>
                    </a:lnTo>
                    <a:lnTo>
                      <a:pt x="604" y="537"/>
                    </a:lnTo>
                    <a:lnTo>
                      <a:pt x="604" y="538"/>
                    </a:lnTo>
                    <a:lnTo>
                      <a:pt x="604" y="539"/>
                    </a:lnTo>
                    <a:lnTo>
                      <a:pt x="602" y="539"/>
                    </a:lnTo>
                    <a:lnTo>
                      <a:pt x="602" y="541"/>
                    </a:lnTo>
                    <a:lnTo>
                      <a:pt x="604" y="541"/>
                    </a:lnTo>
                    <a:lnTo>
                      <a:pt x="604" y="542"/>
                    </a:lnTo>
                    <a:lnTo>
                      <a:pt x="605" y="542"/>
                    </a:lnTo>
                    <a:lnTo>
                      <a:pt x="605" y="543"/>
                    </a:lnTo>
                    <a:lnTo>
                      <a:pt x="606" y="543"/>
                    </a:lnTo>
                    <a:lnTo>
                      <a:pt x="607" y="543"/>
                    </a:lnTo>
                    <a:lnTo>
                      <a:pt x="609" y="543"/>
                    </a:lnTo>
                    <a:lnTo>
                      <a:pt x="609" y="545"/>
                    </a:lnTo>
                    <a:lnTo>
                      <a:pt x="609" y="543"/>
                    </a:lnTo>
                    <a:lnTo>
                      <a:pt x="610" y="543"/>
                    </a:lnTo>
                    <a:lnTo>
                      <a:pt x="610" y="545"/>
                    </a:lnTo>
                    <a:lnTo>
                      <a:pt x="610" y="546"/>
                    </a:lnTo>
                    <a:lnTo>
                      <a:pt x="609" y="546"/>
                    </a:lnTo>
                    <a:lnTo>
                      <a:pt x="607" y="546"/>
                    </a:lnTo>
                    <a:lnTo>
                      <a:pt x="606" y="546"/>
                    </a:lnTo>
                    <a:lnTo>
                      <a:pt x="605" y="546"/>
                    </a:lnTo>
                    <a:lnTo>
                      <a:pt x="604" y="546"/>
                    </a:lnTo>
                    <a:lnTo>
                      <a:pt x="602" y="546"/>
                    </a:lnTo>
                    <a:lnTo>
                      <a:pt x="601" y="546"/>
                    </a:lnTo>
                    <a:lnTo>
                      <a:pt x="602" y="547"/>
                    </a:lnTo>
                    <a:lnTo>
                      <a:pt x="604" y="547"/>
                    </a:lnTo>
                    <a:lnTo>
                      <a:pt x="604" y="549"/>
                    </a:lnTo>
                    <a:lnTo>
                      <a:pt x="605" y="549"/>
                    </a:lnTo>
                    <a:lnTo>
                      <a:pt x="605" y="550"/>
                    </a:lnTo>
                    <a:lnTo>
                      <a:pt x="604" y="551"/>
                    </a:lnTo>
                    <a:lnTo>
                      <a:pt x="602" y="551"/>
                    </a:lnTo>
                    <a:lnTo>
                      <a:pt x="602" y="553"/>
                    </a:lnTo>
                    <a:lnTo>
                      <a:pt x="601" y="553"/>
                    </a:lnTo>
                    <a:lnTo>
                      <a:pt x="600" y="553"/>
                    </a:lnTo>
                    <a:lnTo>
                      <a:pt x="598" y="553"/>
                    </a:lnTo>
                    <a:lnTo>
                      <a:pt x="598" y="551"/>
                    </a:lnTo>
                    <a:lnTo>
                      <a:pt x="597" y="551"/>
                    </a:lnTo>
                    <a:lnTo>
                      <a:pt x="596" y="551"/>
                    </a:lnTo>
                    <a:lnTo>
                      <a:pt x="594" y="551"/>
                    </a:lnTo>
                    <a:lnTo>
                      <a:pt x="594" y="550"/>
                    </a:lnTo>
                    <a:lnTo>
                      <a:pt x="593" y="550"/>
                    </a:lnTo>
                    <a:lnTo>
                      <a:pt x="593" y="551"/>
                    </a:lnTo>
                    <a:lnTo>
                      <a:pt x="592" y="551"/>
                    </a:lnTo>
                    <a:lnTo>
                      <a:pt x="592" y="553"/>
                    </a:lnTo>
                    <a:lnTo>
                      <a:pt x="593" y="553"/>
                    </a:lnTo>
                    <a:lnTo>
                      <a:pt x="593" y="554"/>
                    </a:lnTo>
                    <a:lnTo>
                      <a:pt x="594" y="554"/>
                    </a:lnTo>
                    <a:lnTo>
                      <a:pt x="594" y="555"/>
                    </a:lnTo>
                    <a:lnTo>
                      <a:pt x="596" y="555"/>
                    </a:lnTo>
                    <a:lnTo>
                      <a:pt x="596" y="556"/>
                    </a:lnTo>
                    <a:lnTo>
                      <a:pt x="596" y="558"/>
                    </a:lnTo>
                    <a:lnTo>
                      <a:pt x="594" y="558"/>
                    </a:lnTo>
                    <a:lnTo>
                      <a:pt x="593" y="558"/>
                    </a:lnTo>
                    <a:lnTo>
                      <a:pt x="592" y="558"/>
                    </a:lnTo>
                    <a:lnTo>
                      <a:pt x="590" y="558"/>
                    </a:lnTo>
                    <a:lnTo>
                      <a:pt x="590" y="556"/>
                    </a:lnTo>
                    <a:lnTo>
                      <a:pt x="590" y="555"/>
                    </a:lnTo>
                    <a:lnTo>
                      <a:pt x="589" y="555"/>
                    </a:lnTo>
                    <a:lnTo>
                      <a:pt x="589" y="554"/>
                    </a:lnTo>
                    <a:lnTo>
                      <a:pt x="588" y="554"/>
                    </a:lnTo>
                    <a:lnTo>
                      <a:pt x="587" y="554"/>
                    </a:lnTo>
                    <a:lnTo>
                      <a:pt x="585" y="554"/>
                    </a:lnTo>
                    <a:lnTo>
                      <a:pt x="585" y="555"/>
                    </a:lnTo>
                    <a:lnTo>
                      <a:pt x="584" y="555"/>
                    </a:lnTo>
                    <a:lnTo>
                      <a:pt x="583" y="555"/>
                    </a:lnTo>
                    <a:lnTo>
                      <a:pt x="583" y="554"/>
                    </a:lnTo>
                    <a:lnTo>
                      <a:pt x="581" y="554"/>
                    </a:lnTo>
                    <a:lnTo>
                      <a:pt x="581" y="553"/>
                    </a:lnTo>
                    <a:lnTo>
                      <a:pt x="580" y="553"/>
                    </a:lnTo>
                    <a:lnTo>
                      <a:pt x="580" y="554"/>
                    </a:lnTo>
                    <a:lnTo>
                      <a:pt x="579" y="554"/>
                    </a:lnTo>
                    <a:lnTo>
                      <a:pt x="579" y="555"/>
                    </a:lnTo>
                    <a:lnTo>
                      <a:pt x="577" y="555"/>
                    </a:lnTo>
                    <a:lnTo>
                      <a:pt x="576" y="555"/>
                    </a:lnTo>
                    <a:lnTo>
                      <a:pt x="576" y="556"/>
                    </a:lnTo>
                    <a:lnTo>
                      <a:pt x="576" y="555"/>
                    </a:lnTo>
                    <a:lnTo>
                      <a:pt x="575" y="555"/>
                    </a:lnTo>
                    <a:lnTo>
                      <a:pt x="576" y="555"/>
                    </a:lnTo>
                    <a:lnTo>
                      <a:pt x="576" y="554"/>
                    </a:lnTo>
                    <a:lnTo>
                      <a:pt x="575" y="554"/>
                    </a:lnTo>
                    <a:lnTo>
                      <a:pt x="575" y="553"/>
                    </a:lnTo>
                    <a:lnTo>
                      <a:pt x="575" y="551"/>
                    </a:lnTo>
                    <a:lnTo>
                      <a:pt x="575" y="550"/>
                    </a:lnTo>
                    <a:lnTo>
                      <a:pt x="573" y="550"/>
                    </a:lnTo>
                    <a:lnTo>
                      <a:pt x="573" y="551"/>
                    </a:lnTo>
                    <a:lnTo>
                      <a:pt x="573" y="553"/>
                    </a:lnTo>
                    <a:lnTo>
                      <a:pt x="573" y="554"/>
                    </a:lnTo>
                    <a:lnTo>
                      <a:pt x="572" y="554"/>
                    </a:lnTo>
                    <a:lnTo>
                      <a:pt x="571" y="554"/>
                    </a:lnTo>
                    <a:lnTo>
                      <a:pt x="571" y="555"/>
                    </a:lnTo>
                    <a:lnTo>
                      <a:pt x="569" y="556"/>
                    </a:lnTo>
                    <a:lnTo>
                      <a:pt x="568" y="556"/>
                    </a:lnTo>
                    <a:lnTo>
                      <a:pt x="568" y="555"/>
                    </a:lnTo>
                    <a:lnTo>
                      <a:pt x="567" y="555"/>
                    </a:lnTo>
                    <a:lnTo>
                      <a:pt x="566" y="555"/>
                    </a:lnTo>
                    <a:lnTo>
                      <a:pt x="566" y="554"/>
                    </a:lnTo>
                    <a:lnTo>
                      <a:pt x="564" y="554"/>
                    </a:lnTo>
                    <a:lnTo>
                      <a:pt x="564" y="553"/>
                    </a:lnTo>
                    <a:lnTo>
                      <a:pt x="566" y="551"/>
                    </a:lnTo>
                    <a:lnTo>
                      <a:pt x="564" y="551"/>
                    </a:lnTo>
                    <a:lnTo>
                      <a:pt x="563" y="551"/>
                    </a:lnTo>
                    <a:lnTo>
                      <a:pt x="563" y="550"/>
                    </a:lnTo>
                    <a:lnTo>
                      <a:pt x="562" y="550"/>
                    </a:lnTo>
                    <a:lnTo>
                      <a:pt x="562" y="549"/>
                    </a:lnTo>
                    <a:lnTo>
                      <a:pt x="560" y="549"/>
                    </a:lnTo>
                    <a:lnTo>
                      <a:pt x="559" y="549"/>
                    </a:lnTo>
                    <a:lnTo>
                      <a:pt x="558" y="549"/>
                    </a:lnTo>
                    <a:lnTo>
                      <a:pt x="558" y="550"/>
                    </a:lnTo>
                    <a:lnTo>
                      <a:pt x="558" y="551"/>
                    </a:lnTo>
                    <a:lnTo>
                      <a:pt x="556" y="551"/>
                    </a:lnTo>
                    <a:lnTo>
                      <a:pt x="555" y="550"/>
                    </a:lnTo>
                    <a:lnTo>
                      <a:pt x="555" y="549"/>
                    </a:lnTo>
                    <a:lnTo>
                      <a:pt x="555" y="547"/>
                    </a:lnTo>
                    <a:lnTo>
                      <a:pt x="554" y="547"/>
                    </a:lnTo>
                    <a:lnTo>
                      <a:pt x="552" y="547"/>
                    </a:lnTo>
                    <a:lnTo>
                      <a:pt x="552" y="546"/>
                    </a:lnTo>
                    <a:lnTo>
                      <a:pt x="551" y="546"/>
                    </a:lnTo>
                    <a:lnTo>
                      <a:pt x="551" y="547"/>
                    </a:lnTo>
                    <a:lnTo>
                      <a:pt x="550" y="547"/>
                    </a:lnTo>
                    <a:lnTo>
                      <a:pt x="549" y="547"/>
                    </a:lnTo>
                    <a:lnTo>
                      <a:pt x="547" y="547"/>
                    </a:lnTo>
                    <a:lnTo>
                      <a:pt x="547" y="546"/>
                    </a:lnTo>
                    <a:lnTo>
                      <a:pt x="546" y="546"/>
                    </a:lnTo>
                    <a:lnTo>
                      <a:pt x="545" y="546"/>
                    </a:lnTo>
                    <a:lnTo>
                      <a:pt x="545" y="547"/>
                    </a:lnTo>
                    <a:lnTo>
                      <a:pt x="543" y="547"/>
                    </a:lnTo>
                    <a:lnTo>
                      <a:pt x="542" y="547"/>
                    </a:lnTo>
                    <a:lnTo>
                      <a:pt x="542" y="549"/>
                    </a:lnTo>
                    <a:lnTo>
                      <a:pt x="541" y="550"/>
                    </a:lnTo>
                    <a:lnTo>
                      <a:pt x="539" y="550"/>
                    </a:lnTo>
                    <a:lnTo>
                      <a:pt x="538" y="550"/>
                    </a:lnTo>
                    <a:lnTo>
                      <a:pt x="537" y="549"/>
                    </a:lnTo>
                    <a:lnTo>
                      <a:pt x="537" y="550"/>
                    </a:lnTo>
                    <a:lnTo>
                      <a:pt x="537" y="551"/>
                    </a:lnTo>
                    <a:lnTo>
                      <a:pt x="535" y="551"/>
                    </a:lnTo>
                    <a:lnTo>
                      <a:pt x="535" y="550"/>
                    </a:lnTo>
                    <a:lnTo>
                      <a:pt x="534" y="550"/>
                    </a:lnTo>
                    <a:lnTo>
                      <a:pt x="534" y="549"/>
                    </a:lnTo>
                    <a:lnTo>
                      <a:pt x="534" y="547"/>
                    </a:lnTo>
                    <a:lnTo>
                      <a:pt x="534" y="546"/>
                    </a:lnTo>
                    <a:lnTo>
                      <a:pt x="534" y="545"/>
                    </a:lnTo>
                    <a:lnTo>
                      <a:pt x="534" y="543"/>
                    </a:lnTo>
                    <a:lnTo>
                      <a:pt x="533" y="543"/>
                    </a:lnTo>
                    <a:lnTo>
                      <a:pt x="533" y="542"/>
                    </a:lnTo>
                    <a:lnTo>
                      <a:pt x="532" y="542"/>
                    </a:lnTo>
                    <a:lnTo>
                      <a:pt x="530" y="542"/>
                    </a:lnTo>
                    <a:lnTo>
                      <a:pt x="530" y="541"/>
                    </a:lnTo>
                    <a:lnTo>
                      <a:pt x="532" y="541"/>
                    </a:lnTo>
                    <a:lnTo>
                      <a:pt x="533" y="541"/>
                    </a:lnTo>
                    <a:lnTo>
                      <a:pt x="532" y="541"/>
                    </a:lnTo>
                    <a:lnTo>
                      <a:pt x="532" y="539"/>
                    </a:lnTo>
                    <a:lnTo>
                      <a:pt x="530" y="539"/>
                    </a:lnTo>
                    <a:lnTo>
                      <a:pt x="530" y="541"/>
                    </a:lnTo>
                    <a:lnTo>
                      <a:pt x="529" y="541"/>
                    </a:lnTo>
                    <a:lnTo>
                      <a:pt x="529" y="542"/>
                    </a:lnTo>
                    <a:lnTo>
                      <a:pt x="529" y="543"/>
                    </a:lnTo>
                    <a:lnTo>
                      <a:pt x="529" y="545"/>
                    </a:lnTo>
                    <a:lnTo>
                      <a:pt x="529" y="546"/>
                    </a:lnTo>
                    <a:lnTo>
                      <a:pt x="530" y="546"/>
                    </a:lnTo>
                    <a:lnTo>
                      <a:pt x="530" y="547"/>
                    </a:lnTo>
                    <a:lnTo>
                      <a:pt x="530" y="549"/>
                    </a:lnTo>
                    <a:lnTo>
                      <a:pt x="530" y="550"/>
                    </a:lnTo>
                    <a:lnTo>
                      <a:pt x="532" y="550"/>
                    </a:lnTo>
                    <a:lnTo>
                      <a:pt x="532" y="551"/>
                    </a:lnTo>
                    <a:lnTo>
                      <a:pt x="532" y="553"/>
                    </a:lnTo>
                    <a:lnTo>
                      <a:pt x="533" y="553"/>
                    </a:lnTo>
                    <a:lnTo>
                      <a:pt x="533" y="554"/>
                    </a:lnTo>
                    <a:lnTo>
                      <a:pt x="534" y="555"/>
                    </a:lnTo>
                    <a:lnTo>
                      <a:pt x="534" y="556"/>
                    </a:lnTo>
                    <a:lnTo>
                      <a:pt x="534" y="558"/>
                    </a:lnTo>
                    <a:lnTo>
                      <a:pt x="535" y="558"/>
                    </a:lnTo>
                    <a:lnTo>
                      <a:pt x="535" y="559"/>
                    </a:lnTo>
                    <a:lnTo>
                      <a:pt x="534" y="559"/>
                    </a:lnTo>
                    <a:lnTo>
                      <a:pt x="534" y="560"/>
                    </a:lnTo>
                    <a:lnTo>
                      <a:pt x="534" y="562"/>
                    </a:lnTo>
                    <a:lnTo>
                      <a:pt x="534" y="563"/>
                    </a:lnTo>
                    <a:lnTo>
                      <a:pt x="533" y="563"/>
                    </a:lnTo>
                    <a:lnTo>
                      <a:pt x="532" y="563"/>
                    </a:lnTo>
                    <a:lnTo>
                      <a:pt x="530" y="564"/>
                    </a:lnTo>
                    <a:lnTo>
                      <a:pt x="529" y="564"/>
                    </a:lnTo>
                    <a:lnTo>
                      <a:pt x="529" y="566"/>
                    </a:lnTo>
                    <a:lnTo>
                      <a:pt x="528" y="567"/>
                    </a:lnTo>
                    <a:lnTo>
                      <a:pt x="528" y="568"/>
                    </a:lnTo>
                    <a:lnTo>
                      <a:pt x="525" y="570"/>
                    </a:lnTo>
                    <a:lnTo>
                      <a:pt x="524" y="571"/>
                    </a:lnTo>
                    <a:lnTo>
                      <a:pt x="524" y="572"/>
                    </a:lnTo>
                    <a:lnTo>
                      <a:pt x="522" y="572"/>
                    </a:lnTo>
                    <a:lnTo>
                      <a:pt x="522" y="573"/>
                    </a:lnTo>
                    <a:lnTo>
                      <a:pt x="521" y="573"/>
                    </a:lnTo>
                    <a:lnTo>
                      <a:pt x="521" y="575"/>
                    </a:lnTo>
                    <a:lnTo>
                      <a:pt x="520" y="575"/>
                    </a:lnTo>
                    <a:lnTo>
                      <a:pt x="520" y="576"/>
                    </a:lnTo>
                    <a:lnTo>
                      <a:pt x="520" y="577"/>
                    </a:lnTo>
                    <a:lnTo>
                      <a:pt x="520" y="579"/>
                    </a:lnTo>
                    <a:lnTo>
                      <a:pt x="518" y="579"/>
                    </a:lnTo>
                    <a:lnTo>
                      <a:pt x="518" y="580"/>
                    </a:lnTo>
                    <a:lnTo>
                      <a:pt x="518" y="581"/>
                    </a:lnTo>
                    <a:lnTo>
                      <a:pt x="520" y="581"/>
                    </a:lnTo>
                    <a:lnTo>
                      <a:pt x="520" y="583"/>
                    </a:lnTo>
                    <a:lnTo>
                      <a:pt x="520" y="584"/>
                    </a:lnTo>
                    <a:lnTo>
                      <a:pt x="520" y="585"/>
                    </a:lnTo>
                    <a:lnTo>
                      <a:pt x="520" y="587"/>
                    </a:lnTo>
                    <a:lnTo>
                      <a:pt x="521" y="587"/>
                    </a:lnTo>
                    <a:lnTo>
                      <a:pt x="521" y="588"/>
                    </a:lnTo>
                    <a:lnTo>
                      <a:pt x="522" y="588"/>
                    </a:lnTo>
                    <a:lnTo>
                      <a:pt x="522" y="589"/>
                    </a:lnTo>
                    <a:lnTo>
                      <a:pt x="524" y="589"/>
                    </a:lnTo>
                    <a:lnTo>
                      <a:pt x="524" y="590"/>
                    </a:lnTo>
                    <a:lnTo>
                      <a:pt x="525" y="590"/>
                    </a:lnTo>
                    <a:lnTo>
                      <a:pt x="525" y="592"/>
                    </a:lnTo>
                    <a:lnTo>
                      <a:pt x="526" y="592"/>
                    </a:lnTo>
                    <a:lnTo>
                      <a:pt x="528" y="593"/>
                    </a:lnTo>
                    <a:lnTo>
                      <a:pt x="529" y="593"/>
                    </a:lnTo>
                    <a:lnTo>
                      <a:pt x="530" y="593"/>
                    </a:lnTo>
                    <a:lnTo>
                      <a:pt x="530" y="594"/>
                    </a:lnTo>
                    <a:lnTo>
                      <a:pt x="532" y="594"/>
                    </a:lnTo>
                    <a:lnTo>
                      <a:pt x="532" y="596"/>
                    </a:lnTo>
                    <a:lnTo>
                      <a:pt x="532" y="597"/>
                    </a:lnTo>
                    <a:lnTo>
                      <a:pt x="532" y="598"/>
                    </a:lnTo>
                    <a:lnTo>
                      <a:pt x="532" y="600"/>
                    </a:lnTo>
                    <a:lnTo>
                      <a:pt x="532" y="601"/>
                    </a:lnTo>
                    <a:lnTo>
                      <a:pt x="530" y="601"/>
                    </a:lnTo>
                    <a:lnTo>
                      <a:pt x="529" y="601"/>
                    </a:lnTo>
                    <a:lnTo>
                      <a:pt x="529" y="602"/>
                    </a:lnTo>
                    <a:lnTo>
                      <a:pt x="528" y="602"/>
                    </a:lnTo>
                    <a:lnTo>
                      <a:pt x="526" y="602"/>
                    </a:lnTo>
                    <a:lnTo>
                      <a:pt x="525" y="602"/>
                    </a:lnTo>
                    <a:lnTo>
                      <a:pt x="525" y="604"/>
                    </a:lnTo>
                    <a:lnTo>
                      <a:pt x="524" y="604"/>
                    </a:lnTo>
                    <a:lnTo>
                      <a:pt x="522" y="604"/>
                    </a:lnTo>
                    <a:lnTo>
                      <a:pt x="522" y="602"/>
                    </a:lnTo>
                    <a:lnTo>
                      <a:pt x="521" y="602"/>
                    </a:lnTo>
                    <a:lnTo>
                      <a:pt x="521" y="601"/>
                    </a:lnTo>
                    <a:lnTo>
                      <a:pt x="520" y="600"/>
                    </a:lnTo>
                    <a:lnTo>
                      <a:pt x="518" y="600"/>
                    </a:lnTo>
                    <a:lnTo>
                      <a:pt x="518" y="598"/>
                    </a:lnTo>
                    <a:lnTo>
                      <a:pt x="517" y="598"/>
                    </a:lnTo>
                    <a:lnTo>
                      <a:pt x="517" y="597"/>
                    </a:lnTo>
                    <a:lnTo>
                      <a:pt x="516" y="597"/>
                    </a:lnTo>
                    <a:lnTo>
                      <a:pt x="516" y="598"/>
                    </a:lnTo>
                    <a:lnTo>
                      <a:pt x="515" y="598"/>
                    </a:lnTo>
                    <a:lnTo>
                      <a:pt x="513" y="600"/>
                    </a:lnTo>
                    <a:lnTo>
                      <a:pt x="512" y="600"/>
                    </a:lnTo>
                    <a:lnTo>
                      <a:pt x="511" y="600"/>
                    </a:lnTo>
                    <a:lnTo>
                      <a:pt x="511" y="601"/>
                    </a:lnTo>
                    <a:lnTo>
                      <a:pt x="509" y="601"/>
                    </a:lnTo>
                    <a:lnTo>
                      <a:pt x="509" y="602"/>
                    </a:lnTo>
                    <a:lnTo>
                      <a:pt x="509" y="604"/>
                    </a:lnTo>
                    <a:lnTo>
                      <a:pt x="509" y="605"/>
                    </a:lnTo>
                    <a:lnTo>
                      <a:pt x="508" y="605"/>
                    </a:lnTo>
                    <a:lnTo>
                      <a:pt x="508" y="606"/>
                    </a:lnTo>
                    <a:lnTo>
                      <a:pt x="508" y="608"/>
                    </a:lnTo>
                    <a:lnTo>
                      <a:pt x="508" y="609"/>
                    </a:lnTo>
                    <a:lnTo>
                      <a:pt x="507" y="609"/>
                    </a:lnTo>
                    <a:lnTo>
                      <a:pt x="507" y="610"/>
                    </a:lnTo>
                    <a:lnTo>
                      <a:pt x="505" y="610"/>
                    </a:lnTo>
                    <a:lnTo>
                      <a:pt x="505" y="611"/>
                    </a:lnTo>
                    <a:lnTo>
                      <a:pt x="505" y="613"/>
                    </a:lnTo>
                    <a:lnTo>
                      <a:pt x="505" y="614"/>
                    </a:lnTo>
                    <a:lnTo>
                      <a:pt x="505" y="615"/>
                    </a:lnTo>
                    <a:lnTo>
                      <a:pt x="504" y="617"/>
                    </a:lnTo>
                    <a:lnTo>
                      <a:pt x="504" y="618"/>
                    </a:lnTo>
                    <a:lnTo>
                      <a:pt x="503" y="618"/>
                    </a:lnTo>
                    <a:lnTo>
                      <a:pt x="503" y="619"/>
                    </a:lnTo>
                    <a:lnTo>
                      <a:pt x="503" y="621"/>
                    </a:lnTo>
                    <a:lnTo>
                      <a:pt x="501" y="621"/>
                    </a:lnTo>
                    <a:lnTo>
                      <a:pt x="501" y="622"/>
                    </a:lnTo>
                    <a:lnTo>
                      <a:pt x="501" y="623"/>
                    </a:lnTo>
                    <a:lnTo>
                      <a:pt x="500" y="623"/>
                    </a:lnTo>
                    <a:lnTo>
                      <a:pt x="500" y="625"/>
                    </a:lnTo>
                    <a:lnTo>
                      <a:pt x="501" y="626"/>
                    </a:lnTo>
                    <a:lnTo>
                      <a:pt x="503" y="627"/>
                    </a:lnTo>
                    <a:lnTo>
                      <a:pt x="504" y="632"/>
                    </a:lnTo>
                    <a:lnTo>
                      <a:pt x="509" y="635"/>
                    </a:lnTo>
                    <a:close/>
                    <a:moveTo>
                      <a:pt x="600" y="251"/>
                    </a:moveTo>
                    <a:lnTo>
                      <a:pt x="600" y="250"/>
                    </a:lnTo>
                    <a:lnTo>
                      <a:pt x="600" y="251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8" name="Freeform 33">
                <a:extLst>
                  <a:ext uri="{FF2B5EF4-FFF2-40B4-BE49-F238E27FC236}">
                    <a16:creationId xmlns:a16="http://schemas.microsoft.com/office/drawing/2014/main" id="{75328BAA-6866-1322-41FB-1392F4192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2" y="1106"/>
                <a:ext cx="252" cy="338"/>
              </a:xfrm>
              <a:custGeom>
                <a:avLst/>
                <a:gdLst>
                  <a:gd name="T0" fmla="*/ 200 w 252"/>
                  <a:gd name="T1" fmla="*/ 266 h 338"/>
                  <a:gd name="T2" fmla="*/ 250 w 252"/>
                  <a:gd name="T3" fmla="*/ 293 h 338"/>
                  <a:gd name="T4" fmla="*/ 237 w 252"/>
                  <a:gd name="T5" fmla="*/ 310 h 338"/>
                  <a:gd name="T6" fmla="*/ 211 w 252"/>
                  <a:gd name="T7" fmla="*/ 331 h 338"/>
                  <a:gd name="T8" fmla="*/ 197 w 252"/>
                  <a:gd name="T9" fmla="*/ 334 h 338"/>
                  <a:gd name="T10" fmla="*/ 203 w 252"/>
                  <a:gd name="T11" fmla="*/ 325 h 338"/>
                  <a:gd name="T12" fmla="*/ 191 w 252"/>
                  <a:gd name="T13" fmla="*/ 314 h 338"/>
                  <a:gd name="T14" fmla="*/ 171 w 252"/>
                  <a:gd name="T15" fmla="*/ 309 h 338"/>
                  <a:gd name="T16" fmla="*/ 158 w 252"/>
                  <a:gd name="T17" fmla="*/ 297 h 338"/>
                  <a:gd name="T18" fmla="*/ 145 w 252"/>
                  <a:gd name="T19" fmla="*/ 291 h 338"/>
                  <a:gd name="T20" fmla="*/ 133 w 252"/>
                  <a:gd name="T21" fmla="*/ 296 h 338"/>
                  <a:gd name="T22" fmla="*/ 128 w 252"/>
                  <a:gd name="T23" fmla="*/ 312 h 338"/>
                  <a:gd name="T24" fmla="*/ 116 w 252"/>
                  <a:gd name="T25" fmla="*/ 312 h 338"/>
                  <a:gd name="T26" fmla="*/ 107 w 252"/>
                  <a:gd name="T27" fmla="*/ 297 h 338"/>
                  <a:gd name="T28" fmla="*/ 99 w 252"/>
                  <a:gd name="T29" fmla="*/ 291 h 338"/>
                  <a:gd name="T30" fmla="*/ 84 w 252"/>
                  <a:gd name="T31" fmla="*/ 296 h 338"/>
                  <a:gd name="T32" fmla="*/ 68 w 252"/>
                  <a:gd name="T33" fmla="*/ 301 h 338"/>
                  <a:gd name="T34" fmla="*/ 60 w 252"/>
                  <a:gd name="T35" fmla="*/ 292 h 338"/>
                  <a:gd name="T36" fmla="*/ 76 w 252"/>
                  <a:gd name="T37" fmla="*/ 291 h 338"/>
                  <a:gd name="T38" fmla="*/ 86 w 252"/>
                  <a:gd name="T39" fmla="*/ 276 h 338"/>
                  <a:gd name="T40" fmla="*/ 93 w 252"/>
                  <a:gd name="T41" fmla="*/ 259 h 338"/>
                  <a:gd name="T42" fmla="*/ 91 w 252"/>
                  <a:gd name="T43" fmla="*/ 248 h 338"/>
                  <a:gd name="T44" fmla="*/ 99 w 252"/>
                  <a:gd name="T45" fmla="*/ 244 h 338"/>
                  <a:gd name="T46" fmla="*/ 98 w 252"/>
                  <a:gd name="T47" fmla="*/ 227 h 338"/>
                  <a:gd name="T48" fmla="*/ 91 w 252"/>
                  <a:gd name="T49" fmla="*/ 215 h 338"/>
                  <a:gd name="T50" fmla="*/ 80 w 252"/>
                  <a:gd name="T51" fmla="*/ 221 h 338"/>
                  <a:gd name="T52" fmla="*/ 70 w 252"/>
                  <a:gd name="T53" fmla="*/ 221 h 338"/>
                  <a:gd name="T54" fmla="*/ 64 w 252"/>
                  <a:gd name="T55" fmla="*/ 227 h 338"/>
                  <a:gd name="T56" fmla="*/ 57 w 252"/>
                  <a:gd name="T57" fmla="*/ 229 h 338"/>
                  <a:gd name="T58" fmla="*/ 48 w 252"/>
                  <a:gd name="T59" fmla="*/ 220 h 338"/>
                  <a:gd name="T60" fmla="*/ 43 w 252"/>
                  <a:gd name="T61" fmla="*/ 211 h 338"/>
                  <a:gd name="T62" fmla="*/ 38 w 252"/>
                  <a:gd name="T63" fmla="*/ 207 h 338"/>
                  <a:gd name="T64" fmla="*/ 29 w 252"/>
                  <a:gd name="T65" fmla="*/ 206 h 338"/>
                  <a:gd name="T66" fmla="*/ 25 w 252"/>
                  <a:gd name="T67" fmla="*/ 193 h 338"/>
                  <a:gd name="T68" fmla="*/ 18 w 252"/>
                  <a:gd name="T69" fmla="*/ 185 h 338"/>
                  <a:gd name="T70" fmla="*/ 6 w 252"/>
                  <a:gd name="T71" fmla="*/ 178 h 338"/>
                  <a:gd name="T72" fmla="*/ 1 w 252"/>
                  <a:gd name="T73" fmla="*/ 161 h 338"/>
                  <a:gd name="T74" fmla="*/ 18 w 252"/>
                  <a:gd name="T75" fmla="*/ 162 h 338"/>
                  <a:gd name="T76" fmla="*/ 27 w 252"/>
                  <a:gd name="T77" fmla="*/ 162 h 338"/>
                  <a:gd name="T78" fmla="*/ 36 w 252"/>
                  <a:gd name="T79" fmla="*/ 168 h 338"/>
                  <a:gd name="T80" fmla="*/ 42 w 252"/>
                  <a:gd name="T81" fmla="*/ 159 h 338"/>
                  <a:gd name="T82" fmla="*/ 52 w 252"/>
                  <a:gd name="T83" fmla="*/ 153 h 338"/>
                  <a:gd name="T84" fmla="*/ 61 w 252"/>
                  <a:gd name="T85" fmla="*/ 145 h 338"/>
                  <a:gd name="T86" fmla="*/ 67 w 252"/>
                  <a:gd name="T87" fmla="*/ 134 h 338"/>
                  <a:gd name="T88" fmla="*/ 56 w 252"/>
                  <a:gd name="T89" fmla="*/ 123 h 338"/>
                  <a:gd name="T90" fmla="*/ 51 w 252"/>
                  <a:gd name="T91" fmla="*/ 114 h 338"/>
                  <a:gd name="T92" fmla="*/ 67 w 252"/>
                  <a:gd name="T93" fmla="*/ 114 h 338"/>
                  <a:gd name="T94" fmla="*/ 72 w 252"/>
                  <a:gd name="T95" fmla="*/ 102 h 338"/>
                  <a:gd name="T96" fmla="*/ 82 w 252"/>
                  <a:gd name="T97" fmla="*/ 101 h 338"/>
                  <a:gd name="T98" fmla="*/ 86 w 252"/>
                  <a:gd name="T99" fmla="*/ 92 h 338"/>
                  <a:gd name="T100" fmla="*/ 97 w 252"/>
                  <a:gd name="T101" fmla="*/ 85 h 338"/>
                  <a:gd name="T102" fmla="*/ 101 w 252"/>
                  <a:gd name="T103" fmla="*/ 75 h 338"/>
                  <a:gd name="T104" fmla="*/ 95 w 252"/>
                  <a:gd name="T105" fmla="*/ 62 h 338"/>
                  <a:gd name="T106" fmla="*/ 98 w 252"/>
                  <a:gd name="T107" fmla="*/ 47 h 338"/>
                  <a:gd name="T108" fmla="*/ 97 w 252"/>
                  <a:gd name="T109" fmla="*/ 34 h 338"/>
                  <a:gd name="T110" fmla="*/ 91 w 252"/>
                  <a:gd name="T111" fmla="*/ 26 h 338"/>
                  <a:gd name="T112" fmla="*/ 82 w 252"/>
                  <a:gd name="T113" fmla="*/ 24 h 338"/>
                  <a:gd name="T114" fmla="*/ 72 w 252"/>
                  <a:gd name="T115" fmla="*/ 17 h 338"/>
                  <a:gd name="T116" fmla="*/ 68 w 252"/>
                  <a:gd name="T117" fmla="*/ 9 h 338"/>
                  <a:gd name="T118" fmla="*/ 63 w 252"/>
                  <a:gd name="T119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2" h="338">
                    <a:moveTo>
                      <a:pt x="205" y="241"/>
                    </a:moveTo>
                    <a:lnTo>
                      <a:pt x="207" y="242"/>
                    </a:lnTo>
                    <a:lnTo>
                      <a:pt x="209" y="245"/>
                    </a:lnTo>
                    <a:lnTo>
                      <a:pt x="208" y="246"/>
                    </a:lnTo>
                    <a:lnTo>
                      <a:pt x="204" y="248"/>
                    </a:lnTo>
                    <a:lnTo>
                      <a:pt x="201" y="249"/>
                    </a:lnTo>
                    <a:lnTo>
                      <a:pt x="199" y="250"/>
                    </a:lnTo>
                    <a:lnTo>
                      <a:pt x="197" y="251"/>
                    </a:lnTo>
                    <a:lnTo>
                      <a:pt x="196" y="253"/>
                    </a:lnTo>
                    <a:lnTo>
                      <a:pt x="197" y="254"/>
                    </a:lnTo>
                    <a:lnTo>
                      <a:pt x="199" y="255"/>
                    </a:lnTo>
                    <a:lnTo>
                      <a:pt x="199" y="257"/>
                    </a:lnTo>
                    <a:lnTo>
                      <a:pt x="200" y="258"/>
                    </a:lnTo>
                    <a:lnTo>
                      <a:pt x="200" y="261"/>
                    </a:lnTo>
                    <a:lnTo>
                      <a:pt x="200" y="262"/>
                    </a:lnTo>
                    <a:lnTo>
                      <a:pt x="200" y="265"/>
                    </a:lnTo>
                    <a:lnTo>
                      <a:pt x="200" y="266"/>
                    </a:lnTo>
                    <a:lnTo>
                      <a:pt x="200" y="267"/>
                    </a:lnTo>
                    <a:lnTo>
                      <a:pt x="197" y="272"/>
                    </a:lnTo>
                    <a:lnTo>
                      <a:pt x="204" y="278"/>
                    </a:lnTo>
                    <a:lnTo>
                      <a:pt x="207" y="279"/>
                    </a:lnTo>
                    <a:lnTo>
                      <a:pt x="211" y="280"/>
                    </a:lnTo>
                    <a:lnTo>
                      <a:pt x="214" y="279"/>
                    </a:lnTo>
                    <a:lnTo>
                      <a:pt x="216" y="279"/>
                    </a:lnTo>
                    <a:lnTo>
                      <a:pt x="220" y="279"/>
                    </a:lnTo>
                    <a:lnTo>
                      <a:pt x="225" y="276"/>
                    </a:lnTo>
                    <a:lnTo>
                      <a:pt x="231" y="274"/>
                    </a:lnTo>
                    <a:lnTo>
                      <a:pt x="239" y="270"/>
                    </a:lnTo>
                    <a:lnTo>
                      <a:pt x="245" y="271"/>
                    </a:lnTo>
                    <a:lnTo>
                      <a:pt x="248" y="275"/>
                    </a:lnTo>
                    <a:lnTo>
                      <a:pt x="252" y="279"/>
                    </a:lnTo>
                    <a:lnTo>
                      <a:pt x="252" y="285"/>
                    </a:lnTo>
                    <a:lnTo>
                      <a:pt x="251" y="289"/>
                    </a:lnTo>
                    <a:lnTo>
                      <a:pt x="250" y="293"/>
                    </a:lnTo>
                    <a:lnTo>
                      <a:pt x="246" y="293"/>
                    </a:lnTo>
                    <a:lnTo>
                      <a:pt x="242" y="293"/>
                    </a:lnTo>
                    <a:lnTo>
                      <a:pt x="239" y="293"/>
                    </a:lnTo>
                    <a:lnTo>
                      <a:pt x="238" y="293"/>
                    </a:lnTo>
                    <a:lnTo>
                      <a:pt x="238" y="295"/>
                    </a:lnTo>
                    <a:lnTo>
                      <a:pt x="237" y="295"/>
                    </a:lnTo>
                    <a:lnTo>
                      <a:pt x="235" y="296"/>
                    </a:lnTo>
                    <a:lnTo>
                      <a:pt x="234" y="296"/>
                    </a:lnTo>
                    <a:lnTo>
                      <a:pt x="234" y="297"/>
                    </a:lnTo>
                    <a:lnTo>
                      <a:pt x="233" y="297"/>
                    </a:lnTo>
                    <a:lnTo>
                      <a:pt x="233" y="299"/>
                    </a:lnTo>
                    <a:lnTo>
                      <a:pt x="231" y="299"/>
                    </a:lnTo>
                    <a:lnTo>
                      <a:pt x="231" y="300"/>
                    </a:lnTo>
                    <a:lnTo>
                      <a:pt x="233" y="303"/>
                    </a:lnTo>
                    <a:lnTo>
                      <a:pt x="234" y="306"/>
                    </a:lnTo>
                    <a:lnTo>
                      <a:pt x="235" y="308"/>
                    </a:lnTo>
                    <a:lnTo>
                      <a:pt x="237" y="310"/>
                    </a:lnTo>
                    <a:lnTo>
                      <a:pt x="237" y="312"/>
                    </a:lnTo>
                    <a:lnTo>
                      <a:pt x="237" y="313"/>
                    </a:lnTo>
                    <a:lnTo>
                      <a:pt x="235" y="316"/>
                    </a:lnTo>
                    <a:lnTo>
                      <a:pt x="235" y="318"/>
                    </a:lnTo>
                    <a:lnTo>
                      <a:pt x="235" y="320"/>
                    </a:lnTo>
                    <a:lnTo>
                      <a:pt x="235" y="322"/>
                    </a:lnTo>
                    <a:lnTo>
                      <a:pt x="235" y="325"/>
                    </a:lnTo>
                    <a:lnTo>
                      <a:pt x="233" y="326"/>
                    </a:lnTo>
                    <a:lnTo>
                      <a:pt x="231" y="326"/>
                    </a:lnTo>
                    <a:lnTo>
                      <a:pt x="230" y="327"/>
                    </a:lnTo>
                    <a:lnTo>
                      <a:pt x="226" y="327"/>
                    </a:lnTo>
                    <a:lnTo>
                      <a:pt x="224" y="329"/>
                    </a:lnTo>
                    <a:lnTo>
                      <a:pt x="222" y="329"/>
                    </a:lnTo>
                    <a:lnTo>
                      <a:pt x="221" y="329"/>
                    </a:lnTo>
                    <a:lnTo>
                      <a:pt x="218" y="329"/>
                    </a:lnTo>
                    <a:lnTo>
                      <a:pt x="214" y="330"/>
                    </a:lnTo>
                    <a:lnTo>
                      <a:pt x="211" y="331"/>
                    </a:lnTo>
                    <a:lnTo>
                      <a:pt x="211" y="333"/>
                    </a:lnTo>
                    <a:lnTo>
                      <a:pt x="211" y="334"/>
                    </a:lnTo>
                    <a:lnTo>
                      <a:pt x="213" y="338"/>
                    </a:lnTo>
                    <a:lnTo>
                      <a:pt x="208" y="337"/>
                    </a:lnTo>
                    <a:lnTo>
                      <a:pt x="208" y="335"/>
                    </a:lnTo>
                    <a:lnTo>
                      <a:pt x="208" y="334"/>
                    </a:lnTo>
                    <a:lnTo>
                      <a:pt x="208" y="333"/>
                    </a:lnTo>
                    <a:lnTo>
                      <a:pt x="207" y="333"/>
                    </a:lnTo>
                    <a:lnTo>
                      <a:pt x="205" y="334"/>
                    </a:lnTo>
                    <a:lnTo>
                      <a:pt x="204" y="334"/>
                    </a:lnTo>
                    <a:lnTo>
                      <a:pt x="204" y="333"/>
                    </a:lnTo>
                    <a:lnTo>
                      <a:pt x="203" y="333"/>
                    </a:lnTo>
                    <a:lnTo>
                      <a:pt x="201" y="333"/>
                    </a:lnTo>
                    <a:lnTo>
                      <a:pt x="200" y="333"/>
                    </a:lnTo>
                    <a:lnTo>
                      <a:pt x="200" y="334"/>
                    </a:lnTo>
                    <a:lnTo>
                      <a:pt x="199" y="334"/>
                    </a:lnTo>
                    <a:lnTo>
                      <a:pt x="197" y="334"/>
                    </a:lnTo>
                    <a:lnTo>
                      <a:pt x="196" y="335"/>
                    </a:lnTo>
                    <a:lnTo>
                      <a:pt x="195" y="335"/>
                    </a:lnTo>
                    <a:lnTo>
                      <a:pt x="195" y="334"/>
                    </a:lnTo>
                    <a:lnTo>
                      <a:pt x="196" y="334"/>
                    </a:lnTo>
                    <a:lnTo>
                      <a:pt x="196" y="333"/>
                    </a:lnTo>
                    <a:lnTo>
                      <a:pt x="197" y="333"/>
                    </a:lnTo>
                    <a:lnTo>
                      <a:pt x="197" y="331"/>
                    </a:lnTo>
                    <a:lnTo>
                      <a:pt x="199" y="331"/>
                    </a:lnTo>
                    <a:lnTo>
                      <a:pt x="200" y="331"/>
                    </a:lnTo>
                    <a:lnTo>
                      <a:pt x="201" y="331"/>
                    </a:lnTo>
                    <a:lnTo>
                      <a:pt x="203" y="330"/>
                    </a:lnTo>
                    <a:lnTo>
                      <a:pt x="204" y="330"/>
                    </a:lnTo>
                    <a:lnTo>
                      <a:pt x="204" y="329"/>
                    </a:lnTo>
                    <a:lnTo>
                      <a:pt x="204" y="327"/>
                    </a:lnTo>
                    <a:lnTo>
                      <a:pt x="204" y="326"/>
                    </a:lnTo>
                    <a:lnTo>
                      <a:pt x="203" y="326"/>
                    </a:lnTo>
                    <a:lnTo>
                      <a:pt x="203" y="325"/>
                    </a:lnTo>
                    <a:lnTo>
                      <a:pt x="201" y="325"/>
                    </a:lnTo>
                    <a:lnTo>
                      <a:pt x="201" y="323"/>
                    </a:lnTo>
                    <a:lnTo>
                      <a:pt x="201" y="322"/>
                    </a:lnTo>
                    <a:lnTo>
                      <a:pt x="200" y="322"/>
                    </a:lnTo>
                    <a:lnTo>
                      <a:pt x="200" y="321"/>
                    </a:lnTo>
                    <a:lnTo>
                      <a:pt x="200" y="320"/>
                    </a:lnTo>
                    <a:lnTo>
                      <a:pt x="199" y="320"/>
                    </a:lnTo>
                    <a:lnTo>
                      <a:pt x="199" y="318"/>
                    </a:lnTo>
                    <a:lnTo>
                      <a:pt x="197" y="318"/>
                    </a:lnTo>
                    <a:lnTo>
                      <a:pt x="196" y="318"/>
                    </a:lnTo>
                    <a:lnTo>
                      <a:pt x="196" y="317"/>
                    </a:lnTo>
                    <a:lnTo>
                      <a:pt x="196" y="316"/>
                    </a:lnTo>
                    <a:lnTo>
                      <a:pt x="196" y="314"/>
                    </a:lnTo>
                    <a:lnTo>
                      <a:pt x="195" y="314"/>
                    </a:lnTo>
                    <a:lnTo>
                      <a:pt x="193" y="314"/>
                    </a:lnTo>
                    <a:lnTo>
                      <a:pt x="192" y="314"/>
                    </a:lnTo>
                    <a:lnTo>
                      <a:pt x="191" y="314"/>
                    </a:lnTo>
                    <a:lnTo>
                      <a:pt x="190" y="314"/>
                    </a:lnTo>
                    <a:lnTo>
                      <a:pt x="188" y="314"/>
                    </a:lnTo>
                    <a:lnTo>
                      <a:pt x="188" y="313"/>
                    </a:lnTo>
                    <a:lnTo>
                      <a:pt x="187" y="313"/>
                    </a:lnTo>
                    <a:lnTo>
                      <a:pt x="187" y="312"/>
                    </a:lnTo>
                    <a:lnTo>
                      <a:pt x="186" y="312"/>
                    </a:lnTo>
                    <a:lnTo>
                      <a:pt x="184" y="312"/>
                    </a:lnTo>
                    <a:lnTo>
                      <a:pt x="183" y="312"/>
                    </a:lnTo>
                    <a:lnTo>
                      <a:pt x="182" y="312"/>
                    </a:lnTo>
                    <a:lnTo>
                      <a:pt x="182" y="310"/>
                    </a:lnTo>
                    <a:lnTo>
                      <a:pt x="180" y="310"/>
                    </a:lnTo>
                    <a:lnTo>
                      <a:pt x="179" y="309"/>
                    </a:lnTo>
                    <a:lnTo>
                      <a:pt x="178" y="309"/>
                    </a:lnTo>
                    <a:lnTo>
                      <a:pt x="176" y="309"/>
                    </a:lnTo>
                    <a:lnTo>
                      <a:pt x="175" y="309"/>
                    </a:lnTo>
                    <a:lnTo>
                      <a:pt x="174" y="309"/>
                    </a:lnTo>
                    <a:lnTo>
                      <a:pt x="171" y="309"/>
                    </a:lnTo>
                    <a:lnTo>
                      <a:pt x="171" y="308"/>
                    </a:lnTo>
                    <a:lnTo>
                      <a:pt x="170" y="306"/>
                    </a:lnTo>
                    <a:lnTo>
                      <a:pt x="169" y="304"/>
                    </a:lnTo>
                    <a:lnTo>
                      <a:pt x="167" y="303"/>
                    </a:lnTo>
                    <a:lnTo>
                      <a:pt x="167" y="301"/>
                    </a:lnTo>
                    <a:lnTo>
                      <a:pt x="166" y="301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3" y="300"/>
                    </a:lnTo>
                    <a:lnTo>
                      <a:pt x="162" y="300"/>
                    </a:lnTo>
                    <a:lnTo>
                      <a:pt x="162" y="299"/>
                    </a:lnTo>
                    <a:lnTo>
                      <a:pt x="161" y="299"/>
                    </a:lnTo>
                    <a:lnTo>
                      <a:pt x="161" y="297"/>
                    </a:lnTo>
                    <a:lnTo>
                      <a:pt x="161" y="299"/>
                    </a:lnTo>
                    <a:lnTo>
                      <a:pt x="159" y="299"/>
                    </a:lnTo>
                    <a:lnTo>
                      <a:pt x="158" y="299"/>
                    </a:lnTo>
                    <a:lnTo>
                      <a:pt x="158" y="297"/>
                    </a:lnTo>
                    <a:lnTo>
                      <a:pt x="157" y="297"/>
                    </a:lnTo>
                    <a:lnTo>
                      <a:pt x="156" y="297"/>
                    </a:lnTo>
                    <a:lnTo>
                      <a:pt x="156" y="296"/>
                    </a:lnTo>
                    <a:lnTo>
                      <a:pt x="154" y="296"/>
                    </a:lnTo>
                    <a:lnTo>
                      <a:pt x="154" y="295"/>
                    </a:lnTo>
                    <a:lnTo>
                      <a:pt x="154" y="293"/>
                    </a:lnTo>
                    <a:lnTo>
                      <a:pt x="156" y="293"/>
                    </a:lnTo>
                    <a:lnTo>
                      <a:pt x="154" y="293"/>
                    </a:lnTo>
                    <a:lnTo>
                      <a:pt x="154" y="292"/>
                    </a:lnTo>
                    <a:lnTo>
                      <a:pt x="154" y="291"/>
                    </a:lnTo>
                    <a:lnTo>
                      <a:pt x="153" y="291"/>
                    </a:lnTo>
                    <a:lnTo>
                      <a:pt x="152" y="291"/>
                    </a:lnTo>
                    <a:lnTo>
                      <a:pt x="150" y="291"/>
                    </a:lnTo>
                    <a:lnTo>
                      <a:pt x="149" y="291"/>
                    </a:lnTo>
                    <a:lnTo>
                      <a:pt x="148" y="291"/>
                    </a:lnTo>
                    <a:lnTo>
                      <a:pt x="146" y="291"/>
                    </a:lnTo>
                    <a:lnTo>
                      <a:pt x="145" y="291"/>
                    </a:lnTo>
                    <a:lnTo>
                      <a:pt x="145" y="292"/>
                    </a:lnTo>
                    <a:lnTo>
                      <a:pt x="145" y="293"/>
                    </a:lnTo>
                    <a:lnTo>
                      <a:pt x="145" y="295"/>
                    </a:lnTo>
                    <a:lnTo>
                      <a:pt x="144" y="295"/>
                    </a:lnTo>
                    <a:lnTo>
                      <a:pt x="142" y="295"/>
                    </a:lnTo>
                    <a:lnTo>
                      <a:pt x="141" y="295"/>
                    </a:lnTo>
                    <a:lnTo>
                      <a:pt x="140" y="295"/>
                    </a:lnTo>
                    <a:lnTo>
                      <a:pt x="140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7" y="297"/>
                    </a:lnTo>
                    <a:lnTo>
                      <a:pt x="137" y="296"/>
                    </a:lnTo>
                    <a:lnTo>
                      <a:pt x="136" y="296"/>
                    </a:lnTo>
                    <a:lnTo>
                      <a:pt x="136" y="297"/>
                    </a:lnTo>
                    <a:lnTo>
                      <a:pt x="135" y="297"/>
                    </a:lnTo>
                    <a:lnTo>
                      <a:pt x="135" y="296"/>
                    </a:lnTo>
                    <a:lnTo>
                      <a:pt x="133" y="296"/>
                    </a:lnTo>
                    <a:lnTo>
                      <a:pt x="132" y="296"/>
                    </a:lnTo>
                    <a:lnTo>
                      <a:pt x="131" y="296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29" y="299"/>
                    </a:lnTo>
                    <a:lnTo>
                      <a:pt x="129" y="300"/>
                    </a:lnTo>
                    <a:lnTo>
                      <a:pt x="129" y="301"/>
                    </a:lnTo>
                    <a:lnTo>
                      <a:pt x="129" y="303"/>
                    </a:lnTo>
                    <a:lnTo>
                      <a:pt x="129" y="304"/>
                    </a:lnTo>
                    <a:lnTo>
                      <a:pt x="129" y="305"/>
                    </a:lnTo>
                    <a:lnTo>
                      <a:pt x="129" y="306"/>
                    </a:lnTo>
                    <a:lnTo>
                      <a:pt x="129" y="308"/>
                    </a:lnTo>
                    <a:lnTo>
                      <a:pt x="129" y="309"/>
                    </a:lnTo>
                    <a:lnTo>
                      <a:pt x="128" y="310"/>
                    </a:lnTo>
                    <a:lnTo>
                      <a:pt x="128" y="312"/>
                    </a:lnTo>
                    <a:lnTo>
                      <a:pt x="128" y="313"/>
                    </a:lnTo>
                    <a:lnTo>
                      <a:pt x="127" y="313"/>
                    </a:lnTo>
                    <a:lnTo>
                      <a:pt x="127" y="314"/>
                    </a:lnTo>
                    <a:lnTo>
                      <a:pt x="127" y="316"/>
                    </a:lnTo>
                    <a:lnTo>
                      <a:pt x="125" y="316"/>
                    </a:lnTo>
                    <a:lnTo>
                      <a:pt x="125" y="317"/>
                    </a:lnTo>
                    <a:lnTo>
                      <a:pt x="125" y="318"/>
                    </a:lnTo>
                    <a:lnTo>
                      <a:pt x="124" y="318"/>
                    </a:lnTo>
                    <a:lnTo>
                      <a:pt x="123" y="318"/>
                    </a:lnTo>
                    <a:lnTo>
                      <a:pt x="121" y="318"/>
                    </a:lnTo>
                    <a:lnTo>
                      <a:pt x="120" y="318"/>
                    </a:lnTo>
                    <a:lnTo>
                      <a:pt x="119" y="318"/>
                    </a:lnTo>
                    <a:lnTo>
                      <a:pt x="119" y="317"/>
                    </a:lnTo>
                    <a:lnTo>
                      <a:pt x="119" y="316"/>
                    </a:lnTo>
                    <a:lnTo>
                      <a:pt x="119" y="314"/>
                    </a:lnTo>
                    <a:lnTo>
                      <a:pt x="118" y="312"/>
                    </a:lnTo>
                    <a:lnTo>
                      <a:pt x="116" y="312"/>
                    </a:lnTo>
                    <a:lnTo>
                      <a:pt x="116" y="310"/>
                    </a:lnTo>
                    <a:lnTo>
                      <a:pt x="115" y="310"/>
                    </a:lnTo>
                    <a:lnTo>
                      <a:pt x="115" y="309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12" y="305"/>
                    </a:lnTo>
                    <a:lnTo>
                      <a:pt x="112" y="304"/>
                    </a:lnTo>
                    <a:lnTo>
                      <a:pt x="111" y="304"/>
                    </a:lnTo>
                    <a:lnTo>
                      <a:pt x="111" y="303"/>
                    </a:lnTo>
                    <a:lnTo>
                      <a:pt x="110" y="303"/>
                    </a:lnTo>
                    <a:lnTo>
                      <a:pt x="110" y="301"/>
                    </a:lnTo>
                    <a:lnTo>
                      <a:pt x="108" y="300"/>
                    </a:lnTo>
                    <a:lnTo>
                      <a:pt x="108" y="299"/>
                    </a:lnTo>
                    <a:lnTo>
                      <a:pt x="107" y="299"/>
                    </a:lnTo>
                    <a:lnTo>
                      <a:pt x="107" y="297"/>
                    </a:lnTo>
                    <a:lnTo>
                      <a:pt x="106" y="297"/>
                    </a:lnTo>
                    <a:lnTo>
                      <a:pt x="106" y="296"/>
                    </a:lnTo>
                    <a:lnTo>
                      <a:pt x="104" y="296"/>
                    </a:lnTo>
                    <a:lnTo>
                      <a:pt x="104" y="295"/>
                    </a:lnTo>
                    <a:lnTo>
                      <a:pt x="104" y="293"/>
                    </a:lnTo>
                    <a:lnTo>
                      <a:pt x="104" y="292"/>
                    </a:lnTo>
                    <a:lnTo>
                      <a:pt x="104" y="291"/>
                    </a:lnTo>
                    <a:lnTo>
                      <a:pt x="104" y="289"/>
                    </a:lnTo>
                    <a:lnTo>
                      <a:pt x="104" y="288"/>
                    </a:lnTo>
                    <a:lnTo>
                      <a:pt x="103" y="288"/>
                    </a:lnTo>
                    <a:lnTo>
                      <a:pt x="103" y="289"/>
                    </a:lnTo>
                    <a:lnTo>
                      <a:pt x="102" y="289"/>
                    </a:lnTo>
                    <a:lnTo>
                      <a:pt x="102" y="291"/>
                    </a:lnTo>
                    <a:lnTo>
                      <a:pt x="102" y="292"/>
                    </a:lnTo>
                    <a:lnTo>
                      <a:pt x="101" y="292"/>
                    </a:lnTo>
                    <a:lnTo>
                      <a:pt x="99" y="292"/>
                    </a:lnTo>
                    <a:lnTo>
                      <a:pt x="99" y="291"/>
                    </a:lnTo>
                    <a:lnTo>
                      <a:pt x="98" y="291"/>
                    </a:lnTo>
                    <a:lnTo>
                      <a:pt x="97" y="291"/>
                    </a:lnTo>
                    <a:lnTo>
                      <a:pt x="95" y="291"/>
                    </a:lnTo>
                    <a:lnTo>
                      <a:pt x="95" y="292"/>
                    </a:lnTo>
                    <a:lnTo>
                      <a:pt x="95" y="293"/>
                    </a:lnTo>
                    <a:lnTo>
                      <a:pt x="94" y="293"/>
                    </a:lnTo>
                    <a:lnTo>
                      <a:pt x="94" y="295"/>
                    </a:lnTo>
                    <a:lnTo>
                      <a:pt x="93" y="295"/>
                    </a:lnTo>
                    <a:lnTo>
                      <a:pt x="91" y="295"/>
                    </a:lnTo>
                    <a:lnTo>
                      <a:pt x="90" y="295"/>
                    </a:lnTo>
                    <a:lnTo>
                      <a:pt x="89" y="295"/>
                    </a:lnTo>
                    <a:lnTo>
                      <a:pt x="87" y="295"/>
                    </a:lnTo>
                    <a:lnTo>
                      <a:pt x="87" y="293"/>
                    </a:lnTo>
                    <a:lnTo>
                      <a:pt x="86" y="293"/>
                    </a:lnTo>
                    <a:lnTo>
                      <a:pt x="85" y="293"/>
                    </a:lnTo>
                    <a:lnTo>
                      <a:pt x="85" y="295"/>
                    </a:lnTo>
                    <a:lnTo>
                      <a:pt x="84" y="296"/>
                    </a:lnTo>
                    <a:lnTo>
                      <a:pt x="84" y="297"/>
                    </a:lnTo>
                    <a:lnTo>
                      <a:pt x="82" y="297"/>
                    </a:lnTo>
                    <a:lnTo>
                      <a:pt x="82" y="296"/>
                    </a:lnTo>
                    <a:lnTo>
                      <a:pt x="81" y="296"/>
                    </a:lnTo>
                    <a:lnTo>
                      <a:pt x="80" y="296"/>
                    </a:lnTo>
                    <a:lnTo>
                      <a:pt x="78" y="296"/>
                    </a:lnTo>
                    <a:lnTo>
                      <a:pt x="77" y="296"/>
                    </a:lnTo>
                    <a:lnTo>
                      <a:pt x="77" y="297"/>
                    </a:lnTo>
                    <a:lnTo>
                      <a:pt x="77" y="299"/>
                    </a:lnTo>
                    <a:lnTo>
                      <a:pt x="76" y="300"/>
                    </a:lnTo>
                    <a:lnTo>
                      <a:pt x="74" y="300"/>
                    </a:lnTo>
                    <a:lnTo>
                      <a:pt x="74" y="301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0" y="301"/>
                    </a:lnTo>
                    <a:lnTo>
                      <a:pt x="69" y="301"/>
                    </a:lnTo>
                    <a:lnTo>
                      <a:pt x="68" y="301"/>
                    </a:lnTo>
                    <a:lnTo>
                      <a:pt x="67" y="301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1" y="301"/>
                    </a:lnTo>
                    <a:lnTo>
                      <a:pt x="61" y="300"/>
                    </a:lnTo>
                    <a:lnTo>
                      <a:pt x="60" y="299"/>
                    </a:lnTo>
                    <a:lnTo>
                      <a:pt x="59" y="297"/>
                    </a:lnTo>
                    <a:lnTo>
                      <a:pt x="57" y="297"/>
                    </a:lnTo>
                    <a:lnTo>
                      <a:pt x="57" y="296"/>
                    </a:lnTo>
                    <a:lnTo>
                      <a:pt x="56" y="296"/>
                    </a:lnTo>
                    <a:lnTo>
                      <a:pt x="56" y="295"/>
                    </a:lnTo>
                    <a:lnTo>
                      <a:pt x="56" y="293"/>
                    </a:lnTo>
                    <a:lnTo>
                      <a:pt x="57" y="293"/>
                    </a:lnTo>
                    <a:lnTo>
                      <a:pt x="59" y="293"/>
                    </a:lnTo>
                    <a:lnTo>
                      <a:pt x="59" y="292"/>
                    </a:lnTo>
                    <a:lnTo>
                      <a:pt x="60" y="292"/>
                    </a:lnTo>
                    <a:lnTo>
                      <a:pt x="60" y="291"/>
                    </a:lnTo>
                    <a:lnTo>
                      <a:pt x="61" y="291"/>
                    </a:lnTo>
                    <a:lnTo>
                      <a:pt x="61" y="289"/>
                    </a:lnTo>
                    <a:lnTo>
                      <a:pt x="63" y="289"/>
                    </a:lnTo>
                    <a:lnTo>
                      <a:pt x="63" y="288"/>
                    </a:lnTo>
                    <a:lnTo>
                      <a:pt x="64" y="288"/>
                    </a:lnTo>
                    <a:lnTo>
                      <a:pt x="64" y="289"/>
                    </a:lnTo>
                    <a:lnTo>
                      <a:pt x="65" y="289"/>
                    </a:lnTo>
                    <a:lnTo>
                      <a:pt x="67" y="289"/>
                    </a:lnTo>
                    <a:lnTo>
                      <a:pt x="68" y="289"/>
                    </a:lnTo>
                    <a:lnTo>
                      <a:pt x="69" y="289"/>
                    </a:lnTo>
                    <a:lnTo>
                      <a:pt x="70" y="289"/>
                    </a:lnTo>
                    <a:lnTo>
                      <a:pt x="72" y="289"/>
                    </a:lnTo>
                    <a:lnTo>
                      <a:pt x="73" y="289"/>
                    </a:lnTo>
                    <a:lnTo>
                      <a:pt x="74" y="289"/>
                    </a:lnTo>
                    <a:lnTo>
                      <a:pt x="74" y="291"/>
                    </a:lnTo>
                    <a:lnTo>
                      <a:pt x="76" y="291"/>
                    </a:lnTo>
                    <a:lnTo>
                      <a:pt x="77" y="291"/>
                    </a:lnTo>
                    <a:lnTo>
                      <a:pt x="78" y="291"/>
                    </a:lnTo>
                    <a:lnTo>
                      <a:pt x="80" y="291"/>
                    </a:lnTo>
                    <a:lnTo>
                      <a:pt x="81" y="291"/>
                    </a:lnTo>
                    <a:lnTo>
                      <a:pt x="81" y="289"/>
                    </a:lnTo>
                    <a:lnTo>
                      <a:pt x="82" y="289"/>
                    </a:lnTo>
                    <a:lnTo>
                      <a:pt x="82" y="288"/>
                    </a:lnTo>
                    <a:lnTo>
                      <a:pt x="82" y="287"/>
                    </a:lnTo>
                    <a:lnTo>
                      <a:pt x="82" y="285"/>
                    </a:lnTo>
                    <a:lnTo>
                      <a:pt x="82" y="282"/>
                    </a:lnTo>
                    <a:lnTo>
                      <a:pt x="82" y="280"/>
                    </a:lnTo>
                    <a:lnTo>
                      <a:pt x="84" y="280"/>
                    </a:lnTo>
                    <a:lnTo>
                      <a:pt x="84" y="279"/>
                    </a:lnTo>
                    <a:lnTo>
                      <a:pt x="85" y="279"/>
                    </a:lnTo>
                    <a:lnTo>
                      <a:pt x="85" y="278"/>
                    </a:lnTo>
                    <a:lnTo>
                      <a:pt x="85" y="276"/>
                    </a:lnTo>
                    <a:lnTo>
                      <a:pt x="86" y="276"/>
                    </a:lnTo>
                    <a:lnTo>
                      <a:pt x="86" y="275"/>
                    </a:lnTo>
                    <a:lnTo>
                      <a:pt x="86" y="274"/>
                    </a:lnTo>
                    <a:lnTo>
                      <a:pt x="86" y="272"/>
                    </a:lnTo>
                    <a:lnTo>
                      <a:pt x="87" y="272"/>
                    </a:lnTo>
                    <a:lnTo>
                      <a:pt x="87" y="271"/>
                    </a:lnTo>
                    <a:lnTo>
                      <a:pt x="87" y="270"/>
                    </a:lnTo>
                    <a:lnTo>
                      <a:pt x="87" y="268"/>
                    </a:lnTo>
                    <a:lnTo>
                      <a:pt x="89" y="267"/>
                    </a:lnTo>
                    <a:lnTo>
                      <a:pt x="89" y="266"/>
                    </a:lnTo>
                    <a:lnTo>
                      <a:pt x="90" y="266"/>
                    </a:lnTo>
                    <a:lnTo>
                      <a:pt x="90" y="265"/>
                    </a:lnTo>
                    <a:lnTo>
                      <a:pt x="91" y="265"/>
                    </a:lnTo>
                    <a:lnTo>
                      <a:pt x="91" y="263"/>
                    </a:lnTo>
                    <a:lnTo>
                      <a:pt x="91" y="262"/>
                    </a:lnTo>
                    <a:lnTo>
                      <a:pt x="91" y="261"/>
                    </a:lnTo>
                    <a:lnTo>
                      <a:pt x="93" y="261"/>
                    </a:lnTo>
                    <a:lnTo>
                      <a:pt x="93" y="259"/>
                    </a:lnTo>
                    <a:lnTo>
                      <a:pt x="93" y="258"/>
                    </a:lnTo>
                    <a:lnTo>
                      <a:pt x="93" y="257"/>
                    </a:lnTo>
                    <a:lnTo>
                      <a:pt x="93" y="255"/>
                    </a:lnTo>
                    <a:lnTo>
                      <a:pt x="91" y="255"/>
                    </a:lnTo>
                    <a:lnTo>
                      <a:pt x="91" y="254"/>
                    </a:lnTo>
                    <a:lnTo>
                      <a:pt x="90" y="254"/>
                    </a:lnTo>
                    <a:lnTo>
                      <a:pt x="89" y="254"/>
                    </a:lnTo>
                    <a:lnTo>
                      <a:pt x="87" y="254"/>
                    </a:lnTo>
                    <a:lnTo>
                      <a:pt x="87" y="253"/>
                    </a:lnTo>
                    <a:lnTo>
                      <a:pt x="86" y="253"/>
                    </a:lnTo>
                    <a:lnTo>
                      <a:pt x="85" y="251"/>
                    </a:lnTo>
                    <a:lnTo>
                      <a:pt x="85" y="250"/>
                    </a:lnTo>
                    <a:lnTo>
                      <a:pt x="85" y="249"/>
                    </a:lnTo>
                    <a:lnTo>
                      <a:pt x="86" y="249"/>
                    </a:lnTo>
                    <a:lnTo>
                      <a:pt x="89" y="248"/>
                    </a:lnTo>
                    <a:lnTo>
                      <a:pt x="91" y="249"/>
                    </a:lnTo>
                    <a:lnTo>
                      <a:pt x="91" y="248"/>
                    </a:lnTo>
                    <a:lnTo>
                      <a:pt x="93" y="248"/>
                    </a:lnTo>
                    <a:lnTo>
                      <a:pt x="93" y="249"/>
                    </a:lnTo>
                    <a:lnTo>
                      <a:pt x="94" y="249"/>
                    </a:lnTo>
                    <a:lnTo>
                      <a:pt x="94" y="250"/>
                    </a:lnTo>
                    <a:lnTo>
                      <a:pt x="95" y="250"/>
                    </a:lnTo>
                    <a:lnTo>
                      <a:pt x="95" y="249"/>
                    </a:lnTo>
                    <a:lnTo>
                      <a:pt x="95" y="248"/>
                    </a:lnTo>
                    <a:lnTo>
                      <a:pt x="95" y="246"/>
                    </a:lnTo>
                    <a:lnTo>
                      <a:pt x="95" y="245"/>
                    </a:lnTo>
                    <a:lnTo>
                      <a:pt x="95" y="244"/>
                    </a:lnTo>
                    <a:lnTo>
                      <a:pt x="97" y="244"/>
                    </a:lnTo>
                    <a:lnTo>
                      <a:pt x="97" y="245"/>
                    </a:lnTo>
                    <a:lnTo>
                      <a:pt x="98" y="245"/>
                    </a:lnTo>
                    <a:lnTo>
                      <a:pt x="99" y="246"/>
                    </a:lnTo>
                    <a:lnTo>
                      <a:pt x="101" y="246"/>
                    </a:lnTo>
                    <a:lnTo>
                      <a:pt x="101" y="245"/>
                    </a:lnTo>
                    <a:lnTo>
                      <a:pt x="99" y="244"/>
                    </a:lnTo>
                    <a:lnTo>
                      <a:pt x="98" y="242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8" y="238"/>
                    </a:lnTo>
                    <a:lnTo>
                      <a:pt x="98" y="237"/>
                    </a:lnTo>
                    <a:lnTo>
                      <a:pt x="98" y="236"/>
                    </a:lnTo>
                    <a:lnTo>
                      <a:pt x="99" y="236"/>
                    </a:lnTo>
                    <a:lnTo>
                      <a:pt x="99" y="234"/>
                    </a:lnTo>
                    <a:lnTo>
                      <a:pt x="99" y="233"/>
                    </a:lnTo>
                    <a:lnTo>
                      <a:pt x="99" y="232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7" y="228"/>
                    </a:lnTo>
                    <a:lnTo>
                      <a:pt x="97" y="227"/>
                    </a:lnTo>
                    <a:lnTo>
                      <a:pt x="98" y="227"/>
                    </a:lnTo>
                    <a:lnTo>
                      <a:pt x="98" y="225"/>
                    </a:lnTo>
                    <a:lnTo>
                      <a:pt x="98" y="224"/>
                    </a:lnTo>
                    <a:lnTo>
                      <a:pt x="99" y="224"/>
                    </a:lnTo>
                    <a:lnTo>
                      <a:pt x="101" y="224"/>
                    </a:lnTo>
                    <a:lnTo>
                      <a:pt x="101" y="223"/>
                    </a:lnTo>
                    <a:lnTo>
                      <a:pt x="101" y="221"/>
                    </a:lnTo>
                    <a:lnTo>
                      <a:pt x="99" y="221"/>
                    </a:lnTo>
                    <a:lnTo>
                      <a:pt x="98" y="221"/>
                    </a:lnTo>
                    <a:lnTo>
                      <a:pt x="97" y="221"/>
                    </a:lnTo>
                    <a:lnTo>
                      <a:pt x="95" y="221"/>
                    </a:lnTo>
                    <a:lnTo>
                      <a:pt x="94" y="221"/>
                    </a:lnTo>
                    <a:lnTo>
                      <a:pt x="94" y="220"/>
                    </a:lnTo>
                    <a:lnTo>
                      <a:pt x="93" y="219"/>
                    </a:lnTo>
                    <a:lnTo>
                      <a:pt x="93" y="217"/>
                    </a:lnTo>
                    <a:lnTo>
                      <a:pt x="93" y="216"/>
                    </a:lnTo>
                    <a:lnTo>
                      <a:pt x="91" y="216"/>
                    </a:lnTo>
                    <a:lnTo>
                      <a:pt x="91" y="215"/>
                    </a:lnTo>
                    <a:lnTo>
                      <a:pt x="91" y="216"/>
                    </a:lnTo>
                    <a:lnTo>
                      <a:pt x="90" y="216"/>
                    </a:lnTo>
                    <a:lnTo>
                      <a:pt x="89" y="216"/>
                    </a:lnTo>
                    <a:lnTo>
                      <a:pt x="89" y="215"/>
                    </a:lnTo>
                    <a:lnTo>
                      <a:pt x="87" y="215"/>
                    </a:lnTo>
                    <a:lnTo>
                      <a:pt x="86" y="215"/>
                    </a:lnTo>
                    <a:lnTo>
                      <a:pt x="86" y="216"/>
                    </a:lnTo>
                    <a:lnTo>
                      <a:pt x="86" y="217"/>
                    </a:lnTo>
                    <a:lnTo>
                      <a:pt x="86" y="219"/>
                    </a:lnTo>
                    <a:lnTo>
                      <a:pt x="85" y="220"/>
                    </a:lnTo>
                    <a:lnTo>
                      <a:pt x="84" y="220"/>
                    </a:lnTo>
                    <a:lnTo>
                      <a:pt x="82" y="220"/>
                    </a:lnTo>
                    <a:lnTo>
                      <a:pt x="81" y="220"/>
                    </a:lnTo>
                    <a:lnTo>
                      <a:pt x="80" y="220"/>
                    </a:lnTo>
                    <a:lnTo>
                      <a:pt x="80" y="221"/>
                    </a:lnTo>
                    <a:lnTo>
                      <a:pt x="78" y="221"/>
                    </a:lnTo>
                    <a:lnTo>
                      <a:pt x="80" y="221"/>
                    </a:lnTo>
                    <a:lnTo>
                      <a:pt x="80" y="223"/>
                    </a:lnTo>
                    <a:lnTo>
                      <a:pt x="78" y="223"/>
                    </a:lnTo>
                    <a:lnTo>
                      <a:pt x="78" y="224"/>
                    </a:lnTo>
                    <a:lnTo>
                      <a:pt x="78" y="223"/>
                    </a:lnTo>
                    <a:lnTo>
                      <a:pt x="77" y="223"/>
                    </a:lnTo>
                    <a:lnTo>
                      <a:pt x="77" y="224"/>
                    </a:lnTo>
                    <a:lnTo>
                      <a:pt x="76" y="224"/>
                    </a:lnTo>
                    <a:lnTo>
                      <a:pt x="76" y="225"/>
                    </a:lnTo>
                    <a:lnTo>
                      <a:pt x="76" y="224"/>
                    </a:lnTo>
                    <a:lnTo>
                      <a:pt x="76" y="223"/>
                    </a:lnTo>
                    <a:lnTo>
                      <a:pt x="76" y="221"/>
                    </a:lnTo>
                    <a:lnTo>
                      <a:pt x="74" y="221"/>
                    </a:lnTo>
                    <a:lnTo>
                      <a:pt x="74" y="220"/>
                    </a:lnTo>
                    <a:lnTo>
                      <a:pt x="73" y="220"/>
                    </a:lnTo>
                    <a:lnTo>
                      <a:pt x="72" y="220"/>
                    </a:lnTo>
                    <a:lnTo>
                      <a:pt x="72" y="221"/>
                    </a:lnTo>
                    <a:lnTo>
                      <a:pt x="70" y="221"/>
                    </a:lnTo>
                    <a:lnTo>
                      <a:pt x="70" y="223"/>
                    </a:lnTo>
                    <a:lnTo>
                      <a:pt x="69" y="223"/>
                    </a:lnTo>
                    <a:lnTo>
                      <a:pt x="69" y="224"/>
                    </a:lnTo>
                    <a:lnTo>
                      <a:pt x="68" y="224"/>
                    </a:lnTo>
                    <a:lnTo>
                      <a:pt x="68" y="225"/>
                    </a:lnTo>
                    <a:lnTo>
                      <a:pt x="67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7" y="224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7" y="223"/>
                    </a:lnTo>
                    <a:lnTo>
                      <a:pt x="65" y="223"/>
                    </a:lnTo>
                    <a:lnTo>
                      <a:pt x="65" y="224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4" y="227"/>
                    </a:lnTo>
                    <a:lnTo>
                      <a:pt x="64" y="228"/>
                    </a:lnTo>
                    <a:lnTo>
                      <a:pt x="63" y="228"/>
                    </a:lnTo>
                    <a:lnTo>
                      <a:pt x="63" y="227"/>
                    </a:lnTo>
                    <a:lnTo>
                      <a:pt x="64" y="227"/>
                    </a:lnTo>
                    <a:lnTo>
                      <a:pt x="63" y="227"/>
                    </a:lnTo>
                    <a:lnTo>
                      <a:pt x="61" y="227"/>
                    </a:lnTo>
                    <a:lnTo>
                      <a:pt x="61" y="228"/>
                    </a:lnTo>
                    <a:lnTo>
                      <a:pt x="61" y="229"/>
                    </a:lnTo>
                    <a:lnTo>
                      <a:pt x="61" y="231"/>
                    </a:lnTo>
                    <a:lnTo>
                      <a:pt x="60" y="231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59" y="228"/>
                    </a:lnTo>
                    <a:lnTo>
                      <a:pt x="59" y="227"/>
                    </a:lnTo>
                    <a:lnTo>
                      <a:pt x="59" y="228"/>
                    </a:lnTo>
                    <a:lnTo>
                      <a:pt x="57" y="228"/>
                    </a:lnTo>
                    <a:lnTo>
                      <a:pt x="57" y="229"/>
                    </a:lnTo>
                    <a:lnTo>
                      <a:pt x="56" y="229"/>
                    </a:lnTo>
                    <a:lnTo>
                      <a:pt x="56" y="228"/>
                    </a:lnTo>
                    <a:lnTo>
                      <a:pt x="55" y="228"/>
                    </a:lnTo>
                    <a:lnTo>
                      <a:pt x="53" y="228"/>
                    </a:lnTo>
                    <a:lnTo>
                      <a:pt x="53" y="229"/>
                    </a:lnTo>
                    <a:lnTo>
                      <a:pt x="52" y="229"/>
                    </a:lnTo>
                    <a:lnTo>
                      <a:pt x="52" y="228"/>
                    </a:lnTo>
                    <a:lnTo>
                      <a:pt x="53" y="228"/>
                    </a:lnTo>
                    <a:lnTo>
                      <a:pt x="52" y="227"/>
                    </a:lnTo>
                    <a:lnTo>
                      <a:pt x="52" y="225"/>
                    </a:lnTo>
                    <a:lnTo>
                      <a:pt x="51" y="225"/>
                    </a:lnTo>
                    <a:lnTo>
                      <a:pt x="51" y="224"/>
                    </a:lnTo>
                    <a:lnTo>
                      <a:pt x="49" y="224"/>
                    </a:lnTo>
                    <a:lnTo>
                      <a:pt x="49" y="223"/>
                    </a:lnTo>
                    <a:lnTo>
                      <a:pt x="49" y="221"/>
                    </a:lnTo>
                    <a:lnTo>
                      <a:pt x="48" y="221"/>
                    </a:lnTo>
                    <a:lnTo>
                      <a:pt x="48" y="220"/>
                    </a:lnTo>
                    <a:lnTo>
                      <a:pt x="48" y="219"/>
                    </a:lnTo>
                    <a:lnTo>
                      <a:pt x="48" y="217"/>
                    </a:lnTo>
                    <a:lnTo>
                      <a:pt x="49" y="217"/>
                    </a:lnTo>
                    <a:lnTo>
                      <a:pt x="49" y="216"/>
                    </a:lnTo>
                    <a:lnTo>
                      <a:pt x="51" y="216"/>
                    </a:lnTo>
                    <a:lnTo>
                      <a:pt x="49" y="216"/>
                    </a:lnTo>
                    <a:lnTo>
                      <a:pt x="49" y="215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5"/>
                    </a:lnTo>
                    <a:lnTo>
                      <a:pt x="46" y="215"/>
                    </a:lnTo>
                    <a:lnTo>
                      <a:pt x="46" y="214"/>
                    </a:lnTo>
                    <a:lnTo>
                      <a:pt x="44" y="214"/>
                    </a:lnTo>
                    <a:lnTo>
                      <a:pt x="44" y="212"/>
                    </a:lnTo>
                    <a:lnTo>
                      <a:pt x="43" y="212"/>
                    </a:lnTo>
                    <a:lnTo>
                      <a:pt x="43" y="211"/>
                    </a:lnTo>
                    <a:lnTo>
                      <a:pt x="44" y="211"/>
                    </a:lnTo>
                    <a:lnTo>
                      <a:pt x="44" y="210"/>
                    </a:lnTo>
                    <a:lnTo>
                      <a:pt x="44" y="208"/>
                    </a:lnTo>
                    <a:lnTo>
                      <a:pt x="46" y="208"/>
                    </a:lnTo>
                    <a:lnTo>
                      <a:pt x="44" y="207"/>
                    </a:lnTo>
                    <a:lnTo>
                      <a:pt x="46" y="206"/>
                    </a:lnTo>
                    <a:lnTo>
                      <a:pt x="44" y="206"/>
                    </a:lnTo>
                    <a:lnTo>
                      <a:pt x="43" y="207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2" y="210"/>
                    </a:lnTo>
                    <a:lnTo>
                      <a:pt x="40" y="210"/>
                    </a:lnTo>
                    <a:lnTo>
                      <a:pt x="40" y="208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38" y="206"/>
                    </a:lnTo>
                    <a:lnTo>
                      <a:pt x="38" y="207"/>
                    </a:lnTo>
                    <a:lnTo>
                      <a:pt x="38" y="208"/>
                    </a:lnTo>
                    <a:lnTo>
                      <a:pt x="36" y="208"/>
                    </a:lnTo>
                    <a:lnTo>
                      <a:pt x="35" y="208"/>
                    </a:lnTo>
                    <a:lnTo>
                      <a:pt x="35" y="207"/>
                    </a:lnTo>
                    <a:lnTo>
                      <a:pt x="34" y="207"/>
                    </a:lnTo>
                    <a:lnTo>
                      <a:pt x="32" y="207"/>
                    </a:lnTo>
                    <a:lnTo>
                      <a:pt x="32" y="206"/>
                    </a:lnTo>
                    <a:lnTo>
                      <a:pt x="31" y="206"/>
                    </a:lnTo>
                    <a:lnTo>
                      <a:pt x="31" y="207"/>
                    </a:lnTo>
                    <a:lnTo>
                      <a:pt x="31" y="206"/>
                    </a:lnTo>
                    <a:lnTo>
                      <a:pt x="31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29" y="204"/>
                    </a:lnTo>
                    <a:lnTo>
                      <a:pt x="29" y="206"/>
                    </a:lnTo>
                    <a:lnTo>
                      <a:pt x="27" y="206"/>
                    </a:lnTo>
                    <a:lnTo>
                      <a:pt x="27" y="204"/>
                    </a:lnTo>
                    <a:lnTo>
                      <a:pt x="27" y="203"/>
                    </a:lnTo>
                    <a:lnTo>
                      <a:pt x="27" y="202"/>
                    </a:lnTo>
                    <a:lnTo>
                      <a:pt x="26" y="202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5" y="202"/>
                    </a:lnTo>
                    <a:lnTo>
                      <a:pt x="25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8"/>
                    </a:lnTo>
                    <a:lnTo>
                      <a:pt x="26" y="196"/>
                    </a:lnTo>
                    <a:lnTo>
                      <a:pt x="26" y="195"/>
                    </a:lnTo>
                    <a:lnTo>
                      <a:pt x="26" y="194"/>
                    </a:lnTo>
                    <a:lnTo>
                      <a:pt x="25" y="194"/>
                    </a:lnTo>
                    <a:lnTo>
                      <a:pt x="25" y="193"/>
                    </a:lnTo>
                    <a:lnTo>
                      <a:pt x="25" y="191"/>
                    </a:lnTo>
                    <a:lnTo>
                      <a:pt x="23" y="190"/>
                    </a:lnTo>
                    <a:lnTo>
                      <a:pt x="25" y="190"/>
                    </a:lnTo>
                    <a:lnTo>
                      <a:pt x="25" y="189"/>
                    </a:lnTo>
                    <a:lnTo>
                      <a:pt x="23" y="187"/>
                    </a:lnTo>
                    <a:lnTo>
                      <a:pt x="22" y="189"/>
                    </a:lnTo>
                    <a:lnTo>
                      <a:pt x="21" y="190"/>
                    </a:lnTo>
                    <a:lnTo>
                      <a:pt x="19" y="190"/>
                    </a:lnTo>
                    <a:lnTo>
                      <a:pt x="18" y="190"/>
                    </a:lnTo>
                    <a:lnTo>
                      <a:pt x="18" y="189"/>
                    </a:lnTo>
                    <a:lnTo>
                      <a:pt x="18" y="187"/>
                    </a:lnTo>
                    <a:lnTo>
                      <a:pt x="19" y="187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6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2"/>
                    </a:lnTo>
                    <a:lnTo>
                      <a:pt x="13" y="181"/>
                    </a:lnTo>
                    <a:lnTo>
                      <a:pt x="13" y="179"/>
                    </a:lnTo>
                    <a:lnTo>
                      <a:pt x="12" y="179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9" y="179"/>
                    </a:lnTo>
                    <a:lnTo>
                      <a:pt x="9" y="181"/>
                    </a:lnTo>
                    <a:lnTo>
                      <a:pt x="8" y="181"/>
                    </a:lnTo>
                    <a:lnTo>
                      <a:pt x="6" y="181"/>
                    </a:lnTo>
                    <a:lnTo>
                      <a:pt x="6" y="179"/>
                    </a:lnTo>
                    <a:lnTo>
                      <a:pt x="6" y="178"/>
                    </a:lnTo>
                    <a:lnTo>
                      <a:pt x="5" y="177"/>
                    </a:lnTo>
                    <a:lnTo>
                      <a:pt x="4" y="177"/>
                    </a:lnTo>
                    <a:lnTo>
                      <a:pt x="2" y="177"/>
                    </a:lnTo>
                    <a:lnTo>
                      <a:pt x="1" y="177"/>
                    </a:lnTo>
                    <a:lnTo>
                      <a:pt x="1" y="176"/>
                    </a:lnTo>
                    <a:lnTo>
                      <a:pt x="1" y="174"/>
                    </a:lnTo>
                    <a:lnTo>
                      <a:pt x="1" y="173"/>
                    </a:lnTo>
                    <a:lnTo>
                      <a:pt x="1" y="172"/>
                    </a:lnTo>
                    <a:lnTo>
                      <a:pt x="1" y="170"/>
                    </a:lnTo>
                    <a:lnTo>
                      <a:pt x="1" y="169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6"/>
                    </a:lnTo>
                    <a:lnTo>
                      <a:pt x="0" y="165"/>
                    </a:lnTo>
                    <a:lnTo>
                      <a:pt x="1" y="164"/>
                    </a:lnTo>
                    <a:lnTo>
                      <a:pt x="1" y="162"/>
                    </a:lnTo>
                    <a:lnTo>
                      <a:pt x="1" y="161"/>
                    </a:lnTo>
                    <a:lnTo>
                      <a:pt x="2" y="160"/>
                    </a:lnTo>
                    <a:lnTo>
                      <a:pt x="4" y="160"/>
                    </a:lnTo>
                    <a:lnTo>
                      <a:pt x="5" y="160"/>
                    </a:lnTo>
                    <a:lnTo>
                      <a:pt x="5" y="159"/>
                    </a:lnTo>
                    <a:lnTo>
                      <a:pt x="6" y="159"/>
                    </a:lnTo>
                    <a:lnTo>
                      <a:pt x="6" y="160"/>
                    </a:lnTo>
                    <a:lnTo>
                      <a:pt x="8" y="161"/>
                    </a:lnTo>
                    <a:lnTo>
                      <a:pt x="9" y="162"/>
                    </a:lnTo>
                    <a:lnTo>
                      <a:pt x="10" y="162"/>
                    </a:lnTo>
                    <a:lnTo>
                      <a:pt x="10" y="164"/>
                    </a:lnTo>
                    <a:lnTo>
                      <a:pt x="12" y="164"/>
                    </a:lnTo>
                    <a:lnTo>
                      <a:pt x="13" y="162"/>
                    </a:lnTo>
                    <a:lnTo>
                      <a:pt x="14" y="161"/>
                    </a:lnTo>
                    <a:lnTo>
                      <a:pt x="15" y="161"/>
                    </a:lnTo>
                    <a:lnTo>
                      <a:pt x="15" y="162"/>
                    </a:lnTo>
                    <a:lnTo>
                      <a:pt x="17" y="162"/>
                    </a:lnTo>
                    <a:lnTo>
                      <a:pt x="18" y="162"/>
                    </a:lnTo>
                    <a:lnTo>
                      <a:pt x="18" y="164"/>
                    </a:lnTo>
                    <a:lnTo>
                      <a:pt x="19" y="165"/>
                    </a:lnTo>
                    <a:lnTo>
                      <a:pt x="21" y="165"/>
                    </a:lnTo>
                    <a:lnTo>
                      <a:pt x="19" y="164"/>
                    </a:lnTo>
                    <a:lnTo>
                      <a:pt x="19" y="162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0"/>
                    </a:lnTo>
                    <a:lnTo>
                      <a:pt x="23" y="160"/>
                    </a:lnTo>
                    <a:lnTo>
                      <a:pt x="25" y="160"/>
                    </a:lnTo>
                    <a:lnTo>
                      <a:pt x="26" y="159"/>
                    </a:lnTo>
                    <a:lnTo>
                      <a:pt x="27" y="160"/>
                    </a:lnTo>
                    <a:lnTo>
                      <a:pt x="27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7" y="164"/>
                    </a:lnTo>
                    <a:lnTo>
                      <a:pt x="26" y="164"/>
                    </a:lnTo>
                    <a:lnTo>
                      <a:pt x="26" y="166"/>
                    </a:lnTo>
                    <a:lnTo>
                      <a:pt x="26" y="168"/>
                    </a:lnTo>
                    <a:lnTo>
                      <a:pt x="27" y="168"/>
                    </a:lnTo>
                    <a:lnTo>
                      <a:pt x="27" y="166"/>
                    </a:lnTo>
                    <a:lnTo>
                      <a:pt x="27" y="165"/>
                    </a:lnTo>
                    <a:lnTo>
                      <a:pt x="29" y="165"/>
                    </a:lnTo>
                    <a:lnTo>
                      <a:pt x="29" y="166"/>
                    </a:lnTo>
                    <a:lnTo>
                      <a:pt x="29" y="168"/>
                    </a:lnTo>
                    <a:lnTo>
                      <a:pt x="30" y="168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6"/>
                    </a:lnTo>
                    <a:lnTo>
                      <a:pt x="38" y="165"/>
                    </a:lnTo>
                    <a:lnTo>
                      <a:pt x="36" y="165"/>
                    </a:lnTo>
                    <a:lnTo>
                      <a:pt x="36" y="164"/>
                    </a:lnTo>
                    <a:lnTo>
                      <a:pt x="36" y="162"/>
                    </a:lnTo>
                    <a:lnTo>
                      <a:pt x="38" y="162"/>
                    </a:lnTo>
                    <a:lnTo>
                      <a:pt x="39" y="162"/>
                    </a:lnTo>
                    <a:lnTo>
                      <a:pt x="40" y="162"/>
                    </a:lnTo>
                    <a:lnTo>
                      <a:pt x="42" y="164"/>
                    </a:lnTo>
                    <a:lnTo>
                      <a:pt x="42" y="162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59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0" y="157"/>
                    </a:lnTo>
                    <a:lnTo>
                      <a:pt x="40" y="156"/>
                    </a:lnTo>
                    <a:lnTo>
                      <a:pt x="42" y="156"/>
                    </a:lnTo>
                    <a:lnTo>
                      <a:pt x="43" y="155"/>
                    </a:lnTo>
                    <a:lnTo>
                      <a:pt x="44" y="155"/>
                    </a:lnTo>
                    <a:lnTo>
                      <a:pt x="46" y="155"/>
                    </a:lnTo>
                    <a:lnTo>
                      <a:pt x="46" y="153"/>
                    </a:lnTo>
                    <a:lnTo>
                      <a:pt x="46" y="152"/>
                    </a:lnTo>
                    <a:lnTo>
                      <a:pt x="47" y="152"/>
                    </a:lnTo>
                    <a:lnTo>
                      <a:pt x="48" y="152"/>
                    </a:lnTo>
                    <a:lnTo>
                      <a:pt x="48" y="151"/>
                    </a:lnTo>
                    <a:lnTo>
                      <a:pt x="49" y="151"/>
                    </a:lnTo>
                    <a:lnTo>
                      <a:pt x="49" y="152"/>
                    </a:lnTo>
                    <a:lnTo>
                      <a:pt x="51" y="152"/>
                    </a:lnTo>
                    <a:lnTo>
                      <a:pt x="52" y="152"/>
                    </a:lnTo>
                    <a:lnTo>
                      <a:pt x="52" y="153"/>
                    </a:lnTo>
                    <a:lnTo>
                      <a:pt x="53" y="153"/>
                    </a:lnTo>
                    <a:lnTo>
                      <a:pt x="53" y="155"/>
                    </a:lnTo>
                    <a:lnTo>
                      <a:pt x="55" y="156"/>
                    </a:lnTo>
                    <a:lnTo>
                      <a:pt x="56" y="156"/>
                    </a:lnTo>
                    <a:lnTo>
                      <a:pt x="56" y="155"/>
                    </a:lnTo>
                    <a:lnTo>
                      <a:pt x="57" y="155"/>
                    </a:lnTo>
                    <a:lnTo>
                      <a:pt x="59" y="155"/>
                    </a:lnTo>
                    <a:lnTo>
                      <a:pt x="59" y="153"/>
                    </a:lnTo>
                    <a:lnTo>
                      <a:pt x="60" y="153"/>
                    </a:lnTo>
                    <a:lnTo>
                      <a:pt x="60" y="152"/>
                    </a:lnTo>
                    <a:lnTo>
                      <a:pt x="60" y="151"/>
                    </a:lnTo>
                    <a:lnTo>
                      <a:pt x="60" y="149"/>
                    </a:lnTo>
                    <a:lnTo>
                      <a:pt x="60" y="148"/>
                    </a:lnTo>
                    <a:lnTo>
                      <a:pt x="61" y="148"/>
                    </a:lnTo>
                    <a:lnTo>
                      <a:pt x="63" y="148"/>
                    </a:lnTo>
                    <a:lnTo>
                      <a:pt x="63" y="147"/>
                    </a:lnTo>
                    <a:lnTo>
                      <a:pt x="61" y="145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1" y="142"/>
                    </a:lnTo>
                    <a:lnTo>
                      <a:pt x="63" y="142"/>
                    </a:lnTo>
                    <a:lnTo>
                      <a:pt x="64" y="142"/>
                    </a:lnTo>
                    <a:lnTo>
                      <a:pt x="64" y="140"/>
                    </a:lnTo>
                    <a:lnTo>
                      <a:pt x="63" y="139"/>
                    </a:lnTo>
                    <a:lnTo>
                      <a:pt x="63" y="138"/>
                    </a:lnTo>
                    <a:lnTo>
                      <a:pt x="64" y="138"/>
                    </a:lnTo>
                    <a:lnTo>
                      <a:pt x="64" y="136"/>
                    </a:lnTo>
                    <a:lnTo>
                      <a:pt x="65" y="136"/>
                    </a:lnTo>
                    <a:lnTo>
                      <a:pt x="65" y="135"/>
                    </a:lnTo>
                    <a:lnTo>
                      <a:pt x="67" y="135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7" y="134"/>
                    </a:lnTo>
                    <a:lnTo>
                      <a:pt x="67" y="132"/>
                    </a:lnTo>
                    <a:lnTo>
                      <a:pt x="67" y="131"/>
                    </a:lnTo>
                    <a:lnTo>
                      <a:pt x="65" y="131"/>
                    </a:lnTo>
                    <a:lnTo>
                      <a:pt x="65" y="130"/>
                    </a:lnTo>
                    <a:lnTo>
                      <a:pt x="64" y="130"/>
                    </a:lnTo>
                    <a:lnTo>
                      <a:pt x="63" y="130"/>
                    </a:lnTo>
                    <a:lnTo>
                      <a:pt x="61" y="130"/>
                    </a:lnTo>
                    <a:lnTo>
                      <a:pt x="61" y="131"/>
                    </a:lnTo>
                    <a:lnTo>
                      <a:pt x="60" y="131"/>
                    </a:lnTo>
                    <a:lnTo>
                      <a:pt x="59" y="130"/>
                    </a:lnTo>
                    <a:lnTo>
                      <a:pt x="57" y="130"/>
                    </a:lnTo>
                    <a:lnTo>
                      <a:pt x="57" y="128"/>
                    </a:lnTo>
                    <a:lnTo>
                      <a:pt x="57" y="127"/>
                    </a:lnTo>
                    <a:lnTo>
                      <a:pt x="57" y="126"/>
                    </a:lnTo>
                    <a:lnTo>
                      <a:pt x="57" y="124"/>
                    </a:lnTo>
                    <a:lnTo>
                      <a:pt x="56" y="124"/>
                    </a:lnTo>
                    <a:lnTo>
                      <a:pt x="56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2" y="123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1" y="121"/>
                    </a:lnTo>
                    <a:lnTo>
                      <a:pt x="51" y="119"/>
                    </a:lnTo>
                    <a:lnTo>
                      <a:pt x="49" y="118"/>
                    </a:lnTo>
                    <a:lnTo>
                      <a:pt x="49" y="117"/>
                    </a:lnTo>
                    <a:lnTo>
                      <a:pt x="51" y="117"/>
                    </a:lnTo>
                    <a:lnTo>
                      <a:pt x="51" y="118"/>
                    </a:lnTo>
                    <a:lnTo>
                      <a:pt x="51" y="117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49" y="115"/>
                    </a:lnTo>
                    <a:lnTo>
                      <a:pt x="51" y="114"/>
                    </a:lnTo>
                    <a:lnTo>
                      <a:pt x="51" y="113"/>
                    </a:lnTo>
                    <a:lnTo>
                      <a:pt x="52" y="113"/>
                    </a:lnTo>
                    <a:lnTo>
                      <a:pt x="52" y="114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5" y="117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7" y="115"/>
                    </a:lnTo>
                    <a:lnTo>
                      <a:pt x="59" y="115"/>
                    </a:lnTo>
                    <a:lnTo>
                      <a:pt x="60" y="117"/>
                    </a:lnTo>
                    <a:lnTo>
                      <a:pt x="61" y="117"/>
                    </a:lnTo>
                    <a:lnTo>
                      <a:pt x="63" y="117"/>
                    </a:lnTo>
                    <a:lnTo>
                      <a:pt x="64" y="117"/>
                    </a:lnTo>
                    <a:lnTo>
                      <a:pt x="65" y="115"/>
                    </a:lnTo>
                    <a:lnTo>
                      <a:pt x="65" y="114"/>
                    </a:lnTo>
                    <a:lnTo>
                      <a:pt x="67" y="114"/>
                    </a:lnTo>
                    <a:lnTo>
                      <a:pt x="67" y="113"/>
                    </a:lnTo>
                    <a:lnTo>
                      <a:pt x="65" y="111"/>
                    </a:lnTo>
                    <a:lnTo>
                      <a:pt x="64" y="110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5" y="107"/>
                    </a:lnTo>
                    <a:lnTo>
                      <a:pt x="65" y="106"/>
                    </a:lnTo>
                    <a:lnTo>
                      <a:pt x="67" y="106"/>
                    </a:lnTo>
                    <a:lnTo>
                      <a:pt x="68" y="106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70" y="104"/>
                    </a:lnTo>
                    <a:lnTo>
                      <a:pt x="72" y="104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4" y="101"/>
                    </a:lnTo>
                    <a:lnTo>
                      <a:pt x="76" y="101"/>
                    </a:lnTo>
                    <a:lnTo>
                      <a:pt x="76" y="102"/>
                    </a:lnTo>
                    <a:lnTo>
                      <a:pt x="77" y="101"/>
                    </a:lnTo>
                    <a:lnTo>
                      <a:pt x="77" y="102"/>
                    </a:lnTo>
                    <a:lnTo>
                      <a:pt x="77" y="101"/>
                    </a:lnTo>
                    <a:lnTo>
                      <a:pt x="78" y="102"/>
                    </a:lnTo>
                    <a:lnTo>
                      <a:pt x="80" y="102"/>
                    </a:lnTo>
                    <a:lnTo>
                      <a:pt x="80" y="101"/>
                    </a:lnTo>
                    <a:lnTo>
                      <a:pt x="80" y="102"/>
                    </a:lnTo>
                    <a:lnTo>
                      <a:pt x="81" y="102"/>
                    </a:lnTo>
                    <a:lnTo>
                      <a:pt x="81" y="101"/>
                    </a:lnTo>
                    <a:lnTo>
                      <a:pt x="82" y="101"/>
                    </a:lnTo>
                    <a:lnTo>
                      <a:pt x="81" y="101"/>
                    </a:lnTo>
                    <a:lnTo>
                      <a:pt x="82" y="100"/>
                    </a:lnTo>
                    <a:lnTo>
                      <a:pt x="84" y="100"/>
                    </a:lnTo>
                    <a:lnTo>
                      <a:pt x="85" y="100"/>
                    </a:lnTo>
                    <a:lnTo>
                      <a:pt x="85" y="98"/>
                    </a:lnTo>
                    <a:lnTo>
                      <a:pt x="84" y="97"/>
                    </a:lnTo>
                    <a:lnTo>
                      <a:pt x="82" y="97"/>
                    </a:lnTo>
                    <a:lnTo>
                      <a:pt x="82" y="96"/>
                    </a:lnTo>
                    <a:lnTo>
                      <a:pt x="84" y="96"/>
                    </a:lnTo>
                    <a:lnTo>
                      <a:pt x="85" y="96"/>
                    </a:lnTo>
                    <a:lnTo>
                      <a:pt x="86" y="96"/>
                    </a:lnTo>
                    <a:lnTo>
                      <a:pt x="86" y="94"/>
                    </a:lnTo>
                    <a:lnTo>
                      <a:pt x="86" y="93"/>
                    </a:lnTo>
                    <a:lnTo>
                      <a:pt x="85" y="93"/>
                    </a:lnTo>
                    <a:lnTo>
                      <a:pt x="86" y="92"/>
                    </a:lnTo>
                    <a:lnTo>
                      <a:pt x="85" y="92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90"/>
                    </a:lnTo>
                    <a:lnTo>
                      <a:pt x="91" y="89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4" y="87"/>
                    </a:lnTo>
                    <a:lnTo>
                      <a:pt x="95" y="87"/>
                    </a:lnTo>
                    <a:lnTo>
                      <a:pt x="97" y="85"/>
                    </a:lnTo>
                    <a:lnTo>
                      <a:pt x="97" y="87"/>
                    </a:lnTo>
                    <a:lnTo>
                      <a:pt x="97" y="85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99" y="85"/>
                    </a:lnTo>
                    <a:lnTo>
                      <a:pt x="101" y="84"/>
                    </a:lnTo>
                    <a:lnTo>
                      <a:pt x="99" y="83"/>
                    </a:lnTo>
                    <a:lnTo>
                      <a:pt x="99" y="81"/>
                    </a:lnTo>
                    <a:lnTo>
                      <a:pt x="101" y="81"/>
                    </a:lnTo>
                    <a:lnTo>
                      <a:pt x="101" y="80"/>
                    </a:lnTo>
                    <a:lnTo>
                      <a:pt x="101" y="79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5"/>
                    </a:lnTo>
                    <a:lnTo>
                      <a:pt x="101" y="73"/>
                    </a:lnTo>
                    <a:lnTo>
                      <a:pt x="99" y="73"/>
                    </a:lnTo>
                    <a:lnTo>
                      <a:pt x="99" y="72"/>
                    </a:lnTo>
                    <a:lnTo>
                      <a:pt x="101" y="72"/>
                    </a:lnTo>
                    <a:lnTo>
                      <a:pt x="99" y="71"/>
                    </a:lnTo>
                    <a:lnTo>
                      <a:pt x="99" y="70"/>
                    </a:lnTo>
                    <a:lnTo>
                      <a:pt x="99" y="68"/>
                    </a:lnTo>
                    <a:lnTo>
                      <a:pt x="98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7" y="66"/>
                    </a:lnTo>
                    <a:lnTo>
                      <a:pt x="97" y="64"/>
                    </a:lnTo>
                    <a:lnTo>
                      <a:pt x="95" y="64"/>
                    </a:lnTo>
                    <a:lnTo>
                      <a:pt x="95" y="63"/>
                    </a:lnTo>
                    <a:lnTo>
                      <a:pt x="97" y="63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7" y="62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93" y="58"/>
                    </a:lnTo>
                    <a:lnTo>
                      <a:pt x="93" y="56"/>
                    </a:lnTo>
                    <a:lnTo>
                      <a:pt x="94" y="55"/>
                    </a:lnTo>
                    <a:lnTo>
                      <a:pt x="94" y="54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5" y="50"/>
                    </a:lnTo>
                    <a:lnTo>
                      <a:pt x="95" y="49"/>
                    </a:lnTo>
                    <a:lnTo>
                      <a:pt x="97" y="47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8" y="45"/>
                    </a:lnTo>
                    <a:lnTo>
                      <a:pt x="97" y="45"/>
                    </a:lnTo>
                    <a:lnTo>
                      <a:pt x="97" y="43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5" y="41"/>
                    </a:lnTo>
                    <a:lnTo>
                      <a:pt x="95" y="39"/>
                    </a:lnTo>
                    <a:lnTo>
                      <a:pt x="97" y="39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7" y="37"/>
                    </a:lnTo>
                    <a:lnTo>
                      <a:pt x="97" y="35"/>
                    </a:lnTo>
                    <a:lnTo>
                      <a:pt x="98" y="35"/>
                    </a:lnTo>
                    <a:lnTo>
                      <a:pt x="98" y="34"/>
                    </a:lnTo>
                    <a:lnTo>
                      <a:pt x="97" y="34"/>
                    </a:lnTo>
                    <a:lnTo>
                      <a:pt x="97" y="33"/>
                    </a:lnTo>
                    <a:lnTo>
                      <a:pt x="97" y="32"/>
                    </a:lnTo>
                    <a:lnTo>
                      <a:pt x="98" y="32"/>
                    </a:lnTo>
                    <a:lnTo>
                      <a:pt x="98" y="30"/>
                    </a:lnTo>
                    <a:lnTo>
                      <a:pt x="98" y="29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5" y="29"/>
                    </a:lnTo>
                    <a:lnTo>
                      <a:pt x="95" y="30"/>
                    </a:lnTo>
                    <a:lnTo>
                      <a:pt x="94" y="30"/>
                    </a:lnTo>
                    <a:lnTo>
                      <a:pt x="93" y="30"/>
                    </a:lnTo>
                    <a:lnTo>
                      <a:pt x="93" y="29"/>
                    </a:lnTo>
                    <a:lnTo>
                      <a:pt x="91" y="29"/>
                    </a:lnTo>
                    <a:lnTo>
                      <a:pt x="91" y="28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6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89" y="25"/>
                    </a:lnTo>
                    <a:lnTo>
                      <a:pt x="89" y="26"/>
                    </a:lnTo>
                    <a:lnTo>
                      <a:pt x="87" y="26"/>
                    </a:lnTo>
                    <a:lnTo>
                      <a:pt x="87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4" y="26"/>
                    </a:lnTo>
                    <a:lnTo>
                      <a:pt x="84" y="25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1" y="24"/>
                    </a:lnTo>
                    <a:lnTo>
                      <a:pt x="80" y="24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7" y="22"/>
                    </a:lnTo>
                    <a:lnTo>
                      <a:pt x="76" y="22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8"/>
                    </a:lnTo>
                    <a:lnTo>
                      <a:pt x="72" y="18"/>
                    </a:lnTo>
                    <a:lnTo>
                      <a:pt x="72" y="17"/>
                    </a:lnTo>
                    <a:lnTo>
                      <a:pt x="70" y="17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0" y="16"/>
                    </a:lnTo>
                    <a:lnTo>
                      <a:pt x="70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68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1" y="4"/>
                    </a:lnTo>
                    <a:lnTo>
                      <a:pt x="63" y="3"/>
                    </a:lnTo>
                    <a:lnTo>
                      <a:pt x="61" y="3"/>
                    </a:lnTo>
                    <a:lnTo>
                      <a:pt x="63" y="3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9" name="Freeform 34">
                <a:extLst>
                  <a:ext uri="{FF2B5EF4-FFF2-40B4-BE49-F238E27FC236}">
                    <a16:creationId xmlns:a16="http://schemas.microsoft.com/office/drawing/2014/main" id="{4A464DDB-107F-ADE0-9AD8-F7477A579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766"/>
                <a:ext cx="363" cy="340"/>
              </a:xfrm>
              <a:custGeom>
                <a:avLst/>
                <a:gdLst>
                  <a:gd name="T0" fmla="*/ 350 w 363"/>
                  <a:gd name="T1" fmla="*/ 331 h 340"/>
                  <a:gd name="T2" fmla="*/ 330 w 363"/>
                  <a:gd name="T3" fmla="*/ 330 h 340"/>
                  <a:gd name="T4" fmla="*/ 310 w 363"/>
                  <a:gd name="T5" fmla="*/ 323 h 340"/>
                  <a:gd name="T6" fmla="*/ 297 w 363"/>
                  <a:gd name="T7" fmla="*/ 317 h 340"/>
                  <a:gd name="T8" fmla="*/ 285 w 363"/>
                  <a:gd name="T9" fmla="*/ 313 h 340"/>
                  <a:gd name="T10" fmla="*/ 272 w 363"/>
                  <a:gd name="T11" fmla="*/ 298 h 340"/>
                  <a:gd name="T12" fmla="*/ 263 w 363"/>
                  <a:gd name="T13" fmla="*/ 301 h 340"/>
                  <a:gd name="T14" fmla="*/ 254 w 363"/>
                  <a:gd name="T15" fmla="*/ 300 h 340"/>
                  <a:gd name="T16" fmla="*/ 240 w 363"/>
                  <a:gd name="T17" fmla="*/ 297 h 340"/>
                  <a:gd name="T18" fmla="*/ 225 w 363"/>
                  <a:gd name="T19" fmla="*/ 300 h 340"/>
                  <a:gd name="T20" fmla="*/ 232 w 363"/>
                  <a:gd name="T21" fmla="*/ 311 h 340"/>
                  <a:gd name="T22" fmla="*/ 223 w 363"/>
                  <a:gd name="T23" fmla="*/ 307 h 340"/>
                  <a:gd name="T24" fmla="*/ 204 w 363"/>
                  <a:gd name="T25" fmla="*/ 303 h 340"/>
                  <a:gd name="T26" fmla="*/ 189 w 363"/>
                  <a:gd name="T27" fmla="*/ 301 h 340"/>
                  <a:gd name="T28" fmla="*/ 181 w 363"/>
                  <a:gd name="T29" fmla="*/ 303 h 340"/>
                  <a:gd name="T30" fmla="*/ 165 w 363"/>
                  <a:gd name="T31" fmla="*/ 302 h 340"/>
                  <a:gd name="T32" fmla="*/ 145 w 363"/>
                  <a:gd name="T33" fmla="*/ 305 h 340"/>
                  <a:gd name="T34" fmla="*/ 137 w 363"/>
                  <a:gd name="T35" fmla="*/ 292 h 340"/>
                  <a:gd name="T36" fmla="*/ 122 w 363"/>
                  <a:gd name="T37" fmla="*/ 297 h 340"/>
                  <a:gd name="T38" fmla="*/ 111 w 363"/>
                  <a:gd name="T39" fmla="*/ 290 h 340"/>
                  <a:gd name="T40" fmla="*/ 105 w 363"/>
                  <a:gd name="T41" fmla="*/ 296 h 340"/>
                  <a:gd name="T42" fmla="*/ 94 w 363"/>
                  <a:gd name="T43" fmla="*/ 301 h 340"/>
                  <a:gd name="T44" fmla="*/ 88 w 363"/>
                  <a:gd name="T45" fmla="*/ 298 h 340"/>
                  <a:gd name="T46" fmla="*/ 79 w 363"/>
                  <a:gd name="T47" fmla="*/ 298 h 340"/>
                  <a:gd name="T48" fmla="*/ 67 w 363"/>
                  <a:gd name="T49" fmla="*/ 298 h 340"/>
                  <a:gd name="T50" fmla="*/ 58 w 363"/>
                  <a:gd name="T51" fmla="*/ 302 h 340"/>
                  <a:gd name="T52" fmla="*/ 50 w 363"/>
                  <a:gd name="T53" fmla="*/ 306 h 340"/>
                  <a:gd name="T54" fmla="*/ 41 w 363"/>
                  <a:gd name="T55" fmla="*/ 301 h 340"/>
                  <a:gd name="T56" fmla="*/ 38 w 363"/>
                  <a:gd name="T57" fmla="*/ 294 h 340"/>
                  <a:gd name="T58" fmla="*/ 41 w 363"/>
                  <a:gd name="T59" fmla="*/ 283 h 340"/>
                  <a:gd name="T60" fmla="*/ 45 w 363"/>
                  <a:gd name="T61" fmla="*/ 275 h 340"/>
                  <a:gd name="T62" fmla="*/ 41 w 363"/>
                  <a:gd name="T63" fmla="*/ 256 h 340"/>
                  <a:gd name="T64" fmla="*/ 24 w 363"/>
                  <a:gd name="T65" fmla="*/ 226 h 340"/>
                  <a:gd name="T66" fmla="*/ 1 w 363"/>
                  <a:gd name="T67" fmla="*/ 200 h 340"/>
                  <a:gd name="T68" fmla="*/ 13 w 363"/>
                  <a:gd name="T69" fmla="*/ 191 h 340"/>
                  <a:gd name="T70" fmla="*/ 17 w 363"/>
                  <a:gd name="T71" fmla="*/ 182 h 340"/>
                  <a:gd name="T72" fmla="*/ 17 w 363"/>
                  <a:gd name="T73" fmla="*/ 167 h 340"/>
                  <a:gd name="T74" fmla="*/ 9 w 363"/>
                  <a:gd name="T75" fmla="*/ 158 h 340"/>
                  <a:gd name="T76" fmla="*/ 8 w 363"/>
                  <a:gd name="T77" fmla="*/ 144 h 340"/>
                  <a:gd name="T78" fmla="*/ 16 w 363"/>
                  <a:gd name="T79" fmla="*/ 129 h 340"/>
                  <a:gd name="T80" fmla="*/ 22 w 363"/>
                  <a:gd name="T81" fmla="*/ 125 h 340"/>
                  <a:gd name="T82" fmla="*/ 35 w 363"/>
                  <a:gd name="T83" fmla="*/ 132 h 340"/>
                  <a:gd name="T84" fmla="*/ 48 w 363"/>
                  <a:gd name="T85" fmla="*/ 123 h 340"/>
                  <a:gd name="T86" fmla="*/ 60 w 363"/>
                  <a:gd name="T87" fmla="*/ 133 h 340"/>
                  <a:gd name="T88" fmla="*/ 69 w 363"/>
                  <a:gd name="T89" fmla="*/ 136 h 340"/>
                  <a:gd name="T90" fmla="*/ 71 w 363"/>
                  <a:gd name="T91" fmla="*/ 128 h 340"/>
                  <a:gd name="T92" fmla="*/ 72 w 363"/>
                  <a:gd name="T93" fmla="*/ 115 h 340"/>
                  <a:gd name="T94" fmla="*/ 68 w 363"/>
                  <a:gd name="T95" fmla="*/ 101 h 340"/>
                  <a:gd name="T96" fmla="*/ 75 w 363"/>
                  <a:gd name="T97" fmla="*/ 81 h 340"/>
                  <a:gd name="T98" fmla="*/ 86 w 363"/>
                  <a:gd name="T99" fmla="*/ 89 h 340"/>
                  <a:gd name="T100" fmla="*/ 85 w 363"/>
                  <a:gd name="T101" fmla="*/ 78 h 340"/>
                  <a:gd name="T102" fmla="*/ 80 w 363"/>
                  <a:gd name="T103" fmla="*/ 72 h 340"/>
                  <a:gd name="T104" fmla="*/ 71 w 363"/>
                  <a:gd name="T105" fmla="*/ 69 h 340"/>
                  <a:gd name="T106" fmla="*/ 59 w 363"/>
                  <a:gd name="T107" fmla="*/ 64 h 340"/>
                  <a:gd name="T108" fmla="*/ 47 w 363"/>
                  <a:gd name="T109" fmla="*/ 55 h 340"/>
                  <a:gd name="T110" fmla="*/ 54 w 363"/>
                  <a:gd name="T111" fmla="*/ 38 h 340"/>
                  <a:gd name="T112" fmla="*/ 71 w 363"/>
                  <a:gd name="T113" fmla="*/ 27 h 340"/>
                  <a:gd name="T114" fmla="*/ 84 w 363"/>
                  <a:gd name="T115" fmla="*/ 17 h 340"/>
                  <a:gd name="T116" fmla="*/ 101 w 363"/>
                  <a:gd name="T117" fmla="*/ 2 h 340"/>
                  <a:gd name="T118" fmla="*/ 98 w 363"/>
                  <a:gd name="T119" fmla="*/ 1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3" h="340">
                    <a:moveTo>
                      <a:pt x="363" y="340"/>
                    </a:moveTo>
                    <a:lnTo>
                      <a:pt x="363" y="339"/>
                    </a:lnTo>
                    <a:lnTo>
                      <a:pt x="363" y="338"/>
                    </a:lnTo>
                    <a:lnTo>
                      <a:pt x="361" y="338"/>
                    </a:lnTo>
                    <a:lnTo>
                      <a:pt x="361" y="336"/>
                    </a:lnTo>
                    <a:lnTo>
                      <a:pt x="360" y="336"/>
                    </a:lnTo>
                    <a:lnTo>
                      <a:pt x="360" y="335"/>
                    </a:lnTo>
                    <a:lnTo>
                      <a:pt x="359" y="335"/>
                    </a:lnTo>
                    <a:lnTo>
                      <a:pt x="357" y="335"/>
                    </a:lnTo>
                    <a:lnTo>
                      <a:pt x="356" y="335"/>
                    </a:lnTo>
                    <a:lnTo>
                      <a:pt x="355" y="335"/>
                    </a:lnTo>
                    <a:lnTo>
                      <a:pt x="355" y="334"/>
                    </a:lnTo>
                    <a:lnTo>
                      <a:pt x="353" y="334"/>
                    </a:lnTo>
                    <a:lnTo>
                      <a:pt x="352" y="334"/>
                    </a:lnTo>
                    <a:lnTo>
                      <a:pt x="351" y="332"/>
                    </a:lnTo>
                    <a:lnTo>
                      <a:pt x="350" y="332"/>
                    </a:lnTo>
                    <a:lnTo>
                      <a:pt x="350" y="331"/>
                    </a:lnTo>
                    <a:lnTo>
                      <a:pt x="348" y="331"/>
                    </a:lnTo>
                    <a:lnTo>
                      <a:pt x="347" y="331"/>
                    </a:lnTo>
                    <a:lnTo>
                      <a:pt x="347" y="330"/>
                    </a:lnTo>
                    <a:lnTo>
                      <a:pt x="346" y="330"/>
                    </a:lnTo>
                    <a:lnTo>
                      <a:pt x="344" y="330"/>
                    </a:lnTo>
                    <a:lnTo>
                      <a:pt x="343" y="330"/>
                    </a:lnTo>
                    <a:lnTo>
                      <a:pt x="342" y="330"/>
                    </a:lnTo>
                    <a:lnTo>
                      <a:pt x="342" y="328"/>
                    </a:lnTo>
                    <a:lnTo>
                      <a:pt x="340" y="328"/>
                    </a:lnTo>
                    <a:lnTo>
                      <a:pt x="339" y="327"/>
                    </a:lnTo>
                    <a:lnTo>
                      <a:pt x="338" y="327"/>
                    </a:lnTo>
                    <a:lnTo>
                      <a:pt x="336" y="327"/>
                    </a:lnTo>
                    <a:lnTo>
                      <a:pt x="335" y="328"/>
                    </a:lnTo>
                    <a:lnTo>
                      <a:pt x="334" y="328"/>
                    </a:lnTo>
                    <a:lnTo>
                      <a:pt x="333" y="330"/>
                    </a:lnTo>
                    <a:lnTo>
                      <a:pt x="331" y="330"/>
                    </a:lnTo>
                    <a:lnTo>
                      <a:pt x="330" y="330"/>
                    </a:lnTo>
                    <a:lnTo>
                      <a:pt x="330" y="331"/>
                    </a:lnTo>
                    <a:lnTo>
                      <a:pt x="329" y="331"/>
                    </a:lnTo>
                    <a:lnTo>
                      <a:pt x="327" y="331"/>
                    </a:lnTo>
                    <a:lnTo>
                      <a:pt x="326" y="331"/>
                    </a:lnTo>
                    <a:lnTo>
                      <a:pt x="325" y="331"/>
                    </a:lnTo>
                    <a:lnTo>
                      <a:pt x="325" y="330"/>
                    </a:lnTo>
                    <a:lnTo>
                      <a:pt x="323" y="330"/>
                    </a:lnTo>
                    <a:lnTo>
                      <a:pt x="323" y="328"/>
                    </a:lnTo>
                    <a:lnTo>
                      <a:pt x="322" y="328"/>
                    </a:lnTo>
                    <a:lnTo>
                      <a:pt x="321" y="328"/>
                    </a:lnTo>
                    <a:lnTo>
                      <a:pt x="321" y="327"/>
                    </a:lnTo>
                    <a:lnTo>
                      <a:pt x="317" y="327"/>
                    </a:lnTo>
                    <a:lnTo>
                      <a:pt x="314" y="324"/>
                    </a:lnTo>
                    <a:lnTo>
                      <a:pt x="313" y="324"/>
                    </a:lnTo>
                    <a:lnTo>
                      <a:pt x="312" y="324"/>
                    </a:lnTo>
                    <a:lnTo>
                      <a:pt x="310" y="324"/>
                    </a:lnTo>
                    <a:lnTo>
                      <a:pt x="310" y="323"/>
                    </a:lnTo>
                    <a:lnTo>
                      <a:pt x="309" y="323"/>
                    </a:lnTo>
                    <a:lnTo>
                      <a:pt x="309" y="322"/>
                    </a:lnTo>
                    <a:lnTo>
                      <a:pt x="309" y="323"/>
                    </a:lnTo>
                    <a:lnTo>
                      <a:pt x="308" y="323"/>
                    </a:lnTo>
                    <a:lnTo>
                      <a:pt x="308" y="322"/>
                    </a:lnTo>
                    <a:lnTo>
                      <a:pt x="306" y="322"/>
                    </a:lnTo>
                    <a:lnTo>
                      <a:pt x="305" y="322"/>
                    </a:lnTo>
                    <a:lnTo>
                      <a:pt x="304" y="322"/>
                    </a:lnTo>
                    <a:lnTo>
                      <a:pt x="302" y="322"/>
                    </a:lnTo>
                    <a:lnTo>
                      <a:pt x="302" y="321"/>
                    </a:lnTo>
                    <a:lnTo>
                      <a:pt x="301" y="321"/>
                    </a:lnTo>
                    <a:lnTo>
                      <a:pt x="300" y="321"/>
                    </a:lnTo>
                    <a:lnTo>
                      <a:pt x="300" y="319"/>
                    </a:lnTo>
                    <a:lnTo>
                      <a:pt x="299" y="319"/>
                    </a:lnTo>
                    <a:lnTo>
                      <a:pt x="297" y="319"/>
                    </a:lnTo>
                    <a:lnTo>
                      <a:pt x="297" y="318"/>
                    </a:lnTo>
                    <a:lnTo>
                      <a:pt x="297" y="317"/>
                    </a:lnTo>
                    <a:lnTo>
                      <a:pt x="296" y="317"/>
                    </a:lnTo>
                    <a:lnTo>
                      <a:pt x="297" y="315"/>
                    </a:lnTo>
                    <a:lnTo>
                      <a:pt x="297" y="314"/>
                    </a:lnTo>
                    <a:lnTo>
                      <a:pt x="296" y="313"/>
                    </a:lnTo>
                    <a:lnTo>
                      <a:pt x="295" y="313"/>
                    </a:lnTo>
                    <a:lnTo>
                      <a:pt x="295" y="311"/>
                    </a:lnTo>
                    <a:lnTo>
                      <a:pt x="293" y="310"/>
                    </a:lnTo>
                    <a:lnTo>
                      <a:pt x="293" y="311"/>
                    </a:lnTo>
                    <a:lnTo>
                      <a:pt x="292" y="311"/>
                    </a:lnTo>
                    <a:lnTo>
                      <a:pt x="291" y="311"/>
                    </a:lnTo>
                    <a:lnTo>
                      <a:pt x="289" y="311"/>
                    </a:lnTo>
                    <a:lnTo>
                      <a:pt x="289" y="313"/>
                    </a:lnTo>
                    <a:lnTo>
                      <a:pt x="288" y="313"/>
                    </a:lnTo>
                    <a:lnTo>
                      <a:pt x="287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4" y="311"/>
                    </a:lnTo>
                    <a:lnTo>
                      <a:pt x="283" y="311"/>
                    </a:lnTo>
                    <a:lnTo>
                      <a:pt x="283" y="310"/>
                    </a:lnTo>
                    <a:lnTo>
                      <a:pt x="281" y="310"/>
                    </a:lnTo>
                    <a:lnTo>
                      <a:pt x="280" y="310"/>
                    </a:lnTo>
                    <a:lnTo>
                      <a:pt x="279" y="310"/>
                    </a:lnTo>
                    <a:lnTo>
                      <a:pt x="279" y="309"/>
                    </a:lnTo>
                    <a:lnTo>
                      <a:pt x="278" y="309"/>
                    </a:lnTo>
                    <a:lnTo>
                      <a:pt x="276" y="307"/>
                    </a:lnTo>
                    <a:lnTo>
                      <a:pt x="276" y="305"/>
                    </a:lnTo>
                    <a:lnTo>
                      <a:pt x="275" y="305"/>
                    </a:lnTo>
                    <a:lnTo>
                      <a:pt x="275" y="303"/>
                    </a:lnTo>
                    <a:lnTo>
                      <a:pt x="275" y="302"/>
                    </a:lnTo>
                    <a:lnTo>
                      <a:pt x="274" y="301"/>
                    </a:lnTo>
                    <a:lnTo>
                      <a:pt x="274" y="300"/>
                    </a:lnTo>
                    <a:lnTo>
                      <a:pt x="272" y="298"/>
                    </a:lnTo>
                    <a:lnTo>
                      <a:pt x="271" y="297"/>
                    </a:lnTo>
                    <a:lnTo>
                      <a:pt x="270" y="296"/>
                    </a:lnTo>
                    <a:lnTo>
                      <a:pt x="268" y="296"/>
                    </a:lnTo>
                    <a:lnTo>
                      <a:pt x="268" y="294"/>
                    </a:lnTo>
                    <a:lnTo>
                      <a:pt x="267" y="296"/>
                    </a:lnTo>
                    <a:lnTo>
                      <a:pt x="267" y="297"/>
                    </a:lnTo>
                    <a:lnTo>
                      <a:pt x="266" y="297"/>
                    </a:lnTo>
                    <a:lnTo>
                      <a:pt x="266" y="296"/>
                    </a:lnTo>
                    <a:lnTo>
                      <a:pt x="266" y="297"/>
                    </a:lnTo>
                    <a:lnTo>
                      <a:pt x="264" y="297"/>
                    </a:lnTo>
                    <a:lnTo>
                      <a:pt x="263" y="297"/>
                    </a:lnTo>
                    <a:lnTo>
                      <a:pt x="263" y="298"/>
                    </a:lnTo>
                    <a:lnTo>
                      <a:pt x="263" y="300"/>
                    </a:lnTo>
                    <a:lnTo>
                      <a:pt x="262" y="300"/>
                    </a:lnTo>
                    <a:lnTo>
                      <a:pt x="263" y="300"/>
                    </a:lnTo>
                    <a:lnTo>
                      <a:pt x="262" y="301"/>
                    </a:lnTo>
                    <a:lnTo>
                      <a:pt x="263" y="301"/>
                    </a:lnTo>
                    <a:lnTo>
                      <a:pt x="262" y="301"/>
                    </a:lnTo>
                    <a:lnTo>
                      <a:pt x="262" y="300"/>
                    </a:lnTo>
                    <a:lnTo>
                      <a:pt x="261" y="300"/>
                    </a:lnTo>
                    <a:lnTo>
                      <a:pt x="262" y="301"/>
                    </a:lnTo>
                    <a:lnTo>
                      <a:pt x="261" y="301"/>
                    </a:lnTo>
                    <a:lnTo>
                      <a:pt x="261" y="300"/>
                    </a:lnTo>
                    <a:lnTo>
                      <a:pt x="261" y="301"/>
                    </a:lnTo>
                    <a:lnTo>
                      <a:pt x="259" y="301"/>
                    </a:lnTo>
                    <a:lnTo>
                      <a:pt x="258" y="301"/>
                    </a:lnTo>
                    <a:lnTo>
                      <a:pt x="258" y="302"/>
                    </a:lnTo>
                    <a:lnTo>
                      <a:pt x="257" y="302"/>
                    </a:lnTo>
                    <a:lnTo>
                      <a:pt x="255" y="302"/>
                    </a:lnTo>
                    <a:lnTo>
                      <a:pt x="254" y="302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4" y="300"/>
                    </a:lnTo>
                    <a:lnTo>
                      <a:pt x="254" y="298"/>
                    </a:lnTo>
                    <a:lnTo>
                      <a:pt x="253" y="298"/>
                    </a:lnTo>
                    <a:lnTo>
                      <a:pt x="251" y="298"/>
                    </a:lnTo>
                    <a:lnTo>
                      <a:pt x="251" y="300"/>
                    </a:lnTo>
                    <a:lnTo>
                      <a:pt x="250" y="300"/>
                    </a:lnTo>
                    <a:lnTo>
                      <a:pt x="249" y="300"/>
                    </a:lnTo>
                    <a:lnTo>
                      <a:pt x="247" y="300"/>
                    </a:lnTo>
                    <a:lnTo>
                      <a:pt x="246" y="300"/>
                    </a:lnTo>
                    <a:lnTo>
                      <a:pt x="246" y="298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2" y="298"/>
                    </a:lnTo>
                    <a:lnTo>
                      <a:pt x="242" y="297"/>
                    </a:lnTo>
                    <a:lnTo>
                      <a:pt x="244" y="297"/>
                    </a:lnTo>
                    <a:lnTo>
                      <a:pt x="242" y="297"/>
                    </a:lnTo>
                    <a:lnTo>
                      <a:pt x="241" y="297"/>
                    </a:lnTo>
                    <a:lnTo>
                      <a:pt x="240" y="297"/>
                    </a:lnTo>
                    <a:lnTo>
                      <a:pt x="238" y="297"/>
                    </a:lnTo>
                    <a:lnTo>
                      <a:pt x="238" y="296"/>
                    </a:lnTo>
                    <a:lnTo>
                      <a:pt x="237" y="296"/>
                    </a:lnTo>
                    <a:lnTo>
                      <a:pt x="236" y="297"/>
                    </a:lnTo>
                    <a:lnTo>
                      <a:pt x="236" y="298"/>
                    </a:lnTo>
                    <a:lnTo>
                      <a:pt x="236" y="300"/>
                    </a:lnTo>
                    <a:lnTo>
                      <a:pt x="236" y="301"/>
                    </a:lnTo>
                    <a:lnTo>
                      <a:pt x="233" y="300"/>
                    </a:lnTo>
                    <a:lnTo>
                      <a:pt x="233" y="298"/>
                    </a:lnTo>
                    <a:lnTo>
                      <a:pt x="232" y="298"/>
                    </a:lnTo>
                    <a:lnTo>
                      <a:pt x="229" y="297"/>
                    </a:lnTo>
                    <a:lnTo>
                      <a:pt x="228" y="296"/>
                    </a:lnTo>
                    <a:lnTo>
                      <a:pt x="227" y="296"/>
                    </a:lnTo>
                    <a:lnTo>
                      <a:pt x="227" y="297"/>
                    </a:lnTo>
                    <a:lnTo>
                      <a:pt x="225" y="297"/>
                    </a:lnTo>
                    <a:lnTo>
                      <a:pt x="225" y="298"/>
                    </a:lnTo>
                    <a:lnTo>
                      <a:pt x="225" y="300"/>
                    </a:lnTo>
                    <a:lnTo>
                      <a:pt x="227" y="300"/>
                    </a:lnTo>
                    <a:lnTo>
                      <a:pt x="227" y="301"/>
                    </a:lnTo>
                    <a:lnTo>
                      <a:pt x="227" y="302"/>
                    </a:lnTo>
                    <a:lnTo>
                      <a:pt x="228" y="302"/>
                    </a:lnTo>
                    <a:lnTo>
                      <a:pt x="228" y="303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7" y="306"/>
                    </a:lnTo>
                    <a:lnTo>
                      <a:pt x="228" y="307"/>
                    </a:lnTo>
                    <a:lnTo>
                      <a:pt x="229" y="307"/>
                    </a:lnTo>
                    <a:lnTo>
                      <a:pt x="229" y="309"/>
                    </a:lnTo>
                    <a:lnTo>
                      <a:pt x="230" y="309"/>
                    </a:lnTo>
                    <a:lnTo>
                      <a:pt x="232" y="309"/>
                    </a:lnTo>
                    <a:lnTo>
                      <a:pt x="232" y="310"/>
                    </a:lnTo>
                    <a:lnTo>
                      <a:pt x="233" y="310"/>
                    </a:lnTo>
                    <a:lnTo>
                      <a:pt x="232" y="310"/>
                    </a:lnTo>
                    <a:lnTo>
                      <a:pt x="232" y="311"/>
                    </a:lnTo>
                    <a:lnTo>
                      <a:pt x="233" y="311"/>
                    </a:lnTo>
                    <a:lnTo>
                      <a:pt x="234" y="311"/>
                    </a:lnTo>
                    <a:lnTo>
                      <a:pt x="233" y="313"/>
                    </a:lnTo>
                    <a:lnTo>
                      <a:pt x="233" y="311"/>
                    </a:lnTo>
                    <a:lnTo>
                      <a:pt x="232" y="311"/>
                    </a:lnTo>
                    <a:lnTo>
                      <a:pt x="232" y="310"/>
                    </a:lnTo>
                    <a:lnTo>
                      <a:pt x="230" y="310"/>
                    </a:lnTo>
                    <a:lnTo>
                      <a:pt x="229" y="310"/>
                    </a:lnTo>
                    <a:lnTo>
                      <a:pt x="229" y="309"/>
                    </a:lnTo>
                    <a:lnTo>
                      <a:pt x="228" y="309"/>
                    </a:lnTo>
                    <a:lnTo>
                      <a:pt x="227" y="309"/>
                    </a:lnTo>
                    <a:lnTo>
                      <a:pt x="225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3" y="307"/>
                    </a:lnTo>
                    <a:lnTo>
                      <a:pt x="221" y="307"/>
                    </a:lnTo>
                    <a:lnTo>
                      <a:pt x="220" y="307"/>
                    </a:lnTo>
                    <a:lnTo>
                      <a:pt x="219" y="307"/>
                    </a:lnTo>
                    <a:lnTo>
                      <a:pt x="217" y="307"/>
                    </a:lnTo>
                    <a:lnTo>
                      <a:pt x="216" y="307"/>
                    </a:lnTo>
                    <a:lnTo>
                      <a:pt x="215" y="306"/>
                    </a:lnTo>
                    <a:lnTo>
                      <a:pt x="215" y="307"/>
                    </a:lnTo>
                    <a:lnTo>
                      <a:pt x="213" y="307"/>
                    </a:lnTo>
                    <a:lnTo>
                      <a:pt x="212" y="307"/>
                    </a:lnTo>
                    <a:lnTo>
                      <a:pt x="212" y="306"/>
                    </a:lnTo>
                    <a:lnTo>
                      <a:pt x="211" y="306"/>
                    </a:lnTo>
                    <a:lnTo>
                      <a:pt x="209" y="306"/>
                    </a:lnTo>
                    <a:lnTo>
                      <a:pt x="209" y="305"/>
                    </a:lnTo>
                    <a:lnTo>
                      <a:pt x="208" y="305"/>
                    </a:lnTo>
                    <a:lnTo>
                      <a:pt x="207" y="305"/>
                    </a:lnTo>
                    <a:lnTo>
                      <a:pt x="206" y="303"/>
                    </a:lnTo>
                    <a:lnTo>
                      <a:pt x="204" y="303"/>
                    </a:lnTo>
                    <a:lnTo>
                      <a:pt x="204" y="302"/>
                    </a:lnTo>
                    <a:lnTo>
                      <a:pt x="203" y="302"/>
                    </a:lnTo>
                    <a:lnTo>
                      <a:pt x="202" y="302"/>
                    </a:lnTo>
                    <a:lnTo>
                      <a:pt x="200" y="302"/>
                    </a:lnTo>
                    <a:lnTo>
                      <a:pt x="199" y="302"/>
                    </a:lnTo>
                    <a:lnTo>
                      <a:pt x="199" y="301"/>
                    </a:lnTo>
                    <a:lnTo>
                      <a:pt x="198" y="301"/>
                    </a:lnTo>
                    <a:lnTo>
                      <a:pt x="198" y="300"/>
                    </a:lnTo>
                    <a:lnTo>
                      <a:pt x="196" y="300"/>
                    </a:lnTo>
                    <a:lnTo>
                      <a:pt x="196" y="298"/>
                    </a:lnTo>
                    <a:lnTo>
                      <a:pt x="195" y="298"/>
                    </a:lnTo>
                    <a:lnTo>
                      <a:pt x="194" y="300"/>
                    </a:lnTo>
                    <a:lnTo>
                      <a:pt x="192" y="300"/>
                    </a:lnTo>
                    <a:lnTo>
                      <a:pt x="191" y="300"/>
                    </a:lnTo>
                    <a:lnTo>
                      <a:pt x="191" y="301"/>
                    </a:lnTo>
                    <a:lnTo>
                      <a:pt x="190" y="301"/>
                    </a:lnTo>
                    <a:lnTo>
                      <a:pt x="189" y="301"/>
                    </a:lnTo>
                    <a:lnTo>
                      <a:pt x="189" y="302"/>
                    </a:lnTo>
                    <a:lnTo>
                      <a:pt x="187" y="302"/>
                    </a:lnTo>
                    <a:lnTo>
                      <a:pt x="187" y="303"/>
                    </a:lnTo>
                    <a:lnTo>
                      <a:pt x="187" y="305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5" y="305"/>
                    </a:lnTo>
                    <a:lnTo>
                      <a:pt x="183" y="305"/>
                    </a:lnTo>
                    <a:lnTo>
                      <a:pt x="182" y="305"/>
                    </a:lnTo>
                    <a:lnTo>
                      <a:pt x="181" y="305"/>
                    </a:lnTo>
                    <a:lnTo>
                      <a:pt x="181" y="306"/>
                    </a:lnTo>
                    <a:lnTo>
                      <a:pt x="181" y="305"/>
                    </a:lnTo>
                    <a:lnTo>
                      <a:pt x="179" y="305"/>
                    </a:lnTo>
                    <a:lnTo>
                      <a:pt x="181" y="305"/>
                    </a:lnTo>
                    <a:lnTo>
                      <a:pt x="181" y="303"/>
                    </a:lnTo>
                    <a:lnTo>
                      <a:pt x="179" y="302"/>
                    </a:lnTo>
                    <a:lnTo>
                      <a:pt x="179" y="303"/>
                    </a:lnTo>
                    <a:lnTo>
                      <a:pt x="178" y="303"/>
                    </a:lnTo>
                    <a:lnTo>
                      <a:pt x="178" y="302"/>
                    </a:lnTo>
                    <a:lnTo>
                      <a:pt x="177" y="302"/>
                    </a:lnTo>
                    <a:lnTo>
                      <a:pt x="174" y="302"/>
                    </a:lnTo>
                    <a:lnTo>
                      <a:pt x="173" y="302"/>
                    </a:lnTo>
                    <a:lnTo>
                      <a:pt x="173" y="303"/>
                    </a:lnTo>
                    <a:lnTo>
                      <a:pt x="172" y="303"/>
                    </a:lnTo>
                    <a:lnTo>
                      <a:pt x="170" y="303"/>
                    </a:lnTo>
                    <a:lnTo>
                      <a:pt x="170" y="305"/>
                    </a:lnTo>
                    <a:lnTo>
                      <a:pt x="169" y="303"/>
                    </a:lnTo>
                    <a:lnTo>
                      <a:pt x="169" y="302"/>
                    </a:lnTo>
                    <a:lnTo>
                      <a:pt x="169" y="301"/>
                    </a:lnTo>
                    <a:lnTo>
                      <a:pt x="168" y="301"/>
                    </a:lnTo>
                    <a:lnTo>
                      <a:pt x="166" y="302"/>
                    </a:lnTo>
                    <a:lnTo>
                      <a:pt x="165" y="302"/>
                    </a:lnTo>
                    <a:lnTo>
                      <a:pt x="164" y="302"/>
                    </a:lnTo>
                    <a:lnTo>
                      <a:pt x="162" y="302"/>
                    </a:lnTo>
                    <a:lnTo>
                      <a:pt x="161" y="302"/>
                    </a:lnTo>
                    <a:lnTo>
                      <a:pt x="161" y="303"/>
                    </a:lnTo>
                    <a:lnTo>
                      <a:pt x="160" y="303"/>
                    </a:lnTo>
                    <a:lnTo>
                      <a:pt x="158" y="303"/>
                    </a:lnTo>
                    <a:lnTo>
                      <a:pt x="158" y="305"/>
                    </a:lnTo>
                    <a:lnTo>
                      <a:pt x="157" y="305"/>
                    </a:lnTo>
                    <a:lnTo>
                      <a:pt x="156" y="305"/>
                    </a:lnTo>
                    <a:lnTo>
                      <a:pt x="153" y="306"/>
                    </a:lnTo>
                    <a:lnTo>
                      <a:pt x="152" y="305"/>
                    </a:lnTo>
                    <a:lnTo>
                      <a:pt x="151" y="306"/>
                    </a:lnTo>
                    <a:lnTo>
                      <a:pt x="149" y="306"/>
                    </a:lnTo>
                    <a:lnTo>
                      <a:pt x="149" y="305"/>
                    </a:lnTo>
                    <a:lnTo>
                      <a:pt x="148" y="305"/>
                    </a:lnTo>
                    <a:lnTo>
                      <a:pt x="147" y="305"/>
                    </a:lnTo>
                    <a:lnTo>
                      <a:pt x="145" y="305"/>
                    </a:lnTo>
                    <a:lnTo>
                      <a:pt x="144" y="305"/>
                    </a:lnTo>
                    <a:lnTo>
                      <a:pt x="143" y="303"/>
                    </a:lnTo>
                    <a:lnTo>
                      <a:pt x="143" y="302"/>
                    </a:lnTo>
                    <a:lnTo>
                      <a:pt x="141" y="302"/>
                    </a:lnTo>
                    <a:lnTo>
                      <a:pt x="141" y="301"/>
                    </a:lnTo>
                    <a:lnTo>
                      <a:pt x="143" y="301"/>
                    </a:lnTo>
                    <a:lnTo>
                      <a:pt x="143" y="300"/>
                    </a:lnTo>
                    <a:lnTo>
                      <a:pt x="141" y="300"/>
                    </a:lnTo>
                    <a:lnTo>
                      <a:pt x="141" y="298"/>
                    </a:lnTo>
                    <a:lnTo>
                      <a:pt x="141" y="297"/>
                    </a:lnTo>
                    <a:lnTo>
                      <a:pt x="141" y="296"/>
                    </a:lnTo>
                    <a:lnTo>
                      <a:pt x="141" y="294"/>
                    </a:lnTo>
                    <a:lnTo>
                      <a:pt x="141" y="293"/>
                    </a:lnTo>
                    <a:lnTo>
                      <a:pt x="140" y="293"/>
                    </a:lnTo>
                    <a:lnTo>
                      <a:pt x="139" y="293"/>
                    </a:lnTo>
                    <a:lnTo>
                      <a:pt x="137" y="293"/>
                    </a:lnTo>
                    <a:lnTo>
                      <a:pt x="137" y="292"/>
                    </a:lnTo>
                    <a:lnTo>
                      <a:pt x="136" y="292"/>
                    </a:lnTo>
                    <a:lnTo>
                      <a:pt x="136" y="293"/>
                    </a:lnTo>
                    <a:lnTo>
                      <a:pt x="135" y="293"/>
                    </a:lnTo>
                    <a:lnTo>
                      <a:pt x="134" y="293"/>
                    </a:lnTo>
                    <a:lnTo>
                      <a:pt x="134" y="294"/>
                    </a:lnTo>
                    <a:lnTo>
                      <a:pt x="132" y="294"/>
                    </a:lnTo>
                    <a:lnTo>
                      <a:pt x="131" y="294"/>
                    </a:lnTo>
                    <a:lnTo>
                      <a:pt x="130" y="294"/>
                    </a:lnTo>
                    <a:lnTo>
                      <a:pt x="130" y="296"/>
                    </a:lnTo>
                    <a:lnTo>
                      <a:pt x="128" y="296"/>
                    </a:lnTo>
                    <a:lnTo>
                      <a:pt x="127" y="297"/>
                    </a:lnTo>
                    <a:lnTo>
                      <a:pt x="126" y="298"/>
                    </a:lnTo>
                    <a:lnTo>
                      <a:pt x="124" y="300"/>
                    </a:lnTo>
                    <a:lnTo>
                      <a:pt x="123" y="300"/>
                    </a:lnTo>
                    <a:lnTo>
                      <a:pt x="122" y="300"/>
                    </a:lnTo>
                    <a:lnTo>
                      <a:pt x="122" y="298"/>
                    </a:lnTo>
                    <a:lnTo>
                      <a:pt x="122" y="297"/>
                    </a:lnTo>
                    <a:lnTo>
                      <a:pt x="123" y="297"/>
                    </a:lnTo>
                    <a:lnTo>
                      <a:pt x="123" y="296"/>
                    </a:lnTo>
                    <a:lnTo>
                      <a:pt x="124" y="294"/>
                    </a:lnTo>
                    <a:lnTo>
                      <a:pt x="123" y="294"/>
                    </a:lnTo>
                    <a:lnTo>
                      <a:pt x="122" y="294"/>
                    </a:lnTo>
                    <a:lnTo>
                      <a:pt x="122" y="293"/>
                    </a:lnTo>
                    <a:lnTo>
                      <a:pt x="120" y="293"/>
                    </a:lnTo>
                    <a:lnTo>
                      <a:pt x="120" y="292"/>
                    </a:lnTo>
                    <a:lnTo>
                      <a:pt x="119" y="292"/>
                    </a:lnTo>
                    <a:lnTo>
                      <a:pt x="119" y="290"/>
                    </a:lnTo>
                    <a:lnTo>
                      <a:pt x="118" y="290"/>
                    </a:lnTo>
                    <a:lnTo>
                      <a:pt x="117" y="290"/>
                    </a:lnTo>
                    <a:lnTo>
                      <a:pt x="115" y="289"/>
                    </a:lnTo>
                    <a:lnTo>
                      <a:pt x="114" y="289"/>
                    </a:lnTo>
                    <a:lnTo>
                      <a:pt x="114" y="290"/>
                    </a:lnTo>
                    <a:lnTo>
                      <a:pt x="113" y="290"/>
                    </a:lnTo>
                    <a:lnTo>
                      <a:pt x="111" y="290"/>
                    </a:lnTo>
                    <a:lnTo>
                      <a:pt x="111" y="292"/>
                    </a:lnTo>
                    <a:lnTo>
                      <a:pt x="110" y="292"/>
                    </a:lnTo>
                    <a:lnTo>
                      <a:pt x="110" y="293"/>
                    </a:lnTo>
                    <a:lnTo>
                      <a:pt x="110" y="294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6" y="296"/>
                    </a:lnTo>
                    <a:lnTo>
                      <a:pt x="106" y="294"/>
                    </a:lnTo>
                    <a:lnTo>
                      <a:pt x="106" y="296"/>
                    </a:lnTo>
                    <a:lnTo>
                      <a:pt x="105" y="296"/>
                    </a:lnTo>
                    <a:lnTo>
                      <a:pt x="103" y="296"/>
                    </a:lnTo>
                    <a:lnTo>
                      <a:pt x="102" y="296"/>
                    </a:lnTo>
                    <a:lnTo>
                      <a:pt x="102" y="297"/>
                    </a:lnTo>
                    <a:lnTo>
                      <a:pt x="101" y="297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98" y="298"/>
                    </a:lnTo>
                    <a:lnTo>
                      <a:pt x="97" y="298"/>
                    </a:lnTo>
                    <a:lnTo>
                      <a:pt x="97" y="300"/>
                    </a:lnTo>
                    <a:lnTo>
                      <a:pt x="96" y="300"/>
                    </a:lnTo>
                    <a:lnTo>
                      <a:pt x="96" y="301"/>
                    </a:lnTo>
                    <a:lnTo>
                      <a:pt x="94" y="300"/>
                    </a:lnTo>
                    <a:lnTo>
                      <a:pt x="94" y="301"/>
                    </a:lnTo>
                    <a:lnTo>
                      <a:pt x="96" y="301"/>
                    </a:lnTo>
                    <a:lnTo>
                      <a:pt x="94" y="301"/>
                    </a:lnTo>
                    <a:lnTo>
                      <a:pt x="93" y="301"/>
                    </a:lnTo>
                    <a:lnTo>
                      <a:pt x="93" y="302"/>
                    </a:lnTo>
                    <a:lnTo>
                      <a:pt x="93" y="301"/>
                    </a:lnTo>
                    <a:lnTo>
                      <a:pt x="92" y="301"/>
                    </a:lnTo>
                    <a:lnTo>
                      <a:pt x="92" y="302"/>
                    </a:lnTo>
                    <a:lnTo>
                      <a:pt x="92" y="301"/>
                    </a:lnTo>
                    <a:lnTo>
                      <a:pt x="92" y="300"/>
                    </a:lnTo>
                    <a:lnTo>
                      <a:pt x="92" y="301"/>
                    </a:lnTo>
                    <a:lnTo>
                      <a:pt x="90" y="301"/>
                    </a:lnTo>
                    <a:lnTo>
                      <a:pt x="90" y="300"/>
                    </a:lnTo>
                    <a:lnTo>
                      <a:pt x="92" y="300"/>
                    </a:lnTo>
                    <a:lnTo>
                      <a:pt x="90" y="300"/>
                    </a:lnTo>
                    <a:lnTo>
                      <a:pt x="89" y="300"/>
                    </a:lnTo>
                    <a:lnTo>
                      <a:pt x="89" y="298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6" y="298"/>
                    </a:lnTo>
                    <a:lnTo>
                      <a:pt x="85" y="298"/>
                    </a:lnTo>
                    <a:lnTo>
                      <a:pt x="84" y="298"/>
                    </a:lnTo>
                    <a:lnTo>
                      <a:pt x="83" y="298"/>
                    </a:lnTo>
                    <a:lnTo>
                      <a:pt x="81" y="298"/>
                    </a:lnTo>
                    <a:lnTo>
                      <a:pt x="80" y="298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6" y="298"/>
                    </a:lnTo>
                    <a:lnTo>
                      <a:pt x="75" y="298"/>
                    </a:lnTo>
                    <a:lnTo>
                      <a:pt x="75" y="297"/>
                    </a:lnTo>
                    <a:lnTo>
                      <a:pt x="75" y="298"/>
                    </a:lnTo>
                    <a:lnTo>
                      <a:pt x="73" y="298"/>
                    </a:lnTo>
                    <a:lnTo>
                      <a:pt x="72" y="298"/>
                    </a:lnTo>
                    <a:lnTo>
                      <a:pt x="71" y="298"/>
                    </a:lnTo>
                    <a:lnTo>
                      <a:pt x="72" y="298"/>
                    </a:lnTo>
                    <a:lnTo>
                      <a:pt x="72" y="297"/>
                    </a:lnTo>
                    <a:lnTo>
                      <a:pt x="71" y="297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8" y="298"/>
                    </a:lnTo>
                    <a:lnTo>
                      <a:pt x="67" y="298"/>
                    </a:lnTo>
                    <a:lnTo>
                      <a:pt x="67" y="300"/>
                    </a:lnTo>
                    <a:lnTo>
                      <a:pt x="65" y="300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2" y="301"/>
                    </a:lnTo>
                    <a:lnTo>
                      <a:pt x="62" y="302"/>
                    </a:lnTo>
                    <a:lnTo>
                      <a:pt x="60" y="302"/>
                    </a:lnTo>
                    <a:lnTo>
                      <a:pt x="62" y="302"/>
                    </a:lnTo>
                    <a:lnTo>
                      <a:pt x="60" y="303"/>
                    </a:lnTo>
                    <a:lnTo>
                      <a:pt x="62" y="303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8" y="303"/>
                    </a:lnTo>
                    <a:lnTo>
                      <a:pt x="58" y="302"/>
                    </a:lnTo>
                    <a:lnTo>
                      <a:pt x="56" y="302"/>
                    </a:lnTo>
                    <a:lnTo>
                      <a:pt x="56" y="303"/>
                    </a:lnTo>
                    <a:lnTo>
                      <a:pt x="55" y="303"/>
                    </a:lnTo>
                    <a:lnTo>
                      <a:pt x="55" y="305"/>
                    </a:lnTo>
                    <a:lnTo>
                      <a:pt x="56" y="305"/>
                    </a:lnTo>
                    <a:lnTo>
                      <a:pt x="55" y="305"/>
                    </a:lnTo>
                    <a:lnTo>
                      <a:pt x="54" y="305"/>
                    </a:lnTo>
                    <a:lnTo>
                      <a:pt x="54" y="306"/>
                    </a:lnTo>
                    <a:lnTo>
                      <a:pt x="52" y="306"/>
                    </a:lnTo>
                    <a:lnTo>
                      <a:pt x="51" y="306"/>
                    </a:lnTo>
                    <a:lnTo>
                      <a:pt x="50" y="306"/>
                    </a:lnTo>
                    <a:lnTo>
                      <a:pt x="50" y="307"/>
                    </a:lnTo>
                    <a:lnTo>
                      <a:pt x="48" y="307"/>
                    </a:lnTo>
                    <a:lnTo>
                      <a:pt x="47" y="309"/>
                    </a:lnTo>
                    <a:lnTo>
                      <a:pt x="46" y="309"/>
                    </a:lnTo>
                    <a:lnTo>
                      <a:pt x="46" y="310"/>
                    </a:lnTo>
                    <a:lnTo>
                      <a:pt x="45" y="310"/>
                    </a:lnTo>
                    <a:lnTo>
                      <a:pt x="46" y="309"/>
                    </a:lnTo>
                    <a:lnTo>
                      <a:pt x="46" y="307"/>
                    </a:lnTo>
                    <a:lnTo>
                      <a:pt x="45" y="307"/>
                    </a:lnTo>
                    <a:lnTo>
                      <a:pt x="43" y="307"/>
                    </a:lnTo>
                    <a:lnTo>
                      <a:pt x="43" y="306"/>
                    </a:lnTo>
                    <a:lnTo>
                      <a:pt x="43" y="305"/>
                    </a:lnTo>
                    <a:lnTo>
                      <a:pt x="42" y="305"/>
                    </a:lnTo>
                    <a:lnTo>
                      <a:pt x="42" y="303"/>
                    </a:lnTo>
                    <a:lnTo>
                      <a:pt x="41" y="303"/>
                    </a:lnTo>
                    <a:lnTo>
                      <a:pt x="41" y="302"/>
                    </a:lnTo>
                    <a:lnTo>
                      <a:pt x="41" y="301"/>
                    </a:lnTo>
                    <a:lnTo>
                      <a:pt x="39" y="301"/>
                    </a:lnTo>
                    <a:lnTo>
                      <a:pt x="41" y="301"/>
                    </a:lnTo>
                    <a:lnTo>
                      <a:pt x="41" y="300"/>
                    </a:lnTo>
                    <a:lnTo>
                      <a:pt x="39" y="300"/>
                    </a:lnTo>
                    <a:lnTo>
                      <a:pt x="39" y="298"/>
                    </a:lnTo>
                    <a:lnTo>
                      <a:pt x="39" y="297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7" y="296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5" y="293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8" y="294"/>
                    </a:lnTo>
                    <a:lnTo>
                      <a:pt x="39" y="294"/>
                    </a:lnTo>
                    <a:lnTo>
                      <a:pt x="39" y="293"/>
                    </a:lnTo>
                    <a:lnTo>
                      <a:pt x="38" y="293"/>
                    </a:lnTo>
                    <a:lnTo>
                      <a:pt x="38" y="292"/>
                    </a:lnTo>
                    <a:lnTo>
                      <a:pt x="38" y="290"/>
                    </a:lnTo>
                    <a:lnTo>
                      <a:pt x="38" y="289"/>
                    </a:lnTo>
                    <a:lnTo>
                      <a:pt x="39" y="289"/>
                    </a:lnTo>
                    <a:lnTo>
                      <a:pt x="39" y="288"/>
                    </a:lnTo>
                    <a:lnTo>
                      <a:pt x="39" y="286"/>
                    </a:lnTo>
                    <a:lnTo>
                      <a:pt x="41" y="286"/>
                    </a:lnTo>
                    <a:lnTo>
                      <a:pt x="41" y="285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41" y="281"/>
                    </a:lnTo>
                    <a:lnTo>
                      <a:pt x="42" y="281"/>
                    </a:lnTo>
                    <a:lnTo>
                      <a:pt x="41" y="281"/>
                    </a:lnTo>
                    <a:lnTo>
                      <a:pt x="41" y="280"/>
                    </a:lnTo>
                    <a:lnTo>
                      <a:pt x="42" y="280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3" y="277"/>
                    </a:lnTo>
                    <a:lnTo>
                      <a:pt x="43" y="276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5" y="273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5" y="271"/>
                    </a:lnTo>
                    <a:lnTo>
                      <a:pt x="43" y="271"/>
                    </a:lnTo>
                    <a:lnTo>
                      <a:pt x="45" y="271"/>
                    </a:lnTo>
                    <a:lnTo>
                      <a:pt x="45" y="269"/>
                    </a:lnTo>
                    <a:lnTo>
                      <a:pt x="45" y="268"/>
                    </a:lnTo>
                    <a:lnTo>
                      <a:pt x="45" y="267"/>
                    </a:lnTo>
                    <a:lnTo>
                      <a:pt x="45" y="264"/>
                    </a:lnTo>
                    <a:lnTo>
                      <a:pt x="45" y="263"/>
                    </a:lnTo>
                    <a:lnTo>
                      <a:pt x="43" y="263"/>
                    </a:lnTo>
                    <a:lnTo>
                      <a:pt x="42" y="260"/>
                    </a:lnTo>
                    <a:lnTo>
                      <a:pt x="41" y="256"/>
                    </a:lnTo>
                    <a:lnTo>
                      <a:pt x="41" y="255"/>
                    </a:lnTo>
                    <a:lnTo>
                      <a:pt x="38" y="249"/>
                    </a:lnTo>
                    <a:lnTo>
                      <a:pt x="37" y="246"/>
                    </a:lnTo>
                    <a:lnTo>
                      <a:pt x="35" y="242"/>
                    </a:lnTo>
                    <a:lnTo>
                      <a:pt x="33" y="235"/>
                    </a:lnTo>
                    <a:lnTo>
                      <a:pt x="33" y="234"/>
                    </a:lnTo>
                    <a:lnTo>
                      <a:pt x="31" y="233"/>
                    </a:lnTo>
                    <a:lnTo>
                      <a:pt x="30" y="231"/>
                    </a:lnTo>
                    <a:lnTo>
                      <a:pt x="30" y="230"/>
                    </a:lnTo>
                    <a:lnTo>
                      <a:pt x="29" y="230"/>
                    </a:lnTo>
                    <a:lnTo>
                      <a:pt x="29" y="229"/>
                    </a:lnTo>
                    <a:lnTo>
                      <a:pt x="28" y="229"/>
                    </a:lnTo>
                    <a:lnTo>
                      <a:pt x="26" y="229"/>
                    </a:lnTo>
                    <a:lnTo>
                      <a:pt x="26" y="228"/>
                    </a:lnTo>
                    <a:lnTo>
                      <a:pt x="25" y="228"/>
                    </a:lnTo>
                    <a:lnTo>
                      <a:pt x="25" y="226"/>
                    </a:lnTo>
                    <a:lnTo>
                      <a:pt x="24" y="226"/>
                    </a:lnTo>
                    <a:lnTo>
                      <a:pt x="24" y="225"/>
                    </a:lnTo>
                    <a:lnTo>
                      <a:pt x="22" y="225"/>
                    </a:lnTo>
                    <a:lnTo>
                      <a:pt x="22" y="224"/>
                    </a:lnTo>
                    <a:lnTo>
                      <a:pt x="21" y="224"/>
                    </a:lnTo>
                    <a:lnTo>
                      <a:pt x="21" y="222"/>
                    </a:lnTo>
                    <a:lnTo>
                      <a:pt x="21" y="221"/>
                    </a:lnTo>
                    <a:lnTo>
                      <a:pt x="21" y="220"/>
                    </a:lnTo>
                    <a:lnTo>
                      <a:pt x="21" y="218"/>
                    </a:lnTo>
                    <a:lnTo>
                      <a:pt x="20" y="218"/>
                    </a:lnTo>
                    <a:lnTo>
                      <a:pt x="14" y="213"/>
                    </a:lnTo>
                    <a:lnTo>
                      <a:pt x="12" y="211"/>
                    </a:lnTo>
                    <a:lnTo>
                      <a:pt x="9" y="208"/>
                    </a:lnTo>
                    <a:lnTo>
                      <a:pt x="4" y="203"/>
                    </a:lnTo>
                    <a:lnTo>
                      <a:pt x="4" y="201"/>
                    </a:lnTo>
                    <a:lnTo>
                      <a:pt x="3" y="201"/>
                    </a:lnTo>
                    <a:lnTo>
                      <a:pt x="3" y="200"/>
                    </a:lnTo>
                    <a:lnTo>
                      <a:pt x="1" y="200"/>
                    </a:lnTo>
                    <a:lnTo>
                      <a:pt x="1" y="199"/>
                    </a:lnTo>
                    <a:lnTo>
                      <a:pt x="0" y="199"/>
                    </a:lnTo>
                    <a:lnTo>
                      <a:pt x="0" y="197"/>
                    </a:lnTo>
                    <a:lnTo>
                      <a:pt x="1" y="196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4" y="195"/>
                    </a:lnTo>
                    <a:lnTo>
                      <a:pt x="5" y="195"/>
                    </a:lnTo>
                    <a:lnTo>
                      <a:pt x="7" y="195"/>
                    </a:lnTo>
                    <a:lnTo>
                      <a:pt x="7" y="194"/>
                    </a:lnTo>
                    <a:lnTo>
                      <a:pt x="8" y="194"/>
                    </a:lnTo>
                    <a:lnTo>
                      <a:pt x="8" y="192"/>
                    </a:lnTo>
                    <a:lnTo>
                      <a:pt x="9" y="192"/>
                    </a:lnTo>
                    <a:lnTo>
                      <a:pt x="11" y="192"/>
                    </a:lnTo>
                    <a:lnTo>
                      <a:pt x="11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4" y="191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88"/>
                    </a:lnTo>
                    <a:lnTo>
                      <a:pt x="14" y="188"/>
                    </a:lnTo>
                    <a:lnTo>
                      <a:pt x="14" y="187"/>
                    </a:lnTo>
                    <a:lnTo>
                      <a:pt x="14" y="186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0" y="183"/>
                    </a:lnTo>
                    <a:lnTo>
                      <a:pt x="21" y="183"/>
                    </a:lnTo>
                    <a:lnTo>
                      <a:pt x="20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8" y="179"/>
                    </a:lnTo>
                    <a:lnTo>
                      <a:pt x="18" y="180"/>
                    </a:lnTo>
                    <a:lnTo>
                      <a:pt x="18" y="179"/>
                    </a:lnTo>
                    <a:lnTo>
                      <a:pt x="18" y="178"/>
                    </a:lnTo>
                    <a:lnTo>
                      <a:pt x="18" y="177"/>
                    </a:lnTo>
                    <a:lnTo>
                      <a:pt x="18" y="175"/>
                    </a:lnTo>
                    <a:lnTo>
                      <a:pt x="18" y="174"/>
                    </a:lnTo>
                    <a:lnTo>
                      <a:pt x="18" y="173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7" y="170"/>
                    </a:lnTo>
                    <a:lnTo>
                      <a:pt x="17" y="169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4" y="167"/>
                    </a:lnTo>
                    <a:lnTo>
                      <a:pt x="14" y="166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2" y="165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9" y="161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8" y="158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6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4"/>
                    </a:lnTo>
                    <a:lnTo>
                      <a:pt x="9" y="153"/>
                    </a:lnTo>
                    <a:lnTo>
                      <a:pt x="9" y="152"/>
                    </a:lnTo>
                    <a:lnTo>
                      <a:pt x="8" y="152"/>
                    </a:lnTo>
                    <a:lnTo>
                      <a:pt x="8" y="150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9" y="146"/>
                    </a:lnTo>
                    <a:lnTo>
                      <a:pt x="8" y="146"/>
                    </a:lnTo>
                    <a:lnTo>
                      <a:pt x="8" y="145"/>
                    </a:lnTo>
                    <a:lnTo>
                      <a:pt x="8" y="144"/>
                    </a:lnTo>
                    <a:lnTo>
                      <a:pt x="8" y="142"/>
                    </a:lnTo>
                    <a:lnTo>
                      <a:pt x="9" y="141"/>
                    </a:lnTo>
                    <a:lnTo>
                      <a:pt x="9" y="140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8" y="133"/>
                    </a:lnTo>
                    <a:lnTo>
                      <a:pt x="8" y="132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11" y="131"/>
                    </a:lnTo>
                    <a:lnTo>
                      <a:pt x="11" y="129"/>
                    </a:lnTo>
                    <a:lnTo>
                      <a:pt x="12" y="129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6" y="129"/>
                    </a:lnTo>
                    <a:lnTo>
                      <a:pt x="16" y="131"/>
                    </a:lnTo>
                    <a:lnTo>
                      <a:pt x="16" y="132"/>
                    </a:lnTo>
                    <a:lnTo>
                      <a:pt x="17" y="132"/>
                    </a:lnTo>
                    <a:lnTo>
                      <a:pt x="17" y="133"/>
                    </a:lnTo>
                    <a:lnTo>
                      <a:pt x="18" y="133"/>
                    </a:lnTo>
                    <a:lnTo>
                      <a:pt x="20" y="133"/>
                    </a:lnTo>
                    <a:lnTo>
                      <a:pt x="20" y="132"/>
                    </a:lnTo>
                    <a:lnTo>
                      <a:pt x="21" y="132"/>
                    </a:lnTo>
                    <a:lnTo>
                      <a:pt x="22" y="132"/>
                    </a:lnTo>
                    <a:lnTo>
                      <a:pt x="21" y="131"/>
                    </a:lnTo>
                    <a:lnTo>
                      <a:pt x="21" y="129"/>
                    </a:lnTo>
                    <a:lnTo>
                      <a:pt x="21" y="128"/>
                    </a:lnTo>
                    <a:lnTo>
                      <a:pt x="21" y="127"/>
                    </a:lnTo>
                    <a:lnTo>
                      <a:pt x="21" y="125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2" y="127"/>
                    </a:lnTo>
                    <a:lnTo>
                      <a:pt x="22" y="128"/>
                    </a:lnTo>
                    <a:lnTo>
                      <a:pt x="24" y="128"/>
                    </a:lnTo>
                    <a:lnTo>
                      <a:pt x="24" y="129"/>
                    </a:lnTo>
                    <a:lnTo>
                      <a:pt x="25" y="129"/>
                    </a:lnTo>
                    <a:lnTo>
                      <a:pt x="26" y="129"/>
                    </a:lnTo>
                    <a:lnTo>
                      <a:pt x="26" y="131"/>
                    </a:lnTo>
                    <a:lnTo>
                      <a:pt x="28" y="131"/>
                    </a:lnTo>
                    <a:lnTo>
                      <a:pt x="29" y="131"/>
                    </a:lnTo>
                    <a:lnTo>
                      <a:pt x="29" y="132"/>
                    </a:lnTo>
                    <a:lnTo>
                      <a:pt x="30" y="132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8" y="128"/>
                    </a:lnTo>
                    <a:lnTo>
                      <a:pt x="38" y="127"/>
                    </a:lnTo>
                    <a:lnTo>
                      <a:pt x="38" y="125"/>
                    </a:lnTo>
                    <a:lnTo>
                      <a:pt x="38" y="124"/>
                    </a:lnTo>
                    <a:lnTo>
                      <a:pt x="39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43" y="124"/>
                    </a:lnTo>
                    <a:lnTo>
                      <a:pt x="45" y="124"/>
                    </a:lnTo>
                    <a:lnTo>
                      <a:pt x="45" y="123"/>
                    </a:lnTo>
                    <a:lnTo>
                      <a:pt x="46" y="123"/>
                    </a:lnTo>
                    <a:lnTo>
                      <a:pt x="47" y="123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50" y="125"/>
                    </a:lnTo>
                    <a:lnTo>
                      <a:pt x="50" y="127"/>
                    </a:lnTo>
                    <a:lnTo>
                      <a:pt x="51" y="127"/>
                    </a:lnTo>
                    <a:lnTo>
                      <a:pt x="51" y="128"/>
                    </a:lnTo>
                    <a:lnTo>
                      <a:pt x="52" y="128"/>
                    </a:lnTo>
                    <a:lnTo>
                      <a:pt x="54" y="128"/>
                    </a:lnTo>
                    <a:lnTo>
                      <a:pt x="54" y="129"/>
                    </a:lnTo>
                    <a:lnTo>
                      <a:pt x="54" y="131"/>
                    </a:lnTo>
                    <a:lnTo>
                      <a:pt x="54" y="132"/>
                    </a:lnTo>
                    <a:lnTo>
                      <a:pt x="55" y="133"/>
                    </a:lnTo>
                    <a:lnTo>
                      <a:pt x="56" y="133"/>
                    </a:lnTo>
                    <a:lnTo>
                      <a:pt x="58" y="133"/>
                    </a:lnTo>
                    <a:lnTo>
                      <a:pt x="58" y="135"/>
                    </a:lnTo>
                    <a:lnTo>
                      <a:pt x="58" y="133"/>
                    </a:lnTo>
                    <a:lnTo>
                      <a:pt x="59" y="133"/>
                    </a:lnTo>
                    <a:lnTo>
                      <a:pt x="60" y="133"/>
                    </a:lnTo>
                    <a:lnTo>
                      <a:pt x="60" y="135"/>
                    </a:lnTo>
                    <a:lnTo>
                      <a:pt x="60" y="133"/>
                    </a:lnTo>
                    <a:lnTo>
                      <a:pt x="62" y="133"/>
                    </a:lnTo>
                    <a:lnTo>
                      <a:pt x="62" y="135"/>
                    </a:lnTo>
                    <a:lnTo>
                      <a:pt x="62" y="133"/>
                    </a:lnTo>
                    <a:lnTo>
                      <a:pt x="63" y="133"/>
                    </a:lnTo>
                    <a:lnTo>
                      <a:pt x="63" y="132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5" y="133"/>
                    </a:lnTo>
                    <a:lnTo>
                      <a:pt x="67" y="133"/>
                    </a:lnTo>
                    <a:lnTo>
                      <a:pt x="67" y="135"/>
                    </a:lnTo>
                    <a:lnTo>
                      <a:pt x="67" y="136"/>
                    </a:lnTo>
                    <a:lnTo>
                      <a:pt x="68" y="136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8" y="132"/>
                    </a:lnTo>
                    <a:lnTo>
                      <a:pt x="68" y="131"/>
                    </a:lnTo>
                    <a:lnTo>
                      <a:pt x="69" y="131"/>
                    </a:lnTo>
                    <a:lnTo>
                      <a:pt x="68" y="131"/>
                    </a:lnTo>
                    <a:lnTo>
                      <a:pt x="68" y="129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9" y="127"/>
                    </a:lnTo>
                    <a:lnTo>
                      <a:pt x="69" y="125"/>
                    </a:lnTo>
                    <a:lnTo>
                      <a:pt x="69" y="124"/>
                    </a:lnTo>
                    <a:lnTo>
                      <a:pt x="69" y="123"/>
                    </a:lnTo>
                    <a:lnTo>
                      <a:pt x="71" y="123"/>
                    </a:lnTo>
                    <a:lnTo>
                      <a:pt x="71" y="122"/>
                    </a:lnTo>
                    <a:lnTo>
                      <a:pt x="71" y="120"/>
                    </a:lnTo>
                    <a:lnTo>
                      <a:pt x="72" y="120"/>
                    </a:lnTo>
                    <a:lnTo>
                      <a:pt x="72" y="119"/>
                    </a:lnTo>
                    <a:lnTo>
                      <a:pt x="72" y="118"/>
                    </a:lnTo>
                    <a:lnTo>
                      <a:pt x="73" y="118"/>
                    </a:lnTo>
                    <a:lnTo>
                      <a:pt x="73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3" y="115"/>
                    </a:lnTo>
                    <a:lnTo>
                      <a:pt x="72" y="115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2"/>
                    </a:lnTo>
                    <a:lnTo>
                      <a:pt x="73" y="111"/>
                    </a:lnTo>
                    <a:lnTo>
                      <a:pt x="73" y="110"/>
                    </a:lnTo>
                    <a:lnTo>
                      <a:pt x="72" y="110"/>
                    </a:lnTo>
                    <a:lnTo>
                      <a:pt x="72" y="108"/>
                    </a:lnTo>
                    <a:lnTo>
                      <a:pt x="73" y="108"/>
                    </a:lnTo>
                    <a:lnTo>
                      <a:pt x="72" y="108"/>
                    </a:lnTo>
                    <a:lnTo>
                      <a:pt x="72" y="107"/>
                    </a:lnTo>
                    <a:lnTo>
                      <a:pt x="71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8" y="103"/>
                    </a:lnTo>
                    <a:lnTo>
                      <a:pt x="68" y="102"/>
                    </a:lnTo>
                    <a:lnTo>
                      <a:pt x="68" y="101"/>
                    </a:lnTo>
                    <a:lnTo>
                      <a:pt x="67" y="101"/>
                    </a:lnTo>
                    <a:lnTo>
                      <a:pt x="67" y="99"/>
                    </a:lnTo>
                    <a:lnTo>
                      <a:pt x="65" y="99"/>
                    </a:lnTo>
                    <a:lnTo>
                      <a:pt x="65" y="98"/>
                    </a:lnTo>
                    <a:lnTo>
                      <a:pt x="67" y="95"/>
                    </a:lnTo>
                    <a:lnTo>
                      <a:pt x="68" y="91"/>
                    </a:lnTo>
                    <a:lnTo>
                      <a:pt x="68" y="90"/>
                    </a:lnTo>
                    <a:lnTo>
                      <a:pt x="68" y="87"/>
                    </a:lnTo>
                    <a:lnTo>
                      <a:pt x="67" y="85"/>
                    </a:lnTo>
                    <a:lnTo>
                      <a:pt x="67" y="81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1"/>
                    </a:lnTo>
                    <a:lnTo>
                      <a:pt x="75" y="81"/>
                    </a:lnTo>
                    <a:lnTo>
                      <a:pt x="76" y="81"/>
                    </a:lnTo>
                    <a:lnTo>
                      <a:pt x="76" y="82"/>
                    </a:lnTo>
                    <a:lnTo>
                      <a:pt x="77" y="82"/>
                    </a:lnTo>
                    <a:lnTo>
                      <a:pt x="77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6"/>
                    </a:lnTo>
                    <a:lnTo>
                      <a:pt x="83" y="86"/>
                    </a:lnTo>
                    <a:lnTo>
                      <a:pt x="83" y="87"/>
                    </a:lnTo>
                    <a:lnTo>
                      <a:pt x="84" y="87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6" y="89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2" y="89"/>
                    </a:lnTo>
                    <a:lnTo>
                      <a:pt x="90" y="89"/>
                    </a:lnTo>
                    <a:lnTo>
                      <a:pt x="90" y="87"/>
                    </a:lnTo>
                    <a:lnTo>
                      <a:pt x="90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89" y="84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6" y="78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4" y="77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7" y="72"/>
                    </a:lnTo>
                    <a:lnTo>
                      <a:pt x="76" y="72"/>
                    </a:lnTo>
                    <a:lnTo>
                      <a:pt x="75" y="72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1" y="69"/>
                    </a:lnTo>
                    <a:lnTo>
                      <a:pt x="69" y="68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4" y="67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2" y="65"/>
                    </a:lnTo>
                    <a:lnTo>
                      <a:pt x="60" y="67"/>
                    </a:lnTo>
                    <a:lnTo>
                      <a:pt x="60" y="65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8" y="63"/>
                    </a:lnTo>
                    <a:lnTo>
                      <a:pt x="56" y="63"/>
                    </a:lnTo>
                    <a:lnTo>
                      <a:pt x="56" y="61"/>
                    </a:lnTo>
                    <a:lnTo>
                      <a:pt x="55" y="61"/>
                    </a:lnTo>
                    <a:lnTo>
                      <a:pt x="54" y="61"/>
                    </a:lnTo>
                    <a:lnTo>
                      <a:pt x="52" y="61"/>
                    </a:lnTo>
                    <a:lnTo>
                      <a:pt x="51" y="61"/>
                    </a:lnTo>
                    <a:lnTo>
                      <a:pt x="50" y="61"/>
                    </a:lnTo>
                    <a:lnTo>
                      <a:pt x="50" y="60"/>
                    </a:lnTo>
                    <a:lnTo>
                      <a:pt x="48" y="60"/>
                    </a:lnTo>
                    <a:lnTo>
                      <a:pt x="48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3"/>
                    </a:lnTo>
                    <a:lnTo>
                      <a:pt x="47" y="52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0"/>
                    </a:lnTo>
                    <a:lnTo>
                      <a:pt x="47" y="50"/>
                    </a:lnTo>
                    <a:lnTo>
                      <a:pt x="47" y="48"/>
                    </a:lnTo>
                    <a:lnTo>
                      <a:pt x="47" y="47"/>
                    </a:lnTo>
                    <a:lnTo>
                      <a:pt x="48" y="47"/>
                    </a:lnTo>
                    <a:lnTo>
                      <a:pt x="48" y="46"/>
                    </a:lnTo>
                    <a:lnTo>
                      <a:pt x="50" y="44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51" y="42"/>
                    </a:lnTo>
                    <a:lnTo>
                      <a:pt x="51" y="40"/>
                    </a:lnTo>
                    <a:lnTo>
                      <a:pt x="52" y="39"/>
                    </a:lnTo>
                    <a:lnTo>
                      <a:pt x="54" y="38"/>
                    </a:lnTo>
                    <a:lnTo>
                      <a:pt x="54" y="36"/>
                    </a:lnTo>
                    <a:lnTo>
                      <a:pt x="55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8" y="33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2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9" y="29"/>
                    </a:lnTo>
                    <a:lnTo>
                      <a:pt x="69" y="27"/>
                    </a:lnTo>
                    <a:lnTo>
                      <a:pt x="71" y="27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5" y="26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9" y="25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3"/>
                    </a:lnTo>
                    <a:lnTo>
                      <a:pt x="81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2"/>
                    </a:lnTo>
                    <a:lnTo>
                      <a:pt x="86" y="19"/>
                    </a:lnTo>
                    <a:lnTo>
                      <a:pt x="85" y="17"/>
                    </a:lnTo>
                    <a:lnTo>
                      <a:pt x="84" y="17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8" y="9"/>
                    </a:lnTo>
                    <a:lnTo>
                      <a:pt x="89" y="5"/>
                    </a:lnTo>
                    <a:lnTo>
                      <a:pt x="89" y="4"/>
                    </a:lnTo>
                    <a:lnTo>
                      <a:pt x="89" y="1"/>
                    </a:lnTo>
                    <a:lnTo>
                      <a:pt x="90" y="0"/>
                    </a:lnTo>
                    <a:lnTo>
                      <a:pt x="92" y="0"/>
                    </a:lnTo>
                    <a:lnTo>
                      <a:pt x="93" y="0"/>
                    </a:lnTo>
                    <a:lnTo>
                      <a:pt x="94" y="1"/>
                    </a:lnTo>
                    <a:lnTo>
                      <a:pt x="96" y="1"/>
                    </a:lnTo>
                    <a:lnTo>
                      <a:pt x="97" y="1"/>
                    </a:lnTo>
                    <a:lnTo>
                      <a:pt x="98" y="2"/>
                    </a:lnTo>
                    <a:lnTo>
                      <a:pt x="100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2" y="4"/>
                    </a:lnTo>
                    <a:lnTo>
                      <a:pt x="103" y="4"/>
                    </a:lnTo>
                    <a:lnTo>
                      <a:pt x="103" y="5"/>
                    </a:lnTo>
                    <a:lnTo>
                      <a:pt x="105" y="5"/>
                    </a:lnTo>
                    <a:lnTo>
                      <a:pt x="105" y="6"/>
                    </a:lnTo>
                    <a:lnTo>
                      <a:pt x="105" y="8"/>
                    </a:lnTo>
                    <a:lnTo>
                      <a:pt x="106" y="8"/>
                    </a:lnTo>
                    <a:lnTo>
                      <a:pt x="107" y="9"/>
                    </a:lnTo>
                    <a:lnTo>
                      <a:pt x="109" y="9"/>
                    </a:lnTo>
                    <a:lnTo>
                      <a:pt x="109" y="10"/>
                    </a:lnTo>
                    <a:lnTo>
                      <a:pt x="106" y="10"/>
                    </a:lnTo>
                    <a:lnTo>
                      <a:pt x="105" y="10"/>
                    </a:lnTo>
                    <a:lnTo>
                      <a:pt x="103" y="10"/>
                    </a:lnTo>
                    <a:lnTo>
                      <a:pt x="101" y="10"/>
                    </a:lnTo>
                    <a:lnTo>
                      <a:pt x="100" y="10"/>
                    </a:lnTo>
                    <a:lnTo>
                      <a:pt x="98" y="12"/>
                    </a:lnTo>
                    <a:lnTo>
                      <a:pt x="98" y="13"/>
                    </a:lnTo>
                    <a:lnTo>
                      <a:pt x="97" y="14"/>
                    </a:lnTo>
                    <a:lnTo>
                      <a:pt x="97" y="16"/>
                    </a:lnTo>
                    <a:lnTo>
                      <a:pt x="97" y="1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0" name="Freeform 35">
                <a:extLst>
                  <a:ext uri="{FF2B5EF4-FFF2-40B4-BE49-F238E27FC236}">
                    <a16:creationId xmlns:a16="http://schemas.microsoft.com/office/drawing/2014/main" id="{4F36D7BA-BEFD-9A8C-187D-46FC1E453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5" y="712"/>
                <a:ext cx="480" cy="138"/>
              </a:xfrm>
              <a:custGeom>
                <a:avLst/>
                <a:gdLst>
                  <a:gd name="T0" fmla="*/ 8 w 480"/>
                  <a:gd name="T1" fmla="*/ 80 h 138"/>
                  <a:gd name="T2" fmla="*/ 26 w 480"/>
                  <a:gd name="T3" fmla="*/ 85 h 138"/>
                  <a:gd name="T4" fmla="*/ 22 w 480"/>
                  <a:gd name="T5" fmla="*/ 98 h 138"/>
                  <a:gd name="T6" fmla="*/ 27 w 480"/>
                  <a:gd name="T7" fmla="*/ 110 h 138"/>
                  <a:gd name="T8" fmla="*/ 34 w 480"/>
                  <a:gd name="T9" fmla="*/ 121 h 138"/>
                  <a:gd name="T10" fmla="*/ 34 w 480"/>
                  <a:gd name="T11" fmla="*/ 135 h 138"/>
                  <a:gd name="T12" fmla="*/ 39 w 480"/>
                  <a:gd name="T13" fmla="*/ 131 h 138"/>
                  <a:gd name="T14" fmla="*/ 44 w 480"/>
                  <a:gd name="T15" fmla="*/ 122 h 138"/>
                  <a:gd name="T16" fmla="*/ 54 w 480"/>
                  <a:gd name="T17" fmla="*/ 114 h 138"/>
                  <a:gd name="T18" fmla="*/ 64 w 480"/>
                  <a:gd name="T19" fmla="*/ 113 h 138"/>
                  <a:gd name="T20" fmla="*/ 68 w 480"/>
                  <a:gd name="T21" fmla="*/ 107 h 138"/>
                  <a:gd name="T22" fmla="*/ 72 w 480"/>
                  <a:gd name="T23" fmla="*/ 97 h 138"/>
                  <a:gd name="T24" fmla="*/ 78 w 480"/>
                  <a:gd name="T25" fmla="*/ 90 h 138"/>
                  <a:gd name="T26" fmla="*/ 81 w 480"/>
                  <a:gd name="T27" fmla="*/ 79 h 138"/>
                  <a:gd name="T28" fmla="*/ 90 w 480"/>
                  <a:gd name="T29" fmla="*/ 76 h 138"/>
                  <a:gd name="T30" fmla="*/ 99 w 480"/>
                  <a:gd name="T31" fmla="*/ 64 h 138"/>
                  <a:gd name="T32" fmla="*/ 107 w 480"/>
                  <a:gd name="T33" fmla="*/ 67 h 138"/>
                  <a:gd name="T34" fmla="*/ 119 w 480"/>
                  <a:gd name="T35" fmla="*/ 60 h 138"/>
                  <a:gd name="T36" fmla="*/ 128 w 480"/>
                  <a:gd name="T37" fmla="*/ 60 h 138"/>
                  <a:gd name="T38" fmla="*/ 135 w 480"/>
                  <a:gd name="T39" fmla="*/ 55 h 138"/>
                  <a:gd name="T40" fmla="*/ 144 w 480"/>
                  <a:gd name="T41" fmla="*/ 55 h 138"/>
                  <a:gd name="T42" fmla="*/ 152 w 480"/>
                  <a:gd name="T43" fmla="*/ 55 h 138"/>
                  <a:gd name="T44" fmla="*/ 161 w 480"/>
                  <a:gd name="T45" fmla="*/ 62 h 138"/>
                  <a:gd name="T46" fmla="*/ 173 w 480"/>
                  <a:gd name="T47" fmla="*/ 59 h 138"/>
                  <a:gd name="T48" fmla="*/ 186 w 480"/>
                  <a:gd name="T49" fmla="*/ 47 h 138"/>
                  <a:gd name="T50" fmla="*/ 188 w 480"/>
                  <a:gd name="T51" fmla="*/ 33 h 138"/>
                  <a:gd name="T52" fmla="*/ 196 w 480"/>
                  <a:gd name="T53" fmla="*/ 38 h 138"/>
                  <a:gd name="T54" fmla="*/ 204 w 480"/>
                  <a:gd name="T55" fmla="*/ 35 h 138"/>
                  <a:gd name="T56" fmla="*/ 204 w 480"/>
                  <a:gd name="T57" fmla="*/ 22 h 138"/>
                  <a:gd name="T58" fmla="*/ 203 w 480"/>
                  <a:gd name="T59" fmla="*/ 7 h 138"/>
                  <a:gd name="T60" fmla="*/ 226 w 480"/>
                  <a:gd name="T61" fmla="*/ 15 h 138"/>
                  <a:gd name="T62" fmla="*/ 249 w 480"/>
                  <a:gd name="T63" fmla="*/ 24 h 138"/>
                  <a:gd name="T64" fmla="*/ 260 w 480"/>
                  <a:gd name="T65" fmla="*/ 21 h 138"/>
                  <a:gd name="T66" fmla="*/ 277 w 480"/>
                  <a:gd name="T67" fmla="*/ 21 h 138"/>
                  <a:gd name="T68" fmla="*/ 293 w 480"/>
                  <a:gd name="T69" fmla="*/ 18 h 138"/>
                  <a:gd name="T70" fmla="*/ 306 w 480"/>
                  <a:gd name="T71" fmla="*/ 24 h 138"/>
                  <a:gd name="T72" fmla="*/ 319 w 480"/>
                  <a:gd name="T73" fmla="*/ 20 h 138"/>
                  <a:gd name="T74" fmla="*/ 334 w 480"/>
                  <a:gd name="T75" fmla="*/ 18 h 138"/>
                  <a:gd name="T76" fmla="*/ 348 w 480"/>
                  <a:gd name="T77" fmla="*/ 16 h 138"/>
                  <a:gd name="T78" fmla="*/ 366 w 480"/>
                  <a:gd name="T79" fmla="*/ 24 h 138"/>
                  <a:gd name="T80" fmla="*/ 365 w 480"/>
                  <a:gd name="T81" fmla="*/ 9 h 138"/>
                  <a:gd name="T82" fmla="*/ 377 w 480"/>
                  <a:gd name="T83" fmla="*/ 4 h 138"/>
                  <a:gd name="T84" fmla="*/ 389 w 480"/>
                  <a:gd name="T85" fmla="*/ 1 h 138"/>
                  <a:gd name="T86" fmla="*/ 398 w 480"/>
                  <a:gd name="T87" fmla="*/ 17 h 138"/>
                  <a:gd name="T88" fmla="*/ 406 w 480"/>
                  <a:gd name="T89" fmla="*/ 32 h 138"/>
                  <a:gd name="T90" fmla="*/ 403 w 480"/>
                  <a:gd name="T91" fmla="*/ 45 h 138"/>
                  <a:gd name="T92" fmla="*/ 398 w 480"/>
                  <a:gd name="T93" fmla="*/ 59 h 138"/>
                  <a:gd name="T94" fmla="*/ 407 w 480"/>
                  <a:gd name="T95" fmla="*/ 68 h 138"/>
                  <a:gd name="T96" fmla="*/ 412 w 480"/>
                  <a:gd name="T97" fmla="*/ 77 h 138"/>
                  <a:gd name="T98" fmla="*/ 416 w 480"/>
                  <a:gd name="T99" fmla="*/ 90 h 138"/>
                  <a:gd name="T100" fmla="*/ 415 w 480"/>
                  <a:gd name="T101" fmla="*/ 98 h 138"/>
                  <a:gd name="T102" fmla="*/ 414 w 480"/>
                  <a:gd name="T103" fmla="*/ 114 h 138"/>
                  <a:gd name="T104" fmla="*/ 397 w 480"/>
                  <a:gd name="T105" fmla="*/ 119 h 138"/>
                  <a:gd name="T106" fmla="*/ 402 w 480"/>
                  <a:gd name="T107" fmla="*/ 128 h 138"/>
                  <a:gd name="T108" fmla="*/ 412 w 480"/>
                  <a:gd name="T109" fmla="*/ 130 h 138"/>
                  <a:gd name="T110" fmla="*/ 421 w 480"/>
                  <a:gd name="T111" fmla="*/ 130 h 138"/>
                  <a:gd name="T112" fmla="*/ 436 w 480"/>
                  <a:gd name="T113" fmla="*/ 126 h 138"/>
                  <a:gd name="T114" fmla="*/ 450 w 480"/>
                  <a:gd name="T115" fmla="*/ 131 h 138"/>
                  <a:gd name="T116" fmla="*/ 465 w 480"/>
                  <a:gd name="T117" fmla="*/ 131 h 138"/>
                  <a:gd name="T118" fmla="*/ 479 w 480"/>
                  <a:gd name="T11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0" h="138">
                    <a:moveTo>
                      <a:pt x="0" y="71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1" y="76"/>
                    </a:lnTo>
                    <a:lnTo>
                      <a:pt x="3" y="76"/>
                    </a:lnTo>
                    <a:lnTo>
                      <a:pt x="4" y="76"/>
                    </a:lnTo>
                    <a:lnTo>
                      <a:pt x="5" y="76"/>
                    </a:lnTo>
                    <a:lnTo>
                      <a:pt x="6" y="76"/>
                    </a:lnTo>
                    <a:lnTo>
                      <a:pt x="8" y="76"/>
                    </a:lnTo>
                    <a:lnTo>
                      <a:pt x="9" y="76"/>
                    </a:lnTo>
                    <a:lnTo>
                      <a:pt x="10" y="76"/>
                    </a:lnTo>
                    <a:lnTo>
                      <a:pt x="10" y="77"/>
                    </a:lnTo>
                    <a:lnTo>
                      <a:pt x="10" y="79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9" y="83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4" y="83"/>
                    </a:lnTo>
                    <a:lnTo>
                      <a:pt x="16" y="83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8" y="84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2" y="84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6" y="85"/>
                    </a:lnTo>
                    <a:lnTo>
                      <a:pt x="27" y="85"/>
                    </a:lnTo>
                    <a:lnTo>
                      <a:pt x="27" y="87"/>
                    </a:lnTo>
                    <a:lnTo>
                      <a:pt x="27" y="88"/>
                    </a:lnTo>
                    <a:lnTo>
                      <a:pt x="27" y="89"/>
                    </a:lnTo>
                    <a:lnTo>
                      <a:pt x="27" y="90"/>
                    </a:lnTo>
                    <a:lnTo>
                      <a:pt x="27" y="92"/>
                    </a:lnTo>
                    <a:lnTo>
                      <a:pt x="26" y="92"/>
                    </a:lnTo>
                    <a:lnTo>
                      <a:pt x="25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2" y="94"/>
                    </a:lnTo>
                    <a:lnTo>
                      <a:pt x="22" y="96"/>
                    </a:lnTo>
                    <a:lnTo>
                      <a:pt x="22" y="97"/>
                    </a:lnTo>
                    <a:lnTo>
                      <a:pt x="22" y="98"/>
                    </a:lnTo>
                    <a:lnTo>
                      <a:pt x="23" y="98"/>
                    </a:lnTo>
                    <a:lnTo>
                      <a:pt x="23" y="100"/>
                    </a:lnTo>
                    <a:lnTo>
                      <a:pt x="25" y="100"/>
                    </a:lnTo>
                    <a:lnTo>
                      <a:pt x="25" y="101"/>
                    </a:lnTo>
                    <a:lnTo>
                      <a:pt x="25" y="102"/>
                    </a:lnTo>
                    <a:lnTo>
                      <a:pt x="26" y="102"/>
                    </a:lnTo>
                    <a:lnTo>
                      <a:pt x="26" y="104"/>
                    </a:lnTo>
                    <a:lnTo>
                      <a:pt x="26" y="105"/>
                    </a:lnTo>
                    <a:lnTo>
                      <a:pt x="26" y="106"/>
                    </a:lnTo>
                    <a:lnTo>
                      <a:pt x="27" y="106"/>
                    </a:lnTo>
                    <a:lnTo>
                      <a:pt x="27" y="107"/>
                    </a:lnTo>
                    <a:lnTo>
                      <a:pt x="27" y="109"/>
                    </a:lnTo>
                    <a:lnTo>
                      <a:pt x="29" y="109"/>
                    </a:lnTo>
                    <a:lnTo>
                      <a:pt x="29" y="110"/>
                    </a:lnTo>
                    <a:lnTo>
                      <a:pt x="29" y="109"/>
                    </a:lnTo>
                    <a:lnTo>
                      <a:pt x="27" y="109"/>
                    </a:lnTo>
                    <a:lnTo>
                      <a:pt x="27" y="110"/>
                    </a:lnTo>
                    <a:lnTo>
                      <a:pt x="29" y="110"/>
                    </a:lnTo>
                    <a:lnTo>
                      <a:pt x="30" y="110"/>
                    </a:lnTo>
                    <a:lnTo>
                      <a:pt x="30" y="111"/>
                    </a:lnTo>
                    <a:lnTo>
                      <a:pt x="31" y="111"/>
                    </a:lnTo>
                    <a:lnTo>
                      <a:pt x="31" y="113"/>
                    </a:lnTo>
                    <a:lnTo>
                      <a:pt x="30" y="113"/>
                    </a:lnTo>
                    <a:lnTo>
                      <a:pt x="30" y="114"/>
                    </a:lnTo>
                    <a:lnTo>
                      <a:pt x="31" y="114"/>
                    </a:lnTo>
                    <a:lnTo>
                      <a:pt x="31" y="115"/>
                    </a:lnTo>
                    <a:lnTo>
                      <a:pt x="33" y="115"/>
                    </a:lnTo>
                    <a:lnTo>
                      <a:pt x="34" y="115"/>
                    </a:lnTo>
                    <a:lnTo>
                      <a:pt x="34" y="117"/>
                    </a:lnTo>
                    <a:lnTo>
                      <a:pt x="35" y="117"/>
                    </a:lnTo>
                    <a:lnTo>
                      <a:pt x="35" y="118"/>
                    </a:lnTo>
                    <a:lnTo>
                      <a:pt x="35" y="119"/>
                    </a:lnTo>
                    <a:lnTo>
                      <a:pt x="35" y="121"/>
                    </a:lnTo>
                    <a:lnTo>
                      <a:pt x="34" y="121"/>
                    </a:lnTo>
                    <a:lnTo>
                      <a:pt x="35" y="122"/>
                    </a:lnTo>
                    <a:lnTo>
                      <a:pt x="35" y="123"/>
                    </a:lnTo>
                    <a:lnTo>
                      <a:pt x="37" y="123"/>
                    </a:lnTo>
                    <a:lnTo>
                      <a:pt x="35" y="123"/>
                    </a:lnTo>
                    <a:lnTo>
                      <a:pt x="35" y="124"/>
                    </a:lnTo>
                    <a:lnTo>
                      <a:pt x="34" y="124"/>
                    </a:lnTo>
                    <a:lnTo>
                      <a:pt x="34" y="126"/>
                    </a:lnTo>
                    <a:lnTo>
                      <a:pt x="33" y="126"/>
                    </a:lnTo>
                    <a:lnTo>
                      <a:pt x="31" y="127"/>
                    </a:lnTo>
                    <a:lnTo>
                      <a:pt x="31" y="128"/>
                    </a:lnTo>
                    <a:lnTo>
                      <a:pt x="31" y="130"/>
                    </a:lnTo>
                    <a:lnTo>
                      <a:pt x="31" y="131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4" y="138"/>
                    </a:lnTo>
                    <a:lnTo>
                      <a:pt x="35" y="138"/>
                    </a:lnTo>
                    <a:lnTo>
                      <a:pt x="35" y="136"/>
                    </a:lnTo>
                    <a:lnTo>
                      <a:pt x="37" y="136"/>
                    </a:lnTo>
                    <a:lnTo>
                      <a:pt x="38" y="136"/>
                    </a:lnTo>
                    <a:lnTo>
                      <a:pt x="38" y="138"/>
                    </a:lnTo>
                    <a:lnTo>
                      <a:pt x="38" y="136"/>
                    </a:lnTo>
                    <a:lnTo>
                      <a:pt x="38" y="135"/>
                    </a:lnTo>
                    <a:lnTo>
                      <a:pt x="37" y="135"/>
                    </a:lnTo>
                    <a:lnTo>
                      <a:pt x="37" y="134"/>
                    </a:lnTo>
                    <a:lnTo>
                      <a:pt x="37" y="132"/>
                    </a:lnTo>
                    <a:lnTo>
                      <a:pt x="37" y="131"/>
                    </a:lnTo>
                    <a:lnTo>
                      <a:pt x="38" y="131"/>
                    </a:lnTo>
                    <a:lnTo>
                      <a:pt x="39" y="131"/>
                    </a:lnTo>
                    <a:lnTo>
                      <a:pt x="39" y="132"/>
                    </a:lnTo>
                    <a:lnTo>
                      <a:pt x="40" y="132"/>
                    </a:lnTo>
                    <a:lnTo>
                      <a:pt x="40" y="134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42" y="131"/>
                    </a:lnTo>
                    <a:lnTo>
                      <a:pt x="40" y="131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2" y="128"/>
                    </a:lnTo>
                    <a:lnTo>
                      <a:pt x="42" y="127"/>
                    </a:lnTo>
                    <a:lnTo>
                      <a:pt x="43" y="127"/>
                    </a:lnTo>
                    <a:lnTo>
                      <a:pt x="43" y="126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4" y="121"/>
                    </a:lnTo>
                    <a:lnTo>
                      <a:pt x="46" y="121"/>
                    </a:lnTo>
                    <a:lnTo>
                      <a:pt x="47" y="121"/>
                    </a:lnTo>
                    <a:lnTo>
                      <a:pt x="48" y="121"/>
                    </a:lnTo>
                    <a:lnTo>
                      <a:pt x="50" y="121"/>
                    </a:lnTo>
                    <a:lnTo>
                      <a:pt x="51" y="121"/>
                    </a:lnTo>
                    <a:lnTo>
                      <a:pt x="51" y="122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2" y="119"/>
                    </a:lnTo>
                    <a:lnTo>
                      <a:pt x="51" y="119"/>
                    </a:lnTo>
                    <a:lnTo>
                      <a:pt x="51" y="118"/>
                    </a:lnTo>
                    <a:lnTo>
                      <a:pt x="52" y="118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2" y="114"/>
                    </a:lnTo>
                    <a:lnTo>
                      <a:pt x="54" y="114"/>
                    </a:lnTo>
                    <a:lnTo>
                      <a:pt x="55" y="114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6" y="117"/>
                    </a:lnTo>
                    <a:lnTo>
                      <a:pt x="58" y="117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59" y="113"/>
                    </a:lnTo>
                    <a:lnTo>
                      <a:pt x="60" y="113"/>
                    </a:lnTo>
                    <a:lnTo>
                      <a:pt x="60" y="114"/>
                    </a:lnTo>
                    <a:lnTo>
                      <a:pt x="61" y="114"/>
                    </a:lnTo>
                    <a:lnTo>
                      <a:pt x="63" y="114"/>
                    </a:lnTo>
                    <a:lnTo>
                      <a:pt x="64" y="114"/>
                    </a:lnTo>
                    <a:lnTo>
                      <a:pt x="64" y="113"/>
                    </a:lnTo>
                    <a:lnTo>
                      <a:pt x="63" y="114"/>
                    </a:lnTo>
                    <a:lnTo>
                      <a:pt x="61" y="114"/>
                    </a:lnTo>
                    <a:lnTo>
                      <a:pt x="61" y="113"/>
                    </a:lnTo>
                    <a:lnTo>
                      <a:pt x="61" y="111"/>
                    </a:lnTo>
                    <a:lnTo>
                      <a:pt x="61" y="110"/>
                    </a:lnTo>
                    <a:lnTo>
                      <a:pt x="63" y="110"/>
                    </a:lnTo>
                    <a:lnTo>
                      <a:pt x="64" y="109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5" y="111"/>
                    </a:lnTo>
                    <a:lnTo>
                      <a:pt x="67" y="111"/>
                    </a:lnTo>
                    <a:lnTo>
                      <a:pt x="68" y="111"/>
                    </a:lnTo>
                    <a:lnTo>
                      <a:pt x="67" y="111"/>
                    </a:lnTo>
                    <a:lnTo>
                      <a:pt x="67" y="110"/>
                    </a:lnTo>
                    <a:lnTo>
                      <a:pt x="67" y="109"/>
                    </a:lnTo>
                    <a:lnTo>
                      <a:pt x="67" y="107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8" y="105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71" y="106"/>
                    </a:lnTo>
                    <a:lnTo>
                      <a:pt x="71" y="105"/>
                    </a:lnTo>
                    <a:lnTo>
                      <a:pt x="69" y="105"/>
                    </a:lnTo>
                    <a:lnTo>
                      <a:pt x="69" y="104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0"/>
                    </a:lnTo>
                    <a:lnTo>
                      <a:pt x="71" y="100"/>
                    </a:lnTo>
                    <a:lnTo>
                      <a:pt x="71" y="101"/>
                    </a:lnTo>
                    <a:lnTo>
                      <a:pt x="72" y="101"/>
                    </a:lnTo>
                    <a:lnTo>
                      <a:pt x="72" y="100"/>
                    </a:lnTo>
                    <a:lnTo>
                      <a:pt x="72" y="98"/>
                    </a:lnTo>
                    <a:lnTo>
                      <a:pt x="72" y="97"/>
                    </a:lnTo>
                    <a:lnTo>
                      <a:pt x="73" y="97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6" y="100"/>
                    </a:lnTo>
                    <a:lnTo>
                      <a:pt x="77" y="98"/>
                    </a:lnTo>
                    <a:lnTo>
                      <a:pt x="77" y="100"/>
                    </a:lnTo>
                    <a:lnTo>
                      <a:pt x="77" y="98"/>
                    </a:lnTo>
                    <a:lnTo>
                      <a:pt x="78" y="98"/>
                    </a:lnTo>
                    <a:lnTo>
                      <a:pt x="78" y="97"/>
                    </a:lnTo>
                    <a:lnTo>
                      <a:pt x="77" y="97"/>
                    </a:lnTo>
                    <a:lnTo>
                      <a:pt x="77" y="96"/>
                    </a:lnTo>
                    <a:lnTo>
                      <a:pt x="77" y="94"/>
                    </a:lnTo>
                    <a:lnTo>
                      <a:pt x="76" y="93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7" y="90"/>
                    </a:lnTo>
                    <a:lnTo>
                      <a:pt x="78" y="90"/>
                    </a:lnTo>
                    <a:lnTo>
                      <a:pt x="78" y="89"/>
                    </a:lnTo>
                    <a:lnTo>
                      <a:pt x="80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78" y="87"/>
                    </a:lnTo>
                    <a:lnTo>
                      <a:pt x="77" y="87"/>
                    </a:lnTo>
                    <a:lnTo>
                      <a:pt x="77" y="85"/>
                    </a:lnTo>
                    <a:lnTo>
                      <a:pt x="77" y="84"/>
                    </a:lnTo>
                    <a:lnTo>
                      <a:pt x="78" y="84"/>
                    </a:lnTo>
                    <a:lnTo>
                      <a:pt x="78" y="83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81" y="81"/>
                    </a:lnTo>
                    <a:lnTo>
                      <a:pt x="80" y="81"/>
                    </a:lnTo>
                    <a:lnTo>
                      <a:pt x="80" y="80"/>
                    </a:lnTo>
                    <a:lnTo>
                      <a:pt x="81" y="80"/>
                    </a:lnTo>
                    <a:lnTo>
                      <a:pt x="81" y="79"/>
                    </a:lnTo>
                    <a:lnTo>
                      <a:pt x="82" y="79"/>
                    </a:lnTo>
                    <a:lnTo>
                      <a:pt x="84" y="79"/>
                    </a:lnTo>
                    <a:lnTo>
                      <a:pt x="84" y="77"/>
                    </a:lnTo>
                    <a:lnTo>
                      <a:pt x="82" y="76"/>
                    </a:lnTo>
                    <a:lnTo>
                      <a:pt x="81" y="76"/>
                    </a:lnTo>
                    <a:lnTo>
                      <a:pt x="81" y="75"/>
                    </a:lnTo>
                    <a:lnTo>
                      <a:pt x="81" y="73"/>
                    </a:lnTo>
                    <a:lnTo>
                      <a:pt x="82" y="73"/>
                    </a:lnTo>
                    <a:lnTo>
                      <a:pt x="84" y="73"/>
                    </a:lnTo>
                    <a:lnTo>
                      <a:pt x="85" y="72"/>
                    </a:lnTo>
                    <a:lnTo>
                      <a:pt x="86" y="72"/>
                    </a:lnTo>
                    <a:lnTo>
                      <a:pt x="88" y="72"/>
                    </a:lnTo>
                    <a:lnTo>
                      <a:pt x="88" y="73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9" y="76"/>
                    </a:lnTo>
                    <a:lnTo>
                      <a:pt x="90" y="76"/>
                    </a:lnTo>
                    <a:lnTo>
                      <a:pt x="90" y="77"/>
                    </a:lnTo>
                    <a:lnTo>
                      <a:pt x="92" y="77"/>
                    </a:lnTo>
                    <a:lnTo>
                      <a:pt x="93" y="77"/>
                    </a:lnTo>
                    <a:lnTo>
                      <a:pt x="93" y="76"/>
                    </a:lnTo>
                    <a:lnTo>
                      <a:pt x="93" y="75"/>
                    </a:lnTo>
                    <a:lnTo>
                      <a:pt x="94" y="75"/>
                    </a:lnTo>
                    <a:lnTo>
                      <a:pt x="94" y="73"/>
                    </a:lnTo>
                    <a:lnTo>
                      <a:pt x="94" y="72"/>
                    </a:lnTo>
                    <a:lnTo>
                      <a:pt x="95" y="72"/>
                    </a:lnTo>
                    <a:lnTo>
                      <a:pt x="95" y="71"/>
                    </a:lnTo>
                    <a:lnTo>
                      <a:pt x="95" y="70"/>
                    </a:lnTo>
                    <a:lnTo>
                      <a:pt x="97" y="70"/>
                    </a:lnTo>
                    <a:lnTo>
                      <a:pt x="97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8" y="64"/>
                    </a:lnTo>
                    <a:lnTo>
                      <a:pt x="99" y="64"/>
                    </a:lnTo>
                    <a:lnTo>
                      <a:pt x="101" y="64"/>
                    </a:lnTo>
                    <a:lnTo>
                      <a:pt x="101" y="66"/>
                    </a:lnTo>
                    <a:lnTo>
                      <a:pt x="101" y="67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3" y="67"/>
                    </a:lnTo>
                    <a:lnTo>
                      <a:pt x="103" y="66"/>
                    </a:lnTo>
                    <a:lnTo>
                      <a:pt x="105" y="66"/>
                    </a:lnTo>
                    <a:lnTo>
                      <a:pt x="106" y="66"/>
                    </a:lnTo>
                    <a:lnTo>
                      <a:pt x="106" y="67"/>
                    </a:lnTo>
                    <a:lnTo>
                      <a:pt x="105" y="67"/>
                    </a:lnTo>
                    <a:lnTo>
                      <a:pt x="105" y="68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68"/>
                    </a:lnTo>
                    <a:lnTo>
                      <a:pt x="107" y="68"/>
                    </a:lnTo>
                    <a:lnTo>
                      <a:pt x="107" y="67"/>
                    </a:lnTo>
                    <a:lnTo>
                      <a:pt x="107" y="66"/>
                    </a:lnTo>
                    <a:lnTo>
                      <a:pt x="107" y="64"/>
                    </a:lnTo>
                    <a:lnTo>
                      <a:pt x="109" y="64"/>
                    </a:lnTo>
                    <a:lnTo>
                      <a:pt x="109" y="66"/>
                    </a:lnTo>
                    <a:lnTo>
                      <a:pt x="109" y="64"/>
                    </a:lnTo>
                    <a:lnTo>
                      <a:pt x="110" y="64"/>
                    </a:lnTo>
                    <a:lnTo>
                      <a:pt x="111" y="64"/>
                    </a:lnTo>
                    <a:lnTo>
                      <a:pt x="111" y="63"/>
                    </a:lnTo>
                    <a:lnTo>
                      <a:pt x="112" y="62"/>
                    </a:lnTo>
                    <a:lnTo>
                      <a:pt x="114" y="62"/>
                    </a:lnTo>
                    <a:lnTo>
                      <a:pt x="114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8" y="63"/>
                    </a:lnTo>
                    <a:lnTo>
                      <a:pt x="118" y="62"/>
                    </a:lnTo>
                    <a:lnTo>
                      <a:pt x="118" y="60"/>
                    </a:lnTo>
                    <a:lnTo>
                      <a:pt x="119" y="60"/>
                    </a:lnTo>
                    <a:lnTo>
                      <a:pt x="120" y="60"/>
                    </a:lnTo>
                    <a:lnTo>
                      <a:pt x="120" y="62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3" y="63"/>
                    </a:lnTo>
                    <a:lnTo>
                      <a:pt x="124" y="63"/>
                    </a:lnTo>
                    <a:lnTo>
                      <a:pt x="124" y="62"/>
                    </a:lnTo>
                    <a:lnTo>
                      <a:pt x="123" y="62"/>
                    </a:lnTo>
                    <a:lnTo>
                      <a:pt x="122" y="62"/>
                    </a:lnTo>
                    <a:lnTo>
                      <a:pt x="122" y="60"/>
                    </a:lnTo>
                    <a:lnTo>
                      <a:pt x="123" y="60"/>
                    </a:lnTo>
                    <a:lnTo>
                      <a:pt x="123" y="59"/>
                    </a:lnTo>
                    <a:lnTo>
                      <a:pt x="124" y="59"/>
                    </a:lnTo>
                    <a:lnTo>
                      <a:pt x="124" y="60"/>
                    </a:lnTo>
                    <a:lnTo>
                      <a:pt x="126" y="60"/>
                    </a:lnTo>
                    <a:lnTo>
                      <a:pt x="127" y="60"/>
                    </a:lnTo>
                    <a:lnTo>
                      <a:pt x="128" y="60"/>
                    </a:lnTo>
                    <a:lnTo>
                      <a:pt x="130" y="62"/>
                    </a:lnTo>
                    <a:lnTo>
                      <a:pt x="131" y="62"/>
                    </a:lnTo>
                    <a:lnTo>
                      <a:pt x="130" y="60"/>
                    </a:lnTo>
                    <a:lnTo>
                      <a:pt x="130" y="59"/>
                    </a:lnTo>
                    <a:lnTo>
                      <a:pt x="131" y="59"/>
                    </a:lnTo>
                    <a:lnTo>
                      <a:pt x="131" y="58"/>
                    </a:lnTo>
                    <a:lnTo>
                      <a:pt x="130" y="58"/>
                    </a:lnTo>
                    <a:lnTo>
                      <a:pt x="128" y="58"/>
                    </a:lnTo>
                    <a:lnTo>
                      <a:pt x="128" y="56"/>
                    </a:lnTo>
                    <a:lnTo>
                      <a:pt x="130" y="56"/>
                    </a:lnTo>
                    <a:lnTo>
                      <a:pt x="130" y="55"/>
                    </a:lnTo>
                    <a:lnTo>
                      <a:pt x="131" y="55"/>
                    </a:lnTo>
                    <a:lnTo>
                      <a:pt x="131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6"/>
                    </a:lnTo>
                    <a:lnTo>
                      <a:pt x="135" y="55"/>
                    </a:lnTo>
                    <a:lnTo>
                      <a:pt x="136" y="55"/>
                    </a:lnTo>
                    <a:lnTo>
                      <a:pt x="136" y="54"/>
                    </a:lnTo>
                    <a:lnTo>
                      <a:pt x="136" y="52"/>
                    </a:lnTo>
                    <a:lnTo>
                      <a:pt x="137" y="52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9" y="55"/>
                    </a:lnTo>
                    <a:lnTo>
                      <a:pt x="140" y="55"/>
                    </a:lnTo>
                    <a:lnTo>
                      <a:pt x="140" y="54"/>
                    </a:lnTo>
                    <a:lnTo>
                      <a:pt x="140" y="52"/>
                    </a:lnTo>
                    <a:lnTo>
                      <a:pt x="141" y="52"/>
                    </a:lnTo>
                    <a:lnTo>
                      <a:pt x="141" y="54"/>
                    </a:lnTo>
                    <a:lnTo>
                      <a:pt x="141" y="55"/>
                    </a:lnTo>
                    <a:lnTo>
                      <a:pt x="141" y="56"/>
                    </a:lnTo>
                    <a:lnTo>
                      <a:pt x="141" y="55"/>
                    </a:lnTo>
                    <a:lnTo>
                      <a:pt x="143" y="55"/>
                    </a:lnTo>
                    <a:lnTo>
                      <a:pt x="144" y="55"/>
                    </a:lnTo>
                    <a:lnTo>
                      <a:pt x="144" y="56"/>
                    </a:lnTo>
                    <a:lnTo>
                      <a:pt x="145" y="56"/>
                    </a:lnTo>
                    <a:lnTo>
                      <a:pt x="147" y="56"/>
                    </a:lnTo>
                    <a:lnTo>
                      <a:pt x="147" y="55"/>
                    </a:lnTo>
                    <a:lnTo>
                      <a:pt x="148" y="55"/>
                    </a:lnTo>
                    <a:lnTo>
                      <a:pt x="148" y="54"/>
                    </a:lnTo>
                    <a:lnTo>
                      <a:pt x="149" y="54"/>
                    </a:lnTo>
                    <a:lnTo>
                      <a:pt x="148" y="52"/>
                    </a:lnTo>
                    <a:lnTo>
                      <a:pt x="149" y="52"/>
                    </a:lnTo>
                    <a:lnTo>
                      <a:pt x="150" y="51"/>
                    </a:lnTo>
                    <a:lnTo>
                      <a:pt x="150" y="52"/>
                    </a:lnTo>
                    <a:lnTo>
                      <a:pt x="152" y="52"/>
                    </a:lnTo>
                    <a:lnTo>
                      <a:pt x="150" y="52"/>
                    </a:lnTo>
                    <a:lnTo>
                      <a:pt x="150" y="54"/>
                    </a:lnTo>
                    <a:lnTo>
                      <a:pt x="150" y="55"/>
                    </a:lnTo>
                    <a:lnTo>
                      <a:pt x="150" y="56"/>
                    </a:lnTo>
                    <a:lnTo>
                      <a:pt x="152" y="55"/>
                    </a:lnTo>
                    <a:lnTo>
                      <a:pt x="152" y="54"/>
                    </a:lnTo>
                    <a:lnTo>
                      <a:pt x="153" y="52"/>
                    </a:lnTo>
                    <a:lnTo>
                      <a:pt x="154" y="52"/>
                    </a:lnTo>
                    <a:lnTo>
                      <a:pt x="154" y="54"/>
                    </a:lnTo>
                    <a:lnTo>
                      <a:pt x="156" y="54"/>
                    </a:lnTo>
                    <a:lnTo>
                      <a:pt x="156" y="55"/>
                    </a:lnTo>
                    <a:lnTo>
                      <a:pt x="157" y="54"/>
                    </a:lnTo>
                    <a:lnTo>
                      <a:pt x="157" y="55"/>
                    </a:lnTo>
                    <a:lnTo>
                      <a:pt x="158" y="55"/>
                    </a:lnTo>
                    <a:lnTo>
                      <a:pt x="157" y="56"/>
                    </a:lnTo>
                    <a:lnTo>
                      <a:pt x="158" y="58"/>
                    </a:lnTo>
                    <a:lnTo>
                      <a:pt x="160" y="58"/>
                    </a:lnTo>
                    <a:lnTo>
                      <a:pt x="161" y="58"/>
                    </a:lnTo>
                    <a:lnTo>
                      <a:pt x="161" y="59"/>
                    </a:lnTo>
                    <a:lnTo>
                      <a:pt x="160" y="60"/>
                    </a:lnTo>
                    <a:lnTo>
                      <a:pt x="160" y="62"/>
                    </a:lnTo>
                    <a:lnTo>
                      <a:pt x="161" y="62"/>
                    </a:lnTo>
                    <a:lnTo>
                      <a:pt x="162" y="62"/>
                    </a:lnTo>
                    <a:lnTo>
                      <a:pt x="164" y="62"/>
                    </a:lnTo>
                    <a:lnTo>
                      <a:pt x="165" y="62"/>
                    </a:lnTo>
                    <a:lnTo>
                      <a:pt x="166" y="62"/>
                    </a:lnTo>
                    <a:lnTo>
                      <a:pt x="167" y="62"/>
                    </a:lnTo>
                    <a:lnTo>
                      <a:pt x="167" y="63"/>
                    </a:lnTo>
                    <a:lnTo>
                      <a:pt x="169" y="63"/>
                    </a:lnTo>
                    <a:lnTo>
                      <a:pt x="170" y="63"/>
                    </a:lnTo>
                    <a:lnTo>
                      <a:pt x="170" y="62"/>
                    </a:lnTo>
                    <a:lnTo>
                      <a:pt x="171" y="62"/>
                    </a:lnTo>
                    <a:lnTo>
                      <a:pt x="170" y="62"/>
                    </a:lnTo>
                    <a:lnTo>
                      <a:pt x="170" y="60"/>
                    </a:lnTo>
                    <a:lnTo>
                      <a:pt x="171" y="60"/>
                    </a:lnTo>
                    <a:lnTo>
                      <a:pt x="171" y="59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4" y="58"/>
                    </a:lnTo>
                    <a:lnTo>
                      <a:pt x="175" y="58"/>
                    </a:lnTo>
                    <a:lnTo>
                      <a:pt x="177" y="56"/>
                    </a:lnTo>
                    <a:lnTo>
                      <a:pt x="177" y="55"/>
                    </a:lnTo>
                    <a:lnTo>
                      <a:pt x="178" y="55"/>
                    </a:lnTo>
                    <a:lnTo>
                      <a:pt x="178" y="54"/>
                    </a:lnTo>
                    <a:lnTo>
                      <a:pt x="179" y="54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82" y="51"/>
                    </a:lnTo>
                    <a:lnTo>
                      <a:pt x="181" y="51"/>
                    </a:lnTo>
                    <a:lnTo>
                      <a:pt x="182" y="51"/>
                    </a:lnTo>
                    <a:lnTo>
                      <a:pt x="183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6" y="47"/>
                    </a:lnTo>
                    <a:lnTo>
                      <a:pt x="186" y="46"/>
                    </a:lnTo>
                    <a:lnTo>
                      <a:pt x="187" y="46"/>
                    </a:lnTo>
                    <a:lnTo>
                      <a:pt x="187" y="45"/>
                    </a:lnTo>
                    <a:lnTo>
                      <a:pt x="187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8" y="41"/>
                    </a:lnTo>
                    <a:lnTo>
                      <a:pt x="190" y="41"/>
                    </a:lnTo>
                    <a:lnTo>
                      <a:pt x="190" y="39"/>
                    </a:lnTo>
                    <a:lnTo>
                      <a:pt x="190" y="38"/>
                    </a:lnTo>
                    <a:lnTo>
                      <a:pt x="188" y="38"/>
                    </a:lnTo>
                    <a:lnTo>
                      <a:pt x="187" y="38"/>
                    </a:lnTo>
                    <a:lnTo>
                      <a:pt x="187" y="37"/>
                    </a:lnTo>
                    <a:lnTo>
                      <a:pt x="187" y="35"/>
                    </a:lnTo>
                    <a:lnTo>
                      <a:pt x="187" y="34"/>
                    </a:lnTo>
                    <a:lnTo>
                      <a:pt x="187" y="33"/>
                    </a:lnTo>
                    <a:lnTo>
                      <a:pt x="188" y="33"/>
                    </a:lnTo>
                    <a:lnTo>
                      <a:pt x="188" y="32"/>
                    </a:lnTo>
                    <a:lnTo>
                      <a:pt x="188" y="30"/>
                    </a:lnTo>
                    <a:lnTo>
                      <a:pt x="190" y="30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8"/>
                    </a:lnTo>
                    <a:lnTo>
                      <a:pt x="191" y="26"/>
                    </a:lnTo>
                    <a:lnTo>
                      <a:pt x="192" y="26"/>
                    </a:lnTo>
                    <a:lnTo>
                      <a:pt x="192" y="28"/>
                    </a:lnTo>
                    <a:lnTo>
                      <a:pt x="192" y="30"/>
                    </a:lnTo>
                    <a:lnTo>
                      <a:pt x="192" y="32"/>
                    </a:lnTo>
                    <a:lnTo>
                      <a:pt x="194" y="33"/>
                    </a:lnTo>
                    <a:lnTo>
                      <a:pt x="194" y="34"/>
                    </a:lnTo>
                    <a:lnTo>
                      <a:pt x="195" y="34"/>
                    </a:lnTo>
                    <a:lnTo>
                      <a:pt x="195" y="35"/>
                    </a:lnTo>
                    <a:lnTo>
                      <a:pt x="195" y="37"/>
                    </a:lnTo>
                    <a:lnTo>
                      <a:pt x="196" y="38"/>
                    </a:lnTo>
                    <a:lnTo>
                      <a:pt x="196" y="37"/>
                    </a:lnTo>
                    <a:lnTo>
                      <a:pt x="196" y="35"/>
                    </a:lnTo>
                    <a:lnTo>
                      <a:pt x="196" y="34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8" y="33"/>
                    </a:lnTo>
                    <a:lnTo>
                      <a:pt x="199" y="34"/>
                    </a:lnTo>
                    <a:lnTo>
                      <a:pt x="198" y="35"/>
                    </a:lnTo>
                    <a:lnTo>
                      <a:pt x="199" y="34"/>
                    </a:lnTo>
                    <a:lnTo>
                      <a:pt x="199" y="35"/>
                    </a:lnTo>
                    <a:lnTo>
                      <a:pt x="200" y="37"/>
                    </a:lnTo>
                    <a:lnTo>
                      <a:pt x="200" y="35"/>
                    </a:lnTo>
                    <a:lnTo>
                      <a:pt x="202" y="35"/>
                    </a:lnTo>
                    <a:lnTo>
                      <a:pt x="203" y="35"/>
                    </a:lnTo>
                    <a:lnTo>
                      <a:pt x="204" y="37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0" y="33"/>
                    </a:lnTo>
                    <a:lnTo>
                      <a:pt x="200" y="32"/>
                    </a:lnTo>
                    <a:lnTo>
                      <a:pt x="200" y="30"/>
                    </a:lnTo>
                    <a:lnTo>
                      <a:pt x="203" y="30"/>
                    </a:lnTo>
                    <a:lnTo>
                      <a:pt x="203" y="29"/>
                    </a:lnTo>
                    <a:lnTo>
                      <a:pt x="203" y="28"/>
                    </a:lnTo>
                    <a:lnTo>
                      <a:pt x="203" y="26"/>
                    </a:lnTo>
                    <a:lnTo>
                      <a:pt x="202" y="26"/>
                    </a:lnTo>
                    <a:lnTo>
                      <a:pt x="202" y="25"/>
                    </a:lnTo>
                    <a:lnTo>
                      <a:pt x="203" y="25"/>
                    </a:lnTo>
                    <a:lnTo>
                      <a:pt x="204" y="25"/>
                    </a:lnTo>
                    <a:lnTo>
                      <a:pt x="204" y="24"/>
                    </a:lnTo>
                    <a:lnTo>
                      <a:pt x="203" y="24"/>
                    </a:lnTo>
                    <a:lnTo>
                      <a:pt x="203" y="22"/>
                    </a:lnTo>
                    <a:lnTo>
                      <a:pt x="204" y="22"/>
                    </a:lnTo>
                    <a:lnTo>
                      <a:pt x="204" y="21"/>
                    </a:lnTo>
                    <a:lnTo>
                      <a:pt x="204" y="20"/>
                    </a:lnTo>
                    <a:lnTo>
                      <a:pt x="203" y="20"/>
                    </a:lnTo>
                    <a:lnTo>
                      <a:pt x="203" y="18"/>
                    </a:lnTo>
                    <a:lnTo>
                      <a:pt x="202" y="18"/>
                    </a:lnTo>
                    <a:lnTo>
                      <a:pt x="202" y="17"/>
                    </a:lnTo>
                    <a:lnTo>
                      <a:pt x="203" y="17"/>
                    </a:lnTo>
                    <a:lnTo>
                      <a:pt x="203" y="16"/>
                    </a:lnTo>
                    <a:lnTo>
                      <a:pt x="202" y="16"/>
                    </a:lnTo>
                    <a:lnTo>
                      <a:pt x="202" y="15"/>
                    </a:lnTo>
                    <a:lnTo>
                      <a:pt x="202" y="13"/>
                    </a:lnTo>
                    <a:lnTo>
                      <a:pt x="202" y="12"/>
                    </a:lnTo>
                    <a:lnTo>
                      <a:pt x="202" y="11"/>
                    </a:lnTo>
                    <a:lnTo>
                      <a:pt x="202" y="9"/>
                    </a:lnTo>
                    <a:lnTo>
                      <a:pt x="202" y="8"/>
                    </a:lnTo>
                    <a:lnTo>
                      <a:pt x="203" y="8"/>
                    </a:lnTo>
                    <a:lnTo>
                      <a:pt x="203" y="7"/>
                    </a:lnTo>
                    <a:lnTo>
                      <a:pt x="204" y="7"/>
                    </a:lnTo>
                    <a:lnTo>
                      <a:pt x="205" y="7"/>
                    </a:lnTo>
                    <a:lnTo>
                      <a:pt x="205" y="5"/>
                    </a:lnTo>
                    <a:lnTo>
                      <a:pt x="207" y="5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8" y="5"/>
                    </a:lnTo>
                    <a:lnTo>
                      <a:pt x="209" y="5"/>
                    </a:lnTo>
                    <a:lnTo>
                      <a:pt x="212" y="8"/>
                    </a:lnTo>
                    <a:lnTo>
                      <a:pt x="213" y="11"/>
                    </a:lnTo>
                    <a:lnTo>
                      <a:pt x="217" y="12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30" y="15"/>
                    </a:lnTo>
                    <a:lnTo>
                      <a:pt x="232" y="15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9" y="16"/>
                    </a:lnTo>
                    <a:lnTo>
                      <a:pt x="242" y="16"/>
                    </a:lnTo>
                    <a:lnTo>
                      <a:pt x="243" y="16"/>
                    </a:lnTo>
                    <a:lnTo>
                      <a:pt x="243" y="17"/>
                    </a:lnTo>
                    <a:lnTo>
                      <a:pt x="245" y="17"/>
                    </a:lnTo>
                    <a:lnTo>
                      <a:pt x="245" y="18"/>
                    </a:lnTo>
                    <a:lnTo>
                      <a:pt x="246" y="20"/>
                    </a:lnTo>
                    <a:lnTo>
                      <a:pt x="246" y="21"/>
                    </a:lnTo>
                    <a:lnTo>
                      <a:pt x="246" y="22"/>
                    </a:lnTo>
                    <a:lnTo>
                      <a:pt x="247" y="22"/>
                    </a:lnTo>
                    <a:lnTo>
                      <a:pt x="247" y="24"/>
                    </a:lnTo>
                    <a:lnTo>
                      <a:pt x="249" y="24"/>
                    </a:lnTo>
                    <a:lnTo>
                      <a:pt x="249" y="25"/>
                    </a:lnTo>
                    <a:lnTo>
                      <a:pt x="250" y="25"/>
                    </a:lnTo>
                    <a:lnTo>
                      <a:pt x="250" y="26"/>
                    </a:lnTo>
                    <a:lnTo>
                      <a:pt x="251" y="26"/>
                    </a:lnTo>
                    <a:lnTo>
                      <a:pt x="251" y="28"/>
                    </a:lnTo>
                    <a:lnTo>
                      <a:pt x="253" y="28"/>
                    </a:lnTo>
                    <a:lnTo>
                      <a:pt x="253" y="26"/>
                    </a:lnTo>
                    <a:lnTo>
                      <a:pt x="254" y="26"/>
                    </a:lnTo>
                    <a:lnTo>
                      <a:pt x="254" y="25"/>
                    </a:lnTo>
                    <a:lnTo>
                      <a:pt x="254" y="24"/>
                    </a:lnTo>
                    <a:lnTo>
                      <a:pt x="255" y="24"/>
                    </a:lnTo>
                    <a:lnTo>
                      <a:pt x="255" y="22"/>
                    </a:lnTo>
                    <a:lnTo>
                      <a:pt x="256" y="22"/>
                    </a:lnTo>
                    <a:lnTo>
                      <a:pt x="258" y="22"/>
                    </a:lnTo>
                    <a:lnTo>
                      <a:pt x="259" y="22"/>
                    </a:lnTo>
                    <a:lnTo>
                      <a:pt x="259" y="21"/>
                    </a:lnTo>
                    <a:lnTo>
                      <a:pt x="260" y="21"/>
                    </a:lnTo>
                    <a:lnTo>
                      <a:pt x="262" y="21"/>
                    </a:lnTo>
                    <a:lnTo>
                      <a:pt x="262" y="20"/>
                    </a:lnTo>
                    <a:lnTo>
                      <a:pt x="263" y="20"/>
                    </a:lnTo>
                    <a:lnTo>
                      <a:pt x="264" y="20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7" y="18"/>
                    </a:lnTo>
                    <a:lnTo>
                      <a:pt x="268" y="18"/>
                    </a:lnTo>
                    <a:lnTo>
                      <a:pt x="270" y="18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4" y="17"/>
                    </a:lnTo>
                    <a:lnTo>
                      <a:pt x="275" y="18"/>
                    </a:lnTo>
                    <a:lnTo>
                      <a:pt x="277" y="21"/>
                    </a:lnTo>
                    <a:lnTo>
                      <a:pt x="279" y="21"/>
                    </a:lnTo>
                    <a:lnTo>
                      <a:pt x="280" y="21"/>
                    </a:lnTo>
                    <a:lnTo>
                      <a:pt x="281" y="22"/>
                    </a:lnTo>
                    <a:lnTo>
                      <a:pt x="283" y="22"/>
                    </a:lnTo>
                    <a:lnTo>
                      <a:pt x="284" y="22"/>
                    </a:lnTo>
                    <a:lnTo>
                      <a:pt x="285" y="22"/>
                    </a:lnTo>
                    <a:lnTo>
                      <a:pt x="285" y="21"/>
                    </a:lnTo>
                    <a:lnTo>
                      <a:pt x="287" y="21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89" y="20"/>
                    </a:lnTo>
                    <a:lnTo>
                      <a:pt x="291" y="20"/>
                    </a:lnTo>
                    <a:lnTo>
                      <a:pt x="291" y="18"/>
                    </a:lnTo>
                    <a:lnTo>
                      <a:pt x="292" y="18"/>
                    </a:lnTo>
                    <a:lnTo>
                      <a:pt x="292" y="20"/>
                    </a:lnTo>
                    <a:lnTo>
                      <a:pt x="293" y="20"/>
                    </a:lnTo>
                    <a:lnTo>
                      <a:pt x="293" y="18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6" y="20"/>
                    </a:lnTo>
                    <a:lnTo>
                      <a:pt x="296" y="21"/>
                    </a:lnTo>
                    <a:lnTo>
                      <a:pt x="297" y="21"/>
                    </a:lnTo>
                    <a:lnTo>
                      <a:pt x="298" y="21"/>
                    </a:lnTo>
                    <a:lnTo>
                      <a:pt x="298" y="22"/>
                    </a:lnTo>
                    <a:lnTo>
                      <a:pt x="301" y="24"/>
                    </a:lnTo>
                    <a:lnTo>
                      <a:pt x="302" y="25"/>
                    </a:lnTo>
                    <a:lnTo>
                      <a:pt x="304" y="25"/>
                    </a:lnTo>
                    <a:lnTo>
                      <a:pt x="305" y="25"/>
                    </a:lnTo>
                    <a:lnTo>
                      <a:pt x="305" y="26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4"/>
                    </a:lnTo>
                    <a:lnTo>
                      <a:pt x="308" y="24"/>
                    </a:lnTo>
                    <a:lnTo>
                      <a:pt x="308" y="22"/>
                    </a:lnTo>
                    <a:lnTo>
                      <a:pt x="309" y="22"/>
                    </a:lnTo>
                    <a:lnTo>
                      <a:pt x="310" y="22"/>
                    </a:lnTo>
                    <a:lnTo>
                      <a:pt x="311" y="22"/>
                    </a:lnTo>
                    <a:lnTo>
                      <a:pt x="313" y="22"/>
                    </a:lnTo>
                    <a:lnTo>
                      <a:pt x="313" y="21"/>
                    </a:lnTo>
                    <a:lnTo>
                      <a:pt x="313" y="22"/>
                    </a:lnTo>
                    <a:lnTo>
                      <a:pt x="314" y="22"/>
                    </a:lnTo>
                    <a:lnTo>
                      <a:pt x="314" y="21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5" y="21"/>
                    </a:lnTo>
                    <a:lnTo>
                      <a:pt x="317" y="21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19" y="20"/>
                    </a:lnTo>
                    <a:lnTo>
                      <a:pt x="321" y="20"/>
                    </a:lnTo>
                    <a:lnTo>
                      <a:pt x="321" y="18"/>
                    </a:lnTo>
                    <a:lnTo>
                      <a:pt x="322" y="18"/>
                    </a:lnTo>
                    <a:lnTo>
                      <a:pt x="322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5" y="17"/>
                    </a:lnTo>
                    <a:lnTo>
                      <a:pt x="326" y="17"/>
                    </a:lnTo>
                    <a:lnTo>
                      <a:pt x="327" y="17"/>
                    </a:lnTo>
                    <a:lnTo>
                      <a:pt x="328" y="17"/>
                    </a:lnTo>
                    <a:lnTo>
                      <a:pt x="330" y="17"/>
                    </a:lnTo>
                    <a:lnTo>
                      <a:pt x="331" y="17"/>
                    </a:lnTo>
                    <a:lnTo>
                      <a:pt x="331" y="18"/>
                    </a:lnTo>
                    <a:lnTo>
                      <a:pt x="331" y="17"/>
                    </a:lnTo>
                    <a:lnTo>
                      <a:pt x="332" y="18"/>
                    </a:lnTo>
                    <a:lnTo>
                      <a:pt x="334" y="18"/>
                    </a:lnTo>
                    <a:lnTo>
                      <a:pt x="335" y="18"/>
                    </a:lnTo>
                    <a:lnTo>
                      <a:pt x="335" y="20"/>
                    </a:lnTo>
                    <a:lnTo>
                      <a:pt x="336" y="20"/>
                    </a:lnTo>
                    <a:lnTo>
                      <a:pt x="336" y="21"/>
                    </a:lnTo>
                    <a:lnTo>
                      <a:pt x="338" y="21"/>
                    </a:lnTo>
                    <a:lnTo>
                      <a:pt x="339" y="22"/>
                    </a:lnTo>
                    <a:lnTo>
                      <a:pt x="340" y="22"/>
                    </a:lnTo>
                    <a:lnTo>
                      <a:pt x="340" y="24"/>
                    </a:lnTo>
                    <a:lnTo>
                      <a:pt x="342" y="24"/>
                    </a:lnTo>
                    <a:lnTo>
                      <a:pt x="342" y="25"/>
                    </a:lnTo>
                    <a:lnTo>
                      <a:pt x="343" y="25"/>
                    </a:lnTo>
                    <a:lnTo>
                      <a:pt x="344" y="25"/>
                    </a:lnTo>
                    <a:lnTo>
                      <a:pt x="344" y="24"/>
                    </a:lnTo>
                    <a:lnTo>
                      <a:pt x="346" y="18"/>
                    </a:lnTo>
                    <a:lnTo>
                      <a:pt x="346" y="17"/>
                    </a:lnTo>
                    <a:lnTo>
                      <a:pt x="347" y="16"/>
                    </a:lnTo>
                    <a:lnTo>
                      <a:pt x="348" y="16"/>
                    </a:lnTo>
                    <a:lnTo>
                      <a:pt x="349" y="16"/>
                    </a:lnTo>
                    <a:lnTo>
                      <a:pt x="351" y="16"/>
                    </a:lnTo>
                    <a:lnTo>
                      <a:pt x="351" y="17"/>
                    </a:lnTo>
                    <a:lnTo>
                      <a:pt x="352" y="17"/>
                    </a:lnTo>
                    <a:lnTo>
                      <a:pt x="353" y="17"/>
                    </a:lnTo>
                    <a:lnTo>
                      <a:pt x="355" y="18"/>
                    </a:lnTo>
                    <a:lnTo>
                      <a:pt x="356" y="18"/>
                    </a:lnTo>
                    <a:lnTo>
                      <a:pt x="357" y="20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0" y="21"/>
                    </a:lnTo>
                    <a:lnTo>
                      <a:pt x="361" y="21"/>
                    </a:lnTo>
                    <a:lnTo>
                      <a:pt x="363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6" y="24"/>
                    </a:lnTo>
                    <a:lnTo>
                      <a:pt x="366" y="25"/>
                    </a:lnTo>
                    <a:lnTo>
                      <a:pt x="366" y="24"/>
                    </a:lnTo>
                    <a:lnTo>
                      <a:pt x="366" y="22"/>
                    </a:lnTo>
                    <a:lnTo>
                      <a:pt x="365" y="22"/>
                    </a:lnTo>
                    <a:lnTo>
                      <a:pt x="365" y="21"/>
                    </a:lnTo>
                    <a:lnTo>
                      <a:pt x="366" y="21"/>
                    </a:lnTo>
                    <a:lnTo>
                      <a:pt x="365" y="21"/>
                    </a:lnTo>
                    <a:lnTo>
                      <a:pt x="365" y="20"/>
                    </a:lnTo>
                    <a:lnTo>
                      <a:pt x="365" y="18"/>
                    </a:lnTo>
                    <a:lnTo>
                      <a:pt x="365" y="17"/>
                    </a:lnTo>
                    <a:lnTo>
                      <a:pt x="365" y="16"/>
                    </a:lnTo>
                    <a:lnTo>
                      <a:pt x="365" y="15"/>
                    </a:lnTo>
                    <a:lnTo>
                      <a:pt x="365" y="13"/>
                    </a:lnTo>
                    <a:lnTo>
                      <a:pt x="365" y="12"/>
                    </a:lnTo>
                    <a:lnTo>
                      <a:pt x="366" y="11"/>
                    </a:lnTo>
                    <a:lnTo>
                      <a:pt x="366" y="9"/>
                    </a:lnTo>
                    <a:lnTo>
                      <a:pt x="365" y="9"/>
                    </a:lnTo>
                    <a:lnTo>
                      <a:pt x="366" y="9"/>
                    </a:lnTo>
                    <a:lnTo>
                      <a:pt x="366" y="8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5"/>
                    </a:lnTo>
                    <a:lnTo>
                      <a:pt x="369" y="5"/>
                    </a:lnTo>
                    <a:lnTo>
                      <a:pt x="369" y="4"/>
                    </a:lnTo>
                    <a:lnTo>
                      <a:pt x="370" y="4"/>
                    </a:lnTo>
                    <a:lnTo>
                      <a:pt x="372" y="4"/>
                    </a:lnTo>
                    <a:lnTo>
                      <a:pt x="372" y="5"/>
                    </a:lnTo>
                    <a:lnTo>
                      <a:pt x="373" y="5"/>
                    </a:lnTo>
                    <a:lnTo>
                      <a:pt x="373" y="4"/>
                    </a:lnTo>
                    <a:lnTo>
                      <a:pt x="374" y="4"/>
                    </a:lnTo>
                    <a:lnTo>
                      <a:pt x="376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80" y="4"/>
                    </a:lnTo>
                    <a:lnTo>
                      <a:pt x="381" y="4"/>
                    </a:lnTo>
                    <a:lnTo>
                      <a:pt x="381" y="3"/>
                    </a:lnTo>
                    <a:lnTo>
                      <a:pt x="382" y="3"/>
                    </a:lnTo>
                    <a:lnTo>
                      <a:pt x="382" y="4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5" y="3"/>
                    </a:lnTo>
                    <a:lnTo>
                      <a:pt x="385" y="1"/>
                    </a:lnTo>
                    <a:lnTo>
                      <a:pt x="386" y="1"/>
                    </a:lnTo>
                    <a:lnTo>
                      <a:pt x="386" y="3"/>
                    </a:lnTo>
                    <a:lnTo>
                      <a:pt x="387" y="3"/>
                    </a:lnTo>
                    <a:lnTo>
                      <a:pt x="387" y="1"/>
                    </a:lnTo>
                    <a:lnTo>
                      <a:pt x="389" y="1"/>
                    </a:lnTo>
                    <a:lnTo>
                      <a:pt x="390" y="1"/>
                    </a:lnTo>
                    <a:lnTo>
                      <a:pt x="391" y="1"/>
                    </a:lnTo>
                    <a:lnTo>
                      <a:pt x="393" y="0"/>
                    </a:lnTo>
                    <a:lnTo>
                      <a:pt x="391" y="1"/>
                    </a:lnTo>
                    <a:lnTo>
                      <a:pt x="391" y="3"/>
                    </a:lnTo>
                    <a:lnTo>
                      <a:pt x="393" y="5"/>
                    </a:lnTo>
                    <a:lnTo>
                      <a:pt x="394" y="8"/>
                    </a:lnTo>
                    <a:lnTo>
                      <a:pt x="394" y="9"/>
                    </a:lnTo>
                    <a:lnTo>
                      <a:pt x="394" y="11"/>
                    </a:lnTo>
                    <a:lnTo>
                      <a:pt x="394" y="12"/>
                    </a:lnTo>
                    <a:lnTo>
                      <a:pt x="394" y="13"/>
                    </a:lnTo>
                    <a:lnTo>
                      <a:pt x="395" y="13"/>
                    </a:lnTo>
                    <a:lnTo>
                      <a:pt x="395" y="15"/>
                    </a:lnTo>
                    <a:lnTo>
                      <a:pt x="395" y="16"/>
                    </a:lnTo>
                    <a:lnTo>
                      <a:pt x="395" y="17"/>
                    </a:lnTo>
                    <a:lnTo>
                      <a:pt x="397" y="17"/>
                    </a:lnTo>
                    <a:lnTo>
                      <a:pt x="398" y="17"/>
                    </a:lnTo>
                    <a:lnTo>
                      <a:pt x="399" y="17"/>
                    </a:lnTo>
                    <a:lnTo>
                      <a:pt x="400" y="17"/>
                    </a:lnTo>
                    <a:lnTo>
                      <a:pt x="400" y="16"/>
                    </a:lnTo>
                    <a:lnTo>
                      <a:pt x="400" y="17"/>
                    </a:lnTo>
                    <a:lnTo>
                      <a:pt x="402" y="18"/>
                    </a:lnTo>
                    <a:lnTo>
                      <a:pt x="402" y="20"/>
                    </a:lnTo>
                    <a:lnTo>
                      <a:pt x="402" y="21"/>
                    </a:lnTo>
                    <a:lnTo>
                      <a:pt x="402" y="22"/>
                    </a:lnTo>
                    <a:lnTo>
                      <a:pt x="403" y="24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8"/>
                    </a:lnTo>
                    <a:lnTo>
                      <a:pt x="403" y="29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6" y="32"/>
                    </a:lnTo>
                    <a:lnTo>
                      <a:pt x="406" y="33"/>
                    </a:lnTo>
                    <a:lnTo>
                      <a:pt x="407" y="33"/>
                    </a:lnTo>
                    <a:lnTo>
                      <a:pt x="407" y="34"/>
                    </a:lnTo>
                    <a:lnTo>
                      <a:pt x="406" y="34"/>
                    </a:lnTo>
                    <a:lnTo>
                      <a:pt x="404" y="34"/>
                    </a:lnTo>
                    <a:lnTo>
                      <a:pt x="404" y="35"/>
                    </a:lnTo>
                    <a:lnTo>
                      <a:pt x="403" y="37"/>
                    </a:lnTo>
                    <a:lnTo>
                      <a:pt x="403" y="38"/>
                    </a:lnTo>
                    <a:lnTo>
                      <a:pt x="402" y="38"/>
                    </a:lnTo>
                    <a:lnTo>
                      <a:pt x="402" y="39"/>
                    </a:lnTo>
                    <a:lnTo>
                      <a:pt x="402" y="41"/>
                    </a:lnTo>
                    <a:lnTo>
                      <a:pt x="402" y="42"/>
                    </a:lnTo>
                    <a:lnTo>
                      <a:pt x="403" y="42"/>
                    </a:lnTo>
                    <a:lnTo>
                      <a:pt x="403" y="43"/>
                    </a:lnTo>
                    <a:lnTo>
                      <a:pt x="404" y="43"/>
                    </a:lnTo>
                    <a:lnTo>
                      <a:pt x="404" y="45"/>
                    </a:lnTo>
                    <a:lnTo>
                      <a:pt x="403" y="45"/>
                    </a:lnTo>
                    <a:lnTo>
                      <a:pt x="403" y="46"/>
                    </a:lnTo>
                    <a:lnTo>
                      <a:pt x="402" y="46"/>
                    </a:lnTo>
                    <a:lnTo>
                      <a:pt x="402" y="47"/>
                    </a:lnTo>
                    <a:lnTo>
                      <a:pt x="400" y="47"/>
                    </a:lnTo>
                    <a:lnTo>
                      <a:pt x="400" y="49"/>
                    </a:lnTo>
                    <a:lnTo>
                      <a:pt x="399" y="49"/>
                    </a:lnTo>
                    <a:lnTo>
                      <a:pt x="398" y="49"/>
                    </a:lnTo>
                    <a:lnTo>
                      <a:pt x="398" y="50"/>
                    </a:lnTo>
                    <a:lnTo>
                      <a:pt x="398" y="51"/>
                    </a:lnTo>
                    <a:lnTo>
                      <a:pt x="398" y="52"/>
                    </a:lnTo>
                    <a:lnTo>
                      <a:pt x="398" y="54"/>
                    </a:lnTo>
                    <a:lnTo>
                      <a:pt x="397" y="54"/>
                    </a:lnTo>
                    <a:lnTo>
                      <a:pt x="397" y="55"/>
                    </a:lnTo>
                    <a:lnTo>
                      <a:pt x="397" y="56"/>
                    </a:lnTo>
                    <a:lnTo>
                      <a:pt x="397" y="58"/>
                    </a:lnTo>
                    <a:lnTo>
                      <a:pt x="398" y="58"/>
                    </a:lnTo>
                    <a:lnTo>
                      <a:pt x="398" y="59"/>
                    </a:lnTo>
                    <a:lnTo>
                      <a:pt x="399" y="58"/>
                    </a:lnTo>
                    <a:lnTo>
                      <a:pt x="399" y="59"/>
                    </a:lnTo>
                    <a:lnTo>
                      <a:pt x="400" y="59"/>
                    </a:lnTo>
                    <a:lnTo>
                      <a:pt x="400" y="60"/>
                    </a:lnTo>
                    <a:lnTo>
                      <a:pt x="402" y="60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4" y="64"/>
                    </a:lnTo>
                    <a:lnTo>
                      <a:pt x="404" y="66"/>
                    </a:lnTo>
                    <a:lnTo>
                      <a:pt x="406" y="66"/>
                    </a:lnTo>
                    <a:lnTo>
                      <a:pt x="407" y="66"/>
                    </a:lnTo>
                    <a:lnTo>
                      <a:pt x="407" y="67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08" y="71"/>
                    </a:lnTo>
                    <a:lnTo>
                      <a:pt x="410" y="71"/>
                    </a:lnTo>
                    <a:lnTo>
                      <a:pt x="411" y="71"/>
                    </a:lnTo>
                    <a:lnTo>
                      <a:pt x="411" y="72"/>
                    </a:lnTo>
                    <a:lnTo>
                      <a:pt x="412" y="72"/>
                    </a:lnTo>
                    <a:lnTo>
                      <a:pt x="412" y="73"/>
                    </a:lnTo>
                    <a:lnTo>
                      <a:pt x="414" y="72"/>
                    </a:lnTo>
                    <a:lnTo>
                      <a:pt x="414" y="73"/>
                    </a:lnTo>
                    <a:lnTo>
                      <a:pt x="412" y="75"/>
                    </a:lnTo>
                    <a:lnTo>
                      <a:pt x="414" y="75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2" y="77"/>
                    </a:lnTo>
                    <a:lnTo>
                      <a:pt x="412" y="79"/>
                    </a:lnTo>
                    <a:lnTo>
                      <a:pt x="412" y="80"/>
                    </a:lnTo>
                    <a:lnTo>
                      <a:pt x="414" y="80"/>
                    </a:lnTo>
                    <a:lnTo>
                      <a:pt x="414" y="81"/>
                    </a:lnTo>
                    <a:lnTo>
                      <a:pt x="414" y="83"/>
                    </a:lnTo>
                    <a:lnTo>
                      <a:pt x="414" y="84"/>
                    </a:lnTo>
                    <a:lnTo>
                      <a:pt x="415" y="84"/>
                    </a:lnTo>
                    <a:lnTo>
                      <a:pt x="414" y="84"/>
                    </a:lnTo>
                    <a:lnTo>
                      <a:pt x="414" y="85"/>
                    </a:lnTo>
                    <a:lnTo>
                      <a:pt x="415" y="85"/>
                    </a:lnTo>
                    <a:lnTo>
                      <a:pt x="415" y="87"/>
                    </a:lnTo>
                    <a:lnTo>
                      <a:pt x="415" y="88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6" y="90"/>
                    </a:lnTo>
                    <a:lnTo>
                      <a:pt x="415" y="90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4" y="93"/>
                    </a:lnTo>
                    <a:lnTo>
                      <a:pt x="415" y="93"/>
                    </a:lnTo>
                    <a:lnTo>
                      <a:pt x="414" y="93"/>
                    </a:lnTo>
                    <a:lnTo>
                      <a:pt x="414" y="94"/>
                    </a:lnTo>
                    <a:lnTo>
                      <a:pt x="415" y="94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6" y="97"/>
                    </a:lnTo>
                    <a:lnTo>
                      <a:pt x="416" y="98"/>
                    </a:lnTo>
                    <a:lnTo>
                      <a:pt x="415" y="98"/>
                    </a:lnTo>
                    <a:lnTo>
                      <a:pt x="415" y="100"/>
                    </a:lnTo>
                    <a:lnTo>
                      <a:pt x="416" y="100"/>
                    </a:lnTo>
                    <a:lnTo>
                      <a:pt x="416" y="101"/>
                    </a:lnTo>
                    <a:lnTo>
                      <a:pt x="416" y="102"/>
                    </a:lnTo>
                    <a:lnTo>
                      <a:pt x="418" y="102"/>
                    </a:lnTo>
                    <a:lnTo>
                      <a:pt x="418" y="104"/>
                    </a:lnTo>
                    <a:lnTo>
                      <a:pt x="418" y="105"/>
                    </a:lnTo>
                    <a:lnTo>
                      <a:pt x="418" y="106"/>
                    </a:lnTo>
                    <a:lnTo>
                      <a:pt x="418" y="107"/>
                    </a:lnTo>
                    <a:lnTo>
                      <a:pt x="418" y="109"/>
                    </a:lnTo>
                    <a:lnTo>
                      <a:pt x="416" y="109"/>
                    </a:lnTo>
                    <a:lnTo>
                      <a:pt x="416" y="110"/>
                    </a:lnTo>
                    <a:lnTo>
                      <a:pt x="416" y="111"/>
                    </a:lnTo>
                    <a:lnTo>
                      <a:pt x="416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4" y="114"/>
                    </a:lnTo>
                    <a:lnTo>
                      <a:pt x="414" y="115"/>
                    </a:lnTo>
                    <a:lnTo>
                      <a:pt x="412" y="117"/>
                    </a:lnTo>
                    <a:lnTo>
                      <a:pt x="411" y="117"/>
                    </a:lnTo>
                    <a:lnTo>
                      <a:pt x="410" y="117"/>
                    </a:lnTo>
                    <a:lnTo>
                      <a:pt x="408" y="117"/>
                    </a:lnTo>
                    <a:lnTo>
                      <a:pt x="407" y="117"/>
                    </a:lnTo>
                    <a:lnTo>
                      <a:pt x="407" y="118"/>
                    </a:lnTo>
                    <a:lnTo>
                      <a:pt x="406" y="118"/>
                    </a:lnTo>
                    <a:lnTo>
                      <a:pt x="404" y="118"/>
                    </a:lnTo>
                    <a:lnTo>
                      <a:pt x="403" y="118"/>
                    </a:lnTo>
                    <a:lnTo>
                      <a:pt x="402" y="118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9" y="117"/>
                    </a:lnTo>
                    <a:lnTo>
                      <a:pt x="398" y="118"/>
                    </a:lnTo>
                    <a:lnTo>
                      <a:pt x="397" y="118"/>
                    </a:lnTo>
                    <a:lnTo>
                      <a:pt x="397" y="119"/>
                    </a:lnTo>
                    <a:lnTo>
                      <a:pt x="397" y="121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9" y="123"/>
                    </a:lnTo>
                    <a:lnTo>
                      <a:pt x="399" y="124"/>
                    </a:lnTo>
                    <a:lnTo>
                      <a:pt x="399" y="126"/>
                    </a:lnTo>
                    <a:lnTo>
                      <a:pt x="400" y="126"/>
                    </a:lnTo>
                    <a:lnTo>
                      <a:pt x="399" y="126"/>
                    </a:lnTo>
                    <a:lnTo>
                      <a:pt x="399" y="127"/>
                    </a:lnTo>
                    <a:lnTo>
                      <a:pt x="400" y="127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9" y="130"/>
                    </a:lnTo>
                    <a:lnTo>
                      <a:pt x="400" y="130"/>
                    </a:lnTo>
                    <a:lnTo>
                      <a:pt x="400" y="128"/>
                    </a:lnTo>
                    <a:lnTo>
                      <a:pt x="402" y="128"/>
                    </a:lnTo>
                    <a:lnTo>
                      <a:pt x="402" y="130"/>
                    </a:lnTo>
                    <a:lnTo>
                      <a:pt x="403" y="130"/>
                    </a:lnTo>
                    <a:lnTo>
                      <a:pt x="404" y="130"/>
                    </a:lnTo>
                    <a:lnTo>
                      <a:pt x="406" y="130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10" y="127"/>
                    </a:lnTo>
                    <a:lnTo>
                      <a:pt x="411" y="127"/>
                    </a:lnTo>
                    <a:lnTo>
                      <a:pt x="411" y="128"/>
                    </a:lnTo>
                    <a:lnTo>
                      <a:pt x="412" y="128"/>
                    </a:lnTo>
                    <a:lnTo>
                      <a:pt x="412" y="130"/>
                    </a:lnTo>
                    <a:lnTo>
                      <a:pt x="412" y="128"/>
                    </a:lnTo>
                    <a:lnTo>
                      <a:pt x="414" y="128"/>
                    </a:lnTo>
                    <a:lnTo>
                      <a:pt x="414" y="127"/>
                    </a:lnTo>
                    <a:lnTo>
                      <a:pt x="415" y="127"/>
                    </a:lnTo>
                    <a:lnTo>
                      <a:pt x="415" y="128"/>
                    </a:lnTo>
                    <a:lnTo>
                      <a:pt x="416" y="128"/>
                    </a:lnTo>
                    <a:lnTo>
                      <a:pt x="418" y="128"/>
                    </a:lnTo>
                    <a:lnTo>
                      <a:pt x="419" y="128"/>
                    </a:lnTo>
                    <a:lnTo>
                      <a:pt x="419" y="127"/>
                    </a:lnTo>
                    <a:lnTo>
                      <a:pt x="419" y="128"/>
                    </a:lnTo>
                    <a:lnTo>
                      <a:pt x="420" y="128"/>
                    </a:lnTo>
                    <a:lnTo>
                      <a:pt x="420" y="130"/>
                    </a:lnTo>
                    <a:lnTo>
                      <a:pt x="420" y="131"/>
                    </a:lnTo>
                    <a:lnTo>
                      <a:pt x="420" y="132"/>
                    </a:lnTo>
                    <a:lnTo>
                      <a:pt x="420" y="131"/>
                    </a:lnTo>
                    <a:lnTo>
                      <a:pt x="421" y="131"/>
                    </a:lnTo>
                    <a:lnTo>
                      <a:pt x="421" y="130"/>
                    </a:lnTo>
                    <a:lnTo>
                      <a:pt x="423" y="130"/>
                    </a:lnTo>
                    <a:lnTo>
                      <a:pt x="423" y="128"/>
                    </a:lnTo>
                    <a:lnTo>
                      <a:pt x="423" y="127"/>
                    </a:lnTo>
                    <a:lnTo>
                      <a:pt x="424" y="127"/>
                    </a:lnTo>
                    <a:lnTo>
                      <a:pt x="425" y="127"/>
                    </a:lnTo>
                    <a:lnTo>
                      <a:pt x="425" y="126"/>
                    </a:lnTo>
                    <a:lnTo>
                      <a:pt x="427" y="126"/>
                    </a:lnTo>
                    <a:lnTo>
                      <a:pt x="427" y="124"/>
                    </a:lnTo>
                    <a:lnTo>
                      <a:pt x="427" y="123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2" y="123"/>
                    </a:lnTo>
                    <a:lnTo>
                      <a:pt x="432" y="124"/>
                    </a:lnTo>
                    <a:lnTo>
                      <a:pt x="433" y="124"/>
                    </a:lnTo>
                    <a:lnTo>
                      <a:pt x="435" y="124"/>
                    </a:lnTo>
                    <a:lnTo>
                      <a:pt x="436" y="124"/>
                    </a:lnTo>
                    <a:lnTo>
                      <a:pt x="436" y="126"/>
                    </a:lnTo>
                    <a:lnTo>
                      <a:pt x="437" y="126"/>
                    </a:lnTo>
                    <a:lnTo>
                      <a:pt x="437" y="124"/>
                    </a:lnTo>
                    <a:lnTo>
                      <a:pt x="438" y="124"/>
                    </a:lnTo>
                    <a:lnTo>
                      <a:pt x="438" y="126"/>
                    </a:lnTo>
                    <a:lnTo>
                      <a:pt x="440" y="126"/>
                    </a:lnTo>
                    <a:lnTo>
                      <a:pt x="440" y="127"/>
                    </a:lnTo>
                    <a:lnTo>
                      <a:pt x="441" y="127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1" y="130"/>
                    </a:lnTo>
                    <a:lnTo>
                      <a:pt x="442" y="130"/>
                    </a:lnTo>
                    <a:lnTo>
                      <a:pt x="444" y="130"/>
                    </a:lnTo>
                    <a:lnTo>
                      <a:pt x="445" y="131"/>
                    </a:lnTo>
                    <a:lnTo>
                      <a:pt x="446" y="131"/>
                    </a:lnTo>
                    <a:lnTo>
                      <a:pt x="448" y="131"/>
                    </a:lnTo>
                    <a:lnTo>
                      <a:pt x="449" y="131"/>
                    </a:lnTo>
                    <a:lnTo>
                      <a:pt x="450" y="131"/>
                    </a:lnTo>
                    <a:lnTo>
                      <a:pt x="452" y="131"/>
                    </a:lnTo>
                    <a:lnTo>
                      <a:pt x="453" y="131"/>
                    </a:lnTo>
                    <a:lnTo>
                      <a:pt x="454" y="131"/>
                    </a:lnTo>
                    <a:lnTo>
                      <a:pt x="454" y="132"/>
                    </a:lnTo>
                    <a:lnTo>
                      <a:pt x="455" y="132"/>
                    </a:lnTo>
                    <a:lnTo>
                      <a:pt x="457" y="132"/>
                    </a:lnTo>
                    <a:lnTo>
                      <a:pt x="458" y="132"/>
                    </a:lnTo>
                    <a:lnTo>
                      <a:pt x="459" y="132"/>
                    </a:lnTo>
                    <a:lnTo>
                      <a:pt x="461" y="132"/>
                    </a:lnTo>
                    <a:lnTo>
                      <a:pt x="462" y="132"/>
                    </a:lnTo>
                    <a:lnTo>
                      <a:pt x="462" y="131"/>
                    </a:lnTo>
                    <a:lnTo>
                      <a:pt x="463" y="131"/>
                    </a:lnTo>
                    <a:lnTo>
                      <a:pt x="465" y="131"/>
                    </a:lnTo>
                    <a:lnTo>
                      <a:pt x="465" y="130"/>
                    </a:lnTo>
                    <a:lnTo>
                      <a:pt x="465" y="131"/>
                    </a:lnTo>
                    <a:lnTo>
                      <a:pt x="466" y="131"/>
                    </a:lnTo>
                    <a:lnTo>
                      <a:pt x="465" y="131"/>
                    </a:lnTo>
                    <a:lnTo>
                      <a:pt x="465" y="132"/>
                    </a:lnTo>
                    <a:lnTo>
                      <a:pt x="466" y="132"/>
                    </a:lnTo>
                    <a:lnTo>
                      <a:pt x="466" y="131"/>
                    </a:lnTo>
                    <a:lnTo>
                      <a:pt x="467" y="131"/>
                    </a:lnTo>
                    <a:lnTo>
                      <a:pt x="467" y="130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9" y="127"/>
                    </a:lnTo>
                    <a:lnTo>
                      <a:pt x="470" y="127"/>
                    </a:lnTo>
                    <a:lnTo>
                      <a:pt x="474" y="127"/>
                    </a:lnTo>
                    <a:lnTo>
                      <a:pt x="475" y="127"/>
                    </a:lnTo>
                    <a:lnTo>
                      <a:pt x="476" y="127"/>
                    </a:lnTo>
                    <a:lnTo>
                      <a:pt x="476" y="126"/>
                    </a:lnTo>
                    <a:lnTo>
                      <a:pt x="478" y="126"/>
                    </a:lnTo>
                    <a:lnTo>
                      <a:pt x="479" y="126"/>
                    </a:lnTo>
                    <a:lnTo>
                      <a:pt x="480" y="126"/>
                    </a:lnTo>
                    <a:lnTo>
                      <a:pt x="480" y="127"/>
                    </a:lnTo>
                    <a:lnTo>
                      <a:pt x="480" y="126"/>
                    </a:lnTo>
                    <a:lnTo>
                      <a:pt x="480" y="12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1" name="Freeform 36">
                <a:extLst>
                  <a:ext uri="{FF2B5EF4-FFF2-40B4-BE49-F238E27FC236}">
                    <a16:creationId xmlns:a16="http://schemas.microsoft.com/office/drawing/2014/main" id="{E84F7CA1-5DCC-A78B-1AF4-0728A066F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839"/>
                <a:ext cx="165" cy="495"/>
              </a:xfrm>
              <a:custGeom>
                <a:avLst/>
                <a:gdLst>
                  <a:gd name="T0" fmla="*/ 83 w 165"/>
                  <a:gd name="T1" fmla="*/ 5 h 495"/>
                  <a:gd name="T2" fmla="*/ 92 w 165"/>
                  <a:gd name="T3" fmla="*/ 9 h 495"/>
                  <a:gd name="T4" fmla="*/ 92 w 165"/>
                  <a:gd name="T5" fmla="*/ 22 h 495"/>
                  <a:gd name="T6" fmla="*/ 91 w 165"/>
                  <a:gd name="T7" fmla="*/ 51 h 495"/>
                  <a:gd name="T8" fmla="*/ 87 w 165"/>
                  <a:gd name="T9" fmla="*/ 68 h 495"/>
                  <a:gd name="T10" fmla="*/ 82 w 165"/>
                  <a:gd name="T11" fmla="*/ 86 h 495"/>
                  <a:gd name="T12" fmla="*/ 92 w 165"/>
                  <a:gd name="T13" fmla="*/ 101 h 495"/>
                  <a:gd name="T14" fmla="*/ 101 w 165"/>
                  <a:gd name="T15" fmla="*/ 111 h 495"/>
                  <a:gd name="T16" fmla="*/ 100 w 165"/>
                  <a:gd name="T17" fmla="*/ 122 h 495"/>
                  <a:gd name="T18" fmla="*/ 96 w 165"/>
                  <a:gd name="T19" fmla="*/ 138 h 495"/>
                  <a:gd name="T20" fmla="*/ 78 w 165"/>
                  <a:gd name="T21" fmla="*/ 136 h 495"/>
                  <a:gd name="T22" fmla="*/ 61 w 165"/>
                  <a:gd name="T23" fmla="*/ 138 h 495"/>
                  <a:gd name="T24" fmla="*/ 51 w 165"/>
                  <a:gd name="T25" fmla="*/ 147 h 495"/>
                  <a:gd name="T26" fmla="*/ 66 w 165"/>
                  <a:gd name="T27" fmla="*/ 156 h 495"/>
                  <a:gd name="T28" fmla="*/ 75 w 165"/>
                  <a:gd name="T29" fmla="*/ 162 h 495"/>
                  <a:gd name="T30" fmla="*/ 61 w 165"/>
                  <a:gd name="T31" fmla="*/ 170 h 495"/>
                  <a:gd name="T32" fmla="*/ 50 w 165"/>
                  <a:gd name="T33" fmla="*/ 177 h 495"/>
                  <a:gd name="T34" fmla="*/ 62 w 165"/>
                  <a:gd name="T35" fmla="*/ 187 h 495"/>
                  <a:gd name="T36" fmla="*/ 71 w 165"/>
                  <a:gd name="T37" fmla="*/ 186 h 495"/>
                  <a:gd name="T38" fmla="*/ 80 w 165"/>
                  <a:gd name="T39" fmla="*/ 182 h 495"/>
                  <a:gd name="T40" fmla="*/ 89 w 165"/>
                  <a:gd name="T41" fmla="*/ 173 h 495"/>
                  <a:gd name="T42" fmla="*/ 95 w 165"/>
                  <a:gd name="T43" fmla="*/ 164 h 495"/>
                  <a:gd name="T44" fmla="*/ 108 w 165"/>
                  <a:gd name="T45" fmla="*/ 165 h 495"/>
                  <a:gd name="T46" fmla="*/ 118 w 165"/>
                  <a:gd name="T47" fmla="*/ 164 h 495"/>
                  <a:gd name="T48" fmla="*/ 133 w 165"/>
                  <a:gd name="T49" fmla="*/ 166 h 495"/>
                  <a:gd name="T50" fmla="*/ 144 w 165"/>
                  <a:gd name="T51" fmla="*/ 172 h 495"/>
                  <a:gd name="T52" fmla="*/ 144 w 165"/>
                  <a:gd name="T53" fmla="*/ 178 h 495"/>
                  <a:gd name="T54" fmla="*/ 147 w 165"/>
                  <a:gd name="T55" fmla="*/ 185 h 495"/>
                  <a:gd name="T56" fmla="*/ 154 w 165"/>
                  <a:gd name="T57" fmla="*/ 187 h 495"/>
                  <a:gd name="T58" fmla="*/ 161 w 165"/>
                  <a:gd name="T59" fmla="*/ 190 h 495"/>
                  <a:gd name="T60" fmla="*/ 165 w 165"/>
                  <a:gd name="T61" fmla="*/ 223 h 495"/>
                  <a:gd name="T62" fmla="*/ 150 w 165"/>
                  <a:gd name="T63" fmla="*/ 254 h 495"/>
                  <a:gd name="T64" fmla="*/ 150 w 165"/>
                  <a:gd name="T65" fmla="*/ 274 h 495"/>
                  <a:gd name="T66" fmla="*/ 137 w 165"/>
                  <a:gd name="T67" fmla="*/ 284 h 495"/>
                  <a:gd name="T68" fmla="*/ 138 w 165"/>
                  <a:gd name="T69" fmla="*/ 297 h 495"/>
                  <a:gd name="T70" fmla="*/ 133 w 165"/>
                  <a:gd name="T71" fmla="*/ 327 h 495"/>
                  <a:gd name="T72" fmla="*/ 148 w 165"/>
                  <a:gd name="T73" fmla="*/ 356 h 495"/>
                  <a:gd name="T74" fmla="*/ 148 w 165"/>
                  <a:gd name="T75" fmla="*/ 368 h 495"/>
                  <a:gd name="T76" fmla="*/ 150 w 165"/>
                  <a:gd name="T77" fmla="*/ 381 h 495"/>
                  <a:gd name="T78" fmla="*/ 142 w 165"/>
                  <a:gd name="T79" fmla="*/ 391 h 495"/>
                  <a:gd name="T80" fmla="*/ 137 w 165"/>
                  <a:gd name="T81" fmla="*/ 405 h 495"/>
                  <a:gd name="T82" fmla="*/ 125 w 165"/>
                  <a:gd name="T83" fmla="*/ 401 h 495"/>
                  <a:gd name="T84" fmla="*/ 121 w 165"/>
                  <a:gd name="T85" fmla="*/ 409 h 495"/>
                  <a:gd name="T86" fmla="*/ 108 w 165"/>
                  <a:gd name="T87" fmla="*/ 406 h 495"/>
                  <a:gd name="T88" fmla="*/ 104 w 165"/>
                  <a:gd name="T89" fmla="*/ 415 h 495"/>
                  <a:gd name="T90" fmla="*/ 101 w 165"/>
                  <a:gd name="T91" fmla="*/ 420 h 495"/>
                  <a:gd name="T92" fmla="*/ 92 w 165"/>
                  <a:gd name="T93" fmla="*/ 424 h 495"/>
                  <a:gd name="T94" fmla="*/ 88 w 165"/>
                  <a:gd name="T95" fmla="*/ 427 h 495"/>
                  <a:gd name="T96" fmla="*/ 75 w 165"/>
                  <a:gd name="T97" fmla="*/ 428 h 495"/>
                  <a:gd name="T98" fmla="*/ 67 w 165"/>
                  <a:gd name="T99" fmla="*/ 428 h 495"/>
                  <a:gd name="T100" fmla="*/ 55 w 165"/>
                  <a:gd name="T101" fmla="*/ 424 h 495"/>
                  <a:gd name="T102" fmla="*/ 41 w 165"/>
                  <a:gd name="T103" fmla="*/ 420 h 495"/>
                  <a:gd name="T104" fmla="*/ 32 w 165"/>
                  <a:gd name="T105" fmla="*/ 415 h 495"/>
                  <a:gd name="T106" fmla="*/ 29 w 165"/>
                  <a:gd name="T107" fmla="*/ 422 h 495"/>
                  <a:gd name="T108" fmla="*/ 31 w 165"/>
                  <a:gd name="T109" fmla="*/ 436 h 495"/>
                  <a:gd name="T110" fmla="*/ 17 w 165"/>
                  <a:gd name="T111" fmla="*/ 452 h 495"/>
                  <a:gd name="T112" fmla="*/ 27 w 165"/>
                  <a:gd name="T113" fmla="*/ 466 h 495"/>
                  <a:gd name="T114" fmla="*/ 23 w 165"/>
                  <a:gd name="T115" fmla="*/ 477 h 495"/>
                  <a:gd name="T116" fmla="*/ 8 w 165"/>
                  <a:gd name="T117" fmla="*/ 474 h 495"/>
                  <a:gd name="T118" fmla="*/ 2 w 165"/>
                  <a:gd name="T119" fmla="*/ 491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5" h="495">
                    <a:moveTo>
                      <a:pt x="76" y="0"/>
                    </a:moveTo>
                    <a:lnTo>
                      <a:pt x="76" y="1"/>
                    </a:lnTo>
                    <a:lnTo>
                      <a:pt x="78" y="1"/>
                    </a:lnTo>
                    <a:lnTo>
                      <a:pt x="76" y="1"/>
                    </a:lnTo>
                    <a:lnTo>
                      <a:pt x="78" y="1"/>
                    </a:lnTo>
                    <a:lnTo>
                      <a:pt x="78" y="3"/>
                    </a:lnTo>
                    <a:lnTo>
                      <a:pt x="76" y="3"/>
                    </a:lnTo>
                    <a:lnTo>
                      <a:pt x="78" y="3"/>
                    </a:lnTo>
                    <a:lnTo>
                      <a:pt x="78" y="4"/>
                    </a:lnTo>
                    <a:lnTo>
                      <a:pt x="78" y="5"/>
                    </a:lnTo>
                    <a:lnTo>
                      <a:pt x="79" y="4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3" y="4"/>
                    </a:lnTo>
                    <a:lnTo>
                      <a:pt x="83" y="5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84" y="11"/>
                    </a:lnTo>
                    <a:lnTo>
                      <a:pt x="86" y="11"/>
                    </a:lnTo>
                    <a:lnTo>
                      <a:pt x="87" y="12"/>
                    </a:lnTo>
                    <a:lnTo>
                      <a:pt x="88" y="12"/>
                    </a:lnTo>
                    <a:lnTo>
                      <a:pt x="89" y="12"/>
                    </a:lnTo>
                    <a:lnTo>
                      <a:pt x="91" y="12"/>
                    </a:lnTo>
                    <a:lnTo>
                      <a:pt x="91" y="11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2" y="8"/>
                    </a:lnTo>
                    <a:lnTo>
                      <a:pt x="92" y="9"/>
                    </a:lnTo>
                    <a:lnTo>
                      <a:pt x="93" y="9"/>
                    </a:lnTo>
                    <a:lnTo>
                      <a:pt x="93" y="11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2"/>
                    </a:lnTo>
                    <a:lnTo>
                      <a:pt x="96" y="13"/>
                    </a:lnTo>
                    <a:lnTo>
                      <a:pt x="97" y="13"/>
                    </a:lnTo>
                    <a:lnTo>
                      <a:pt x="96" y="14"/>
                    </a:lnTo>
                    <a:lnTo>
                      <a:pt x="97" y="14"/>
                    </a:lnTo>
                    <a:lnTo>
                      <a:pt x="96" y="14"/>
                    </a:lnTo>
                    <a:lnTo>
                      <a:pt x="95" y="14"/>
                    </a:lnTo>
                    <a:lnTo>
                      <a:pt x="95" y="16"/>
                    </a:lnTo>
                    <a:lnTo>
                      <a:pt x="93" y="17"/>
                    </a:lnTo>
                    <a:lnTo>
                      <a:pt x="93" y="18"/>
                    </a:lnTo>
                    <a:lnTo>
                      <a:pt x="92" y="20"/>
                    </a:lnTo>
                    <a:lnTo>
                      <a:pt x="92" y="21"/>
                    </a:lnTo>
                    <a:lnTo>
                      <a:pt x="92" y="22"/>
                    </a:lnTo>
                    <a:lnTo>
                      <a:pt x="92" y="24"/>
                    </a:lnTo>
                    <a:lnTo>
                      <a:pt x="92" y="25"/>
                    </a:lnTo>
                    <a:lnTo>
                      <a:pt x="92" y="26"/>
                    </a:lnTo>
                    <a:lnTo>
                      <a:pt x="92" y="29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2" y="33"/>
                    </a:lnTo>
                    <a:lnTo>
                      <a:pt x="93" y="34"/>
                    </a:lnTo>
                    <a:lnTo>
                      <a:pt x="93" y="35"/>
                    </a:lnTo>
                    <a:lnTo>
                      <a:pt x="93" y="38"/>
                    </a:lnTo>
                    <a:lnTo>
                      <a:pt x="93" y="39"/>
                    </a:lnTo>
                    <a:lnTo>
                      <a:pt x="93" y="41"/>
                    </a:lnTo>
                    <a:lnTo>
                      <a:pt x="95" y="43"/>
                    </a:lnTo>
                    <a:lnTo>
                      <a:pt x="93" y="45"/>
                    </a:lnTo>
                    <a:lnTo>
                      <a:pt x="92" y="46"/>
                    </a:lnTo>
                    <a:lnTo>
                      <a:pt x="92" y="49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8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88" y="58"/>
                    </a:lnTo>
                    <a:lnTo>
                      <a:pt x="87" y="58"/>
                    </a:lnTo>
                    <a:lnTo>
                      <a:pt x="87" y="59"/>
                    </a:lnTo>
                    <a:lnTo>
                      <a:pt x="86" y="59"/>
                    </a:lnTo>
                    <a:lnTo>
                      <a:pt x="86" y="60"/>
                    </a:lnTo>
                    <a:lnTo>
                      <a:pt x="86" y="62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6" y="63"/>
                    </a:lnTo>
                    <a:lnTo>
                      <a:pt x="86" y="64"/>
                    </a:lnTo>
                    <a:lnTo>
                      <a:pt x="87" y="66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6" y="68"/>
                    </a:lnTo>
                    <a:lnTo>
                      <a:pt x="84" y="68"/>
                    </a:lnTo>
                    <a:lnTo>
                      <a:pt x="83" y="68"/>
                    </a:lnTo>
                    <a:lnTo>
                      <a:pt x="83" y="69"/>
                    </a:lnTo>
                    <a:lnTo>
                      <a:pt x="84" y="71"/>
                    </a:lnTo>
                    <a:lnTo>
                      <a:pt x="84" y="72"/>
                    </a:lnTo>
                    <a:lnTo>
                      <a:pt x="84" y="73"/>
                    </a:lnTo>
                    <a:lnTo>
                      <a:pt x="84" y="77"/>
                    </a:lnTo>
                    <a:lnTo>
                      <a:pt x="83" y="79"/>
                    </a:lnTo>
                    <a:lnTo>
                      <a:pt x="83" y="80"/>
                    </a:lnTo>
                    <a:lnTo>
                      <a:pt x="83" y="81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0" y="84"/>
                    </a:lnTo>
                    <a:lnTo>
                      <a:pt x="80" y="85"/>
                    </a:lnTo>
                    <a:lnTo>
                      <a:pt x="82" y="85"/>
                    </a:lnTo>
                    <a:lnTo>
                      <a:pt x="82" y="86"/>
                    </a:lnTo>
                    <a:lnTo>
                      <a:pt x="83" y="86"/>
                    </a:lnTo>
                    <a:lnTo>
                      <a:pt x="84" y="86"/>
                    </a:lnTo>
                    <a:lnTo>
                      <a:pt x="86" y="86"/>
                    </a:lnTo>
                    <a:lnTo>
                      <a:pt x="87" y="86"/>
                    </a:lnTo>
                    <a:lnTo>
                      <a:pt x="88" y="86"/>
                    </a:lnTo>
                    <a:lnTo>
                      <a:pt x="89" y="88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1" y="90"/>
                    </a:lnTo>
                    <a:lnTo>
                      <a:pt x="91" y="92"/>
                    </a:lnTo>
                    <a:lnTo>
                      <a:pt x="91" y="93"/>
                    </a:lnTo>
                    <a:lnTo>
                      <a:pt x="91" y="94"/>
                    </a:lnTo>
                    <a:lnTo>
                      <a:pt x="92" y="96"/>
                    </a:lnTo>
                    <a:lnTo>
                      <a:pt x="92" y="97"/>
                    </a:lnTo>
                    <a:lnTo>
                      <a:pt x="92" y="98"/>
                    </a:lnTo>
                    <a:lnTo>
                      <a:pt x="92" y="100"/>
                    </a:lnTo>
                    <a:lnTo>
                      <a:pt x="92" y="101"/>
                    </a:lnTo>
                    <a:lnTo>
                      <a:pt x="92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6" y="102"/>
                    </a:lnTo>
                    <a:lnTo>
                      <a:pt x="96" y="104"/>
                    </a:lnTo>
                    <a:lnTo>
                      <a:pt x="96" y="105"/>
                    </a:lnTo>
                    <a:lnTo>
                      <a:pt x="97" y="105"/>
                    </a:lnTo>
                    <a:lnTo>
                      <a:pt x="97" y="106"/>
                    </a:lnTo>
                    <a:lnTo>
                      <a:pt x="97" y="107"/>
                    </a:lnTo>
                    <a:lnTo>
                      <a:pt x="97" y="109"/>
                    </a:lnTo>
                    <a:lnTo>
                      <a:pt x="99" y="109"/>
                    </a:lnTo>
                    <a:lnTo>
                      <a:pt x="99" y="110"/>
                    </a:lnTo>
                    <a:lnTo>
                      <a:pt x="100" y="110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1" y="113"/>
                    </a:lnTo>
                    <a:lnTo>
                      <a:pt x="101" y="114"/>
                    </a:lnTo>
                    <a:lnTo>
                      <a:pt x="101" y="113"/>
                    </a:lnTo>
                    <a:lnTo>
                      <a:pt x="103" y="113"/>
                    </a:lnTo>
                    <a:lnTo>
                      <a:pt x="103" y="114"/>
                    </a:lnTo>
                    <a:lnTo>
                      <a:pt x="103" y="115"/>
                    </a:lnTo>
                    <a:lnTo>
                      <a:pt x="103" y="117"/>
                    </a:lnTo>
                    <a:lnTo>
                      <a:pt x="101" y="117"/>
                    </a:lnTo>
                    <a:lnTo>
                      <a:pt x="101" y="118"/>
                    </a:lnTo>
                    <a:lnTo>
                      <a:pt x="101" y="119"/>
                    </a:lnTo>
                    <a:lnTo>
                      <a:pt x="101" y="121"/>
                    </a:lnTo>
                    <a:lnTo>
                      <a:pt x="101" y="122"/>
                    </a:lnTo>
                    <a:lnTo>
                      <a:pt x="100" y="122"/>
                    </a:lnTo>
                    <a:lnTo>
                      <a:pt x="100" y="123"/>
                    </a:lnTo>
                    <a:lnTo>
                      <a:pt x="100" y="124"/>
                    </a:lnTo>
                    <a:lnTo>
                      <a:pt x="100" y="126"/>
                    </a:lnTo>
                    <a:lnTo>
                      <a:pt x="100" y="127"/>
                    </a:lnTo>
                    <a:lnTo>
                      <a:pt x="101" y="128"/>
                    </a:lnTo>
                    <a:lnTo>
                      <a:pt x="101" y="130"/>
                    </a:lnTo>
                    <a:lnTo>
                      <a:pt x="103" y="130"/>
                    </a:lnTo>
                    <a:lnTo>
                      <a:pt x="103" y="131"/>
                    </a:lnTo>
                    <a:lnTo>
                      <a:pt x="103" y="132"/>
                    </a:lnTo>
                    <a:lnTo>
                      <a:pt x="101" y="134"/>
                    </a:lnTo>
                    <a:lnTo>
                      <a:pt x="100" y="134"/>
                    </a:lnTo>
                    <a:lnTo>
                      <a:pt x="100" y="135"/>
                    </a:lnTo>
                    <a:lnTo>
                      <a:pt x="99" y="135"/>
                    </a:lnTo>
                    <a:lnTo>
                      <a:pt x="99" y="136"/>
                    </a:lnTo>
                    <a:lnTo>
                      <a:pt x="97" y="136"/>
                    </a:lnTo>
                    <a:lnTo>
                      <a:pt x="96" y="136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8"/>
                    </a:lnTo>
                    <a:lnTo>
                      <a:pt x="92" y="138"/>
                    </a:lnTo>
                    <a:lnTo>
                      <a:pt x="91" y="138"/>
                    </a:lnTo>
                    <a:lnTo>
                      <a:pt x="89" y="138"/>
                    </a:lnTo>
                    <a:lnTo>
                      <a:pt x="89" y="136"/>
                    </a:lnTo>
                    <a:lnTo>
                      <a:pt x="88" y="136"/>
                    </a:lnTo>
                    <a:lnTo>
                      <a:pt x="87" y="136"/>
                    </a:lnTo>
                    <a:lnTo>
                      <a:pt x="87" y="135"/>
                    </a:lnTo>
                    <a:lnTo>
                      <a:pt x="86" y="135"/>
                    </a:lnTo>
                    <a:lnTo>
                      <a:pt x="84" y="135"/>
                    </a:lnTo>
                    <a:lnTo>
                      <a:pt x="83" y="135"/>
                    </a:lnTo>
                    <a:lnTo>
                      <a:pt x="83" y="136"/>
                    </a:lnTo>
                    <a:lnTo>
                      <a:pt x="82" y="136"/>
                    </a:lnTo>
                    <a:lnTo>
                      <a:pt x="80" y="136"/>
                    </a:lnTo>
                    <a:lnTo>
                      <a:pt x="79" y="136"/>
                    </a:lnTo>
                    <a:lnTo>
                      <a:pt x="78" y="136"/>
                    </a:lnTo>
                    <a:lnTo>
                      <a:pt x="76" y="136"/>
                    </a:lnTo>
                    <a:lnTo>
                      <a:pt x="75" y="136"/>
                    </a:lnTo>
                    <a:lnTo>
                      <a:pt x="74" y="136"/>
                    </a:lnTo>
                    <a:lnTo>
                      <a:pt x="72" y="136"/>
                    </a:lnTo>
                    <a:lnTo>
                      <a:pt x="71" y="136"/>
                    </a:lnTo>
                    <a:lnTo>
                      <a:pt x="70" y="136"/>
                    </a:lnTo>
                    <a:lnTo>
                      <a:pt x="68" y="138"/>
                    </a:lnTo>
                    <a:lnTo>
                      <a:pt x="67" y="138"/>
                    </a:lnTo>
                    <a:lnTo>
                      <a:pt x="66" y="138"/>
                    </a:lnTo>
                    <a:lnTo>
                      <a:pt x="66" y="139"/>
                    </a:lnTo>
                    <a:lnTo>
                      <a:pt x="65" y="139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2" y="140"/>
                    </a:lnTo>
                    <a:lnTo>
                      <a:pt x="62" y="139"/>
                    </a:lnTo>
                    <a:lnTo>
                      <a:pt x="61" y="139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8" y="138"/>
                    </a:lnTo>
                    <a:lnTo>
                      <a:pt x="57" y="136"/>
                    </a:lnTo>
                    <a:lnTo>
                      <a:pt x="55" y="136"/>
                    </a:lnTo>
                    <a:lnTo>
                      <a:pt x="54" y="136"/>
                    </a:lnTo>
                    <a:lnTo>
                      <a:pt x="54" y="138"/>
                    </a:lnTo>
                    <a:lnTo>
                      <a:pt x="53" y="138"/>
                    </a:lnTo>
                    <a:lnTo>
                      <a:pt x="53" y="139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3" y="140"/>
                    </a:lnTo>
                    <a:lnTo>
                      <a:pt x="53" y="141"/>
                    </a:lnTo>
                    <a:lnTo>
                      <a:pt x="53" y="143"/>
                    </a:lnTo>
                    <a:lnTo>
                      <a:pt x="53" y="144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1" y="147"/>
                    </a:lnTo>
                    <a:lnTo>
                      <a:pt x="51" y="148"/>
                    </a:lnTo>
                    <a:lnTo>
                      <a:pt x="53" y="148"/>
                    </a:lnTo>
                    <a:lnTo>
                      <a:pt x="53" y="149"/>
                    </a:lnTo>
                    <a:lnTo>
                      <a:pt x="53" y="151"/>
                    </a:lnTo>
                    <a:lnTo>
                      <a:pt x="53" y="152"/>
                    </a:lnTo>
                    <a:lnTo>
                      <a:pt x="54" y="153"/>
                    </a:lnTo>
                    <a:lnTo>
                      <a:pt x="54" y="155"/>
                    </a:lnTo>
                    <a:lnTo>
                      <a:pt x="55" y="155"/>
                    </a:lnTo>
                    <a:lnTo>
                      <a:pt x="55" y="156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9" y="156"/>
                    </a:lnTo>
                    <a:lnTo>
                      <a:pt x="61" y="156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5" y="156"/>
                    </a:lnTo>
                    <a:lnTo>
                      <a:pt x="66" y="156"/>
                    </a:lnTo>
                    <a:lnTo>
                      <a:pt x="66" y="155"/>
                    </a:lnTo>
                    <a:lnTo>
                      <a:pt x="67" y="155"/>
                    </a:lnTo>
                    <a:lnTo>
                      <a:pt x="68" y="155"/>
                    </a:lnTo>
                    <a:lnTo>
                      <a:pt x="70" y="155"/>
                    </a:lnTo>
                    <a:lnTo>
                      <a:pt x="71" y="155"/>
                    </a:lnTo>
                    <a:lnTo>
                      <a:pt x="72" y="156"/>
                    </a:lnTo>
                    <a:lnTo>
                      <a:pt x="74" y="156"/>
                    </a:lnTo>
                    <a:lnTo>
                      <a:pt x="74" y="157"/>
                    </a:lnTo>
                    <a:lnTo>
                      <a:pt x="75" y="157"/>
                    </a:lnTo>
                    <a:lnTo>
                      <a:pt x="76" y="157"/>
                    </a:lnTo>
                    <a:lnTo>
                      <a:pt x="76" y="158"/>
                    </a:lnTo>
                    <a:lnTo>
                      <a:pt x="78" y="158"/>
                    </a:lnTo>
                    <a:lnTo>
                      <a:pt x="78" y="160"/>
                    </a:lnTo>
                    <a:lnTo>
                      <a:pt x="78" y="161"/>
                    </a:lnTo>
                    <a:lnTo>
                      <a:pt x="78" y="162"/>
                    </a:lnTo>
                    <a:lnTo>
                      <a:pt x="76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2" y="165"/>
                    </a:lnTo>
                    <a:lnTo>
                      <a:pt x="71" y="165"/>
                    </a:lnTo>
                    <a:lnTo>
                      <a:pt x="71" y="166"/>
                    </a:lnTo>
                    <a:lnTo>
                      <a:pt x="68" y="166"/>
                    </a:lnTo>
                    <a:lnTo>
                      <a:pt x="67" y="166"/>
                    </a:lnTo>
                    <a:lnTo>
                      <a:pt x="66" y="166"/>
                    </a:lnTo>
                    <a:lnTo>
                      <a:pt x="66" y="168"/>
                    </a:lnTo>
                    <a:lnTo>
                      <a:pt x="65" y="168"/>
                    </a:lnTo>
                    <a:lnTo>
                      <a:pt x="65" y="169"/>
                    </a:lnTo>
                    <a:lnTo>
                      <a:pt x="65" y="170"/>
                    </a:lnTo>
                    <a:lnTo>
                      <a:pt x="63" y="170"/>
                    </a:lnTo>
                    <a:lnTo>
                      <a:pt x="62" y="170"/>
                    </a:lnTo>
                    <a:lnTo>
                      <a:pt x="61" y="170"/>
                    </a:lnTo>
                    <a:lnTo>
                      <a:pt x="59" y="170"/>
                    </a:lnTo>
                    <a:lnTo>
                      <a:pt x="58" y="170"/>
                    </a:lnTo>
                    <a:lnTo>
                      <a:pt x="57" y="169"/>
                    </a:lnTo>
                    <a:lnTo>
                      <a:pt x="55" y="169"/>
                    </a:lnTo>
                    <a:lnTo>
                      <a:pt x="54" y="168"/>
                    </a:lnTo>
                    <a:lnTo>
                      <a:pt x="53" y="168"/>
                    </a:lnTo>
                    <a:lnTo>
                      <a:pt x="51" y="166"/>
                    </a:lnTo>
                    <a:lnTo>
                      <a:pt x="51" y="168"/>
                    </a:lnTo>
                    <a:lnTo>
                      <a:pt x="50" y="168"/>
                    </a:lnTo>
                    <a:lnTo>
                      <a:pt x="49" y="169"/>
                    </a:lnTo>
                    <a:lnTo>
                      <a:pt x="49" y="170"/>
                    </a:lnTo>
                    <a:lnTo>
                      <a:pt x="49" y="172"/>
                    </a:lnTo>
                    <a:lnTo>
                      <a:pt x="49" y="173"/>
                    </a:lnTo>
                    <a:lnTo>
                      <a:pt x="50" y="173"/>
                    </a:lnTo>
                    <a:lnTo>
                      <a:pt x="50" y="174"/>
                    </a:lnTo>
                    <a:lnTo>
                      <a:pt x="50" y="176"/>
                    </a:lnTo>
                    <a:lnTo>
                      <a:pt x="50" y="177"/>
                    </a:lnTo>
                    <a:lnTo>
                      <a:pt x="51" y="177"/>
                    </a:lnTo>
                    <a:lnTo>
                      <a:pt x="51" y="178"/>
                    </a:lnTo>
                    <a:lnTo>
                      <a:pt x="53" y="178"/>
                    </a:lnTo>
                    <a:lnTo>
                      <a:pt x="53" y="179"/>
                    </a:lnTo>
                    <a:lnTo>
                      <a:pt x="54" y="179"/>
                    </a:lnTo>
                    <a:lnTo>
                      <a:pt x="54" y="181"/>
                    </a:lnTo>
                    <a:lnTo>
                      <a:pt x="55" y="181"/>
                    </a:lnTo>
                    <a:lnTo>
                      <a:pt x="55" y="182"/>
                    </a:lnTo>
                    <a:lnTo>
                      <a:pt x="57" y="182"/>
                    </a:lnTo>
                    <a:lnTo>
                      <a:pt x="57" y="183"/>
                    </a:lnTo>
                    <a:lnTo>
                      <a:pt x="57" y="185"/>
                    </a:lnTo>
                    <a:lnTo>
                      <a:pt x="58" y="185"/>
                    </a:lnTo>
                    <a:lnTo>
                      <a:pt x="59" y="185"/>
                    </a:lnTo>
                    <a:lnTo>
                      <a:pt x="59" y="186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5" y="186"/>
                    </a:lnTo>
                    <a:lnTo>
                      <a:pt x="65" y="187"/>
                    </a:lnTo>
                    <a:lnTo>
                      <a:pt x="63" y="187"/>
                    </a:lnTo>
                    <a:lnTo>
                      <a:pt x="65" y="187"/>
                    </a:lnTo>
                    <a:lnTo>
                      <a:pt x="66" y="187"/>
                    </a:lnTo>
                    <a:lnTo>
                      <a:pt x="66" y="186"/>
                    </a:lnTo>
                    <a:lnTo>
                      <a:pt x="67" y="187"/>
                    </a:lnTo>
                    <a:lnTo>
                      <a:pt x="68" y="187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1" y="186"/>
                    </a:lnTo>
                    <a:lnTo>
                      <a:pt x="70" y="186"/>
                    </a:lnTo>
                    <a:lnTo>
                      <a:pt x="71" y="185"/>
                    </a:lnTo>
                    <a:lnTo>
                      <a:pt x="71" y="186"/>
                    </a:lnTo>
                    <a:lnTo>
                      <a:pt x="71" y="185"/>
                    </a:lnTo>
                    <a:lnTo>
                      <a:pt x="72" y="185"/>
                    </a:lnTo>
                    <a:lnTo>
                      <a:pt x="74" y="185"/>
                    </a:lnTo>
                    <a:lnTo>
                      <a:pt x="74" y="183"/>
                    </a:lnTo>
                    <a:lnTo>
                      <a:pt x="75" y="183"/>
                    </a:lnTo>
                    <a:lnTo>
                      <a:pt x="75" y="185"/>
                    </a:lnTo>
                    <a:lnTo>
                      <a:pt x="75" y="183"/>
                    </a:lnTo>
                    <a:lnTo>
                      <a:pt x="76" y="183"/>
                    </a:lnTo>
                    <a:lnTo>
                      <a:pt x="76" y="182"/>
                    </a:lnTo>
                    <a:lnTo>
                      <a:pt x="78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79" y="182"/>
                    </a:lnTo>
                    <a:lnTo>
                      <a:pt x="80" y="182"/>
                    </a:lnTo>
                    <a:lnTo>
                      <a:pt x="80" y="181"/>
                    </a:lnTo>
                    <a:lnTo>
                      <a:pt x="82" y="181"/>
                    </a:lnTo>
                    <a:lnTo>
                      <a:pt x="83" y="181"/>
                    </a:lnTo>
                    <a:lnTo>
                      <a:pt x="84" y="181"/>
                    </a:lnTo>
                    <a:lnTo>
                      <a:pt x="84" y="179"/>
                    </a:lnTo>
                    <a:lnTo>
                      <a:pt x="86" y="179"/>
                    </a:lnTo>
                    <a:lnTo>
                      <a:pt x="86" y="181"/>
                    </a:lnTo>
                    <a:lnTo>
                      <a:pt x="84" y="181"/>
                    </a:lnTo>
                    <a:lnTo>
                      <a:pt x="86" y="181"/>
                    </a:lnTo>
                    <a:lnTo>
                      <a:pt x="86" y="179"/>
                    </a:lnTo>
                    <a:lnTo>
                      <a:pt x="87" y="179"/>
                    </a:lnTo>
                    <a:lnTo>
                      <a:pt x="87" y="178"/>
                    </a:lnTo>
                    <a:lnTo>
                      <a:pt x="88" y="178"/>
                    </a:lnTo>
                    <a:lnTo>
                      <a:pt x="88" y="177"/>
                    </a:lnTo>
                    <a:lnTo>
                      <a:pt x="89" y="176"/>
                    </a:lnTo>
                    <a:lnTo>
                      <a:pt x="89" y="174"/>
                    </a:lnTo>
                    <a:lnTo>
                      <a:pt x="89" y="173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91" y="170"/>
                    </a:lnTo>
                    <a:lnTo>
                      <a:pt x="91" y="169"/>
                    </a:lnTo>
                    <a:lnTo>
                      <a:pt x="89" y="169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91" y="166"/>
                    </a:lnTo>
                    <a:lnTo>
                      <a:pt x="92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4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6" y="164"/>
                    </a:lnTo>
                    <a:lnTo>
                      <a:pt x="97" y="164"/>
                    </a:lnTo>
                    <a:lnTo>
                      <a:pt x="99" y="164"/>
                    </a:lnTo>
                    <a:lnTo>
                      <a:pt x="99" y="165"/>
                    </a:lnTo>
                    <a:lnTo>
                      <a:pt x="100" y="165"/>
                    </a:lnTo>
                    <a:lnTo>
                      <a:pt x="101" y="165"/>
                    </a:lnTo>
                    <a:lnTo>
                      <a:pt x="103" y="165"/>
                    </a:lnTo>
                    <a:lnTo>
                      <a:pt x="104" y="165"/>
                    </a:lnTo>
                    <a:lnTo>
                      <a:pt x="105" y="165"/>
                    </a:lnTo>
                    <a:lnTo>
                      <a:pt x="106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9" y="164"/>
                    </a:lnTo>
                    <a:lnTo>
                      <a:pt x="109" y="165"/>
                    </a:lnTo>
                    <a:lnTo>
                      <a:pt x="110" y="165"/>
                    </a:lnTo>
                    <a:lnTo>
                      <a:pt x="112" y="165"/>
                    </a:lnTo>
                    <a:lnTo>
                      <a:pt x="112" y="164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4" y="162"/>
                    </a:lnTo>
                    <a:lnTo>
                      <a:pt x="116" y="162"/>
                    </a:lnTo>
                    <a:lnTo>
                      <a:pt x="117" y="162"/>
                    </a:lnTo>
                    <a:lnTo>
                      <a:pt x="118" y="162"/>
                    </a:lnTo>
                    <a:lnTo>
                      <a:pt x="118" y="164"/>
                    </a:lnTo>
                    <a:lnTo>
                      <a:pt x="120" y="164"/>
                    </a:lnTo>
                    <a:lnTo>
                      <a:pt x="121" y="164"/>
                    </a:lnTo>
                    <a:lnTo>
                      <a:pt x="121" y="162"/>
                    </a:lnTo>
                    <a:lnTo>
                      <a:pt x="122" y="162"/>
                    </a:lnTo>
                    <a:lnTo>
                      <a:pt x="123" y="162"/>
                    </a:lnTo>
                    <a:lnTo>
                      <a:pt x="125" y="162"/>
                    </a:lnTo>
                    <a:lnTo>
                      <a:pt x="126" y="162"/>
                    </a:lnTo>
                    <a:lnTo>
                      <a:pt x="126" y="164"/>
                    </a:lnTo>
                    <a:lnTo>
                      <a:pt x="127" y="164"/>
                    </a:lnTo>
                    <a:lnTo>
                      <a:pt x="129" y="164"/>
                    </a:lnTo>
                    <a:lnTo>
                      <a:pt x="129" y="165"/>
                    </a:lnTo>
                    <a:lnTo>
                      <a:pt x="130" y="165"/>
                    </a:lnTo>
                    <a:lnTo>
                      <a:pt x="130" y="166"/>
                    </a:lnTo>
                    <a:lnTo>
                      <a:pt x="131" y="166"/>
                    </a:lnTo>
                    <a:lnTo>
                      <a:pt x="131" y="165"/>
                    </a:lnTo>
                    <a:lnTo>
                      <a:pt x="131" y="166"/>
                    </a:lnTo>
                    <a:lnTo>
                      <a:pt x="133" y="166"/>
                    </a:lnTo>
                    <a:lnTo>
                      <a:pt x="134" y="166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7" y="168"/>
                    </a:lnTo>
                    <a:lnTo>
                      <a:pt x="138" y="168"/>
                    </a:lnTo>
                    <a:lnTo>
                      <a:pt x="139" y="168"/>
                    </a:lnTo>
                    <a:lnTo>
                      <a:pt x="140" y="168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2" y="170"/>
                    </a:lnTo>
                    <a:lnTo>
                      <a:pt x="143" y="170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4" y="176"/>
                    </a:lnTo>
                    <a:lnTo>
                      <a:pt x="144" y="177"/>
                    </a:lnTo>
                    <a:lnTo>
                      <a:pt x="144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2" y="179"/>
                    </a:lnTo>
                    <a:lnTo>
                      <a:pt x="142" y="181"/>
                    </a:lnTo>
                    <a:lnTo>
                      <a:pt x="142" y="182"/>
                    </a:lnTo>
                    <a:lnTo>
                      <a:pt x="143" y="182"/>
                    </a:lnTo>
                    <a:lnTo>
                      <a:pt x="143" y="183"/>
                    </a:lnTo>
                    <a:lnTo>
                      <a:pt x="143" y="185"/>
                    </a:lnTo>
                    <a:lnTo>
                      <a:pt x="144" y="185"/>
                    </a:lnTo>
                    <a:lnTo>
                      <a:pt x="144" y="183"/>
                    </a:lnTo>
                    <a:lnTo>
                      <a:pt x="146" y="183"/>
                    </a:lnTo>
                    <a:lnTo>
                      <a:pt x="146" y="185"/>
                    </a:lnTo>
                    <a:lnTo>
                      <a:pt x="144" y="185"/>
                    </a:lnTo>
                    <a:lnTo>
                      <a:pt x="146" y="185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8" y="183"/>
                    </a:lnTo>
                    <a:lnTo>
                      <a:pt x="148" y="185"/>
                    </a:lnTo>
                    <a:lnTo>
                      <a:pt x="148" y="183"/>
                    </a:lnTo>
                    <a:lnTo>
                      <a:pt x="150" y="183"/>
                    </a:lnTo>
                    <a:lnTo>
                      <a:pt x="151" y="183"/>
                    </a:lnTo>
                    <a:lnTo>
                      <a:pt x="151" y="185"/>
                    </a:lnTo>
                    <a:lnTo>
                      <a:pt x="151" y="186"/>
                    </a:lnTo>
                    <a:lnTo>
                      <a:pt x="152" y="186"/>
                    </a:lnTo>
                    <a:lnTo>
                      <a:pt x="152" y="187"/>
                    </a:lnTo>
                    <a:lnTo>
                      <a:pt x="152" y="186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5" y="186"/>
                    </a:lnTo>
                    <a:lnTo>
                      <a:pt x="155" y="187"/>
                    </a:lnTo>
                    <a:lnTo>
                      <a:pt x="154" y="187"/>
                    </a:lnTo>
                    <a:lnTo>
                      <a:pt x="155" y="187"/>
                    </a:lnTo>
                    <a:lnTo>
                      <a:pt x="156" y="187"/>
                    </a:lnTo>
                    <a:lnTo>
                      <a:pt x="156" y="189"/>
                    </a:lnTo>
                    <a:lnTo>
                      <a:pt x="158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3" y="190"/>
                    </a:lnTo>
                    <a:lnTo>
                      <a:pt x="163" y="191"/>
                    </a:lnTo>
                    <a:lnTo>
                      <a:pt x="163" y="193"/>
                    </a:lnTo>
                    <a:lnTo>
                      <a:pt x="163" y="194"/>
                    </a:lnTo>
                    <a:lnTo>
                      <a:pt x="164" y="194"/>
                    </a:lnTo>
                    <a:lnTo>
                      <a:pt x="165" y="194"/>
                    </a:lnTo>
                    <a:lnTo>
                      <a:pt x="165" y="195"/>
                    </a:lnTo>
                    <a:lnTo>
                      <a:pt x="165" y="212"/>
                    </a:lnTo>
                    <a:lnTo>
                      <a:pt x="163" y="215"/>
                    </a:lnTo>
                    <a:lnTo>
                      <a:pt x="161" y="215"/>
                    </a:lnTo>
                    <a:lnTo>
                      <a:pt x="161" y="216"/>
                    </a:lnTo>
                    <a:lnTo>
                      <a:pt x="161" y="217"/>
                    </a:lnTo>
                    <a:lnTo>
                      <a:pt x="163" y="219"/>
                    </a:lnTo>
                    <a:lnTo>
                      <a:pt x="163" y="220"/>
                    </a:lnTo>
                    <a:lnTo>
                      <a:pt x="163" y="221"/>
                    </a:lnTo>
                    <a:lnTo>
                      <a:pt x="164" y="223"/>
                    </a:lnTo>
                    <a:lnTo>
                      <a:pt x="165" y="223"/>
                    </a:lnTo>
                    <a:lnTo>
                      <a:pt x="165" y="225"/>
                    </a:lnTo>
                    <a:lnTo>
                      <a:pt x="164" y="228"/>
                    </a:lnTo>
                    <a:lnTo>
                      <a:pt x="164" y="229"/>
                    </a:lnTo>
                    <a:lnTo>
                      <a:pt x="161" y="229"/>
                    </a:lnTo>
                    <a:lnTo>
                      <a:pt x="158" y="229"/>
                    </a:lnTo>
                    <a:lnTo>
                      <a:pt x="156" y="229"/>
                    </a:lnTo>
                    <a:lnTo>
                      <a:pt x="156" y="230"/>
                    </a:lnTo>
                    <a:lnTo>
                      <a:pt x="158" y="230"/>
                    </a:lnTo>
                    <a:lnTo>
                      <a:pt x="155" y="233"/>
                    </a:lnTo>
                    <a:lnTo>
                      <a:pt x="148" y="241"/>
                    </a:lnTo>
                    <a:lnTo>
                      <a:pt x="146" y="246"/>
                    </a:lnTo>
                    <a:lnTo>
                      <a:pt x="146" y="248"/>
                    </a:lnTo>
                    <a:lnTo>
                      <a:pt x="148" y="253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50" y="255"/>
                    </a:lnTo>
                    <a:lnTo>
                      <a:pt x="150" y="257"/>
                    </a:lnTo>
                    <a:lnTo>
                      <a:pt x="151" y="257"/>
                    </a:lnTo>
                    <a:lnTo>
                      <a:pt x="151" y="258"/>
                    </a:lnTo>
                    <a:lnTo>
                      <a:pt x="152" y="258"/>
                    </a:lnTo>
                    <a:lnTo>
                      <a:pt x="152" y="259"/>
                    </a:lnTo>
                    <a:lnTo>
                      <a:pt x="156" y="261"/>
                    </a:lnTo>
                    <a:lnTo>
                      <a:pt x="155" y="263"/>
                    </a:lnTo>
                    <a:lnTo>
                      <a:pt x="152" y="266"/>
                    </a:lnTo>
                    <a:lnTo>
                      <a:pt x="152" y="267"/>
                    </a:lnTo>
                    <a:lnTo>
                      <a:pt x="151" y="267"/>
                    </a:lnTo>
                    <a:lnTo>
                      <a:pt x="151" y="268"/>
                    </a:lnTo>
                    <a:lnTo>
                      <a:pt x="151" y="270"/>
                    </a:lnTo>
                    <a:lnTo>
                      <a:pt x="151" y="271"/>
                    </a:lnTo>
                    <a:lnTo>
                      <a:pt x="150" y="271"/>
                    </a:lnTo>
                    <a:lnTo>
                      <a:pt x="150" y="272"/>
                    </a:lnTo>
                    <a:lnTo>
                      <a:pt x="150" y="274"/>
                    </a:lnTo>
                    <a:lnTo>
                      <a:pt x="148" y="274"/>
                    </a:lnTo>
                    <a:lnTo>
                      <a:pt x="148" y="275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7" y="279"/>
                    </a:lnTo>
                    <a:lnTo>
                      <a:pt x="146" y="279"/>
                    </a:lnTo>
                    <a:lnTo>
                      <a:pt x="144" y="279"/>
                    </a:lnTo>
                    <a:lnTo>
                      <a:pt x="144" y="280"/>
                    </a:lnTo>
                    <a:lnTo>
                      <a:pt x="144" y="282"/>
                    </a:lnTo>
                    <a:lnTo>
                      <a:pt x="143" y="282"/>
                    </a:lnTo>
                    <a:lnTo>
                      <a:pt x="142" y="282"/>
                    </a:lnTo>
                    <a:lnTo>
                      <a:pt x="140" y="282"/>
                    </a:lnTo>
                    <a:lnTo>
                      <a:pt x="139" y="282"/>
                    </a:lnTo>
                    <a:lnTo>
                      <a:pt x="139" y="283"/>
                    </a:lnTo>
                    <a:lnTo>
                      <a:pt x="138" y="283"/>
                    </a:lnTo>
                    <a:lnTo>
                      <a:pt x="138" y="284"/>
                    </a:lnTo>
                    <a:lnTo>
                      <a:pt x="137" y="284"/>
                    </a:lnTo>
                    <a:lnTo>
                      <a:pt x="135" y="284"/>
                    </a:lnTo>
                    <a:lnTo>
                      <a:pt x="135" y="285"/>
                    </a:lnTo>
                    <a:lnTo>
                      <a:pt x="137" y="285"/>
                    </a:lnTo>
                    <a:lnTo>
                      <a:pt x="137" y="287"/>
                    </a:lnTo>
                    <a:lnTo>
                      <a:pt x="137" y="288"/>
                    </a:lnTo>
                    <a:lnTo>
                      <a:pt x="137" y="289"/>
                    </a:lnTo>
                    <a:lnTo>
                      <a:pt x="137" y="291"/>
                    </a:lnTo>
                    <a:lnTo>
                      <a:pt x="138" y="291"/>
                    </a:lnTo>
                    <a:lnTo>
                      <a:pt x="138" y="292"/>
                    </a:lnTo>
                    <a:lnTo>
                      <a:pt x="138" y="293"/>
                    </a:lnTo>
                    <a:lnTo>
                      <a:pt x="138" y="295"/>
                    </a:lnTo>
                    <a:lnTo>
                      <a:pt x="138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8" y="299"/>
                    </a:lnTo>
                    <a:lnTo>
                      <a:pt x="138" y="300"/>
                    </a:lnTo>
                    <a:lnTo>
                      <a:pt x="138" y="301"/>
                    </a:lnTo>
                    <a:lnTo>
                      <a:pt x="138" y="300"/>
                    </a:lnTo>
                    <a:lnTo>
                      <a:pt x="137" y="300"/>
                    </a:lnTo>
                    <a:lnTo>
                      <a:pt x="137" y="301"/>
                    </a:lnTo>
                    <a:lnTo>
                      <a:pt x="135" y="301"/>
                    </a:lnTo>
                    <a:lnTo>
                      <a:pt x="129" y="310"/>
                    </a:lnTo>
                    <a:lnTo>
                      <a:pt x="131" y="310"/>
                    </a:lnTo>
                    <a:lnTo>
                      <a:pt x="130" y="316"/>
                    </a:lnTo>
                    <a:lnTo>
                      <a:pt x="129" y="316"/>
                    </a:lnTo>
                    <a:lnTo>
                      <a:pt x="127" y="322"/>
                    </a:lnTo>
                    <a:lnTo>
                      <a:pt x="130" y="323"/>
                    </a:lnTo>
                    <a:lnTo>
                      <a:pt x="130" y="325"/>
                    </a:lnTo>
                    <a:lnTo>
                      <a:pt x="131" y="326"/>
                    </a:lnTo>
                    <a:lnTo>
                      <a:pt x="131" y="327"/>
                    </a:lnTo>
                    <a:lnTo>
                      <a:pt x="133" y="327"/>
                    </a:lnTo>
                    <a:lnTo>
                      <a:pt x="133" y="329"/>
                    </a:lnTo>
                    <a:lnTo>
                      <a:pt x="133" y="330"/>
                    </a:lnTo>
                    <a:lnTo>
                      <a:pt x="133" y="331"/>
                    </a:lnTo>
                    <a:lnTo>
                      <a:pt x="133" y="333"/>
                    </a:lnTo>
                    <a:lnTo>
                      <a:pt x="135" y="338"/>
                    </a:lnTo>
                    <a:lnTo>
                      <a:pt x="140" y="350"/>
                    </a:lnTo>
                    <a:lnTo>
                      <a:pt x="143" y="351"/>
                    </a:lnTo>
                    <a:lnTo>
                      <a:pt x="144" y="351"/>
                    </a:lnTo>
                    <a:lnTo>
                      <a:pt x="146" y="351"/>
                    </a:lnTo>
                    <a:lnTo>
                      <a:pt x="146" y="352"/>
                    </a:lnTo>
                    <a:lnTo>
                      <a:pt x="146" y="354"/>
                    </a:lnTo>
                    <a:lnTo>
                      <a:pt x="147" y="354"/>
                    </a:lnTo>
                    <a:lnTo>
                      <a:pt x="146" y="354"/>
                    </a:lnTo>
                    <a:lnTo>
                      <a:pt x="146" y="355"/>
                    </a:lnTo>
                    <a:lnTo>
                      <a:pt x="147" y="355"/>
                    </a:lnTo>
                    <a:lnTo>
                      <a:pt x="147" y="356"/>
                    </a:lnTo>
                    <a:lnTo>
                      <a:pt x="148" y="356"/>
                    </a:lnTo>
                    <a:lnTo>
                      <a:pt x="148" y="357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7" y="360"/>
                    </a:lnTo>
                    <a:lnTo>
                      <a:pt x="148" y="360"/>
                    </a:lnTo>
                    <a:lnTo>
                      <a:pt x="147" y="360"/>
                    </a:lnTo>
                    <a:lnTo>
                      <a:pt x="147" y="361"/>
                    </a:lnTo>
                    <a:lnTo>
                      <a:pt x="146" y="361"/>
                    </a:lnTo>
                    <a:lnTo>
                      <a:pt x="147" y="361"/>
                    </a:lnTo>
                    <a:lnTo>
                      <a:pt x="147" y="363"/>
                    </a:lnTo>
                    <a:lnTo>
                      <a:pt x="146" y="363"/>
                    </a:lnTo>
                    <a:lnTo>
                      <a:pt x="146" y="364"/>
                    </a:lnTo>
                    <a:lnTo>
                      <a:pt x="147" y="364"/>
                    </a:lnTo>
                    <a:lnTo>
                      <a:pt x="147" y="365"/>
                    </a:lnTo>
                    <a:lnTo>
                      <a:pt x="147" y="367"/>
                    </a:lnTo>
                    <a:lnTo>
                      <a:pt x="147" y="368"/>
                    </a:lnTo>
                    <a:lnTo>
                      <a:pt x="148" y="368"/>
                    </a:lnTo>
                    <a:lnTo>
                      <a:pt x="148" y="369"/>
                    </a:lnTo>
                    <a:lnTo>
                      <a:pt x="148" y="371"/>
                    </a:lnTo>
                    <a:lnTo>
                      <a:pt x="150" y="371"/>
                    </a:lnTo>
                    <a:lnTo>
                      <a:pt x="150" y="372"/>
                    </a:lnTo>
                    <a:lnTo>
                      <a:pt x="151" y="372"/>
                    </a:lnTo>
                    <a:lnTo>
                      <a:pt x="151" y="373"/>
                    </a:lnTo>
                    <a:lnTo>
                      <a:pt x="151" y="374"/>
                    </a:lnTo>
                    <a:lnTo>
                      <a:pt x="152" y="374"/>
                    </a:lnTo>
                    <a:lnTo>
                      <a:pt x="152" y="376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1" y="378"/>
                    </a:lnTo>
                    <a:lnTo>
                      <a:pt x="150" y="378"/>
                    </a:lnTo>
                    <a:lnTo>
                      <a:pt x="150" y="380"/>
                    </a:lnTo>
                    <a:lnTo>
                      <a:pt x="150" y="381"/>
                    </a:lnTo>
                    <a:lnTo>
                      <a:pt x="148" y="381"/>
                    </a:lnTo>
                    <a:lnTo>
                      <a:pt x="150" y="382"/>
                    </a:lnTo>
                    <a:lnTo>
                      <a:pt x="151" y="382"/>
                    </a:lnTo>
                    <a:lnTo>
                      <a:pt x="151" y="384"/>
                    </a:lnTo>
                    <a:lnTo>
                      <a:pt x="150" y="385"/>
                    </a:lnTo>
                    <a:lnTo>
                      <a:pt x="148" y="385"/>
                    </a:lnTo>
                    <a:lnTo>
                      <a:pt x="147" y="385"/>
                    </a:lnTo>
                    <a:lnTo>
                      <a:pt x="147" y="384"/>
                    </a:lnTo>
                    <a:lnTo>
                      <a:pt x="146" y="385"/>
                    </a:lnTo>
                    <a:lnTo>
                      <a:pt x="146" y="386"/>
                    </a:lnTo>
                    <a:lnTo>
                      <a:pt x="146" y="388"/>
                    </a:lnTo>
                    <a:lnTo>
                      <a:pt x="144" y="388"/>
                    </a:lnTo>
                    <a:lnTo>
                      <a:pt x="143" y="388"/>
                    </a:lnTo>
                    <a:lnTo>
                      <a:pt x="143" y="389"/>
                    </a:lnTo>
                    <a:lnTo>
                      <a:pt x="142" y="389"/>
                    </a:lnTo>
                    <a:lnTo>
                      <a:pt x="142" y="390"/>
                    </a:lnTo>
                    <a:lnTo>
                      <a:pt x="142" y="391"/>
                    </a:lnTo>
                    <a:lnTo>
                      <a:pt x="143" y="393"/>
                    </a:lnTo>
                    <a:lnTo>
                      <a:pt x="143" y="394"/>
                    </a:lnTo>
                    <a:lnTo>
                      <a:pt x="142" y="394"/>
                    </a:lnTo>
                    <a:lnTo>
                      <a:pt x="142" y="395"/>
                    </a:lnTo>
                    <a:lnTo>
                      <a:pt x="142" y="397"/>
                    </a:lnTo>
                    <a:lnTo>
                      <a:pt x="143" y="397"/>
                    </a:lnTo>
                    <a:lnTo>
                      <a:pt x="143" y="398"/>
                    </a:lnTo>
                    <a:lnTo>
                      <a:pt x="143" y="399"/>
                    </a:lnTo>
                    <a:lnTo>
                      <a:pt x="142" y="399"/>
                    </a:lnTo>
                    <a:lnTo>
                      <a:pt x="142" y="401"/>
                    </a:lnTo>
                    <a:lnTo>
                      <a:pt x="140" y="401"/>
                    </a:lnTo>
                    <a:lnTo>
                      <a:pt x="140" y="402"/>
                    </a:lnTo>
                    <a:lnTo>
                      <a:pt x="140" y="403"/>
                    </a:lnTo>
                    <a:lnTo>
                      <a:pt x="139" y="403"/>
                    </a:lnTo>
                    <a:lnTo>
                      <a:pt x="138" y="403"/>
                    </a:lnTo>
                    <a:lnTo>
                      <a:pt x="137" y="403"/>
                    </a:lnTo>
                    <a:lnTo>
                      <a:pt x="137" y="405"/>
                    </a:lnTo>
                    <a:lnTo>
                      <a:pt x="135" y="403"/>
                    </a:lnTo>
                    <a:lnTo>
                      <a:pt x="134" y="403"/>
                    </a:lnTo>
                    <a:lnTo>
                      <a:pt x="133" y="403"/>
                    </a:lnTo>
                    <a:lnTo>
                      <a:pt x="133" y="405"/>
                    </a:lnTo>
                    <a:lnTo>
                      <a:pt x="133" y="406"/>
                    </a:lnTo>
                    <a:lnTo>
                      <a:pt x="131" y="406"/>
                    </a:lnTo>
                    <a:lnTo>
                      <a:pt x="131" y="405"/>
                    </a:lnTo>
                    <a:lnTo>
                      <a:pt x="131" y="403"/>
                    </a:lnTo>
                    <a:lnTo>
                      <a:pt x="130" y="403"/>
                    </a:lnTo>
                    <a:lnTo>
                      <a:pt x="129" y="403"/>
                    </a:lnTo>
                    <a:lnTo>
                      <a:pt x="129" y="402"/>
                    </a:lnTo>
                    <a:lnTo>
                      <a:pt x="129" y="401"/>
                    </a:lnTo>
                    <a:lnTo>
                      <a:pt x="129" y="399"/>
                    </a:lnTo>
                    <a:lnTo>
                      <a:pt x="127" y="399"/>
                    </a:lnTo>
                    <a:lnTo>
                      <a:pt x="126" y="399"/>
                    </a:lnTo>
                    <a:lnTo>
                      <a:pt x="125" y="399"/>
                    </a:lnTo>
                    <a:lnTo>
                      <a:pt x="125" y="401"/>
                    </a:lnTo>
                    <a:lnTo>
                      <a:pt x="125" y="402"/>
                    </a:lnTo>
                    <a:lnTo>
                      <a:pt x="123" y="402"/>
                    </a:lnTo>
                    <a:lnTo>
                      <a:pt x="123" y="403"/>
                    </a:lnTo>
                    <a:lnTo>
                      <a:pt x="122" y="403"/>
                    </a:lnTo>
                    <a:lnTo>
                      <a:pt x="121" y="403"/>
                    </a:lnTo>
                    <a:lnTo>
                      <a:pt x="120" y="403"/>
                    </a:lnTo>
                    <a:lnTo>
                      <a:pt x="120" y="405"/>
                    </a:lnTo>
                    <a:lnTo>
                      <a:pt x="120" y="406"/>
                    </a:lnTo>
                    <a:lnTo>
                      <a:pt x="120" y="407"/>
                    </a:lnTo>
                    <a:lnTo>
                      <a:pt x="120" y="406"/>
                    </a:lnTo>
                    <a:lnTo>
                      <a:pt x="121" y="406"/>
                    </a:lnTo>
                    <a:lnTo>
                      <a:pt x="122" y="406"/>
                    </a:lnTo>
                    <a:lnTo>
                      <a:pt x="122" y="407"/>
                    </a:lnTo>
                    <a:lnTo>
                      <a:pt x="123" y="407"/>
                    </a:lnTo>
                    <a:lnTo>
                      <a:pt x="122" y="407"/>
                    </a:lnTo>
                    <a:lnTo>
                      <a:pt x="122" y="409"/>
                    </a:lnTo>
                    <a:lnTo>
                      <a:pt x="121" y="409"/>
                    </a:lnTo>
                    <a:lnTo>
                      <a:pt x="120" y="409"/>
                    </a:lnTo>
                    <a:lnTo>
                      <a:pt x="120" y="410"/>
                    </a:lnTo>
                    <a:lnTo>
                      <a:pt x="118" y="410"/>
                    </a:lnTo>
                    <a:lnTo>
                      <a:pt x="117" y="410"/>
                    </a:lnTo>
                    <a:lnTo>
                      <a:pt x="117" y="409"/>
                    </a:lnTo>
                    <a:lnTo>
                      <a:pt x="117" y="407"/>
                    </a:lnTo>
                    <a:lnTo>
                      <a:pt x="116" y="406"/>
                    </a:lnTo>
                    <a:lnTo>
                      <a:pt x="114" y="406"/>
                    </a:lnTo>
                    <a:lnTo>
                      <a:pt x="113" y="406"/>
                    </a:lnTo>
                    <a:lnTo>
                      <a:pt x="112" y="406"/>
                    </a:lnTo>
                    <a:lnTo>
                      <a:pt x="110" y="406"/>
                    </a:lnTo>
                    <a:lnTo>
                      <a:pt x="109" y="406"/>
                    </a:lnTo>
                    <a:lnTo>
                      <a:pt x="109" y="407"/>
                    </a:lnTo>
                    <a:lnTo>
                      <a:pt x="108" y="407"/>
                    </a:lnTo>
                    <a:lnTo>
                      <a:pt x="108" y="406"/>
                    </a:lnTo>
                    <a:lnTo>
                      <a:pt x="106" y="406"/>
                    </a:lnTo>
                    <a:lnTo>
                      <a:pt x="108" y="406"/>
                    </a:lnTo>
                    <a:lnTo>
                      <a:pt x="108" y="405"/>
                    </a:lnTo>
                    <a:lnTo>
                      <a:pt x="106" y="405"/>
                    </a:lnTo>
                    <a:lnTo>
                      <a:pt x="105" y="406"/>
                    </a:lnTo>
                    <a:lnTo>
                      <a:pt x="104" y="406"/>
                    </a:lnTo>
                    <a:lnTo>
                      <a:pt x="103" y="406"/>
                    </a:lnTo>
                    <a:lnTo>
                      <a:pt x="101" y="406"/>
                    </a:lnTo>
                    <a:lnTo>
                      <a:pt x="101" y="407"/>
                    </a:lnTo>
                    <a:lnTo>
                      <a:pt x="101" y="409"/>
                    </a:lnTo>
                    <a:lnTo>
                      <a:pt x="103" y="409"/>
                    </a:lnTo>
                    <a:lnTo>
                      <a:pt x="103" y="410"/>
                    </a:lnTo>
                    <a:lnTo>
                      <a:pt x="103" y="411"/>
                    </a:lnTo>
                    <a:lnTo>
                      <a:pt x="103" y="412"/>
                    </a:lnTo>
                    <a:lnTo>
                      <a:pt x="101" y="412"/>
                    </a:lnTo>
                    <a:lnTo>
                      <a:pt x="101" y="414"/>
                    </a:lnTo>
                    <a:lnTo>
                      <a:pt x="103" y="414"/>
                    </a:lnTo>
                    <a:lnTo>
                      <a:pt x="103" y="415"/>
                    </a:lnTo>
                    <a:lnTo>
                      <a:pt x="104" y="415"/>
                    </a:lnTo>
                    <a:lnTo>
                      <a:pt x="104" y="416"/>
                    </a:lnTo>
                    <a:lnTo>
                      <a:pt x="105" y="416"/>
                    </a:lnTo>
                    <a:lnTo>
                      <a:pt x="106" y="416"/>
                    </a:lnTo>
                    <a:lnTo>
                      <a:pt x="108" y="416"/>
                    </a:lnTo>
                    <a:lnTo>
                      <a:pt x="108" y="418"/>
                    </a:lnTo>
                    <a:lnTo>
                      <a:pt x="108" y="416"/>
                    </a:lnTo>
                    <a:lnTo>
                      <a:pt x="109" y="416"/>
                    </a:lnTo>
                    <a:lnTo>
                      <a:pt x="109" y="418"/>
                    </a:lnTo>
                    <a:lnTo>
                      <a:pt x="109" y="419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5" y="419"/>
                    </a:lnTo>
                    <a:lnTo>
                      <a:pt x="104" y="419"/>
                    </a:lnTo>
                    <a:lnTo>
                      <a:pt x="103" y="419"/>
                    </a:lnTo>
                    <a:lnTo>
                      <a:pt x="101" y="419"/>
                    </a:lnTo>
                    <a:lnTo>
                      <a:pt x="100" y="419"/>
                    </a:lnTo>
                    <a:lnTo>
                      <a:pt x="101" y="420"/>
                    </a:lnTo>
                    <a:lnTo>
                      <a:pt x="103" y="420"/>
                    </a:lnTo>
                    <a:lnTo>
                      <a:pt x="103" y="422"/>
                    </a:lnTo>
                    <a:lnTo>
                      <a:pt x="104" y="422"/>
                    </a:lnTo>
                    <a:lnTo>
                      <a:pt x="104" y="423"/>
                    </a:lnTo>
                    <a:lnTo>
                      <a:pt x="103" y="424"/>
                    </a:lnTo>
                    <a:lnTo>
                      <a:pt x="101" y="424"/>
                    </a:lnTo>
                    <a:lnTo>
                      <a:pt x="101" y="426"/>
                    </a:lnTo>
                    <a:lnTo>
                      <a:pt x="100" y="426"/>
                    </a:lnTo>
                    <a:lnTo>
                      <a:pt x="99" y="426"/>
                    </a:lnTo>
                    <a:lnTo>
                      <a:pt x="97" y="426"/>
                    </a:lnTo>
                    <a:lnTo>
                      <a:pt x="97" y="424"/>
                    </a:lnTo>
                    <a:lnTo>
                      <a:pt x="96" y="424"/>
                    </a:lnTo>
                    <a:lnTo>
                      <a:pt x="95" y="424"/>
                    </a:lnTo>
                    <a:lnTo>
                      <a:pt x="93" y="424"/>
                    </a:lnTo>
                    <a:lnTo>
                      <a:pt x="93" y="423"/>
                    </a:lnTo>
                    <a:lnTo>
                      <a:pt x="92" y="423"/>
                    </a:lnTo>
                    <a:lnTo>
                      <a:pt x="92" y="424"/>
                    </a:lnTo>
                    <a:lnTo>
                      <a:pt x="91" y="424"/>
                    </a:lnTo>
                    <a:lnTo>
                      <a:pt x="91" y="426"/>
                    </a:lnTo>
                    <a:lnTo>
                      <a:pt x="92" y="426"/>
                    </a:lnTo>
                    <a:lnTo>
                      <a:pt x="92" y="427"/>
                    </a:lnTo>
                    <a:lnTo>
                      <a:pt x="93" y="427"/>
                    </a:lnTo>
                    <a:lnTo>
                      <a:pt x="93" y="428"/>
                    </a:lnTo>
                    <a:lnTo>
                      <a:pt x="95" y="428"/>
                    </a:lnTo>
                    <a:lnTo>
                      <a:pt x="95" y="429"/>
                    </a:lnTo>
                    <a:lnTo>
                      <a:pt x="95" y="431"/>
                    </a:lnTo>
                    <a:lnTo>
                      <a:pt x="93" y="431"/>
                    </a:lnTo>
                    <a:lnTo>
                      <a:pt x="92" y="431"/>
                    </a:lnTo>
                    <a:lnTo>
                      <a:pt x="91" y="431"/>
                    </a:lnTo>
                    <a:lnTo>
                      <a:pt x="89" y="431"/>
                    </a:lnTo>
                    <a:lnTo>
                      <a:pt x="89" y="429"/>
                    </a:lnTo>
                    <a:lnTo>
                      <a:pt x="89" y="428"/>
                    </a:lnTo>
                    <a:lnTo>
                      <a:pt x="88" y="428"/>
                    </a:lnTo>
                    <a:lnTo>
                      <a:pt x="88" y="427"/>
                    </a:lnTo>
                    <a:lnTo>
                      <a:pt x="87" y="427"/>
                    </a:lnTo>
                    <a:lnTo>
                      <a:pt x="86" y="427"/>
                    </a:lnTo>
                    <a:lnTo>
                      <a:pt x="84" y="427"/>
                    </a:lnTo>
                    <a:lnTo>
                      <a:pt x="84" y="428"/>
                    </a:lnTo>
                    <a:lnTo>
                      <a:pt x="83" y="428"/>
                    </a:lnTo>
                    <a:lnTo>
                      <a:pt x="82" y="428"/>
                    </a:lnTo>
                    <a:lnTo>
                      <a:pt x="82" y="427"/>
                    </a:lnTo>
                    <a:lnTo>
                      <a:pt x="80" y="427"/>
                    </a:lnTo>
                    <a:lnTo>
                      <a:pt x="80" y="426"/>
                    </a:lnTo>
                    <a:lnTo>
                      <a:pt x="79" y="426"/>
                    </a:lnTo>
                    <a:lnTo>
                      <a:pt x="79" y="427"/>
                    </a:lnTo>
                    <a:lnTo>
                      <a:pt x="78" y="427"/>
                    </a:lnTo>
                    <a:lnTo>
                      <a:pt x="78" y="428"/>
                    </a:lnTo>
                    <a:lnTo>
                      <a:pt x="76" y="428"/>
                    </a:lnTo>
                    <a:lnTo>
                      <a:pt x="75" y="428"/>
                    </a:lnTo>
                    <a:lnTo>
                      <a:pt x="75" y="429"/>
                    </a:lnTo>
                    <a:lnTo>
                      <a:pt x="75" y="428"/>
                    </a:lnTo>
                    <a:lnTo>
                      <a:pt x="74" y="428"/>
                    </a:lnTo>
                    <a:lnTo>
                      <a:pt x="75" y="428"/>
                    </a:lnTo>
                    <a:lnTo>
                      <a:pt x="75" y="427"/>
                    </a:lnTo>
                    <a:lnTo>
                      <a:pt x="74" y="427"/>
                    </a:lnTo>
                    <a:lnTo>
                      <a:pt x="74" y="426"/>
                    </a:lnTo>
                    <a:lnTo>
                      <a:pt x="74" y="424"/>
                    </a:lnTo>
                    <a:lnTo>
                      <a:pt x="74" y="423"/>
                    </a:lnTo>
                    <a:lnTo>
                      <a:pt x="72" y="423"/>
                    </a:lnTo>
                    <a:lnTo>
                      <a:pt x="72" y="424"/>
                    </a:lnTo>
                    <a:lnTo>
                      <a:pt x="72" y="426"/>
                    </a:lnTo>
                    <a:lnTo>
                      <a:pt x="72" y="427"/>
                    </a:lnTo>
                    <a:lnTo>
                      <a:pt x="71" y="427"/>
                    </a:lnTo>
                    <a:lnTo>
                      <a:pt x="70" y="427"/>
                    </a:lnTo>
                    <a:lnTo>
                      <a:pt x="70" y="428"/>
                    </a:lnTo>
                    <a:lnTo>
                      <a:pt x="68" y="429"/>
                    </a:lnTo>
                    <a:lnTo>
                      <a:pt x="67" y="429"/>
                    </a:lnTo>
                    <a:lnTo>
                      <a:pt x="67" y="428"/>
                    </a:lnTo>
                    <a:lnTo>
                      <a:pt x="66" y="428"/>
                    </a:lnTo>
                    <a:lnTo>
                      <a:pt x="65" y="428"/>
                    </a:lnTo>
                    <a:lnTo>
                      <a:pt x="65" y="427"/>
                    </a:lnTo>
                    <a:lnTo>
                      <a:pt x="63" y="427"/>
                    </a:lnTo>
                    <a:lnTo>
                      <a:pt x="63" y="426"/>
                    </a:lnTo>
                    <a:lnTo>
                      <a:pt x="65" y="424"/>
                    </a:lnTo>
                    <a:lnTo>
                      <a:pt x="63" y="424"/>
                    </a:lnTo>
                    <a:lnTo>
                      <a:pt x="62" y="424"/>
                    </a:lnTo>
                    <a:lnTo>
                      <a:pt x="62" y="423"/>
                    </a:lnTo>
                    <a:lnTo>
                      <a:pt x="61" y="423"/>
                    </a:lnTo>
                    <a:lnTo>
                      <a:pt x="61" y="422"/>
                    </a:lnTo>
                    <a:lnTo>
                      <a:pt x="59" y="422"/>
                    </a:lnTo>
                    <a:lnTo>
                      <a:pt x="58" y="422"/>
                    </a:lnTo>
                    <a:lnTo>
                      <a:pt x="57" y="422"/>
                    </a:lnTo>
                    <a:lnTo>
                      <a:pt x="57" y="423"/>
                    </a:lnTo>
                    <a:lnTo>
                      <a:pt x="57" y="424"/>
                    </a:lnTo>
                    <a:lnTo>
                      <a:pt x="55" y="424"/>
                    </a:lnTo>
                    <a:lnTo>
                      <a:pt x="54" y="423"/>
                    </a:lnTo>
                    <a:lnTo>
                      <a:pt x="54" y="422"/>
                    </a:lnTo>
                    <a:lnTo>
                      <a:pt x="54" y="420"/>
                    </a:lnTo>
                    <a:lnTo>
                      <a:pt x="53" y="420"/>
                    </a:lnTo>
                    <a:lnTo>
                      <a:pt x="51" y="420"/>
                    </a:lnTo>
                    <a:lnTo>
                      <a:pt x="51" y="419"/>
                    </a:lnTo>
                    <a:lnTo>
                      <a:pt x="50" y="419"/>
                    </a:lnTo>
                    <a:lnTo>
                      <a:pt x="50" y="420"/>
                    </a:lnTo>
                    <a:lnTo>
                      <a:pt x="49" y="420"/>
                    </a:lnTo>
                    <a:lnTo>
                      <a:pt x="48" y="420"/>
                    </a:lnTo>
                    <a:lnTo>
                      <a:pt x="46" y="420"/>
                    </a:lnTo>
                    <a:lnTo>
                      <a:pt x="46" y="419"/>
                    </a:lnTo>
                    <a:lnTo>
                      <a:pt x="45" y="419"/>
                    </a:lnTo>
                    <a:lnTo>
                      <a:pt x="44" y="419"/>
                    </a:lnTo>
                    <a:lnTo>
                      <a:pt x="44" y="420"/>
                    </a:lnTo>
                    <a:lnTo>
                      <a:pt x="42" y="420"/>
                    </a:lnTo>
                    <a:lnTo>
                      <a:pt x="41" y="420"/>
                    </a:lnTo>
                    <a:lnTo>
                      <a:pt x="41" y="422"/>
                    </a:lnTo>
                    <a:lnTo>
                      <a:pt x="40" y="423"/>
                    </a:lnTo>
                    <a:lnTo>
                      <a:pt x="38" y="423"/>
                    </a:lnTo>
                    <a:lnTo>
                      <a:pt x="37" y="423"/>
                    </a:lnTo>
                    <a:lnTo>
                      <a:pt x="36" y="422"/>
                    </a:lnTo>
                    <a:lnTo>
                      <a:pt x="36" y="423"/>
                    </a:lnTo>
                    <a:lnTo>
                      <a:pt x="36" y="424"/>
                    </a:lnTo>
                    <a:lnTo>
                      <a:pt x="34" y="424"/>
                    </a:lnTo>
                    <a:lnTo>
                      <a:pt x="34" y="423"/>
                    </a:lnTo>
                    <a:lnTo>
                      <a:pt x="33" y="423"/>
                    </a:lnTo>
                    <a:lnTo>
                      <a:pt x="33" y="422"/>
                    </a:lnTo>
                    <a:lnTo>
                      <a:pt x="33" y="420"/>
                    </a:lnTo>
                    <a:lnTo>
                      <a:pt x="33" y="419"/>
                    </a:lnTo>
                    <a:lnTo>
                      <a:pt x="33" y="418"/>
                    </a:lnTo>
                    <a:lnTo>
                      <a:pt x="33" y="416"/>
                    </a:lnTo>
                    <a:lnTo>
                      <a:pt x="32" y="416"/>
                    </a:lnTo>
                    <a:lnTo>
                      <a:pt x="32" y="415"/>
                    </a:lnTo>
                    <a:lnTo>
                      <a:pt x="31" y="415"/>
                    </a:lnTo>
                    <a:lnTo>
                      <a:pt x="29" y="415"/>
                    </a:lnTo>
                    <a:lnTo>
                      <a:pt x="29" y="414"/>
                    </a:lnTo>
                    <a:lnTo>
                      <a:pt x="31" y="414"/>
                    </a:lnTo>
                    <a:lnTo>
                      <a:pt x="32" y="414"/>
                    </a:lnTo>
                    <a:lnTo>
                      <a:pt x="31" y="414"/>
                    </a:lnTo>
                    <a:lnTo>
                      <a:pt x="31" y="412"/>
                    </a:lnTo>
                    <a:lnTo>
                      <a:pt x="29" y="412"/>
                    </a:lnTo>
                    <a:lnTo>
                      <a:pt x="29" y="414"/>
                    </a:lnTo>
                    <a:lnTo>
                      <a:pt x="28" y="414"/>
                    </a:lnTo>
                    <a:lnTo>
                      <a:pt x="28" y="415"/>
                    </a:lnTo>
                    <a:lnTo>
                      <a:pt x="28" y="416"/>
                    </a:lnTo>
                    <a:lnTo>
                      <a:pt x="28" y="418"/>
                    </a:lnTo>
                    <a:lnTo>
                      <a:pt x="28" y="419"/>
                    </a:lnTo>
                    <a:lnTo>
                      <a:pt x="29" y="419"/>
                    </a:lnTo>
                    <a:lnTo>
                      <a:pt x="29" y="420"/>
                    </a:lnTo>
                    <a:lnTo>
                      <a:pt x="29" y="422"/>
                    </a:lnTo>
                    <a:lnTo>
                      <a:pt x="29" y="423"/>
                    </a:lnTo>
                    <a:lnTo>
                      <a:pt x="31" y="423"/>
                    </a:lnTo>
                    <a:lnTo>
                      <a:pt x="31" y="424"/>
                    </a:lnTo>
                    <a:lnTo>
                      <a:pt x="31" y="426"/>
                    </a:lnTo>
                    <a:lnTo>
                      <a:pt x="32" y="426"/>
                    </a:lnTo>
                    <a:lnTo>
                      <a:pt x="32" y="427"/>
                    </a:lnTo>
                    <a:lnTo>
                      <a:pt x="33" y="428"/>
                    </a:lnTo>
                    <a:lnTo>
                      <a:pt x="33" y="429"/>
                    </a:lnTo>
                    <a:lnTo>
                      <a:pt x="33" y="431"/>
                    </a:lnTo>
                    <a:lnTo>
                      <a:pt x="34" y="431"/>
                    </a:lnTo>
                    <a:lnTo>
                      <a:pt x="34" y="432"/>
                    </a:lnTo>
                    <a:lnTo>
                      <a:pt x="33" y="432"/>
                    </a:lnTo>
                    <a:lnTo>
                      <a:pt x="33" y="433"/>
                    </a:lnTo>
                    <a:lnTo>
                      <a:pt x="33" y="435"/>
                    </a:lnTo>
                    <a:lnTo>
                      <a:pt x="33" y="436"/>
                    </a:lnTo>
                    <a:lnTo>
                      <a:pt x="32" y="436"/>
                    </a:lnTo>
                    <a:lnTo>
                      <a:pt x="31" y="436"/>
                    </a:lnTo>
                    <a:lnTo>
                      <a:pt x="29" y="437"/>
                    </a:lnTo>
                    <a:lnTo>
                      <a:pt x="28" y="437"/>
                    </a:lnTo>
                    <a:lnTo>
                      <a:pt x="28" y="439"/>
                    </a:lnTo>
                    <a:lnTo>
                      <a:pt x="27" y="440"/>
                    </a:lnTo>
                    <a:lnTo>
                      <a:pt x="27" y="441"/>
                    </a:lnTo>
                    <a:lnTo>
                      <a:pt x="24" y="443"/>
                    </a:lnTo>
                    <a:lnTo>
                      <a:pt x="23" y="444"/>
                    </a:lnTo>
                    <a:lnTo>
                      <a:pt x="23" y="445"/>
                    </a:lnTo>
                    <a:lnTo>
                      <a:pt x="21" y="445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8"/>
                    </a:lnTo>
                    <a:lnTo>
                      <a:pt x="19" y="448"/>
                    </a:lnTo>
                    <a:lnTo>
                      <a:pt x="19" y="449"/>
                    </a:lnTo>
                    <a:lnTo>
                      <a:pt x="19" y="450"/>
                    </a:lnTo>
                    <a:lnTo>
                      <a:pt x="19" y="452"/>
                    </a:lnTo>
                    <a:lnTo>
                      <a:pt x="17" y="452"/>
                    </a:lnTo>
                    <a:lnTo>
                      <a:pt x="17" y="453"/>
                    </a:lnTo>
                    <a:lnTo>
                      <a:pt x="17" y="454"/>
                    </a:lnTo>
                    <a:lnTo>
                      <a:pt x="19" y="454"/>
                    </a:lnTo>
                    <a:lnTo>
                      <a:pt x="19" y="456"/>
                    </a:lnTo>
                    <a:lnTo>
                      <a:pt x="19" y="457"/>
                    </a:lnTo>
                    <a:lnTo>
                      <a:pt x="19" y="458"/>
                    </a:lnTo>
                    <a:lnTo>
                      <a:pt x="19" y="460"/>
                    </a:lnTo>
                    <a:lnTo>
                      <a:pt x="20" y="460"/>
                    </a:lnTo>
                    <a:lnTo>
                      <a:pt x="20" y="461"/>
                    </a:lnTo>
                    <a:lnTo>
                      <a:pt x="21" y="461"/>
                    </a:lnTo>
                    <a:lnTo>
                      <a:pt x="21" y="462"/>
                    </a:lnTo>
                    <a:lnTo>
                      <a:pt x="23" y="462"/>
                    </a:lnTo>
                    <a:lnTo>
                      <a:pt x="23" y="463"/>
                    </a:lnTo>
                    <a:lnTo>
                      <a:pt x="24" y="463"/>
                    </a:lnTo>
                    <a:lnTo>
                      <a:pt x="24" y="465"/>
                    </a:lnTo>
                    <a:lnTo>
                      <a:pt x="25" y="465"/>
                    </a:lnTo>
                    <a:lnTo>
                      <a:pt x="27" y="466"/>
                    </a:lnTo>
                    <a:lnTo>
                      <a:pt x="28" y="466"/>
                    </a:lnTo>
                    <a:lnTo>
                      <a:pt x="29" y="466"/>
                    </a:lnTo>
                    <a:lnTo>
                      <a:pt x="29" y="467"/>
                    </a:lnTo>
                    <a:lnTo>
                      <a:pt x="31" y="467"/>
                    </a:lnTo>
                    <a:lnTo>
                      <a:pt x="31" y="469"/>
                    </a:lnTo>
                    <a:lnTo>
                      <a:pt x="31" y="470"/>
                    </a:lnTo>
                    <a:lnTo>
                      <a:pt x="31" y="471"/>
                    </a:lnTo>
                    <a:lnTo>
                      <a:pt x="31" y="473"/>
                    </a:lnTo>
                    <a:lnTo>
                      <a:pt x="31" y="474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5"/>
                    </a:lnTo>
                    <a:lnTo>
                      <a:pt x="27" y="475"/>
                    </a:lnTo>
                    <a:lnTo>
                      <a:pt x="25" y="475"/>
                    </a:lnTo>
                    <a:lnTo>
                      <a:pt x="24" y="475"/>
                    </a:lnTo>
                    <a:lnTo>
                      <a:pt x="24" y="477"/>
                    </a:lnTo>
                    <a:lnTo>
                      <a:pt x="23" y="477"/>
                    </a:lnTo>
                    <a:lnTo>
                      <a:pt x="21" y="477"/>
                    </a:lnTo>
                    <a:lnTo>
                      <a:pt x="21" y="475"/>
                    </a:lnTo>
                    <a:lnTo>
                      <a:pt x="20" y="475"/>
                    </a:lnTo>
                    <a:lnTo>
                      <a:pt x="20" y="474"/>
                    </a:lnTo>
                    <a:lnTo>
                      <a:pt x="19" y="473"/>
                    </a:lnTo>
                    <a:lnTo>
                      <a:pt x="17" y="473"/>
                    </a:lnTo>
                    <a:lnTo>
                      <a:pt x="17" y="471"/>
                    </a:lnTo>
                    <a:lnTo>
                      <a:pt x="16" y="471"/>
                    </a:lnTo>
                    <a:lnTo>
                      <a:pt x="16" y="470"/>
                    </a:lnTo>
                    <a:lnTo>
                      <a:pt x="15" y="470"/>
                    </a:lnTo>
                    <a:lnTo>
                      <a:pt x="15" y="471"/>
                    </a:lnTo>
                    <a:lnTo>
                      <a:pt x="14" y="471"/>
                    </a:lnTo>
                    <a:lnTo>
                      <a:pt x="12" y="473"/>
                    </a:lnTo>
                    <a:lnTo>
                      <a:pt x="11" y="473"/>
                    </a:lnTo>
                    <a:lnTo>
                      <a:pt x="10" y="473"/>
                    </a:lnTo>
                    <a:lnTo>
                      <a:pt x="10" y="474"/>
                    </a:lnTo>
                    <a:lnTo>
                      <a:pt x="8" y="474"/>
                    </a:lnTo>
                    <a:lnTo>
                      <a:pt x="8" y="475"/>
                    </a:lnTo>
                    <a:lnTo>
                      <a:pt x="8" y="477"/>
                    </a:lnTo>
                    <a:lnTo>
                      <a:pt x="8" y="478"/>
                    </a:lnTo>
                    <a:lnTo>
                      <a:pt x="7" y="478"/>
                    </a:lnTo>
                    <a:lnTo>
                      <a:pt x="7" y="479"/>
                    </a:lnTo>
                    <a:lnTo>
                      <a:pt x="7" y="481"/>
                    </a:lnTo>
                    <a:lnTo>
                      <a:pt x="7" y="482"/>
                    </a:lnTo>
                    <a:lnTo>
                      <a:pt x="6" y="482"/>
                    </a:lnTo>
                    <a:lnTo>
                      <a:pt x="6" y="483"/>
                    </a:lnTo>
                    <a:lnTo>
                      <a:pt x="4" y="483"/>
                    </a:lnTo>
                    <a:lnTo>
                      <a:pt x="4" y="484"/>
                    </a:lnTo>
                    <a:lnTo>
                      <a:pt x="4" y="486"/>
                    </a:lnTo>
                    <a:lnTo>
                      <a:pt x="4" y="487"/>
                    </a:lnTo>
                    <a:lnTo>
                      <a:pt x="4" y="488"/>
                    </a:lnTo>
                    <a:lnTo>
                      <a:pt x="3" y="490"/>
                    </a:lnTo>
                    <a:lnTo>
                      <a:pt x="3" y="491"/>
                    </a:lnTo>
                    <a:lnTo>
                      <a:pt x="2" y="491"/>
                    </a:lnTo>
                    <a:lnTo>
                      <a:pt x="2" y="492"/>
                    </a:lnTo>
                    <a:lnTo>
                      <a:pt x="2" y="494"/>
                    </a:lnTo>
                    <a:lnTo>
                      <a:pt x="0" y="494"/>
                    </a:lnTo>
                    <a:lnTo>
                      <a:pt x="0" y="495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2" name="Freeform 37">
                <a:extLst>
                  <a:ext uri="{FF2B5EF4-FFF2-40B4-BE49-F238E27FC236}">
                    <a16:creationId xmlns:a16="http://schemas.microsoft.com/office/drawing/2014/main" id="{D3CC4D67-B39A-13A9-610C-F596BB2E5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334"/>
                <a:ext cx="9" cy="13"/>
              </a:xfrm>
              <a:custGeom>
                <a:avLst/>
                <a:gdLst>
                  <a:gd name="T0" fmla="*/ 1 w 9"/>
                  <a:gd name="T1" fmla="*/ 0 h 13"/>
                  <a:gd name="T2" fmla="*/ 1 w 9"/>
                  <a:gd name="T3" fmla="*/ 1 h 13"/>
                  <a:gd name="T4" fmla="*/ 0 w 9"/>
                  <a:gd name="T5" fmla="*/ 1 h 13"/>
                  <a:gd name="T6" fmla="*/ 0 w 9"/>
                  <a:gd name="T7" fmla="*/ 3 h 13"/>
                  <a:gd name="T8" fmla="*/ 1 w 9"/>
                  <a:gd name="T9" fmla="*/ 4 h 13"/>
                  <a:gd name="T10" fmla="*/ 3 w 9"/>
                  <a:gd name="T11" fmla="*/ 5 h 13"/>
                  <a:gd name="T12" fmla="*/ 4 w 9"/>
                  <a:gd name="T13" fmla="*/ 10 h 13"/>
                  <a:gd name="T14" fmla="*/ 9 w 9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4" y="10"/>
                    </a:lnTo>
                    <a:lnTo>
                      <a:pt x="9" y="1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3" name="Freeform 38">
                <a:extLst>
                  <a:ext uri="{FF2B5EF4-FFF2-40B4-BE49-F238E27FC236}">
                    <a16:creationId xmlns:a16="http://schemas.microsoft.com/office/drawing/2014/main" id="{1D9D4457-33AD-396F-E911-087B92784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96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4" name="Freeform 39">
                <a:extLst>
                  <a:ext uri="{FF2B5EF4-FFF2-40B4-BE49-F238E27FC236}">
                    <a16:creationId xmlns:a16="http://schemas.microsoft.com/office/drawing/2014/main" id="{96EE28DB-3B05-EB63-E937-5C1198392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86" cy="579"/>
              </a:xfrm>
              <a:custGeom>
                <a:avLst/>
                <a:gdLst>
                  <a:gd name="T0" fmla="*/ 347 w 386"/>
                  <a:gd name="T1" fmla="*/ 334 h 579"/>
                  <a:gd name="T2" fmla="*/ 348 w 386"/>
                  <a:gd name="T3" fmla="*/ 350 h 579"/>
                  <a:gd name="T4" fmla="*/ 348 w 386"/>
                  <a:gd name="T5" fmla="*/ 368 h 579"/>
                  <a:gd name="T6" fmla="*/ 335 w 386"/>
                  <a:gd name="T7" fmla="*/ 383 h 579"/>
                  <a:gd name="T8" fmla="*/ 319 w 386"/>
                  <a:gd name="T9" fmla="*/ 402 h 579"/>
                  <a:gd name="T10" fmla="*/ 313 w 386"/>
                  <a:gd name="T11" fmla="*/ 435 h 579"/>
                  <a:gd name="T12" fmla="*/ 313 w 386"/>
                  <a:gd name="T13" fmla="*/ 449 h 579"/>
                  <a:gd name="T14" fmla="*/ 318 w 386"/>
                  <a:gd name="T15" fmla="*/ 453 h 579"/>
                  <a:gd name="T16" fmla="*/ 319 w 386"/>
                  <a:gd name="T17" fmla="*/ 464 h 579"/>
                  <a:gd name="T18" fmla="*/ 341 w 386"/>
                  <a:gd name="T19" fmla="*/ 470 h 579"/>
                  <a:gd name="T20" fmla="*/ 357 w 386"/>
                  <a:gd name="T21" fmla="*/ 487 h 579"/>
                  <a:gd name="T22" fmla="*/ 355 w 386"/>
                  <a:gd name="T23" fmla="*/ 527 h 579"/>
                  <a:gd name="T24" fmla="*/ 345 w 386"/>
                  <a:gd name="T25" fmla="*/ 555 h 579"/>
                  <a:gd name="T26" fmla="*/ 323 w 386"/>
                  <a:gd name="T27" fmla="*/ 567 h 579"/>
                  <a:gd name="T28" fmla="*/ 275 w 386"/>
                  <a:gd name="T29" fmla="*/ 561 h 579"/>
                  <a:gd name="T30" fmla="*/ 251 w 386"/>
                  <a:gd name="T31" fmla="*/ 567 h 579"/>
                  <a:gd name="T32" fmla="*/ 212 w 386"/>
                  <a:gd name="T33" fmla="*/ 576 h 579"/>
                  <a:gd name="T34" fmla="*/ 182 w 386"/>
                  <a:gd name="T35" fmla="*/ 472 h 579"/>
                  <a:gd name="T36" fmla="*/ 125 w 386"/>
                  <a:gd name="T37" fmla="*/ 350 h 579"/>
                  <a:gd name="T38" fmla="*/ 82 w 386"/>
                  <a:gd name="T39" fmla="*/ 256 h 579"/>
                  <a:gd name="T40" fmla="*/ 4 w 386"/>
                  <a:gd name="T41" fmla="*/ 199 h 579"/>
                  <a:gd name="T42" fmla="*/ 52 w 386"/>
                  <a:gd name="T43" fmla="*/ 192 h 579"/>
                  <a:gd name="T44" fmla="*/ 77 w 386"/>
                  <a:gd name="T45" fmla="*/ 182 h 579"/>
                  <a:gd name="T46" fmla="*/ 91 w 386"/>
                  <a:gd name="T47" fmla="*/ 172 h 579"/>
                  <a:gd name="T48" fmla="*/ 97 w 386"/>
                  <a:gd name="T49" fmla="*/ 151 h 579"/>
                  <a:gd name="T50" fmla="*/ 114 w 386"/>
                  <a:gd name="T51" fmla="*/ 146 h 579"/>
                  <a:gd name="T52" fmla="*/ 128 w 386"/>
                  <a:gd name="T53" fmla="*/ 154 h 579"/>
                  <a:gd name="T54" fmla="*/ 150 w 386"/>
                  <a:gd name="T55" fmla="*/ 167 h 579"/>
                  <a:gd name="T56" fmla="*/ 167 w 386"/>
                  <a:gd name="T57" fmla="*/ 177 h 579"/>
                  <a:gd name="T58" fmla="*/ 165 w 386"/>
                  <a:gd name="T59" fmla="*/ 189 h 579"/>
                  <a:gd name="T60" fmla="*/ 190 w 386"/>
                  <a:gd name="T61" fmla="*/ 184 h 579"/>
                  <a:gd name="T62" fmla="*/ 200 w 386"/>
                  <a:gd name="T63" fmla="*/ 151 h 579"/>
                  <a:gd name="T64" fmla="*/ 173 w 386"/>
                  <a:gd name="T65" fmla="*/ 134 h 579"/>
                  <a:gd name="T66" fmla="*/ 166 w 386"/>
                  <a:gd name="T67" fmla="*/ 93 h 579"/>
                  <a:gd name="T68" fmla="*/ 170 w 386"/>
                  <a:gd name="T69" fmla="*/ 69 h 579"/>
                  <a:gd name="T70" fmla="*/ 184 w 386"/>
                  <a:gd name="T71" fmla="*/ 63 h 579"/>
                  <a:gd name="T72" fmla="*/ 187 w 386"/>
                  <a:gd name="T73" fmla="*/ 53 h 579"/>
                  <a:gd name="T74" fmla="*/ 183 w 386"/>
                  <a:gd name="T75" fmla="*/ 34 h 579"/>
                  <a:gd name="T76" fmla="*/ 196 w 386"/>
                  <a:gd name="T77" fmla="*/ 16 h 579"/>
                  <a:gd name="T78" fmla="*/ 192 w 386"/>
                  <a:gd name="T79" fmla="*/ 2 h 579"/>
                  <a:gd name="T80" fmla="*/ 205 w 386"/>
                  <a:gd name="T81" fmla="*/ 8 h 579"/>
                  <a:gd name="T82" fmla="*/ 222 w 386"/>
                  <a:gd name="T83" fmla="*/ 10 h 579"/>
                  <a:gd name="T84" fmla="*/ 235 w 386"/>
                  <a:gd name="T85" fmla="*/ 11 h 579"/>
                  <a:gd name="T86" fmla="*/ 247 w 386"/>
                  <a:gd name="T87" fmla="*/ 16 h 579"/>
                  <a:gd name="T88" fmla="*/ 255 w 386"/>
                  <a:gd name="T89" fmla="*/ 12 h 579"/>
                  <a:gd name="T90" fmla="*/ 303 w 386"/>
                  <a:gd name="T91" fmla="*/ 61 h 579"/>
                  <a:gd name="T92" fmla="*/ 315 w 386"/>
                  <a:gd name="T93" fmla="*/ 71 h 579"/>
                  <a:gd name="T94" fmla="*/ 330 w 386"/>
                  <a:gd name="T95" fmla="*/ 83 h 579"/>
                  <a:gd name="T96" fmla="*/ 347 w 386"/>
                  <a:gd name="T97" fmla="*/ 89 h 579"/>
                  <a:gd name="T98" fmla="*/ 356 w 386"/>
                  <a:gd name="T99" fmla="*/ 104 h 579"/>
                  <a:gd name="T100" fmla="*/ 361 w 386"/>
                  <a:gd name="T101" fmla="*/ 122 h 579"/>
                  <a:gd name="T102" fmla="*/ 375 w 386"/>
                  <a:gd name="T103" fmla="*/ 131 h 579"/>
                  <a:gd name="T104" fmla="*/ 378 w 386"/>
                  <a:gd name="T105" fmla="*/ 143 h 579"/>
                  <a:gd name="T106" fmla="*/ 386 w 386"/>
                  <a:gd name="T107" fmla="*/ 155 h 579"/>
                  <a:gd name="T108" fmla="*/ 386 w 386"/>
                  <a:gd name="T109" fmla="*/ 167 h 579"/>
                  <a:gd name="T110" fmla="*/ 353 w 386"/>
                  <a:gd name="T111" fmla="*/ 178 h 579"/>
                  <a:gd name="T112" fmla="*/ 338 w 386"/>
                  <a:gd name="T113" fmla="*/ 195 h 579"/>
                  <a:gd name="T114" fmla="*/ 343 w 386"/>
                  <a:gd name="T115" fmla="*/ 216 h 579"/>
                  <a:gd name="T116" fmla="*/ 340 w 386"/>
                  <a:gd name="T117" fmla="*/ 247 h 579"/>
                  <a:gd name="T118" fmla="*/ 347 w 386"/>
                  <a:gd name="T119" fmla="*/ 264 h 579"/>
                  <a:gd name="T120" fmla="*/ 348 w 386"/>
                  <a:gd name="T121" fmla="*/ 281 h 579"/>
                  <a:gd name="T122" fmla="*/ 351 w 386"/>
                  <a:gd name="T123" fmla="*/ 296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6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  <a:lnTo>
                      <a:pt x="343" y="89"/>
                    </a:lnTo>
                    <a:lnTo>
                      <a:pt x="344" y="89"/>
                    </a:lnTo>
                    <a:lnTo>
                      <a:pt x="344" y="91"/>
                    </a:lnTo>
                    <a:lnTo>
                      <a:pt x="345" y="91"/>
                    </a:lnTo>
                    <a:lnTo>
                      <a:pt x="347" y="89"/>
                    </a:lnTo>
                    <a:lnTo>
                      <a:pt x="347" y="91"/>
                    </a:lnTo>
                    <a:lnTo>
                      <a:pt x="348" y="91"/>
                    </a:lnTo>
                    <a:lnTo>
                      <a:pt x="349" y="91"/>
                    </a:lnTo>
                    <a:lnTo>
                      <a:pt x="351" y="92"/>
                    </a:lnTo>
                    <a:lnTo>
                      <a:pt x="351" y="93"/>
                    </a:lnTo>
                    <a:lnTo>
                      <a:pt x="349" y="93"/>
                    </a:lnTo>
                    <a:lnTo>
                      <a:pt x="349" y="95"/>
                    </a:lnTo>
                    <a:lnTo>
                      <a:pt x="351" y="95"/>
                    </a:lnTo>
                    <a:lnTo>
                      <a:pt x="351" y="96"/>
                    </a:lnTo>
                    <a:lnTo>
                      <a:pt x="352" y="96"/>
                    </a:lnTo>
                    <a:lnTo>
                      <a:pt x="353" y="96"/>
                    </a:lnTo>
                    <a:lnTo>
                      <a:pt x="355" y="95"/>
                    </a:lnTo>
                    <a:lnTo>
                      <a:pt x="355" y="96"/>
                    </a:lnTo>
                    <a:lnTo>
                      <a:pt x="356" y="96"/>
                    </a:lnTo>
                    <a:lnTo>
                      <a:pt x="356" y="97"/>
                    </a:lnTo>
                    <a:lnTo>
                      <a:pt x="357" y="97"/>
                    </a:lnTo>
                    <a:lnTo>
                      <a:pt x="357" y="99"/>
                    </a:lnTo>
                    <a:lnTo>
                      <a:pt x="356" y="99"/>
                    </a:lnTo>
                    <a:lnTo>
                      <a:pt x="356" y="101"/>
                    </a:lnTo>
                    <a:lnTo>
                      <a:pt x="356" y="103"/>
                    </a:lnTo>
                    <a:lnTo>
                      <a:pt x="356" y="104"/>
                    </a:lnTo>
                    <a:lnTo>
                      <a:pt x="357" y="104"/>
                    </a:lnTo>
                    <a:lnTo>
                      <a:pt x="357" y="105"/>
                    </a:lnTo>
                    <a:lnTo>
                      <a:pt x="358" y="106"/>
                    </a:lnTo>
                    <a:lnTo>
                      <a:pt x="358" y="108"/>
                    </a:lnTo>
                    <a:lnTo>
                      <a:pt x="357" y="108"/>
                    </a:lnTo>
                    <a:lnTo>
                      <a:pt x="358" y="108"/>
                    </a:lnTo>
                    <a:lnTo>
                      <a:pt x="358" y="109"/>
                    </a:lnTo>
                    <a:lnTo>
                      <a:pt x="360" y="109"/>
                    </a:lnTo>
                    <a:lnTo>
                      <a:pt x="360" y="110"/>
                    </a:lnTo>
                    <a:lnTo>
                      <a:pt x="358" y="110"/>
                    </a:lnTo>
                    <a:lnTo>
                      <a:pt x="358" y="112"/>
                    </a:lnTo>
                    <a:lnTo>
                      <a:pt x="358" y="113"/>
                    </a:lnTo>
                    <a:lnTo>
                      <a:pt x="358" y="114"/>
                    </a:lnTo>
                    <a:lnTo>
                      <a:pt x="358" y="116"/>
                    </a:lnTo>
                    <a:lnTo>
                      <a:pt x="358" y="117"/>
                    </a:lnTo>
                    <a:lnTo>
                      <a:pt x="358" y="118"/>
                    </a:lnTo>
                    <a:lnTo>
                      <a:pt x="358" y="120"/>
                    </a:lnTo>
                    <a:lnTo>
                      <a:pt x="358" y="121"/>
                    </a:lnTo>
                    <a:lnTo>
                      <a:pt x="358" y="122"/>
                    </a:lnTo>
                    <a:lnTo>
                      <a:pt x="360" y="122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4" y="122"/>
                    </a:lnTo>
                    <a:lnTo>
                      <a:pt x="365" y="123"/>
                    </a:lnTo>
                    <a:lnTo>
                      <a:pt x="366" y="123"/>
                    </a:lnTo>
                    <a:lnTo>
                      <a:pt x="366" y="125"/>
                    </a:lnTo>
                    <a:lnTo>
                      <a:pt x="368" y="125"/>
                    </a:lnTo>
                    <a:lnTo>
                      <a:pt x="368" y="126"/>
                    </a:lnTo>
                    <a:lnTo>
                      <a:pt x="368" y="125"/>
                    </a:lnTo>
                    <a:lnTo>
                      <a:pt x="369" y="125"/>
                    </a:lnTo>
                    <a:lnTo>
                      <a:pt x="370" y="125"/>
                    </a:lnTo>
                    <a:lnTo>
                      <a:pt x="370" y="126"/>
                    </a:lnTo>
                    <a:lnTo>
                      <a:pt x="370" y="127"/>
                    </a:lnTo>
                    <a:lnTo>
                      <a:pt x="372" y="127"/>
                    </a:lnTo>
                    <a:lnTo>
                      <a:pt x="373" y="127"/>
                    </a:lnTo>
                    <a:lnTo>
                      <a:pt x="374" y="127"/>
                    </a:lnTo>
                    <a:lnTo>
                      <a:pt x="373" y="127"/>
                    </a:lnTo>
                    <a:lnTo>
                      <a:pt x="373" y="129"/>
                    </a:lnTo>
                    <a:lnTo>
                      <a:pt x="373" y="130"/>
                    </a:lnTo>
                    <a:lnTo>
                      <a:pt x="373" y="131"/>
                    </a:lnTo>
                    <a:lnTo>
                      <a:pt x="374" y="131"/>
                    </a:lnTo>
                    <a:lnTo>
                      <a:pt x="375" y="131"/>
                    </a:lnTo>
                    <a:lnTo>
                      <a:pt x="375" y="130"/>
                    </a:lnTo>
                    <a:lnTo>
                      <a:pt x="377" y="130"/>
                    </a:lnTo>
                    <a:lnTo>
                      <a:pt x="377" y="131"/>
                    </a:lnTo>
                    <a:lnTo>
                      <a:pt x="375" y="131"/>
                    </a:lnTo>
                    <a:lnTo>
                      <a:pt x="375" y="133"/>
                    </a:lnTo>
                    <a:lnTo>
                      <a:pt x="374" y="133"/>
                    </a:lnTo>
                    <a:lnTo>
                      <a:pt x="375" y="133"/>
                    </a:lnTo>
                    <a:lnTo>
                      <a:pt x="377" y="133"/>
                    </a:lnTo>
                    <a:lnTo>
                      <a:pt x="377" y="134"/>
                    </a:lnTo>
                    <a:lnTo>
                      <a:pt x="378" y="134"/>
                    </a:lnTo>
                    <a:lnTo>
                      <a:pt x="378" y="135"/>
                    </a:lnTo>
                    <a:lnTo>
                      <a:pt x="378" y="137"/>
                    </a:lnTo>
                    <a:lnTo>
                      <a:pt x="379" y="137"/>
                    </a:lnTo>
                    <a:lnTo>
                      <a:pt x="378" y="137"/>
                    </a:lnTo>
                    <a:lnTo>
                      <a:pt x="378" y="138"/>
                    </a:lnTo>
                    <a:lnTo>
                      <a:pt x="378" y="139"/>
                    </a:lnTo>
                    <a:lnTo>
                      <a:pt x="378" y="140"/>
                    </a:lnTo>
                    <a:lnTo>
                      <a:pt x="379" y="140"/>
                    </a:lnTo>
                    <a:lnTo>
                      <a:pt x="378" y="140"/>
                    </a:lnTo>
                    <a:lnTo>
                      <a:pt x="378" y="142"/>
                    </a:lnTo>
                    <a:lnTo>
                      <a:pt x="378" y="143"/>
                    </a:lnTo>
                    <a:lnTo>
                      <a:pt x="378" y="144"/>
                    </a:lnTo>
                    <a:lnTo>
                      <a:pt x="379" y="144"/>
                    </a:lnTo>
                    <a:lnTo>
                      <a:pt x="379" y="143"/>
                    </a:lnTo>
                    <a:lnTo>
                      <a:pt x="379" y="144"/>
                    </a:lnTo>
                    <a:lnTo>
                      <a:pt x="378" y="144"/>
                    </a:lnTo>
                    <a:lnTo>
                      <a:pt x="378" y="146"/>
                    </a:lnTo>
                    <a:lnTo>
                      <a:pt x="379" y="146"/>
                    </a:lnTo>
                    <a:lnTo>
                      <a:pt x="381" y="146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1" y="147"/>
                    </a:lnTo>
                    <a:lnTo>
                      <a:pt x="381" y="148"/>
                    </a:lnTo>
                    <a:lnTo>
                      <a:pt x="382" y="148"/>
                    </a:lnTo>
                    <a:lnTo>
                      <a:pt x="383" y="148"/>
                    </a:lnTo>
                    <a:lnTo>
                      <a:pt x="385" y="148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5" y="152"/>
                    </a:lnTo>
                    <a:lnTo>
                      <a:pt x="385" y="154"/>
                    </a:lnTo>
                    <a:lnTo>
                      <a:pt x="385" y="155"/>
                    </a:lnTo>
                    <a:lnTo>
                      <a:pt x="386" y="155"/>
                    </a:lnTo>
                    <a:lnTo>
                      <a:pt x="385" y="155"/>
                    </a:lnTo>
                    <a:lnTo>
                      <a:pt x="385" y="156"/>
                    </a:lnTo>
                    <a:lnTo>
                      <a:pt x="385" y="158"/>
                    </a:lnTo>
                    <a:lnTo>
                      <a:pt x="386" y="158"/>
                    </a:lnTo>
                    <a:lnTo>
                      <a:pt x="386" y="159"/>
                    </a:lnTo>
                    <a:lnTo>
                      <a:pt x="385" y="159"/>
                    </a:lnTo>
                    <a:lnTo>
                      <a:pt x="385" y="160"/>
                    </a:lnTo>
                    <a:lnTo>
                      <a:pt x="385" y="161"/>
                    </a:lnTo>
                    <a:lnTo>
                      <a:pt x="386" y="161"/>
                    </a:lnTo>
                    <a:lnTo>
                      <a:pt x="385" y="161"/>
                    </a:lnTo>
                    <a:lnTo>
                      <a:pt x="385" y="163"/>
                    </a:lnTo>
                    <a:lnTo>
                      <a:pt x="386" y="163"/>
                    </a:lnTo>
                    <a:lnTo>
                      <a:pt x="385" y="163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6" y="165"/>
                    </a:lnTo>
                    <a:lnTo>
                      <a:pt x="385" y="165"/>
                    </a:lnTo>
                    <a:lnTo>
                      <a:pt x="385" y="167"/>
                    </a:lnTo>
                    <a:lnTo>
                      <a:pt x="386" y="167"/>
                    </a:lnTo>
                    <a:lnTo>
                      <a:pt x="386" y="168"/>
                    </a:lnTo>
                    <a:lnTo>
                      <a:pt x="385" y="168"/>
                    </a:lnTo>
                    <a:lnTo>
                      <a:pt x="383" y="169"/>
                    </a:lnTo>
                    <a:lnTo>
                      <a:pt x="382" y="169"/>
                    </a:lnTo>
                    <a:lnTo>
                      <a:pt x="381" y="169"/>
                    </a:lnTo>
                    <a:lnTo>
                      <a:pt x="379" y="169"/>
                    </a:lnTo>
                    <a:lnTo>
                      <a:pt x="375" y="169"/>
                    </a:lnTo>
                    <a:lnTo>
                      <a:pt x="372" y="169"/>
                    </a:lnTo>
                    <a:lnTo>
                      <a:pt x="369" y="171"/>
                    </a:lnTo>
                    <a:lnTo>
                      <a:pt x="369" y="172"/>
                    </a:lnTo>
                    <a:lnTo>
                      <a:pt x="369" y="173"/>
                    </a:lnTo>
                    <a:lnTo>
                      <a:pt x="369" y="175"/>
                    </a:lnTo>
                    <a:lnTo>
                      <a:pt x="368" y="176"/>
                    </a:lnTo>
                    <a:lnTo>
                      <a:pt x="366" y="177"/>
                    </a:lnTo>
                    <a:lnTo>
                      <a:pt x="364" y="177"/>
                    </a:lnTo>
                    <a:lnTo>
                      <a:pt x="361" y="177"/>
                    </a:lnTo>
                    <a:lnTo>
                      <a:pt x="360" y="177"/>
                    </a:lnTo>
                    <a:lnTo>
                      <a:pt x="357" y="177"/>
                    </a:lnTo>
                    <a:lnTo>
                      <a:pt x="355" y="177"/>
                    </a:lnTo>
                    <a:lnTo>
                      <a:pt x="353" y="177"/>
                    </a:lnTo>
                    <a:lnTo>
                      <a:pt x="353" y="178"/>
                    </a:lnTo>
                    <a:lnTo>
                      <a:pt x="353" y="180"/>
                    </a:lnTo>
                    <a:lnTo>
                      <a:pt x="353" y="181"/>
                    </a:lnTo>
                    <a:lnTo>
                      <a:pt x="353" y="182"/>
                    </a:lnTo>
                    <a:lnTo>
                      <a:pt x="352" y="182"/>
                    </a:lnTo>
                    <a:lnTo>
                      <a:pt x="352" y="184"/>
                    </a:lnTo>
                    <a:lnTo>
                      <a:pt x="351" y="185"/>
                    </a:lnTo>
                    <a:lnTo>
                      <a:pt x="349" y="185"/>
                    </a:lnTo>
                    <a:lnTo>
                      <a:pt x="349" y="186"/>
                    </a:lnTo>
                    <a:lnTo>
                      <a:pt x="349" y="188"/>
                    </a:lnTo>
                    <a:lnTo>
                      <a:pt x="349" y="189"/>
                    </a:lnTo>
                    <a:lnTo>
                      <a:pt x="348" y="190"/>
                    </a:lnTo>
                    <a:lnTo>
                      <a:pt x="347" y="190"/>
                    </a:lnTo>
                    <a:lnTo>
                      <a:pt x="347" y="192"/>
                    </a:lnTo>
                    <a:lnTo>
                      <a:pt x="347" y="193"/>
                    </a:lnTo>
                    <a:lnTo>
                      <a:pt x="345" y="193"/>
                    </a:lnTo>
                    <a:lnTo>
                      <a:pt x="344" y="192"/>
                    </a:lnTo>
                    <a:lnTo>
                      <a:pt x="344" y="193"/>
                    </a:lnTo>
                    <a:lnTo>
                      <a:pt x="341" y="193"/>
                    </a:lnTo>
                    <a:lnTo>
                      <a:pt x="340" y="193"/>
                    </a:lnTo>
                    <a:lnTo>
                      <a:pt x="339" y="194"/>
                    </a:lnTo>
                    <a:lnTo>
                      <a:pt x="338" y="195"/>
                    </a:lnTo>
                    <a:lnTo>
                      <a:pt x="338" y="197"/>
                    </a:lnTo>
                    <a:lnTo>
                      <a:pt x="336" y="197"/>
                    </a:lnTo>
                    <a:lnTo>
                      <a:pt x="338" y="198"/>
                    </a:lnTo>
                    <a:lnTo>
                      <a:pt x="336" y="198"/>
                    </a:lnTo>
                    <a:lnTo>
                      <a:pt x="338" y="199"/>
                    </a:lnTo>
                    <a:lnTo>
                      <a:pt x="338" y="201"/>
                    </a:lnTo>
                    <a:lnTo>
                      <a:pt x="339" y="201"/>
                    </a:lnTo>
                    <a:lnTo>
                      <a:pt x="340" y="202"/>
                    </a:lnTo>
                    <a:lnTo>
                      <a:pt x="341" y="205"/>
                    </a:lnTo>
                    <a:lnTo>
                      <a:pt x="343" y="205"/>
                    </a:lnTo>
                    <a:lnTo>
                      <a:pt x="345" y="203"/>
                    </a:lnTo>
                    <a:lnTo>
                      <a:pt x="345" y="205"/>
                    </a:lnTo>
                    <a:lnTo>
                      <a:pt x="345" y="206"/>
                    </a:lnTo>
                    <a:lnTo>
                      <a:pt x="344" y="206"/>
                    </a:lnTo>
                    <a:lnTo>
                      <a:pt x="343" y="207"/>
                    </a:lnTo>
                    <a:lnTo>
                      <a:pt x="344" y="209"/>
                    </a:lnTo>
                    <a:lnTo>
                      <a:pt x="344" y="211"/>
                    </a:lnTo>
                    <a:lnTo>
                      <a:pt x="344" y="214"/>
                    </a:lnTo>
                    <a:lnTo>
                      <a:pt x="344" y="215"/>
                    </a:lnTo>
                    <a:lnTo>
                      <a:pt x="344" y="216"/>
                    </a:lnTo>
                    <a:lnTo>
                      <a:pt x="343" y="216"/>
                    </a:lnTo>
                    <a:lnTo>
                      <a:pt x="343" y="219"/>
                    </a:lnTo>
                    <a:lnTo>
                      <a:pt x="341" y="219"/>
                    </a:lnTo>
                    <a:lnTo>
                      <a:pt x="340" y="218"/>
                    </a:lnTo>
                    <a:lnTo>
                      <a:pt x="339" y="219"/>
                    </a:lnTo>
                    <a:lnTo>
                      <a:pt x="338" y="219"/>
                    </a:lnTo>
                    <a:lnTo>
                      <a:pt x="339" y="223"/>
                    </a:lnTo>
                    <a:lnTo>
                      <a:pt x="338" y="227"/>
                    </a:lnTo>
                    <a:lnTo>
                      <a:pt x="338" y="230"/>
                    </a:lnTo>
                    <a:lnTo>
                      <a:pt x="338" y="231"/>
                    </a:lnTo>
                    <a:lnTo>
                      <a:pt x="336" y="231"/>
                    </a:lnTo>
                    <a:lnTo>
                      <a:pt x="336" y="232"/>
                    </a:lnTo>
                    <a:lnTo>
                      <a:pt x="335" y="235"/>
                    </a:lnTo>
                    <a:lnTo>
                      <a:pt x="336" y="237"/>
                    </a:lnTo>
                    <a:lnTo>
                      <a:pt x="338" y="239"/>
                    </a:lnTo>
                    <a:lnTo>
                      <a:pt x="338" y="240"/>
                    </a:lnTo>
                    <a:lnTo>
                      <a:pt x="338" y="243"/>
                    </a:lnTo>
                    <a:lnTo>
                      <a:pt x="338" y="244"/>
                    </a:lnTo>
                    <a:lnTo>
                      <a:pt x="338" y="245"/>
                    </a:lnTo>
                    <a:lnTo>
                      <a:pt x="339" y="245"/>
                    </a:lnTo>
                    <a:lnTo>
                      <a:pt x="340" y="245"/>
                    </a:lnTo>
                    <a:lnTo>
                      <a:pt x="340" y="247"/>
                    </a:lnTo>
                    <a:lnTo>
                      <a:pt x="340" y="248"/>
                    </a:lnTo>
                    <a:lnTo>
                      <a:pt x="340" y="249"/>
                    </a:lnTo>
                    <a:lnTo>
                      <a:pt x="339" y="249"/>
                    </a:lnTo>
                    <a:lnTo>
                      <a:pt x="339" y="250"/>
                    </a:lnTo>
                    <a:lnTo>
                      <a:pt x="340" y="250"/>
                    </a:lnTo>
                    <a:lnTo>
                      <a:pt x="339" y="252"/>
                    </a:lnTo>
                    <a:lnTo>
                      <a:pt x="339" y="253"/>
                    </a:lnTo>
                    <a:lnTo>
                      <a:pt x="340" y="256"/>
                    </a:lnTo>
                    <a:lnTo>
                      <a:pt x="340" y="257"/>
                    </a:lnTo>
                    <a:lnTo>
                      <a:pt x="341" y="257"/>
                    </a:lnTo>
                    <a:lnTo>
                      <a:pt x="343" y="257"/>
                    </a:lnTo>
                    <a:lnTo>
                      <a:pt x="344" y="257"/>
                    </a:lnTo>
                    <a:lnTo>
                      <a:pt x="344" y="258"/>
                    </a:lnTo>
                    <a:lnTo>
                      <a:pt x="345" y="258"/>
                    </a:lnTo>
                    <a:lnTo>
                      <a:pt x="345" y="260"/>
                    </a:lnTo>
                    <a:lnTo>
                      <a:pt x="345" y="261"/>
                    </a:lnTo>
                    <a:lnTo>
                      <a:pt x="347" y="261"/>
                    </a:lnTo>
                    <a:lnTo>
                      <a:pt x="348" y="261"/>
                    </a:lnTo>
                    <a:lnTo>
                      <a:pt x="348" y="262"/>
                    </a:lnTo>
                    <a:lnTo>
                      <a:pt x="348" y="264"/>
                    </a:lnTo>
                    <a:lnTo>
                      <a:pt x="347" y="264"/>
                    </a:lnTo>
                    <a:lnTo>
                      <a:pt x="347" y="265"/>
                    </a:lnTo>
                    <a:lnTo>
                      <a:pt x="347" y="264"/>
                    </a:lnTo>
                    <a:lnTo>
                      <a:pt x="345" y="264"/>
                    </a:lnTo>
                    <a:lnTo>
                      <a:pt x="345" y="265"/>
                    </a:lnTo>
                    <a:lnTo>
                      <a:pt x="345" y="266"/>
                    </a:lnTo>
                    <a:lnTo>
                      <a:pt x="345" y="267"/>
                    </a:lnTo>
                    <a:lnTo>
                      <a:pt x="345" y="269"/>
                    </a:lnTo>
                    <a:lnTo>
                      <a:pt x="345" y="270"/>
                    </a:lnTo>
                    <a:lnTo>
                      <a:pt x="347" y="270"/>
                    </a:lnTo>
                    <a:lnTo>
                      <a:pt x="347" y="271"/>
                    </a:lnTo>
                    <a:lnTo>
                      <a:pt x="347" y="273"/>
                    </a:lnTo>
                    <a:lnTo>
                      <a:pt x="345" y="273"/>
                    </a:lnTo>
                    <a:lnTo>
                      <a:pt x="347" y="274"/>
                    </a:lnTo>
                    <a:lnTo>
                      <a:pt x="347" y="275"/>
                    </a:lnTo>
                    <a:lnTo>
                      <a:pt x="345" y="275"/>
                    </a:lnTo>
                    <a:lnTo>
                      <a:pt x="347" y="275"/>
                    </a:lnTo>
                    <a:lnTo>
                      <a:pt x="347" y="277"/>
                    </a:lnTo>
                    <a:lnTo>
                      <a:pt x="347" y="278"/>
                    </a:lnTo>
                    <a:lnTo>
                      <a:pt x="348" y="278"/>
                    </a:lnTo>
                    <a:lnTo>
                      <a:pt x="348" y="279"/>
                    </a:lnTo>
                    <a:lnTo>
                      <a:pt x="348" y="281"/>
                    </a:lnTo>
                    <a:lnTo>
                      <a:pt x="349" y="281"/>
                    </a:lnTo>
                    <a:lnTo>
                      <a:pt x="348" y="282"/>
                    </a:lnTo>
                    <a:lnTo>
                      <a:pt x="348" y="283"/>
                    </a:lnTo>
                    <a:lnTo>
                      <a:pt x="349" y="283"/>
                    </a:lnTo>
                    <a:lnTo>
                      <a:pt x="348" y="284"/>
                    </a:lnTo>
                    <a:lnTo>
                      <a:pt x="349" y="284"/>
                    </a:lnTo>
                    <a:lnTo>
                      <a:pt x="349" y="286"/>
                    </a:lnTo>
                    <a:lnTo>
                      <a:pt x="348" y="286"/>
                    </a:lnTo>
                    <a:lnTo>
                      <a:pt x="348" y="287"/>
                    </a:lnTo>
                    <a:lnTo>
                      <a:pt x="348" y="288"/>
                    </a:lnTo>
                    <a:lnTo>
                      <a:pt x="348" y="290"/>
                    </a:lnTo>
                    <a:lnTo>
                      <a:pt x="349" y="290"/>
                    </a:lnTo>
                    <a:lnTo>
                      <a:pt x="349" y="291"/>
                    </a:lnTo>
                    <a:lnTo>
                      <a:pt x="349" y="292"/>
                    </a:lnTo>
                    <a:lnTo>
                      <a:pt x="351" y="292"/>
                    </a:lnTo>
                    <a:lnTo>
                      <a:pt x="351" y="294"/>
                    </a:lnTo>
                    <a:lnTo>
                      <a:pt x="351" y="295"/>
                    </a:lnTo>
                    <a:lnTo>
                      <a:pt x="349" y="295"/>
                    </a:lnTo>
                    <a:lnTo>
                      <a:pt x="351" y="295"/>
                    </a:lnTo>
                    <a:lnTo>
                      <a:pt x="352" y="296"/>
                    </a:lnTo>
                    <a:lnTo>
                      <a:pt x="351" y="296"/>
                    </a:lnTo>
                    <a:lnTo>
                      <a:pt x="351" y="298"/>
                    </a:lnTo>
                    <a:lnTo>
                      <a:pt x="351" y="299"/>
                    </a:lnTo>
                    <a:lnTo>
                      <a:pt x="351" y="300"/>
                    </a:lnTo>
                    <a:lnTo>
                      <a:pt x="349" y="300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75" name="Freeform 40">
                <a:extLst>
                  <a:ext uri="{FF2B5EF4-FFF2-40B4-BE49-F238E27FC236}">
                    <a16:creationId xmlns:a16="http://schemas.microsoft.com/office/drawing/2014/main" id="{D9A0D92C-24C0-E0FE-6B54-8CB8B0B82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61" cy="579"/>
              </a:xfrm>
              <a:custGeom>
                <a:avLst/>
                <a:gdLst>
                  <a:gd name="T0" fmla="*/ 347 w 361"/>
                  <a:gd name="T1" fmla="*/ 326 h 579"/>
                  <a:gd name="T2" fmla="*/ 351 w 361"/>
                  <a:gd name="T3" fmla="*/ 343 h 579"/>
                  <a:gd name="T4" fmla="*/ 347 w 361"/>
                  <a:gd name="T5" fmla="*/ 356 h 579"/>
                  <a:gd name="T6" fmla="*/ 344 w 361"/>
                  <a:gd name="T7" fmla="*/ 366 h 579"/>
                  <a:gd name="T8" fmla="*/ 335 w 361"/>
                  <a:gd name="T9" fmla="*/ 384 h 579"/>
                  <a:gd name="T10" fmla="*/ 322 w 361"/>
                  <a:gd name="T11" fmla="*/ 401 h 579"/>
                  <a:gd name="T12" fmla="*/ 315 w 361"/>
                  <a:gd name="T13" fmla="*/ 411 h 579"/>
                  <a:gd name="T14" fmla="*/ 315 w 361"/>
                  <a:gd name="T15" fmla="*/ 443 h 579"/>
                  <a:gd name="T16" fmla="*/ 313 w 361"/>
                  <a:gd name="T17" fmla="*/ 452 h 579"/>
                  <a:gd name="T18" fmla="*/ 317 w 361"/>
                  <a:gd name="T19" fmla="*/ 455 h 579"/>
                  <a:gd name="T20" fmla="*/ 318 w 361"/>
                  <a:gd name="T21" fmla="*/ 463 h 579"/>
                  <a:gd name="T22" fmla="*/ 327 w 361"/>
                  <a:gd name="T23" fmla="*/ 473 h 579"/>
                  <a:gd name="T24" fmla="*/ 355 w 361"/>
                  <a:gd name="T25" fmla="*/ 473 h 579"/>
                  <a:gd name="T26" fmla="*/ 360 w 361"/>
                  <a:gd name="T27" fmla="*/ 504 h 579"/>
                  <a:gd name="T28" fmla="*/ 353 w 361"/>
                  <a:gd name="T29" fmla="*/ 531 h 579"/>
                  <a:gd name="T30" fmla="*/ 345 w 361"/>
                  <a:gd name="T31" fmla="*/ 557 h 579"/>
                  <a:gd name="T32" fmla="*/ 326 w 361"/>
                  <a:gd name="T33" fmla="*/ 567 h 579"/>
                  <a:gd name="T34" fmla="*/ 298 w 361"/>
                  <a:gd name="T35" fmla="*/ 546 h 579"/>
                  <a:gd name="T36" fmla="*/ 262 w 361"/>
                  <a:gd name="T37" fmla="*/ 557 h 579"/>
                  <a:gd name="T38" fmla="*/ 249 w 361"/>
                  <a:gd name="T39" fmla="*/ 572 h 579"/>
                  <a:gd name="T40" fmla="*/ 212 w 361"/>
                  <a:gd name="T41" fmla="*/ 576 h 579"/>
                  <a:gd name="T42" fmla="*/ 203 w 361"/>
                  <a:gd name="T43" fmla="*/ 483 h 579"/>
                  <a:gd name="T44" fmla="*/ 129 w 361"/>
                  <a:gd name="T45" fmla="*/ 391 h 579"/>
                  <a:gd name="T46" fmla="*/ 87 w 361"/>
                  <a:gd name="T47" fmla="*/ 326 h 579"/>
                  <a:gd name="T48" fmla="*/ 48 w 361"/>
                  <a:gd name="T49" fmla="*/ 240 h 579"/>
                  <a:gd name="T50" fmla="*/ 2 w 361"/>
                  <a:gd name="T51" fmla="*/ 199 h 579"/>
                  <a:gd name="T52" fmla="*/ 42 w 361"/>
                  <a:gd name="T53" fmla="*/ 190 h 579"/>
                  <a:gd name="T54" fmla="*/ 73 w 361"/>
                  <a:gd name="T55" fmla="*/ 188 h 579"/>
                  <a:gd name="T56" fmla="*/ 81 w 361"/>
                  <a:gd name="T57" fmla="*/ 176 h 579"/>
                  <a:gd name="T58" fmla="*/ 94 w 361"/>
                  <a:gd name="T59" fmla="*/ 167 h 579"/>
                  <a:gd name="T60" fmla="*/ 99 w 361"/>
                  <a:gd name="T61" fmla="*/ 151 h 579"/>
                  <a:gd name="T62" fmla="*/ 111 w 361"/>
                  <a:gd name="T63" fmla="*/ 146 h 579"/>
                  <a:gd name="T64" fmla="*/ 124 w 361"/>
                  <a:gd name="T65" fmla="*/ 152 h 579"/>
                  <a:gd name="T66" fmla="*/ 137 w 361"/>
                  <a:gd name="T67" fmla="*/ 164 h 579"/>
                  <a:gd name="T68" fmla="*/ 157 w 361"/>
                  <a:gd name="T69" fmla="*/ 169 h 579"/>
                  <a:gd name="T70" fmla="*/ 169 w 361"/>
                  <a:gd name="T71" fmla="*/ 180 h 579"/>
                  <a:gd name="T72" fmla="*/ 163 w 361"/>
                  <a:gd name="T73" fmla="*/ 189 h 579"/>
                  <a:gd name="T74" fmla="*/ 177 w 361"/>
                  <a:gd name="T75" fmla="*/ 186 h 579"/>
                  <a:gd name="T76" fmla="*/ 203 w 361"/>
                  <a:gd name="T77" fmla="*/ 165 h 579"/>
                  <a:gd name="T78" fmla="*/ 216 w 361"/>
                  <a:gd name="T79" fmla="*/ 148 h 579"/>
                  <a:gd name="T80" fmla="*/ 166 w 361"/>
                  <a:gd name="T81" fmla="*/ 121 h 579"/>
                  <a:gd name="T82" fmla="*/ 166 w 361"/>
                  <a:gd name="T83" fmla="*/ 93 h 579"/>
                  <a:gd name="T84" fmla="*/ 167 w 361"/>
                  <a:gd name="T85" fmla="*/ 71 h 579"/>
                  <a:gd name="T86" fmla="*/ 178 w 361"/>
                  <a:gd name="T87" fmla="*/ 58 h 579"/>
                  <a:gd name="T88" fmla="*/ 192 w 361"/>
                  <a:gd name="T89" fmla="*/ 62 h 579"/>
                  <a:gd name="T90" fmla="*/ 184 w 361"/>
                  <a:gd name="T91" fmla="*/ 49 h 579"/>
                  <a:gd name="T92" fmla="*/ 184 w 361"/>
                  <a:gd name="T93" fmla="*/ 34 h 579"/>
                  <a:gd name="T94" fmla="*/ 197 w 361"/>
                  <a:gd name="T95" fmla="*/ 19 h 579"/>
                  <a:gd name="T96" fmla="*/ 191 w 361"/>
                  <a:gd name="T97" fmla="*/ 2 h 579"/>
                  <a:gd name="T98" fmla="*/ 196 w 361"/>
                  <a:gd name="T99" fmla="*/ 11 h 579"/>
                  <a:gd name="T100" fmla="*/ 211 w 361"/>
                  <a:gd name="T101" fmla="*/ 8 h 579"/>
                  <a:gd name="T102" fmla="*/ 224 w 361"/>
                  <a:gd name="T103" fmla="*/ 11 h 579"/>
                  <a:gd name="T104" fmla="*/ 235 w 361"/>
                  <a:gd name="T105" fmla="*/ 14 h 579"/>
                  <a:gd name="T106" fmla="*/ 242 w 361"/>
                  <a:gd name="T107" fmla="*/ 14 h 579"/>
                  <a:gd name="T108" fmla="*/ 256 w 361"/>
                  <a:gd name="T109" fmla="*/ 19 h 579"/>
                  <a:gd name="T110" fmla="*/ 260 w 361"/>
                  <a:gd name="T111" fmla="*/ 14 h 579"/>
                  <a:gd name="T112" fmla="*/ 305 w 361"/>
                  <a:gd name="T113" fmla="*/ 63 h 579"/>
                  <a:gd name="T114" fmla="*/ 314 w 361"/>
                  <a:gd name="T115" fmla="*/ 71 h 579"/>
                  <a:gd name="T116" fmla="*/ 327 w 361"/>
                  <a:gd name="T117" fmla="*/ 79 h 579"/>
                  <a:gd name="T118" fmla="*/ 338 w 361"/>
                  <a:gd name="T119" fmla="*/ 8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1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6" name="Freeform 41">
                <a:extLst>
                  <a:ext uri="{FF2B5EF4-FFF2-40B4-BE49-F238E27FC236}">
                    <a16:creationId xmlns:a16="http://schemas.microsoft.com/office/drawing/2014/main" id="{079266A0-E1C9-090C-08BD-9FBA79BA9C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1339"/>
                <a:ext cx="51" cy="212"/>
              </a:xfrm>
              <a:custGeom>
                <a:avLst/>
                <a:gdLst>
                  <a:gd name="T0" fmla="*/ 10 w 51"/>
                  <a:gd name="T1" fmla="*/ 3 h 212"/>
                  <a:gd name="T2" fmla="*/ 16 w 51"/>
                  <a:gd name="T3" fmla="*/ 4 h 212"/>
                  <a:gd name="T4" fmla="*/ 16 w 51"/>
                  <a:gd name="T5" fmla="*/ 8 h 212"/>
                  <a:gd name="T6" fmla="*/ 21 w 51"/>
                  <a:gd name="T7" fmla="*/ 8 h 212"/>
                  <a:gd name="T8" fmla="*/ 21 w 51"/>
                  <a:gd name="T9" fmla="*/ 13 h 212"/>
                  <a:gd name="T10" fmla="*/ 23 w 51"/>
                  <a:gd name="T11" fmla="*/ 18 h 212"/>
                  <a:gd name="T12" fmla="*/ 25 w 51"/>
                  <a:gd name="T13" fmla="*/ 21 h 212"/>
                  <a:gd name="T14" fmla="*/ 23 w 51"/>
                  <a:gd name="T15" fmla="*/ 26 h 212"/>
                  <a:gd name="T16" fmla="*/ 23 w 51"/>
                  <a:gd name="T17" fmla="*/ 33 h 212"/>
                  <a:gd name="T18" fmla="*/ 29 w 51"/>
                  <a:gd name="T19" fmla="*/ 34 h 212"/>
                  <a:gd name="T20" fmla="*/ 33 w 51"/>
                  <a:gd name="T21" fmla="*/ 38 h 212"/>
                  <a:gd name="T22" fmla="*/ 35 w 51"/>
                  <a:gd name="T23" fmla="*/ 39 h 212"/>
                  <a:gd name="T24" fmla="*/ 38 w 51"/>
                  <a:gd name="T25" fmla="*/ 41 h 212"/>
                  <a:gd name="T26" fmla="*/ 40 w 51"/>
                  <a:gd name="T27" fmla="*/ 42 h 212"/>
                  <a:gd name="T28" fmla="*/ 39 w 51"/>
                  <a:gd name="T29" fmla="*/ 45 h 212"/>
                  <a:gd name="T30" fmla="*/ 43 w 51"/>
                  <a:gd name="T31" fmla="*/ 47 h 212"/>
                  <a:gd name="T32" fmla="*/ 43 w 51"/>
                  <a:gd name="T33" fmla="*/ 51 h 212"/>
                  <a:gd name="T34" fmla="*/ 43 w 51"/>
                  <a:gd name="T35" fmla="*/ 55 h 212"/>
                  <a:gd name="T36" fmla="*/ 43 w 51"/>
                  <a:gd name="T37" fmla="*/ 56 h 212"/>
                  <a:gd name="T38" fmla="*/ 47 w 51"/>
                  <a:gd name="T39" fmla="*/ 59 h 212"/>
                  <a:gd name="T40" fmla="*/ 50 w 51"/>
                  <a:gd name="T41" fmla="*/ 60 h 212"/>
                  <a:gd name="T42" fmla="*/ 50 w 51"/>
                  <a:gd name="T43" fmla="*/ 67 h 212"/>
                  <a:gd name="T44" fmla="*/ 51 w 51"/>
                  <a:gd name="T45" fmla="*/ 70 h 212"/>
                  <a:gd name="T46" fmla="*/ 51 w 51"/>
                  <a:gd name="T47" fmla="*/ 73 h 212"/>
                  <a:gd name="T48" fmla="*/ 50 w 51"/>
                  <a:gd name="T49" fmla="*/ 76 h 212"/>
                  <a:gd name="T50" fmla="*/ 50 w 51"/>
                  <a:gd name="T51" fmla="*/ 77 h 212"/>
                  <a:gd name="T52" fmla="*/ 48 w 51"/>
                  <a:gd name="T53" fmla="*/ 81 h 212"/>
                  <a:gd name="T54" fmla="*/ 37 w 51"/>
                  <a:gd name="T55" fmla="*/ 81 h 212"/>
                  <a:gd name="T56" fmla="*/ 33 w 51"/>
                  <a:gd name="T57" fmla="*/ 88 h 212"/>
                  <a:gd name="T58" fmla="*/ 22 w 51"/>
                  <a:gd name="T59" fmla="*/ 89 h 212"/>
                  <a:gd name="T60" fmla="*/ 18 w 51"/>
                  <a:gd name="T61" fmla="*/ 93 h 212"/>
                  <a:gd name="T62" fmla="*/ 14 w 51"/>
                  <a:gd name="T63" fmla="*/ 97 h 212"/>
                  <a:gd name="T64" fmla="*/ 12 w 51"/>
                  <a:gd name="T65" fmla="*/ 102 h 212"/>
                  <a:gd name="T66" fmla="*/ 9 w 51"/>
                  <a:gd name="T67" fmla="*/ 105 h 212"/>
                  <a:gd name="T68" fmla="*/ 3 w 51"/>
                  <a:gd name="T69" fmla="*/ 109 h 212"/>
                  <a:gd name="T70" fmla="*/ 3 w 51"/>
                  <a:gd name="T71" fmla="*/ 113 h 212"/>
                  <a:gd name="T72" fmla="*/ 10 w 51"/>
                  <a:gd name="T73" fmla="*/ 115 h 212"/>
                  <a:gd name="T74" fmla="*/ 9 w 51"/>
                  <a:gd name="T75" fmla="*/ 121 h 212"/>
                  <a:gd name="T76" fmla="*/ 8 w 51"/>
                  <a:gd name="T77" fmla="*/ 128 h 212"/>
                  <a:gd name="T78" fmla="*/ 3 w 51"/>
                  <a:gd name="T79" fmla="*/ 131 h 212"/>
                  <a:gd name="T80" fmla="*/ 1 w 51"/>
                  <a:gd name="T81" fmla="*/ 143 h 212"/>
                  <a:gd name="T82" fmla="*/ 3 w 51"/>
                  <a:gd name="T83" fmla="*/ 152 h 212"/>
                  <a:gd name="T84" fmla="*/ 5 w 51"/>
                  <a:gd name="T85" fmla="*/ 157 h 212"/>
                  <a:gd name="T86" fmla="*/ 4 w 51"/>
                  <a:gd name="T87" fmla="*/ 162 h 212"/>
                  <a:gd name="T88" fmla="*/ 5 w 51"/>
                  <a:gd name="T89" fmla="*/ 169 h 212"/>
                  <a:gd name="T90" fmla="*/ 10 w 51"/>
                  <a:gd name="T91" fmla="*/ 170 h 212"/>
                  <a:gd name="T92" fmla="*/ 13 w 51"/>
                  <a:gd name="T93" fmla="*/ 174 h 212"/>
                  <a:gd name="T94" fmla="*/ 10 w 51"/>
                  <a:gd name="T95" fmla="*/ 176 h 212"/>
                  <a:gd name="T96" fmla="*/ 10 w 51"/>
                  <a:gd name="T97" fmla="*/ 182 h 212"/>
                  <a:gd name="T98" fmla="*/ 12 w 51"/>
                  <a:gd name="T99" fmla="*/ 186 h 212"/>
                  <a:gd name="T100" fmla="*/ 12 w 51"/>
                  <a:gd name="T101" fmla="*/ 190 h 212"/>
                  <a:gd name="T102" fmla="*/ 13 w 51"/>
                  <a:gd name="T103" fmla="*/ 194 h 212"/>
                  <a:gd name="T104" fmla="*/ 14 w 51"/>
                  <a:gd name="T105" fmla="*/ 198 h 212"/>
                  <a:gd name="T106" fmla="*/ 14 w 51"/>
                  <a:gd name="T107" fmla="*/ 202 h 212"/>
                  <a:gd name="T108" fmla="*/ 16 w 51"/>
                  <a:gd name="T109" fmla="*/ 207 h 212"/>
                  <a:gd name="T110" fmla="*/ 16 w 51"/>
                  <a:gd name="T111" fmla="*/ 21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212">
                    <a:moveTo>
                      <a:pt x="6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1"/>
                    </a:lnTo>
                    <a:lnTo>
                      <a:pt x="21" y="13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3" y="20"/>
                    </a:lnTo>
                    <a:lnTo>
                      <a:pt x="23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2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6"/>
                    </a:lnTo>
                    <a:lnTo>
                      <a:pt x="23" y="28"/>
                    </a:lnTo>
                    <a:lnTo>
                      <a:pt x="23" y="29"/>
                    </a:lnTo>
                    <a:lnTo>
                      <a:pt x="23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9" y="34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3" y="38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5" y="38"/>
                    </a:lnTo>
                    <a:lnTo>
                      <a:pt x="35" y="39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38" y="39"/>
                    </a:lnTo>
                    <a:lnTo>
                      <a:pt x="38" y="41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0" y="42"/>
                    </a:lnTo>
                    <a:lnTo>
                      <a:pt x="42" y="42"/>
                    </a:lnTo>
                    <a:lnTo>
                      <a:pt x="42" y="43"/>
                    </a:lnTo>
                    <a:lnTo>
                      <a:pt x="40" y="43"/>
                    </a:lnTo>
                    <a:lnTo>
                      <a:pt x="40" y="45"/>
                    </a:lnTo>
                    <a:lnTo>
                      <a:pt x="39" y="45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3" y="49"/>
                    </a:lnTo>
                    <a:lnTo>
                      <a:pt x="43" y="50"/>
                    </a:lnTo>
                    <a:lnTo>
                      <a:pt x="43" y="51"/>
                    </a:lnTo>
                    <a:lnTo>
                      <a:pt x="43" y="52"/>
                    </a:lnTo>
                    <a:lnTo>
                      <a:pt x="44" y="52"/>
                    </a:lnTo>
                    <a:lnTo>
                      <a:pt x="43" y="52"/>
                    </a:lnTo>
                    <a:lnTo>
                      <a:pt x="43" y="54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6"/>
                    </a:lnTo>
                    <a:lnTo>
                      <a:pt x="43" y="56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6" y="60"/>
                    </a:lnTo>
                    <a:lnTo>
                      <a:pt x="47" y="60"/>
                    </a:lnTo>
                    <a:lnTo>
                      <a:pt x="48" y="60"/>
                    </a:lnTo>
                    <a:lnTo>
                      <a:pt x="50" y="60"/>
                    </a:lnTo>
                    <a:lnTo>
                      <a:pt x="50" y="62"/>
                    </a:lnTo>
                    <a:lnTo>
                      <a:pt x="50" y="63"/>
                    </a:lnTo>
                    <a:lnTo>
                      <a:pt x="50" y="64"/>
                    </a:lnTo>
                    <a:lnTo>
                      <a:pt x="50" y="66"/>
                    </a:lnTo>
                    <a:lnTo>
                      <a:pt x="50" y="67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70"/>
                    </a:lnTo>
                    <a:lnTo>
                      <a:pt x="51" y="70"/>
                    </a:lnTo>
                    <a:lnTo>
                      <a:pt x="51" y="71"/>
                    </a:lnTo>
                    <a:lnTo>
                      <a:pt x="50" y="71"/>
                    </a:lnTo>
                    <a:lnTo>
                      <a:pt x="50" y="72"/>
                    </a:lnTo>
                    <a:lnTo>
                      <a:pt x="50" y="73"/>
                    </a:lnTo>
                    <a:lnTo>
                      <a:pt x="51" y="73"/>
                    </a:lnTo>
                    <a:lnTo>
                      <a:pt x="50" y="73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1" y="80"/>
                    </a:lnTo>
                    <a:lnTo>
                      <a:pt x="50" y="80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4" y="81"/>
                    </a:lnTo>
                    <a:lnTo>
                      <a:pt x="40" y="81"/>
                    </a:lnTo>
                    <a:lnTo>
                      <a:pt x="37" y="81"/>
                    </a:lnTo>
                    <a:lnTo>
                      <a:pt x="34" y="83"/>
                    </a:lnTo>
                    <a:lnTo>
                      <a:pt x="34" y="84"/>
                    </a:lnTo>
                    <a:lnTo>
                      <a:pt x="34" y="85"/>
                    </a:lnTo>
                    <a:lnTo>
                      <a:pt x="34" y="87"/>
                    </a:lnTo>
                    <a:lnTo>
                      <a:pt x="33" y="88"/>
                    </a:lnTo>
                    <a:lnTo>
                      <a:pt x="31" y="89"/>
                    </a:lnTo>
                    <a:lnTo>
                      <a:pt x="29" y="89"/>
                    </a:lnTo>
                    <a:lnTo>
                      <a:pt x="26" y="89"/>
                    </a:lnTo>
                    <a:lnTo>
                      <a:pt x="25" y="89"/>
                    </a:lnTo>
                    <a:lnTo>
                      <a:pt x="22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8" y="90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7" y="96"/>
                    </a:lnTo>
                    <a:lnTo>
                      <a:pt x="16" y="97"/>
                    </a:lnTo>
                    <a:lnTo>
                      <a:pt x="14" y="97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4" y="101"/>
                    </a:lnTo>
                    <a:lnTo>
                      <a:pt x="13" y="102"/>
                    </a:lnTo>
                    <a:lnTo>
                      <a:pt x="12" y="102"/>
                    </a:lnTo>
                    <a:lnTo>
                      <a:pt x="12" y="104"/>
                    </a:lnTo>
                    <a:lnTo>
                      <a:pt x="12" y="105"/>
                    </a:lnTo>
                    <a:lnTo>
                      <a:pt x="10" y="105"/>
                    </a:lnTo>
                    <a:lnTo>
                      <a:pt x="9" y="104"/>
                    </a:lnTo>
                    <a:lnTo>
                      <a:pt x="9" y="105"/>
                    </a:lnTo>
                    <a:lnTo>
                      <a:pt x="6" y="105"/>
                    </a:lnTo>
                    <a:lnTo>
                      <a:pt x="5" y="105"/>
                    </a:lnTo>
                    <a:lnTo>
                      <a:pt x="4" y="106"/>
                    </a:lnTo>
                    <a:lnTo>
                      <a:pt x="3" y="107"/>
                    </a:lnTo>
                    <a:lnTo>
                      <a:pt x="3" y="109"/>
                    </a:lnTo>
                    <a:lnTo>
                      <a:pt x="1" y="109"/>
                    </a:lnTo>
                    <a:lnTo>
                      <a:pt x="3" y="110"/>
                    </a:lnTo>
                    <a:lnTo>
                      <a:pt x="1" y="110"/>
                    </a:lnTo>
                    <a:lnTo>
                      <a:pt x="3" y="111"/>
                    </a:lnTo>
                    <a:lnTo>
                      <a:pt x="3" y="113"/>
                    </a:lnTo>
                    <a:lnTo>
                      <a:pt x="4" y="113"/>
                    </a:lnTo>
                    <a:lnTo>
                      <a:pt x="5" y="114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0" y="115"/>
                    </a:lnTo>
                    <a:lnTo>
                      <a:pt x="10" y="117"/>
                    </a:lnTo>
                    <a:lnTo>
                      <a:pt x="10" y="118"/>
                    </a:lnTo>
                    <a:lnTo>
                      <a:pt x="9" y="118"/>
                    </a:lnTo>
                    <a:lnTo>
                      <a:pt x="8" y="119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6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8" y="128"/>
                    </a:lnTo>
                    <a:lnTo>
                      <a:pt x="8" y="131"/>
                    </a:lnTo>
                    <a:lnTo>
                      <a:pt x="6" y="131"/>
                    </a:lnTo>
                    <a:lnTo>
                      <a:pt x="5" y="130"/>
                    </a:lnTo>
                    <a:lnTo>
                      <a:pt x="4" y="131"/>
                    </a:lnTo>
                    <a:lnTo>
                      <a:pt x="3" y="131"/>
                    </a:lnTo>
                    <a:lnTo>
                      <a:pt x="4" y="135"/>
                    </a:lnTo>
                    <a:lnTo>
                      <a:pt x="3" y="139"/>
                    </a:lnTo>
                    <a:lnTo>
                      <a:pt x="3" y="142"/>
                    </a:lnTo>
                    <a:lnTo>
                      <a:pt x="3" y="143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7"/>
                    </a:lnTo>
                    <a:lnTo>
                      <a:pt x="1" y="149"/>
                    </a:lnTo>
                    <a:lnTo>
                      <a:pt x="3" y="151"/>
                    </a:lnTo>
                    <a:lnTo>
                      <a:pt x="3" y="152"/>
                    </a:lnTo>
                    <a:lnTo>
                      <a:pt x="3" y="155"/>
                    </a:lnTo>
                    <a:lnTo>
                      <a:pt x="3" y="156"/>
                    </a:lnTo>
                    <a:lnTo>
                      <a:pt x="3" y="157"/>
                    </a:lnTo>
                    <a:lnTo>
                      <a:pt x="4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5" y="160"/>
                    </a:lnTo>
                    <a:lnTo>
                      <a:pt x="5" y="161"/>
                    </a:lnTo>
                    <a:lnTo>
                      <a:pt x="4" y="161"/>
                    </a:lnTo>
                    <a:lnTo>
                      <a:pt x="4" y="162"/>
                    </a:lnTo>
                    <a:lnTo>
                      <a:pt x="5" y="162"/>
                    </a:lnTo>
                    <a:lnTo>
                      <a:pt x="4" y="164"/>
                    </a:lnTo>
                    <a:lnTo>
                      <a:pt x="4" y="165"/>
                    </a:lnTo>
                    <a:lnTo>
                      <a:pt x="5" y="168"/>
                    </a:lnTo>
                    <a:lnTo>
                      <a:pt x="5" y="169"/>
                    </a:lnTo>
                    <a:lnTo>
                      <a:pt x="6" y="169"/>
                    </a:lnTo>
                    <a:lnTo>
                      <a:pt x="8" y="169"/>
                    </a:lnTo>
                    <a:lnTo>
                      <a:pt x="9" y="169"/>
                    </a:lnTo>
                    <a:lnTo>
                      <a:pt x="9" y="170"/>
                    </a:lnTo>
                    <a:lnTo>
                      <a:pt x="10" y="170"/>
                    </a:lnTo>
                    <a:lnTo>
                      <a:pt x="10" y="172"/>
                    </a:lnTo>
                    <a:lnTo>
                      <a:pt x="10" y="173"/>
                    </a:lnTo>
                    <a:lnTo>
                      <a:pt x="12" y="173"/>
                    </a:lnTo>
                    <a:lnTo>
                      <a:pt x="13" y="173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6"/>
                    </a:lnTo>
                    <a:lnTo>
                      <a:pt x="12" y="177"/>
                    </a:lnTo>
                    <a:lnTo>
                      <a:pt x="12" y="176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2" y="182"/>
                    </a:lnTo>
                    <a:lnTo>
                      <a:pt x="12" y="183"/>
                    </a:lnTo>
                    <a:lnTo>
                      <a:pt x="12" y="185"/>
                    </a:lnTo>
                    <a:lnTo>
                      <a:pt x="10" y="185"/>
                    </a:lnTo>
                    <a:lnTo>
                      <a:pt x="12" y="186"/>
                    </a:lnTo>
                    <a:lnTo>
                      <a:pt x="12" y="187"/>
                    </a:lnTo>
                    <a:lnTo>
                      <a:pt x="10" y="187"/>
                    </a:lnTo>
                    <a:lnTo>
                      <a:pt x="12" y="187"/>
                    </a:lnTo>
                    <a:lnTo>
                      <a:pt x="12" y="189"/>
                    </a:lnTo>
                    <a:lnTo>
                      <a:pt x="12" y="190"/>
                    </a:lnTo>
                    <a:lnTo>
                      <a:pt x="13" y="190"/>
                    </a:lnTo>
                    <a:lnTo>
                      <a:pt x="13" y="191"/>
                    </a:lnTo>
                    <a:lnTo>
                      <a:pt x="13" y="193"/>
                    </a:lnTo>
                    <a:lnTo>
                      <a:pt x="14" y="193"/>
                    </a:lnTo>
                    <a:lnTo>
                      <a:pt x="13" y="194"/>
                    </a:lnTo>
                    <a:lnTo>
                      <a:pt x="13" y="195"/>
                    </a:lnTo>
                    <a:lnTo>
                      <a:pt x="14" y="195"/>
                    </a:lnTo>
                    <a:lnTo>
                      <a:pt x="13" y="196"/>
                    </a:lnTo>
                    <a:lnTo>
                      <a:pt x="14" y="196"/>
                    </a:lnTo>
                    <a:lnTo>
                      <a:pt x="14" y="198"/>
                    </a:lnTo>
                    <a:lnTo>
                      <a:pt x="13" y="198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2"/>
                    </a:lnTo>
                    <a:lnTo>
                      <a:pt x="14" y="202"/>
                    </a:lnTo>
                    <a:lnTo>
                      <a:pt x="14" y="203"/>
                    </a:lnTo>
                    <a:lnTo>
                      <a:pt x="14" y="204"/>
                    </a:lnTo>
                    <a:lnTo>
                      <a:pt x="16" y="204"/>
                    </a:lnTo>
                    <a:lnTo>
                      <a:pt x="16" y="206"/>
                    </a:lnTo>
                    <a:lnTo>
                      <a:pt x="16" y="207"/>
                    </a:lnTo>
                    <a:lnTo>
                      <a:pt x="14" y="207"/>
                    </a:lnTo>
                    <a:lnTo>
                      <a:pt x="16" y="207"/>
                    </a:lnTo>
                    <a:lnTo>
                      <a:pt x="17" y="208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1"/>
                    </a:lnTo>
                    <a:lnTo>
                      <a:pt x="16" y="212"/>
                    </a:lnTo>
                    <a:lnTo>
                      <a:pt x="14" y="212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7" name="Freeform 42">
                <a:extLst>
                  <a:ext uri="{FF2B5EF4-FFF2-40B4-BE49-F238E27FC236}">
                    <a16:creationId xmlns:a16="http://schemas.microsoft.com/office/drawing/2014/main" id="{0601EB7C-00B4-365B-E5C0-CB0B31284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907" cy="725"/>
              </a:xfrm>
              <a:custGeom>
                <a:avLst/>
                <a:gdLst>
                  <a:gd name="T0" fmla="*/ 525 w 907"/>
                  <a:gd name="T1" fmla="*/ 586 h 725"/>
                  <a:gd name="T2" fmla="*/ 536 w 907"/>
                  <a:gd name="T3" fmla="*/ 559 h 725"/>
                  <a:gd name="T4" fmla="*/ 560 w 907"/>
                  <a:gd name="T5" fmla="*/ 534 h 725"/>
                  <a:gd name="T6" fmla="*/ 510 w 907"/>
                  <a:gd name="T7" fmla="*/ 475 h 725"/>
                  <a:gd name="T8" fmla="*/ 446 w 907"/>
                  <a:gd name="T9" fmla="*/ 462 h 725"/>
                  <a:gd name="T10" fmla="*/ 390 w 907"/>
                  <a:gd name="T11" fmla="*/ 484 h 725"/>
                  <a:gd name="T12" fmla="*/ 322 w 907"/>
                  <a:gd name="T13" fmla="*/ 496 h 725"/>
                  <a:gd name="T14" fmla="*/ 301 w 907"/>
                  <a:gd name="T15" fmla="*/ 582 h 725"/>
                  <a:gd name="T16" fmla="*/ 354 w 907"/>
                  <a:gd name="T17" fmla="*/ 625 h 725"/>
                  <a:gd name="T18" fmla="*/ 292 w 907"/>
                  <a:gd name="T19" fmla="*/ 650 h 725"/>
                  <a:gd name="T20" fmla="*/ 218 w 907"/>
                  <a:gd name="T21" fmla="*/ 666 h 725"/>
                  <a:gd name="T22" fmla="*/ 186 w 907"/>
                  <a:gd name="T23" fmla="*/ 625 h 725"/>
                  <a:gd name="T24" fmla="*/ 158 w 907"/>
                  <a:gd name="T25" fmla="*/ 581 h 725"/>
                  <a:gd name="T26" fmla="*/ 135 w 907"/>
                  <a:gd name="T27" fmla="*/ 531 h 725"/>
                  <a:gd name="T28" fmla="*/ 100 w 907"/>
                  <a:gd name="T29" fmla="*/ 481 h 725"/>
                  <a:gd name="T30" fmla="*/ 53 w 907"/>
                  <a:gd name="T31" fmla="*/ 449 h 725"/>
                  <a:gd name="T32" fmla="*/ 45 w 907"/>
                  <a:gd name="T33" fmla="*/ 400 h 725"/>
                  <a:gd name="T34" fmla="*/ 13 w 907"/>
                  <a:gd name="T35" fmla="*/ 370 h 725"/>
                  <a:gd name="T36" fmla="*/ 6 w 907"/>
                  <a:gd name="T37" fmla="*/ 327 h 725"/>
                  <a:gd name="T38" fmla="*/ 34 w 907"/>
                  <a:gd name="T39" fmla="*/ 280 h 725"/>
                  <a:gd name="T40" fmla="*/ 32 w 907"/>
                  <a:gd name="T41" fmla="*/ 222 h 725"/>
                  <a:gd name="T42" fmla="*/ 13 w 907"/>
                  <a:gd name="T43" fmla="*/ 158 h 725"/>
                  <a:gd name="T44" fmla="*/ 60 w 907"/>
                  <a:gd name="T45" fmla="*/ 153 h 725"/>
                  <a:gd name="T46" fmla="*/ 244 w 907"/>
                  <a:gd name="T47" fmla="*/ 110 h 725"/>
                  <a:gd name="T48" fmla="*/ 370 w 907"/>
                  <a:gd name="T49" fmla="*/ 70 h 725"/>
                  <a:gd name="T50" fmla="*/ 375 w 907"/>
                  <a:gd name="T51" fmla="*/ 22 h 725"/>
                  <a:gd name="T52" fmla="*/ 412 w 907"/>
                  <a:gd name="T53" fmla="*/ 6 h 725"/>
                  <a:gd name="T54" fmla="*/ 464 w 907"/>
                  <a:gd name="T55" fmla="*/ 1 h 725"/>
                  <a:gd name="T56" fmla="*/ 523 w 907"/>
                  <a:gd name="T57" fmla="*/ 23 h 725"/>
                  <a:gd name="T58" fmla="*/ 565 w 907"/>
                  <a:gd name="T59" fmla="*/ 45 h 725"/>
                  <a:gd name="T60" fmla="*/ 551 w 907"/>
                  <a:gd name="T61" fmla="*/ 70 h 725"/>
                  <a:gd name="T62" fmla="*/ 548 w 907"/>
                  <a:gd name="T63" fmla="*/ 104 h 725"/>
                  <a:gd name="T64" fmla="*/ 506 w 907"/>
                  <a:gd name="T65" fmla="*/ 95 h 725"/>
                  <a:gd name="T66" fmla="*/ 496 w 907"/>
                  <a:gd name="T67" fmla="*/ 136 h 725"/>
                  <a:gd name="T68" fmla="*/ 488 w 907"/>
                  <a:gd name="T69" fmla="*/ 174 h 725"/>
                  <a:gd name="T70" fmla="*/ 525 w 907"/>
                  <a:gd name="T71" fmla="*/ 252 h 725"/>
                  <a:gd name="T72" fmla="*/ 539 w 907"/>
                  <a:gd name="T73" fmla="*/ 276 h 725"/>
                  <a:gd name="T74" fmla="*/ 572 w 907"/>
                  <a:gd name="T75" fmla="*/ 269 h 725"/>
                  <a:gd name="T76" fmla="*/ 604 w 907"/>
                  <a:gd name="T77" fmla="*/ 264 h 725"/>
                  <a:gd name="T78" fmla="*/ 653 w 907"/>
                  <a:gd name="T79" fmla="*/ 272 h 725"/>
                  <a:gd name="T80" fmla="*/ 701 w 907"/>
                  <a:gd name="T81" fmla="*/ 278 h 725"/>
                  <a:gd name="T82" fmla="*/ 728 w 907"/>
                  <a:gd name="T83" fmla="*/ 269 h 725"/>
                  <a:gd name="T84" fmla="*/ 768 w 907"/>
                  <a:gd name="T85" fmla="*/ 284 h 725"/>
                  <a:gd name="T86" fmla="*/ 826 w 907"/>
                  <a:gd name="T87" fmla="*/ 299 h 725"/>
                  <a:gd name="T88" fmla="*/ 858 w 907"/>
                  <a:gd name="T89" fmla="*/ 328 h 725"/>
                  <a:gd name="T90" fmla="*/ 883 w 907"/>
                  <a:gd name="T91" fmla="*/ 350 h 725"/>
                  <a:gd name="T92" fmla="*/ 882 w 907"/>
                  <a:gd name="T93" fmla="*/ 398 h 725"/>
                  <a:gd name="T94" fmla="*/ 852 w 907"/>
                  <a:gd name="T95" fmla="*/ 418 h 725"/>
                  <a:gd name="T96" fmla="*/ 853 w 907"/>
                  <a:gd name="T97" fmla="*/ 447 h 725"/>
                  <a:gd name="T98" fmla="*/ 826 w 907"/>
                  <a:gd name="T99" fmla="*/ 477 h 725"/>
                  <a:gd name="T100" fmla="*/ 789 w 907"/>
                  <a:gd name="T101" fmla="*/ 481 h 725"/>
                  <a:gd name="T102" fmla="*/ 817 w 907"/>
                  <a:gd name="T103" fmla="*/ 515 h 725"/>
                  <a:gd name="T104" fmla="*/ 840 w 907"/>
                  <a:gd name="T105" fmla="*/ 540 h 725"/>
                  <a:gd name="T106" fmla="*/ 869 w 907"/>
                  <a:gd name="T107" fmla="*/ 531 h 725"/>
                  <a:gd name="T108" fmla="*/ 882 w 907"/>
                  <a:gd name="T109" fmla="*/ 560 h 725"/>
                  <a:gd name="T110" fmla="*/ 856 w 907"/>
                  <a:gd name="T111" fmla="*/ 600 h 725"/>
                  <a:gd name="T112" fmla="*/ 887 w 907"/>
                  <a:gd name="T113" fmla="*/ 602 h 725"/>
                  <a:gd name="T114" fmla="*/ 895 w 907"/>
                  <a:gd name="T115" fmla="*/ 644 h 725"/>
                  <a:gd name="T116" fmla="*/ 701 w 907"/>
                  <a:gd name="T117" fmla="*/ 607 h 725"/>
                  <a:gd name="T118" fmla="*/ 607 w 907"/>
                  <a:gd name="T119" fmla="*/ 636 h 725"/>
                  <a:gd name="T120" fmla="*/ 595 w 907"/>
                  <a:gd name="T121" fmla="*/ 701 h 725"/>
                  <a:gd name="T122" fmla="*/ 585 w 907"/>
                  <a:gd name="T123" fmla="*/ 717 h 725"/>
                  <a:gd name="T124" fmla="*/ 556 w 907"/>
                  <a:gd name="T125" fmla="*/ 697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7" h="725">
                    <a:moveTo>
                      <a:pt x="518" y="623"/>
                    </a:moveTo>
                    <a:lnTo>
                      <a:pt x="518" y="621"/>
                    </a:lnTo>
                    <a:lnTo>
                      <a:pt x="518" y="620"/>
                    </a:lnTo>
                    <a:lnTo>
                      <a:pt x="517" y="620"/>
                    </a:lnTo>
                    <a:lnTo>
                      <a:pt x="517" y="619"/>
                    </a:lnTo>
                    <a:lnTo>
                      <a:pt x="518" y="619"/>
                    </a:lnTo>
                    <a:lnTo>
                      <a:pt x="517" y="619"/>
                    </a:lnTo>
                    <a:lnTo>
                      <a:pt x="517" y="617"/>
                    </a:lnTo>
                    <a:lnTo>
                      <a:pt x="518" y="617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5"/>
                    </a:lnTo>
                    <a:lnTo>
                      <a:pt x="518" y="615"/>
                    </a:lnTo>
                    <a:lnTo>
                      <a:pt x="518" y="614"/>
                    </a:lnTo>
                    <a:lnTo>
                      <a:pt x="518" y="612"/>
                    </a:lnTo>
                    <a:lnTo>
                      <a:pt x="517" y="614"/>
                    </a:lnTo>
                    <a:lnTo>
                      <a:pt x="517" y="612"/>
                    </a:lnTo>
                    <a:lnTo>
                      <a:pt x="517" y="611"/>
                    </a:lnTo>
                    <a:lnTo>
                      <a:pt x="518" y="611"/>
                    </a:lnTo>
                    <a:lnTo>
                      <a:pt x="518" y="610"/>
                    </a:lnTo>
                    <a:lnTo>
                      <a:pt x="518" y="608"/>
                    </a:lnTo>
                    <a:lnTo>
                      <a:pt x="518" y="607"/>
                    </a:lnTo>
                    <a:lnTo>
                      <a:pt x="519" y="607"/>
                    </a:lnTo>
                    <a:lnTo>
                      <a:pt x="521" y="607"/>
                    </a:lnTo>
                    <a:lnTo>
                      <a:pt x="521" y="606"/>
                    </a:lnTo>
                    <a:lnTo>
                      <a:pt x="522" y="606"/>
                    </a:lnTo>
                    <a:lnTo>
                      <a:pt x="522" y="604"/>
                    </a:lnTo>
                    <a:lnTo>
                      <a:pt x="522" y="603"/>
                    </a:lnTo>
                    <a:lnTo>
                      <a:pt x="522" y="602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599"/>
                    </a:lnTo>
                    <a:lnTo>
                      <a:pt x="525" y="599"/>
                    </a:lnTo>
                    <a:lnTo>
                      <a:pt x="523" y="599"/>
                    </a:lnTo>
                    <a:lnTo>
                      <a:pt x="523" y="598"/>
                    </a:lnTo>
                    <a:lnTo>
                      <a:pt x="523" y="596"/>
                    </a:lnTo>
                    <a:lnTo>
                      <a:pt x="522" y="596"/>
                    </a:lnTo>
                    <a:lnTo>
                      <a:pt x="522" y="595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5" y="594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6" y="591"/>
                    </a:lnTo>
                    <a:lnTo>
                      <a:pt x="525" y="591"/>
                    </a:lnTo>
                    <a:lnTo>
                      <a:pt x="525" y="590"/>
                    </a:lnTo>
                    <a:lnTo>
                      <a:pt x="526" y="590"/>
                    </a:lnTo>
                    <a:lnTo>
                      <a:pt x="525" y="590"/>
                    </a:lnTo>
                    <a:lnTo>
                      <a:pt x="525" y="589"/>
                    </a:lnTo>
                    <a:lnTo>
                      <a:pt x="525" y="587"/>
                    </a:lnTo>
                    <a:lnTo>
                      <a:pt x="523" y="587"/>
                    </a:lnTo>
                    <a:lnTo>
                      <a:pt x="525" y="587"/>
                    </a:lnTo>
                    <a:lnTo>
                      <a:pt x="525" y="586"/>
                    </a:lnTo>
                    <a:lnTo>
                      <a:pt x="523" y="586"/>
                    </a:lnTo>
                    <a:lnTo>
                      <a:pt x="525" y="585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3" y="582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6" y="577"/>
                    </a:lnTo>
                    <a:lnTo>
                      <a:pt x="525" y="577"/>
                    </a:lnTo>
                    <a:lnTo>
                      <a:pt x="525" y="576"/>
                    </a:lnTo>
                    <a:lnTo>
                      <a:pt x="523" y="576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2" y="573"/>
                    </a:lnTo>
                    <a:lnTo>
                      <a:pt x="523" y="573"/>
                    </a:lnTo>
                    <a:lnTo>
                      <a:pt x="522" y="573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3" y="570"/>
                    </a:lnTo>
                    <a:lnTo>
                      <a:pt x="523" y="569"/>
                    </a:lnTo>
                    <a:lnTo>
                      <a:pt x="523" y="568"/>
                    </a:lnTo>
                    <a:lnTo>
                      <a:pt x="525" y="568"/>
                    </a:lnTo>
                    <a:lnTo>
                      <a:pt x="523" y="568"/>
                    </a:lnTo>
                    <a:lnTo>
                      <a:pt x="523" y="566"/>
                    </a:lnTo>
                    <a:lnTo>
                      <a:pt x="525" y="566"/>
                    </a:lnTo>
                    <a:lnTo>
                      <a:pt x="525" y="565"/>
                    </a:lnTo>
                    <a:lnTo>
                      <a:pt x="526" y="565"/>
                    </a:lnTo>
                    <a:lnTo>
                      <a:pt x="526" y="564"/>
                    </a:lnTo>
                    <a:lnTo>
                      <a:pt x="527" y="564"/>
                    </a:lnTo>
                    <a:lnTo>
                      <a:pt x="527" y="562"/>
                    </a:lnTo>
                    <a:lnTo>
                      <a:pt x="529" y="562"/>
                    </a:lnTo>
                    <a:lnTo>
                      <a:pt x="529" y="561"/>
                    </a:lnTo>
                    <a:lnTo>
                      <a:pt x="530" y="561"/>
                    </a:lnTo>
                    <a:lnTo>
                      <a:pt x="531" y="561"/>
                    </a:lnTo>
                    <a:lnTo>
                      <a:pt x="531" y="560"/>
                    </a:lnTo>
                    <a:lnTo>
                      <a:pt x="531" y="561"/>
                    </a:lnTo>
                    <a:lnTo>
                      <a:pt x="532" y="561"/>
                    </a:lnTo>
                    <a:lnTo>
                      <a:pt x="532" y="560"/>
                    </a:lnTo>
                    <a:lnTo>
                      <a:pt x="532" y="559"/>
                    </a:lnTo>
                    <a:lnTo>
                      <a:pt x="534" y="559"/>
                    </a:lnTo>
                    <a:lnTo>
                      <a:pt x="535" y="559"/>
                    </a:lnTo>
                    <a:lnTo>
                      <a:pt x="536" y="559"/>
                    </a:lnTo>
                    <a:lnTo>
                      <a:pt x="536" y="557"/>
                    </a:lnTo>
                    <a:lnTo>
                      <a:pt x="536" y="556"/>
                    </a:lnTo>
                    <a:lnTo>
                      <a:pt x="536" y="555"/>
                    </a:lnTo>
                    <a:lnTo>
                      <a:pt x="538" y="555"/>
                    </a:lnTo>
                    <a:lnTo>
                      <a:pt x="538" y="553"/>
                    </a:lnTo>
                    <a:lnTo>
                      <a:pt x="539" y="553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2" y="552"/>
                    </a:lnTo>
                    <a:lnTo>
                      <a:pt x="542" y="553"/>
                    </a:lnTo>
                    <a:lnTo>
                      <a:pt x="542" y="552"/>
                    </a:lnTo>
                    <a:lnTo>
                      <a:pt x="543" y="552"/>
                    </a:lnTo>
                    <a:lnTo>
                      <a:pt x="544" y="552"/>
                    </a:lnTo>
                    <a:lnTo>
                      <a:pt x="544" y="553"/>
                    </a:lnTo>
                    <a:lnTo>
                      <a:pt x="544" y="552"/>
                    </a:lnTo>
                    <a:lnTo>
                      <a:pt x="546" y="552"/>
                    </a:lnTo>
                    <a:lnTo>
                      <a:pt x="547" y="552"/>
                    </a:lnTo>
                    <a:lnTo>
                      <a:pt x="547" y="551"/>
                    </a:lnTo>
                    <a:lnTo>
                      <a:pt x="546" y="551"/>
                    </a:lnTo>
                    <a:lnTo>
                      <a:pt x="547" y="551"/>
                    </a:lnTo>
                    <a:lnTo>
                      <a:pt x="547" y="549"/>
                    </a:lnTo>
                    <a:lnTo>
                      <a:pt x="546" y="549"/>
                    </a:lnTo>
                    <a:lnTo>
                      <a:pt x="546" y="548"/>
                    </a:lnTo>
                    <a:lnTo>
                      <a:pt x="546" y="547"/>
                    </a:lnTo>
                    <a:lnTo>
                      <a:pt x="547" y="547"/>
                    </a:lnTo>
                    <a:lnTo>
                      <a:pt x="548" y="547"/>
                    </a:lnTo>
                    <a:lnTo>
                      <a:pt x="549" y="547"/>
                    </a:lnTo>
                    <a:lnTo>
                      <a:pt x="549" y="545"/>
                    </a:lnTo>
                    <a:lnTo>
                      <a:pt x="551" y="545"/>
                    </a:lnTo>
                    <a:lnTo>
                      <a:pt x="551" y="544"/>
                    </a:lnTo>
                    <a:lnTo>
                      <a:pt x="552" y="544"/>
                    </a:lnTo>
                    <a:lnTo>
                      <a:pt x="552" y="545"/>
                    </a:lnTo>
                    <a:lnTo>
                      <a:pt x="553" y="545"/>
                    </a:lnTo>
                    <a:lnTo>
                      <a:pt x="553" y="547"/>
                    </a:lnTo>
                    <a:lnTo>
                      <a:pt x="552" y="547"/>
                    </a:lnTo>
                    <a:lnTo>
                      <a:pt x="552" y="548"/>
                    </a:lnTo>
                    <a:lnTo>
                      <a:pt x="553" y="548"/>
                    </a:lnTo>
                    <a:lnTo>
                      <a:pt x="555" y="548"/>
                    </a:lnTo>
                    <a:lnTo>
                      <a:pt x="555" y="547"/>
                    </a:lnTo>
                    <a:lnTo>
                      <a:pt x="556" y="547"/>
                    </a:lnTo>
                    <a:lnTo>
                      <a:pt x="556" y="545"/>
                    </a:lnTo>
                    <a:lnTo>
                      <a:pt x="556" y="544"/>
                    </a:lnTo>
                    <a:lnTo>
                      <a:pt x="556" y="543"/>
                    </a:lnTo>
                    <a:lnTo>
                      <a:pt x="556" y="542"/>
                    </a:lnTo>
                    <a:lnTo>
                      <a:pt x="555" y="542"/>
                    </a:lnTo>
                    <a:lnTo>
                      <a:pt x="553" y="542"/>
                    </a:lnTo>
                    <a:lnTo>
                      <a:pt x="553" y="540"/>
                    </a:lnTo>
                    <a:lnTo>
                      <a:pt x="553" y="539"/>
                    </a:lnTo>
                    <a:lnTo>
                      <a:pt x="553" y="538"/>
                    </a:lnTo>
                    <a:lnTo>
                      <a:pt x="555" y="538"/>
                    </a:lnTo>
                    <a:lnTo>
                      <a:pt x="555" y="539"/>
                    </a:lnTo>
                    <a:lnTo>
                      <a:pt x="555" y="538"/>
                    </a:lnTo>
                    <a:lnTo>
                      <a:pt x="556" y="538"/>
                    </a:lnTo>
                    <a:lnTo>
                      <a:pt x="557" y="538"/>
                    </a:lnTo>
                    <a:lnTo>
                      <a:pt x="557" y="539"/>
                    </a:lnTo>
                    <a:lnTo>
                      <a:pt x="557" y="538"/>
                    </a:lnTo>
                    <a:lnTo>
                      <a:pt x="559" y="536"/>
                    </a:lnTo>
                    <a:lnTo>
                      <a:pt x="560" y="535"/>
                    </a:lnTo>
                    <a:lnTo>
                      <a:pt x="560" y="534"/>
                    </a:lnTo>
                    <a:lnTo>
                      <a:pt x="563" y="530"/>
                    </a:lnTo>
                    <a:lnTo>
                      <a:pt x="564" y="526"/>
                    </a:lnTo>
                    <a:lnTo>
                      <a:pt x="564" y="525"/>
                    </a:lnTo>
                    <a:lnTo>
                      <a:pt x="563" y="519"/>
                    </a:lnTo>
                    <a:lnTo>
                      <a:pt x="563" y="515"/>
                    </a:lnTo>
                    <a:lnTo>
                      <a:pt x="563" y="513"/>
                    </a:lnTo>
                    <a:lnTo>
                      <a:pt x="563" y="510"/>
                    </a:lnTo>
                    <a:lnTo>
                      <a:pt x="563" y="507"/>
                    </a:lnTo>
                    <a:lnTo>
                      <a:pt x="561" y="505"/>
                    </a:lnTo>
                    <a:lnTo>
                      <a:pt x="561" y="502"/>
                    </a:lnTo>
                    <a:lnTo>
                      <a:pt x="563" y="500"/>
                    </a:lnTo>
                    <a:lnTo>
                      <a:pt x="561" y="497"/>
                    </a:lnTo>
                    <a:lnTo>
                      <a:pt x="563" y="489"/>
                    </a:lnTo>
                    <a:lnTo>
                      <a:pt x="560" y="489"/>
                    </a:lnTo>
                    <a:lnTo>
                      <a:pt x="557" y="489"/>
                    </a:lnTo>
                    <a:lnTo>
                      <a:pt x="555" y="489"/>
                    </a:lnTo>
                    <a:lnTo>
                      <a:pt x="553" y="489"/>
                    </a:lnTo>
                    <a:lnTo>
                      <a:pt x="552" y="489"/>
                    </a:lnTo>
                    <a:lnTo>
                      <a:pt x="551" y="489"/>
                    </a:lnTo>
                    <a:lnTo>
                      <a:pt x="548" y="489"/>
                    </a:lnTo>
                    <a:lnTo>
                      <a:pt x="547" y="490"/>
                    </a:lnTo>
                    <a:lnTo>
                      <a:pt x="546" y="490"/>
                    </a:lnTo>
                    <a:lnTo>
                      <a:pt x="546" y="492"/>
                    </a:lnTo>
                    <a:lnTo>
                      <a:pt x="544" y="492"/>
                    </a:lnTo>
                    <a:lnTo>
                      <a:pt x="543" y="492"/>
                    </a:lnTo>
                    <a:lnTo>
                      <a:pt x="543" y="493"/>
                    </a:lnTo>
                    <a:lnTo>
                      <a:pt x="542" y="493"/>
                    </a:lnTo>
                    <a:lnTo>
                      <a:pt x="540" y="493"/>
                    </a:lnTo>
                    <a:lnTo>
                      <a:pt x="539" y="493"/>
                    </a:lnTo>
                    <a:lnTo>
                      <a:pt x="539" y="492"/>
                    </a:lnTo>
                    <a:lnTo>
                      <a:pt x="538" y="492"/>
                    </a:lnTo>
                    <a:lnTo>
                      <a:pt x="536" y="492"/>
                    </a:lnTo>
                    <a:lnTo>
                      <a:pt x="536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2" y="490"/>
                    </a:lnTo>
                    <a:lnTo>
                      <a:pt x="532" y="489"/>
                    </a:lnTo>
                    <a:lnTo>
                      <a:pt x="531" y="489"/>
                    </a:lnTo>
                    <a:lnTo>
                      <a:pt x="530" y="489"/>
                    </a:lnTo>
                    <a:lnTo>
                      <a:pt x="530" y="488"/>
                    </a:lnTo>
                    <a:lnTo>
                      <a:pt x="529" y="488"/>
                    </a:lnTo>
                    <a:lnTo>
                      <a:pt x="527" y="488"/>
                    </a:lnTo>
                    <a:lnTo>
                      <a:pt x="526" y="488"/>
                    </a:lnTo>
                    <a:lnTo>
                      <a:pt x="526" y="487"/>
                    </a:lnTo>
                    <a:lnTo>
                      <a:pt x="525" y="487"/>
                    </a:lnTo>
                    <a:lnTo>
                      <a:pt x="523" y="485"/>
                    </a:lnTo>
                    <a:lnTo>
                      <a:pt x="522" y="485"/>
                    </a:lnTo>
                    <a:lnTo>
                      <a:pt x="521" y="484"/>
                    </a:lnTo>
                    <a:lnTo>
                      <a:pt x="521" y="483"/>
                    </a:lnTo>
                    <a:lnTo>
                      <a:pt x="519" y="483"/>
                    </a:lnTo>
                    <a:lnTo>
                      <a:pt x="519" y="481"/>
                    </a:lnTo>
                    <a:lnTo>
                      <a:pt x="518" y="480"/>
                    </a:lnTo>
                    <a:lnTo>
                      <a:pt x="517" y="479"/>
                    </a:lnTo>
                    <a:lnTo>
                      <a:pt x="515" y="479"/>
                    </a:lnTo>
                    <a:lnTo>
                      <a:pt x="515" y="477"/>
                    </a:lnTo>
                    <a:lnTo>
                      <a:pt x="515" y="476"/>
                    </a:lnTo>
                    <a:lnTo>
                      <a:pt x="514" y="476"/>
                    </a:lnTo>
                    <a:lnTo>
                      <a:pt x="514" y="475"/>
                    </a:lnTo>
                    <a:lnTo>
                      <a:pt x="513" y="475"/>
                    </a:lnTo>
                    <a:lnTo>
                      <a:pt x="512" y="475"/>
                    </a:lnTo>
                    <a:lnTo>
                      <a:pt x="510" y="475"/>
                    </a:lnTo>
                    <a:lnTo>
                      <a:pt x="509" y="475"/>
                    </a:lnTo>
                    <a:lnTo>
                      <a:pt x="508" y="475"/>
                    </a:lnTo>
                    <a:lnTo>
                      <a:pt x="506" y="475"/>
                    </a:lnTo>
                    <a:lnTo>
                      <a:pt x="506" y="473"/>
                    </a:lnTo>
                    <a:lnTo>
                      <a:pt x="505" y="473"/>
                    </a:lnTo>
                    <a:lnTo>
                      <a:pt x="504" y="473"/>
                    </a:lnTo>
                    <a:lnTo>
                      <a:pt x="504" y="472"/>
                    </a:lnTo>
                    <a:lnTo>
                      <a:pt x="502" y="472"/>
                    </a:lnTo>
                    <a:lnTo>
                      <a:pt x="502" y="471"/>
                    </a:lnTo>
                    <a:lnTo>
                      <a:pt x="501" y="471"/>
                    </a:lnTo>
                    <a:lnTo>
                      <a:pt x="501" y="470"/>
                    </a:lnTo>
                    <a:lnTo>
                      <a:pt x="500" y="470"/>
                    </a:lnTo>
                    <a:lnTo>
                      <a:pt x="500" y="468"/>
                    </a:lnTo>
                    <a:lnTo>
                      <a:pt x="498" y="468"/>
                    </a:lnTo>
                    <a:lnTo>
                      <a:pt x="497" y="467"/>
                    </a:lnTo>
                    <a:lnTo>
                      <a:pt x="496" y="467"/>
                    </a:lnTo>
                    <a:lnTo>
                      <a:pt x="495" y="466"/>
                    </a:lnTo>
                    <a:lnTo>
                      <a:pt x="493" y="464"/>
                    </a:lnTo>
                    <a:lnTo>
                      <a:pt x="493" y="463"/>
                    </a:lnTo>
                    <a:lnTo>
                      <a:pt x="492" y="463"/>
                    </a:lnTo>
                    <a:lnTo>
                      <a:pt x="491" y="462"/>
                    </a:lnTo>
                    <a:lnTo>
                      <a:pt x="489" y="462"/>
                    </a:lnTo>
                    <a:lnTo>
                      <a:pt x="488" y="460"/>
                    </a:lnTo>
                    <a:lnTo>
                      <a:pt x="487" y="460"/>
                    </a:lnTo>
                    <a:lnTo>
                      <a:pt x="485" y="460"/>
                    </a:lnTo>
                    <a:lnTo>
                      <a:pt x="485" y="459"/>
                    </a:lnTo>
                    <a:lnTo>
                      <a:pt x="484" y="459"/>
                    </a:lnTo>
                    <a:lnTo>
                      <a:pt x="483" y="459"/>
                    </a:lnTo>
                    <a:lnTo>
                      <a:pt x="483" y="458"/>
                    </a:lnTo>
                    <a:lnTo>
                      <a:pt x="481" y="458"/>
                    </a:lnTo>
                    <a:lnTo>
                      <a:pt x="480" y="458"/>
                    </a:lnTo>
                    <a:lnTo>
                      <a:pt x="479" y="458"/>
                    </a:lnTo>
                    <a:lnTo>
                      <a:pt x="477" y="458"/>
                    </a:lnTo>
                    <a:lnTo>
                      <a:pt x="476" y="458"/>
                    </a:lnTo>
                    <a:lnTo>
                      <a:pt x="475" y="456"/>
                    </a:lnTo>
                    <a:lnTo>
                      <a:pt x="474" y="456"/>
                    </a:lnTo>
                    <a:lnTo>
                      <a:pt x="472" y="456"/>
                    </a:lnTo>
                    <a:lnTo>
                      <a:pt x="471" y="456"/>
                    </a:lnTo>
                    <a:lnTo>
                      <a:pt x="470" y="456"/>
                    </a:lnTo>
                    <a:lnTo>
                      <a:pt x="468" y="456"/>
                    </a:lnTo>
                    <a:lnTo>
                      <a:pt x="467" y="456"/>
                    </a:lnTo>
                    <a:lnTo>
                      <a:pt x="467" y="458"/>
                    </a:lnTo>
                    <a:lnTo>
                      <a:pt x="466" y="458"/>
                    </a:lnTo>
                    <a:lnTo>
                      <a:pt x="464" y="458"/>
                    </a:lnTo>
                    <a:lnTo>
                      <a:pt x="463" y="458"/>
                    </a:lnTo>
                    <a:lnTo>
                      <a:pt x="463" y="459"/>
                    </a:lnTo>
                    <a:lnTo>
                      <a:pt x="462" y="459"/>
                    </a:lnTo>
                    <a:lnTo>
                      <a:pt x="460" y="459"/>
                    </a:lnTo>
                    <a:lnTo>
                      <a:pt x="459" y="459"/>
                    </a:lnTo>
                    <a:lnTo>
                      <a:pt x="458" y="459"/>
                    </a:lnTo>
                    <a:lnTo>
                      <a:pt x="457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3" y="459"/>
                    </a:lnTo>
                    <a:lnTo>
                      <a:pt x="451" y="459"/>
                    </a:lnTo>
                    <a:lnTo>
                      <a:pt x="450" y="459"/>
                    </a:lnTo>
                    <a:lnTo>
                      <a:pt x="449" y="459"/>
                    </a:lnTo>
                    <a:lnTo>
                      <a:pt x="449" y="460"/>
                    </a:lnTo>
                    <a:lnTo>
                      <a:pt x="447" y="460"/>
                    </a:lnTo>
                    <a:lnTo>
                      <a:pt x="446" y="460"/>
                    </a:lnTo>
                    <a:lnTo>
                      <a:pt x="446" y="462"/>
                    </a:lnTo>
                    <a:lnTo>
                      <a:pt x="445" y="462"/>
                    </a:lnTo>
                    <a:lnTo>
                      <a:pt x="445" y="463"/>
                    </a:lnTo>
                    <a:lnTo>
                      <a:pt x="443" y="463"/>
                    </a:lnTo>
                    <a:lnTo>
                      <a:pt x="443" y="464"/>
                    </a:lnTo>
                    <a:lnTo>
                      <a:pt x="443" y="466"/>
                    </a:lnTo>
                    <a:lnTo>
                      <a:pt x="442" y="466"/>
                    </a:lnTo>
                    <a:lnTo>
                      <a:pt x="442" y="467"/>
                    </a:lnTo>
                    <a:lnTo>
                      <a:pt x="441" y="467"/>
                    </a:lnTo>
                    <a:lnTo>
                      <a:pt x="441" y="468"/>
                    </a:lnTo>
                    <a:lnTo>
                      <a:pt x="441" y="470"/>
                    </a:lnTo>
                    <a:lnTo>
                      <a:pt x="441" y="471"/>
                    </a:lnTo>
                    <a:lnTo>
                      <a:pt x="441" y="472"/>
                    </a:lnTo>
                    <a:lnTo>
                      <a:pt x="440" y="473"/>
                    </a:lnTo>
                    <a:lnTo>
                      <a:pt x="440" y="475"/>
                    </a:lnTo>
                    <a:lnTo>
                      <a:pt x="440" y="476"/>
                    </a:lnTo>
                    <a:lnTo>
                      <a:pt x="440" y="477"/>
                    </a:lnTo>
                    <a:lnTo>
                      <a:pt x="438" y="479"/>
                    </a:lnTo>
                    <a:lnTo>
                      <a:pt x="438" y="480"/>
                    </a:lnTo>
                    <a:lnTo>
                      <a:pt x="438" y="481"/>
                    </a:lnTo>
                    <a:lnTo>
                      <a:pt x="438" y="483"/>
                    </a:lnTo>
                    <a:lnTo>
                      <a:pt x="437" y="484"/>
                    </a:lnTo>
                    <a:lnTo>
                      <a:pt x="437" y="485"/>
                    </a:lnTo>
                    <a:lnTo>
                      <a:pt x="436" y="485"/>
                    </a:lnTo>
                    <a:lnTo>
                      <a:pt x="436" y="487"/>
                    </a:lnTo>
                    <a:lnTo>
                      <a:pt x="434" y="487"/>
                    </a:lnTo>
                    <a:lnTo>
                      <a:pt x="433" y="487"/>
                    </a:lnTo>
                    <a:lnTo>
                      <a:pt x="433" y="488"/>
                    </a:lnTo>
                    <a:lnTo>
                      <a:pt x="432" y="488"/>
                    </a:lnTo>
                    <a:lnTo>
                      <a:pt x="430" y="488"/>
                    </a:lnTo>
                    <a:lnTo>
                      <a:pt x="429" y="489"/>
                    </a:lnTo>
                    <a:lnTo>
                      <a:pt x="428" y="489"/>
                    </a:lnTo>
                    <a:lnTo>
                      <a:pt x="426" y="489"/>
                    </a:lnTo>
                    <a:lnTo>
                      <a:pt x="425" y="489"/>
                    </a:lnTo>
                    <a:lnTo>
                      <a:pt x="423" y="490"/>
                    </a:lnTo>
                    <a:lnTo>
                      <a:pt x="421" y="490"/>
                    </a:lnTo>
                    <a:lnTo>
                      <a:pt x="420" y="490"/>
                    </a:lnTo>
                    <a:lnTo>
                      <a:pt x="420" y="489"/>
                    </a:lnTo>
                    <a:lnTo>
                      <a:pt x="419" y="489"/>
                    </a:lnTo>
                    <a:lnTo>
                      <a:pt x="417" y="489"/>
                    </a:lnTo>
                    <a:lnTo>
                      <a:pt x="415" y="489"/>
                    </a:lnTo>
                    <a:lnTo>
                      <a:pt x="413" y="489"/>
                    </a:lnTo>
                    <a:lnTo>
                      <a:pt x="412" y="489"/>
                    </a:lnTo>
                    <a:lnTo>
                      <a:pt x="412" y="490"/>
                    </a:lnTo>
                    <a:lnTo>
                      <a:pt x="411" y="489"/>
                    </a:lnTo>
                    <a:lnTo>
                      <a:pt x="408" y="489"/>
                    </a:lnTo>
                    <a:lnTo>
                      <a:pt x="407" y="489"/>
                    </a:lnTo>
                    <a:lnTo>
                      <a:pt x="405" y="489"/>
                    </a:lnTo>
                    <a:lnTo>
                      <a:pt x="404" y="489"/>
                    </a:lnTo>
                    <a:lnTo>
                      <a:pt x="403" y="489"/>
                    </a:lnTo>
                    <a:lnTo>
                      <a:pt x="402" y="489"/>
                    </a:lnTo>
                    <a:lnTo>
                      <a:pt x="400" y="489"/>
                    </a:lnTo>
                    <a:lnTo>
                      <a:pt x="399" y="489"/>
                    </a:lnTo>
                    <a:lnTo>
                      <a:pt x="398" y="489"/>
                    </a:lnTo>
                    <a:lnTo>
                      <a:pt x="396" y="488"/>
                    </a:lnTo>
                    <a:lnTo>
                      <a:pt x="395" y="488"/>
                    </a:lnTo>
                    <a:lnTo>
                      <a:pt x="394" y="487"/>
                    </a:lnTo>
                    <a:lnTo>
                      <a:pt x="392" y="487"/>
                    </a:lnTo>
                    <a:lnTo>
                      <a:pt x="392" y="485"/>
                    </a:lnTo>
                    <a:lnTo>
                      <a:pt x="391" y="485"/>
                    </a:lnTo>
                    <a:lnTo>
                      <a:pt x="391" y="484"/>
                    </a:lnTo>
                    <a:lnTo>
                      <a:pt x="390" y="484"/>
                    </a:lnTo>
                    <a:lnTo>
                      <a:pt x="388" y="484"/>
                    </a:lnTo>
                    <a:lnTo>
                      <a:pt x="387" y="484"/>
                    </a:lnTo>
                    <a:lnTo>
                      <a:pt x="387" y="483"/>
                    </a:lnTo>
                    <a:lnTo>
                      <a:pt x="386" y="484"/>
                    </a:lnTo>
                    <a:lnTo>
                      <a:pt x="385" y="484"/>
                    </a:lnTo>
                    <a:lnTo>
                      <a:pt x="385" y="485"/>
                    </a:lnTo>
                    <a:lnTo>
                      <a:pt x="383" y="485"/>
                    </a:lnTo>
                    <a:lnTo>
                      <a:pt x="382" y="485"/>
                    </a:lnTo>
                    <a:lnTo>
                      <a:pt x="381" y="487"/>
                    </a:lnTo>
                    <a:lnTo>
                      <a:pt x="379" y="487"/>
                    </a:lnTo>
                    <a:lnTo>
                      <a:pt x="379" y="488"/>
                    </a:lnTo>
                    <a:lnTo>
                      <a:pt x="378" y="489"/>
                    </a:lnTo>
                    <a:lnTo>
                      <a:pt x="378" y="490"/>
                    </a:lnTo>
                    <a:lnTo>
                      <a:pt x="378" y="492"/>
                    </a:lnTo>
                    <a:lnTo>
                      <a:pt x="378" y="493"/>
                    </a:lnTo>
                    <a:lnTo>
                      <a:pt x="378" y="494"/>
                    </a:lnTo>
                    <a:lnTo>
                      <a:pt x="378" y="496"/>
                    </a:lnTo>
                    <a:lnTo>
                      <a:pt x="378" y="497"/>
                    </a:lnTo>
                    <a:lnTo>
                      <a:pt x="377" y="498"/>
                    </a:lnTo>
                    <a:lnTo>
                      <a:pt x="375" y="501"/>
                    </a:lnTo>
                    <a:lnTo>
                      <a:pt x="374" y="501"/>
                    </a:lnTo>
                    <a:lnTo>
                      <a:pt x="374" y="502"/>
                    </a:lnTo>
                    <a:lnTo>
                      <a:pt x="373" y="502"/>
                    </a:lnTo>
                    <a:lnTo>
                      <a:pt x="371" y="502"/>
                    </a:lnTo>
                    <a:lnTo>
                      <a:pt x="369" y="502"/>
                    </a:lnTo>
                    <a:lnTo>
                      <a:pt x="369" y="504"/>
                    </a:lnTo>
                    <a:lnTo>
                      <a:pt x="368" y="504"/>
                    </a:lnTo>
                    <a:lnTo>
                      <a:pt x="366" y="505"/>
                    </a:lnTo>
                    <a:lnTo>
                      <a:pt x="365" y="505"/>
                    </a:lnTo>
                    <a:lnTo>
                      <a:pt x="364" y="506"/>
                    </a:lnTo>
                    <a:lnTo>
                      <a:pt x="362" y="506"/>
                    </a:lnTo>
                    <a:lnTo>
                      <a:pt x="361" y="507"/>
                    </a:lnTo>
                    <a:lnTo>
                      <a:pt x="358" y="507"/>
                    </a:lnTo>
                    <a:lnTo>
                      <a:pt x="357" y="507"/>
                    </a:lnTo>
                    <a:lnTo>
                      <a:pt x="354" y="506"/>
                    </a:lnTo>
                    <a:lnTo>
                      <a:pt x="353" y="506"/>
                    </a:lnTo>
                    <a:lnTo>
                      <a:pt x="352" y="505"/>
                    </a:lnTo>
                    <a:lnTo>
                      <a:pt x="351" y="505"/>
                    </a:lnTo>
                    <a:lnTo>
                      <a:pt x="349" y="504"/>
                    </a:lnTo>
                    <a:lnTo>
                      <a:pt x="349" y="502"/>
                    </a:lnTo>
                    <a:lnTo>
                      <a:pt x="348" y="502"/>
                    </a:lnTo>
                    <a:lnTo>
                      <a:pt x="347" y="501"/>
                    </a:lnTo>
                    <a:lnTo>
                      <a:pt x="345" y="501"/>
                    </a:lnTo>
                    <a:lnTo>
                      <a:pt x="344" y="500"/>
                    </a:lnTo>
                    <a:lnTo>
                      <a:pt x="343" y="500"/>
                    </a:lnTo>
                    <a:lnTo>
                      <a:pt x="341" y="498"/>
                    </a:lnTo>
                    <a:lnTo>
                      <a:pt x="339" y="497"/>
                    </a:lnTo>
                    <a:lnTo>
                      <a:pt x="337" y="497"/>
                    </a:lnTo>
                    <a:lnTo>
                      <a:pt x="336" y="496"/>
                    </a:lnTo>
                    <a:lnTo>
                      <a:pt x="335" y="496"/>
                    </a:lnTo>
                    <a:lnTo>
                      <a:pt x="333" y="496"/>
                    </a:lnTo>
                    <a:lnTo>
                      <a:pt x="333" y="494"/>
                    </a:lnTo>
                    <a:lnTo>
                      <a:pt x="332" y="494"/>
                    </a:lnTo>
                    <a:lnTo>
                      <a:pt x="331" y="494"/>
                    </a:lnTo>
                    <a:lnTo>
                      <a:pt x="330" y="496"/>
                    </a:lnTo>
                    <a:lnTo>
                      <a:pt x="328" y="496"/>
                    </a:lnTo>
                    <a:lnTo>
                      <a:pt x="327" y="496"/>
                    </a:lnTo>
                    <a:lnTo>
                      <a:pt x="326" y="494"/>
                    </a:lnTo>
                    <a:lnTo>
                      <a:pt x="324" y="496"/>
                    </a:lnTo>
                    <a:lnTo>
                      <a:pt x="323" y="496"/>
                    </a:lnTo>
                    <a:lnTo>
                      <a:pt x="322" y="496"/>
                    </a:lnTo>
                    <a:lnTo>
                      <a:pt x="319" y="497"/>
                    </a:lnTo>
                    <a:lnTo>
                      <a:pt x="318" y="498"/>
                    </a:lnTo>
                    <a:lnTo>
                      <a:pt x="316" y="500"/>
                    </a:lnTo>
                    <a:lnTo>
                      <a:pt x="315" y="501"/>
                    </a:lnTo>
                    <a:lnTo>
                      <a:pt x="314" y="502"/>
                    </a:lnTo>
                    <a:lnTo>
                      <a:pt x="314" y="504"/>
                    </a:lnTo>
                    <a:lnTo>
                      <a:pt x="313" y="504"/>
                    </a:lnTo>
                    <a:lnTo>
                      <a:pt x="313" y="505"/>
                    </a:lnTo>
                    <a:lnTo>
                      <a:pt x="313" y="506"/>
                    </a:lnTo>
                    <a:lnTo>
                      <a:pt x="313" y="507"/>
                    </a:lnTo>
                    <a:lnTo>
                      <a:pt x="311" y="509"/>
                    </a:lnTo>
                    <a:lnTo>
                      <a:pt x="311" y="510"/>
                    </a:lnTo>
                    <a:lnTo>
                      <a:pt x="310" y="510"/>
                    </a:lnTo>
                    <a:lnTo>
                      <a:pt x="310" y="511"/>
                    </a:lnTo>
                    <a:lnTo>
                      <a:pt x="310" y="513"/>
                    </a:lnTo>
                    <a:lnTo>
                      <a:pt x="310" y="514"/>
                    </a:lnTo>
                    <a:lnTo>
                      <a:pt x="309" y="514"/>
                    </a:lnTo>
                    <a:lnTo>
                      <a:pt x="309" y="515"/>
                    </a:lnTo>
                    <a:lnTo>
                      <a:pt x="309" y="517"/>
                    </a:lnTo>
                    <a:lnTo>
                      <a:pt x="307" y="518"/>
                    </a:lnTo>
                    <a:lnTo>
                      <a:pt x="307" y="519"/>
                    </a:lnTo>
                    <a:lnTo>
                      <a:pt x="307" y="521"/>
                    </a:lnTo>
                    <a:lnTo>
                      <a:pt x="306" y="522"/>
                    </a:lnTo>
                    <a:lnTo>
                      <a:pt x="306" y="523"/>
                    </a:lnTo>
                    <a:lnTo>
                      <a:pt x="306" y="525"/>
                    </a:lnTo>
                    <a:lnTo>
                      <a:pt x="306" y="526"/>
                    </a:lnTo>
                    <a:lnTo>
                      <a:pt x="306" y="527"/>
                    </a:lnTo>
                    <a:lnTo>
                      <a:pt x="306" y="528"/>
                    </a:lnTo>
                    <a:lnTo>
                      <a:pt x="306" y="530"/>
                    </a:lnTo>
                    <a:lnTo>
                      <a:pt x="306" y="531"/>
                    </a:lnTo>
                    <a:lnTo>
                      <a:pt x="305" y="532"/>
                    </a:lnTo>
                    <a:lnTo>
                      <a:pt x="305" y="534"/>
                    </a:lnTo>
                    <a:lnTo>
                      <a:pt x="305" y="535"/>
                    </a:lnTo>
                    <a:lnTo>
                      <a:pt x="303" y="536"/>
                    </a:lnTo>
                    <a:lnTo>
                      <a:pt x="305" y="538"/>
                    </a:lnTo>
                    <a:lnTo>
                      <a:pt x="305" y="540"/>
                    </a:lnTo>
                    <a:lnTo>
                      <a:pt x="305" y="542"/>
                    </a:lnTo>
                    <a:lnTo>
                      <a:pt x="305" y="543"/>
                    </a:lnTo>
                    <a:lnTo>
                      <a:pt x="305" y="544"/>
                    </a:lnTo>
                    <a:lnTo>
                      <a:pt x="306" y="545"/>
                    </a:lnTo>
                    <a:lnTo>
                      <a:pt x="306" y="547"/>
                    </a:lnTo>
                    <a:lnTo>
                      <a:pt x="307" y="551"/>
                    </a:lnTo>
                    <a:lnTo>
                      <a:pt x="307" y="555"/>
                    </a:lnTo>
                    <a:lnTo>
                      <a:pt x="309" y="555"/>
                    </a:lnTo>
                    <a:lnTo>
                      <a:pt x="309" y="556"/>
                    </a:lnTo>
                    <a:lnTo>
                      <a:pt x="309" y="557"/>
                    </a:lnTo>
                    <a:lnTo>
                      <a:pt x="309" y="559"/>
                    </a:lnTo>
                    <a:lnTo>
                      <a:pt x="309" y="561"/>
                    </a:lnTo>
                    <a:lnTo>
                      <a:pt x="307" y="561"/>
                    </a:lnTo>
                    <a:lnTo>
                      <a:pt x="307" y="562"/>
                    </a:lnTo>
                    <a:lnTo>
                      <a:pt x="306" y="566"/>
                    </a:lnTo>
                    <a:lnTo>
                      <a:pt x="303" y="568"/>
                    </a:lnTo>
                    <a:lnTo>
                      <a:pt x="302" y="568"/>
                    </a:lnTo>
                    <a:lnTo>
                      <a:pt x="302" y="569"/>
                    </a:lnTo>
                    <a:lnTo>
                      <a:pt x="301" y="569"/>
                    </a:lnTo>
                    <a:lnTo>
                      <a:pt x="301" y="570"/>
                    </a:lnTo>
                    <a:lnTo>
                      <a:pt x="299" y="572"/>
                    </a:lnTo>
                    <a:lnTo>
                      <a:pt x="299" y="573"/>
                    </a:lnTo>
                    <a:lnTo>
                      <a:pt x="299" y="574"/>
                    </a:lnTo>
                    <a:lnTo>
                      <a:pt x="299" y="578"/>
                    </a:lnTo>
                    <a:lnTo>
                      <a:pt x="301" y="582"/>
                    </a:lnTo>
                    <a:lnTo>
                      <a:pt x="301" y="583"/>
                    </a:lnTo>
                    <a:lnTo>
                      <a:pt x="301" y="585"/>
                    </a:lnTo>
                    <a:lnTo>
                      <a:pt x="301" y="586"/>
                    </a:lnTo>
                    <a:lnTo>
                      <a:pt x="301" y="587"/>
                    </a:lnTo>
                    <a:lnTo>
                      <a:pt x="302" y="589"/>
                    </a:lnTo>
                    <a:lnTo>
                      <a:pt x="302" y="590"/>
                    </a:lnTo>
                    <a:lnTo>
                      <a:pt x="303" y="593"/>
                    </a:lnTo>
                    <a:lnTo>
                      <a:pt x="305" y="594"/>
                    </a:lnTo>
                    <a:lnTo>
                      <a:pt x="305" y="595"/>
                    </a:lnTo>
                    <a:lnTo>
                      <a:pt x="306" y="595"/>
                    </a:lnTo>
                    <a:lnTo>
                      <a:pt x="306" y="596"/>
                    </a:lnTo>
                    <a:lnTo>
                      <a:pt x="306" y="598"/>
                    </a:lnTo>
                    <a:lnTo>
                      <a:pt x="307" y="600"/>
                    </a:lnTo>
                    <a:lnTo>
                      <a:pt x="309" y="602"/>
                    </a:lnTo>
                    <a:lnTo>
                      <a:pt x="309" y="603"/>
                    </a:lnTo>
                    <a:lnTo>
                      <a:pt x="310" y="604"/>
                    </a:lnTo>
                    <a:lnTo>
                      <a:pt x="311" y="606"/>
                    </a:lnTo>
                    <a:lnTo>
                      <a:pt x="313" y="607"/>
                    </a:lnTo>
                    <a:lnTo>
                      <a:pt x="314" y="608"/>
                    </a:lnTo>
                    <a:lnTo>
                      <a:pt x="315" y="608"/>
                    </a:lnTo>
                    <a:lnTo>
                      <a:pt x="316" y="608"/>
                    </a:lnTo>
                    <a:lnTo>
                      <a:pt x="318" y="610"/>
                    </a:lnTo>
                    <a:lnTo>
                      <a:pt x="322" y="610"/>
                    </a:lnTo>
                    <a:lnTo>
                      <a:pt x="323" y="608"/>
                    </a:lnTo>
                    <a:lnTo>
                      <a:pt x="324" y="608"/>
                    </a:lnTo>
                    <a:lnTo>
                      <a:pt x="326" y="608"/>
                    </a:lnTo>
                    <a:lnTo>
                      <a:pt x="327" y="608"/>
                    </a:lnTo>
                    <a:lnTo>
                      <a:pt x="328" y="607"/>
                    </a:lnTo>
                    <a:lnTo>
                      <a:pt x="330" y="607"/>
                    </a:lnTo>
                    <a:lnTo>
                      <a:pt x="331" y="607"/>
                    </a:lnTo>
                    <a:lnTo>
                      <a:pt x="331" y="606"/>
                    </a:lnTo>
                    <a:lnTo>
                      <a:pt x="332" y="606"/>
                    </a:lnTo>
                    <a:lnTo>
                      <a:pt x="333" y="606"/>
                    </a:lnTo>
                    <a:lnTo>
                      <a:pt x="335" y="606"/>
                    </a:lnTo>
                    <a:lnTo>
                      <a:pt x="336" y="606"/>
                    </a:lnTo>
                    <a:lnTo>
                      <a:pt x="339" y="606"/>
                    </a:lnTo>
                    <a:lnTo>
                      <a:pt x="340" y="606"/>
                    </a:lnTo>
                    <a:lnTo>
                      <a:pt x="340" y="607"/>
                    </a:lnTo>
                    <a:lnTo>
                      <a:pt x="341" y="607"/>
                    </a:lnTo>
                    <a:lnTo>
                      <a:pt x="343" y="608"/>
                    </a:lnTo>
                    <a:lnTo>
                      <a:pt x="344" y="610"/>
                    </a:lnTo>
                    <a:lnTo>
                      <a:pt x="345" y="610"/>
                    </a:lnTo>
                    <a:lnTo>
                      <a:pt x="345" y="611"/>
                    </a:lnTo>
                    <a:lnTo>
                      <a:pt x="347" y="611"/>
                    </a:lnTo>
                    <a:lnTo>
                      <a:pt x="348" y="611"/>
                    </a:lnTo>
                    <a:lnTo>
                      <a:pt x="348" y="612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9" y="615"/>
                    </a:lnTo>
                    <a:lnTo>
                      <a:pt x="349" y="616"/>
                    </a:lnTo>
                    <a:lnTo>
                      <a:pt x="349" y="617"/>
                    </a:lnTo>
                    <a:lnTo>
                      <a:pt x="351" y="619"/>
                    </a:lnTo>
                    <a:lnTo>
                      <a:pt x="352" y="621"/>
                    </a:lnTo>
                    <a:lnTo>
                      <a:pt x="353" y="623"/>
                    </a:lnTo>
                    <a:lnTo>
                      <a:pt x="353" y="624"/>
                    </a:lnTo>
                    <a:lnTo>
                      <a:pt x="354" y="624"/>
                    </a:lnTo>
                    <a:lnTo>
                      <a:pt x="354" y="625"/>
                    </a:lnTo>
                    <a:lnTo>
                      <a:pt x="356" y="627"/>
                    </a:lnTo>
                    <a:lnTo>
                      <a:pt x="356" y="628"/>
                    </a:lnTo>
                    <a:lnTo>
                      <a:pt x="356" y="629"/>
                    </a:lnTo>
                    <a:lnTo>
                      <a:pt x="356" y="631"/>
                    </a:lnTo>
                    <a:lnTo>
                      <a:pt x="356" y="632"/>
                    </a:lnTo>
                    <a:lnTo>
                      <a:pt x="356" y="633"/>
                    </a:lnTo>
                    <a:lnTo>
                      <a:pt x="354" y="633"/>
                    </a:lnTo>
                    <a:lnTo>
                      <a:pt x="354" y="634"/>
                    </a:lnTo>
                    <a:lnTo>
                      <a:pt x="353" y="636"/>
                    </a:lnTo>
                    <a:lnTo>
                      <a:pt x="352" y="637"/>
                    </a:lnTo>
                    <a:lnTo>
                      <a:pt x="351" y="638"/>
                    </a:lnTo>
                    <a:lnTo>
                      <a:pt x="349" y="640"/>
                    </a:lnTo>
                    <a:lnTo>
                      <a:pt x="349" y="641"/>
                    </a:lnTo>
                    <a:lnTo>
                      <a:pt x="348" y="641"/>
                    </a:lnTo>
                    <a:lnTo>
                      <a:pt x="348" y="642"/>
                    </a:lnTo>
                    <a:lnTo>
                      <a:pt x="347" y="642"/>
                    </a:lnTo>
                    <a:lnTo>
                      <a:pt x="347" y="644"/>
                    </a:lnTo>
                    <a:lnTo>
                      <a:pt x="345" y="644"/>
                    </a:lnTo>
                    <a:lnTo>
                      <a:pt x="344" y="644"/>
                    </a:lnTo>
                    <a:lnTo>
                      <a:pt x="343" y="645"/>
                    </a:lnTo>
                    <a:lnTo>
                      <a:pt x="341" y="645"/>
                    </a:lnTo>
                    <a:lnTo>
                      <a:pt x="340" y="645"/>
                    </a:lnTo>
                    <a:lnTo>
                      <a:pt x="339" y="645"/>
                    </a:lnTo>
                    <a:lnTo>
                      <a:pt x="337" y="645"/>
                    </a:lnTo>
                    <a:lnTo>
                      <a:pt x="336" y="644"/>
                    </a:lnTo>
                    <a:lnTo>
                      <a:pt x="335" y="642"/>
                    </a:lnTo>
                    <a:lnTo>
                      <a:pt x="333" y="642"/>
                    </a:lnTo>
                    <a:lnTo>
                      <a:pt x="333" y="641"/>
                    </a:lnTo>
                    <a:lnTo>
                      <a:pt x="332" y="641"/>
                    </a:lnTo>
                    <a:lnTo>
                      <a:pt x="332" y="640"/>
                    </a:lnTo>
                    <a:lnTo>
                      <a:pt x="331" y="640"/>
                    </a:lnTo>
                    <a:lnTo>
                      <a:pt x="330" y="640"/>
                    </a:lnTo>
                    <a:lnTo>
                      <a:pt x="330" y="638"/>
                    </a:lnTo>
                    <a:lnTo>
                      <a:pt x="328" y="638"/>
                    </a:lnTo>
                    <a:lnTo>
                      <a:pt x="327" y="638"/>
                    </a:lnTo>
                    <a:lnTo>
                      <a:pt x="327" y="637"/>
                    </a:lnTo>
                    <a:lnTo>
                      <a:pt x="326" y="637"/>
                    </a:lnTo>
                    <a:lnTo>
                      <a:pt x="324" y="636"/>
                    </a:lnTo>
                    <a:lnTo>
                      <a:pt x="323" y="636"/>
                    </a:lnTo>
                    <a:lnTo>
                      <a:pt x="322" y="636"/>
                    </a:lnTo>
                    <a:lnTo>
                      <a:pt x="322" y="634"/>
                    </a:lnTo>
                    <a:lnTo>
                      <a:pt x="320" y="634"/>
                    </a:lnTo>
                    <a:lnTo>
                      <a:pt x="319" y="634"/>
                    </a:lnTo>
                    <a:lnTo>
                      <a:pt x="318" y="634"/>
                    </a:lnTo>
                    <a:lnTo>
                      <a:pt x="316" y="633"/>
                    </a:lnTo>
                    <a:lnTo>
                      <a:pt x="315" y="633"/>
                    </a:lnTo>
                    <a:lnTo>
                      <a:pt x="314" y="633"/>
                    </a:lnTo>
                    <a:lnTo>
                      <a:pt x="313" y="633"/>
                    </a:lnTo>
                    <a:lnTo>
                      <a:pt x="311" y="633"/>
                    </a:lnTo>
                    <a:lnTo>
                      <a:pt x="306" y="632"/>
                    </a:lnTo>
                    <a:lnTo>
                      <a:pt x="305" y="632"/>
                    </a:lnTo>
                    <a:lnTo>
                      <a:pt x="301" y="637"/>
                    </a:lnTo>
                    <a:lnTo>
                      <a:pt x="299" y="641"/>
                    </a:lnTo>
                    <a:lnTo>
                      <a:pt x="299" y="642"/>
                    </a:lnTo>
                    <a:lnTo>
                      <a:pt x="298" y="644"/>
                    </a:lnTo>
                    <a:lnTo>
                      <a:pt x="297" y="646"/>
                    </a:lnTo>
                    <a:lnTo>
                      <a:pt x="294" y="648"/>
                    </a:lnTo>
                    <a:lnTo>
                      <a:pt x="294" y="649"/>
                    </a:lnTo>
                    <a:lnTo>
                      <a:pt x="293" y="649"/>
                    </a:lnTo>
                    <a:lnTo>
                      <a:pt x="293" y="650"/>
                    </a:lnTo>
                    <a:lnTo>
                      <a:pt x="292" y="650"/>
                    </a:lnTo>
                    <a:lnTo>
                      <a:pt x="292" y="651"/>
                    </a:lnTo>
                    <a:lnTo>
                      <a:pt x="292" y="653"/>
                    </a:lnTo>
                    <a:lnTo>
                      <a:pt x="290" y="657"/>
                    </a:lnTo>
                    <a:lnTo>
                      <a:pt x="289" y="657"/>
                    </a:lnTo>
                    <a:lnTo>
                      <a:pt x="288" y="659"/>
                    </a:lnTo>
                    <a:lnTo>
                      <a:pt x="286" y="661"/>
                    </a:lnTo>
                    <a:lnTo>
                      <a:pt x="285" y="661"/>
                    </a:lnTo>
                    <a:lnTo>
                      <a:pt x="282" y="663"/>
                    </a:lnTo>
                    <a:lnTo>
                      <a:pt x="282" y="665"/>
                    </a:lnTo>
                    <a:lnTo>
                      <a:pt x="281" y="665"/>
                    </a:lnTo>
                    <a:lnTo>
                      <a:pt x="280" y="665"/>
                    </a:lnTo>
                    <a:lnTo>
                      <a:pt x="276" y="666"/>
                    </a:lnTo>
                    <a:lnTo>
                      <a:pt x="272" y="667"/>
                    </a:lnTo>
                    <a:lnTo>
                      <a:pt x="271" y="667"/>
                    </a:lnTo>
                    <a:lnTo>
                      <a:pt x="267" y="668"/>
                    </a:lnTo>
                    <a:lnTo>
                      <a:pt x="265" y="668"/>
                    </a:lnTo>
                    <a:lnTo>
                      <a:pt x="264" y="668"/>
                    </a:lnTo>
                    <a:lnTo>
                      <a:pt x="263" y="668"/>
                    </a:lnTo>
                    <a:lnTo>
                      <a:pt x="261" y="668"/>
                    </a:lnTo>
                    <a:lnTo>
                      <a:pt x="260" y="668"/>
                    </a:lnTo>
                    <a:lnTo>
                      <a:pt x="259" y="668"/>
                    </a:lnTo>
                    <a:lnTo>
                      <a:pt x="258" y="670"/>
                    </a:lnTo>
                    <a:lnTo>
                      <a:pt x="256" y="670"/>
                    </a:lnTo>
                    <a:lnTo>
                      <a:pt x="256" y="671"/>
                    </a:lnTo>
                    <a:lnTo>
                      <a:pt x="255" y="671"/>
                    </a:lnTo>
                    <a:lnTo>
                      <a:pt x="254" y="671"/>
                    </a:lnTo>
                    <a:lnTo>
                      <a:pt x="252" y="671"/>
                    </a:lnTo>
                    <a:lnTo>
                      <a:pt x="251" y="671"/>
                    </a:lnTo>
                    <a:lnTo>
                      <a:pt x="250" y="671"/>
                    </a:lnTo>
                    <a:lnTo>
                      <a:pt x="248" y="671"/>
                    </a:lnTo>
                    <a:lnTo>
                      <a:pt x="247" y="672"/>
                    </a:lnTo>
                    <a:lnTo>
                      <a:pt x="246" y="672"/>
                    </a:lnTo>
                    <a:lnTo>
                      <a:pt x="244" y="672"/>
                    </a:lnTo>
                    <a:lnTo>
                      <a:pt x="244" y="671"/>
                    </a:lnTo>
                    <a:lnTo>
                      <a:pt x="243" y="671"/>
                    </a:lnTo>
                    <a:lnTo>
                      <a:pt x="243" y="670"/>
                    </a:lnTo>
                    <a:lnTo>
                      <a:pt x="242" y="670"/>
                    </a:lnTo>
                    <a:lnTo>
                      <a:pt x="241" y="670"/>
                    </a:lnTo>
                    <a:lnTo>
                      <a:pt x="239" y="670"/>
                    </a:lnTo>
                    <a:lnTo>
                      <a:pt x="238" y="670"/>
                    </a:lnTo>
                    <a:lnTo>
                      <a:pt x="237" y="670"/>
                    </a:lnTo>
                    <a:lnTo>
                      <a:pt x="237" y="668"/>
                    </a:lnTo>
                    <a:lnTo>
                      <a:pt x="235" y="668"/>
                    </a:lnTo>
                    <a:lnTo>
                      <a:pt x="234" y="668"/>
                    </a:lnTo>
                    <a:lnTo>
                      <a:pt x="233" y="668"/>
                    </a:lnTo>
                    <a:lnTo>
                      <a:pt x="231" y="668"/>
                    </a:lnTo>
                    <a:lnTo>
                      <a:pt x="230" y="668"/>
                    </a:lnTo>
                    <a:lnTo>
                      <a:pt x="229" y="668"/>
                    </a:lnTo>
                    <a:lnTo>
                      <a:pt x="227" y="668"/>
                    </a:lnTo>
                    <a:lnTo>
                      <a:pt x="227" y="670"/>
                    </a:lnTo>
                    <a:lnTo>
                      <a:pt x="227" y="671"/>
                    </a:lnTo>
                    <a:lnTo>
                      <a:pt x="226" y="671"/>
                    </a:lnTo>
                    <a:lnTo>
                      <a:pt x="225" y="671"/>
                    </a:lnTo>
                    <a:lnTo>
                      <a:pt x="224" y="671"/>
                    </a:lnTo>
                    <a:lnTo>
                      <a:pt x="222" y="670"/>
                    </a:lnTo>
                    <a:lnTo>
                      <a:pt x="221" y="670"/>
                    </a:lnTo>
                    <a:lnTo>
                      <a:pt x="221" y="668"/>
                    </a:lnTo>
                    <a:lnTo>
                      <a:pt x="221" y="667"/>
                    </a:lnTo>
                    <a:lnTo>
                      <a:pt x="220" y="667"/>
                    </a:lnTo>
                    <a:lnTo>
                      <a:pt x="218" y="667"/>
                    </a:lnTo>
                    <a:lnTo>
                      <a:pt x="218" y="666"/>
                    </a:lnTo>
                    <a:lnTo>
                      <a:pt x="217" y="666"/>
                    </a:lnTo>
                    <a:lnTo>
                      <a:pt x="217" y="665"/>
                    </a:lnTo>
                    <a:lnTo>
                      <a:pt x="217" y="663"/>
                    </a:lnTo>
                    <a:lnTo>
                      <a:pt x="216" y="663"/>
                    </a:lnTo>
                    <a:lnTo>
                      <a:pt x="214" y="663"/>
                    </a:lnTo>
                    <a:lnTo>
                      <a:pt x="213" y="663"/>
                    </a:lnTo>
                    <a:lnTo>
                      <a:pt x="213" y="662"/>
                    </a:lnTo>
                    <a:lnTo>
                      <a:pt x="213" y="661"/>
                    </a:lnTo>
                    <a:lnTo>
                      <a:pt x="212" y="661"/>
                    </a:lnTo>
                    <a:lnTo>
                      <a:pt x="212" y="659"/>
                    </a:lnTo>
                    <a:lnTo>
                      <a:pt x="212" y="658"/>
                    </a:lnTo>
                    <a:lnTo>
                      <a:pt x="212" y="657"/>
                    </a:lnTo>
                    <a:lnTo>
                      <a:pt x="212" y="655"/>
                    </a:lnTo>
                    <a:lnTo>
                      <a:pt x="212" y="654"/>
                    </a:lnTo>
                    <a:lnTo>
                      <a:pt x="212" y="653"/>
                    </a:lnTo>
                    <a:lnTo>
                      <a:pt x="212" y="651"/>
                    </a:lnTo>
                    <a:lnTo>
                      <a:pt x="210" y="651"/>
                    </a:lnTo>
                    <a:lnTo>
                      <a:pt x="210" y="650"/>
                    </a:lnTo>
                    <a:lnTo>
                      <a:pt x="212" y="650"/>
                    </a:lnTo>
                    <a:lnTo>
                      <a:pt x="210" y="650"/>
                    </a:lnTo>
                    <a:lnTo>
                      <a:pt x="210" y="649"/>
                    </a:lnTo>
                    <a:lnTo>
                      <a:pt x="209" y="649"/>
                    </a:lnTo>
                    <a:lnTo>
                      <a:pt x="209" y="648"/>
                    </a:lnTo>
                    <a:lnTo>
                      <a:pt x="208" y="648"/>
                    </a:lnTo>
                    <a:lnTo>
                      <a:pt x="207" y="648"/>
                    </a:lnTo>
                    <a:lnTo>
                      <a:pt x="207" y="646"/>
                    </a:lnTo>
                    <a:lnTo>
                      <a:pt x="205" y="646"/>
                    </a:lnTo>
                    <a:lnTo>
                      <a:pt x="204" y="646"/>
                    </a:lnTo>
                    <a:lnTo>
                      <a:pt x="203" y="646"/>
                    </a:lnTo>
                    <a:lnTo>
                      <a:pt x="203" y="645"/>
                    </a:lnTo>
                    <a:lnTo>
                      <a:pt x="201" y="645"/>
                    </a:lnTo>
                    <a:lnTo>
                      <a:pt x="201" y="644"/>
                    </a:lnTo>
                    <a:lnTo>
                      <a:pt x="200" y="644"/>
                    </a:lnTo>
                    <a:lnTo>
                      <a:pt x="199" y="644"/>
                    </a:lnTo>
                    <a:lnTo>
                      <a:pt x="199" y="642"/>
                    </a:lnTo>
                    <a:lnTo>
                      <a:pt x="197" y="642"/>
                    </a:lnTo>
                    <a:lnTo>
                      <a:pt x="197" y="641"/>
                    </a:lnTo>
                    <a:lnTo>
                      <a:pt x="196" y="641"/>
                    </a:lnTo>
                    <a:lnTo>
                      <a:pt x="196" y="640"/>
                    </a:lnTo>
                    <a:lnTo>
                      <a:pt x="196" y="638"/>
                    </a:lnTo>
                    <a:lnTo>
                      <a:pt x="197" y="638"/>
                    </a:lnTo>
                    <a:lnTo>
                      <a:pt x="197" y="637"/>
                    </a:lnTo>
                    <a:lnTo>
                      <a:pt x="196" y="636"/>
                    </a:lnTo>
                    <a:lnTo>
                      <a:pt x="196" y="634"/>
                    </a:lnTo>
                    <a:lnTo>
                      <a:pt x="195" y="634"/>
                    </a:lnTo>
                    <a:lnTo>
                      <a:pt x="195" y="633"/>
                    </a:lnTo>
                    <a:lnTo>
                      <a:pt x="193" y="633"/>
                    </a:lnTo>
                    <a:lnTo>
                      <a:pt x="193" y="632"/>
                    </a:lnTo>
                    <a:lnTo>
                      <a:pt x="192" y="633"/>
                    </a:lnTo>
                    <a:lnTo>
                      <a:pt x="192" y="632"/>
                    </a:lnTo>
                    <a:lnTo>
                      <a:pt x="191" y="633"/>
                    </a:lnTo>
                    <a:lnTo>
                      <a:pt x="191" y="632"/>
                    </a:lnTo>
                    <a:lnTo>
                      <a:pt x="189" y="632"/>
                    </a:lnTo>
                    <a:lnTo>
                      <a:pt x="189" y="631"/>
                    </a:lnTo>
                    <a:lnTo>
                      <a:pt x="189" y="629"/>
                    </a:lnTo>
                    <a:lnTo>
                      <a:pt x="188" y="629"/>
                    </a:lnTo>
                    <a:lnTo>
                      <a:pt x="188" y="628"/>
                    </a:lnTo>
                    <a:lnTo>
                      <a:pt x="188" y="627"/>
                    </a:lnTo>
                    <a:lnTo>
                      <a:pt x="187" y="627"/>
                    </a:lnTo>
                    <a:lnTo>
                      <a:pt x="187" y="625"/>
                    </a:lnTo>
                    <a:lnTo>
                      <a:pt x="186" y="625"/>
                    </a:lnTo>
                    <a:lnTo>
                      <a:pt x="184" y="625"/>
                    </a:lnTo>
                    <a:lnTo>
                      <a:pt x="184" y="627"/>
                    </a:lnTo>
                    <a:lnTo>
                      <a:pt x="183" y="627"/>
                    </a:lnTo>
                    <a:lnTo>
                      <a:pt x="182" y="627"/>
                    </a:lnTo>
                    <a:lnTo>
                      <a:pt x="180" y="627"/>
                    </a:lnTo>
                    <a:lnTo>
                      <a:pt x="180" y="625"/>
                    </a:lnTo>
                    <a:lnTo>
                      <a:pt x="179" y="625"/>
                    </a:lnTo>
                    <a:lnTo>
                      <a:pt x="179" y="624"/>
                    </a:lnTo>
                    <a:lnTo>
                      <a:pt x="178" y="624"/>
                    </a:lnTo>
                    <a:lnTo>
                      <a:pt x="176" y="624"/>
                    </a:lnTo>
                    <a:lnTo>
                      <a:pt x="176" y="623"/>
                    </a:lnTo>
                    <a:lnTo>
                      <a:pt x="175" y="623"/>
                    </a:lnTo>
                    <a:lnTo>
                      <a:pt x="175" y="621"/>
                    </a:lnTo>
                    <a:lnTo>
                      <a:pt x="174" y="621"/>
                    </a:lnTo>
                    <a:lnTo>
                      <a:pt x="172" y="621"/>
                    </a:lnTo>
                    <a:lnTo>
                      <a:pt x="171" y="621"/>
                    </a:lnTo>
                    <a:lnTo>
                      <a:pt x="170" y="620"/>
                    </a:lnTo>
                    <a:lnTo>
                      <a:pt x="170" y="619"/>
                    </a:lnTo>
                    <a:lnTo>
                      <a:pt x="170" y="617"/>
                    </a:lnTo>
                    <a:lnTo>
                      <a:pt x="170" y="616"/>
                    </a:lnTo>
                    <a:lnTo>
                      <a:pt x="170" y="615"/>
                    </a:lnTo>
                    <a:lnTo>
                      <a:pt x="170" y="614"/>
                    </a:lnTo>
                    <a:lnTo>
                      <a:pt x="171" y="612"/>
                    </a:lnTo>
                    <a:lnTo>
                      <a:pt x="170" y="612"/>
                    </a:lnTo>
                    <a:lnTo>
                      <a:pt x="169" y="612"/>
                    </a:lnTo>
                    <a:lnTo>
                      <a:pt x="169" y="611"/>
                    </a:lnTo>
                    <a:lnTo>
                      <a:pt x="167" y="611"/>
                    </a:lnTo>
                    <a:lnTo>
                      <a:pt x="167" y="610"/>
                    </a:lnTo>
                    <a:lnTo>
                      <a:pt x="167" y="608"/>
                    </a:lnTo>
                    <a:lnTo>
                      <a:pt x="167" y="607"/>
                    </a:lnTo>
                    <a:lnTo>
                      <a:pt x="167" y="606"/>
                    </a:lnTo>
                    <a:lnTo>
                      <a:pt x="167" y="604"/>
                    </a:lnTo>
                    <a:lnTo>
                      <a:pt x="166" y="604"/>
                    </a:lnTo>
                    <a:lnTo>
                      <a:pt x="166" y="603"/>
                    </a:lnTo>
                    <a:lnTo>
                      <a:pt x="165" y="603"/>
                    </a:lnTo>
                    <a:lnTo>
                      <a:pt x="165" y="602"/>
                    </a:lnTo>
                    <a:lnTo>
                      <a:pt x="165" y="600"/>
                    </a:lnTo>
                    <a:lnTo>
                      <a:pt x="163" y="600"/>
                    </a:lnTo>
                    <a:lnTo>
                      <a:pt x="165" y="599"/>
                    </a:lnTo>
                    <a:lnTo>
                      <a:pt x="165" y="598"/>
                    </a:lnTo>
                    <a:lnTo>
                      <a:pt x="166" y="598"/>
                    </a:lnTo>
                    <a:lnTo>
                      <a:pt x="166" y="596"/>
                    </a:lnTo>
                    <a:lnTo>
                      <a:pt x="165" y="596"/>
                    </a:lnTo>
                    <a:lnTo>
                      <a:pt x="165" y="595"/>
                    </a:lnTo>
                    <a:lnTo>
                      <a:pt x="165" y="594"/>
                    </a:lnTo>
                    <a:lnTo>
                      <a:pt x="166" y="594"/>
                    </a:lnTo>
                    <a:lnTo>
                      <a:pt x="166" y="593"/>
                    </a:lnTo>
                    <a:lnTo>
                      <a:pt x="166" y="591"/>
                    </a:lnTo>
                    <a:lnTo>
                      <a:pt x="166" y="590"/>
                    </a:lnTo>
                    <a:lnTo>
                      <a:pt x="165" y="590"/>
                    </a:lnTo>
                    <a:lnTo>
                      <a:pt x="165" y="589"/>
                    </a:lnTo>
                    <a:lnTo>
                      <a:pt x="163" y="589"/>
                    </a:lnTo>
                    <a:lnTo>
                      <a:pt x="163" y="587"/>
                    </a:lnTo>
                    <a:lnTo>
                      <a:pt x="162" y="587"/>
                    </a:lnTo>
                    <a:lnTo>
                      <a:pt x="162" y="586"/>
                    </a:lnTo>
                    <a:lnTo>
                      <a:pt x="162" y="585"/>
                    </a:lnTo>
                    <a:lnTo>
                      <a:pt x="161" y="583"/>
                    </a:lnTo>
                    <a:lnTo>
                      <a:pt x="161" y="582"/>
                    </a:lnTo>
                    <a:lnTo>
                      <a:pt x="159" y="582"/>
                    </a:lnTo>
                    <a:lnTo>
                      <a:pt x="159" y="581"/>
                    </a:lnTo>
                    <a:lnTo>
                      <a:pt x="158" y="581"/>
                    </a:lnTo>
                    <a:lnTo>
                      <a:pt x="158" y="579"/>
                    </a:lnTo>
                    <a:lnTo>
                      <a:pt x="157" y="579"/>
                    </a:lnTo>
                    <a:lnTo>
                      <a:pt x="157" y="578"/>
                    </a:lnTo>
                    <a:lnTo>
                      <a:pt x="157" y="577"/>
                    </a:lnTo>
                    <a:lnTo>
                      <a:pt x="157" y="576"/>
                    </a:lnTo>
                    <a:lnTo>
                      <a:pt x="155" y="576"/>
                    </a:lnTo>
                    <a:lnTo>
                      <a:pt x="155" y="574"/>
                    </a:lnTo>
                    <a:lnTo>
                      <a:pt x="155" y="573"/>
                    </a:lnTo>
                    <a:lnTo>
                      <a:pt x="155" y="572"/>
                    </a:lnTo>
                    <a:lnTo>
                      <a:pt x="154" y="572"/>
                    </a:lnTo>
                    <a:lnTo>
                      <a:pt x="154" y="570"/>
                    </a:lnTo>
                    <a:lnTo>
                      <a:pt x="154" y="569"/>
                    </a:lnTo>
                    <a:lnTo>
                      <a:pt x="154" y="568"/>
                    </a:lnTo>
                    <a:lnTo>
                      <a:pt x="153" y="568"/>
                    </a:lnTo>
                    <a:lnTo>
                      <a:pt x="153" y="566"/>
                    </a:lnTo>
                    <a:lnTo>
                      <a:pt x="152" y="566"/>
                    </a:lnTo>
                    <a:lnTo>
                      <a:pt x="152" y="565"/>
                    </a:lnTo>
                    <a:lnTo>
                      <a:pt x="150" y="565"/>
                    </a:lnTo>
                    <a:lnTo>
                      <a:pt x="149" y="565"/>
                    </a:lnTo>
                    <a:lnTo>
                      <a:pt x="149" y="564"/>
                    </a:lnTo>
                    <a:lnTo>
                      <a:pt x="148" y="564"/>
                    </a:lnTo>
                    <a:lnTo>
                      <a:pt x="148" y="562"/>
                    </a:lnTo>
                    <a:lnTo>
                      <a:pt x="146" y="562"/>
                    </a:lnTo>
                    <a:lnTo>
                      <a:pt x="146" y="561"/>
                    </a:lnTo>
                    <a:lnTo>
                      <a:pt x="145" y="560"/>
                    </a:lnTo>
                    <a:lnTo>
                      <a:pt x="144" y="560"/>
                    </a:lnTo>
                    <a:lnTo>
                      <a:pt x="142" y="559"/>
                    </a:lnTo>
                    <a:lnTo>
                      <a:pt x="142" y="557"/>
                    </a:lnTo>
                    <a:lnTo>
                      <a:pt x="142" y="556"/>
                    </a:lnTo>
                    <a:lnTo>
                      <a:pt x="142" y="555"/>
                    </a:lnTo>
                    <a:lnTo>
                      <a:pt x="141" y="555"/>
                    </a:lnTo>
                    <a:lnTo>
                      <a:pt x="141" y="553"/>
                    </a:lnTo>
                    <a:lnTo>
                      <a:pt x="141" y="552"/>
                    </a:lnTo>
                    <a:lnTo>
                      <a:pt x="141" y="551"/>
                    </a:lnTo>
                    <a:lnTo>
                      <a:pt x="142" y="551"/>
                    </a:lnTo>
                    <a:lnTo>
                      <a:pt x="142" y="549"/>
                    </a:lnTo>
                    <a:lnTo>
                      <a:pt x="142" y="548"/>
                    </a:lnTo>
                    <a:lnTo>
                      <a:pt x="144" y="548"/>
                    </a:lnTo>
                    <a:lnTo>
                      <a:pt x="144" y="547"/>
                    </a:lnTo>
                    <a:lnTo>
                      <a:pt x="144" y="545"/>
                    </a:lnTo>
                    <a:lnTo>
                      <a:pt x="145" y="545"/>
                    </a:lnTo>
                    <a:lnTo>
                      <a:pt x="145" y="544"/>
                    </a:lnTo>
                    <a:lnTo>
                      <a:pt x="146" y="544"/>
                    </a:lnTo>
                    <a:lnTo>
                      <a:pt x="146" y="543"/>
                    </a:lnTo>
                    <a:lnTo>
                      <a:pt x="145" y="543"/>
                    </a:lnTo>
                    <a:lnTo>
                      <a:pt x="145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4" y="538"/>
                    </a:lnTo>
                    <a:lnTo>
                      <a:pt x="142" y="538"/>
                    </a:lnTo>
                    <a:lnTo>
                      <a:pt x="142" y="536"/>
                    </a:lnTo>
                    <a:lnTo>
                      <a:pt x="141" y="538"/>
                    </a:lnTo>
                    <a:lnTo>
                      <a:pt x="141" y="536"/>
                    </a:lnTo>
                    <a:lnTo>
                      <a:pt x="140" y="536"/>
                    </a:lnTo>
                    <a:lnTo>
                      <a:pt x="140" y="535"/>
                    </a:lnTo>
                    <a:lnTo>
                      <a:pt x="140" y="534"/>
                    </a:lnTo>
                    <a:lnTo>
                      <a:pt x="138" y="534"/>
                    </a:lnTo>
                    <a:lnTo>
                      <a:pt x="138" y="532"/>
                    </a:lnTo>
                    <a:lnTo>
                      <a:pt x="137" y="532"/>
                    </a:lnTo>
                    <a:lnTo>
                      <a:pt x="136" y="531"/>
                    </a:lnTo>
                    <a:lnTo>
                      <a:pt x="135" y="531"/>
                    </a:lnTo>
                    <a:lnTo>
                      <a:pt x="133" y="531"/>
                    </a:lnTo>
                    <a:lnTo>
                      <a:pt x="132" y="531"/>
                    </a:lnTo>
                    <a:lnTo>
                      <a:pt x="132" y="530"/>
                    </a:lnTo>
                    <a:lnTo>
                      <a:pt x="131" y="530"/>
                    </a:lnTo>
                    <a:lnTo>
                      <a:pt x="131" y="528"/>
                    </a:lnTo>
                    <a:lnTo>
                      <a:pt x="129" y="528"/>
                    </a:lnTo>
                    <a:lnTo>
                      <a:pt x="128" y="528"/>
                    </a:lnTo>
                    <a:lnTo>
                      <a:pt x="128" y="527"/>
                    </a:lnTo>
                    <a:lnTo>
                      <a:pt x="128" y="526"/>
                    </a:lnTo>
                    <a:lnTo>
                      <a:pt x="127" y="526"/>
                    </a:lnTo>
                    <a:lnTo>
                      <a:pt x="127" y="525"/>
                    </a:lnTo>
                    <a:lnTo>
                      <a:pt x="125" y="523"/>
                    </a:lnTo>
                    <a:lnTo>
                      <a:pt x="125" y="522"/>
                    </a:lnTo>
                    <a:lnTo>
                      <a:pt x="125" y="521"/>
                    </a:lnTo>
                    <a:lnTo>
                      <a:pt x="125" y="519"/>
                    </a:lnTo>
                    <a:lnTo>
                      <a:pt x="124" y="519"/>
                    </a:lnTo>
                    <a:lnTo>
                      <a:pt x="124" y="518"/>
                    </a:lnTo>
                    <a:lnTo>
                      <a:pt x="124" y="517"/>
                    </a:lnTo>
                    <a:lnTo>
                      <a:pt x="125" y="517"/>
                    </a:lnTo>
                    <a:lnTo>
                      <a:pt x="125" y="515"/>
                    </a:lnTo>
                    <a:lnTo>
                      <a:pt x="125" y="514"/>
                    </a:lnTo>
                    <a:lnTo>
                      <a:pt x="125" y="513"/>
                    </a:lnTo>
                    <a:lnTo>
                      <a:pt x="125" y="511"/>
                    </a:lnTo>
                    <a:lnTo>
                      <a:pt x="124" y="511"/>
                    </a:lnTo>
                    <a:lnTo>
                      <a:pt x="124" y="510"/>
                    </a:lnTo>
                    <a:lnTo>
                      <a:pt x="123" y="510"/>
                    </a:lnTo>
                    <a:lnTo>
                      <a:pt x="121" y="510"/>
                    </a:lnTo>
                    <a:lnTo>
                      <a:pt x="121" y="509"/>
                    </a:lnTo>
                    <a:lnTo>
                      <a:pt x="120" y="509"/>
                    </a:lnTo>
                    <a:lnTo>
                      <a:pt x="120" y="507"/>
                    </a:lnTo>
                    <a:lnTo>
                      <a:pt x="119" y="507"/>
                    </a:lnTo>
                    <a:lnTo>
                      <a:pt x="119" y="506"/>
                    </a:lnTo>
                    <a:lnTo>
                      <a:pt x="117" y="506"/>
                    </a:lnTo>
                    <a:lnTo>
                      <a:pt x="116" y="506"/>
                    </a:lnTo>
                    <a:lnTo>
                      <a:pt x="116" y="505"/>
                    </a:lnTo>
                    <a:lnTo>
                      <a:pt x="116" y="504"/>
                    </a:lnTo>
                    <a:lnTo>
                      <a:pt x="115" y="504"/>
                    </a:lnTo>
                    <a:lnTo>
                      <a:pt x="115" y="502"/>
                    </a:lnTo>
                    <a:lnTo>
                      <a:pt x="114" y="501"/>
                    </a:lnTo>
                    <a:lnTo>
                      <a:pt x="112" y="500"/>
                    </a:lnTo>
                    <a:lnTo>
                      <a:pt x="111" y="500"/>
                    </a:lnTo>
                    <a:lnTo>
                      <a:pt x="111" y="498"/>
                    </a:lnTo>
                    <a:lnTo>
                      <a:pt x="110" y="498"/>
                    </a:lnTo>
                    <a:lnTo>
                      <a:pt x="108" y="498"/>
                    </a:lnTo>
                    <a:lnTo>
                      <a:pt x="108" y="497"/>
                    </a:lnTo>
                    <a:lnTo>
                      <a:pt x="108" y="496"/>
                    </a:lnTo>
                    <a:lnTo>
                      <a:pt x="107" y="496"/>
                    </a:lnTo>
                    <a:lnTo>
                      <a:pt x="107" y="494"/>
                    </a:lnTo>
                    <a:lnTo>
                      <a:pt x="106" y="494"/>
                    </a:lnTo>
                    <a:lnTo>
                      <a:pt x="106" y="493"/>
                    </a:lnTo>
                    <a:lnTo>
                      <a:pt x="104" y="492"/>
                    </a:lnTo>
                    <a:lnTo>
                      <a:pt x="104" y="490"/>
                    </a:lnTo>
                    <a:lnTo>
                      <a:pt x="103" y="489"/>
                    </a:lnTo>
                    <a:lnTo>
                      <a:pt x="102" y="489"/>
                    </a:lnTo>
                    <a:lnTo>
                      <a:pt x="102" y="488"/>
                    </a:lnTo>
                    <a:lnTo>
                      <a:pt x="102" y="487"/>
                    </a:lnTo>
                    <a:lnTo>
                      <a:pt x="100" y="487"/>
                    </a:lnTo>
                    <a:lnTo>
                      <a:pt x="100" y="485"/>
                    </a:lnTo>
                    <a:lnTo>
                      <a:pt x="100" y="484"/>
                    </a:lnTo>
                    <a:lnTo>
                      <a:pt x="100" y="483"/>
                    </a:lnTo>
                    <a:lnTo>
                      <a:pt x="100" y="481"/>
                    </a:lnTo>
                    <a:lnTo>
                      <a:pt x="99" y="481"/>
                    </a:lnTo>
                    <a:lnTo>
                      <a:pt x="99" y="480"/>
                    </a:lnTo>
                    <a:lnTo>
                      <a:pt x="99" y="479"/>
                    </a:lnTo>
                    <a:lnTo>
                      <a:pt x="98" y="479"/>
                    </a:lnTo>
                    <a:lnTo>
                      <a:pt x="98" y="477"/>
                    </a:lnTo>
                    <a:lnTo>
                      <a:pt x="98" y="476"/>
                    </a:lnTo>
                    <a:lnTo>
                      <a:pt x="97" y="476"/>
                    </a:lnTo>
                    <a:lnTo>
                      <a:pt x="97" y="475"/>
                    </a:lnTo>
                    <a:lnTo>
                      <a:pt x="95" y="475"/>
                    </a:lnTo>
                    <a:lnTo>
                      <a:pt x="95" y="473"/>
                    </a:lnTo>
                    <a:lnTo>
                      <a:pt x="94" y="473"/>
                    </a:lnTo>
                    <a:lnTo>
                      <a:pt x="94" y="472"/>
                    </a:lnTo>
                    <a:lnTo>
                      <a:pt x="93" y="472"/>
                    </a:lnTo>
                    <a:lnTo>
                      <a:pt x="93" y="471"/>
                    </a:lnTo>
                    <a:lnTo>
                      <a:pt x="91" y="471"/>
                    </a:lnTo>
                    <a:lnTo>
                      <a:pt x="90" y="471"/>
                    </a:lnTo>
                    <a:lnTo>
                      <a:pt x="89" y="471"/>
                    </a:lnTo>
                    <a:lnTo>
                      <a:pt x="87" y="471"/>
                    </a:lnTo>
                    <a:lnTo>
                      <a:pt x="87" y="470"/>
                    </a:lnTo>
                    <a:lnTo>
                      <a:pt x="86" y="470"/>
                    </a:lnTo>
                    <a:lnTo>
                      <a:pt x="85" y="468"/>
                    </a:lnTo>
                    <a:lnTo>
                      <a:pt x="85" y="467"/>
                    </a:lnTo>
                    <a:lnTo>
                      <a:pt x="85" y="466"/>
                    </a:lnTo>
                    <a:lnTo>
                      <a:pt x="83" y="466"/>
                    </a:lnTo>
                    <a:lnTo>
                      <a:pt x="83" y="464"/>
                    </a:lnTo>
                    <a:lnTo>
                      <a:pt x="83" y="463"/>
                    </a:lnTo>
                    <a:lnTo>
                      <a:pt x="83" y="462"/>
                    </a:lnTo>
                    <a:lnTo>
                      <a:pt x="82" y="462"/>
                    </a:lnTo>
                    <a:lnTo>
                      <a:pt x="82" y="460"/>
                    </a:lnTo>
                    <a:lnTo>
                      <a:pt x="81" y="460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8" y="459"/>
                    </a:lnTo>
                    <a:lnTo>
                      <a:pt x="77" y="459"/>
                    </a:lnTo>
                    <a:lnTo>
                      <a:pt x="76" y="459"/>
                    </a:lnTo>
                    <a:lnTo>
                      <a:pt x="76" y="458"/>
                    </a:lnTo>
                    <a:lnTo>
                      <a:pt x="74" y="458"/>
                    </a:lnTo>
                    <a:lnTo>
                      <a:pt x="73" y="458"/>
                    </a:lnTo>
                    <a:lnTo>
                      <a:pt x="73" y="456"/>
                    </a:lnTo>
                    <a:lnTo>
                      <a:pt x="72" y="456"/>
                    </a:lnTo>
                    <a:lnTo>
                      <a:pt x="72" y="455"/>
                    </a:lnTo>
                    <a:lnTo>
                      <a:pt x="70" y="455"/>
                    </a:lnTo>
                    <a:lnTo>
                      <a:pt x="70" y="454"/>
                    </a:lnTo>
                    <a:lnTo>
                      <a:pt x="69" y="454"/>
                    </a:lnTo>
                    <a:lnTo>
                      <a:pt x="68" y="453"/>
                    </a:lnTo>
                    <a:lnTo>
                      <a:pt x="66" y="453"/>
                    </a:lnTo>
                    <a:lnTo>
                      <a:pt x="66" y="451"/>
                    </a:lnTo>
                    <a:lnTo>
                      <a:pt x="65" y="453"/>
                    </a:lnTo>
                    <a:lnTo>
                      <a:pt x="65" y="451"/>
                    </a:lnTo>
                    <a:lnTo>
                      <a:pt x="64" y="451"/>
                    </a:lnTo>
                    <a:lnTo>
                      <a:pt x="62" y="451"/>
                    </a:lnTo>
                    <a:lnTo>
                      <a:pt x="61" y="451"/>
                    </a:lnTo>
                    <a:lnTo>
                      <a:pt x="60" y="451"/>
                    </a:lnTo>
                    <a:lnTo>
                      <a:pt x="57" y="453"/>
                    </a:lnTo>
                    <a:lnTo>
                      <a:pt x="56" y="451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2" y="450"/>
                    </a:lnTo>
                    <a:lnTo>
                      <a:pt x="52" y="449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3" y="446"/>
                    </a:lnTo>
                    <a:lnTo>
                      <a:pt x="55" y="446"/>
                    </a:lnTo>
                    <a:lnTo>
                      <a:pt x="55" y="445"/>
                    </a:lnTo>
                    <a:lnTo>
                      <a:pt x="56" y="445"/>
                    </a:lnTo>
                    <a:lnTo>
                      <a:pt x="56" y="443"/>
                    </a:lnTo>
                    <a:lnTo>
                      <a:pt x="57" y="443"/>
                    </a:lnTo>
                    <a:lnTo>
                      <a:pt x="59" y="443"/>
                    </a:lnTo>
                    <a:lnTo>
                      <a:pt x="59" y="442"/>
                    </a:lnTo>
                    <a:lnTo>
                      <a:pt x="60" y="442"/>
                    </a:lnTo>
                    <a:lnTo>
                      <a:pt x="61" y="442"/>
                    </a:lnTo>
                    <a:lnTo>
                      <a:pt x="61" y="441"/>
                    </a:lnTo>
                    <a:lnTo>
                      <a:pt x="62" y="441"/>
                    </a:lnTo>
                    <a:lnTo>
                      <a:pt x="62" y="439"/>
                    </a:lnTo>
                    <a:lnTo>
                      <a:pt x="64" y="439"/>
                    </a:lnTo>
                    <a:lnTo>
                      <a:pt x="64" y="438"/>
                    </a:lnTo>
                    <a:lnTo>
                      <a:pt x="64" y="437"/>
                    </a:lnTo>
                    <a:lnTo>
                      <a:pt x="64" y="435"/>
                    </a:lnTo>
                    <a:lnTo>
                      <a:pt x="62" y="435"/>
                    </a:lnTo>
                    <a:lnTo>
                      <a:pt x="62" y="434"/>
                    </a:lnTo>
                    <a:lnTo>
                      <a:pt x="62" y="433"/>
                    </a:lnTo>
                    <a:lnTo>
                      <a:pt x="61" y="433"/>
                    </a:lnTo>
                    <a:lnTo>
                      <a:pt x="61" y="432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0" y="429"/>
                    </a:lnTo>
                    <a:lnTo>
                      <a:pt x="59" y="429"/>
                    </a:lnTo>
                    <a:lnTo>
                      <a:pt x="59" y="428"/>
                    </a:lnTo>
                    <a:lnTo>
                      <a:pt x="59" y="426"/>
                    </a:lnTo>
                    <a:lnTo>
                      <a:pt x="57" y="426"/>
                    </a:lnTo>
                    <a:lnTo>
                      <a:pt x="57" y="425"/>
                    </a:lnTo>
                    <a:lnTo>
                      <a:pt x="57" y="424"/>
                    </a:lnTo>
                    <a:lnTo>
                      <a:pt x="56" y="424"/>
                    </a:lnTo>
                    <a:lnTo>
                      <a:pt x="56" y="422"/>
                    </a:lnTo>
                    <a:lnTo>
                      <a:pt x="55" y="422"/>
                    </a:lnTo>
                    <a:lnTo>
                      <a:pt x="55" y="421"/>
                    </a:lnTo>
                    <a:lnTo>
                      <a:pt x="55" y="420"/>
                    </a:lnTo>
                    <a:lnTo>
                      <a:pt x="55" y="418"/>
                    </a:lnTo>
                    <a:lnTo>
                      <a:pt x="55" y="417"/>
                    </a:lnTo>
                    <a:lnTo>
                      <a:pt x="55" y="416"/>
                    </a:lnTo>
                    <a:lnTo>
                      <a:pt x="56" y="416"/>
                    </a:lnTo>
                    <a:lnTo>
                      <a:pt x="56" y="415"/>
                    </a:lnTo>
                    <a:lnTo>
                      <a:pt x="56" y="413"/>
                    </a:lnTo>
                    <a:lnTo>
                      <a:pt x="56" y="412"/>
                    </a:lnTo>
                    <a:lnTo>
                      <a:pt x="56" y="411"/>
                    </a:lnTo>
                    <a:lnTo>
                      <a:pt x="57" y="411"/>
                    </a:lnTo>
                    <a:lnTo>
                      <a:pt x="57" y="409"/>
                    </a:lnTo>
                    <a:lnTo>
                      <a:pt x="57" y="408"/>
                    </a:ln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  <a:lnTo>
                      <a:pt x="492" y="117"/>
                    </a:lnTo>
                    <a:lnTo>
                      <a:pt x="493" y="117"/>
                    </a:lnTo>
                    <a:lnTo>
                      <a:pt x="493" y="119"/>
                    </a:lnTo>
                    <a:lnTo>
                      <a:pt x="493" y="120"/>
                    </a:lnTo>
                    <a:lnTo>
                      <a:pt x="493" y="121"/>
                    </a:lnTo>
                    <a:lnTo>
                      <a:pt x="492" y="121"/>
                    </a:lnTo>
                    <a:lnTo>
                      <a:pt x="492" y="123"/>
                    </a:lnTo>
                    <a:lnTo>
                      <a:pt x="493" y="123"/>
                    </a:lnTo>
                    <a:lnTo>
                      <a:pt x="493" y="124"/>
                    </a:lnTo>
                    <a:lnTo>
                      <a:pt x="493" y="125"/>
                    </a:lnTo>
                    <a:lnTo>
                      <a:pt x="493" y="127"/>
                    </a:lnTo>
                    <a:lnTo>
                      <a:pt x="493" y="128"/>
                    </a:lnTo>
                    <a:lnTo>
                      <a:pt x="492" y="127"/>
                    </a:lnTo>
                    <a:lnTo>
                      <a:pt x="492" y="128"/>
                    </a:lnTo>
                    <a:lnTo>
                      <a:pt x="493" y="128"/>
                    </a:lnTo>
                    <a:lnTo>
                      <a:pt x="493" y="129"/>
                    </a:lnTo>
                    <a:lnTo>
                      <a:pt x="492" y="129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32"/>
                    </a:lnTo>
                    <a:lnTo>
                      <a:pt x="495" y="132"/>
                    </a:lnTo>
                    <a:lnTo>
                      <a:pt x="495" y="133"/>
                    </a:lnTo>
                    <a:lnTo>
                      <a:pt x="496" y="133"/>
                    </a:lnTo>
                    <a:lnTo>
                      <a:pt x="496" y="134"/>
                    </a:lnTo>
                    <a:lnTo>
                      <a:pt x="496" y="136"/>
                    </a:lnTo>
                    <a:lnTo>
                      <a:pt x="497" y="136"/>
                    </a:lnTo>
                    <a:lnTo>
                      <a:pt x="497" y="137"/>
                    </a:lnTo>
                    <a:lnTo>
                      <a:pt x="498" y="137"/>
                    </a:lnTo>
                    <a:lnTo>
                      <a:pt x="498" y="138"/>
                    </a:lnTo>
                    <a:lnTo>
                      <a:pt x="500" y="138"/>
                    </a:lnTo>
                    <a:lnTo>
                      <a:pt x="501" y="138"/>
                    </a:lnTo>
                    <a:lnTo>
                      <a:pt x="501" y="140"/>
                    </a:lnTo>
                    <a:lnTo>
                      <a:pt x="501" y="141"/>
                    </a:lnTo>
                    <a:lnTo>
                      <a:pt x="501" y="142"/>
                    </a:lnTo>
                    <a:lnTo>
                      <a:pt x="502" y="142"/>
                    </a:lnTo>
                    <a:lnTo>
                      <a:pt x="502" y="144"/>
                    </a:lnTo>
                    <a:lnTo>
                      <a:pt x="502" y="145"/>
                    </a:lnTo>
                    <a:lnTo>
                      <a:pt x="502" y="146"/>
                    </a:lnTo>
                    <a:lnTo>
                      <a:pt x="502" y="148"/>
                    </a:lnTo>
                    <a:lnTo>
                      <a:pt x="502" y="149"/>
                    </a:lnTo>
                    <a:lnTo>
                      <a:pt x="502" y="150"/>
                    </a:lnTo>
                    <a:lnTo>
                      <a:pt x="502" y="151"/>
                    </a:lnTo>
                    <a:lnTo>
                      <a:pt x="502" y="150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3"/>
                    </a:lnTo>
                    <a:lnTo>
                      <a:pt x="502" y="153"/>
                    </a:lnTo>
                    <a:lnTo>
                      <a:pt x="502" y="154"/>
                    </a:lnTo>
                    <a:lnTo>
                      <a:pt x="504" y="154"/>
                    </a:lnTo>
                    <a:lnTo>
                      <a:pt x="505" y="154"/>
                    </a:lnTo>
                    <a:lnTo>
                      <a:pt x="504" y="154"/>
                    </a:lnTo>
                    <a:lnTo>
                      <a:pt x="504" y="155"/>
                    </a:lnTo>
                    <a:lnTo>
                      <a:pt x="502" y="157"/>
                    </a:lnTo>
                    <a:lnTo>
                      <a:pt x="501" y="157"/>
                    </a:lnTo>
                    <a:lnTo>
                      <a:pt x="500" y="157"/>
                    </a:lnTo>
                    <a:lnTo>
                      <a:pt x="498" y="157"/>
                    </a:lnTo>
                    <a:lnTo>
                      <a:pt x="498" y="158"/>
                    </a:lnTo>
                    <a:lnTo>
                      <a:pt x="498" y="159"/>
                    </a:lnTo>
                    <a:lnTo>
                      <a:pt x="500" y="159"/>
                    </a:lnTo>
                    <a:lnTo>
                      <a:pt x="500" y="161"/>
                    </a:lnTo>
                    <a:lnTo>
                      <a:pt x="498" y="161"/>
                    </a:lnTo>
                    <a:lnTo>
                      <a:pt x="498" y="162"/>
                    </a:lnTo>
                    <a:lnTo>
                      <a:pt x="497" y="162"/>
                    </a:lnTo>
                    <a:lnTo>
                      <a:pt x="496" y="162"/>
                    </a:lnTo>
                    <a:lnTo>
                      <a:pt x="495" y="162"/>
                    </a:lnTo>
                    <a:lnTo>
                      <a:pt x="495" y="163"/>
                    </a:lnTo>
                    <a:lnTo>
                      <a:pt x="493" y="163"/>
                    </a:lnTo>
                    <a:lnTo>
                      <a:pt x="492" y="163"/>
                    </a:lnTo>
                    <a:lnTo>
                      <a:pt x="492" y="165"/>
                    </a:lnTo>
                    <a:lnTo>
                      <a:pt x="491" y="165"/>
                    </a:lnTo>
                    <a:lnTo>
                      <a:pt x="491" y="166"/>
                    </a:lnTo>
                    <a:lnTo>
                      <a:pt x="489" y="166"/>
                    </a:lnTo>
                    <a:lnTo>
                      <a:pt x="488" y="166"/>
                    </a:lnTo>
                    <a:lnTo>
                      <a:pt x="487" y="166"/>
                    </a:lnTo>
                    <a:lnTo>
                      <a:pt x="485" y="166"/>
                    </a:lnTo>
                    <a:lnTo>
                      <a:pt x="485" y="167"/>
                    </a:lnTo>
                    <a:lnTo>
                      <a:pt x="484" y="168"/>
                    </a:lnTo>
                    <a:lnTo>
                      <a:pt x="484" y="170"/>
                    </a:lnTo>
                    <a:lnTo>
                      <a:pt x="485" y="170"/>
                    </a:lnTo>
                    <a:lnTo>
                      <a:pt x="485" y="171"/>
                    </a:lnTo>
                    <a:lnTo>
                      <a:pt x="487" y="171"/>
                    </a:lnTo>
                    <a:lnTo>
                      <a:pt x="487" y="172"/>
                    </a:lnTo>
                    <a:lnTo>
                      <a:pt x="488" y="172"/>
                    </a:lnTo>
                    <a:lnTo>
                      <a:pt x="488" y="174"/>
                    </a:lnTo>
                    <a:lnTo>
                      <a:pt x="493" y="179"/>
                    </a:lnTo>
                    <a:lnTo>
                      <a:pt x="496" y="182"/>
                    </a:lnTo>
                    <a:lnTo>
                      <a:pt x="498" y="184"/>
                    </a:lnTo>
                    <a:lnTo>
                      <a:pt x="504" y="189"/>
                    </a:lnTo>
                    <a:lnTo>
                      <a:pt x="505" y="189"/>
                    </a:lnTo>
                    <a:lnTo>
                      <a:pt x="505" y="191"/>
                    </a:lnTo>
                    <a:lnTo>
                      <a:pt x="505" y="192"/>
                    </a:lnTo>
                    <a:lnTo>
                      <a:pt x="505" y="193"/>
                    </a:lnTo>
                    <a:lnTo>
                      <a:pt x="505" y="195"/>
                    </a:lnTo>
                    <a:lnTo>
                      <a:pt x="506" y="195"/>
                    </a:lnTo>
                    <a:lnTo>
                      <a:pt x="506" y="196"/>
                    </a:lnTo>
                    <a:lnTo>
                      <a:pt x="508" y="196"/>
                    </a:lnTo>
                    <a:lnTo>
                      <a:pt x="508" y="197"/>
                    </a:lnTo>
                    <a:lnTo>
                      <a:pt x="509" y="197"/>
                    </a:lnTo>
                    <a:lnTo>
                      <a:pt x="509" y="199"/>
                    </a:lnTo>
                    <a:lnTo>
                      <a:pt x="510" y="199"/>
                    </a:lnTo>
                    <a:lnTo>
                      <a:pt x="510" y="200"/>
                    </a:lnTo>
                    <a:lnTo>
                      <a:pt x="512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4" y="201"/>
                    </a:lnTo>
                    <a:lnTo>
                      <a:pt x="514" y="202"/>
                    </a:lnTo>
                    <a:lnTo>
                      <a:pt x="515" y="204"/>
                    </a:lnTo>
                    <a:lnTo>
                      <a:pt x="517" y="205"/>
                    </a:lnTo>
                    <a:lnTo>
                      <a:pt x="517" y="206"/>
                    </a:lnTo>
                    <a:lnTo>
                      <a:pt x="519" y="213"/>
                    </a:lnTo>
                    <a:lnTo>
                      <a:pt x="521" y="217"/>
                    </a:lnTo>
                    <a:lnTo>
                      <a:pt x="522" y="220"/>
                    </a:lnTo>
                    <a:lnTo>
                      <a:pt x="525" y="226"/>
                    </a:lnTo>
                    <a:lnTo>
                      <a:pt x="525" y="227"/>
                    </a:lnTo>
                    <a:lnTo>
                      <a:pt x="526" y="231"/>
                    </a:lnTo>
                    <a:lnTo>
                      <a:pt x="527" y="234"/>
                    </a:lnTo>
                    <a:lnTo>
                      <a:pt x="529" y="234"/>
                    </a:lnTo>
                    <a:lnTo>
                      <a:pt x="529" y="235"/>
                    </a:lnTo>
                    <a:lnTo>
                      <a:pt x="529" y="238"/>
                    </a:lnTo>
                    <a:lnTo>
                      <a:pt x="529" y="239"/>
                    </a:lnTo>
                    <a:lnTo>
                      <a:pt x="529" y="240"/>
                    </a:lnTo>
                    <a:lnTo>
                      <a:pt x="529" y="242"/>
                    </a:lnTo>
                    <a:lnTo>
                      <a:pt x="527" y="242"/>
                    </a:lnTo>
                    <a:lnTo>
                      <a:pt x="529" y="242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9" y="244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7" y="247"/>
                    </a:lnTo>
                    <a:lnTo>
                      <a:pt x="527" y="248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6" y="251"/>
                    </a:lnTo>
                    <a:lnTo>
                      <a:pt x="525" y="251"/>
                    </a:lnTo>
                    <a:lnTo>
                      <a:pt x="525" y="252"/>
                    </a:lnTo>
                    <a:lnTo>
                      <a:pt x="526" y="252"/>
                    </a:lnTo>
                    <a:lnTo>
                      <a:pt x="525" y="252"/>
                    </a:lnTo>
                    <a:lnTo>
                      <a:pt x="525" y="254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5" y="256"/>
                    </a:lnTo>
                    <a:lnTo>
                      <a:pt x="525" y="257"/>
                    </a:lnTo>
                    <a:lnTo>
                      <a:pt x="523" y="257"/>
                    </a:lnTo>
                    <a:lnTo>
                      <a:pt x="523" y="259"/>
                    </a:lnTo>
                    <a:lnTo>
                      <a:pt x="523" y="260"/>
                    </a:lnTo>
                    <a:lnTo>
                      <a:pt x="522" y="260"/>
                    </a:lnTo>
                    <a:lnTo>
                      <a:pt x="522" y="261"/>
                    </a:lnTo>
                    <a:lnTo>
                      <a:pt x="522" y="263"/>
                    </a:lnTo>
                    <a:lnTo>
                      <a:pt x="522" y="264"/>
                    </a:lnTo>
                    <a:lnTo>
                      <a:pt x="523" y="264"/>
                    </a:lnTo>
                    <a:lnTo>
                      <a:pt x="523" y="265"/>
                    </a:lnTo>
                    <a:lnTo>
                      <a:pt x="522" y="265"/>
                    </a:lnTo>
                    <a:lnTo>
                      <a:pt x="522" y="264"/>
                    </a:lnTo>
                    <a:lnTo>
                      <a:pt x="521" y="264"/>
                    </a:lnTo>
                    <a:lnTo>
                      <a:pt x="519" y="264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21" y="267"/>
                    </a:lnTo>
                    <a:lnTo>
                      <a:pt x="522" y="267"/>
                    </a:lnTo>
                    <a:lnTo>
                      <a:pt x="522" y="268"/>
                    </a:lnTo>
                    <a:lnTo>
                      <a:pt x="523" y="268"/>
                    </a:lnTo>
                    <a:lnTo>
                      <a:pt x="523" y="269"/>
                    </a:lnTo>
                    <a:lnTo>
                      <a:pt x="523" y="271"/>
                    </a:lnTo>
                    <a:lnTo>
                      <a:pt x="525" y="271"/>
                    </a:lnTo>
                    <a:lnTo>
                      <a:pt x="525" y="272"/>
                    </a:lnTo>
                    <a:lnTo>
                      <a:pt x="523" y="272"/>
                    </a:lnTo>
                    <a:lnTo>
                      <a:pt x="525" y="272"/>
                    </a:lnTo>
                    <a:lnTo>
                      <a:pt x="525" y="273"/>
                    </a:lnTo>
                    <a:lnTo>
                      <a:pt x="525" y="274"/>
                    </a:lnTo>
                    <a:lnTo>
                      <a:pt x="526" y="274"/>
                    </a:lnTo>
                    <a:lnTo>
                      <a:pt x="526" y="276"/>
                    </a:lnTo>
                    <a:lnTo>
                      <a:pt x="527" y="276"/>
                    </a:lnTo>
                    <a:lnTo>
                      <a:pt x="527" y="277"/>
                    </a:lnTo>
                    <a:lnTo>
                      <a:pt x="527" y="278"/>
                    </a:lnTo>
                    <a:lnTo>
                      <a:pt x="529" y="278"/>
                    </a:lnTo>
                    <a:lnTo>
                      <a:pt x="530" y="278"/>
                    </a:lnTo>
                    <a:lnTo>
                      <a:pt x="530" y="280"/>
                    </a:lnTo>
                    <a:lnTo>
                      <a:pt x="529" y="281"/>
                    </a:lnTo>
                    <a:lnTo>
                      <a:pt x="530" y="281"/>
                    </a:lnTo>
                    <a:lnTo>
                      <a:pt x="530" y="280"/>
                    </a:lnTo>
                    <a:lnTo>
                      <a:pt x="531" y="280"/>
                    </a:lnTo>
                    <a:lnTo>
                      <a:pt x="532" y="278"/>
                    </a:lnTo>
                    <a:lnTo>
                      <a:pt x="534" y="278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6" y="277"/>
                    </a:lnTo>
                    <a:lnTo>
                      <a:pt x="538" y="277"/>
                    </a:lnTo>
                    <a:lnTo>
                      <a:pt x="538" y="276"/>
                    </a:lnTo>
                    <a:lnTo>
                      <a:pt x="539" y="276"/>
                    </a:lnTo>
                    <a:lnTo>
                      <a:pt x="540" y="276"/>
                    </a:lnTo>
                    <a:lnTo>
                      <a:pt x="539" y="276"/>
                    </a:lnTo>
                    <a:lnTo>
                      <a:pt x="539" y="274"/>
                    </a:lnTo>
                    <a:lnTo>
                      <a:pt x="540" y="274"/>
                    </a:lnTo>
                    <a:lnTo>
                      <a:pt x="540" y="273"/>
                    </a:lnTo>
                    <a:lnTo>
                      <a:pt x="542" y="273"/>
                    </a:lnTo>
                    <a:lnTo>
                      <a:pt x="542" y="274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6" y="274"/>
                    </a:lnTo>
                    <a:lnTo>
                      <a:pt x="544" y="274"/>
                    </a:lnTo>
                    <a:lnTo>
                      <a:pt x="546" y="273"/>
                    </a:lnTo>
                    <a:lnTo>
                      <a:pt x="544" y="273"/>
                    </a:lnTo>
                    <a:lnTo>
                      <a:pt x="546" y="273"/>
                    </a:lnTo>
                    <a:lnTo>
                      <a:pt x="546" y="272"/>
                    </a:lnTo>
                    <a:lnTo>
                      <a:pt x="547" y="272"/>
                    </a:lnTo>
                    <a:lnTo>
                      <a:pt x="548" y="272"/>
                    </a:lnTo>
                    <a:lnTo>
                      <a:pt x="549" y="272"/>
                    </a:lnTo>
                    <a:lnTo>
                      <a:pt x="549" y="271"/>
                    </a:lnTo>
                    <a:lnTo>
                      <a:pt x="551" y="271"/>
                    </a:lnTo>
                    <a:lnTo>
                      <a:pt x="551" y="269"/>
                    </a:lnTo>
                    <a:lnTo>
                      <a:pt x="552" y="269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5" y="268"/>
                    </a:lnTo>
                    <a:lnTo>
                      <a:pt x="556" y="268"/>
                    </a:lnTo>
                    <a:lnTo>
                      <a:pt x="556" y="269"/>
                    </a:lnTo>
                    <a:lnTo>
                      <a:pt x="555" y="269"/>
                    </a:lnTo>
                    <a:lnTo>
                      <a:pt x="556" y="269"/>
                    </a:lnTo>
                    <a:lnTo>
                      <a:pt x="557" y="269"/>
                    </a:lnTo>
                    <a:lnTo>
                      <a:pt x="559" y="269"/>
                    </a:lnTo>
                    <a:lnTo>
                      <a:pt x="559" y="268"/>
                    </a:lnTo>
                    <a:lnTo>
                      <a:pt x="559" y="269"/>
                    </a:lnTo>
                    <a:lnTo>
                      <a:pt x="560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4" y="269"/>
                    </a:lnTo>
                    <a:lnTo>
                      <a:pt x="565" y="269"/>
                    </a:lnTo>
                    <a:lnTo>
                      <a:pt x="567" y="269"/>
                    </a:lnTo>
                    <a:lnTo>
                      <a:pt x="568" y="269"/>
                    </a:lnTo>
                    <a:lnTo>
                      <a:pt x="569" y="269"/>
                    </a:lnTo>
                    <a:lnTo>
                      <a:pt x="570" y="269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3" y="269"/>
                    </a:lnTo>
                    <a:lnTo>
                      <a:pt x="573" y="271"/>
                    </a:lnTo>
                    <a:lnTo>
                      <a:pt x="574" y="271"/>
                    </a:lnTo>
                    <a:lnTo>
                      <a:pt x="576" y="271"/>
                    </a:lnTo>
                    <a:lnTo>
                      <a:pt x="574" y="271"/>
                    </a:lnTo>
                    <a:lnTo>
                      <a:pt x="574" y="272"/>
                    </a:lnTo>
                    <a:lnTo>
                      <a:pt x="576" y="272"/>
                    </a:lnTo>
                    <a:lnTo>
                      <a:pt x="576" y="271"/>
                    </a:lnTo>
                    <a:lnTo>
                      <a:pt x="576" y="272"/>
                    </a:lnTo>
                    <a:lnTo>
                      <a:pt x="576" y="273"/>
                    </a:lnTo>
                    <a:lnTo>
                      <a:pt x="576" y="272"/>
                    </a:lnTo>
                    <a:lnTo>
                      <a:pt x="577" y="272"/>
                    </a:lnTo>
                    <a:lnTo>
                      <a:pt x="577" y="273"/>
                    </a:lnTo>
                    <a:lnTo>
                      <a:pt x="577" y="272"/>
                    </a:lnTo>
                    <a:lnTo>
                      <a:pt x="578" y="272"/>
                    </a:lnTo>
                    <a:lnTo>
                      <a:pt x="580" y="272"/>
                    </a:lnTo>
                    <a:lnTo>
                      <a:pt x="578" y="272"/>
                    </a:lnTo>
                    <a:lnTo>
                      <a:pt x="578" y="271"/>
                    </a:lnTo>
                    <a:lnTo>
                      <a:pt x="580" y="272"/>
                    </a:lnTo>
                    <a:lnTo>
                      <a:pt x="580" y="271"/>
                    </a:lnTo>
                    <a:lnTo>
                      <a:pt x="581" y="271"/>
                    </a:lnTo>
                    <a:lnTo>
                      <a:pt x="581" y="269"/>
                    </a:lnTo>
                    <a:lnTo>
                      <a:pt x="582" y="269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5" y="268"/>
                    </a:lnTo>
                    <a:lnTo>
                      <a:pt x="586" y="268"/>
                    </a:lnTo>
                    <a:lnTo>
                      <a:pt x="586" y="267"/>
                    </a:lnTo>
                    <a:lnTo>
                      <a:pt x="587" y="267"/>
                    </a:lnTo>
                    <a:lnTo>
                      <a:pt x="589" y="267"/>
                    </a:lnTo>
                    <a:lnTo>
                      <a:pt x="590" y="267"/>
                    </a:lnTo>
                    <a:lnTo>
                      <a:pt x="590" y="265"/>
                    </a:lnTo>
                    <a:lnTo>
                      <a:pt x="590" y="267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4" y="265"/>
                    </a:lnTo>
                    <a:lnTo>
                      <a:pt x="594" y="264"/>
                    </a:lnTo>
                    <a:lnTo>
                      <a:pt x="594" y="263"/>
                    </a:lnTo>
                    <a:lnTo>
                      <a:pt x="595" y="263"/>
                    </a:lnTo>
                    <a:lnTo>
                      <a:pt x="595" y="261"/>
                    </a:lnTo>
                    <a:lnTo>
                      <a:pt x="597" y="261"/>
                    </a:lnTo>
                    <a:lnTo>
                      <a:pt x="598" y="261"/>
                    </a:lnTo>
                    <a:lnTo>
                      <a:pt x="598" y="260"/>
                    </a:lnTo>
                    <a:lnTo>
                      <a:pt x="599" y="260"/>
                    </a:lnTo>
                    <a:lnTo>
                      <a:pt x="601" y="261"/>
                    </a:lnTo>
                    <a:lnTo>
                      <a:pt x="602" y="261"/>
                    </a:lnTo>
                    <a:lnTo>
                      <a:pt x="603" y="261"/>
                    </a:lnTo>
                    <a:lnTo>
                      <a:pt x="603" y="263"/>
                    </a:lnTo>
                    <a:lnTo>
                      <a:pt x="604" y="263"/>
                    </a:lnTo>
                    <a:lnTo>
                      <a:pt x="604" y="264"/>
                    </a:lnTo>
                    <a:lnTo>
                      <a:pt x="606" y="264"/>
                    </a:lnTo>
                    <a:lnTo>
                      <a:pt x="606" y="265"/>
                    </a:lnTo>
                    <a:lnTo>
                      <a:pt x="607" y="265"/>
                    </a:lnTo>
                    <a:lnTo>
                      <a:pt x="608" y="265"/>
                    </a:lnTo>
                    <a:lnTo>
                      <a:pt x="607" y="267"/>
                    </a:lnTo>
                    <a:lnTo>
                      <a:pt x="607" y="268"/>
                    </a:lnTo>
                    <a:lnTo>
                      <a:pt x="606" y="268"/>
                    </a:lnTo>
                    <a:lnTo>
                      <a:pt x="606" y="269"/>
                    </a:lnTo>
                    <a:lnTo>
                      <a:pt x="606" y="271"/>
                    </a:lnTo>
                    <a:lnTo>
                      <a:pt x="607" y="271"/>
                    </a:lnTo>
                    <a:lnTo>
                      <a:pt x="608" y="271"/>
                    </a:lnTo>
                    <a:lnTo>
                      <a:pt x="610" y="269"/>
                    </a:lnTo>
                    <a:lnTo>
                      <a:pt x="611" y="268"/>
                    </a:lnTo>
                    <a:lnTo>
                      <a:pt x="612" y="267"/>
                    </a:lnTo>
                    <a:lnTo>
                      <a:pt x="614" y="267"/>
                    </a:lnTo>
                    <a:lnTo>
                      <a:pt x="614" y="265"/>
                    </a:lnTo>
                    <a:lnTo>
                      <a:pt x="615" y="265"/>
                    </a:lnTo>
                    <a:lnTo>
                      <a:pt x="616" y="265"/>
                    </a:lnTo>
                    <a:lnTo>
                      <a:pt x="618" y="265"/>
                    </a:lnTo>
                    <a:lnTo>
                      <a:pt x="618" y="264"/>
                    </a:lnTo>
                    <a:lnTo>
                      <a:pt x="619" y="264"/>
                    </a:lnTo>
                    <a:lnTo>
                      <a:pt x="620" y="264"/>
                    </a:lnTo>
                    <a:lnTo>
                      <a:pt x="620" y="263"/>
                    </a:lnTo>
                    <a:lnTo>
                      <a:pt x="621" y="263"/>
                    </a:lnTo>
                    <a:lnTo>
                      <a:pt x="621" y="264"/>
                    </a:lnTo>
                    <a:lnTo>
                      <a:pt x="623" y="264"/>
                    </a:lnTo>
                    <a:lnTo>
                      <a:pt x="624" y="264"/>
                    </a:lnTo>
                    <a:lnTo>
                      <a:pt x="625" y="264"/>
                    </a:lnTo>
                    <a:lnTo>
                      <a:pt x="625" y="265"/>
                    </a:lnTo>
                    <a:lnTo>
                      <a:pt x="625" y="267"/>
                    </a:lnTo>
                    <a:lnTo>
                      <a:pt x="625" y="268"/>
                    </a:lnTo>
                    <a:lnTo>
                      <a:pt x="625" y="269"/>
                    </a:lnTo>
                    <a:lnTo>
                      <a:pt x="625" y="271"/>
                    </a:lnTo>
                    <a:lnTo>
                      <a:pt x="627" y="271"/>
                    </a:lnTo>
                    <a:lnTo>
                      <a:pt x="627" y="272"/>
                    </a:lnTo>
                    <a:lnTo>
                      <a:pt x="625" y="272"/>
                    </a:lnTo>
                    <a:lnTo>
                      <a:pt x="625" y="273"/>
                    </a:lnTo>
                    <a:lnTo>
                      <a:pt x="627" y="273"/>
                    </a:lnTo>
                    <a:lnTo>
                      <a:pt x="627" y="274"/>
                    </a:lnTo>
                    <a:lnTo>
                      <a:pt x="628" y="276"/>
                    </a:lnTo>
                    <a:lnTo>
                      <a:pt x="629" y="276"/>
                    </a:lnTo>
                    <a:lnTo>
                      <a:pt x="631" y="276"/>
                    </a:lnTo>
                    <a:lnTo>
                      <a:pt x="632" y="276"/>
                    </a:lnTo>
                    <a:lnTo>
                      <a:pt x="633" y="276"/>
                    </a:lnTo>
                    <a:lnTo>
                      <a:pt x="633" y="277"/>
                    </a:lnTo>
                    <a:lnTo>
                      <a:pt x="635" y="277"/>
                    </a:lnTo>
                    <a:lnTo>
                      <a:pt x="636" y="276"/>
                    </a:lnTo>
                    <a:lnTo>
                      <a:pt x="637" y="277"/>
                    </a:lnTo>
                    <a:lnTo>
                      <a:pt x="640" y="276"/>
                    </a:lnTo>
                    <a:lnTo>
                      <a:pt x="641" y="276"/>
                    </a:lnTo>
                    <a:lnTo>
                      <a:pt x="642" y="276"/>
                    </a:lnTo>
                    <a:lnTo>
                      <a:pt x="642" y="274"/>
                    </a:lnTo>
                    <a:lnTo>
                      <a:pt x="644" y="274"/>
                    </a:lnTo>
                    <a:lnTo>
                      <a:pt x="645" y="274"/>
                    </a:lnTo>
                    <a:lnTo>
                      <a:pt x="645" y="273"/>
                    </a:lnTo>
                    <a:lnTo>
                      <a:pt x="646" y="273"/>
                    </a:lnTo>
                    <a:lnTo>
                      <a:pt x="648" y="273"/>
                    </a:lnTo>
                    <a:lnTo>
                      <a:pt x="649" y="273"/>
                    </a:lnTo>
                    <a:lnTo>
                      <a:pt x="650" y="273"/>
                    </a:lnTo>
                    <a:lnTo>
                      <a:pt x="652" y="272"/>
                    </a:lnTo>
                    <a:lnTo>
                      <a:pt x="653" y="272"/>
                    </a:lnTo>
                    <a:lnTo>
                      <a:pt x="653" y="273"/>
                    </a:lnTo>
                    <a:lnTo>
                      <a:pt x="653" y="274"/>
                    </a:lnTo>
                    <a:lnTo>
                      <a:pt x="654" y="276"/>
                    </a:lnTo>
                    <a:lnTo>
                      <a:pt x="654" y="274"/>
                    </a:lnTo>
                    <a:lnTo>
                      <a:pt x="656" y="274"/>
                    </a:lnTo>
                    <a:lnTo>
                      <a:pt x="657" y="274"/>
                    </a:lnTo>
                    <a:lnTo>
                      <a:pt x="657" y="273"/>
                    </a:lnTo>
                    <a:lnTo>
                      <a:pt x="658" y="273"/>
                    </a:lnTo>
                    <a:lnTo>
                      <a:pt x="661" y="273"/>
                    </a:lnTo>
                    <a:lnTo>
                      <a:pt x="662" y="273"/>
                    </a:lnTo>
                    <a:lnTo>
                      <a:pt x="662" y="274"/>
                    </a:lnTo>
                    <a:lnTo>
                      <a:pt x="663" y="274"/>
                    </a:lnTo>
                    <a:lnTo>
                      <a:pt x="663" y="273"/>
                    </a:lnTo>
                    <a:lnTo>
                      <a:pt x="665" y="274"/>
                    </a:lnTo>
                    <a:lnTo>
                      <a:pt x="665" y="276"/>
                    </a:lnTo>
                    <a:lnTo>
                      <a:pt x="663" y="276"/>
                    </a:lnTo>
                    <a:lnTo>
                      <a:pt x="665" y="276"/>
                    </a:lnTo>
                    <a:lnTo>
                      <a:pt x="665" y="277"/>
                    </a:lnTo>
                    <a:lnTo>
                      <a:pt x="665" y="276"/>
                    </a:lnTo>
                    <a:lnTo>
                      <a:pt x="666" y="276"/>
                    </a:lnTo>
                    <a:lnTo>
                      <a:pt x="667" y="276"/>
                    </a:lnTo>
                    <a:lnTo>
                      <a:pt x="669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1" y="276"/>
                    </a:lnTo>
                    <a:lnTo>
                      <a:pt x="671" y="274"/>
                    </a:lnTo>
                    <a:lnTo>
                      <a:pt x="671" y="273"/>
                    </a:lnTo>
                    <a:lnTo>
                      <a:pt x="673" y="273"/>
                    </a:lnTo>
                    <a:lnTo>
                      <a:pt x="673" y="272"/>
                    </a:lnTo>
                    <a:lnTo>
                      <a:pt x="674" y="272"/>
                    </a:lnTo>
                    <a:lnTo>
                      <a:pt x="675" y="272"/>
                    </a:lnTo>
                    <a:lnTo>
                      <a:pt x="675" y="271"/>
                    </a:lnTo>
                    <a:lnTo>
                      <a:pt x="676" y="271"/>
                    </a:lnTo>
                    <a:lnTo>
                      <a:pt x="678" y="271"/>
                    </a:lnTo>
                    <a:lnTo>
                      <a:pt x="679" y="269"/>
                    </a:lnTo>
                    <a:lnTo>
                      <a:pt x="680" y="269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2" y="272"/>
                    </a:lnTo>
                    <a:lnTo>
                      <a:pt x="683" y="272"/>
                    </a:lnTo>
                    <a:lnTo>
                      <a:pt x="683" y="273"/>
                    </a:lnTo>
                    <a:lnTo>
                      <a:pt x="684" y="273"/>
                    </a:lnTo>
                    <a:lnTo>
                      <a:pt x="686" y="273"/>
                    </a:lnTo>
                    <a:lnTo>
                      <a:pt x="687" y="273"/>
                    </a:lnTo>
                    <a:lnTo>
                      <a:pt x="688" y="273"/>
                    </a:lnTo>
                    <a:lnTo>
                      <a:pt x="688" y="274"/>
                    </a:lnTo>
                    <a:lnTo>
                      <a:pt x="690" y="274"/>
                    </a:lnTo>
                    <a:lnTo>
                      <a:pt x="691" y="276"/>
                    </a:lnTo>
                    <a:lnTo>
                      <a:pt x="692" y="276"/>
                    </a:lnTo>
                    <a:lnTo>
                      <a:pt x="693" y="276"/>
                    </a:lnTo>
                    <a:lnTo>
                      <a:pt x="693" y="277"/>
                    </a:lnTo>
                    <a:lnTo>
                      <a:pt x="695" y="277"/>
                    </a:lnTo>
                    <a:lnTo>
                      <a:pt x="696" y="277"/>
                    </a:lnTo>
                    <a:lnTo>
                      <a:pt x="696" y="278"/>
                    </a:lnTo>
                    <a:lnTo>
                      <a:pt x="697" y="278"/>
                    </a:lnTo>
                    <a:lnTo>
                      <a:pt x="699" y="278"/>
                    </a:lnTo>
                    <a:lnTo>
                      <a:pt x="699" y="277"/>
                    </a:lnTo>
                    <a:lnTo>
                      <a:pt x="700" y="278"/>
                    </a:lnTo>
                    <a:lnTo>
                      <a:pt x="701" y="278"/>
                    </a:lnTo>
                    <a:lnTo>
                      <a:pt x="703" y="278"/>
                    </a:lnTo>
                    <a:lnTo>
                      <a:pt x="704" y="278"/>
                    </a:lnTo>
                    <a:lnTo>
                      <a:pt x="705" y="278"/>
                    </a:lnTo>
                    <a:lnTo>
                      <a:pt x="707" y="278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9" y="280"/>
                    </a:lnTo>
                    <a:lnTo>
                      <a:pt x="711" y="280"/>
                    </a:lnTo>
                    <a:lnTo>
                      <a:pt x="712" y="280"/>
                    </a:lnTo>
                    <a:lnTo>
                      <a:pt x="713" y="280"/>
                    </a:lnTo>
                    <a:lnTo>
                      <a:pt x="713" y="281"/>
                    </a:lnTo>
                    <a:lnTo>
                      <a:pt x="714" y="281"/>
                    </a:lnTo>
                    <a:lnTo>
                      <a:pt x="716" y="281"/>
                    </a:lnTo>
                    <a:lnTo>
                      <a:pt x="716" y="282"/>
                    </a:lnTo>
                    <a:lnTo>
                      <a:pt x="717" y="282"/>
                    </a:lnTo>
                    <a:lnTo>
                      <a:pt x="717" y="284"/>
                    </a:lnTo>
                    <a:lnTo>
                      <a:pt x="718" y="282"/>
                    </a:lnTo>
                    <a:lnTo>
                      <a:pt x="717" y="282"/>
                    </a:lnTo>
                    <a:lnTo>
                      <a:pt x="716" y="282"/>
                    </a:lnTo>
                    <a:lnTo>
                      <a:pt x="716" y="281"/>
                    </a:lnTo>
                    <a:lnTo>
                      <a:pt x="717" y="281"/>
                    </a:lnTo>
                    <a:lnTo>
                      <a:pt x="716" y="281"/>
                    </a:lnTo>
                    <a:lnTo>
                      <a:pt x="716" y="280"/>
                    </a:lnTo>
                    <a:lnTo>
                      <a:pt x="714" y="280"/>
                    </a:lnTo>
                    <a:lnTo>
                      <a:pt x="713" y="280"/>
                    </a:lnTo>
                    <a:lnTo>
                      <a:pt x="713" y="278"/>
                    </a:lnTo>
                    <a:lnTo>
                      <a:pt x="712" y="278"/>
                    </a:lnTo>
                    <a:lnTo>
                      <a:pt x="711" y="277"/>
                    </a:lnTo>
                    <a:lnTo>
                      <a:pt x="711" y="276"/>
                    </a:lnTo>
                    <a:lnTo>
                      <a:pt x="712" y="276"/>
                    </a:lnTo>
                    <a:lnTo>
                      <a:pt x="712" y="274"/>
                    </a:lnTo>
                    <a:lnTo>
                      <a:pt x="712" y="273"/>
                    </a:lnTo>
                    <a:lnTo>
                      <a:pt x="711" y="273"/>
                    </a:lnTo>
                    <a:lnTo>
                      <a:pt x="711" y="272"/>
                    </a:lnTo>
                    <a:lnTo>
                      <a:pt x="711" y="271"/>
                    </a:lnTo>
                    <a:lnTo>
                      <a:pt x="709" y="271"/>
                    </a:lnTo>
                    <a:lnTo>
                      <a:pt x="709" y="269"/>
                    </a:lnTo>
                    <a:lnTo>
                      <a:pt x="709" y="268"/>
                    </a:lnTo>
                    <a:lnTo>
                      <a:pt x="711" y="268"/>
                    </a:lnTo>
                    <a:lnTo>
                      <a:pt x="711" y="267"/>
                    </a:lnTo>
                    <a:lnTo>
                      <a:pt x="712" y="267"/>
                    </a:lnTo>
                    <a:lnTo>
                      <a:pt x="713" y="268"/>
                    </a:lnTo>
                    <a:lnTo>
                      <a:pt x="716" y="269"/>
                    </a:lnTo>
                    <a:lnTo>
                      <a:pt x="717" y="269"/>
                    </a:lnTo>
                    <a:lnTo>
                      <a:pt x="717" y="271"/>
                    </a:lnTo>
                    <a:lnTo>
                      <a:pt x="720" y="272"/>
                    </a:lnTo>
                    <a:lnTo>
                      <a:pt x="720" y="271"/>
                    </a:lnTo>
                    <a:lnTo>
                      <a:pt x="720" y="269"/>
                    </a:lnTo>
                    <a:lnTo>
                      <a:pt x="720" y="268"/>
                    </a:lnTo>
                    <a:lnTo>
                      <a:pt x="721" y="267"/>
                    </a:lnTo>
                    <a:lnTo>
                      <a:pt x="722" y="267"/>
                    </a:lnTo>
                    <a:lnTo>
                      <a:pt x="722" y="268"/>
                    </a:lnTo>
                    <a:lnTo>
                      <a:pt x="724" y="268"/>
                    </a:lnTo>
                    <a:lnTo>
                      <a:pt x="725" y="268"/>
                    </a:lnTo>
                    <a:lnTo>
                      <a:pt x="726" y="268"/>
                    </a:lnTo>
                    <a:lnTo>
                      <a:pt x="728" y="268"/>
                    </a:lnTo>
                    <a:lnTo>
                      <a:pt x="726" y="268"/>
                    </a:lnTo>
                    <a:lnTo>
                      <a:pt x="726" y="269"/>
                    </a:lnTo>
                    <a:lnTo>
                      <a:pt x="728" y="269"/>
                    </a:lnTo>
                    <a:lnTo>
                      <a:pt x="729" y="269"/>
                    </a:lnTo>
                    <a:lnTo>
                      <a:pt x="730" y="269"/>
                    </a:lnTo>
                    <a:lnTo>
                      <a:pt x="730" y="271"/>
                    </a:lnTo>
                    <a:lnTo>
                      <a:pt x="731" y="271"/>
                    </a:lnTo>
                    <a:lnTo>
                      <a:pt x="733" y="271"/>
                    </a:lnTo>
                    <a:lnTo>
                      <a:pt x="734" y="271"/>
                    </a:lnTo>
                    <a:lnTo>
                      <a:pt x="735" y="271"/>
                    </a:lnTo>
                    <a:lnTo>
                      <a:pt x="735" y="269"/>
                    </a:lnTo>
                    <a:lnTo>
                      <a:pt x="737" y="269"/>
                    </a:lnTo>
                    <a:lnTo>
                      <a:pt x="738" y="269"/>
                    </a:lnTo>
                    <a:lnTo>
                      <a:pt x="738" y="271"/>
                    </a:lnTo>
                    <a:lnTo>
                      <a:pt x="739" y="271"/>
                    </a:lnTo>
                    <a:lnTo>
                      <a:pt x="738" y="271"/>
                    </a:lnTo>
                    <a:lnTo>
                      <a:pt x="738" y="272"/>
                    </a:lnTo>
                    <a:lnTo>
                      <a:pt x="738" y="273"/>
                    </a:lnTo>
                    <a:lnTo>
                      <a:pt x="739" y="273"/>
                    </a:lnTo>
                    <a:lnTo>
                      <a:pt x="741" y="273"/>
                    </a:lnTo>
                    <a:lnTo>
                      <a:pt x="742" y="273"/>
                    </a:lnTo>
                    <a:lnTo>
                      <a:pt x="742" y="272"/>
                    </a:lnTo>
                    <a:lnTo>
                      <a:pt x="743" y="272"/>
                    </a:lnTo>
                    <a:lnTo>
                      <a:pt x="745" y="272"/>
                    </a:lnTo>
                    <a:lnTo>
                      <a:pt x="745" y="271"/>
                    </a:lnTo>
                    <a:lnTo>
                      <a:pt x="745" y="272"/>
                    </a:lnTo>
                    <a:lnTo>
                      <a:pt x="746" y="272"/>
                    </a:lnTo>
                    <a:lnTo>
                      <a:pt x="745" y="271"/>
                    </a:lnTo>
                    <a:lnTo>
                      <a:pt x="746" y="271"/>
                    </a:lnTo>
                    <a:lnTo>
                      <a:pt x="746" y="272"/>
                    </a:lnTo>
                    <a:lnTo>
                      <a:pt x="747" y="272"/>
                    </a:lnTo>
                    <a:lnTo>
                      <a:pt x="746" y="272"/>
                    </a:lnTo>
                    <a:lnTo>
                      <a:pt x="747" y="271"/>
                    </a:lnTo>
                    <a:lnTo>
                      <a:pt x="746" y="271"/>
                    </a:lnTo>
                    <a:lnTo>
                      <a:pt x="747" y="271"/>
                    </a:lnTo>
                    <a:lnTo>
                      <a:pt x="747" y="269"/>
                    </a:lnTo>
                    <a:lnTo>
                      <a:pt x="747" y="268"/>
                    </a:lnTo>
                    <a:lnTo>
                      <a:pt x="748" y="268"/>
                    </a:lnTo>
                    <a:lnTo>
                      <a:pt x="750" y="268"/>
                    </a:lnTo>
                    <a:lnTo>
                      <a:pt x="750" y="267"/>
                    </a:lnTo>
                    <a:lnTo>
                      <a:pt x="750" y="268"/>
                    </a:lnTo>
                    <a:lnTo>
                      <a:pt x="751" y="268"/>
                    </a:lnTo>
                    <a:lnTo>
                      <a:pt x="751" y="267"/>
                    </a:lnTo>
                    <a:lnTo>
                      <a:pt x="752" y="265"/>
                    </a:lnTo>
                    <a:lnTo>
                      <a:pt x="752" y="267"/>
                    </a:lnTo>
                    <a:lnTo>
                      <a:pt x="754" y="267"/>
                    </a:lnTo>
                    <a:lnTo>
                      <a:pt x="755" y="268"/>
                    </a:lnTo>
                    <a:lnTo>
                      <a:pt x="756" y="269"/>
                    </a:lnTo>
                    <a:lnTo>
                      <a:pt x="758" y="271"/>
                    </a:lnTo>
                    <a:lnTo>
                      <a:pt x="758" y="272"/>
                    </a:lnTo>
                    <a:lnTo>
                      <a:pt x="759" y="273"/>
                    </a:lnTo>
                    <a:lnTo>
                      <a:pt x="759" y="274"/>
                    </a:lnTo>
                    <a:lnTo>
                      <a:pt x="759" y="276"/>
                    </a:lnTo>
                    <a:lnTo>
                      <a:pt x="760" y="276"/>
                    </a:lnTo>
                    <a:lnTo>
                      <a:pt x="760" y="278"/>
                    </a:lnTo>
                    <a:lnTo>
                      <a:pt x="762" y="280"/>
                    </a:lnTo>
                    <a:lnTo>
                      <a:pt x="763" y="280"/>
                    </a:lnTo>
                    <a:lnTo>
                      <a:pt x="763" y="281"/>
                    </a:lnTo>
                    <a:lnTo>
                      <a:pt x="764" y="281"/>
                    </a:lnTo>
                    <a:lnTo>
                      <a:pt x="765" y="281"/>
                    </a:lnTo>
                    <a:lnTo>
                      <a:pt x="767" y="281"/>
                    </a:lnTo>
                    <a:lnTo>
                      <a:pt x="767" y="282"/>
                    </a:lnTo>
                    <a:lnTo>
                      <a:pt x="768" y="282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71" y="284"/>
                    </a:lnTo>
                    <a:lnTo>
                      <a:pt x="772" y="284"/>
                    </a:lnTo>
                    <a:lnTo>
                      <a:pt x="773" y="284"/>
                    </a:lnTo>
                    <a:lnTo>
                      <a:pt x="773" y="282"/>
                    </a:lnTo>
                    <a:lnTo>
                      <a:pt x="775" y="282"/>
                    </a:lnTo>
                    <a:lnTo>
                      <a:pt x="776" y="282"/>
                    </a:lnTo>
                    <a:lnTo>
                      <a:pt x="777" y="282"/>
                    </a:lnTo>
                    <a:lnTo>
                      <a:pt x="777" y="281"/>
                    </a:lnTo>
                    <a:lnTo>
                      <a:pt x="779" y="282"/>
                    </a:lnTo>
                    <a:lnTo>
                      <a:pt x="779" y="284"/>
                    </a:lnTo>
                    <a:lnTo>
                      <a:pt x="780" y="284"/>
                    </a:lnTo>
                    <a:lnTo>
                      <a:pt x="781" y="285"/>
                    </a:lnTo>
                    <a:lnTo>
                      <a:pt x="781" y="286"/>
                    </a:lnTo>
                    <a:lnTo>
                      <a:pt x="780" y="288"/>
                    </a:lnTo>
                    <a:lnTo>
                      <a:pt x="781" y="288"/>
                    </a:lnTo>
                    <a:lnTo>
                      <a:pt x="781" y="289"/>
                    </a:lnTo>
                    <a:lnTo>
                      <a:pt x="781" y="290"/>
                    </a:lnTo>
                    <a:lnTo>
                      <a:pt x="783" y="290"/>
                    </a:lnTo>
                    <a:lnTo>
                      <a:pt x="784" y="290"/>
                    </a:lnTo>
                    <a:lnTo>
                      <a:pt x="784" y="292"/>
                    </a:lnTo>
                    <a:lnTo>
                      <a:pt x="785" y="292"/>
                    </a:lnTo>
                    <a:lnTo>
                      <a:pt x="786" y="292"/>
                    </a:lnTo>
                    <a:lnTo>
                      <a:pt x="786" y="293"/>
                    </a:lnTo>
                    <a:lnTo>
                      <a:pt x="788" y="293"/>
                    </a:lnTo>
                    <a:lnTo>
                      <a:pt x="789" y="293"/>
                    </a:lnTo>
                    <a:lnTo>
                      <a:pt x="790" y="293"/>
                    </a:lnTo>
                    <a:lnTo>
                      <a:pt x="792" y="293"/>
                    </a:lnTo>
                    <a:lnTo>
                      <a:pt x="792" y="294"/>
                    </a:lnTo>
                    <a:lnTo>
                      <a:pt x="793" y="294"/>
                    </a:lnTo>
                    <a:lnTo>
                      <a:pt x="793" y="293"/>
                    </a:lnTo>
                    <a:lnTo>
                      <a:pt x="793" y="294"/>
                    </a:lnTo>
                    <a:lnTo>
                      <a:pt x="794" y="294"/>
                    </a:lnTo>
                    <a:lnTo>
                      <a:pt x="794" y="295"/>
                    </a:lnTo>
                    <a:lnTo>
                      <a:pt x="796" y="295"/>
                    </a:lnTo>
                    <a:lnTo>
                      <a:pt x="797" y="295"/>
                    </a:lnTo>
                    <a:lnTo>
                      <a:pt x="798" y="295"/>
                    </a:lnTo>
                    <a:lnTo>
                      <a:pt x="801" y="298"/>
                    </a:lnTo>
                    <a:lnTo>
                      <a:pt x="805" y="298"/>
                    </a:lnTo>
                    <a:lnTo>
                      <a:pt x="805" y="299"/>
                    </a:lnTo>
                    <a:lnTo>
                      <a:pt x="806" y="299"/>
                    </a:lnTo>
                    <a:lnTo>
                      <a:pt x="807" y="299"/>
                    </a:lnTo>
                    <a:lnTo>
                      <a:pt x="807" y="301"/>
                    </a:lnTo>
                    <a:lnTo>
                      <a:pt x="809" y="301"/>
                    </a:lnTo>
                    <a:lnTo>
                      <a:pt x="809" y="302"/>
                    </a:lnTo>
                    <a:lnTo>
                      <a:pt x="810" y="302"/>
                    </a:lnTo>
                    <a:lnTo>
                      <a:pt x="811" y="302"/>
                    </a:lnTo>
                    <a:lnTo>
                      <a:pt x="813" y="302"/>
                    </a:lnTo>
                    <a:lnTo>
                      <a:pt x="814" y="302"/>
                    </a:lnTo>
                    <a:lnTo>
                      <a:pt x="814" y="301"/>
                    </a:lnTo>
                    <a:lnTo>
                      <a:pt x="815" y="301"/>
                    </a:lnTo>
                    <a:lnTo>
                      <a:pt x="817" y="301"/>
                    </a:lnTo>
                    <a:lnTo>
                      <a:pt x="818" y="299"/>
                    </a:lnTo>
                    <a:lnTo>
                      <a:pt x="819" y="299"/>
                    </a:lnTo>
                    <a:lnTo>
                      <a:pt x="820" y="298"/>
                    </a:lnTo>
                    <a:lnTo>
                      <a:pt x="822" y="298"/>
                    </a:lnTo>
                    <a:lnTo>
                      <a:pt x="823" y="298"/>
                    </a:lnTo>
                    <a:lnTo>
                      <a:pt x="824" y="299"/>
                    </a:lnTo>
                    <a:lnTo>
                      <a:pt x="826" y="299"/>
                    </a:lnTo>
                    <a:lnTo>
                      <a:pt x="826" y="301"/>
                    </a:lnTo>
                    <a:lnTo>
                      <a:pt x="827" y="301"/>
                    </a:lnTo>
                    <a:lnTo>
                      <a:pt x="828" y="301"/>
                    </a:lnTo>
                    <a:lnTo>
                      <a:pt x="830" y="301"/>
                    </a:lnTo>
                    <a:lnTo>
                      <a:pt x="831" y="301"/>
                    </a:lnTo>
                    <a:lnTo>
                      <a:pt x="831" y="302"/>
                    </a:lnTo>
                    <a:lnTo>
                      <a:pt x="832" y="302"/>
                    </a:lnTo>
                    <a:lnTo>
                      <a:pt x="834" y="302"/>
                    </a:lnTo>
                    <a:lnTo>
                      <a:pt x="834" y="303"/>
                    </a:lnTo>
                    <a:lnTo>
                      <a:pt x="835" y="303"/>
                    </a:lnTo>
                    <a:lnTo>
                      <a:pt x="836" y="305"/>
                    </a:lnTo>
                    <a:lnTo>
                      <a:pt x="837" y="305"/>
                    </a:lnTo>
                    <a:lnTo>
                      <a:pt x="839" y="305"/>
                    </a:lnTo>
                    <a:lnTo>
                      <a:pt x="839" y="306"/>
                    </a:lnTo>
                    <a:lnTo>
                      <a:pt x="840" y="306"/>
                    </a:lnTo>
                    <a:lnTo>
                      <a:pt x="841" y="306"/>
                    </a:lnTo>
                    <a:lnTo>
                      <a:pt x="843" y="306"/>
                    </a:lnTo>
                    <a:lnTo>
                      <a:pt x="844" y="306"/>
                    </a:lnTo>
                    <a:lnTo>
                      <a:pt x="844" y="307"/>
                    </a:lnTo>
                    <a:lnTo>
                      <a:pt x="845" y="307"/>
                    </a:lnTo>
                    <a:lnTo>
                      <a:pt x="845" y="309"/>
                    </a:lnTo>
                    <a:lnTo>
                      <a:pt x="847" y="309"/>
                    </a:lnTo>
                    <a:lnTo>
                      <a:pt x="847" y="310"/>
                    </a:lnTo>
                    <a:lnTo>
                      <a:pt x="847" y="311"/>
                    </a:lnTo>
                    <a:lnTo>
                      <a:pt x="848" y="311"/>
                    </a:lnTo>
                    <a:lnTo>
                      <a:pt x="849" y="311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51" y="314"/>
                    </a:lnTo>
                    <a:lnTo>
                      <a:pt x="849" y="314"/>
                    </a:lnTo>
                    <a:lnTo>
                      <a:pt x="851" y="314"/>
                    </a:lnTo>
                    <a:lnTo>
                      <a:pt x="849" y="315"/>
                    </a:lnTo>
                    <a:lnTo>
                      <a:pt x="851" y="315"/>
                    </a:lnTo>
                    <a:lnTo>
                      <a:pt x="851" y="316"/>
                    </a:lnTo>
                    <a:lnTo>
                      <a:pt x="852" y="316"/>
                    </a:lnTo>
                    <a:lnTo>
                      <a:pt x="852" y="318"/>
                    </a:lnTo>
                    <a:lnTo>
                      <a:pt x="853" y="318"/>
                    </a:lnTo>
                    <a:lnTo>
                      <a:pt x="855" y="318"/>
                    </a:lnTo>
                    <a:lnTo>
                      <a:pt x="855" y="319"/>
                    </a:lnTo>
                    <a:lnTo>
                      <a:pt x="856" y="319"/>
                    </a:lnTo>
                    <a:lnTo>
                      <a:pt x="856" y="320"/>
                    </a:lnTo>
                    <a:lnTo>
                      <a:pt x="855" y="320"/>
                    </a:lnTo>
                    <a:lnTo>
                      <a:pt x="856" y="320"/>
                    </a:lnTo>
                    <a:lnTo>
                      <a:pt x="856" y="322"/>
                    </a:lnTo>
                    <a:lnTo>
                      <a:pt x="856" y="323"/>
                    </a:lnTo>
                    <a:lnTo>
                      <a:pt x="857" y="323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8" y="326"/>
                    </a:lnTo>
                    <a:lnTo>
                      <a:pt x="858" y="327"/>
                    </a:lnTo>
                    <a:lnTo>
                      <a:pt x="857" y="327"/>
                    </a:lnTo>
                    <a:lnTo>
                      <a:pt x="857" y="328"/>
                    </a:lnTo>
                    <a:lnTo>
                      <a:pt x="858" y="328"/>
                    </a:lnTo>
                    <a:lnTo>
                      <a:pt x="860" y="328"/>
                    </a:lnTo>
                    <a:lnTo>
                      <a:pt x="860" y="329"/>
                    </a:lnTo>
                    <a:lnTo>
                      <a:pt x="858" y="329"/>
                    </a:lnTo>
                    <a:lnTo>
                      <a:pt x="858" y="331"/>
                    </a:lnTo>
                    <a:lnTo>
                      <a:pt x="860" y="331"/>
                    </a:lnTo>
                    <a:lnTo>
                      <a:pt x="860" y="332"/>
                    </a:lnTo>
                    <a:lnTo>
                      <a:pt x="861" y="332"/>
                    </a:lnTo>
                    <a:lnTo>
                      <a:pt x="862" y="332"/>
                    </a:lnTo>
                    <a:lnTo>
                      <a:pt x="862" y="333"/>
                    </a:lnTo>
                    <a:lnTo>
                      <a:pt x="864" y="333"/>
                    </a:lnTo>
                    <a:lnTo>
                      <a:pt x="864" y="335"/>
                    </a:lnTo>
                    <a:lnTo>
                      <a:pt x="864" y="333"/>
                    </a:lnTo>
                    <a:lnTo>
                      <a:pt x="865" y="333"/>
                    </a:lnTo>
                    <a:lnTo>
                      <a:pt x="866" y="333"/>
                    </a:lnTo>
                    <a:lnTo>
                      <a:pt x="866" y="335"/>
                    </a:lnTo>
                    <a:lnTo>
                      <a:pt x="868" y="335"/>
                    </a:lnTo>
                    <a:lnTo>
                      <a:pt x="869" y="335"/>
                    </a:lnTo>
                    <a:lnTo>
                      <a:pt x="870" y="335"/>
                    </a:lnTo>
                    <a:lnTo>
                      <a:pt x="870" y="336"/>
                    </a:lnTo>
                    <a:lnTo>
                      <a:pt x="872" y="336"/>
                    </a:lnTo>
                    <a:lnTo>
                      <a:pt x="872" y="337"/>
                    </a:lnTo>
                    <a:lnTo>
                      <a:pt x="873" y="337"/>
                    </a:lnTo>
                    <a:lnTo>
                      <a:pt x="873" y="336"/>
                    </a:lnTo>
                    <a:lnTo>
                      <a:pt x="873" y="337"/>
                    </a:lnTo>
                    <a:lnTo>
                      <a:pt x="874" y="337"/>
                    </a:lnTo>
                    <a:lnTo>
                      <a:pt x="874" y="339"/>
                    </a:lnTo>
                    <a:lnTo>
                      <a:pt x="875" y="339"/>
                    </a:lnTo>
                    <a:lnTo>
                      <a:pt x="875" y="337"/>
                    </a:lnTo>
                    <a:lnTo>
                      <a:pt x="877" y="337"/>
                    </a:lnTo>
                    <a:lnTo>
                      <a:pt x="877" y="336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9" y="337"/>
                    </a:lnTo>
                    <a:lnTo>
                      <a:pt x="879" y="339"/>
                    </a:lnTo>
                    <a:lnTo>
                      <a:pt x="881" y="339"/>
                    </a:lnTo>
                    <a:lnTo>
                      <a:pt x="879" y="339"/>
                    </a:lnTo>
                    <a:lnTo>
                      <a:pt x="879" y="340"/>
                    </a:lnTo>
                    <a:lnTo>
                      <a:pt x="881" y="340"/>
                    </a:lnTo>
                    <a:lnTo>
                      <a:pt x="881" y="341"/>
                    </a:lnTo>
                    <a:lnTo>
                      <a:pt x="882" y="341"/>
                    </a:lnTo>
                    <a:lnTo>
                      <a:pt x="883" y="341"/>
                    </a:lnTo>
                    <a:lnTo>
                      <a:pt x="883" y="340"/>
                    </a:lnTo>
                    <a:lnTo>
                      <a:pt x="885" y="340"/>
                    </a:lnTo>
                    <a:lnTo>
                      <a:pt x="885" y="341"/>
                    </a:lnTo>
                    <a:lnTo>
                      <a:pt x="886" y="340"/>
                    </a:lnTo>
                    <a:lnTo>
                      <a:pt x="886" y="341"/>
                    </a:lnTo>
                    <a:lnTo>
                      <a:pt x="886" y="343"/>
                    </a:lnTo>
                    <a:lnTo>
                      <a:pt x="885" y="343"/>
                    </a:lnTo>
                    <a:lnTo>
                      <a:pt x="885" y="344"/>
                    </a:lnTo>
                    <a:lnTo>
                      <a:pt x="885" y="345"/>
                    </a:lnTo>
                    <a:lnTo>
                      <a:pt x="886" y="345"/>
                    </a:lnTo>
                    <a:lnTo>
                      <a:pt x="886" y="346"/>
                    </a:lnTo>
                    <a:lnTo>
                      <a:pt x="885" y="346"/>
                    </a:lnTo>
                    <a:lnTo>
                      <a:pt x="885" y="348"/>
                    </a:lnTo>
                    <a:lnTo>
                      <a:pt x="885" y="349"/>
                    </a:lnTo>
                    <a:lnTo>
                      <a:pt x="883" y="349"/>
                    </a:lnTo>
                    <a:lnTo>
                      <a:pt x="885" y="349"/>
                    </a:lnTo>
                    <a:lnTo>
                      <a:pt x="885" y="350"/>
                    </a:lnTo>
                    <a:lnTo>
                      <a:pt x="883" y="350"/>
                    </a:lnTo>
                    <a:lnTo>
                      <a:pt x="883" y="352"/>
                    </a:lnTo>
                    <a:lnTo>
                      <a:pt x="883" y="353"/>
                    </a:lnTo>
                    <a:lnTo>
                      <a:pt x="883" y="354"/>
                    </a:lnTo>
                    <a:lnTo>
                      <a:pt x="885" y="354"/>
                    </a:lnTo>
                    <a:lnTo>
                      <a:pt x="885" y="356"/>
                    </a:lnTo>
                    <a:lnTo>
                      <a:pt x="886" y="356"/>
                    </a:lnTo>
                    <a:lnTo>
                      <a:pt x="886" y="357"/>
                    </a:lnTo>
                    <a:lnTo>
                      <a:pt x="886" y="358"/>
                    </a:lnTo>
                    <a:lnTo>
                      <a:pt x="885" y="358"/>
                    </a:lnTo>
                    <a:lnTo>
                      <a:pt x="883" y="360"/>
                    </a:lnTo>
                    <a:lnTo>
                      <a:pt x="883" y="361"/>
                    </a:lnTo>
                    <a:lnTo>
                      <a:pt x="883" y="362"/>
                    </a:lnTo>
                    <a:lnTo>
                      <a:pt x="883" y="363"/>
                    </a:lnTo>
                    <a:lnTo>
                      <a:pt x="883" y="365"/>
                    </a:lnTo>
                    <a:lnTo>
                      <a:pt x="882" y="365"/>
                    </a:lnTo>
                    <a:lnTo>
                      <a:pt x="882" y="366"/>
                    </a:lnTo>
                    <a:lnTo>
                      <a:pt x="881" y="367"/>
                    </a:lnTo>
                    <a:lnTo>
                      <a:pt x="881" y="369"/>
                    </a:lnTo>
                    <a:lnTo>
                      <a:pt x="882" y="369"/>
                    </a:lnTo>
                    <a:lnTo>
                      <a:pt x="883" y="369"/>
                    </a:lnTo>
                    <a:lnTo>
                      <a:pt x="885" y="369"/>
                    </a:lnTo>
                    <a:lnTo>
                      <a:pt x="885" y="370"/>
                    </a:lnTo>
                    <a:lnTo>
                      <a:pt x="885" y="371"/>
                    </a:lnTo>
                    <a:lnTo>
                      <a:pt x="885" y="373"/>
                    </a:lnTo>
                    <a:lnTo>
                      <a:pt x="883" y="373"/>
                    </a:lnTo>
                    <a:lnTo>
                      <a:pt x="883" y="374"/>
                    </a:lnTo>
                    <a:lnTo>
                      <a:pt x="885" y="374"/>
                    </a:lnTo>
                    <a:lnTo>
                      <a:pt x="883" y="374"/>
                    </a:lnTo>
                    <a:lnTo>
                      <a:pt x="883" y="375"/>
                    </a:lnTo>
                    <a:lnTo>
                      <a:pt x="885" y="375"/>
                    </a:lnTo>
                    <a:lnTo>
                      <a:pt x="885" y="377"/>
                    </a:lnTo>
                    <a:lnTo>
                      <a:pt x="886" y="377"/>
                    </a:lnTo>
                    <a:lnTo>
                      <a:pt x="886" y="378"/>
                    </a:lnTo>
                    <a:lnTo>
                      <a:pt x="886" y="379"/>
                    </a:lnTo>
                    <a:lnTo>
                      <a:pt x="887" y="379"/>
                    </a:lnTo>
                    <a:lnTo>
                      <a:pt x="887" y="381"/>
                    </a:lnTo>
                    <a:lnTo>
                      <a:pt x="887" y="382"/>
                    </a:lnTo>
                    <a:lnTo>
                      <a:pt x="889" y="383"/>
                    </a:lnTo>
                    <a:lnTo>
                      <a:pt x="887" y="383"/>
                    </a:lnTo>
                    <a:lnTo>
                      <a:pt x="887" y="384"/>
                    </a:lnTo>
                    <a:lnTo>
                      <a:pt x="889" y="384"/>
                    </a:lnTo>
                    <a:lnTo>
                      <a:pt x="889" y="386"/>
                    </a:lnTo>
                    <a:lnTo>
                      <a:pt x="889" y="387"/>
                    </a:lnTo>
                    <a:lnTo>
                      <a:pt x="889" y="388"/>
                    </a:lnTo>
                    <a:lnTo>
                      <a:pt x="889" y="390"/>
                    </a:lnTo>
                    <a:lnTo>
                      <a:pt x="889" y="391"/>
                    </a:lnTo>
                    <a:lnTo>
                      <a:pt x="889" y="392"/>
                    </a:lnTo>
                    <a:lnTo>
                      <a:pt x="887" y="392"/>
                    </a:lnTo>
                    <a:lnTo>
                      <a:pt x="887" y="394"/>
                    </a:lnTo>
                    <a:lnTo>
                      <a:pt x="889" y="395"/>
                    </a:lnTo>
                    <a:lnTo>
                      <a:pt x="887" y="396"/>
                    </a:lnTo>
                    <a:lnTo>
                      <a:pt x="887" y="398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5" y="396"/>
                    </a:lnTo>
                    <a:lnTo>
                      <a:pt x="885" y="398"/>
                    </a:lnTo>
                    <a:lnTo>
                      <a:pt x="885" y="396"/>
                    </a:lnTo>
                    <a:lnTo>
                      <a:pt x="883" y="398"/>
                    </a:lnTo>
                    <a:lnTo>
                      <a:pt x="882" y="398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1" y="400"/>
                    </a:lnTo>
                    <a:lnTo>
                      <a:pt x="879" y="400"/>
                    </a:lnTo>
                    <a:lnTo>
                      <a:pt x="879" y="401"/>
                    </a:lnTo>
                    <a:lnTo>
                      <a:pt x="878" y="400"/>
                    </a:lnTo>
                    <a:lnTo>
                      <a:pt x="877" y="400"/>
                    </a:lnTo>
                    <a:lnTo>
                      <a:pt x="875" y="400"/>
                    </a:lnTo>
                    <a:lnTo>
                      <a:pt x="875" y="399"/>
                    </a:lnTo>
                    <a:lnTo>
                      <a:pt x="875" y="400"/>
                    </a:lnTo>
                    <a:lnTo>
                      <a:pt x="874" y="400"/>
                    </a:lnTo>
                    <a:lnTo>
                      <a:pt x="874" y="401"/>
                    </a:lnTo>
                    <a:lnTo>
                      <a:pt x="874" y="403"/>
                    </a:lnTo>
                    <a:lnTo>
                      <a:pt x="873" y="403"/>
                    </a:lnTo>
                    <a:lnTo>
                      <a:pt x="874" y="403"/>
                    </a:lnTo>
                    <a:lnTo>
                      <a:pt x="873" y="404"/>
                    </a:lnTo>
                    <a:lnTo>
                      <a:pt x="874" y="404"/>
                    </a:lnTo>
                    <a:lnTo>
                      <a:pt x="874" y="405"/>
                    </a:lnTo>
                    <a:lnTo>
                      <a:pt x="874" y="407"/>
                    </a:lnTo>
                    <a:lnTo>
                      <a:pt x="873" y="407"/>
                    </a:lnTo>
                    <a:lnTo>
                      <a:pt x="872" y="407"/>
                    </a:lnTo>
                    <a:lnTo>
                      <a:pt x="870" y="407"/>
                    </a:lnTo>
                    <a:lnTo>
                      <a:pt x="870" y="408"/>
                    </a:lnTo>
                    <a:lnTo>
                      <a:pt x="872" y="408"/>
                    </a:lnTo>
                    <a:lnTo>
                      <a:pt x="873" y="409"/>
                    </a:lnTo>
                    <a:lnTo>
                      <a:pt x="873" y="411"/>
                    </a:lnTo>
                    <a:lnTo>
                      <a:pt x="872" y="411"/>
                    </a:lnTo>
                    <a:lnTo>
                      <a:pt x="870" y="411"/>
                    </a:lnTo>
                    <a:lnTo>
                      <a:pt x="869" y="412"/>
                    </a:lnTo>
                    <a:lnTo>
                      <a:pt x="870" y="412"/>
                    </a:lnTo>
                    <a:lnTo>
                      <a:pt x="869" y="412"/>
                    </a:lnTo>
                    <a:lnTo>
                      <a:pt x="869" y="413"/>
                    </a:lnTo>
                    <a:lnTo>
                      <a:pt x="868" y="413"/>
                    </a:lnTo>
                    <a:lnTo>
                      <a:pt x="868" y="412"/>
                    </a:lnTo>
                    <a:lnTo>
                      <a:pt x="868" y="413"/>
                    </a:lnTo>
                    <a:lnTo>
                      <a:pt x="866" y="413"/>
                    </a:lnTo>
                    <a:lnTo>
                      <a:pt x="865" y="412"/>
                    </a:lnTo>
                    <a:lnTo>
                      <a:pt x="865" y="413"/>
                    </a:lnTo>
                    <a:lnTo>
                      <a:pt x="865" y="412"/>
                    </a:lnTo>
                    <a:lnTo>
                      <a:pt x="864" y="413"/>
                    </a:lnTo>
                    <a:lnTo>
                      <a:pt x="864" y="412"/>
                    </a:lnTo>
                    <a:lnTo>
                      <a:pt x="862" y="412"/>
                    </a:lnTo>
                    <a:lnTo>
                      <a:pt x="862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0" y="415"/>
                    </a:lnTo>
                    <a:lnTo>
                      <a:pt x="858" y="415"/>
                    </a:lnTo>
                    <a:lnTo>
                      <a:pt x="858" y="416"/>
                    </a:lnTo>
                    <a:lnTo>
                      <a:pt x="857" y="416"/>
                    </a:lnTo>
                    <a:lnTo>
                      <a:pt x="857" y="417"/>
                    </a:lnTo>
                    <a:lnTo>
                      <a:pt x="856" y="417"/>
                    </a:lnTo>
                    <a:lnTo>
                      <a:pt x="856" y="418"/>
                    </a:lnTo>
                    <a:lnTo>
                      <a:pt x="856" y="417"/>
                    </a:lnTo>
                    <a:lnTo>
                      <a:pt x="855" y="417"/>
                    </a:lnTo>
                    <a:lnTo>
                      <a:pt x="853" y="417"/>
                    </a:lnTo>
                    <a:lnTo>
                      <a:pt x="853" y="418"/>
                    </a:lnTo>
                    <a:lnTo>
                      <a:pt x="852" y="418"/>
                    </a:lnTo>
                    <a:lnTo>
                      <a:pt x="852" y="420"/>
                    </a:lnTo>
                    <a:lnTo>
                      <a:pt x="852" y="421"/>
                    </a:lnTo>
                    <a:lnTo>
                      <a:pt x="853" y="422"/>
                    </a:lnTo>
                    <a:lnTo>
                      <a:pt x="855" y="424"/>
                    </a:lnTo>
                    <a:lnTo>
                      <a:pt x="855" y="425"/>
                    </a:lnTo>
                    <a:lnTo>
                      <a:pt x="853" y="425"/>
                    </a:lnTo>
                    <a:lnTo>
                      <a:pt x="853" y="426"/>
                    </a:lnTo>
                    <a:lnTo>
                      <a:pt x="852" y="428"/>
                    </a:lnTo>
                    <a:lnTo>
                      <a:pt x="851" y="428"/>
                    </a:lnTo>
                    <a:lnTo>
                      <a:pt x="849" y="428"/>
                    </a:lnTo>
                    <a:lnTo>
                      <a:pt x="848" y="428"/>
                    </a:lnTo>
                    <a:lnTo>
                      <a:pt x="847" y="426"/>
                    </a:lnTo>
                    <a:lnTo>
                      <a:pt x="845" y="426"/>
                    </a:lnTo>
                    <a:lnTo>
                      <a:pt x="844" y="426"/>
                    </a:lnTo>
                    <a:lnTo>
                      <a:pt x="843" y="426"/>
                    </a:lnTo>
                    <a:lnTo>
                      <a:pt x="843" y="428"/>
                    </a:lnTo>
                    <a:lnTo>
                      <a:pt x="841" y="426"/>
                    </a:lnTo>
                    <a:lnTo>
                      <a:pt x="841" y="425"/>
                    </a:lnTo>
                    <a:lnTo>
                      <a:pt x="840" y="425"/>
                    </a:lnTo>
                    <a:lnTo>
                      <a:pt x="840" y="424"/>
                    </a:lnTo>
                    <a:lnTo>
                      <a:pt x="839" y="424"/>
                    </a:lnTo>
                    <a:lnTo>
                      <a:pt x="839" y="425"/>
                    </a:lnTo>
                    <a:lnTo>
                      <a:pt x="837" y="426"/>
                    </a:lnTo>
                    <a:lnTo>
                      <a:pt x="839" y="426"/>
                    </a:lnTo>
                    <a:lnTo>
                      <a:pt x="840" y="426"/>
                    </a:lnTo>
                    <a:lnTo>
                      <a:pt x="840" y="428"/>
                    </a:lnTo>
                    <a:lnTo>
                      <a:pt x="839" y="428"/>
                    </a:lnTo>
                    <a:lnTo>
                      <a:pt x="839" y="429"/>
                    </a:lnTo>
                    <a:lnTo>
                      <a:pt x="839" y="428"/>
                    </a:lnTo>
                    <a:lnTo>
                      <a:pt x="837" y="428"/>
                    </a:lnTo>
                    <a:lnTo>
                      <a:pt x="837" y="429"/>
                    </a:lnTo>
                    <a:lnTo>
                      <a:pt x="839" y="430"/>
                    </a:lnTo>
                    <a:lnTo>
                      <a:pt x="839" y="432"/>
                    </a:lnTo>
                    <a:lnTo>
                      <a:pt x="840" y="432"/>
                    </a:lnTo>
                    <a:lnTo>
                      <a:pt x="840" y="433"/>
                    </a:lnTo>
                    <a:lnTo>
                      <a:pt x="840" y="434"/>
                    </a:lnTo>
                    <a:lnTo>
                      <a:pt x="841" y="434"/>
                    </a:lnTo>
                    <a:lnTo>
                      <a:pt x="843" y="434"/>
                    </a:lnTo>
                    <a:lnTo>
                      <a:pt x="844" y="434"/>
                    </a:lnTo>
                    <a:lnTo>
                      <a:pt x="844" y="435"/>
                    </a:lnTo>
                    <a:lnTo>
                      <a:pt x="845" y="435"/>
                    </a:lnTo>
                    <a:lnTo>
                      <a:pt x="845" y="437"/>
                    </a:lnTo>
                    <a:lnTo>
                      <a:pt x="845" y="438"/>
                    </a:lnTo>
                    <a:lnTo>
                      <a:pt x="845" y="439"/>
                    </a:lnTo>
                    <a:lnTo>
                      <a:pt x="845" y="441"/>
                    </a:lnTo>
                    <a:lnTo>
                      <a:pt x="847" y="441"/>
                    </a:lnTo>
                    <a:lnTo>
                      <a:pt x="848" y="442"/>
                    </a:lnTo>
                    <a:lnTo>
                      <a:pt x="849" y="442"/>
                    </a:lnTo>
                    <a:lnTo>
                      <a:pt x="849" y="441"/>
                    </a:lnTo>
                    <a:lnTo>
                      <a:pt x="851" y="441"/>
                    </a:lnTo>
                    <a:lnTo>
                      <a:pt x="852" y="441"/>
                    </a:lnTo>
                    <a:lnTo>
                      <a:pt x="853" y="441"/>
                    </a:lnTo>
                    <a:lnTo>
                      <a:pt x="853" y="442"/>
                    </a:lnTo>
                    <a:lnTo>
                      <a:pt x="855" y="442"/>
                    </a:lnTo>
                    <a:lnTo>
                      <a:pt x="855" y="443"/>
                    </a:lnTo>
                    <a:lnTo>
                      <a:pt x="855" y="445"/>
                    </a:lnTo>
                    <a:lnTo>
                      <a:pt x="853" y="445"/>
                    </a:lnTo>
                    <a:lnTo>
                      <a:pt x="855" y="445"/>
                    </a:lnTo>
                    <a:lnTo>
                      <a:pt x="855" y="446"/>
                    </a:lnTo>
                    <a:lnTo>
                      <a:pt x="853" y="446"/>
                    </a:lnTo>
                    <a:lnTo>
                      <a:pt x="853" y="447"/>
                    </a:lnTo>
                    <a:lnTo>
                      <a:pt x="852" y="447"/>
                    </a:lnTo>
                    <a:lnTo>
                      <a:pt x="852" y="449"/>
                    </a:lnTo>
                    <a:lnTo>
                      <a:pt x="851" y="449"/>
                    </a:lnTo>
                    <a:lnTo>
                      <a:pt x="851" y="450"/>
                    </a:lnTo>
                    <a:lnTo>
                      <a:pt x="852" y="451"/>
                    </a:lnTo>
                    <a:lnTo>
                      <a:pt x="852" y="453"/>
                    </a:lnTo>
                    <a:lnTo>
                      <a:pt x="851" y="453"/>
                    </a:lnTo>
                    <a:lnTo>
                      <a:pt x="849" y="453"/>
                    </a:lnTo>
                    <a:lnTo>
                      <a:pt x="851" y="454"/>
                    </a:lnTo>
                    <a:lnTo>
                      <a:pt x="851" y="455"/>
                    </a:lnTo>
                    <a:lnTo>
                      <a:pt x="851" y="456"/>
                    </a:lnTo>
                    <a:lnTo>
                      <a:pt x="849" y="456"/>
                    </a:lnTo>
                    <a:lnTo>
                      <a:pt x="851" y="458"/>
                    </a:lnTo>
                    <a:lnTo>
                      <a:pt x="851" y="459"/>
                    </a:lnTo>
                    <a:lnTo>
                      <a:pt x="849" y="459"/>
                    </a:lnTo>
                    <a:lnTo>
                      <a:pt x="848" y="459"/>
                    </a:lnTo>
                    <a:lnTo>
                      <a:pt x="848" y="460"/>
                    </a:lnTo>
                    <a:lnTo>
                      <a:pt x="848" y="462"/>
                    </a:lnTo>
                    <a:lnTo>
                      <a:pt x="848" y="463"/>
                    </a:lnTo>
                    <a:lnTo>
                      <a:pt x="848" y="464"/>
                    </a:lnTo>
                    <a:lnTo>
                      <a:pt x="847" y="464"/>
                    </a:lnTo>
                    <a:lnTo>
                      <a:pt x="847" y="466"/>
                    </a:lnTo>
                    <a:lnTo>
                      <a:pt x="845" y="466"/>
                    </a:lnTo>
                    <a:lnTo>
                      <a:pt x="844" y="466"/>
                    </a:lnTo>
                    <a:lnTo>
                      <a:pt x="844" y="467"/>
                    </a:lnTo>
                    <a:lnTo>
                      <a:pt x="843" y="467"/>
                    </a:lnTo>
                    <a:lnTo>
                      <a:pt x="841" y="466"/>
                    </a:lnTo>
                    <a:lnTo>
                      <a:pt x="841" y="464"/>
                    </a:lnTo>
                    <a:lnTo>
                      <a:pt x="840" y="464"/>
                    </a:lnTo>
                    <a:lnTo>
                      <a:pt x="840" y="463"/>
                    </a:lnTo>
                    <a:lnTo>
                      <a:pt x="839" y="463"/>
                    </a:lnTo>
                    <a:lnTo>
                      <a:pt x="837" y="463"/>
                    </a:lnTo>
                    <a:lnTo>
                      <a:pt x="837" y="462"/>
                    </a:lnTo>
                    <a:lnTo>
                      <a:pt x="836" y="462"/>
                    </a:lnTo>
                    <a:lnTo>
                      <a:pt x="836" y="463"/>
                    </a:lnTo>
                    <a:lnTo>
                      <a:pt x="835" y="463"/>
                    </a:lnTo>
                    <a:lnTo>
                      <a:pt x="834" y="463"/>
                    </a:lnTo>
                    <a:lnTo>
                      <a:pt x="834" y="464"/>
                    </a:lnTo>
                    <a:lnTo>
                      <a:pt x="834" y="466"/>
                    </a:lnTo>
                    <a:lnTo>
                      <a:pt x="832" y="466"/>
                    </a:lnTo>
                    <a:lnTo>
                      <a:pt x="831" y="466"/>
                    </a:lnTo>
                    <a:lnTo>
                      <a:pt x="830" y="467"/>
                    </a:lnTo>
                    <a:lnTo>
                      <a:pt x="828" y="467"/>
                    </a:lnTo>
                    <a:lnTo>
                      <a:pt x="828" y="468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1" y="470"/>
                    </a:lnTo>
                    <a:lnTo>
                      <a:pt x="831" y="471"/>
                    </a:lnTo>
                    <a:lnTo>
                      <a:pt x="830" y="471"/>
                    </a:lnTo>
                    <a:lnTo>
                      <a:pt x="830" y="473"/>
                    </a:lnTo>
                    <a:lnTo>
                      <a:pt x="830" y="475"/>
                    </a:lnTo>
                    <a:lnTo>
                      <a:pt x="828" y="473"/>
                    </a:lnTo>
                    <a:lnTo>
                      <a:pt x="827" y="473"/>
                    </a:lnTo>
                    <a:lnTo>
                      <a:pt x="826" y="473"/>
                    </a:lnTo>
                    <a:lnTo>
                      <a:pt x="824" y="473"/>
                    </a:lnTo>
                    <a:lnTo>
                      <a:pt x="824" y="475"/>
                    </a:lnTo>
                    <a:lnTo>
                      <a:pt x="824" y="476"/>
                    </a:lnTo>
                    <a:lnTo>
                      <a:pt x="826" y="476"/>
                    </a:lnTo>
                    <a:lnTo>
                      <a:pt x="826" y="477"/>
                    </a:lnTo>
                    <a:lnTo>
                      <a:pt x="826" y="479"/>
                    </a:lnTo>
                    <a:lnTo>
                      <a:pt x="824" y="479"/>
                    </a:lnTo>
                    <a:lnTo>
                      <a:pt x="823" y="479"/>
                    </a:lnTo>
                    <a:lnTo>
                      <a:pt x="823" y="477"/>
                    </a:lnTo>
                    <a:lnTo>
                      <a:pt x="822" y="477"/>
                    </a:lnTo>
                    <a:lnTo>
                      <a:pt x="820" y="477"/>
                    </a:lnTo>
                    <a:lnTo>
                      <a:pt x="819" y="477"/>
                    </a:lnTo>
                    <a:lnTo>
                      <a:pt x="818" y="479"/>
                    </a:lnTo>
                    <a:lnTo>
                      <a:pt x="817" y="479"/>
                    </a:lnTo>
                    <a:lnTo>
                      <a:pt x="817" y="477"/>
                    </a:lnTo>
                    <a:lnTo>
                      <a:pt x="817" y="476"/>
                    </a:lnTo>
                    <a:lnTo>
                      <a:pt x="815" y="476"/>
                    </a:lnTo>
                    <a:lnTo>
                      <a:pt x="815" y="477"/>
                    </a:lnTo>
                    <a:lnTo>
                      <a:pt x="815" y="479"/>
                    </a:lnTo>
                    <a:lnTo>
                      <a:pt x="814" y="479"/>
                    </a:lnTo>
                    <a:lnTo>
                      <a:pt x="814" y="477"/>
                    </a:lnTo>
                    <a:lnTo>
                      <a:pt x="814" y="475"/>
                    </a:lnTo>
                    <a:lnTo>
                      <a:pt x="815" y="475"/>
                    </a:lnTo>
                    <a:lnTo>
                      <a:pt x="815" y="473"/>
                    </a:lnTo>
                    <a:lnTo>
                      <a:pt x="815" y="472"/>
                    </a:lnTo>
                    <a:lnTo>
                      <a:pt x="814" y="472"/>
                    </a:lnTo>
                    <a:lnTo>
                      <a:pt x="815" y="472"/>
                    </a:lnTo>
                    <a:lnTo>
                      <a:pt x="815" y="471"/>
                    </a:lnTo>
                    <a:lnTo>
                      <a:pt x="814" y="470"/>
                    </a:lnTo>
                    <a:lnTo>
                      <a:pt x="813" y="471"/>
                    </a:lnTo>
                    <a:lnTo>
                      <a:pt x="811" y="471"/>
                    </a:lnTo>
                    <a:lnTo>
                      <a:pt x="810" y="471"/>
                    </a:lnTo>
                    <a:lnTo>
                      <a:pt x="810" y="472"/>
                    </a:lnTo>
                    <a:lnTo>
                      <a:pt x="809" y="472"/>
                    </a:lnTo>
                    <a:lnTo>
                      <a:pt x="807" y="472"/>
                    </a:lnTo>
                    <a:lnTo>
                      <a:pt x="807" y="473"/>
                    </a:lnTo>
                    <a:lnTo>
                      <a:pt x="807" y="475"/>
                    </a:lnTo>
                    <a:lnTo>
                      <a:pt x="809" y="476"/>
                    </a:lnTo>
                    <a:lnTo>
                      <a:pt x="807" y="476"/>
                    </a:lnTo>
                    <a:lnTo>
                      <a:pt x="806" y="475"/>
                    </a:lnTo>
                    <a:lnTo>
                      <a:pt x="806" y="473"/>
                    </a:lnTo>
                    <a:lnTo>
                      <a:pt x="805" y="473"/>
                    </a:lnTo>
                    <a:lnTo>
                      <a:pt x="803" y="473"/>
                    </a:lnTo>
                    <a:lnTo>
                      <a:pt x="803" y="472"/>
                    </a:lnTo>
                    <a:lnTo>
                      <a:pt x="802" y="472"/>
                    </a:lnTo>
                    <a:lnTo>
                      <a:pt x="801" y="473"/>
                    </a:lnTo>
                    <a:lnTo>
                      <a:pt x="800" y="475"/>
                    </a:lnTo>
                    <a:lnTo>
                      <a:pt x="798" y="475"/>
                    </a:lnTo>
                    <a:lnTo>
                      <a:pt x="798" y="473"/>
                    </a:lnTo>
                    <a:lnTo>
                      <a:pt x="797" y="473"/>
                    </a:lnTo>
                    <a:lnTo>
                      <a:pt x="796" y="472"/>
                    </a:lnTo>
                    <a:lnTo>
                      <a:pt x="794" y="471"/>
                    </a:lnTo>
                    <a:lnTo>
                      <a:pt x="794" y="470"/>
                    </a:lnTo>
                    <a:lnTo>
                      <a:pt x="793" y="470"/>
                    </a:lnTo>
                    <a:lnTo>
                      <a:pt x="793" y="471"/>
                    </a:lnTo>
                    <a:lnTo>
                      <a:pt x="792" y="471"/>
                    </a:lnTo>
                    <a:lnTo>
                      <a:pt x="790" y="471"/>
                    </a:lnTo>
                    <a:lnTo>
                      <a:pt x="789" y="472"/>
                    </a:lnTo>
                    <a:lnTo>
                      <a:pt x="789" y="473"/>
                    </a:lnTo>
                    <a:lnTo>
                      <a:pt x="789" y="475"/>
                    </a:lnTo>
                    <a:lnTo>
                      <a:pt x="788" y="476"/>
                    </a:lnTo>
                    <a:lnTo>
                      <a:pt x="788" y="477"/>
                    </a:lnTo>
                    <a:lnTo>
                      <a:pt x="788" y="479"/>
                    </a:lnTo>
                    <a:lnTo>
                      <a:pt x="788" y="480"/>
                    </a:lnTo>
                    <a:lnTo>
                      <a:pt x="789" y="480"/>
                    </a:lnTo>
                    <a:lnTo>
                      <a:pt x="789" y="481"/>
                    </a:lnTo>
                    <a:lnTo>
                      <a:pt x="789" y="483"/>
                    </a:lnTo>
                    <a:lnTo>
                      <a:pt x="789" y="484"/>
                    </a:lnTo>
                    <a:lnTo>
                      <a:pt x="789" y="485"/>
                    </a:lnTo>
                    <a:lnTo>
                      <a:pt x="789" y="487"/>
                    </a:lnTo>
                    <a:lnTo>
                      <a:pt x="789" y="488"/>
                    </a:lnTo>
                    <a:lnTo>
                      <a:pt x="790" y="488"/>
                    </a:lnTo>
                    <a:lnTo>
                      <a:pt x="792" y="488"/>
                    </a:lnTo>
                    <a:lnTo>
                      <a:pt x="793" y="488"/>
                    </a:lnTo>
                    <a:lnTo>
                      <a:pt x="794" y="489"/>
                    </a:lnTo>
                    <a:lnTo>
                      <a:pt x="794" y="490"/>
                    </a:lnTo>
                    <a:lnTo>
                      <a:pt x="794" y="492"/>
                    </a:lnTo>
                    <a:lnTo>
                      <a:pt x="796" y="492"/>
                    </a:lnTo>
                    <a:lnTo>
                      <a:pt x="797" y="492"/>
                    </a:lnTo>
                    <a:lnTo>
                      <a:pt x="797" y="490"/>
                    </a:lnTo>
                    <a:lnTo>
                      <a:pt x="798" y="490"/>
                    </a:lnTo>
                    <a:lnTo>
                      <a:pt x="798" y="489"/>
                    </a:lnTo>
                    <a:lnTo>
                      <a:pt x="800" y="489"/>
                    </a:lnTo>
                    <a:lnTo>
                      <a:pt x="800" y="490"/>
                    </a:lnTo>
                    <a:lnTo>
                      <a:pt x="801" y="490"/>
                    </a:lnTo>
                    <a:lnTo>
                      <a:pt x="801" y="492"/>
                    </a:lnTo>
                    <a:lnTo>
                      <a:pt x="802" y="493"/>
                    </a:lnTo>
                    <a:lnTo>
                      <a:pt x="802" y="494"/>
                    </a:lnTo>
                    <a:lnTo>
                      <a:pt x="803" y="494"/>
                    </a:lnTo>
                    <a:lnTo>
                      <a:pt x="805" y="494"/>
                    </a:lnTo>
                    <a:lnTo>
                      <a:pt x="805" y="496"/>
                    </a:lnTo>
                    <a:lnTo>
                      <a:pt x="806" y="496"/>
                    </a:lnTo>
                    <a:lnTo>
                      <a:pt x="806" y="497"/>
                    </a:lnTo>
                    <a:lnTo>
                      <a:pt x="806" y="496"/>
                    </a:lnTo>
                    <a:lnTo>
                      <a:pt x="807" y="496"/>
                    </a:lnTo>
                    <a:lnTo>
                      <a:pt x="807" y="497"/>
                    </a:lnTo>
                    <a:lnTo>
                      <a:pt x="807" y="498"/>
                    </a:lnTo>
                    <a:lnTo>
                      <a:pt x="806" y="498"/>
                    </a:lnTo>
                    <a:lnTo>
                      <a:pt x="806" y="500"/>
                    </a:lnTo>
                    <a:lnTo>
                      <a:pt x="806" y="501"/>
                    </a:lnTo>
                    <a:lnTo>
                      <a:pt x="807" y="501"/>
                    </a:lnTo>
                    <a:lnTo>
                      <a:pt x="809" y="501"/>
                    </a:lnTo>
                    <a:lnTo>
                      <a:pt x="810" y="500"/>
                    </a:lnTo>
                    <a:lnTo>
                      <a:pt x="811" y="498"/>
                    </a:lnTo>
                    <a:lnTo>
                      <a:pt x="813" y="500"/>
                    </a:lnTo>
                    <a:lnTo>
                      <a:pt x="813" y="501"/>
                    </a:lnTo>
                    <a:lnTo>
                      <a:pt x="811" y="501"/>
                    </a:lnTo>
                    <a:lnTo>
                      <a:pt x="813" y="502"/>
                    </a:lnTo>
                    <a:lnTo>
                      <a:pt x="813" y="504"/>
                    </a:lnTo>
                    <a:lnTo>
                      <a:pt x="813" y="505"/>
                    </a:lnTo>
                    <a:lnTo>
                      <a:pt x="814" y="505"/>
                    </a:lnTo>
                    <a:lnTo>
                      <a:pt x="814" y="506"/>
                    </a:lnTo>
                    <a:lnTo>
                      <a:pt x="814" y="507"/>
                    </a:lnTo>
                    <a:lnTo>
                      <a:pt x="814" y="509"/>
                    </a:lnTo>
                    <a:lnTo>
                      <a:pt x="814" y="510"/>
                    </a:lnTo>
                    <a:lnTo>
                      <a:pt x="814" y="511"/>
                    </a:lnTo>
                    <a:lnTo>
                      <a:pt x="813" y="511"/>
                    </a:lnTo>
                    <a:lnTo>
                      <a:pt x="813" y="513"/>
                    </a:lnTo>
                    <a:lnTo>
                      <a:pt x="814" y="513"/>
                    </a:lnTo>
                    <a:lnTo>
                      <a:pt x="814" y="514"/>
                    </a:lnTo>
                    <a:lnTo>
                      <a:pt x="814" y="513"/>
                    </a:lnTo>
                    <a:lnTo>
                      <a:pt x="815" y="513"/>
                    </a:lnTo>
                    <a:lnTo>
                      <a:pt x="815" y="514"/>
                    </a:lnTo>
                    <a:lnTo>
                      <a:pt x="815" y="515"/>
                    </a:lnTo>
                    <a:lnTo>
                      <a:pt x="815" y="517"/>
                    </a:lnTo>
                    <a:lnTo>
                      <a:pt x="817" y="517"/>
                    </a:lnTo>
                    <a:lnTo>
                      <a:pt x="817" y="515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9" y="515"/>
                    </a:lnTo>
                    <a:lnTo>
                      <a:pt x="819" y="517"/>
                    </a:lnTo>
                    <a:lnTo>
                      <a:pt x="819" y="518"/>
                    </a:lnTo>
                    <a:lnTo>
                      <a:pt x="819" y="517"/>
                    </a:lnTo>
                    <a:lnTo>
                      <a:pt x="820" y="517"/>
                    </a:lnTo>
                    <a:lnTo>
                      <a:pt x="820" y="518"/>
                    </a:lnTo>
                    <a:lnTo>
                      <a:pt x="822" y="518"/>
                    </a:lnTo>
                    <a:lnTo>
                      <a:pt x="823" y="518"/>
                    </a:lnTo>
                    <a:lnTo>
                      <a:pt x="823" y="519"/>
                    </a:lnTo>
                    <a:lnTo>
                      <a:pt x="824" y="519"/>
                    </a:lnTo>
                    <a:lnTo>
                      <a:pt x="826" y="519"/>
                    </a:lnTo>
                    <a:lnTo>
                      <a:pt x="826" y="518"/>
                    </a:lnTo>
                    <a:lnTo>
                      <a:pt x="826" y="517"/>
                    </a:lnTo>
                    <a:lnTo>
                      <a:pt x="828" y="517"/>
                    </a:lnTo>
                    <a:lnTo>
                      <a:pt x="828" y="518"/>
                    </a:lnTo>
                    <a:lnTo>
                      <a:pt x="828" y="519"/>
                    </a:lnTo>
                    <a:lnTo>
                      <a:pt x="828" y="521"/>
                    </a:lnTo>
                    <a:lnTo>
                      <a:pt x="830" y="521"/>
                    </a:lnTo>
                    <a:lnTo>
                      <a:pt x="830" y="519"/>
                    </a:lnTo>
                    <a:lnTo>
                      <a:pt x="831" y="519"/>
                    </a:lnTo>
                    <a:lnTo>
                      <a:pt x="831" y="518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2" y="518"/>
                    </a:lnTo>
                    <a:lnTo>
                      <a:pt x="834" y="519"/>
                    </a:lnTo>
                    <a:lnTo>
                      <a:pt x="832" y="519"/>
                    </a:lnTo>
                    <a:lnTo>
                      <a:pt x="832" y="521"/>
                    </a:lnTo>
                    <a:lnTo>
                      <a:pt x="832" y="522"/>
                    </a:lnTo>
                    <a:lnTo>
                      <a:pt x="831" y="522"/>
                    </a:lnTo>
                    <a:lnTo>
                      <a:pt x="831" y="523"/>
                    </a:lnTo>
                    <a:lnTo>
                      <a:pt x="832" y="523"/>
                    </a:lnTo>
                    <a:lnTo>
                      <a:pt x="832" y="525"/>
                    </a:lnTo>
                    <a:lnTo>
                      <a:pt x="834" y="525"/>
                    </a:lnTo>
                    <a:lnTo>
                      <a:pt x="834" y="526"/>
                    </a:lnTo>
                    <a:lnTo>
                      <a:pt x="835" y="526"/>
                    </a:lnTo>
                    <a:lnTo>
                      <a:pt x="835" y="527"/>
                    </a:lnTo>
                    <a:lnTo>
                      <a:pt x="836" y="527"/>
                    </a:lnTo>
                    <a:lnTo>
                      <a:pt x="836" y="526"/>
                    </a:lnTo>
                    <a:lnTo>
                      <a:pt x="837" y="526"/>
                    </a:lnTo>
                    <a:lnTo>
                      <a:pt x="837" y="527"/>
                    </a:lnTo>
                    <a:lnTo>
                      <a:pt x="839" y="527"/>
                    </a:lnTo>
                    <a:lnTo>
                      <a:pt x="837" y="527"/>
                    </a:lnTo>
                    <a:lnTo>
                      <a:pt x="837" y="528"/>
                    </a:lnTo>
                    <a:lnTo>
                      <a:pt x="836" y="528"/>
                    </a:lnTo>
                    <a:lnTo>
                      <a:pt x="836" y="530"/>
                    </a:lnTo>
                    <a:lnTo>
                      <a:pt x="836" y="531"/>
                    </a:lnTo>
                    <a:lnTo>
                      <a:pt x="836" y="532"/>
                    </a:lnTo>
                    <a:lnTo>
                      <a:pt x="837" y="532"/>
                    </a:lnTo>
                    <a:lnTo>
                      <a:pt x="837" y="534"/>
                    </a:lnTo>
                    <a:lnTo>
                      <a:pt x="837" y="535"/>
                    </a:lnTo>
                    <a:lnTo>
                      <a:pt x="839" y="535"/>
                    </a:lnTo>
                    <a:lnTo>
                      <a:pt x="839" y="536"/>
                    </a:lnTo>
                    <a:lnTo>
                      <a:pt x="840" y="536"/>
                    </a:lnTo>
                    <a:lnTo>
                      <a:pt x="840" y="538"/>
                    </a:lnTo>
                    <a:lnTo>
                      <a:pt x="841" y="539"/>
                    </a:lnTo>
                    <a:lnTo>
                      <a:pt x="840" y="539"/>
                    </a:lnTo>
                    <a:lnTo>
                      <a:pt x="840" y="540"/>
                    </a:lnTo>
                    <a:lnTo>
                      <a:pt x="841" y="540"/>
                    </a:lnTo>
                    <a:lnTo>
                      <a:pt x="841" y="539"/>
                    </a:lnTo>
                    <a:lnTo>
                      <a:pt x="843" y="539"/>
                    </a:lnTo>
                    <a:lnTo>
                      <a:pt x="844" y="539"/>
                    </a:lnTo>
                    <a:lnTo>
                      <a:pt x="844" y="540"/>
                    </a:lnTo>
                    <a:lnTo>
                      <a:pt x="845" y="540"/>
                    </a:lnTo>
                    <a:lnTo>
                      <a:pt x="845" y="539"/>
                    </a:lnTo>
                    <a:lnTo>
                      <a:pt x="847" y="539"/>
                    </a:lnTo>
                    <a:lnTo>
                      <a:pt x="847" y="538"/>
                    </a:lnTo>
                    <a:lnTo>
                      <a:pt x="847" y="539"/>
                    </a:lnTo>
                    <a:lnTo>
                      <a:pt x="848" y="539"/>
                    </a:lnTo>
                    <a:lnTo>
                      <a:pt x="848" y="540"/>
                    </a:lnTo>
                    <a:lnTo>
                      <a:pt x="848" y="542"/>
                    </a:lnTo>
                    <a:lnTo>
                      <a:pt x="849" y="542"/>
                    </a:lnTo>
                    <a:lnTo>
                      <a:pt x="849" y="540"/>
                    </a:lnTo>
                    <a:lnTo>
                      <a:pt x="849" y="539"/>
                    </a:lnTo>
                    <a:lnTo>
                      <a:pt x="849" y="538"/>
                    </a:lnTo>
                    <a:lnTo>
                      <a:pt x="851" y="538"/>
                    </a:lnTo>
                    <a:lnTo>
                      <a:pt x="852" y="538"/>
                    </a:lnTo>
                    <a:lnTo>
                      <a:pt x="851" y="538"/>
                    </a:lnTo>
                    <a:lnTo>
                      <a:pt x="851" y="539"/>
                    </a:lnTo>
                    <a:lnTo>
                      <a:pt x="852" y="539"/>
                    </a:lnTo>
                    <a:lnTo>
                      <a:pt x="852" y="538"/>
                    </a:lnTo>
                    <a:lnTo>
                      <a:pt x="852" y="536"/>
                    </a:lnTo>
                    <a:lnTo>
                      <a:pt x="853" y="536"/>
                    </a:lnTo>
                    <a:lnTo>
                      <a:pt x="853" y="535"/>
                    </a:lnTo>
                    <a:lnTo>
                      <a:pt x="853" y="534"/>
                    </a:lnTo>
                    <a:lnTo>
                      <a:pt x="855" y="534"/>
                    </a:lnTo>
                    <a:lnTo>
                      <a:pt x="856" y="534"/>
                    </a:lnTo>
                    <a:lnTo>
                      <a:pt x="856" y="535"/>
                    </a:lnTo>
                    <a:lnTo>
                      <a:pt x="855" y="535"/>
                    </a:lnTo>
                    <a:lnTo>
                      <a:pt x="853" y="535"/>
                    </a:lnTo>
                    <a:lnTo>
                      <a:pt x="853" y="536"/>
                    </a:lnTo>
                    <a:lnTo>
                      <a:pt x="855" y="536"/>
                    </a:lnTo>
                    <a:lnTo>
                      <a:pt x="856" y="536"/>
                    </a:lnTo>
                    <a:lnTo>
                      <a:pt x="856" y="535"/>
                    </a:lnTo>
                    <a:lnTo>
                      <a:pt x="857" y="535"/>
                    </a:lnTo>
                    <a:lnTo>
                      <a:pt x="857" y="534"/>
                    </a:lnTo>
                    <a:lnTo>
                      <a:pt x="858" y="534"/>
                    </a:lnTo>
                    <a:lnTo>
                      <a:pt x="858" y="532"/>
                    </a:lnTo>
                    <a:lnTo>
                      <a:pt x="860" y="532"/>
                    </a:lnTo>
                    <a:lnTo>
                      <a:pt x="860" y="531"/>
                    </a:lnTo>
                    <a:lnTo>
                      <a:pt x="861" y="531"/>
                    </a:lnTo>
                    <a:lnTo>
                      <a:pt x="862" y="531"/>
                    </a:lnTo>
                    <a:lnTo>
                      <a:pt x="862" y="532"/>
                    </a:lnTo>
                    <a:lnTo>
                      <a:pt x="864" y="532"/>
                    </a:lnTo>
                    <a:lnTo>
                      <a:pt x="864" y="534"/>
                    </a:lnTo>
                    <a:lnTo>
                      <a:pt x="864" y="535"/>
                    </a:lnTo>
                    <a:lnTo>
                      <a:pt x="864" y="536"/>
                    </a:lnTo>
                    <a:lnTo>
                      <a:pt x="864" y="535"/>
                    </a:lnTo>
                    <a:lnTo>
                      <a:pt x="865" y="535"/>
                    </a:lnTo>
                    <a:lnTo>
                      <a:pt x="865" y="534"/>
                    </a:lnTo>
                    <a:lnTo>
                      <a:pt x="866" y="534"/>
                    </a:lnTo>
                    <a:lnTo>
                      <a:pt x="866" y="535"/>
                    </a:lnTo>
                    <a:lnTo>
                      <a:pt x="866" y="534"/>
                    </a:lnTo>
                    <a:lnTo>
                      <a:pt x="868" y="534"/>
                    </a:lnTo>
                    <a:lnTo>
                      <a:pt x="868" y="532"/>
                    </a:lnTo>
                    <a:lnTo>
                      <a:pt x="866" y="532"/>
                    </a:lnTo>
                    <a:lnTo>
                      <a:pt x="868" y="532"/>
                    </a:lnTo>
                    <a:lnTo>
                      <a:pt x="868" y="531"/>
                    </a:lnTo>
                    <a:lnTo>
                      <a:pt x="869" y="531"/>
                    </a:lnTo>
                    <a:lnTo>
                      <a:pt x="870" y="531"/>
                    </a:lnTo>
                    <a:lnTo>
                      <a:pt x="872" y="531"/>
                    </a:lnTo>
                    <a:lnTo>
                      <a:pt x="873" y="531"/>
                    </a:lnTo>
                    <a:lnTo>
                      <a:pt x="874" y="530"/>
                    </a:lnTo>
                    <a:lnTo>
                      <a:pt x="874" y="528"/>
                    </a:lnTo>
                    <a:lnTo>
                      <a:pt x="874" y="527"/>
                    </a:lnTo>
                    <a:lnTo>
                      <a:pt x="874" y="526"/>
                    </a:lnTo>
                    <a:lnTo>
                      <a:pt x="875" y="526"/>
                    </a:lnTo>
                    <a:lnTo>
                      <a:pt x="877" y="526"/>
                    </a:lnTo>
                    <a:lnTo>
                      <a:pt x="877" y="527"/>
                    </a:lnTo>
                    <a:lnTo>
                      <a:pt x="878" y="527"/>
                    </a:lnTo>
                    <a:lnTo>
                      <a:pt x="879" y="527"/>
                    </a:lnTo>
                    <a:lnTo>
                      <a:pt x="879" y="526"/>
                    </a:lnTo>
                    <a:lnTo>
                      <a:pt x="879" y="527"/>
                    </a:lnTo>
                    <a:lnTo>
                      <a:pt x="881" y="527"/>
                    </a:lnTo>
                    <a:lnTo>
                      <a:pt x="881" y="528"/>
                    </a:lnTo>
                    <a:lnTo>
                      <a:pt x="881" y="530"/>
                    </a:lnTo>
                    <a:lnTo>
                      <a:pt x="882" y="531"/>
                    </a:lnTo>
                    <a:lnTo>
                      <a:pt x="882" y="532"/>
                    </a:lnTo>
                    <a:lnTo>
                      <a:pt x="883" y="532"/>
                    </a:lnTo>
                    <a:lnTo>
                      <a:pt x="885" y="532"/>
                    </a:lnTo>
                    <a:lnTo>
                      <a:pt x="886" y="532"/>
                    </a:lnTo>
                    <a:lnTo>
                      <a:pt x="887" y="532"/>
                    </a:lnTo>
                    <a:lnTo>
                      <a:pt x="889" y="532"/>
                    </a:lnTo>
                    <a:lnTo>
                      <a:pt x="889" y="534"/>
                    </a:lnTo>
                    <a:lnTo>
                      <a:pt x="889" y="535"/>
                    </a:lnTo>
                    <a:lnTo>
                      <a:pt x="887" y="535"/>
                    </a:lnTo>
                    <a:lnTo>
                      <a:pt x="886" y="535"/>
                    </a:lnTo>
                    <a:lnTo>
                      <a:pt x="886" y="536"/>
                    </a:lnTo>
                    <a:lnTo>
                      <a:pt x="886" y="538"/>
                    </a:lnTo>
                    <a:lnTo>
                      <a:pt x="885" y="538"/>
                    </a:lnTo>
                    <a:lnTo>
                      <a:pt x="885" y="539"/>
                    </a:lnTo>
                    <a:lnTo>
                      <a:pt x="885" y="540"/>
                    </a:lnTo>
                    <a:lnTo>
                      <a:pt x="885" y="542"/>
                    </a:lnTo>
                    <a:lnTo>
                      <a:pt x="886" y="542"/>
                    </a:lnTo>
                    <a:lnTo>
                      <a:pt x="887" y="542"/>
                    </a:lnTo>
                    <a:lnTo>
                      <a:pt x="887" y="543"/>
                    </a:lnTo>
                    <a:lnTo>
                      <a:pt x="887" y="544"/>
                    </a:lnTo>
                    <a:lnTo>
                      <a:pt x="887" y="545"/>
                    </a:lnTo>
                    <a:lnTo>
                      <a:pt x="887" y="547"/>
                    </a:lnTo>
                    <a:lnTo>
                      <a:pt x="886" y="547"/>
                    </a:lnTo>
                    <a:lnTo>
                      <a:pt x="886" y="548"/>
                    </a:lnTo>
                    <a:lnTo>
                      <a:pt x="886" y="549"/>
                    </a:lnTo>
                    <a:lnTo>
                      <a:pt x="886" y="552"/>
                    </a:lnTo>
                    <a:lnTo>
                      <a:pt x="885" y="552"/>
                    </a:lnTo>
                    <a:lnTo>
                      <a:pt x="886" y="553"/>
                    </a:lnTo>
                    <a:lnTo>
                      <a:pt x="887" y="555"/>
                    </a:lnTo>
                    <a:lnTo>
                      <a:pt x="889" y="556"/>
                    </a:lnTo>
                    <a:lnTo>
                      <a:pt x="889" y="557"/>
                    </a:lnTo>
                    <a:lnTo>
                      <a:pt x="887" y="557"/>
                    </a:lnTo>
                    <a:lnTo>
                      <a:pt x="886" y="556"/>
                    </a:lnTo>
                    <a:lnTo>
                      <a:pt x="885" y="556"/>
                    </a:lnTo>
                    <a:lnTo>
                      <a:pt x="885" y="555"/>
                    </a:lnTo>
                    <a:lnTo>
                      <a:pt x="883" y="555"/>
                    </a:lnTo>
                    <a:lnTo>
                      <a:pt x="883" y="556"/>
                    </a:lnTo>
                    <a:lnTo>
                      <a:pt x="883" y="557"/>
                    </a:lnTo>
                    <a:lnTo>
                      <a:pt x="883" y="559"/>
                    </a:lnTo>
                    <a:lnTo>
                      <a:pt x="883" y="560"/>
                    </a:lnTo>
                    <a:lnTo>
                      <a:pt x="883" y="561"/>
                    </a:lnTo>
                    <a:lnTo>
                      <a:pt x="882" y="561"/>
                    </a:lnTo>
                    <a:lnTo>
                      <a:pt x="882" y="560"/>
                    </a:lnTo>
                    <a:lnTo>
                      <a:pt x="881" y="560"/>
                    </a:lnTo>
                    <a:lnTo>
                      <a:pt x="881" y="559"/>
                    </a:lnTo>
                    <a:lnTo>
                      <a:pt x="879" y="559"/>
                    </a:lnTo>
                    <a:lnTo>
                      <a:pt x="879" y="560"/>
                    </a:lnTo>
                    <a:lnTo>
                      <a:pt x="877" y="559"/>
                    </a:lnTo>
                    <a:lnTo>
                      <a:pt x="874" y="560"/>
                    </a:lnTo>
                    <a:lnTo>
                      <a:pt x="873" y="560"/>
                    </a:lnTo>
                    <a:lnTo>
                      <a:pt x="873" y="561"/>
                    </a:lnTo>
                    <a:lnTo>
                      <a:pt x="873" y="562"/>
                    </a:lnTo>
                    <a:lnTo>
                      <a:pt x="874" y="564"/>
                    </a:lnTo>
                    <a:lnTo>
                      <a:pt x="875" y="564"/>
                    </a:lnTo>
                    <a:lnTo>
                      <a:pt x="875" y="565"/>
                    </a:lnTo>
                    <a:lnTo>
                      <a:pt x="877" y="565"/>
                    </a:lnTo>
                    <a:lnTo>
                      <a:pt x="878" y="565"/>
                    </a:lnTo>
                    <a:lnTo>
                      <a:pt x="879" y="565"/>
                    </a:lnTo>
                    <a:lnTo>
                      <a:pt x="879" y="566"/>
                    </a:lnTo>
                    <a:lnTo>
                      <a:pt x="881" y="566"/>
                    </a:lnTo>
                    <a:lnTo>
                      <a:pt x="881" y="568"/>
                    </a:lnTo>
                    <a:lnTo>
                      <a:pt x="881" y="569"/>
                    </a:lnTo>
                    <a:lnTo>
                      <a:pt x="881" y="570"/>
                    </a:lnTo>
                    <a:lnTo>
                      <a:pt x="881" y="572"/>
                    </a:lnTo>
                    <a:lnTo>
                      <a:pt x="879" y="572"/>
                    </a:lnTo>
                    <a:lnTo>
                      <a:pt x="879" y="573"/>
                    </a:lnTo>
                    <a:lnTo>
                      <a:pt x="879" y="574"/>
                    </a:lnTo>
                    <a:lnTo>
                      <a:pt x="879" y="576"/>
                    </a:lnTo>
                    <a:lnTo>
                      <a:pt x="878" y="576"/>
                    </a:lnTo>
                    <a:lnTo>
                      <a:pt x="878" y="577"/>
                    </a:lnTo>
                    <a:lnTo>
                      <a:pt x="877" y="577"/>
                    </a:lnTo>
                    <a:lnTo>
                      <a:pt x="877" y="578"/>
                    </a:lnTo>
                    <a:lnTo>
                      <a:pt x="875" y="579"/>
                    </a:lnTo>
                    <a:lnTo>
                      <a:pt x="875" y="581"/>
                    </a:lnTo>
                    <a:lnTo>
                      <a:pt x="875" y="582"/>
                    </a:lnTo>
                    <a:lnTo>
                      <a:pt x="875" y="583"/>
                    </a:lnTo>
                    <a:lnTo>
                      <a:pt x="874" y="583"/>
                    </a:lnTo>
                    <a:lnTo>
                      <a:pt x="874" y="585"/>
                    </a:lnTo>
                    <a:lnTo>
                      <a:pt x="874" y="586"/>
                    </a:lnTo>
                    <a:lnTo>
                      <a:pt x="874" y="587"/>
                    </a:lnTo>
                    <a:lnTo>
                      <a:pt x="873" y="587"/>
                    </a:lnTo>
                    <a:lnTo>
                      <a:pt x="873" y="589"/>
                    </a:lnTo>
                    <a:lnTo>
                      <a:pt x="873" y="590"/>
                    </a:lnTo>
                    <a:lnTo>
                      <a:pt x="872" y="590"/>
                    </a:lnTo>
                    <a:lnTo>
                      <a:pt x="872" y="591"/>
                    </a:lnTo>
                    <a:lnTo>
                      <a:pt x="870" y="591"/>
                    </a:lnTo>
                    <a:lnTo>
                      <a:pt x="870" y="593"/>
                    </a:lnTo>
                    <a:lnTo>
                      <a:pt x="870" y="596"/>
                    </a:lnTo>
                    <a:lnTo>
                      <a:pt x="870" y="598"/>
                    </a:lnTo>
                    <a:lnTo>
                      <a:pt x="870" y="599"/>
                    </a:lnTo>
                    <a:lnTo>
                      <a:pt x="870" y="600"/>
                    </a:lnTo>
                    <a:lnTo>
                      <a:pt x="869" y="600"/>
                    </a:lnTo>
                    <a:lnTo>
                      <a:pt x="869" y="602"/>
                    </a:lnTo>
                    <a:lnTo>
                      <a:pt x="868" y="602"/>
                    </a:lnTo>
                    <a:lnTo>
                      <a:pt x="866" y="602"/>
                    </a:lnTo>
                    <a:lnTo>
                      <a:pt x="865" y="602"/>
                    </a:lnTo>
                    <a:lnTo>
                      <a:pt x="864" y="602"/>
                    </a:lnTo>
                    <a:lnTo>
                      <a:pt x="862" y="602"/>
                    </a:lnTo>
                    <a:lnTo>
                      <a:pt x="862" y="600"/>
                    </a:lnTo>
                    <a:lnTo>
                      <a:pt x="861" y="600"/>
                    </a:lnTo>
                    <a:lnTo>
                      <a:pt x="860" y="600"/>
                    </a:lnTo>
                    <a:lnTo>
                      <a:pt x="858" y="600"/>
                    </a:lnTo>
                    <a:lnTo>
                      <a:pt x="857" y="600"/>
                    </a:lnTo>
                    <a:lnTo>
                      <a:pt x="856" y="600"/>
                    </a:lnTo>
                    <a:lnTo>
                      <a:pt x="855" y="600"/>
                    </a:lnTo>
                    <a:lnTo>
                      <a:pt x="853" y="600"/>
                    </a:lnTo>
                    <a:lnTo>
                      <a:pt x="852" y="600"/>
                    </a:lnTo>
                    <a:lnTo>
                      <a:pt x="852" y="599"/>
                    </a:lnTo>
                    <a:lnTo>
                      <a:pt x="851" y="599"/>
                    </a:lnTo>
                    <a:lnTo>
                      <a:pt x="851" y="600"/>
                    </a:lnTo>
                    <a:lnTo>
                      <a:pt x="849" y="600"/>
                    </a:lnTo>
                    <a:lnTo>
                      <a:pt x="849" y="602"/>
                    </a:lnTo>
                    <a:lnTo>
                      <a:pt x="848" y="602"/>
                    </a:lnTo>
                    <a:lnTo>
                      <a:pt x="848" y="603"/>
                    </a:lnTo>
                    <a:lnTo>
                      <a:pt x="847" y="603"/>
                    </a:lnTo>
                    <a:lnTo>
                      <a:pt x="847" y="604"/>
                    </a:lnTo>
                    <a:lnTo>
                      <a:pt x="845" y="604"/>
                    </a:lnTo>
                    <a:lnTo>
                      <a:pt x="844" y="604"/>
                    </a:lnTo>
                    <a:lnTo>
                      <a:pt x="844" y="606"/>
                    </a:lnTo>
                    <a:lnTo>
                      <a:pt x="844" y="607"/>
                    </a:lnTo>
                    <a:lnTo>
                      <a:pt x="845" y="607"/>
                    </a:lnTo>
                    <a:lnTo>
                      <a:pt x="845" y="608"/>
                    </a:lnTo>
                    <a:lnTo>
                      <a:pt x="847" y="608"/>
                    </a:lnTo>
                    <a:lnTo>
                      <a:pt x="848" y="610"/>
                    </a:lnTo>
                    <a:lnTo>
                      <a:pt x="849" y="611"/>
                    </a:lnTo>
                    <a:lnTo>
                      <a:pt x="849" y="612"/>
                    </a:lnTo>
                    <a:lnTo>
                      <a:pt x="851" y="612"/>
                    </a:lnTo>
                    <a:lnTo>
                      <a:pt x="852" y="612"/>
                    </a:lnTo>
                    <a:lnTo>
                      <a:pt x="853" y="612"/>
                    </a:lnTo>
                    <a:lnTo>
                      <a:pt x="855" y="612"/>
                    </a:lnTo>
                    <a:lnTo>
                      <a:pt x="856" y="612"/>
                    </a:lnTo>
                    <a:lnTo>
                      <a:pt x="857" y="612"/>
                    </a:lnTo>
                    <a:lnTo>
                      <a:pt x="858" y="612"/>
                    </a:lnTo>
                    <a:lnTo>
                      <a:pt x="860" y="612"/>
                    </a:lnTo>
                    <a:lnTo>
                      <a:pt x="861" y="612"/>
                    </a:lnTo>
                    <a:lnTo>
                      <a:pt x="862" y="612"/>
                    </a:lnTo>
                    <a:lnTo>
                      <a:pt x="862" y="611"/>
                    </a:lnTo>
                    <a:lnTo>
                      <a:pt x="864" y="611"/>
                    </a:lnTo>
                    <a:lnTo>
                      <a:pt x="865" y="610"/>
                    </a:lnTo>
                    <a:lnTo>
                      <a:pt x="865" y="608"/>
                    </a:lnTo>
                    <a:lnTo>
                      <a:pt x="865" y="607"/>
                    </a:lnTo>
                    <a:lnTo>
                      <a:pt x="866" y="607"/>
                    </a:lnTo>
                    <a:lnTo>
                      <a:pt x="868" y="607"/>
                    </a:lnTo>
                    <a:lnTo>
                      <a:pt x="869" y="607"/>
                    </a:lnTo>
                    <a:lnTo>
                      <a:pt x="870" y="607"/>
                    </a:lnTo>
                    <a:lnTo>
                      <a:pt x="870" y="608"/>
                    </a:lnTo>
                    <a:lnTo>
                      <a:pt x="872" y="608"/>
                    </a:lnTo>
                    <a:lnTo>
                      <a:pt x="872" y="607"/>
                    </a:lnTo>
                    <a:lnTo>
                      <a:pt x="873" y="606"/>
                    </a:lnTo>
                    <a:lnTo>
                      <a:pt x="873" y="604"/>
                    </a:lnTo>
                    <a:lnTo>
                      <a:pt x="874" y="604"/>
                    </a:lnTo>
                    <a:lnTo>
                      <a:pt x="875" y="604"/>
                    </a:lnTo>
                    <a:lnTo>
                      <a:pt x="875" y="606"/>
                    </a:lnTo>
                    <a:lnTo>
                      <a:pt x="877" y="606"/>
                    </a:lnTo>
                    <a:lnTo>
                      <a:pt x="878" y="606"/>
                    </a:lnTo>
                    <a:lnTo>
                      <a:pt x="879" y="606"/>
                    </a:lnTo>
                    <a:lnTo>
                      <a:pt x="881" y="606"/>
                    </a:lnTo>
                    <a:lnTo>
                      <a:pt x="882" y="606"/>
                    </a:lnTo>
                    <a:lnTo>
                      <a:pt x="882" y="604"/>
                    </a:lnTo>
                    <a:lnTo>
                      <a:pt x="883" y="604"/>
                    </a:lnTo>
                    <a:lnTo>
                      <a:pt x="883" y="603"/>
                    </a:lnTo>
                    <a:lnTo>
                      <a:pt x="883" y="602"/>
                    </a:lnTo>
                    <a:lnTo>
                      <a:pt x="885" y="602"/>
                    </a:lnTo>
                    <a:lnTo>
                      <a:pt x="886" y="602"/>
                    </a:lnTo>
                    <a:lnTo>
                      <a:pt x="887" y="602"/>
                    </a:lnTo>
                    <a:lnTo>
                      <a:pt x="887" y="603"/>
                    </a:lnTo>
                    <a:lnTo>
                      <a:pt x="889" y="603"/>
                    </a:lnTo>
                    <a:lnTo>
                      <a:pt x="890" y="603"/>
                    </a:lnTo>
                    <a:lnTo>
                      <a:pt x="890" y="602"/>
                    </a:lnTo>
                    <a:lnTo>
                      <a:pt x="890" y="600"/>
                    </a:lnTo>
                    <a:lnTo>
                      <a:pt x="891" y="600"/>
                    </a:lnTo>
                    <a:lnTo>
                      <a:pt x="891" y="599"/>
                    </a:lnTo>
                    <a:lnTo>
                      <a:pt x="892" y="599"/>
                    </a:lnTo>
                    <a:lnTo>
                      <a:pt x="892" y="600"/>
                    </a:lnTo>
                    <a:lnTo>
                      <a:pt x="892" y="602"/>
                    </a:lnTo>
                    <a:lnTo>
                      <a:pt x="892" y="603"/>
                    </a:lnTo>
                    <a:lnTo>
                      <a:pt x="892" y="604"/>
                    </a:lnTo>
                    <a:lnTo>
                      <a:pt x="892" y="606"/>
                    </a:lnTo>
                    <a:lnTo>
                      <a:pt x="892" y="607"/>
                    </a:lnTo>
                    <a:lnTo>
                      <a:pt x="894" y="607"/>
                    </a:lnTo>
                    <a:lnTo>
                      <a:pt x="894" y="608"/>
                    </a:lnTo>
                    <a:lnTo>
                      <a:pt x="895" y="608"/>
                    </a:lnTo>
                    <a:lnTo>
                      <a:pt x="895" y="610"/>
                    </a:lnTo>
                    <a:lnTo>
                      <a:pt x="896" y="610"/>
                    </a:lnTo>
                    <a:lnTo>
                      <a:pt x="896" y="611"/>
                    </a:lnTo>
                    <a:lnTo>
                      <a:pt x="898" y="612"/>
                    </a:lnTo>
                    <a:lnTo>
                      <a:pt x="898" y="614"/>
                    </a:lnTo>
                    <a:lnTo>
                      <a:pt x="899" y="614"/>
                    </a:lnTo>
                    <a:lnTo>
                      <a:pt x="899" y="615"/>
                    </a:lnTo>
                    <a:lnTo>
                      <a:pt x="900" y="615"/>
                    </a:lnTo>
                    <a:lnTo>
                      <a:pt x="900" y="616"/>
                    </a:lnTo>
                    <a:lnTo>
                      <a:pt x="900" y="617"/>
                    </a:lnTo>
                    <a:lnTo>
                      <a:pt x="900" y="619"/>
                    </a:lnTo>
                    <a:lnTo>
                      <a:pt x="902" y="619"/>
                    </a:lnTo>
                    <a:lnTo>
                      <a:pt x="902" y="620"/>
                    </a:lnTo>
                    <a:lnTo>
                      <a:pt x="903" y="620"/>
                    </a:lnTo>
                    <a:lnTo>
                      <a:pt x="903" y="621"/>
                    </a:lnTo>
                    <a:lnTo>
                      <a:pt x="904" y="621"/>
                    </a:lnTo>
                    <a:lnTo>
                      <a:pt x="904" y="623"/>
                    </a:lnTo>
                    <a:lnTo>
                      <a:pt x="906" y="623"/>
                    </a:lnTo>
                    <a:lnTo>
                      <a:pt x="907" y="625"/>
                    </a:lnTo>
                    <a:lnTo>
                      <a:pt x="907" y="627"/>
                    </a:lnTo>
                    <a:lnTo>
                      <a:pt x="907" y="628"/>
                    </a:lnTo>
                    <a:lnTo>
                      <a:pt x="907" y="629"/>
                    </a:lnTo>
                    <a:lnTo>
                      <a:pt x="906" y="629"/>
                    </a:lnTo>
                    <a:lnTo>
                      <a:pt x="906" y="631"/>
                    </a:lnTo>
                    <a:lnTo>
                      <a:pt x="904" y="631"/>
                    </a:lnTo>
                    <a:lnTo>
                      <a:pt x="904" y="632"/>
                    </a:lnTo>
                    <a:lnTo>
                      <a:pt x="903" y="632"/>
                    </a:lnTo>
                    <a:lnTo>
                      <a:pt x="902" y="632"/>
                    </a:lnTo>
                    <a:lnTo>
                      <a:pt x="902" y="633"/>
                    </a:lnTo>
                    <a:lnTo>
                      <a:pt x="900" y="633"/>
                    </a:lnTo>
                    <a:lnTo>
                      <a:pt x="900" y="634"/>
                    </a:lnTo>
                    <a:lnTo>
                      <a:pt x="899" y="634"/>
                    </a:lnTo>
                    <a:lnTo>
                      <a:pt x="898" y="634"/>
                    </a:lnTo>
                    <a:lnTo>
                      <a:pt x="898" y="636"/>
                    </a:lnTo>
                    <a:lnTo>
                      <a:pt x="898" y="637"/>
                    </a:lnTo>
                    <a:lnTo>
                      <a:pt x="899" y="637"/>
                    </a:lnTo>
                    <a:lnTo>
                      <a:pt x="899" y="638"/>
                    </a:lnTo>
                    <a:lnTo>
                      <a:pt x="899" y="640"/>
                    </a:lnTo>
                    <a:lnTo>
                      <a:pt x="899" y="641"/>
                    </a:lnTo>
                    <a:lnTo>
                      <a:pt x="899" y="642"/>
                    </a:lnTo>
                    <a:lnTo>
                      <a:pt x="898" y="642"/>
                    </a:lnTo>
                    <a:lnTo>
                      <a:pt x="898" y="644"/>
                    </a:lnTo>
                    <a:lnTo>
                      <a:pt x="896" y="644"/>
                    </a:lnTo>
                    <a:lnTo>
                      <a:pt x="895" y="644"/>
                    </a:lnTo>
                    <a:lnTo>
                      <a:pt x="894" y="642"/>
                    </a:lnTo>
                    <a:lnTo>
                      <a:pt x="892" y="642"/>
                    </a:lnTo>
                    <a:lnTo>
                      <a:pt x="891" y="642"/>
                    </a:lnTo>
                    <a:lnTo>
                      <a:pt x="891" y="644"/>
                    </a:lnTo>
                    <a:lnTo>
                      <a:pt x="890" y="644"/>
                    </a:lnTo>
                    <a:lnTo>
                      <a:pt x="889" y="645"/>
                    </a:lnTo>
                    <a:lnTo>
                      <a:pt x="889" y="646"/>
                    </a:lnTo>
                    <a:lnTo>
                      <a:pt x="889" y="648"/>
                    </a:lnTo>
                    <a:lnTo>
                      <a:pt x="885" y="648"/>
                    </a:lnTo>
                    <a:lnTo>
                      <a:pt x="883" y="648"/>
                    </a:lnTo>
                    <a:lnTo>
                      <a:pt x="881" y="648"/>
                    </a:lnTo>
                    <a:lnTo>
                      <a:pt x="879" y="649"/>
                    </a:lnTo>
                    <a:lnTo>
                      <a:pt x="877" y="649"/>
                    </a:lnTo>
                    <a:lnTo>
                      <a:pt x="874" y="648"/>
                    </a:lnTo>
                    <a:lnTo>
                      <a:pt x="870" y="649"/>
                    </a:lnTo>
                    <a:lnTo>
                      <a:pt x="868" y="648"/>
                    </a:lnTo>
                    <a:lnTo>
                      <a:pt x="864" y="646"/>
                    </a:lnTo>
                    <a:lnTo>
                      <a:pt x="862" y="644"/>
                    </a:lnTo>
                    <a:lnTo>
                      <a:pt x="860" y="638"/>
                    </a:lnTo>
                    <a:lnTo>
                      <a:pt x="856" y="638"/>
                    </a:lnTo>
                    <a:lnTo>
                      <a:pt x="855" y="640"/>
                    </a:lnTo>
                    <a:lnTo>
                      <a:pt x="851" y="642"/>
                    </a:lnTo>
                    <a:lnTo>
                      <a:pt x="847" y="645"/>
                    </a:lnTo>
                    <a:lnTo>
                      <a:pt x="844" y="645"/>
                    </a:lnTo>
                    <a:lnTo>
                      <a:pt x="843" y="645"/>
                    </a:lnTo>
                    <a:lnTo>
                      <a:pt x="840" y="645"/>
                    </a:lnTo>
                    <a:lnTo>
                      <a:pt x="836" y="644"/>
                    </a:lnTo>
                    <a:lnTo>
                      <a:pt x="832" y="644"/>
                    </a:lnTo>
                    <a:lnTo>
                      <a:pt x="830" y="644"/>
                    </a:lnTo>
                    <a:lnTo>
                      <a:pt x="826" y="644"/>
                    </a:lnTo>
                    <a:lnTo>
                      <a:pt x="823" y="645"/>
                    </a:lnTo>
                    <a:lnTo>
                      <a:pt x="822" y="650"/>
                    </a:lnTo>
                    <a:lnTo>
                      <a:pt x="822" y="654"/>
                    </a:lnTo>
                    <a:lnTo>
                      <a:pt x="824" y="655"/>
                    </a:lnTo>
                    <a:lnTo>
                      <a:pt x="826" y="655"/>
                    </a:lnTo>
                    <a:lnTo>
                      <a:pt x="830" y="653"/>
                    </a:lnTo>
                    <a:lnTo>
                      <a:pt x="832" y="653"/>
                    </a:lnTo>
                    <a:lnTo>
                      <a:pt x="836" y="653"/>
                    </a:lnTo>
                    <a:lnTo>
                      <a:pt x="835" y="657"/>
                    </a:lnTo>
                    <a:lnTo>
                      <a:pt x="834" y="658"/>
                    </a:lnTo>
                    <a:lnTo>
                      <a:pt x="834" y="661"/>
                    </a:lnTo>
                    <a:lnTo>
                      <a:pt x="835" y="663"/>
                    </a:lnTo>
                    <a:lnTo>
                      <a:pt x="835" y="666"/>
                    </a:lnTo>
                    <a:lnTo>
                      <a:pt x="831" y="666"/>
                    </a:lnTo>
                    <a:lnTo>
                      <a:pt x="824" y="670"/>
                    </a:lnTo>
                    <a:lnTo>
                      <a:pt x="813" y="670"/>
                    </a:lnTo>
                    <a:lnTo>
                      <a:pt x="803" y="668"/>
                    </a:lnTo>
                    <a:lnTo>
                      <a:pt x="802" y="668"/>
                    </a:lnTo>
                    <a:lnTo>
                      <a:pt x="792" y="665"/>
                    </a:lnTo>
                    <a:lnTo>
                      <a:pt x="789" y="663"/>
                    </a:lnTo>
                    <a:lnTo>
                      <a:pt x="784" y="661"/>
                    </a:lnTo>
                    <a:lnTo>
                      <a:pt x="781" y="659"/>
                    </a:lnTo>
                    <a:lnTo>
                      <a:pt x="775" y="658"/>
                    </a:lnTo>
                    <a:lnTo>
                      <a:pt x="769" y="658"/>
                    </a:lnTo>
                    <a:lnTo>
                      <a:pt x="763" y="651"/>
                    </a:lnTo>
                    <a:lnTo>
                      <a:pt x="742" y="634"/>
                    </a:lnTo>
                    <a:lnTo>
                      <a:pt x="737" y="629"/>
                    </a:lnTo>
                    <a:lnTo>
                      <a:pt x="729" y="625"/>
                    </a:lnTo>
                    <a:lnTo>
                      <a:pt x="725" y="623"/>
                    </a:lnTo>
                    <a:lnTo>
                      <a:pt x="712" y="614"/>
                    </a:lnTo>
                    <a:lnTo>
                      <a:pt x="701" y="607"/>
                    </a:lnTo>
                    <a:lnTo>
                      <a:pt x="691" y="607"/>
                    </a:lnTo>
                    <a:lnTo>
                      <a:pt x="688" y="607"/>
                    </a:lnTo>
                    <a:lnTo>
                      <a:pt x="680" y="606"/>
                    </a:lnTo>
                    <a:lnTo>
                      <a:pt x="673" y="607"/>
                    </a:lnTo>
                    <a:lnTo>
                      <a:pt x="661" y="610"/>
                    </a:lnTo>
                    <a:lnTo>
                      <a:pt x="661" y="612"/>
                    </a:lnTo>
                    <a:lnTo>
                      <a:pt x="662" y="612"/>
                    </a:lnTo>
                    <a:lnTo>
                      <a:pt x="663" y="614"/>
                    </a:lnTo>
                    <a:lnTo>
                      <a:pt x="663" y="615"/>
                    </a:lnTo>
                    <a:lnTo>
                      <a:pt x="663" y="616"/>
                    </a:lnTo>
                    <a:lnTo>
                      <a:pt x="662" y="617"/>
                    </a:lnTo>
                    <a:lnTo>
                      <a:pt x="662" y="619"/>
                    </a:lnTo>
                    <a:lnTo>
                      <a:pt x="662" y="620"/>
                    </a:lnTo>
                    <a:lnTo>
                      <a:pt x="662" y="621"/>
                    </a:lnTo>
                    <a:lnTo>
                      <a:pt x="661" y="621"/>
                    </a:lnTo>
                    <a:lnTo>
                      <a:pt x="659" y="627"/>
                    </a:lnTo>
                    <a:lnTo>
                      <a:pt x="659" y="628"/>
                    </a:lnTo>
                    <a:lnTo>
                      <a:pt x="659" y="629"/>
                    </a:lnTo>
                    <a:lnTo>
                      <a:pt x="658" y="629"/>
                    </a:lnTo>
                    <a:lnTo>
                      <a:pt x="657" y="629"/>
                    </a:lnTo>
                    <a:lnTo>
                      <a:pt x="657" y="631"/>
                    </a:lnTo>
                    <a:lnTo>
                      <a:pt x="656" y="631"/>
                    </a:lnTo>
                    <a:lnTo>
                      <a:pt x="654" y="632"/>
                    </a:lnTo>
                    <a:lnTo>
                      <a:pt x="653" y="632"/>
                    </a:lnTo>
                    <a:lnTo>
                      <a:pt x="652" y="632"/>
                    </a:lnTo>
                    <a:lnTo>
                      <a:pt x="652" y="633"/>
                    </a:lnTo>
                    <a:lnTo>
                      <a:pt x="650" y="633"/>
                    </a:lnTo>
                    <a:lnTo>
                      <a:pt x="649" y="633"/>
                    </a:lnTo>
                    <a:lnTo>
                      <a:pt x="648" y="634"/>
                    </a:lnTo>
                    <a:lnTo>
                      <a:pt x="646" y="634"/>
                    </a:lnTo>
                    <a:lnTo>
                      <a:pt x="645" y="634"/>
                    </a:lnTo>
                    <a:lnTo>
                      <a:pt x="644" y="634"/>
                    </a:lnTo>
                    <a:lnTo>
                      <a:pt x="642" y="634"/>
                    </a:lnTo>
                    <a:lnTo>
                      <a:pt x="641" y="634"/>
                    </a:lnTo>
                    <a:lnTo>
                      <a:pt x="640" y="634"/>
                    </a:lnTo>
                    <a:lnTo>
                      <a:pt x="639" y="636"/>
                    </a:lnTo>
                    <a:lnTo>
                      <a:pt x="637" y="636"/>
                    </a:lnTo>
                    <a:lnTo>
                      <a:pt x="636" y="636"/>
                    </a:lnTo>
                    <a:lnTo>
                      <a:pt x="635" y="636"/>
                    </a:lnTo>
                    <a:lnTo>
                      <a:pt x="633" y="636"/>
                    </a:lnTo>
                    <a:lnTo>
                      <a:pt x="632" y="636"/>
                    </a:lnTo>
                    <a:lnTo>
                      <a:pt x="631" y="637"/>
                    </a:lnTo>
                    <a:lnTo>
                      <a:pt x="627" y="636"/>
                    </a:lnTo>
                    <a:lnTo>
                      <a:pt x="625" y="636"/>
                    </a:lnTo>
                    <a:lnTo>
                      <a:pt x="625" y="637"/>
                    </a:lnTo>
                    <a:lnTo>
                      <a:pt x="624" y="637"/>
                    </a:lnTo>
                    <a:lnTo>
                      <a:pt x="624" y="638"/>
                    </a:lnTo>
                    <a:lnTo>
                      <a:pt x="624" y="642"/>
                    </a:lnTo>
                    <a:lnTo>
                      <a:pt x="620" y="644"/>
                    </a:lnTo>
                    <a:lnTo>
                      <a:pt x="616" y="641"/>
                    </a:lnTo>
                    <a:lnTo>
                      <a:pt x="616" y="640"/>
                    </a:lnTo>
                    <a:lnTo>
                      <a:pt x="616" y="638"/>
                    </a:lnTo>
                    <a:lnTo>
                      <a:pt x="615" y="638"/>
                    </a:lnTo>
                    <a:lnTo>
                      <a:pt x="614" y="638"/>
                    </a:lnTo>
                    <a:lnTo>
                      <a:pt x="612" y="638"/>
                    </a:lnTo>
                    <a:lnTo>
                      <a:pt x="611" y="638"/>
                    </a:lnTo>
                    <a:lnTo>
                      <a:pt x="611" y="637"/>
                    </a:lnTo>
                    <a:lnTo>
                      <a:pt x="610" y="637"/>
                    </a:lnTo>
                    <a:lnTo>
                      <a:pt x="608" y="637"/>
                    </a:lnTo>
                    <a:lnTo>
                      <a:pt x="608" y="636"/>
                    </a:lnTo>
                    <a:lnTo>
                      <a:pt x="607" y="636"/>
                    </a:lnTo>
                    <a:lnTo>
                      <a:pt x="607" y="634"/>
                    </a:lnTo>
                    <a:lnTo>
                      <a:pt x="606" y="633"/>
                    </a:lnTo>
                    <a:lnTo>
                      <a:pt x="604" y="633"/>
                    </a:lnTo>
                    <a:lnTo>
                      <a:pt x="604" y="634"/>
                    </a:lnTo>
                    <a:lnTo>
                      <a:pt x="603" y="634"/>
                    </a:lnTo>
                    <a:lnTo>
                      <a:pt x="603" y="636"/>
                    </a:lnTo>
                    <a:lnTo>
                      <a:pt x="602" y="636"/>
                    </a:lnTo>
                    <a:lnTo>
                      <a:pt x="602" y="637"/>
                    </a:lnTo>
                    <a:lnTo>
                      <a:pt x="601" y="637"/>
                    </a:lnTo>
                    <a:lnTo>
                      <a:pt x="601" y="638"/>
                    </a:lnTo>
                    <a:lnTo>
                      <a:pt x="599" y="638"/>
                    </a:lnTo>
                    <a:lnTo>
                      <a:pt x="599" y="641"/>
                    </a:lnTo>
                    <a:lnTo>
                      <a:pt x="598" y="642"/>
                    </a:lnTo>
                    <a:lnTo>
                      <a:pt x="598" y="644"/>
                    </a:lnTo>
                    <a:lnTo>
                      <a:pt x="598" y="645"/>
                    </a:lnTo>
                    <a:lnTo>
                      <a:pt x="599" y="645"/>
                    </a:lnTo>
                    <a:lnTo>
                      <a:pt x="599" y="646"/>
                    </a:lnTo>
                    <a:lnTo>
                      <a:pt x="598" y="646"/>
                    </a:lnTo>
                    <a:lnTo>
                      <a:pt x="598" y="648"/>
                    </a:lnTo>
                    <a:lnTo>
                      <a:pt x="598" y="649"/>
                    </a:lnTo>
                    <a:lnTo>
                      <a:pt x="598" y="650"/>
                    </a:lnTo>
                    <a:lnTo>
                      <a:pt x="598" y="651"/>
                    </a:lnTo>
                    <a:lnTo>
                      <a:pt x="598" y="653"/>
                    </a:lnTo>
                    <a:lnTo>
                      <a:pt x="598" y="654"/>
                    </a:lnTo>
                    <a:lnTo>
                      <a:pt x="598" y="655"/>
                    </a:lnTo>
                    <a:lnTo>
                      <a:pt x="598" y="657"/>
                    </a:lnTo>
                    <a:lnTo>
                      <a:pt x="598" y="658"/>
                    </a:lnTo>
                    <a:lnTo>
                      <a:pt x="598" y="659"/>
                    </a:lnTo>
                    <a:lnTo>
                      <a:pt x="598" y="661"/>
                    </a:lnTo>
                    <a:lnTo>
                      <a:pt x="598" y="662"/>
                    </a:lnTo>
                    <a:lnTo>
                      <a:pt x="598" y="663"/>
                    </a:lnTo>
                    <a:lnTo>
                      <a:pt x="598" y="665"/>
                    </a:lnTo>
                    <a:lnTo>
                      <a:pt x="598" y="666"/>
                    </a:lnTo>
                    <a:lnTo>
                      <a:pt x="593" y="672"/>
                    </a:lnTo>
                    <a:lnTo>
                      <a:pt x="589" y="678"/>
                    </a:lnTo>
                    <a:lnTo>
                      <a:pt x="589" y="679"/>
                    </a:lnTo>
                    <a:lnTo>
                      <a:pt x="590" y="679"/>
                    </a:lnTo>
                    <a:lnTo>
                      <a:pt x="590" y="680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5" y="686"/>
                    </a:lnTo>
                    <a:lnTo>
                      <a:pt x="595" y="687"/>
                    </a:lnTo>
                    <a:lnTo>
                      <a:pt x="595" y="688"/>
                    </a:lnTo>
                    <a:lnTo>
                      <a:pt x="597" y="688"/>
                    </a:lnTo>
                    <a:lnTo>
                      <a:pt x="597" y="689"/>
                    </a:lnTo>
                    <a:lnTo>
                      <a:pt x="598" y="689"/>
                    </a:lnTo>
                    <a:lnTo>
                      <a:pt x="598" y="691"/>
                    </a:lnTo>
                    <a:lnTo>
                      <a:pt x="598" y="692"/>
                    </a:lnTo>
                    <a:lnTo>
                      <a:pt x="598" y="693"/>
                    </a:lnTo>
                    <a:lnTo>
                      <a:pt x="598" y="695"/>
                    </a:lnTo>
                    <a:lnTo>
                      <a:pt x="598" y="696"/>
                    </a:lnTo>
                    <a:lnTo>
                      <a:pt x="598" y="697"/>
                    </a:lnTo>
                    <a:lnTo>
                      <a:pt x="597" y="697"/>
                    </a:lnTo>
                    <a:lnTo>
                      <a:pt x="597" y="699"/>
                    </a:lnTo>
                    <a:lnTo>
                      <a:pt x="595" y="699"/>
                    </a:lnTo>
                    <a:lnTo>
                      <a:pt x="595" y="700"/>
                    </a:lnTo>
                    <a:lnTo>
                      <a:pt x="597" y="700"/>
                    </a:lnTo>
                    <a:lnTo>
                      <a:pt x="595" y="700"/>
                    </a:lnTo>
                    <a:lnTo>
                      <a:pt x="595" y="701"/>
                    </a:lnTo>
                    <a:lnTo>
                      <a:pt x="597" y="701"/>
                    </a:lnTo>
                    <a:lnTo>
                      <a:pt x="598" y="701"/>
                    </a:lnTo>
                    <a:lnTo>
                      <a:pt x="598" y="703"/>
                    </a:lnTo>
                    <a:lnTo>
                      <a:pt x="598" y="701"/>
                    </a:lnTo>
                    <a:lnTo>
                      <a:pt x="599" y="701"/>
                    </a:lnTo>
                    <a:lnTo>
                      <a:pt x="599" y="703"/>
                    </a:lnTo>
                    <a:lnTo>
                      <a:pt x="601" y="703"/>
                    </a:lnTo>
                    <a:lnTo>
                      <a:pt x="601" y="704"/>
                    </a:lnTo>
                    <a:lnTo>
                      <a:pt x="601" y="705"/>
                    </a:lnTo>
                    <a:lnTo>
                      <a:pt x="601" y="706"/>
                    </a:lnTo>
                    <a:lnTo>
                      <a:pt x="601" y="708"/>
                    </a:lnTo>
                    <a:lnTo>
                      <a:pt x="602" y="708"/>
                    </a:lnTo>
                    <a:lnTo>
                      <a:pt x="603" y="708"/>
                    </a:lnTo>
                    <a:lnTo>
                      <a:pt x="603" y="709"/>
                    </a:lnTo>
                    <a:lnTo>
                      <a:pt x="604" y="709"/>
                    </a:lnTo>
                    <a:lnTo>
                      <a:pt x="604" y="710"/>
                    </a:lnTo>
                    <a:lnTo>
                      <a:pt x="606" y="710"/>
                    </a:lnTo>
                    <a:lnTo>
                      <a:pt x="606" y="712"/>
                    </a:lnTo>
                    <a:lnTo>
                      <a:pt x="606" y="713"/>
                    </a:lnTo>
                    <a:lnTo>
                      <a:pt x="607" y="713"/>
                    </a:lnTo>
                    <a:lnTo>
                      <a:pt x="606" y="713"/>
                    </a:lnTo>
                    <a:lnTo>
                      <a:pt x="606" y="714"/>
                    </a:lnTo>
                    <a:lnTo>
                      <a:pt x="606" y="716"/>
                    </a:lnTo>
                    <a:lnTo>
                      <a:pt x="607" y="716"/>
                    </a:lnTo>
                    <a:lnTo>
                      <a:pt x="607" y="717"/>
                    </a:lnTo>
                    <a:lnTo>
                      <a:pt x="607" y="716"/>
                    </a:lnTo>
                    <a:lnTo>
                      <a:pt x="606" y="716"/>
                    </a:lnTo>
                    <a:lnTo>
                      <a:pt x="606" y="717"/>
                    </a:lnTo>
                    <a:lnTo>
                      <a:pt x="604" y="717"/>
                    </a:lnTo>
                    <a:lnTo>
                      <a:pt x="603" y="717"/>
                    </a:lnTo>
                    <a:lnTo>
                      <a:pt x="602" y="717"/>
                    </a:lnTo>
                    <a:lnTo>
                      <a:pt x="602" y="716"/>
                    </a:lnTo>
                    <a:lnTo>
                      <a:pt x="601" y="716"/>
                    </a:lnTo>
                    <a:lnTo>
                      <a:pt x="602" y="716"/>
                    </a:lnTo>
                    <a:lnTo>
                      <a:pt x="601" y="714"/>
                    </a:lnTo>
                    <a:lnTo>
                      <a:pt x="601" y="713"/>
                    </a:lnTo>
                    <a:lnTo>
                      <a:pt x="601" y="714"/>
                    </a:lnTo>
                    <a:lnTo>
                      <a:pt x="599" y="714"/>
                    </a:lnTo>
                    <a:lnTo>
                      <a:pt x="599" y="713"/>
                    </a:lnTo>
                    <a:lnTo>
                      <a:pt x="598" y="713"/>
                    </a:lnTo>
                    <a:lnTo>
                      <a:pt x="597" y="713"/>
                    </a:lnTo>
                    <a:lnTo>
                      <a:pt x="597" y="712"/>
                    </a:lnTo>
                    <a:lnTo>
                      <a:pt x="595" y="712"/>
                    </a:lnTo>
                    <a:lnTo>
                      <a:pt x="594" y="712"/>
                    </a:lnTo>
                    <a:lnTo>
                      <a:pt x="594" y="713"/>
                    </a:lnTo>
                    <a:lnTo>
                      <a:pt x="593" y="713"/>
                    </a:lnTo>
                    <a:lnTo>
                      <a:pt x="593" y="714"/>
                    </a:lnTo>
                    <a:lnTo>
                      <a:pt x="593" y="713"/>
                    </a:lnTo>
                    <a:lnTo>
                      <a:pt x="591" y="713"/>
                    </a:lnTo>
                    <a:lnTo>
                      <a:pt x="591" y="714"/>
                    </a:lnTo>
                    <a:lnTo>
                      <a:pt x="590" y="714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7" y="716"/>
                    </a:lnTo>
                    <a:lnTo>
                      <a:pt x="586" y="716"/>
                    </a:lnTo>
                    <a:lnTo>
                      <a:pt x="586" y="717"/>
                    </a:lnTo>
                    <a:lnTo>
                      <a:pt x="586" y="716"/>
                    </a:lnTo>
                    <a:lnTo>
                      <a:pt x="585" y="716"/>
                    </a:lnTo>
                    <a:lnTo>
                      <a:pt x="585" y="717"/>
                    </a:lnTo>
                    <a:lnTo>
                      <a:pt x="584" y="717"/>
                    </a:lnTo>
                    <a:lnTo>
                      <a:pt x="584" y="718"/>
                    </a:lnTo>
                    <a:lnTo>
                      <a:pt x="582" y="718"/>
                    </a:lnTo>
                    <a:lnTo>
                      <a:pt x="582" y="720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0" y="722"/>
                    </a:lnTo>
                    <a:lnTo>
                      <a:pt x="580" y="723"/>
                    </a:lnTo>
                    <a:lnTo>
                      <a:pt x="578" y="723"/>
                    </a:lnTo>
                    <a:lnTo>
                      <a:pt x="577" y="723"/>
                    </a:lnTo>
                    <a:lnTo>
                      <a:pt x="576" y="723"/>
                    </a:lnTo>
                    <a:lnTo>
                      <a:pt x="576" y="725"/>
                    </a:lnTo>
                    <a:lnTo>
                      <a:pt x="574" y="725"/>
                    </a:lnTo>
                    <a:lnTo>
                      <a:pt x="574" y="723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2" y="725"/>
                    </a:lnTo>
                    <a:lnTo>
                      <a:pt x="570" y="725"/>
                    </a:lnTo>
                    <a:lnTo>
                      <a:pt x="570" y="723"/>
                    </a:lnTo>
                    <a:lnTo>
                      <a:pt x="569" y="723"/>
                    </a:lnTo>
                    <a:lnTo>
                      <a:pt x="568" y="723"/>
                    </a:lnTo>
                    <a:lnTo>
                      <a:pt x="567" y="723"/>
                    </a:lnTo>
                    <a:lnTo>
                      <a:pt x="565" y="723"/>
                    </a:lnTo>
                    <a:lnTo>
                      <a:pt x="564" y="723"/>
                    </a:lnTo>
                    <a:lnTo>
                      <a:pt x="563" y="723"/>
                    </a:lnTo>
                    <a:lnTo>
                      <a:pt x="563" y="722"/>
                    </a:lnTo>
                    <a:lnTo>
                      <a:pt x="563" y="723"/>
                    </a:lnTo>
                    <a:lnTo>
                      <a:pt x="561" y="722"/>
                    </a:lnTo>
                    <a:lnTo>
                      <a:pt x="560" y="722"/>
                    </a:lnTo>
                    <a:lnTo>
                      <a:pt x="560" y="723"/>
                    </a:lnTo>
                    <a:lnTo>
                      <a:pt x="559" y="723"/>
                    </a:lnTo>
                    <a:lnTo>
                      <a:pt x="559" y="722"/>
                    </a:lnTo>
                    <a:lnTo>
                      <a:pt x="559" y="721"/>
                    </a:lnTo>
                    <a:lnTo>
                      <a:pt x="557" y="721"/>
                    </a:lnTo>
                    <a:lnTo>
                      <a:pt x="557" y="720"/>
                    </a:lnTo>
                    <a:lnTo>
                      <a:pt x="557" y="718"/>
                    </a:lnTo>
                    <a:lnTo>
                      <a:pt x="556" y="717"/>
                    </a:lnTo>
                    <a:lnTo>
                      <a:pt x="557" y="717"/>
                    </a:lnTo>
                    <a:lnTo>
                      <a:pt x="557" y="716"/>
                    </a:lnTo>
                    <a:lnTo>
                      <a:pt x="557" y="714"/>
                    </a:lnTo>
                    <a:lnTo>
                      <a:pt x="557" y="713"/>
                    </a:lnTo>
                    <a:lnTo>
                      <a:pt x="557" y="712"/>
                    </a:lnTo>
                    <a:lnTo>
                      <a:pt x="557" y="710"/>
                    </a:lnTo>
                    <a:lnTo>
                      <a:pt x="557" y="709"/>
                    </a:lnTo>
                    <a:lnTo>
                      <a:pt x="557" y="708"/>
                    </a:lnTo>
                    <a:lnTo>
                      <a:pt x="557" y="706"/>
                    </a:lnTo>
                    <a:lnTo>
                      <a:pt x="556" y="706"/>
                    </a:lnTo>
                    <a:lnTo>
                      <a:pt x="556" y="705"/>
                    </a:lnTo>
                    <a:lnTo>
                      <a:pt x="556" y="704"/>
                    </a:lnTo>
                    <a:lnTo>
                      <a:pt x="556" y="703"/>
                    </a:lnTo>
                    <a:lnTo>
                      <a:pt x="556" y="701"/>
                    </a:lnTo>
                    <a:lnTo>
                      <a:pt x="556" y="700"/>
                    </a:lnTo>
                    <a:lnTo>
                      <a:pt x="556" y="699"/>
                    </a:lnTo>
                    <a:lnTo>
                      <a:pt x="556" y="697"/>
                    </a:lnTo>
                    <a:lnTo>
                      <a:pt x="556" y="696"/>
                    </a:lnTo>
                    <a:lnTo>
                      <a:pt x="557" y="696"/>
                    </a:lnTo>
                    <a:lnTo>
                      <a:pt x="557" y="695"/>
                    </a:lnTo>
                    <a:lnTo>
                      <a:pt x="559" y="695"/>
                    </a:lnTo>
                    <a:lnTo>
                      <a:pt x="559" y="693"/>
                    </a:lnTo>
                    <a:lnTo>
                      <a:pt x="559" y="692"/>
                    </a:lnTo>
                    <a:lnTo>
                      <a:pt x="559" y="691"/>
                    </a:lnTo>
                    <a:lnTo>
                      <a:pt x="557" y="691"/>
                    </a:lnTo>
                    <a:lnTo>
                      <a:pt x="557" y="689"/>
                    </a:lnTo>
                    <a:lnTo>
                      <a:pt x="557" y="688"/>
                    </a:lnTo>
                    <a:lnTo>
                      <a:pt x="556" y="688"/>
                    </a:lnTo>
                    <a:lnTo>
                      <a:pt x="556" y="687"/>
                    </a:lnTo>
                    <a:lnTo>
                      <a:pt x="556" y="686"/>
                    </a:lnTo>
                    <a:lnTo>
                      <a:pt x="555" y="686"/>
                    </a:lnTo>
                    <a:lnTo>
                      <a:pt x="555" y="684"/>
                    </a:lnTo>
                    <a:lnTo>
                      <a:pt x="553" y="684"/>
                    </a:lnTo>
                    <a:lnTo>
                      <a:pt x="553" y="683"/>
                    </a:lnTo>
                    <a:lnTo>
                      <a:pt x="552" y="683"/>
                    </a:lnTo>
                    <a:lnTo>
                      <a:pt x="552" y="682"/>
                    </a:lnTo>
                    <a:lnTo>
                      <a:pt x="552" y="680"/>
                    </a:lnTo>
                    <a:lnTo>
                      <a:pt x="544" y="668"/>
                    </a:lnTo>
                    <a:lnTo>
                      <a:pt x="540" y="663"/>
                    </a:lnTo>
                    <a:lnTo>
                      <a:pt x="534" y="651"/>
                    </a:lnTo>
                    <a:lnTo>
                      <a:pt x="532" y="650"/>
                    </a:lnTo>
                    <a:lnTo>
                      <a:pt x="531" y="645"/>
                    </a:lnTo>
                    <a:lnTo>
                      <a:pt x="526" y="638"/>
                    </a:lnTo>
                    <a:lnTo>
                      <a:pt x="523" y="637"/>
                    </a:lnTo>
                    <a:lnTo>
                      <a:pt x="523" y="636"/>
                    </a:lnTo>
                    <a:lnTo>
                      <a:pt x="521" y="634"/>
                    </a:lnTo>
                    <a:lnTo>
                      <a:pt x="521" y="627"/>
                    </a:lnTo>
                    <a:lnTo>
                      <a:pt x="518" y="625"/>
                    </a:lnTo>
                    <a:lnTo>
                      <a:pt x="518" y="624"/>
                    </a:lnTo>
                    <a:lnTo>
                      <a:pt x="518" y="62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78" name="Freeform 43">
                <a:extLst>
                  <a:ext uri="{FF2B5EF4-FFF2-40B4-BE49-F238E27FC236}">
                    <a16:creationId xmlns:a16="http://schemas.microsoft.com/office/drawing/2014/main" id="{ECD15C8E-15F8-6256-1BFB-3BC20BFB9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6" y="1203"/>
                <a:ext cx="512" cy="264"/>
              </a:xfrm>
              <a:custGeom>
                <a:avLst/>
                <a:gdLst>
                  <a:gd name="T0" fmla="*/ 466 w 512"/>
                  <a:gd name="T1" fmla="*/ 204 h 264"/>
                  <a:gd name="T2" fmla="*/ 471 w 512"/>
                  <a:gd name="T3" fmla="*/ 194 h 264"/>
                  <a:gd name="T4" fmla="*/ 474 w 512"/>
                  <a:gd name="T5" fmla="*/ 185 h 264"/>
                  <a:gd name="T6" fmla="*/ 471 w 512"/>
                  <a:gd name="T7" fmla="*/ 174 h 264"/>
                  <a:gd name="T8" fmla="*/ 473 w 512"/>
                  <a:gd name="T9" fmla="*/ 169 h 264"/>
                  <a:gd name="T10" fmla="*/ 473 w 512"/>
                  <a:gd name="T11" fmla="*/ 160 h 264"/>
                  <a:gd name="T12" fmla="*/ 480 w 512"/>
                  <a:gd name="T13" fmla="*/ 151 h 264"/>
                  <a:gd name="T14" fmla="*/ 491 w 512"/>
                  <a:gd name="T15" fmla="*/ 144 h 264"/>
                  <a:gd name="T16" fmla="*/ 499 w 512"/>
                  <a:gd name="T17" fmla="*/ 137 h 264"/>
                  <a:gd name="T18" fmla="*/ 501 w 512"/>
                  <a:gd name="T19" fmla="*/ 134 h 264"/>
                  <a:gd name="T20" fmla="*/ 511 w 512"/>
                  <a:gd name="T21" fmla="*/ 111 h 264"/>
                  <a:gd name="T22" fmla="*/ 495 w 512"/>
                  <a:gd name="T23" fmla="*/ 82 h 264"/>
                  <a:gd name="T24" fmla="*/ 479 w 512"/>
                  <a:gd name="T25" fmla="*/ 81 h 264"/>
                  <a:gd name="T26" fmla="*/ 463 w 512"/>
                  <a:gd name="T27" fmla="*/ 69 h 264"/>
                  <a:gd name="T28" fmla="*/ 449 w 512"/>
                  <a:gd name="T29" fmla="*/ 62 h 264"/>
                  <a:gd name="T30" fmla="*/ 431 w 512"/>
                  <a:gd name="T31" fmla="*/ 51 h 264"/>
                  <a:gd name="T32" fmla="*/ 411 w 512"/>
                  <a:gd name="T33" fmla="*/ 50 h 264"/>
                  <a:gd name="T34" fmla="*/ 393 w 512"/>
                  <a:gd name="T35" fmla="*/ 54 h 264"/>
                  <a:gd name="T36" fmla="*/ 386 w 512"/>
                  <a:gd name="T37" fmla="*/ 72 h 264"/>
                  <a:gd name="T38" fmla="*/ 369 w 512"/>
                  <a:gd name="T39" fmla="*/ 82 h 264"/>
                  <a:gd name="T40" fmla="*/ 347 w 512"/>
                  <a:gd name="T41" fmla="*/ 81 h 264"/>
                  <a:gd name="T42" fmla="*/ 330 w 512"/>
                  <a:gd name="T43" fmla="*/ 77 h 264"/>
                  <a:gd name="T44" fmla="*/ 317 w 512"/>
                  <a:gd name="T45" fmla="*/ 94 h 264"/>
                  <a:gd name="T46" fmla="*/ 295 w 512"/>
                  <a:gd name="T47" fmla="*/ 93 h 264"/>
                  <a:gd name="T48" fmla="*/ 272 w 512"/>
                  <a:gd name="T49" fmla="*/ 88 h 264"/>
                  <a:gd name="T50" fmla="*/ 258 w 512"/>
                  <a:gd name="T51" fmla="*/ 105 h 264"/>
                  <a:gd name="T52" fmla="*/ 253 w 512"/>
                  <a:gd name="T53" fmla="*/ 126 h 264"/>
                  <a:gd name="T54" fmla="*/ 255 w 512"/>
                  <a:gd name="T55" fmla="*/ 153 h 264"/>
                  <a:gd name="T56" fmla="*/ 250 w 512"/>
                  <a:gd name="T57" fmla="*/ 181 h 264"/>
                  <a:gd name="T58" fmla="*/ 266 w 512"/>
                  <a:gd name="T59" fmla="*/ 202 h 264"/>
                  <a:gd name="T60" fmla="*/ 289 w 512"/>
                  <a:gd name="T61" fmla="*/ 199 h 264"/>
                  <a:gd name="T62" fmla="*/ 299 w 512"/>
                  <a:gd name="T63" fmla="*/ 211 h 264"/>
                  <a:gd name="T64" fmla="*/ 297 w 512"/>
                  <a:gd name="T65" fmla="*/ 232 h 264"/>
                  <a:gd name="T66" fmla="*/ 280 w 512"/>
                  <a:gd name="T67" fmla="*/ 233 h 264"/>
                  <a:gd name="T68" fmla="*/ 263 w 512"/>
                  <a:gd name="T69" fmla="*/ 225 h 264"/>
                  <a:gd name="T70" fmla="*/ 240 w 512"/>
                  <a:gd name="T71" fmla="*/ 245 h 264"/>
                  <a:gd name="T72" fmla="*/ 209 w 512"/>
                  <a:gd name="T73" fmla="*/ 260 h 264"/>
                  <a:gd name="T74" fmla="*/ 191 w 512"/>
                  <a:gd name="T75" fmla="*/ 262 h 264"/>
                  <a:gd name="T76" fmla="*/ 173 w 512"/>
                  <a:gd name="T77" fmla="*/ 263 h 264"/>
                  <a:gd name="T78" fmla="*/ 160 w 512"/>
                  <a:gd name="T79" fmla="*/ 253 h 264"/>
                  <a:gd name="T80" fmla="*/ 155 w 512"/>
                  <a:gd name="T81" fmla="*/ 238 h 264"/>
                  <a:gd name="T82" fmla="*/ 144 w 512"/>
                  <a:gd name="T83" fmla="*/ 228 h 264"/>
                  <a:gd name="T84" fmla="*/ 135 w 512"/>
                  <a:gd name="T85" fmla="*/ 217 h 264"/>
                  <a:gd name="T86" fmla="*/ 119 w 512"/>
                  <a:gd name="T87" fmla="*/ 213 h 264"/>
                  <a:gd name="T88" fmla="*/ 114 w 512"/>
                  <a:gd name="T89" fmla="*/ 196 h 264"/>
                  <a:gd name="T90" fmla="*/ 113 w 512"/>
                  <a:gd name="T91" fmla="*/ 182 h 264"/>
                  <a:gd name="T92" fmla="*/ 103 w 512"/>
                  <a:gd name="T93" fmla="*/ 168 h 264"/>
                  <a:gd name="T94" fmla="*/ 94 w 512"/>
                  <a:gd name="T95" fmla="*/ 154 h 264"/>
                  <a:gd name="T96" fmla="*/ 92 w 512"/>
                  <a:gd name="T97" fmla="*/ 137 h 264"/>
                  <a:gd name="T98" fmla="*/ 86 w 512"/>
                  <a:gd name="T99" fmla="*/ 126 h 264"/>
                  <a:gd name="T100" fmla="*/ 73 w 512"/>
                  <a:gd name="T101" fmla="*/ 114 h 264"/>
                  <a:gd name="T102" fmla="*/ 68 w 512"/>
                  <a:gd name="T103" fmla="*/ 99 h 264"/>
                  <a:gd name="T104" fmla="*/ 55 w 512"/>
                  <a:gd name="T105" fmla="*/ 88 h 264"/>
                  <a:gd name="T106" fmla="*/ 47 w 512"/>
                  <a:gd name="T107" fmla="*/ 71 h 264"/>
                  <a:gd name="T108" fmla="*/ 34 w 512"/>
                  <a:gd name="T109" fmla="*/ 62 h 264"/>
                  <a:gd name="T110" fmla="*/ 22 w 512"/>
                  <a:gd name="T111" fmla="*/ 50 h 264"/>
                  <a:gd name="T112" fmla="*/ 5 w 512"/>
                  <a:gd name="T113" fmla="*/ 45 h 264"/>
                  <a:gd name="T114" fmla="*/ 8 w 512"/>
                  <a:gd name="T115" fmla="*/ 34 h 264"/>
                  <a:gd name="T116" fmla="*/ 7 w 512"/>
                  <a:gd name="T117" fmla="*/ 21 h 264"/>
                  <a:gd name="T118" fmla="*/ 4 w 512"/>
                  <a:gd name="T119" fmla="*/ 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2" h="264">
                    <a:moveTo>
                      <a:pt x="466" y="215"/>
                    </a:moveTo>
                    <a:lnTo>
                      <a:pt x="466" y="213"/>
                    </a:lnTo>
                    <a:lnTo>
                      <a:pt x="466" y="212"/>
                    </a:lnTo>
                    <a:lnTo>
                      <a:pt x="465" y="212"/>
                    </a:lnTo>
                    <a:lnTo>
                      <a:pt x="465" y="211"/>
                    </a:lnTo>
                    <a:lnTo>
                      <a:pt x="466" y="211"/>
                    </a:lnTo>
                    <a:lnTo>
                      <a:pt x="465" y="211"/>
                    </a:lnTo>
                    <a:lnTo>
                      <a:pt x="465" y="209"/>
                    </a:lnTo>
                    <a:lnTo>
                      <a:pt x="466" y="209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7"/>
                    </a:lnTo>
                    <a:lnTo>
                      <a:pt x="466" y="207"/>
                    </a:lnTo>
                    <a:lnTo>
                      <a:pt x="466" y="206"/>
                    </a:lnTo>
                    <a:lnTo>
                      <a:pt x="466" y="204"/>
                    </a:lnTo>
                    <a:lnTo>
                      <a:pt x="465" y="206"/>
                    </a:lnTo>
                    <a:lnTo>
                      <a:pt x="465" y="204"/>
                    </a:lnTo>
                    <a:lnTo>
                      <a:pt x="465" y="203"/>
                    </a:lnTo>
                    <a:lnTo>
                      <a:pt x="466" y="203"/>
                    </a:lnTo>
                    <a:lnTo>
                      <a:pt x="466" y="202"/>
                    </a:lnTo>
                    <a:lnTo>
                      <a:pt x="466" y="200"/>
                    </a:lnTo>
                    <a:lnTo>
                      <a:pt x="466" y="199"/>
                    </a:lnTo>
                    <a:lnTo>
                      <a:pt x="467" y="199"/>
                    </a:lnTo>
                    <a:lnTo>
                      <a:pt x="469" y="199"/>
                    </a:lnTo>
                    <a:lnTo>
                      <a:pt x="469" y="198"/>
                    </a:lnTo>
                    <a:lnTo>
                      <a:pt x="470" y="198"/>
                    </a:lnTo>
                    <a:lnTo>
                      <a:pt x="470" y="196"/>
                    </a:lnTo>
                    <a:lnTo>
                      <a:pt x="470" y="195"/>
                    </a:lnTo>
                    <a:lnTo>
                      <a:pt x="470" y="194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1"/>
                    </a:lnTo>
                    <a:lnTo>
                      <a:pt x="473" y="191"/>
                    </a:lnTo>
                    <a:lnTo>
                      <a:pt x="471" y="191"/>
                    </a:lnTo>
                    <a:lnTo>
                      <a:pt x="471" y="190"/>
                    </a:lnTo>
                    <a:lnTo>
                      <a:pt x="471" y="188"/>
                    </a:lnTo>
                    <a:lnTo>
                      <a:pt x="470" y="188"/>
                    </a:lnTo>
                    <a:lnTo>
                      <a:pt x="470" y="187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3" y="186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4" y="183"/>
                    </a:lnTo>
                    <a:lnTo>
                      <a:pt x="473" y="183"/>
                    </a:lnTo>
                    <a:lnTo>
                      <a:pt x="473" y="182"/>
                    </a:lnTo>
                    <a:lnTo>
                      <a:pt x="474" y="182"/>
                    </a:lnTo>
                    <a:lnTo>
                      <a:pt x="473" y="182"/>
                    </a:lnTo>
                    <a:lnTo>
                      <a:pt x="473" y="181"/>
                    </a:lnTo>
                    <a:lnTo>
                      <a:pt x="473" y="179"/>
                    </a:lnTo>
                    <a:lnTo>
                      <a:pt x="471" y="179"/>
                    </a:lnTo>
                    <a:lnTo>
                      <a:pt x="473" y="179"/>
                    </a:lnTo>
                    <a:lnTo>
                      <a:pt x="473" y="178"/>
                    </a:lnTo>
                    <a:lnTo>
                      <a:pt x="471" y="178"/>
                    </a:lnTo>
                    <a:lnTo>
                      <a:pt x="473" y="177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1" y="174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4" y="169"/>
                    </a:lnTo>
                    <a:lnTo>
                      <a:pt x="473" y="169"/>
                    </a:lnTo>
                    <a:lnTo>
                      <a:pt x="473" y="168"/>
                    </a:lnTo>
                    <a:lnTo>
                      <a:pt x="471" y="168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0" y="165"/>
                    </a:lnTo>
                    <a:lnTo>
                      <a:pt x="471" y="165"/>
                    </a:lnTo>
                    <a:lnTo>
                      <a:pt x="470" y="165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1" y="162"/>
                    </a:lnTo>
                    <a:lnTo>
                      <a:pt x="471" y="161"/>
                    </a:lnTo>
                    <a:lnTo>
                      <a:pt x="471" y="160"/>
                    </a:lnTo>
                    <a:lnTo>
                      <a:pt x="473" y="160"/>
                    </a:lnTo>
                    <a:lnTo>
                      <a:pt x="471" y="160"/>
                    </a:lnTo>
                    <a:lnTo>
                      <a:pt x="471" y="158"/>
                    </a:lnTo>
                    <a:lnTo>
                      <a:pt x="473" y="158"/>
                    </a:lnTo>
                    <a:lnTo>
                      <a:pt x="473" y="157"/>
                    </a:lnTo>
                    <a:lnTo>
                      <a:pt x="474" y="157"/>
                    </a:lnTo>
                    <a:lnTo>
                      <a:pt x="474" y="156"/>
                    </a:lnTo>
                    <a:lnTo>
                      <a:pt x="475" y="156"/>
                    </a:lnTo>
                    <a:lnTo>
                      <a:pt x="475" y="154"/>
                    </a:lnTo>
                    <a:lnTo>
                      <a:pt x="477" y="154"/>
                    </a:lnTo>
                    <a:lnTo>
                      <a:pt x="477" y="153"/>
                    </a:lnTo>
                    <a:lnTo>
                      <a:pt x="478" y="153"/>
                    </a:lnTo>
                    <a:lnTo>
                      <a:pt x="479" y="153"/>
                    </a:lnTo>
                    <a:lnTo>
                      <a:pt x="479" y="152"/>
                    </a:lnTo>
                    <a:lnTo>
                      <a:pt x="479" y="153"/>
                    </a:lnTo>
                    <a:lnTo>
                      <a:pt x="480" y="153"/>
                    </a:lnTo>
                    <a:lnTo>
                      <a:pt x="480" y="152"/>
                    </a:lnTo>
                    <a:lnTo>
                      <a:pt x="480" y="151"/>
                    </a:lnTo>
                    <a:lnTo>
                      <a:pt x="482" y="151"/>
                    </a:lnTo>
                    <a:lnTo>
                      <a:pt x="483" y="151"/>
                    </a:lnTo>
                    <a:lnTo>
                      <a:pt x="484" y="151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4" y="147"/>
                    </a:lnTo>
                    <a:lnTo>
                      <a:pt x="486" y="147"/>
                    </a:lnTo>
                    <a:lnTo>
                      <a:pt x="486" y="145"/>
                    </a:lnTo>
                    <a:lnTo>
                      <a:pt x="487" y="145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90" y="144"/>
                    </a:lnTo>
                    <a:lnTo>
                      <a:pt x="490" y="145"/>
                    </a:lnTo>
                    <a:lnTo>
                      <a:pt x="490" y="144"/>
                    </a:lnTo>
                    <a:lnTo>
                      <a:pt x="491" y="144"/>
                    </a:lnTo>
                    <a:lnTo>
                      <a:pt x="492" y="144"/>
                    </a:lnTo>
                    <a:lnTo>
                      <a:pt x="492" y="145"/>
                    </a:lnTo>
                    <a:lnTo>
                      <a:pt x="492" y="144"/>
                    </a:lnTo>
                    <a:lnTo>
                      <a:pt x="494" y="144"/>
                    </a:lnTo>
                    <a:lnTo>
                      <a:pt x="495" y="144"/>
                    </a:lnTo>
                    <a:lnTo>
                      <a:pt x="495" y="143"/>
                    </a:lnTo>
                    <a:lnTo>
                      <a:pt x="494" y="143"/>
                    </a:lnTo>
                    <a:lnTo>
                      <a:pt x="495" y="143"/>
                    </a:lnTo>
                    <a:lnTo>
                      <a:pt x="495" y="141"/>
                    </a:lnTo>
                    <a:lnTo>
                      <a:pt x="494" y="141"/>
                    </a:lnTo>
                    <a:lnTo>
                      <a:pt x="494" y="140"/>
                    </a:lnTo>
                    <a:lnTo>
                      <a:pt x="494" y="139"/>
                    </a:lnTo>
                    <a:lnTo>
                      <a:pt x="495" y="139"/>
                    </a:lnTo>
                    <a:lnTo>
                      <a:pt x="496" y="139"/>
                    </a:lnTo>
                    <a:lnTo>
                      <a:pt x="497" y="139"/>
                    </a:lnTo>
                    <a:lnTo>
                      <a:pt x="497" y="137"/>
                    </a:lnTo>
                    <a:lnTo>
                      <a:pt x="499" y="137"/>
                    </a:lnTo>
                    <a:lnTo>
                      <a:pt x="499" y="136"/>
                    </a:lnTo>
                    <a:lnTo>
                      <a:pt x="500" y="136"/>
                    </a:lnTo>
                    <a:lnTo>
                      <a:pt x="500" y="137"/>
                    </a:lnTo>
                    <a:lnTo>
                      <a:pt x="501" y="137"/>
                    </a:lnTo>
                    <a:lnTo>
                      <a:pt x="501" y="139"/>
                    </a:lnTo>
                    <a:lnTo>
                      <a:pt x="500" y="139"/>
                    </a:lnTo>
                    <a:lnTo>
                      <a:pt x="500" y="140"/>
                    </a:lnTo>
                    <a:lnTo>
                      <a:pt x="501" y="140"/>
                    </a:lnTo>
                    <a:lnTo>
                      <a:pt x="503" y="140"/>
                    </a:lnTo>
                    <a:lnTo>
                      <a:pt x="503" y="139"/>
                    </a:lnTo>
                    <a:lnTo>
                      <a:pt x="504" y="139"/>
                    </a:lnTo>
                    <a:lnTo>
                      <a:pt x="504" y="137"/>
                    </a:lnTo>
                    <a:lnTo>
                      <a:pt x="504" y="136"/>
                    </a:lnTo>
                    <a:lnTo>
                      <a:pt x="504" y="135"/>
                    </a:lnTo>
                    <a:lnTo>
                      <a:pt x="504" y="134"/>
                    </a:lnTo>
                    <a:lnTo>
                      <a:pt x="503" y="134"/>
                    </a:lnTo>
                    <a:lnTo>
                      <a:pt x="501" y="134"/>
                    </a:lnTo>
                    <a:lnTo>
                      <a:pt x="501" y="132"/>
                    </a:lnTo>
                    <a:lnTo>
                      <a:pt x="501" y="131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31"/>
                    </a:lnTo>
                    <a:lnTo>
                      <a:pt x="503" y="130"/>
                    </a:lnTo>
                    <a:lnTo>
                      <a:pt x="504" y="130"/>
                    </a:lnTo>
                    <a:lnTo>
                      <a:pt x="505" y="130"/>
                    </a:lnTo>
                    <a:lnTo>
                      <a:pt x="505" y="131"/>
                    </a:lnTo>
                    <a:lnTo>
                      <a:pt x="505" y="130"/>
                    </a:lnTo>
                    <a:lnTo>
                      <a:pt x="507" y="128"/>
                    </a:lnTo>
                    <a:lnTo>
                      <a:pt x="508" y="127"/>
                    </a:lnTo>
                    <a:lnTo>
                      <a:pt x="508" y="126"/>
                    </a:lnTo>
                    <a:lnTo>
                      <a:pt x="511" y="122"/>
                    </a:lnTo>
                    <a:lnTo>
                      <a:pt x="512" y="118"/>
                    </a:lnTo>
                    <a:lnTo>
                      <a:pt x="512" y="117"/>
                    </a:lnTo>
                    <a:lnTo>
                      <a:pt x="511" y="111"/>
                    </a:lnTo>
                    <a:lnTo>
                      <a:pt x="511" y="107"/>
                    </a:lnTo>
                    <a:lnTo>
                      <a:pt x="511" y="105"/>
                    </a:lnTo>
                    <a:lnTo>
                      <a:pt x="511" y="102"/>
                    </a:lnTo>
                    <a:lnTo>
                      <a:pt x="511" y="99"/>
                    </a:lnTo>
                    <a:lnTo>
                      <a:pt x="509" y="97"/>
                    </a:lnTo>
                    <a:lnTo>
                      <a:pt x="509" y="94"/>
                    </a:lnTo>
                    <a:lnTo>
                      <a:pt x="511" y="92"/>
                    </a:lnTo>
                    <a:lnTo>
                      <a:pt x="509" y="89"/>
                    </a:lnTo>
                    <a:lnTo>
                      <a:pt x="511" y="81"/>
                    </a:lnTo>
                    <a:lnTo>
                      <a:pt x="508" y="81"/>
                    </a:lnTo>
                    <a:lnTo>
                      <a:pt x="505" y="81"/>
                    </a:lnTo>
                    <a:lnTo>
                      <a:pt x="503" y="81"/>
                    </a:lnTo>
                    <a:lnTo>
                      <a:pt x="501" y="81"/>
                    </a:lnTo>
                    <a:lnTo>
                      <a:pt x="500" y="81"/>
                    </a:lnTo>
                    <a:lnTo>
                      <a:pt x="499" y="81"/>
                    </a:lnTo>
                    <a:lnTo>
                      <a:pt x="496" y="81"/>
                    </a:lnTo>
                    <a:lnTo>
                      <a:pt x="495" y="82"/>
                    </a:lnTo>
                    <a:lnTo>
                      <a:pt x="494" y="82"/>
                    </a:lnTo>
                    <a:lnTo>
                      <a:pt x="494" y="84"/>
                    </a:lnTo>
                    <a:lnTo>
                      <a:pt x="492" y="84"/>
                    </a:lnTo>
                    <a:lnTo>
                      <a:pt x="491" y="84"/>
                    </a:lnTo>
                    <a:lnTo>
                      <a:pt x="491" y="85"/>
                    </a:lnTo>
                    <a:lnTo>
                      <a:pt x="490" y="85"/>
                    </a:lnTo>
                    <a:lnTo>
                      <a:pt x="488" y="85"/>
                    </a:lnTo>
                    <a:lnTo>
                      <a:pt x="487" y="85"/>
                    </a:lnTo>
                    <a:lnTo>
                      <a:pt x="487" y="84"/>
                    </a:lnTo>
                    <a:lnTo>
                      <a:pt x="486" y="84"/>
                    </a:lnTo>
                    <a:lnTo>
                      <a:pt x="484" y="84"/>
                    </a:lnTo>
                    <a:lnTo>
                      <a:pt x="484" y="82"/>
                    </a:lnTo>
                    <a:lnTo>
                      <a:pt x="483" y="82"/>
                    </a:lnTo>
                    <a:lnTo>
                      <a:pt x="482" y="82"/>
                    </a:lnTo>
                    <a:lnTo>
                      <a:pt x="480" y="82"/>
                    </a:lnTo>
                    <a:lnTo>
                      <a:pt x="480" y="81"/>
                    </a:lnTo>
                    <a:lnTo>
                      <a:pt x="479" y="81"/>
                    </a:lnTo>
                    <a:lnTo>
                      <a:pt x="478" y="81"/>
                    </a:lnTo>
                    <a:lnTo>
                      <a:pt x="478" y="80"/>
                    </a:lnTo>
                    <a:lnTo>
                      <a:pt x="477" y="80"/>
                    </a:lnTo>
                    <a:lnTo>
                      <a:pt x="475" y="80"/>
                    </a:lnTo>
                    <a:lnTo>
                      <a:pt x="474" y="80"/>
                    </a:lnTo>
                    <a:lnTo>
                      <a:pt x="474" y="79"/>
                    </a:lnTo>
                    <a:lnTo>
                      <a:pt x="473" y="79"/>
                    </a:lnTo>
                    <a:lnTo>
                      <a:pt x="471" y="77"/>
                    </a:lnTo>
                    <a:lnTo>
                      <a:pt x="470" y="77"/>
                    </a:lnTo>
                    <a:lnTo>
                      <a:pt x="469" y="76"/>
                    </a:lnTo>
                    <a:lnTo>
                      <a:pt x="469" y="75"/>
                    </a:lnTo>
                    <a:lnTo>
                      <a:pt x="467" y="75"/>
                    </a:lnTo>
                    <a:lnTo>
                      <a:pt x="467" y="73"/>
                    </a:lnTo>
                    <a:lnTo>
                      <a:pt x="466" y="72"/>
                    </a:lnTo>
                    <a:lnTo>
                      <a:pt x="465" y="71"/>
                    </a:lnTo>
                    <a:lnTo>
                      <a:pt x="463" y="71"/>
                    </a:lnTo>
                    <a:lnTo>
                      <a:pt x="463" y="69"/>
                    </a:lnTo>
                    <a:lnTo>
                      <a:pt x="463" y="68"/>
                    </a:lnTo>
                    <a:lnTo>
                      <a:pt x="462" y="68"/>
                    </a:lnTo>
                    <a:lnTo>
                      <a:pt x="462" y="67"/>
                    </a:lnTo>
                    <a:lnTo>
                      <a:pt x="461" y="67"/>
                    </a:lnTo>
                    <a:lnTo>
                      <a:pt x="460" y="67"/>
                    </a:lnTo>
                    <a:lnTo>
                      <a:pt x="458" y="67"/>
                    </a:lnTo>
                    <a:lnTo>
                      <a:pt x="457" y="67"/>
                    </a:lnTo>
                    <a:lnTo>
                      <a:pt x="456" y="67"/>
                    </a:lnTo>
                    <a:lnTo>
                      <a:pt x="454" y="67"/>
                    </a:lnTo>
                    <a:lnTo>
                      <a:pt x="454" y="65"/>
                    </a:lnTo>
                    <a:lnTo>
                      <a:pt x="453" y="65"/>
                    </a:lnTo>
                    <a:lnTo>
                      <a:pt x="452" y="65"/>
                    </a:lnTo>
                    <a:lnTo>
                      <a:pt x="452" y="64"/>
                    </a:lnTo>
                    <a:lnTo>
                      <a:pt x="450" y="64"/>
                    </a:lnTo>
                    <a:lnTo>
                      <a:pt x="450" y="63"/>
                    </a:lnTo>
                    <a:lnTo>
                      <a:pt x="449" y="63"/>
                    </a:lnTo>
                    <a:lnTo>
                      <a:pt x="449" y="62"/>
                    </a:lnTo>
                    <a:lnTo>
                      <a:pt x="448" y="62"/>
                    </a:lnTo>
                    <a:lnTo>
                      <a:pt x="448" y="60"/>
                    </a:lnTo>
                    <a:lnTo>
                      <a:pt x="446" y="60"/>
                    </a:lnTo>
                    <a:lnTo>
                      <a:pt x="445" y="59"/>
                    </a:lnTo>
                    <a:lnTo>
                      <a:pt x="444" y="59"/>
                    </a:lnTo>
                    <a:lnTo>
                      <a:pt x="443" y="58"/>
                    </a:lnTo>
                    <a:lnTo>
                      <a:pt x="441" y="56"/>
                    </a:lnTo>
                    <a:lnTo>
                      <a:pt x="441" y="55"/>
                    </a:lnTo>
                    <a:lnTo>
                      <a:pt x="440" y="55"/>
                    </a:lnTo>
                    <a:lnTo>
                      <a:pt x="439" y="54"/>
                    </a:lnTo>
                    <a:lnTo>
                      <a:pt x="437" y="54"/>
                    </a:lnTo>
                    <a:lnTo>
                      <a:pt x="436" y="52"/>
                    </a:lnTo>
                    <a:lnTo>
                      <a:pt x="435" y="52"/>
                    </a:lnTo>
                    <a:lnTo>
                      <a:pt x="433" y="52"/>
                    </a:lnTo>
                    <a:lnTo>
                      <a:pt x="433" y="51"/>
                    </a:lnTo>
                    <a:lnTo>
                      <a:pt x="432" y="51"/>
                    </a:lnTo>
                    <a:lnTo>
                      <a:pt x="431" y="51"/>
                    </a:lnTo>
                    <a:lnTo>
                      <a:pt x="431" y="50"/>
                    </a:lnTo>
                    <a:lnTo>
                      <a:pt x="429" y="50"/>
                    </a:lnTo>
                    <a:lnTo>
                      <a:pt x="428" y="50"/>
                    </a:lnTo>
                    <a:lnTo>
                      <a:pt x="427" y="50"/>
                    </a:lnTo>
                    <a:lnTo>
                      <a:pt x="425" y="50"/>
                    </a:lnTo>
                    <a:lnTo>
                      <a:pt x="424" y="50"/>
                    </a:lnTo>
                    <a:lnTo>
                      <a:pt x="423" y="48"/>
                    </a:lnTo>
                    <a:lnTo>
                      <a:pt x="422" y="48"/>
                    </a:lnTo>
                    <a:lnTo>
                      <a:pt x="420" y="48"/>
                    </a:lnTo>
                    <a:lnTo>
                      <a:pt x="419" y="48"/>
                    </a:lnTo>
                    <a:lnTo>
                      <a:pt x="418" y="48"/>
                    </a:lnTo>
                    <a:lnTo>
                      <a:pt x="416" y="48"/>
                    </a:lnTo>
                    <a:lnTo>
                      <a:pt x="415" y="48"/>
                    </a:lnTo>
                    <a:lnTo>
                      <a:pt x="415" y="50"/>
                    </a:lnTo>
                    <a:lnTo>
                      <a:pt x="414" y="50"/>
                    </a:lnTo>
                    <a:lnTo>
                      <a:pt x="412" y="50"/>
                    </a:lnTo>
                    <a:lnTo>
                      <a:pt x="411" y="50"/>
                    </a:lnTo>
                    <a:lnTo>
                      <a:pt x="411" y="51"/>
                    </a:lnTo>
                    <a:lnTo>
                      <a:pt x="410" y="51"/>
                    </a:lnTo>
                    <a:lnTo>
                      <a:pt x="408" y="51"/>
                    </a:lnTo>
                    <a:lnTo>
                      <a:pt x="407" y="51"/>
                    </a:lnTo>
                    <a:lnTo>
                      <a:pt x="406" y="51"/>
                    </a:lnTo>
                    <a:lnTo>
                      <a:pt x="405" y="51"/>
                    </a:lnTo>
                    <a:lnTo>
                      <a:pt x="403" y="51"/>
                    </a:lnTo>
                    <a:lnTo>
                      <a:pt x="402" y="51"/>
                    </a:lnTo>
                    <a:lnTo>
                      <a:pt x="401" y="51"/>
                    </a:lnTo>
                    <a:lnTo>
                      <a:pt x="399" y="51"/>
                    </a:lnTo>
                    <a:lnTo>
                      <a:pt x="398" y="51"/>
                    </a:lnTo>
                    <a:lnTo>
                      <a:pt x="397" y="51"/>
                    </a:lnTo>
                    <a:lnTo>
                      <a:pt x="397" y="52"/>
                    </a:lnTo>
                    <a:lnTo>
                      <a:pt x="395" y="52"/>
                    </a:lnTo>
                    <a:lnTo>
                      <a:pt x="394" y="52"/>
                    </a:lnTo>
                    <a:lnTo>
                      <a:pt x="394" y="54"/>
                    </a:lnTo>
                    <a:lnTo>
                      <a:pt x="393" y="54"/>
                    </a:lnTo>
                    <a:lnTo>
                      <a:pt x="393" y="55"/>
                    </a:lnTo>
                    <a:lnTo>
                      <a:pt x="391" y="55"/>
                    </a:lnTo>
                    <a:lnTo>
                      <a:pt x="391" y="56"/>
                    </a:lnTo>
                    <a:lnTo>
                      <a:pt x="391" y="58"/>
                    </a:lnTo>
                    <a:lnTo>
                      <a:pt x="390" y="58"/>
                    </a:lnTo>
                    <a:lnTo>
                      <a:pt x="390" y="59"/>
                    </a:lnTo>
                    <a:lnTo>
                      <a:pt x="389" y="59"/>
                    </a:lnTo>
                    <a:lnTo>
                      <a:pt x="389" y="60"/>
                    </a:lnTo>
                    <a:lnTo>
                      <a:pt x="389" y="62"/>
                    </a:lnTo>
                    <a:lnTo>
                      <a:pt x="389" y="63"/>
                    </a:lnTo>
                    <a:lnTo>
                      <a:pt x="389" y="64"/>
                    </a:lnTo>
                    <a:lnTo>
                      <a:pt x="388" y="65"/>
                    </a:lnTo>
                    <a:lnTo>
                      <a:pt x="388" y="67"/>
                    </a:lnTo>
                    <a:lnTo>
                      <a:pt x="388" y="68"/>
                    </a:lnTo>
                    <a:lnTo>
                      <a:pt x="388" y="69"/>
                    </a:lnTo>
                    <a:lnTo>
                      <a:pt x="386" y="71"/>
                    </a:lnTo>
                    <a:lnTo>
                      <a:pt x="386" y="72"/>
                    </a:lnTo>
                    <a:lnTo>
                      <a:pt x="386" y="73"/>
                    </a:lnTo>
                    <a:lnTo>
                      <a:pt x="386" y="75"/>
                    </a:lnTo>
                    <a:lnTo>
                      <a:pt x="385" y="76"/>
                    </a:lnTo>
                    <a:lnTo>
                      <a:pt x="385" y="77"/>
                    </a:lnTo>
                    <a:lnTo>
                      <a:pt x="384" y="77"/>
                    </a:lnTo>
                    <a:lnTo>
                      <a:pt x="384" y="79"/>
                    </a:lnTo>
                    <a:lnTo>
                      <a:pt x="382" y="79"/>
                    </a:lnTo>
                    <a:lnTo>
                      <a:pt x="381" y="79"/>
                    </a:lnTo>
                    <a:lnTo>
                      <a:pt x="381" y="80"/>
                    </a:lnTo>
                    <a:lnTo>
                      <a:pt x="380" y="80"/>
                    </a:lnTo>
                    <a:lnTo>
                      <a:pt x="378" y="80"/>
                    </a:lnTo>
                    <a:lnTo>
                      <a:pt x="377" y="81"/>
                    </a:lnTo>
                    <a:lnTo>
                      <a:pt x="376" y="81"/>
                    </a:lnTo>
                    <a:lnTo>
                      <a:pt x="374" y="81"/>
                    </a:lnTo>
                    <a:lnTo>
                      <a:pt x="373" y="81"/>
                    </a:lnTo>
                    <a:lnTo>
                      <a:pt x="371" y="82"/>
                    </a:lnTo>
                    <a:lnTo>
                      <a:pt x="369" y="82"/>
                    </a:lnTo>
                    <a:lnTo>
                      <a:pt x="368" y="82"/>
                    </a:lnTo>
                    <a:lnTo>
                      <a:pt x="368" y="81"/>
                    </a:lnTo>
                    <a:lnTo>
                      <a:pt x="367" y="81"/>
                    </a:lnTo>
                    <a:lnTo>
                      <a:pt x="365" y="81"/>
                    </a:lnTo>
                    <a:lnTo>
                      <a:pt x="363" y="81"/>
                    </a:lnTo>
                    <a:lnTo>
                      <a:pt x="361" y="81"/>
                    </a:lnTo>
                    <a:lnTo>
                      <a:pt x="360" y="81"/>
                    </a:lnTo>
                    <a:lnTo>
                      <a:pt x="360" y="82"/>
                    </a:lnTo>
                    <a:lnTo>
                      <a:pt x="359" y="81"/>
                    </a:lnTo>
                    <a:lnTo>
                      <a:pt x="356" y="81"/>
                    </a:lnTo>
                    <a:lnTo>
                      <a:pt x="355" y="81"/>
                    </a:lnTo>
                    <a:lnTo>
                      <a:pt x="353" y="81"/>
                    </a:lnTo>
                    <a:lnTo>
                      <a:pt x="352" y="81"/>
                    </a:lnTo>
                    <a:lnTo>
                      <a:pt x="351" y="81"/>
                    </a:lnTo>
                    <a:lnTo>
                      <a:pt x="350" y="81"/>
                    </a:lnTo>
                    <a:lnTo>
                      <a:pt x="348" y="81"/>
                    </a:lnTo>
                    <a:lnTo>
                      <a:pt x="347" y="81"/>
                    </a:lnTo>
                    <a:lnTo>
                      <a:pt x="346" y="81"/>
                    </a:lnTo>
                    <a:lnTo>
                      <a:pt x="344" y="80"/>
                    </a:lnTo>
                    <a:lnTo>
                      <a:pt x="343" y="80"/>
                    </a:lnTo>
                    <a:lnTo>
                      <a:pt x="342" y="79"/>
                    </a:lnTo>
                    <a:lnTo>
                      <a:pt x="340" y="79"/>
                    </a:lnTo>
                    <a:lnTo>
                      <a:pt x="340" y="77"/>
                    </a:lnTo>
                    <a:lnTo>
                      <a:pt x="339" y="77"/>
                    </a:lnTo>
                    <a:lnTo>
                      <a:pt x="339" y="76"/>
                    </a:lnTo>
                    <a:lnTo>
                      <a:pt x="338" y="76"/>
                    </a:lnTo>
                    <a:lnTo>
                      <a:pt x="336" y="76"/>
                    </a:lnTo>
                    <a:lnTo>
                      <a:pt x="335" y="76"/>
                    </a:lnTo>
                    <a:lnTo>
                      <a:pt x="335" y="75"/>
                    </a:lnTo>
                    <a:lnTo>
                      <a:pt x="334" y="76"/>
                    </a:lnTo>
                    <a:lnTo>
                      <a:pt x="333" y="76"/>
                    </a:lnTo>
                    <a:lnTo>
                      <a:pt x="333" y="77"/>
                    </a:lnTo>
                    <a:lnTo>
                      <a:pt x="331" y="77"/>
                    </a:lnTo>
                    <a:lnTo>
                      <a:pt x="330" y="77"/>
                    </a:lnTo>
                    <a:lnTo>
                      <a:pt x="329" y="79"/>
                    </a:lnTo>
                    <a:lnTo>
                      <a:pt x="327" y="79"/>
                    </a:lnTo>
                    <a:lnTo>
                      <a:pt x="327" y="80"/>
                    </a:lnTo>
                    <a:lnTo>
                      <a:pt x="326" y="81"/>
                    </a:lnTo>
                    <a:lnTo>
                      <a:pt x="326" y="82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6" y="88"/>
                    </a:lnTo>
                    <a:lnTo>
                      <a:pt x="326" y="89"/>
                    </a:lnTo>
                    <a:lnTo>
                      <a:pt x="325" y="90"/>
                    </a:lnTo>
                    <a:lnTo>
                      <a:pt x="323" y="93"/>
                    </a:lnTo>
                    <a:lnTo>
                      <a:pt x="322" y="93"/>
                    </a:lnTo>
                    <a:lnTo>
                      <a:pt x="322" y="94"/>
                    </a:lnTo>
                    <a:lnTo>
                      <a:pt x="321" y="94"/>
                    </a:lnTo>
                    <a:lnTo>
                      <a:pt x="319" y="94"/>
                    </a:lnTo>
                    <a:lnTo>
                      <a:pt x="317" y="94"/>
                    </a:lnTo>
                    <a:lnTo>
                      <a:pt x="317" y="96"/>
                    </a:lnTo>
                    <a:lnTo>
                      <a:pt x="316" y="96"/>
                    </a:lnTo>
                    <a:lnTo>
                      <a:pt x="314" y="97"/>
                    </a:lnTo>
                    <a:lnTo>
                      <a:pt x="313" y="97"/>
                    </a:lnTo>
                    <a:lnTo>
                      <a:pt x="312" y="98"/>
                    </a:lnTo>
                    <a:lnTo>
                      <a:pt x="310" y="98"/>
                    </a:lnTo>
                    <a:lnTo>
                      <a:pt x="309" y="99"/>
                    </a:lnTo>
                    <a:lnTo>
                      <a:pt x="306" y="99"/>
                    </a:lnTo>
                    <a:lnTo>
                      <a:pt x="305" y="99"/>
                    </a:lnTo>
                    <a:lnTo>
                      <a:pt x="302" y="98"/>
                    </a:lnTo>
                    <a:lnTo>
                      <a:pt x="301" y="98"/>
                    </a:lnTo>
                    <a:lnTo>
                      <a:pt x="300" y="97"/>
                    </a:lnTo>
                    <a:lnTo>
                      <a:pt x="299" y="97"/>
                    </a:lnTo>
                    <a:lnTo>
                      <a:pt x="297" y="96"/>
                    </a:lnTo>
                    <a:lnTo>
                      <a:pt x="297" y="94"/>
                    </a:lnTo>
                    <a:lnTo>
                      <a:pt x="296" y="94"/>
                    </a:lnTo>
                    <a:lnTo>
                      <a:pt x="295" y="93"/>
                    </a:lnTo>
                    <a:lnTo>
                      <a:pt x="293" y="93"/>
                    </a:lnTo>
                    <a:lnTo>
                      <a:pt x="292" y="92"/>
                    </a:lnTo>
                    <a:lnTo>
                      <a:pt x="291" y="92"/>
                    </a:lnTo>
                    <a:lnTo>
                      <a:pt x="289" y="90"/>
                    </a:lnTo>
                    <a:lnTo>
                      <a:pt x="287" y="89"/>
                    </a:lnTo>
                    <a:lnTo>
                      <a:pt x="285" y="89"/>
                    </a:lnTo>
                    <a:lnTo>
                      <a:pt x="284" y="88"/>
                    </a:lnTo>
                    <a:lnTo>
                      <a:pt x="283" y="88"/>
                    </a:lnTo>
                    <a:lnTo>
                      <a:pt x="281" y="88"/>
                    </a:lnTo>
                    <a:lnTo>
                      <a:pt x="281" y="86"/>
                    </a:lnTo>
                    <a:lnTo>
                      <a:pt x="280" y="86"/>
                    </a:lnTo>
                    <a:lnTo>
                      <a:pt x="279" y="86"/>
                    </a:lnTo>
                    <a:lnTo>
                      <a:pt x="278" y="88"/>
                    </a:lnTo>
                    <a:lnTo>
                      <a:pt x="276" y="88"/>
                    </a:lnTo>
                    <a:lnTo>
                      <a:pt x="275" y="88"/>
                    </a:lnTo>
                    <a:lnTo>
                      <a:pt x="274" y="86"/>
                    </a:lnTo>
                    <a:lnTo>
                      <a:pt x="272" y="88"/>
                    </a:lnTo>
                    <a:lnTo>
                      <a:pt x="271" y="88"/>
                    </a:lnTo>
                    <a:lnTo>
                      <a:pt x="270" y="88"/>
                    </a:lnTo>
                    <a:lnTo>
                      <a:pt x="267" y="89"/>
                    </a:lnTo>
                    <a:lnTo>
                      <a:pt x="266" y="90"/>
                    </a:lnTo>
                    <a:lnTo>
                      <a:pt x="264" y="92"/>
                    </a:lnTo>
                    <a:lnTo>
                      <a:pt x="263" y="93"/>
                    </a:lnTo>
                    <a:lnTo>
                      <a:pt x="262" y="94"/>
                    </a:lnTo>
                    <a:lnTo>
                      <a:pt x="262" y="96"/>
                    </a:lnTo>
                    <a:lnTo>
                      <a:pt x="261" y="96"/>
                    </a:lnTo>
                    <a:lnTo>
                      <a:pt x="261" y="97"/>
                    </a:lnTo>
                    <a:lnTo>
                      <a:pt x="261" y="98"/>
                    </a:lnTo>
                    <a:lnTo>
                      <a:pt x="261" y="99"/>
                    </a:lnTo>
                    <a:lnTo>
                      <a:pt x="259" y="101"/>
                    </a:lnTo>
                    <a:lnTo>
                      <a:pt x="259" y="102"/>
                    </a:lnTo>
                    <a:lnTo>
                      <a:pt x="258" y="102"/>
                    </a:lnTo>
                    <a:lnTo>
                      <a:pt x="258" y="103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7" y="106"/>
                    </a:lnTo>
                    <a:lnTo>
                      <a:pt x="257" y="107"/>
                    </a:lnTo>
                    <a:lnTo>
                      <a:pt x="257" y="109"/>
                    </a:lnTo>
                    <a:lnTo>
                      <a:pt x="255" y="110"/>
                    </a:lnTo>
                    <a:lnTo>
                      <a:pt x="255" y="111"/>
                    </a:lnTo>
                    <a:lnTo>
                      <a:pt x="255" y="113"/>
                    </a:lnTo>
                    <a:lnTo>
                      <a:pt x="254" y="114"/>
                    </a:lnTo>
                    <a:lnTo>
                      <a:pt x="254" y="115"/>
                    </a:lnTo>
                    <a:lnTo>
                      <a:pt x="254" y="117"/>
                    </a:lnTo>
                    <a:lnTo>
                      <a:pt x="254" y="118"/>
                    </a:lnTo>
                    <a:lnTo>
                      <a:pt x="254" y="119"/>
                    </a:lnTo>
                    <a:lnTo>
                      <a:pt x="254" y="120"/>
                    </a:lnTo>
                    <a:lnTo>
                      <a:pt x="254" y="122"/>
                    </a:lnTo>
                    <a:lnTo>
                      <a:pt x="254" y="123"/>
                    </a:lnTo>
                    <a:lnTo>
                      <a:pt x="253" y="124"/>
                    </a:lnTo>
                    <a:lnTo>
                      <a:pt x="253" y="126"/>
                    </a:lnTo>
                    <a:lnTo>
                      <a:pt x="253" y="127"/>
                    </a:lnTo>
                    <a:lnTo>
                      <a:pt x="251" y="128"/>
                    </a:lnTo>
                    <a:lnTo>
                      <a:pt x="253" y="130"/>
                    </a:lnTo>
                    <a:lnTo>
                      <a:pt x="253" y="132"/>
                    </a:lnTo>
                    <a:lnTo>
                      <a:pt x="253" y="134"/>
                    </a:lnTo>
                    <a:lnTo>
                      <a:pt x="253" y="135"/>
                    </a:lnTo>
                    <a:lnTo>
                      <a:pt x="253" y="136"/>
                    </a:lnTo>
                    <a:lnTo>
                      <a:pt x="254" y="137"/>
                    </a:lnTo>
                    <a:lnTo>
                      <a:pt x="254" y="139"/>
                    </a:lnTo>
                    <a:lnTo>
                      <a:pt x="255" y="143"/>
                    </a:lnTo>
                    <a:lnTo>
                      <a:pt x="255" y="147"/>
                    </a:lnTo>
                    <a:lnTo>
                      <a:pt x="257" y="147"/>
                    </a:lnTo>
                    <a:lnTo>
                      <a:pt x="257" y="148"/>
                    </a:lnTo>
                    <a:lnTo>
                      <a:pt x="257" y="149"/>
                    </a:lnTo>
                    <a:lnTo>
                      <a:pt x="257" y="151"/>
                    </a:lnTo>
                    <a:lnTo>
                      <a:pt x="257" y="153"/>
                    </a:lnTo>
                    <a:lnTo>
                      <a:pt x="255" y="153"/>
                    </a:lnTo>
                    <a:lnTo>
                      <a:pt x="255" y="154"/>
                    </a:lnTo>
                    <a:lnTo>
                      <a:pt x="254" y="158"/>
                    </a:lnTo>
                    <a:lnTo>
                      <a:pt x="251" y="160"/>
                    </a:lnTo>
                    <a:lnTo>
                      <a:pt x="250" y="160"/>
                    </a:lnTo>
                    <a:lnTo>
                      <a:pt x="250" y="161"/>
                    </a:lnTo>
                    <a:lnTo>
                      <a:pt x="249" y="161"/>
                    </a:lnTo>
                    <a:lnTo>
                      <a:pt x="249" y="162"/>
                    </a:lnTo>
                    <a:lnTo>
                      <a:pt x="247" y="164"/>
                    </a:lnTo>
                    <a:lnTo>
                      <a:pt x="247" y="165"/>
                    </a:lnTo>
                    <a:lnTo>
                      <a:pt x="247" y="166"/>
                    </a:lnTo>
                    <a:lnTo>
                      <a:pt x="247" y="170"/>
                    </a:lnTo>
                    <a:lnTo>
                      <a:pt x="249" y="174"/>
                    </a:lnTo>
                    <a:lnTo>
                      <a:pt x="249" y="175"/>
                    </a:lnTo>
                    <a:lnTo>
                      <a:pt x="249" y="177"/>
                    </a:lnTo>
                    <a:lnTo>
                      <a:pt x="249" y="178"/>
                    </a:lnTo>
                    <a:lnTo>
                      <a:pt x="249" y="179"/>
                    </a:lnTo>
                    <a:lnTo>
                      <a:pt x="250" y="181"/>
                    </a:lnTo>
                    <a:lnTo>
                      <a:pt x="250" y="182"/>
                    </a:lnTo>
                    <a:lnTo>
                      <a:pt x="251" y="185"/>
                    </a:lnTo>
                    <a:lnTo>
                      <a:pt x="253" y="186"/>
                    </a:lnTo>
                    <a:lnTo>
                      <a:pt x="253" y="187"/>
                    </a:lnTo>
                    <a:lnTo>
                      <a:pt x="254" y="187"/>
                    </a:lnTo>
                    <a:lnTo>
                      <a:pt x="254" y="188"/>
                    </a:lnTo>
                    <a:lnTo>
                      <a:pt x="254" y="190"/>
                    </a:lnTo>
                    <a:lnTo>
                      <a:pt x="255" y="192"/>
                    </a:lnTo>
                    <a:lnTo>
                      <a:pt x="257" y="194"/>
                    </a:lnTo>
                    <a:lnTo>
                      <a:pt x="257" y="195"/>
                    </a:lnTo>
                    <a:lnTo>
                      <a:pt x="258" y="196"/>
                    </a:lnTo>
                    <a:lnTo>
                      <a:pt x="259" y="198"/>
                    </a:lnTo>
                    <a:lnTo>
                      <a:pt x="261" y="199"/>
                    </a:lnTo>
                    <a:lnTo>
                      <a:pt x="262" y="200"/>
                    </a:lnTo>
                    <a:lnTo>
                      <a:pt x="263" y="200"/>
                    </a:lnTo>
                    <a:lnTo>
                      <a:pt x="264" y="200"/>
                    </a:lnTo>
                    <a:lnTo>
                      <a:pt x="266" y="202"/>
                    </a:lnTo>
                    <a:lnTo>
                      <a:pt x="270" y="202"/>
                    </a:lnTo>
                    <a:lnTo>
                      <a:pt x="271" y="200"/>
                    </a:lnTo>
                    <a:lnTo>
                      <a:pt x="272" y="200"/>
                    </a:lnTo>
                    <a:lnTo>
                      <a:pt x="274" y="200"/>
                    </a:lnTo>
                    <a:lnTo>
                      <a:pt x="275" y="200"/>
                    </a:lnTo>
                    <a:lnTo>
                      <a:pt x="276" y="199"/>
                    </a:lnTo>
                    <a:lnTo>
                      <a:pt x="278" y="199"/>
                    </a:lnTo>
                    <a:lnTo>
                      <a:pt x="279" y="199"/>
                    </a:lnTo>
                    <a:lnTo>
                      <a:pt x="279" y="198"/>
                    </a:lnTo>
                    <a:lnTo>
                      <a:pt x="280" y="198"/>
                    </a:lnTo>
                    <a:lnTo>
                      <a:pt x="281" y="198"/>
                    </a:lnTo>
                    <a:lnTo>
                      <a:pt x="283" y="198"/>
                    </a:lnTo>
                    <a:lnTo>
                      <a:pt x="284" y="198"/>
                    </a:lnTo>
                    <a:lnTo>
                      <a:pt x="287" y="198"/>
                    </a:lnTo>
                    <a:lnTo>
                      <a:pt x="288" y="198"/>
                    </a:lnTo>
                    <a:lnTo>
                      <a:pt x="288" y="199"/>
                    </a:lnTo>
                    <a:lnTo>
                      <a:pt x="289" y="199"/>
                    </a:lnTo>
                    <a:lnTo>
                      <a:pt x="291" y="200"/>
                    </a:lnTo>
                    <a:lnTo>
                      <a:pt x="292" y="202"/>
                    </a:lnTo>
                    <a:lnTo>
                      <a:pt x="293" y="202"/>
                    </a:lnTo>
                    <a:lnTo>
                      <a:pt x="293" y="203"/>
                    </a:lnTo>
                    <a:lnTo>
                      <a:pt x="295" y="203"/>
                    </a:lnTo>
                    <a:lnTo>
                      <a:pt x="296" y="203"/>
                    </a:lnTo>
                    <a:lnTo>
                      <a:pt x="296" y="204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7" y="207"/>
                    </a:lnTo>
                    <a:lnTo>
                      <a:pt x="297" y="208"/>
                    </a:lnTo>
                    <a:lnTo>
                      <a:pt x="297" y="209"/>
                    </a:lnTo>
                    <a:lnTo>
                      <a:pt x="299" y="211"/>
                    </a:lnTo>
                    <a:lnTo>
                      <a:pt x="300" y="213"/>
                    </a:lnTo>
                    <a:lnTo>
                      <a:pt x="301" y="215"/>
                    </a:lnTo>
                    <a:lnTo>
                      <a:pt x="301" y="216"/>
                    </a:lnTo>
                    <a:lnTo>
                      <a:pt x="302" y="216"/>
                    </a:lnTo>
                    <a:lnTo>
                      <a:pt x="302" y="217"/>
                    </a:lnTo>
                    <a:lnTo>
                      <a:pt x="304" y="219"/>
                    </a:lnTo>
                    <a:lnTo>
                      <a:pt x="304" y="220"/>
                    </a:lnTo>
                    <a:lnTo>
                      <a:pt x="304" y="221"/>
                    </a:lnTo>
                    <a:lnTo>
                      <a:pt x="304" y="223"/>
                    </a:lnTo>
                    <a:lnTo>
                      <a:pt x="304" y="224"/>
                    </a:lnTo>
                    <a:lnTo>
                      <a:pt x="304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1" y="228"/>
                    </a:lnTo>
                    <a:lnTo>
                      <a:pt x="300" y="229"/>
                    </a:lnTo>
                    <a:lnTo>
                      <a:pt x="299" y="230"/>
                    </a:lnTo>
                    <a:lnTo>
                      <a:pt x="297" y="232"/>
                    </a:lnTo>
                    <a:lnTo>
                      <a:pt x="297" y="233"/>
                    </a:lnTo>
                    <a:lnTo>
                      <a:pt x="296" y="233"/>
                    </a:lnTo>
                    <a:lnTo>
                      <a:pt x="296" y="234"/>
                    </a:lnTo>
                    <a:lnTo>
                      <a:pt x="295" y="234"/>
                    </a:lnTo>
                    <a:lnTo>
                      <a:pt x="295" y="236"/>
                    </a:lnTo>
                    <a:lnTo>
                      <a:pt x="293" y="236"/>
                    </a:lnTo>
                    <a:lnTo>
                      <a:pt x="292" y="236"/>
                    </a:lnTo>
                    <a:lnTo>
                      <a:pt x="291" y="237"/>
                    </a:lnTo>
                    <a:lnTo>
                      <a:pt x="289" y="237"/>
                    </a:lnTo>
                    <a:lnTo>
                      <a:pt x="288" y="237"/>
                    </a:lnTo>
                    <a:lnTo>
                      <a:pt x="287" y="237"/>
                    </a:lnTo>
                    <a:lnTo>
                      <a:pt x="285" y="237"/>
                    </a:lnTo>
                    <a:lnTo>
                      <a:pt x="284" y="236"/>
                    </a:lnTo>
                    <a:lnTo>
                      <a:pt x="283" y="234"/>
                    </a:lnTo>
                    <a:lnTo>
                      <a:pt x="281" y="234"/>
                    </a:lnTo>
                    <a:lnTo>
                      <a:pt x="281" y="233"/>
                    </a:lnTo>
                    <a:lnTo>
                      <a:pt x="280" y="233"/>
                    </a:lnTo>
                    <a:lnTo>
                      <a:pt x="280" y="232"/>
                    </a:lnTo>
                    <a:lnTo>
                      <a:pt x="279" y="232"/>
                    </a:lnTo>
                    <a:lnTo>
                      <a:pt x="278" y="232"/>
                    </a:lnTo>
                    <a:lnTo>
                      <a:pt x="278" y="230"/>
                    </a:lnTo>
                    <a:lnTo>
                      <a:pt x="276" y="230"/>
                    </a:lnTo>
                    <a:lnTo>
                      <a:pt x="275" y="230"/>
                    </a:lnTo>
                    <a:lnTo>
                      <a:pt x="275" y="229"/>
                    </a:lnTo>
                    <a:lnTo>
                      <a:pt x="274" y="229"/>
                    </a:lnTo>
                    <a:lnTo>
                      <a:pt x="272" y="228"/>
                    </a:lnTo>
                    <a:lnTo>
                      <a:pt x="271" y="228"/>
                    </a:lnTo>
                    <a:lnTo>
                      <a:pt x="270" y="228"/>
                    </a:lnTo>
                    <a:lnTo>
                      <a:pt x="270" y="226"/>
                    </a:lnTo>
                    <a:lnTo>
                      <a:pt x="268" y="226"/>
                    </a:lnTo>
                    <a:lnTo>
                      <a:pt x="267" y="226"/>
                    </a:lnTo>
                    <a:lnTo>
                      <a:pt x="266" y="226"/>
                    </a:lnTo>
                    <a:lnTo>
                      <a:pt x="264" y="225"/>
                    </a:lnTo>
                    <a:lnTo>
                      <a:pt x="263" y="225"/>
                    </a:lnTo>
                    <a:lnTo>
                      <a:pt x="262" y="225"/>
                    </a:lnTo>
                    <a:lnTo>
                      <a:pt x="261" y="225"/>
                    </a:lnTo>
                    <a:lnTo>
                      <a:pt x="259" y="225"/>
                    </a:lnTo>
                    <a:lnTo>
                      <a:pt x="254" y="224"/>
                    </a:lnTo>
                    <a:lnTo>
                      <a:pt x="253" y="224"/>
                    </a:lnTo>
                    <a:lnTo>
                      <a:pt x="249" y="229"/>
                    </a:lnTo>
                    <a:lnTo>
                      <a:pt x="247" y="233"/>
                    </a:lnTo>
                    <a:lnTo>
                      <a:pt x="247" y="234"/>
                    </a:lnTo>
                    <a:lnTo>
                      <a:pt x="246" y="236"/>
                    </a:lnTo>
                    <a:lnTo>
                      <a:pt x="245" y="238"/>
                    </a:lnTo>
                    <a:lnTo>
                      <a:pt x="242" y="240"/>
                    </a:lnTo>
                    <a:lnTo>
                      <a:pt x="242" y="241"/>
                    </a:lnTo>
                    <a:lnTo>
                      <a:pt x="241" y="241"/>
                    </a:lnTo>
                    <a:lnTo>
                      <a:pt x="241" y="242"/>
                    </a:lnTo>
                    <a:lnTo>
                      <a:pt x="240" y="242"/>
                    </a:lnTo>
                    <a:lnTo>
                      <a:pt x="240" y="243"/>
                    </a:lnTo>
                    <a:lnTo>
                      <a:pt x="240" y="245"/>
                    </a:lnTo>
                    <a:lnTo>
                      <a:pt x="238" y="249"/>
                    </a:lnTo>
                    <a:lnTo>
                      <a:pt x="237" y="249"/>
                    </a:lnTo>
                    <a:lnTo>
                      <a:pt x="236" y="251"/>
                    </a:lnTo>
                    <a:lnTo>
                      <a:pt x="234" y="253"/>
                    </a:lnTo>
                    <a:lnTo>
                      <a:pt x="233" y="253"/>
                    </a:lnTo>
                    <a:lnTo>
                      <a:pt x="230" y="255"/>
                    </a:lnTo>
                    <a:lnTo>
                      <a:pt x="230" y="257"/>
                    </a:lnTo>
                    <a:lnTo>
                      <a:pt x="229" y="257"/>
                    </a:lnTo>
                    <a:lnTo>
                      <a:pt x="228" y="257"/>
                    </a:lnTo>
                    <a:lnTo>
                      <a:pt x="224" y="258"/>
                    </a:lnTo>
                    <a:lnTo>
                      <a:pt x="220" y="259"/>
                    </a:lnTo>
                    <a:lnTo>
                      <a:pt x="219" y="259"/>
                    </a:lnTo>
                    <a:lnTo>
                      <a:pt x="215" y="260"/>
                    </a:lnTo>
                    <a:lnTo>
                      <a:pt x="213" y="260"/>
                    </a:lnTo>
                    <a:lnTo>
                      <a:pt x="212" y="260"/>
                    </a:lnTo>
                    <a:lnTo>
                      <a:pt x="211" y="260"/>
                    </a:lnTo>
                    <a:lnTo>
                      <a:pt x="209" y="260"/>
                    </a:lnTo>
                    <a:lnTo>
                      <a:pt x="208" y="260"/>
                    </a:lnTo>
                    <a:lnTo>
                      <a:pt x="207" y="260"/>
                    </a:lnTo>
                    <a:lnTo>
                      <a:pt x="206" y="262"/>
                    </a:lnTo>
                    <a:lnTo>
                      <a:pt x="204" y="262"/>
                    </a:lnTo>
                    <a:lnTo>
                      <a:pt x="204" y="263"/>
                    </a:lnTo>
                    <a:lnTo>
                      <a:pt x="203" y="263"/>
                    </a:lnTo>
                    <a:lnTo>
                      <a:pt x="202" y="263"/>
                    </a:lnTo>
                    <a:lnTo>
                      <a:pt x="200" y="263"/>
                    </a:lnTo>
                    <a:lnTo>
                      <a:pt x="199" y="263"/>
                    </a:lnTo>
                    <a:lnTo>
                      <a:pt x="198" y="263"/>
                    </a:lnTo>
                    <a:lnTo>
                      <a:pt x="196" y="263"/>
                    </a:lnTo>
                    <a:lnTo>
                      <a:pt x="195" y="264"/>
                    </a:lnTo>
                    <a:lnTo>
                      <a:pt x="194" y="264"/>
                    </a:lnTo>
                    <a:lnTo>
                      <a:pt x="192" y="264"/>
                    </a:lnTo>
                    <a:lnTo>
                      <a:pt x="192" y="263"/>
                    </a:lnTo>
                    <a:lnTo>
                      <a:pt x="191" y="263"/>
                    </a:lnTo>
                    <a:lnTo>
                      <a:pt x="191" y="262"/>
                    </a:lnTo>
                    <a:lnTo>
                      <a:pt x="190" y="262"/>
                    </a:lnTo>
                    <a:lnTo>
                      <a:pt x="189" y="262"/>
                    </a:lnTo>
                    <a:lnTo>
                      <a:pt x="187" y="262"/>
                    </a:lnTo>
                    <a:lnTo>
                      <a:pt x="186" y="262"/>
                    </a:lnTo>
                    <a:lnTo>
                      <a:pt x="185" y="262"/>
                    </a:lnTo>
                    <a:lnTo>
                      <a:pt x="185" y="260"/>
                    </a:lnTo>
                    <a:lnTo>
                      <a:pt x="183" y="260"/>
                    </a:lnTo>
                    <a:lnTo>
                      <a:pt x="182" y="260"/>
                    </a:lnTo>
                    <a:lnTo>
                      <a:pt x="181" y="260"/>
                    </a:lnTo>
                    <a:lnTo>
                      <a:pt x="179" y="260"/>
                    </a:lnTo>
                    <a:lnTo>
                      <a:pt x="178" y="260"/>
                    </a:lnTo>
                    <a:lnTo>
                      <a:pt x="177" y="260"/>
                    </a:lnTo>
                    <a:lnTo>
                      <a:pt x="175" y="260"/>
                    </a:lnTo>
                    <a:lnTo>
                      <a:pt x="175" y="262"/>
                    </a:lnTo>
                    <a:lnTo>
                      <a:pt x="175" y="263"/>
                    </a:lnTo>
                    <a:lnTo>
                      <a:pt x="174" y="263"/>
                    </a:lnTo>
                    <a:lnTo>
                      <a:pt x="173" y="263"/>
                    </a:lnTo>
                    <a:lnTo>
                      <a:pt x="172" y="263"/>
                    </a:lnTo>
                    <a:lnTo>
                      <a:pt x="170" y="262"/>
                    </a:lnTo>
                    <a:lnTo>
                      <a:pt x="169" y="262"/>
                    </a:lnTo>
                    <a:lnTo>
                      <a:pt x="169" y="260"/>
                    </a:lnTo>
                    <a:lnTo>
                      <a:pt x="169" y="259"/>
                    </a:lnTo>
                    <a:lnTo>
                      <a:pt x="168" y="259"/>
                    </a:lnTo>
                    <a:lnTo>
                      <a:pt x="166" y="259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5" y="257"/>
                    </a:lnTo>
                    <a:lnTo>
                      <a:pt x="165" y="255"/>
                    </a:lnTo>
                    <a:lnTo>
                      <a:pt x="164" y="255"/>
                    </a:lnTo>
                    <a:lnTo>
                      <a:pt x="162" y="255"/>
                    </a:lnTo>
                    <a:lnTo>
                      <a:pt x="161" y="255"/>
                    </a:lnTo>
                    <a:lnTo>
                      <a:pt x="161" y="254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1"/>
                    </a:lnTo>
                    <a:lnTo>
                      <a:pt x="160" y="250"/>
                    </a:lnTo>
                    <a:lnTo>
                      <a:pt x="160" y="249"/>
                    </a:lnTo>
                    <a:lnTo>
                      <a:pt x="160" y="247"/>
                    </a:lnTo>
                    <a:lnTo>
                      <a:pt x="160" y="246"/>
                    </a:lnTo>
                    <a:lnTo>
                      <a:pt x="160" y="245"/>
                    </a:lnTo>
                    <a:lnTo>
                      <a:pt x="160" y="243"/>
                    </a:lnTo>
                    <a:lnTo>
                      <a:pt x="158" y="243"/>
                    </a:lnTo>
                    <a:lnTo>
                      <a:pt x="158" y="242"/>
                    </a:lnTo>
                    <a:lnTo>
                      <a:pt x="160" y="242"/>
                    </a:lnTo>
                    <a:lnTo>
                      <a:pt x="158" y="242"/>
                    </a:lnTo>
                    <a:lnTo>
                      <a:pt x="158" y="241"/>
                    </a:lnTo>
                    <a:lnTo>
                      <a:pt x="157" y="241"/>
                    </a:lnTo>
                    <a:lnTo>
                      <a:pt x="157" y="240"/>
                    </a:lnTo>
                    <a:lnTo>
                      <a:pt x="156" y="240"/>
                    </a:lnTo>
                    <a:lnTo>
                      <a:pt x="155" y="240"/>
                    </a:lnTo>
                    <a:lnTo>
                      <a:pt x="155" y="238"/>
                    </a:lnTo>
                    <a:lnTo>
                      <a:pt x="153" y="238"/>
                    </a:lnTo>
                    <a:lnTo>
                      <a:pt x="152" y="238"/>
                    </a:lnTo>
                    <a:lnTo>
                      <a:pt x="151" y="238"/>
                    </a:lnTo>
                    <a:lnTo>
                      <a:pt x="151" y="237"/>
                    </a:lnTo>
                    <a:lnTo>
                      <a:pt x="149" y="237"/>
                    </a:lnTo>
                    <a:lnTo>
                      <a:pt x="149" y="236"/>
                    </a:lnTo>
                    <a:lnTo>
                      <a:pt x="148" y="236"/>
                    </a:lnTo>
                    <a:lnTo>
                      <a:pt x="147" y="236"/>
                    </a:lnTo>
                    <a:lnTo>
                      <a:pt x="147" y="234"/>
                    </a:lnTo>
                    <a:lnTo>
                      <a:pt x="145" y="234"/>
                    </a:lnTo>
                    <a:lnTo>
                      <a:pt x="145" y="233"/>
                    </a:lnTo>
                    <a:lnTo>
                      <a:pt x="144" y="233"/>
                    </a:lnTo>
                    <a:lnTo>
                      <a:pt x="144" y="232"/>
                    </a:lnTo>
                    <a:lnTo>
                      <a:pt x="144" y="230"/>
                    </a:lnTo>
                    <a:lnTo>
                      <a:pt x="145" y="230"/>
                    </a:lnTo>
                    <a:lnTo>
                      <a:pt x="145" y="229"/>
                    </a:lnTo>
                    <a:lnTo>
                      <a:pt x="144" y="228"/>
                    </a:lnTo>
                    <a:lnTo>
                      <a:pt x="144" y="226"/>
                    </a:lnTo>
                    <a:lnTo>
                      <a:pt x="143" y="226"/>
                    </a:lnTo>
                    <a:lnTo>
                      <a:pt x="143" y="225"/>
                    </a:lnTo>
                    <a:lnTo>
                      <a:pt x="141" y="225"/>
                    </a:lnTo>
                    <a:lnTo>
                      <a:pt x="141" y="224"/>
                    </a:lnTo>
                    <a:lnTo>
                      <a:pt x="140" y="225"/>
                    </a:lnTo>
                    <a:lnTo>
                      <a:pt x="140" y="224"/>
                    </a:lnTo>
                    <a:lnTo>
                      <a:pt x="139" y="225"/>
                    </a:lnTo>
                    <a:lnTo>
                      <a:pt x="139" y="224"/>
                    </a:lnTo>
                    <a:lnTo>
                      <a:pt x="137" y="224"/>
                    </a:lnTo>
                    <a:lnTo>
                      <a:pt x="137" y="223"/>
                    </a:lnTo>
                    <a:lnTo>
                      <a:pt x="137" y="221"/>
                    </a:lnTo>
                    <a:lnTo>
                      <a:pt x="136" y="221"/>
                    </a:lnTo>
                    <a:lnTo>
                      <a:pt x="136" y="220"/>
                    </a:lnTo>
                    <a:lnTo>
                      <a:pt x="136" y="219"/>
                    </a:lnTo>
                    <a:lnTo>
                      <a:pt x="135" y="219"/>
                    </a:lnTo>
                    <a:lnTo>
                      <a:pt x="135" y="217"/>
                    </a:lnTo>
                    <a:lnTo>
                      <a:pt x="134" y="217"/>
                    </a:lnTo>
                    <a:lnTo>
                      <a:pt x="132" y="217"/>
                    </a:lnTo>
                    <a:lnTo>
                      <a:pt x="132" y="219"/>
                    </a:lnTo>
                    <a:lnTo>
                      <a:pt x="131" y="219"/>
                    </a:lnTo>
                    <a:lnTo>
                      <a:pt x="130" y="219"/>
                    </a:lnTo>
                    <a:lnTo>
                      <a:pt x="128" y="219"/>
                    </a:lnTo>
                    <a:lnTo>
                      <a:pt x="128" y="217"/>
                    </a:lnTo>
                    <a:lnTo>
                      <a:pt x="127" y="217"/>
                    </a:lnTo>
                    <a:lnTo>
                      <a:pt x="127" y="216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24" y="215"/>
                    </a:lnTo>
                    <a:lnTo>
                      <a:pt x="123" y="215"/>
                    </a:lnTo>
                    <a:lnTo>
                      <a:pt x="123" y="213"/>
                    </a:lnTo>
                    <a:lnTo>
                      <a:pt x="122" y="213"/>
                    </a:lnTo>
                    <a:lnTo>
                      <a:pt x="120" y="213"/>
                    </a:lnTo>
                    <a:lnTo>
                      <a:pt x="119" y="213"/>
                    </a:lnTo>
                    <a:lnTo>
                      <a:pt x="118" y="212"/>
                    </a:lnTo>
                    <a:lnTo>
                      <a:pt x="118" y="211"/>
                    </a:lnTo>
                    <a:lnTo>
                      <a:pt x="118" y="209"/>
                    </a:lnTo>
                    <a:lnTo>
                      <a:pt x="118" y="208"/>
                    </a:lnTo>
                    <a:lnTo>
                      <a:pt x="118" y="207"/>
                    </a:lnTo>
                    <a:lnTo>
                      <a:pt x="118" y="206"/>
                    </a:lnTo>
                    <a:lnTo>
                      <a:pt x="119" y="204"/>
                    </a:lnTo>
                    <a:lnTo>
                      <a:pt x="118" y="204"/>
                    </a:lnTo>
                    <a:lnTo>
                      <a:pt x="117" y="204"/>
                    </a:lnTo>
                    <a:lnTo>
                      <a:pt x="117" y="203"/>
                    </a:lnTo>
                    <a:lnTo>
                      <a:pt x="115" y="203"/>
                    </a:lnTo>
                    <a:lnTo>
                      <a:pt x="115" y="202"/>
                    </a:lnTo>
                    <a:lnTo>
                      <a:pt x="115" y="200"/>
                    </a:lnTo>
                    <a:lnTo>
                      <a:pt x="115" y="199"/>
                    </a:lnTo>
                    <a:lnTo>
                      <a:pt x="115" y="198"/>
                    </a:lnTo>
                    <a:lnTo>
                      <a:pt x="115" y="196"/>
                    </a:lnTo>
                    <a:lnTo>
                      <a:pt x="114" y="196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3" y="194"/>
                    </a:lnTo>
                    <a:lnTo>
                      <a:pt x="113" y="192"/>
                    </a:lnTo>
                    <a:lnTo>
                      <a:pt x="111" y="192"/>
                    </a:lnTo>
                    <a:lnTo>
                      <a:pt x="113" y="191"/>
                    </a:lnTo>
                    <a:lnTo>
                      <a:pt x="113" y="190"/>
                    </a:lnTo>
                    <a:lnTo>
                      <a:pt x="114" y="190"/>
                    </a:lnTo>
                    <a:lnTo>
                      <a:pt x="114" y="188"/>
                    </a:lnTo>
                    <a:lnTo>
                      <a:pt x="113" y="188"/>
                    </a:lnTo>
                    <a:lnTo>
                      <a:pt x="113" y="187"/>
                    </a:lnTo>
                    <a:lnTo>
                      <a:pt x="113" y="186"/>
                    </a:lnTo>
                    <a:lnTo>
                      <a:pt x="114" y="186"/>
                    </a:lnTo>
                    <a:lnTo>
                      <a:pt x="114" y="185"/>
                    </a:lnTo>
                    <a:lnTo>
                      <a:pt x="114" y="183"/>
                    </a:lnTo>
                    <a:lnTo>
                      <a:pt x="114" y="182"/>
                    </a:lnTo>
                    <a:lnTo>
                      <a:pt x="113" y="182"/>
                    </a:lnTo>
                    <a:lnTo>
                      <a:pt x="113" y="181"/>
                    </a:lnTo>
                    <a:lnTo>
                      <a:pt x="111" y="181"/>
                    </a:lnTo>
                    <a:lnTo>
                      <a:pt x="111" y="179"/>
                    </a:lnTo>
                    <a:lnTo>
                      <a:pt x="110" y="179"/>
                    </a:lnTo>
                    <a:lnTo>
                      <a:pt x="110" y="178"/>
                    </a:lnTo>
                    <a:lnTo>
                      <a:pt x="110" y="177"/>
                    </a:lnTo>
                    <a:lnTo>
                      <a:pt x="109" y="175"/>
                    </a:lnTo>
                    <a:lnTo>
                      <a:pt x="109" y="174"/>
                    </a:lnTo>
                    <a:lnTo>
                      <a:pt x="107" y="174"/>
                    </a:lnTo>
                    <a:lnTo>
                      <a:pt x="107" y="173"/>
                    </a:lnTo>
                    <a:lnTo>
                      <a:pt x="106" y="173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5" y="170"/>
                    </a:lnTo>
                    <a:lnTo>
                      <a:pt x="105" y="169"/>
                    </a:lnTo>
                    <a:lnTo>
                      <a:pt x="105" y="168"/>
                    </a:lnTo>
                    <a:lnTo>
                      <a:pt x="103" y="168"/>
                    </a:lnTo>
                    <a:lnTo>
                      <a:pt x="103" y="166"/>
                    </a:lnTo>
                    <a:lnTo>
                      <a:pt x="103" y="165"/>
                    </a:lnTo>
                    <a:lnTo>
                      <a:pt x="103" y="164"/>
                    </a:lnTo>
                    <a:lnTo>
                      <a:pt x="102" y="164"/>
                    </a:lnTo>
                    <a:lnTo>
                      <a:pt x="102" y="162"/>
                    </a:lnTo>
                    <a:lnTo>
                      <a:pt x="102" y="161"/>
                    </a:lnTo>
                    <a:lnTo>
                      <a:pt x="102" y="160"/>
                    </a:lnTo>
                    <a:lnTo>
                      <a:pt x="101" y="160"/>
                    </a:lnTo>
                    <a:lnTo>
                      <a:pt x="101" y="158"/>
                    </a:lnTo>
                    <a:lnTo>
                      <a:pt x="100" y="158"/>
                    </a:lnTo>
                    <a:lnTo>
                      <a:pt x="100" y="157"/>
                    </a:lnTo>
                    <a:lnTo>
                      <a:pt x="98" y="157"/>
                    </a:lnTo>
                    <a:lnTo>
                      <a:pt x="97" y="157"/>
                    </a:lnTo>
                    <a:lnTo>
                      <a:pt x="97" y="156"/>
                    </a:lnTo>
                    <a:lnTo>
                      <a:pt x="96" y="156"/>
                    </a:lnTo>
                    <a:lnTo>
                      <a:pt x="96" y="154"/>
                    </a:lnTo>
                    <a:lnTo>
                      <a:pt x="94" y="154"/>
                    </a:lnTo>
                    <a:lnTo>
                      <a:pt x="94" y="153"/>
                    </a:lnTo>
                    <a:lnTo>
                      <a:pt x="93" y="152"/>
                    </a:lnTo>
                    <a:lnTo>
                      <a:pt x="92" y="152"/>
                    </a:lnTo>
                    <a:lnTo>
                      <a:pt x="90" y="151"/>
                    </a:lnTo>
                    <a:lnTo>
                      <a:pt x="90" y="149"/>
                    </a:lnTo>
                    <a:lnTo>
                      <a:pt x="90" y="148"/>
                    </a:lnTo>
                    <a:lnTo>
                      <a:pt x="90" y="147"/>
                    </a:lnTo>
                    <a:lnTo>
                      <a:pt x="89" y="147"/>
                    </a:lnTo>
                    <a:lnTo>
                      <a:pt x="89" y="145"/>
                    </a:lnTo>
                    <a:lnTo>
                      <a:pt x="89" y="144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92" y="140"/>
                    </a:lnTo>
                    <a:lnTo>
                      <a:pt x="92" y="139"/>
                    </a:lnTo>
                    <a:lnTo>
                      <a:pt x="92" y="137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6"/>
                    </a:lnTo>
                    <a:lnTo>
                      <a:pt x="94" y="135"/>
                    </a:lnTo>
                    <a:lnTo>
                      <a:pt x="93" y="135"/>
                    </a:lnTo>
                    <a:lnTo>
                      <a:pt x="93" y="134"/>
                    </a:lnTo>
                    <a:lnTo>
                      <a:pt x="92" y="132"/>
                    </a:lnTo>
                    <a:lnTo>
                      <a:pt x="92" y="131"/>
                    </a:lnTo>
                    <a:lnTo>
                      <a:pt x="92" y="130"/>
                    </a:lnTo>
                    <a:lnTo>
                      <a:pt x="90" y="130"/>
                    </a:lnTo>
                    <a:lnTo>
                      <a:pt x="90" y="128"/>
                    </a:lnTo>
                    <a:lnTo>
                      <a:pt x="89" y="130"/>
                    </a:lnTo>
                    <a:lnTo>
                      <a:pt x="89" y="128"/>
                    </a:lnTo>
                    <a:lnTo>
                      <a:pt x="88" y="128"/>
                    </a:lnTo>
                    <a:lnTo>
                      <a:pt x="88" y="127"/>
                    </a:lnTo>
                    <a:lnTo>
                      <a:pt x="88" y="126"/>
                    </a:lnTo>
                    <a:lnTo>
                      <a:pt x="86" y="126"/>
                    </a:lnTo>
                    <a:lnTo>
                      <a:pt x="86" y="124"/>
                    </a:lnTo>
                    <a:lnTo>
                      <a:pt x="85" y="124"/>
                    </a:lnTo>
                    <a:lnTo>
                      <a:pt x="84" y="123"/>
                    </a:lnTo>
                    <a:lnTo>
                      <a:pt x="83" y="123"/>
                    </a:lnTo>
                    <a:lnTo>
                      <a:pt x="81" y="123"/>
                    </a:lnTo>
                    <a:lnTo>
                      <a:pt x="80" y="123"/>
                    </a:lnTo>
                    <a:lnTo>
                      <a:pt x="80" y="122"/>
                    </a:lnTo>
                    <a:lnTo>
                      <a:pt x="79" y="122"/>
                    </a:lnTo>
                    <a:lnTo>
                      <a:pt x="79" y="120"/>
                    </a:lnTo>
                    <a:lnTo>
                      <a:pt x="77" y="120"/>
                    </a:lnTo>
                    <a:lnTo>
                      <a:pt x="76" y="120"/>
                    </a:lnTo>
                    <a:lnTo>
                      <a:pt x="76" y="119"/>
                    </a:lnTo>
                    <a:lnTo>
                      <a:pt x="76" y="118"/>
                    </a:lnTo>
                    <a:lnTo>
                      <a:pt x="75" y="118"/>
                    </a:lnTo>
                    <a:lnTo>
                      <a:pt x="75" y="117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3"/>
                    </a:lnTo>
                    <a:lnTo>
                      <a:pt x="73" y="111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72" y="109"/>
                    </a:lnTo>
                    <a:lnTo>
                      <a:pt x="73" y="109"/>
                    </a:lnTo>
                    <a:lnTo>
                      <a:pt x="73" y="107"/>
                    </a:lnTo>
                    <a:lnTo>
                      <a:pt x="73" y="106"/>
                    </a:lnTo>
                    <a:lnTo>
                      <a:pt x="73" y="105"/>
                    </a:lnTo>
                    <a:lnTo>
                      <a:pt x="73" y="103"/>
                    </a:lnTo>
                    <a:lnTo>
                      <a:pt x="72" y="103"/>
                    </a:lnTo>
                    <a:lnTo>
                      <a:pt x="72" y="102"/>
                    </a:lnTo>
                    <a:lnTo>
                      <a:pt x="71" y="102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8" y="101"/>
                    </a:lnTo>
                    <a:lnTo>
                      <a:pt x="68" y="99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5" y="98"/>
                    </a:lnTo>
                    <a:lnTo>
                      <a:pt x="64" y="98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3" y="96"/>
                    </a:lnTo>
                    <a:lnTo>
                      <a:pt x="63" y="94"/>
                    </a:lnTo>
                    <a:lnTo>
                      <a:pt x="62" y="93"/>
                    </a:lnTo>
                    <a:lnTo>
                      <a:pt x="60" y="92"/>
                    </a:lnTo>
                    <a:lnTo>
                      <a:pt x="59" y="92"/>
                    </a:lnTo>
                    <a:lnTo>
                      <a:pt x="59" y="90"/>
                    </a:lnTo>
                    <a:lnTo>
                      <a:pt x="58" y="90"/>
                    </a:lnTo>
                    <a:lnTo>
                      <a:pt x="56" y="90"/>
                    </a:lnTo>
                    <a:lnTo>
                      <a:pt x="56" y="89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5" y="86"/>
                    </a:lnTo>
                    <a:lnTo>
                      <a:pt x="54" y="86"/>
                    </a:lnTo>
                    <a:lnTo>
                      <a:pt x="54" y="85"/>
                    </a:lnTo>
                    <a:lnTo>
                      <a:pt x="52" y="84"/>
                    </a:lnTo>
                    <a:lnTo>
                      <a:pt x="52" y="82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7"/>
                    </a:lnTo>
                    <a:lnTo>
                      <a:pt x="48" y="76"/>
                    </a:lnTo>
                    <a:lnTo>
                      <a:pt x="48" y="75"/>
                    </a:lnTo>
                    <a:lnTo>
                      <a:pt x="48" y="73"/>
                    </a:lnTo>
                    <a:lnTo>
                      <a:pt x="47" y="73"/>
                    </a:lnTo>
                    <a:lnTo>
                      <a:pt x="47" y="72"/>
                    </a:lnTo>
                    <a:lnTo>
                      <a:pt x="47" y="71"/>
                    </a:lnTo>
                    <a:lnTo>
                      <a:pt x="46" y="71"/>
                    </a:lnTo>
                    <a:lnTo>
                      <a:pt x="46" y="69"/>
                    </a:lnTo>
                    <a:lnTo>
                      <a:pt x="46" y="68"/>
                    </a:lnTo>
                    <a:lnTo>
                      <a:pt x="45" y="68"/>
                    </a:lnTo>
                    <a:lnTo>
                      <a:pt x="45" y="67"/>
                    </a:lnTo>
                    <a:lnTo>
                      <a:pt x="43" y="67"/>
                    </a:lnTo>
                    <a:lnTo>
                      <a:pt x="43" y="65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7" y="63"/>
                    </a:lnTo>
                    <a:lnTo>
                      <a:pt x="35" y="63"/>
                    </a:lnTo>
                    <a:lnTo>
                      <a:pt x="35" y="62"/>
                    </a:lnTo>
                    <a:lnTo>
                      <a:pt x="34" y="62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5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30" y="52"/>
                    </a:lnTo>
                    <a:lnTo>
                      <a:pt x="29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6" y="51"/>
                    </a:lnTo>
                    <a:lnTo>
                      <a:pt x="25" y="51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50"/>
                    </a:lnTo>
                    <a:lnTo>
                      <a:pt x="21" y="50"/>
                    </a:lnTo>
                    <a:lnTo>
                      <a:pt x="21" y="48"/>
                    </a:lnTo>
                    <a:lnTo>
                      <a:pt x="20" y="48"/>
                    </a:lnTo>
                    <a:lnTo>
                      <a:pt x="20" y="47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3"/>
                    </a:lnTo>
                    <a:lnTo>
                      <a:pt x="13" y="45"/>
                    </a:lnTo>
                    <a:lnTo>
                      <a:pt x="13" y="43"/>
                    </a:lnTo>
                    <a:lnTo>
                      <a:pt x="12" y="43"/>
                    </a:lnTo>
                    <a:lnTo>
                      <a:pt x="10" y="43"/>
                    </a:lnTo>
                    <a:lnTo>
                      <a:pt x="9" y="43"/>
                    </a:lnTo>
                    <a:lnTo>
                      <a:pt x="8" y="43"/>
                    </a:lnTo>
                    <a:lnTo>
                      <a:pt x="5" y="45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7" y="35"/>
                    </a:lnTo>
                    <a:lnTo>
                      <a:pt x="7" y="34"/>
                    </a:lnTo>
                    <a:lnTo>
                      <a:pt x="8" y="34"/>
                    </a:lnTo>
                    <a:lnTo>
                      <a:pt x="9" y="34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7"/>
                    </a:lnTo>
                    <a:lnTo>
                      <a:pt x="10" y="27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9" y="25"/>
                    </a:lnTo>
                    <a:lnTo>
                      <a:pt x="9" y="24"/>
                    </a:lnTo>
                    <a:lnTo>
                      <a:pt x="8" y="24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9" name="Freeform 44">
                <a:extLst>
                  <a:ext uri="{FF2B5EF4-FFF2-40B4-BE49-F238E27FC236}">
                    <a16:creationId xmlns:a16="http://schemas.microsoft.com/office/drawing/2014/main" id="{3FF932B6-3892-9076-DEB4-EA2E34792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576" cy="408"/>
              </a:xfrm>
              <a:custGeom>
                <a:avLst/>
                <a:gdLst>
                  <a:gd name="T0" fmla="*/ 44 w 576"/>
                  <a:gd name="T1" fmla="*/ 398 h 408"/>
                  <a:gd name="T2" fmla="*/ 44 w 576"/>
                  <a:gd name="T3" fmla="*/ 378 h 408"/>
                  <a:gd name="T4" fmla="*/ 28 w 576"/>
                  <a:gd name="T5" fmla="*/ 374 h 408"/>
                  <a:gd name="T6" fmla="*/ 21 w 576"/>
                  <a:gd name="T7" fmla="*/ 370 h 408"/>
                  <a:gd name="T8" fmla="*/ 2 w 576"/>
                  <a:gd name="T9" fmla="*/ 366 h 408"/>
                  <a:gd name="T10" fmla="*/ 2 w 576"/>
                  <a:gd name="T11" fmla="*/ 354 h 408"/>
                  <a:gd name="T12" fmla="*/ 4 w 576"/>
                  <a:gd name="T13" fmla="*/ 340 h 408"/>
                  <a:gd name="T14" fmla="*/ 6 w 576"/>
                  <a:gd name="T15" fmla="*/ 327 h 408"/>
                  <a:gd name="T16" fmla="*/ 18 w 576"/>
                  <a:gd name="T17" fmla="*/ 319 h 408"/>
                  <a:gd name="T18" fmla="*/ 22 w 576"/>
                  <a:gd name="T19" fmla="*/ 310 h 408"/>
                  <a:gd name="T20" fmla="*/ 34 w 576"/>
                  <a:gd name="T21" fmla="*/ 299 h 408"/>
                  <a:gd name="T22" fmla="*/ 26 w 576"/>
                  <a:gd name="T23" fmla="*/ 280 h 408"/>
                  <a:gd name="T24" fmla="*/ 26 w 576"/>
                  <a:gd name="T25" fmla="*/ 263 h 408"/>
                  <a:gd name="T26" fmla="*/ 38 w 576"/>
                  <a:gd name="T27" fmla="*/ 247 h 408"/>
                  <a:gd name="T28" fmla="*/ 31 w 576"/>
                  <a:gd name="T29" fmla="*/ 225 h 408"/>
                  <a:gd name="T30" fmla="*/ 31 w 576"/>
                  <a:gd name="T31" fmla="*/ 206 h 408"/>
                  <a:gd name="T32" fmla="*/ 10 w 576"/>
                  <a:gd name="T33" fmla="*/ 189 h 408"/>
                  <a:gd name="T34" fmla="*/ 6 w 576"/>
                  <a:gd name="T35" fmla="*/ 171 h 408"/>
                  <a:gd name="T36" fmla="*/ 15 w 576"/>
                  <a:gd name="T37" fmla="*/ 158 h 408"/>
                  <a:gd name="T38" fmla="*/ 31 w 576"/>
                  <a:gd name="T39" fmla="*/ 162 h 408"/>
                  <a:gd name="T40" fmla="*/ 42 w 576"/>
                  <a:gd name="T41" fmla="*/ 158 h 408"/>
                  <a:gd name="T42" fmla="*/ 53 w 576"/>
                  <a:gd name="T43" fmla="*/ 155 h 408"/>
                  <a:gd name="T44" fmla="*/ 87 w 576"/>
                  <a:gd name="T45" fmla="*/ 144 h 408"/>
                  <a:gd name="T46" fmla="*/ 95 w 576"/>
                  <a:gd name="T47" fmla="*/ 121 h 408"/>
                  <a:gd name="T48" fmla="*/ 157 w 576"/>
                  <a:gd name="T49" fmla="*/ 110 h 408"/>
                  <a:gd name="T50" fmla="*/ 247 w 576"/>
                  <a:gd name="T51" fmla="*/ 110 h 408"/>
                  <a:gd name="T52" fmla="*/ 267 w 576"/>
                  <a:gd name="T53" fmla="*/ 98 h 408"/>
                  <a:gd name="T54" fmla="*/ 340 w 576"/>
                  <a:gd name="T55" fmla="*/ 96 h 408"/>
                  <a:gd name="T56" fmla="*/ 373 w 576"/>
                  <a:gd name="T57" fmla="*/ 79 h 408"/>
                  <a:gd name="T58" fmla="*/ 370 w 576"/>
                  <a:gd name="T59" fmla="*/ 64 h 408"/>
                  <a:gd name="T60" fmla="*/ 368 w 576"/>
                  <a:gd name="T61" fmla="*/ 49 h 408"/>
                  <a:gd name="T62" fmla="*/ 366 w 576"/>
                  <a:gd name="T63" fmla="*/ 34 h 408"/>
                  <a:gd name="T64" fmla="*/ 374 w 576"/>
                  <a:gd name="T65" fmla="*/ 23 h 408"/>
                  <a:gd name="T66" fmla="*/ 387 w 576"/>
                  <a:gd name="T67" fmla="*/ 21 h 408"/>
                  <a:gd name="T68" fmla="*/ 388 w 576"/>
                  <a:gd name="T69" fmla="*/ 11 h 408"/>
                  <a:gd name="T70" fmla="*/ 402 w 576"/>
                  <a:gd name="T71" fmla="*/ 11 h 408"/>
                  <a:gd name="T72" fmla="*/ 416 w 576"/>
                  <a:gd name="T73" fmla="*/ 4 h 408"/>
                  <a:gd name="T74" fmla="*/ 426 w 576"/>
                  <a:gd name="T75" fmla="*/ 10 h 408"/>
                  <a:gd name="T76" fmla="*/ 441 w 576"/>
                  <a:gd name="T77" fmla="*/ 5 h 408"/>
                  <a:gd name="T78" fmla="*/ 458 w 576"/>
                  <a:gd name="T79" fmla="*/ 0 h 408"/>
                  <a:gd name="T80" fmla="*/ 475 w 576"/>
                  <a:gd name="T81" fmla="*/ 4 h 408"/>
                  <a:gd name="T82" fmla="*/ 491 w 576"/>
                  <a:gd name="T83" fmla="*/ 7 h 408"/>
                  <a:gd name="T84" fmla="*/ 509 w 576"/>
                  <a:gd name="T85" fmla="*/ 18 h 408"/>
                  <a:gd name="T86" fmla="*/ 526 w 576"/>
                  <a:gd name="T87" fmla="*/ 23 h 408"/>
                  <a:gd name="T88" fmla="*/ 540 w 576"/>
                  <a:gd name="T89" fmla="*/ 32 h 408"/>
                  <a:gd name="T90" fmla="*/ 553 w 576"/>
                  <a:gd name="T91" fmla="*/ 39 h 408"/>
                  <a:gd name="T92" fmla="*/ 563 w 576"/>
                  <a:gd name="T93" fmla="*/ 43 h 408"/>
                  <a:gd name="T94" fmla="*/ 567 w 576"/>
                  <a:gd name="T95" fmla="*/ 48 h 408"/>
                  <a:gd name="T96" fmla="*/ 574 w 576"/>
                  <a:gd name="T97" fmla="*/ 60 h 408"/>
                  <a:gd name="T98" fmla="*/ 561 w 576"/>
                  <a:gd name="T99" fmla="*/ 53 h 408"/>
                  <a:gd name="T100" fmla="*/ 549 w 576"/>
                  <a:gd name="T101" fmla="*/ 70 h 408"/>
                  <a:gd name="T102" fmla="*/ 557 w 576"/>
                  <a:gd name="T103" fmla="*/ 83 h 408"/>
                  <a:gd name="T104" fmla="*/ 553 w 576"/>
                  <a:gd name="T105" fmla="*/ 96 h 408"/>
                  <a:gd name="T106" fmla="*/ 553 w 576"/>
                  <a:gd name="T107" fmla="*/ 106 h 408"/>
                  <a:gd name="T108" fmla="*/ 546 w 576"/>
                  <a:gd name="T109" fmla="*/ 104 h 408"/>
                  <a:gd name="T110" fmla="*/ 534 w 576"/>
                  <a:gd name="T111" fmla="*/ 98 h 408"/>
                  <a:gd name="T112" fmla="*/ 521 w 576"/>
                  <a:gd name="T113" fmla="*/ 100 h 408"/>
                  <a:gd name="T114" fmla="*/ 508 w 576"/>
                  <a:gd name="T115" fmla="*/ 99 h 408"/>
                  <a:gd name="T116" fmla="*/ 501 w 576"/>
                  <a:gd name="T117" fmla="*/ 103 h 408"/>
                  <a:gd name="T118" fmla="*/ 493 w 576"/>
                  <a:gd name="T119" fmla="*/ 11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6" h="408">
                    <a:moveTo>
                      <a:pt x="57" y="408"/>
                    </a:move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0" name="Freeform 45">
                <a:extLst>
                  <a:ext uri="{FF2B5EF4-FFF2-40B4-BE49-F238E27FC236}">
                    <a16:creationId xmlns:a16="http://schemas.microsoft.com/office/drawing/2014/main" id="{861CC65B-5C75-C9EE-C320-34487BF0F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911"/>
                <a:ext cx="405" cy="363"/>
              </a:xfrm>
              <a:custGeom>
                <a:avLst/>
                <a:gdLst>
                  <a:gd name="T0" fmla="*/ 9 w 405"/>
                  <a:gd name="T1" fmla="*/ 13 h 363"/>
                  <a:gd name="T2" fmla="*/ 17 w 405"/>
                  <a:gd name="T3" fmla="*/ 22 h 363"/>
                  <a:gd name="T4" fmla="*/ 17 w 405"/>
                  <a:gd name="T5" fmla="*/ 37 h 363"/>
                  <a:gd name="T6" fmla="*/ 13 w 405"/>
                  <a:gd name="T7" fmla="*/ 46 h 363"/>
                  <a:gd name="T8" fmla="*/ 1 w 405"/>
                  <a:gd name="T9" fmla="*/ 55 h 363"/>
                  <a:gd name="T10" fmla="*/ 24 w 405"/>
                  <a:gd name="T11" fmla="*/ 81 h 363"/>
                  <a:gd name="T12" fmla="*/ 41 w 405"/>
                  <a:gd name="T13" fmla="*/ 111 h 363"/>
                  <a:gd name="T14" fmla="*/ 45 w 405"/>
                  <a:gd name="T15" fmla="*/ 130 h 363"/>
                  <a:gd name="T16" fmla="*/ 41 w 405"/>
                  <a:gd name="T17" fmla="*/ 138 h 363"/>
                  <a:gd name="T18" fmla="*/ 38 w 405"/>
                  <a:gd name="T19" fmla="*/ 149 h 363"/>
                  <a:gd name="T20" fmla="*/ 41 w 405"/>
                  <a:gd name="T21" fmla="*/ 156 h 363"/>
                  <a:gd name="T22" fmla="*/ 50 w 405"/>
                  <a:gd name="T23" fmla="*/ 161 h 363"/>
                  <a:gd name="T24" fmla="*/ 58 w 405"/>
                  <a:gd name="T25" fmla="*/ 157 h 363"/>
                  <a:gd name="T26" fmla="*/ 67 w 405"/>
                  <a:gd name="T27" fmla="*/ 153 h 363"/>
                  <a:gd name="T28" fmla="*/ 79 w 405"/>
                  <a:gd name="T29" fmla="*/ 153 h 363"/>
                  <a:gd name="T30" fmla="*/ 88 w 405"/>
                  <a:gd name="T31" fmla="*/ 153 h 363"/>
                  <a:gd name="T32" fmla="*/ 94 w 405"/>
                  <a:gd name="T33" fmla="*/ 156 h 363"/>
                  <a:gd name="T34" fmla="*/ 105 w 405"/>
                  <a:gd name="T35" fmla="*/ 151 h 363"/>
                  <a:gd name="T36" fmla="*/ 111 w 405"/>
                  <a:gd name="T37" fmla="*/ 145 h 363"/>
                  <a:gd name="T38" fmla="*/ 122 w 405"/>
                  <a:gd name="T39" fmla="*/ 152 h 363"/>
                  <a:gd name="T40" fmla="*/ 137 w 405"/>
                  <a:gd name="T41" fmla="*/ 147 h 363"/>
                  <a:gd name="T42" fmla="*/ 145 w 405"/>
                  <a:gd name="T43" fmla="*/ 160 h 363"/>
                  <a:gd name="T44" fmla="*/ 165 w 405"/>
                  <a:gd name="T45" fmla="*/ 157 h 363"/>
                  <a:gd name="T46" fmla="*/ 181 w 405"/>
                  <a:gd name="T47" fmla="*/ 158 h 363"/>
                  <a:gd name="T48" fmla="*/ 189 w 405"/>
                  <a:gd name="T49" fmla="*/ 156 h 363"/>
                  <a:gd name="T50" fmla="*/ 204 w 405"/>
                  <a:gd name="T51" fmla="*/ 158 h 363"/>
                  <a:gd name="T52" fmla="*/ 223 w 405"/>
                  <a:gd name="T53" fmla="*/ 162 h 363"/>
                  <a:gd name="T54" fmla="*/ 232 w 405"/>
                  <a:gd name="T55" fmla="*/ 166 h 363"/>
                  <a:gd name="T56" fmla="*/ 225 w 405"/>
                  <a:gd name="T57" fmla="*/ 155 h 363"/>
                  <a:gd name="T58" fmla="*/ 240 w 405"/>
                  <a:gd name="T59" fmla="*/ 152 h 363"/>
                  <a:gd name="T60" fmla="*/ 254 w 405"/>
                  <a:gd name="T61" fmla="*/ 155 h 363"/>
                  <a:gd name="T62" fmla="*/ 263 w 405"/>
                  <a:gd name="T63" fmla="*/ 156 h 363"/>
                  <a:gd name="T64" fmla="*/ 272 w 405"/>
                  <a:gd name="T65" fmla="*/ 153 h 363"/>
                  <a:gd name="T66" fmla="*/ 285 w 405"/>
                  <a:gd name="T67" fmla="*/ 168 h 363"/>
                  <a:gd name="T68" fmla="*/ 297 w 405"/>
                  <a:gd name="T69" fmla="*/ 172 h 363"/>
                  <a:gd name="T70" fmla="*/ 310 w 405"/>
                  <a:gd name="T71" fmla="*/ 178 h 363"/>
                  <a:gd name="T72" fmla="*/ 330 w 405"/>
                  <a:gd name="T73" fmla="*/ 185 h 363"/>
                  <a:gd name="T74" fmla="*/ 350 w 405"/>
                  <a:gd name="T75" fmla="*/ 186 h 363"/>
                  <a:gd name="T76" fmla="*/ 364 w 405"/>
                  <a:gd name="T77" fmla="*/ 195 h 363"/>
                  <a:gd name="T78" fmla="*/ 372 w 405"/>
                  <a:gd name="T79" fmla="*/ 203 h 363"/>
                  <a:gd name="T80" fmla="*/ 373 w 405"/>
                  <a:gd name="T81" fmla="*/ 211 h 363"/>
                  <a:gd name="T82" fmla="*/ 382 w 405"/>
                  <a:gd name="T83" fmla="*/ 219 h 363"/>
                  <a:gd name="T84" fmla="*/ 394 w 405"/>
                  <a:gd name="T85" fmla="*/ 221 h 363"/>
                  <a:gd name="T86" fmla="*/ 402 w 405"/>
                  <a:gd name="T87" fmla="*/ 227 h 363"/>
                  <a:gd name="T88" fmla="*/ 401 w 405"/>
                  <a:gd name="T89" fmla="*/ 240 h 363"/>
                  <a:gd name="T90" fmla="*/ 401 w 405"/>
                  <a:gd name="T91" fmla="*/ 254 h 363"/>
                  <a:gd name="T92" fmla="*/ 403 w 405"/>
                  <a:gd name="T93" fmla="*/ 267 h 363"/>
                  <a:gd name="T94" fmla="*/ 402 w 405"/>
                  <a:gd name="T95" fmla="*/ 280 h 363"/>
                  <a:gd name="T96" fmla="*/ 391 w 405"/>
                  <a:gd name="T97" fmla="*/ 284 h 363"/>
                  <a:gd name="T98" fmla="*/ 388 w 405"/>
                  <a:gd name="T99" fmla="*/ 295 h 363"/>
                  <a:gd name="T100" fmla="*/ 377 w 405"/>
                  <a:gd name="T101" fmla="*/ 297 h 363"/>
                  <a:gd name="T102" fmla="*/ 368 w 405"/>
                  <a:gd name="T103" fmla="*/ 305 h 363"/>
                  <a:gd name="T104" fmla="*/ 356 w 405"/>
                  <a:gd name="T105" fmla="*/ 309 h 363"/>
                  <a:gd name="T106" fmla="*/ 356 w 405"/>
                  <a:gd name="T107" fmla="*/ 318 h 363"/>
                  <a:gd name="T108" fmla="*/ 369 w 405"/>
                  <a:gd name="T109" fmla="*/ 326 h 363"/>
                  <a:gd name="T110" fmla="*/ 367 w 405"/>
                  <a:gd name="T111" fmla="*/ 338 h 363"/>
                  <a:gd name="T112" fmla="*/ 359 w 405"/>
                  <a:gd name="T113" fmla="*/ 351 h 363"/>
                  <a:gd name="T114" fmla="*/ 344 w 405"/>
                  <a:gd name="T115" fmla="*/ 351 h 363"/>
                  <a:gd name="T116" fmla="*/ 342 w 405"/>
                  <a:gd name="T117" fmla="*/ 360 h 363"/>
                  <a:gd name="T118" fmla="*/ 330 w 405"/>
                  <a:gd name="T119" fmla="*/ 36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5" h="363">
                    <a:moveTo>
                      <a:pt x="8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8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2" y="17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3" y="20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8" y="30"/>
                    </a:lnTo>
                    <a:lnTo>
                      <a:pt x="18" y="32"/>
                    </a:lnTo>
                    <a:lnTo>
                      <a:pt x="18" y="33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1"/>
                    </a:lnTo>
                    <a:lnTo>
                      <a:pt x="17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3" y="46"/>
                    </a:lnTo>
                    <a:lnTo>
                      <a:pt x="12" y="46"/>
                    </a:lnTo>
                    <a:lnTo>
                      <a:pt x="11" y="46"/>
                    </a:lnTo>
                    <a:lnTo>
                      <a:pt x="11" y="47"/>
                    </a:lnTo>
                    <a:lnTo>
                      <a:pt x="9" y="47"/>
                    </a:lnTo>
                    <a:lnTo>
                      <a:pt x="8" y="47"/>
                    </a:lnTo>
                    <a:lnTo>
                      <a:pt x="8" y="49"/>
                    </a:lnTo>
                    <a:lnTo>
                      <a:pt x="7" y="49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4" y="50"/>
                    </a:lnTo>
                    <a:lnTo>
                      <a:pt x="3" y="50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3" y="55"/>
                    </a:lnTo>
                    <a:lnTo>
                      <a:pt x="3" y="56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9" y="63"/>
                    </a:lnTo>
                    <a:lnTo>
                      <a:pt x="12" y="66"/>
                    </a:lnTo>
                    <a:lnTo>
                      <a:pt x="14" y="68"/>
                    </a:lnTo>
                    <a:lnTo>
                      <a:pt x="20" y="73"/>
                    </a:lnTo>
                    <a:lnTo>
                      <a:pt x="21" y="73"/>
                    </a:lnTo>
                    <a:lnTo>
                      <a:pt x="21" y="75"/>
                    </a:lnTo>
                    <a:lnTo>
                      <a:pt x="21" y="76"/>
                    </a:lnTo>
                    <a:lnTo>
                      <a:pt x="21" y="77"/>
                    </a:lnTo>
                    <a:lnTo>
                      <a:pt x="21" y="79"/>
                    </a:lnTo>
                    <a:lnTo>
                      <a:pt x="22" y="79"/>
                    </a:lnTo>
                    <a:lnTo>
                      <a:pt x="22" y="80"/>
                    </a:lnTo>
                    <a:lnTo>
                      <a:pt x="24" y="80"/>
                    </a:lnTo>
                    <a:lnTo>
                      <a:pt x="24" y="81"/>
                    </a:lnTo>
                    <a:lnTo>
                      <a:pt x="25" y="81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0" y="86"/>
                    </a:lnTo>
                    <a:lnTo>
                      <a:pt x="31" y="88"/>
                    </a:lnTo>
                    <a:lnTo>
                      <a:pt x="33" y="89"/>
                    </a:lnTo>
                    <a:lnTo>
                      <a:pt x="33" y="90"/>
                    </a:lnTo>
                    <a:lnTo>
                      <a:pt x="35" y="97"/>
                    </a:lnTo>
                    <a:lnTo>
                      <a:pt x="37" y="101"/>
                    </a:lnTo>
                    <a:lnTo>
                      <a:pt x="38" y="104"/>
                    </a:lnTo>
                    <a:lnTo>
                      <a:pt x="41" y="110"/>
                    </a:lnTo>
                    <a:lnTo>
                      <a:pt x="41" y="111"/>
                    </a:lnTo>
                    <a:lnTo>
                      <a:pt x="42" y="115"/>
                    </a:lnTo>
                    <a:lnTo>
                      <a:pt x="43" y="118"/>
                    </a:lnTo>
                    <a:lnTo>
                      <a:pt x="45" y="118"/>
                    </a:lnTo>
                    <a:lnTo>
                      <a:pt x="45" y="119"/>
                    </a:lnTo>
                    <a:lnTo>
                      <a:pt x="45" y="122"/>
                    </a:lnTo>
                    <a:lnTo>
                      <a:pt x="45" y="123"/>
                    </a:lnTo>
                    <a:lnTo>
                      <a:pt x="45" y="124"/>
                    </a:lnTo>
                    <a:lnTo>
                      <a:pt x="45" y="126"/>
                    </a:lnTo>
                    <a:lnTo>
                      <a:pt x="43" y="126"/>
                    </a:lnTo>
                    <a:lnTo>
                      <a:pt x="45" y="126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5" y="128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1"/>
                    </a:lnTo>
                    <a:lnTo>
                      <a:pt x="43" y="132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2" y="135"/>
                    </a:lnTo>
                    <a:lnTo>
                      <a:pt x="41" y="135"/>
                    </a:lnTo>
                    <a:lnTo>
                      <a:pt x="41" y="136"/>
                    </a:lnTo>
                    <a:lnTo>
                      <a:pt x="42" y="136"/>
                    </a:lnTo>
                    <a:lnTo>
                      <a:pt x="41" y="136"/>
                    </a:lnTo>
                    <a:lnTo>
                      <a:pt x="41" y="138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41" y="140"/>
                    </a:lnTo>
                    <a:lnTo>
                      <a:pt x="41" y="141"/>
                    </a:lnTo>
                    <a:lnTo>
                      <a:pt x="39" y="141"/>
                    </a:lnTo>
                    <a:lnTo>
                      <a:pt x="39" y="143"/>
                    </a:lnTo>
                    <a:lnTo>
                      <a:pt x="39" y="144"/>
                    </a:lnTo>
                    <a:lnTo>
                      <a:pt x="38" y="144"/>
                    </a:lnTo>
                    <a:lnTo>
                      <a:pt x="38" y="145"/>
                    </a:lnTo>
                    <a:lnTo>
                      <a:pt x="38" y="147"/>
                    </a:lnTo>
                    <a:lnTo>
                      <a:pt x="38" y="148"/>
                    </a:lnTo>
                    <a:lnTo>
                      <a:pt x="39" y="148"/>
                    </a:lnTo>
                    <a:lnTo>
                      <a:pt x="39" y="149"/>
                    </a:lnTo>
                    <a:lnTo>
                      <a:pt x="38" y="149"/>
                    </a:lnTo>
                    <a:lnTo>
                      <a:pt x="38" y="148"/>
                    </a:lnTo>
                    <a:lnTo>
                      <a:pt x="37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7" y="151"/>
                    </a:lnTo>
                    <a:lnTo>
                      <a:pt x="38" y="151"/>
                    </a:lnTo>
                    <a:lnTo>
                      <a:pt x="38" y="152"/>
                    </a:lnTo>
                    <a:lnTo>
                      <a:pt x="39" y="152"/>
                    </a:lnTo>
                    <a:lnTo>
                      <a:pt x="39" y="153"/>
                    </a:lnTo>
                    <a:lnTo>
                      <a:pt x="39" y="155"/>
                    </a:lnTo>
                    <a:lnTo>
                      <a:pt x="41" y="155"/>
                    </a:lnTo>
                    <a:lnTo>
                      <a:pt x="41" y="156"/>
                    </a:lnTo>
                    <a:lnTo>
                      <a:pt x="39" y="156"/>
                    </a:lnTo>
                    <a:lnTo>
                      <a:pt x="41" y="156"/>
                    </a:lnTo>
                    <a:lnTo>
                      <a:pt x="41" y="157"/>
                    </a:lnTo>
                    <a:lnTo>
                      <a:pt x="41" y="158"/>
                    </a:lnTo>
                    <a:lnTo>
                      <a:pt x="42" y="158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61"/>
                    </a:lnTo>
                    <a:lnTo>
                      <a:pt x="43" y="162"/>
                    </a:lnTo>
                    <a:lnTo>
                      <a:pt x="45" y="162"/>
                    </a:lnTo>
                    <a:lnTo>
                      <a:pt x="46" y="162"/>
                    </a:lnTo>
                    <a:lnTo>
                      <a:pt x="46" y="164"/>
                    </a:lnTo>
                    <a:lnTo>
                      <a:pt x="45" y="165"/>
                    </a:lnTo>
                    <a:lnTo>
                      <a:pt x="46" y="165"/>
                    </a:lnTo>
                    <a:lnTo>
                      <a:pt x="46" y="164"/>
                    </a:lnTo>
                    <a:lnTo>
                      <a:pt x="47" y="164"/>
                    </a:lnTo>
                    <a:lnTo>
                      <a:pt x="48" y="162"/>
                    </a:lnTo>
                    <a:lnTo>
                      <a:pt x="50" y="162"/>
                    </a:lnTo>
                    <a:lnTo>
                      <a:pt x="50" y="161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4" y="161"/>
                    </a:lnTo>
                    <a:lnTo>
                      <a:pt x="54" y="160"/>
                    </a:lnTo>
                    <a:lnTo>
                      <a:pt x="55" y="160"/>
                    </a:lnTo>
                    <a:lnTo>
                      <a:pt x="56" y="160"/>
                    </a:lnTo>
                    <a:lnTo>
                      <a:pt x="55" y="160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7"/>
                    </a:lnTo>
                    <a:lnTo>
                      <a:pt x="58" y="157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2" y="158"/>
                    </a:lnTo>
                    <a:lnTo>
                      <a:pt x="60" y="158"/>
                    </a:lnTo>
                    <a:lnTo>
                      <a:pt x="62" y="157"/>
                    </a:lnTo>
                    <a:lnTo>
                      <a:pt x="60" y="157"/>
                    </a:lnTo>
                    <a:lnTo>
                      <a:pt x="62" y="157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4" y="156"/>
                    </a:lnTo>
                    <a:lnTo>
                      <a:pt x="65" y="156"/>
                    </a:lnTo>
                    <a:lnTo>
                      <a:pt x="65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8" y="153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71" y="152"/>
                    </a:lnTo>
                    <a:lnTo>
                      <a:pt x="72" y="152"/>
                    </a:lnTo>
                    <a:lnTo>
                      <a:pt x="72" y="153"/>
                    </a:lnTo>
                    <a:lnTo>
                      <a:pt x="71" y="153"/>
                    </a:lnTo>
                    <a:lnTo>
                      <a:pt x="72" y="153"/>
                    </a:lnTo>
                    <a:lnTo>
                      <a:pt x="73" y="153"/>
                    </a:lnTo>
                    <a:lnTo>
                      <a:pt x="75" y="153"/>
                    </a:lnTo>
                    <a:lnTo>
                      <a:pt x="75" y="152"/>
                    </a:lnTo>
                    <a:lnTo>
                      <a:pt x="75" y="153"/>
                    </a:lnTo>
                    <a:lnTo>
                      <a:pt x="76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80" y="153"/>
                    </a:lnTo>
                    <a:lnTo>
                      <a:pt x="81" y="153"/>
                    </a:lnTo>
                    <a:lnTo>
                      <a:pt x="83" y="153"/>
                    </a:lnTo>
                    <a:lnTo>
                      <a:pt x="84" y="153"/>
                    </a:lnTo>
                    <a:lnTo>
                      <a:pt x="85" y="153"/>
                    </a:lnTo>
                    <a:lnTo>
                      <a:pt x="86" y="153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9" y="153"/>
                    </a:lnTo>
                    <a:lnTo>
                      <a:pt x="89" y="155"/>
                    </a:lnTo>
                    <a:lnTo>
                      <a:pt x="90" y="155"/>
                    </a:lnTo>
                    <a:lnTo>
                      <a:pt x="92" y="155"/>
                    </a:lnTo>
                    <a:lnTo>
                      <a:pt x="90" y="155"/>
                    </a:lnTo>
                    <a:lnTo>
                      <a:pt x="90" y="156"/>
                    </a:lnTo>
                    <a:lnTo>
                      <a:pt x="92" y="156"/>
                    </a:lnTo>
                    <a:lnTo>
                      <a:pt x="92" y="155"/>
                    </a:lnTo>
                    <a:lnTo>
                      <a:pt x="92" y="156"/>
                    </a:lnTo>
                    <a:lnTo>
                      <a:pt x="92" y="157"/>
                    </a:lnTo>
                    <a:lnTo>
                      <a:pt x="92" y="156"/>
                    </a:lnTo>
                    <a:lnTo>
                      <a:pt x="93" y="156"/>
                    </a:lnTo>
                    <a:lnTo>
                      <a:pt x="93" y="157"/>
                    </a:lnTo>
                    <a:lnTo>
                      <a:pt x="93" y="156"/>
                    </a:lnTo>
                    <a:lnTo>
                      <a:pt x="94" y="156"/>
                    </a:lnTo>
                    <a:lnTo>
                      <a:pt x="96" y="156"/>
                    </a:lnTo>
                    <a:lnTo>
                      <a:pt x="94" y="156"/>
                    </a:lnTo>
                    <a:lnTo>
                      <a:pt x="94" y="155"/>
                    </a:lnTo>
                    <a:lnTo>
                      <a:pt x="96" y="156"/>
                    </a:lnTo>
                    <a:lnTo>
                      <a:pt x="96" y="155"/>
                    </a:lnTo>
                    <a:lnTo>
                      <a:pt x="97" y="155"/>
                    </a:lnTo>
                    <a:lnTo>
                      <a:pt x="97" y="153"/>
                    </a:lnTo>
                    <a:lnTo>
                      <a:pt x="98" y="153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49"/>
                    </a:lnTo>
                    <a:lnTo>
                      <a:pt x="106" y="151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10" y="147"/>
                    </a:lnTo>
                    <a:lnTo>
                      <a:pt x="111" y="147"/>
                    </a:lnTo>
                    <a:lnTo>
                      <a:pt x="111" y="145"/>
                    </a:lnTo>
                    <a:lnTo>
                      <a:pt x="113" y="145"/>
                    </a:lnTo>
                    <a:lnTo>
                      <a:pt x="114" y="145"/>
                    </a:lnTo>
                    <a:lnTo>
                      <a:pt x="114" y="144"/>
                    </a:lnTo>
                    <a:lnTo>
                      <a:pt x="115" y="144"/>
                    </a:lnTo>
                    <a:lnTo>
                      <a:pt x="117" y="145"/>
                    </a:lnTo>
                    <a:lnTo>
                      <a:pt x="118" y="145"/>
                    </a:lnTo>
                    <a:lnTo>
                      <a:pt x="119" y="145"/>
                    </a:lnTo>
                    <a:lnTo>
                      <a:pt x="119" y="147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2" y="149"/>
                    </a:lnTo>
                    <a:lnTo>
                      <a:pt x="123" y="149"/>
                    </a:lnTo>
                    <a:lnTo>
                      <a:pt x="124" y="149"/>
                    </a:lnTo>
                    <a:lnTo>
                      <a:pt x="123" y="151"/>
                    </a:lnTo>
                    <a:lnTo>
                      <a:pt x="123" y="152"/>
                    </a:lnTo>
                    <a:lnTo>
                      <a:pt x="122" y="152"/>
                    </a:lnTo>
                    <a:lnTo>
                      <a:pt x="122" y="153"/>
                    </a:lnTo>
                    <a:lnTo>
                      <a:pt x="122" y="155"/>
                    </a:lnTo>
                    <a:lnTo>
                      <a:pt x="123" y="155"/>
                    </a:lnTo>
                    <a:lnTo>
                      <a:pt x="124" y="155"/>
                    </a:lnTo>
                    <a:lnTo>
                      <a:pt x="126" y="153"/>
                    </a:lnTo>
                    <a:lnTo>
                      <a:pt x="127" y="152"/>
                    </a:lnTo>
                    <a:lnTo>
                      <a:pt x="128" y="151"/>
                    </a:lnTo>
                    <a:lnTo>
                      <a:pt x="130" y="151"/>
                    </a:lnTo>
                    <a:lnTo>
                      <a:pt x="130" y="149"/>
                    </a:lnTo>
                    <a:lnTo>
                      <a:pt x="131" y="149"/>
                    </a:lnTo>
                    <a:lnTo>
                      <a:pt x="132" y="149"/>
                    </a:lnTo>
                    <a:lnTo>
                      <a:pt x="134" y="149"/>
                    </a:lnTo>
                    <a:lnTo>
                      <a:pt x="134" y="148"/>
                    </a:lnTo>
                    <a:lnTo>
                      <a:pt x="135" y="148"/>
                    </a:lnTo>
                    <a:lnTo>
                      <a:pt x="136" y="148"/>
                    </a:lnTo>
                    <a:lnTo>
                      <a:pt x="136" y="147"/>
                    </a:lnTo>
                    <a:lnTo>
                      <a:pt x="137" y="147"/>
                    </a:lnTo>
                    <a:lnTo>
                      <a:pt x="137" y="148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1" y="148"/>
                    </a:lnTo>
                    <a:lnTo>
                      <a:pt x="141" y="149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1" y="155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1" y="156"/>
                    </a:lnTo>
                    <a:lnTo>
                      <a:pt x="141" y="157"/>
                    </a:lnTo>
                    <a:lnTo>
                      <a:pt x="143" y="157"/>
                    </a:lnTo>
                    <a:lnTo>
                      <a:pt x="143" y="158"/>
                    </a:lnTo>
                    <a:lnTo>
                      <a:pt x="144" y="160"/>
                    </a:lnTo>
                    <a:lnTo>
                      <a:pt x="145" y="160"/>
                    </a:lnTo>
                    <a:lnTo>
                      <a:pt x="147" y="160"/>
                    </a:lnTo>
                    <a:lnTo>
                      <a:pt x="148" y="160"/>
                    </a:lnTo>
                    <a:lnTo>
                      <a:pt x="149" y="160"/>
                    </a:lnTo>
                    <a:lnTo>
                      <a:pt x="149" y="161"/>
                    </a:lnTo>
                    <a:lnTo>
                      <a:pt x="151" y="161"/>
                    </a:lnTo>
                    <a:lnTo>
                      <a:pt x="152" y="160"/>
                    </a:lnTo>
                    <a:lnTo>
                      <a:pt x="153" y="161"/>
                    </a:lnTo>
                    <a:lnTo>
                      <a:pt x="156" y="160"/>
                    </a:lnTo>
                    <a:lnTo>
                      <a:pt x="157" y="160"/>
                    </a:lnTo>
                    <a:lnTo>
                      <a:pt x="158" y="160"/>
                    </a:lnTo>
                    <a:lnTo>
                      <a:pt x="158" y="158"/>
                    </a:lnTo>
                    <a:lnTo>
                      <a:pt x="160" y="158"/>
                    </a:lnTo>
                    <a:lnTo>
                      <a:pt x="161" y="158"/>
                    </a:lnTo>
                    <a:lnTo>
                      <a:pt x="161" y="157"/>
                    </a:lnTo>
                    <a:lnTo>
                      <a:pt x="162" y="157"/>
                    </a:lnTo>
                    <a:lnTo>
                      <a:pt x="164" y="157"/>
                    </a:lnTo>
                    <a:lnTo>
                      <a:pt x="165" y="157"/>
                    </a:lnTo>
                    <a:lnTo>
                      <a:pt x="166" y="157"/>
                    </a:lnTo>
                    <a:lnTo>
                      <a:pt x="168" y="156"/>
                    </a:lnTo>
                    <a:lnTo>
                      <a:pt x="169" y="156"/>
                    </a:lnTo>
                    <a:lnTo>
                      <a:pt x="169" y="157"/>
                    </a:lnTo>
                    <a:lnTo>
                      <a:pt x="169" y="158"/>
                    </a:lnTo>
                    <a:lnTo>
                      <a:pt x="170" y="160"/>
                    </a:lnTo>
                    <a:lnTo>
                      <a:pt x="170" y="158"/>
                    </a:lnTo>
                    <a:lnTo>
                      <a:pt x="172" y="158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4" y="157"/>
                    </a:lnTo>
                    <a:lnTo>
                      <a:pt x="177" y="157"/>
                    </a:lnTo>
                    <a:lnTo>
                      <a:pt x="178" y="157"/>
                    </a:lnTo>
                    <a:lnTo>
                      <a:pt x="178" y="158"/>
                    </a:lnTo>
                    <a:lnTo>
                      <a:pt x="179" y="158"/>
                    </a:lnTo>
                    <a:lnTo>
                      <a:pt x="179" y="157"/>
                    </a:lnTo>
                    <a:lnTo>
                      <a:pt x="181" y="158"/>
                    </a:lnTo>
                    <a:lnTo>
                      <a:pt x="181" y="160"/>
                    </a:lnTo>
                    <a:lnTo>
                      <a:pt x="179" y="160"/>
                    </a:lnTo>
                    <a:lnTo>
                      <a:pt x="181" y="160"/>
                    </a:lnTo>
                    <a:lnTo>
                      <a:pt x="181" y="161"/>
                    </a:lnTo>
                    <a:lnTo>
                      <a:pt x="181" y="160"/>
                    </a:lnTo>
                    <a:lnTo>
                      <a:pt x="182" y="160"/>
                    </a:lnTo>
                    <a:lnTo>
                      <a:pt x="183" y="160"/>
                    </a:lnTo>
                    <a:lnTo>
                      <a:pt x="185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58"/>
                    </a:lnTo>
                    <a:lnTo>
                      <a:pt x="187" y="157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1" y="156"/>
                    </a:lnTo>
                    <a:lnTo>
                      <a:pt x="191" y="155"/>
                    </a:lnTo>
                    <a:lnTo>
                      <a:pt x="192" y="155"/>
                    </a:lnTo>
                    <a:lnTo>
                      <a:pt x="194" y="155"/>
                    </a:lnTo>
                    <a:lnTo>
                      <a:pt x="195" y="153"/>
                    </a:lnTo>
                    <a:lnTo>
                      <a:pt x="196" y="153"/>
                    </a:lnTo>
                    <a:lnTo>
                      <a:pt x="196" y="155"/>
                    </a:lnTo>
                    <a:lnTo>
                      <a:pt x="198" y="155"/>
                    </a:lnTo>
                    <a:lnTo>
                      <a:pt x="198" y="156"/>
                    </a:lnTo>
                    <a:lnTo>
                      <a:pt x="199" y="156"/>
                    </a:lnTo>
                    <a:lnTo>
                      <a:pt x="199" y="157"/>
                    </a:lnTo>
                    <a:lnTo>
                      <a:pt x="200" y="157"/>
                    </a:lnTo>
                    <a:lnTo>
                      <a:pt x="202" y="157"/>
                    </a:lnTo>
                    <a:lnTo>
                      <a:pt x="203" y="157"/>
                    </a:lnTo>
                    <a:lnTo>
                      <a:pt x="204" y="157"/>
                    </a:lnTo>
                    <a:lnTo>
                      <a:pt x="204" y="158"/>
                    </a:lnTo>
                    <a:lnTo>
                      <a:pt x="206" y="158"/>
                    </a:lnTo>
                    <a:lnTo>
                      <a:pt x="207" y="160"/>
                    </a:lnTo>
                    <a:lnTo>
                      <a:pt x="208" y="160"/>
                    </a:lnTo>
                    <a:lnTo>
                      <a:pt x="209" y="160"/>
                    </a:lnTo>
                    <a:lnTo>
                      <a:pt x="209" y="161"/>
                    </a:lnTo>
                    <a:lnTo>
                      <a:pt x="211" y="161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3" y="162"/>
                    </a:lnTo>
                    <a:lnTo>
                      <a:pt x="215" y="162"/>
                    </a:lnTo>
                    <a:lnTo>
                      <a:pt x="215" y="161"/>
                    </a:lnTo>
                    <a:lnTo>
                      <a:pt x="216" y="162"/>
                    </a:lnTo>
                    <a:lnTo>
                      <a:pt x="217" y="162"/>
                    </a:lnTo>
                    <a:lnTo>
                      <a:pt x="219" y="162"/>
                    </a:lnTo>
                    <a:lnTo>
                      <a:pt x="220" y="162"/>
                    </a:lnTo>
                    <a:lnTo>
                      <a:pt x="221" y="162"/>
                    </a:lnTo>
                    <a:lnTo>
                      <a:pt x="223" y="162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5" y="164"/>
                    </a:lnTo>
                    <a:lnTo>
                      <a:pt x="227" y="164"/>
                    </a:lnTo>
                    <a:lnTo>
                      <a:pt x="228" y="164"/>
                    </a:lnTo>
                    <a:lnTo>
                      <a:pt x="229" y="164"/>
                    </a:lnTo>
                    <a:lnTo>
                      <a:pt x="229" y="165"/>
                    </a:lnTo>
                    <a:lnTo>
                      <a:pt x="230" y="165"/>
                    </a:lnTo>
                    <a:lnTo>
                      <a:pt x="232" y="165"/>
                    </a:lnTo>
                    <a:lnTo>
                      <a:pt x="232" y="166"/>
                    </a:lnTo>
                    <a:lnTo>
                      <a:pt x="233" y="166"/>
                    </a:lnTo>
                    <a:lnTo>
                      <a:pt x="233" y="168"/>
                    </a:lnTo>
                    <a:lnTo>
                      <a:pt x="234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5"/>
                    </a:lnTo>
                    <a:lnTo>
                      <a:pt x="233" y="165"/>
                    </a:lnTo>
                    <a:lnTo>
                      <a:pt x="232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9" y="164"/>
                    </a:lnTo>
                    <a:lnTo>
                      <a:pt x="229" y="162"/>
                    </a:lnTo>
                    <a:lnTo>
                      <a:pt x="228" y="162"/>
                    </a:lnTo>
                    <a:lnTo>
                      <a:pt x="227" y="161"/>
                    </a:lnTo>
                    <a:lnTo>
                      <a:pt x="227" y="160"/>
                    </a:lnTo>
                    <a:lnTo>
                      <a:pt x="228" y="160"/>
                    </a:lnTo>
                    <a:lnTo>
                      <a:pt x="228" y="158"/>
                    </a:lnTo>
                    <a:lnTo>
                      <a:pt x="228" y="157"/>
                    </a:lnTo>
                    <a:lnTo>
                      <a:pt x="227" y="157"/>
                    </a:lnTo>
                    <a:lnTo>
                      <a:pt x="227" y="156"/>
                    </a:lnTo>
                    <a:lnTo>
                      <a:pt x="227" y="155"/>
                    </a:lnTo>
                    <a:lnTo>
                      <a:pt x="225" y="155"/>
                    </a:lnTo>
                    <a:lnTo>
                      <a:pt x="225" y="153"/>
                    </a:lnTo>
                    <a:lnTo>
                      <a:pt x="225" y="152"/>
                    </a:lnTo>
                    <a:lnTo>
                      <a:pt x="227" y="152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52"/>
                    </a:lnTo>
                    <a:lnTo>
                      <a:pt x="232" y="153"/>
                    </a:lnTo>
                    <a:lnTo>
                      <a:pt x="233" y="153"/>
                    </a:lnTo>
                    <a:lnTo>
                      <a:pt x="233" y="155"/>
                    </a:lnTo>
                    <a:lnTo>
                      <a:pt x="236" y="156"/>
                    </a:lnTo>
                    <a:lnTo>
                      <a:pt x="236" y="155"/>
                    </a:lnTo>
                    <a:lnTo>
                      <a:pt x="236" y="153"/>
                    </a:lnTo>
                    <a:lnTo>
                      <a:pt x="236" y="152"/>
                    </a:lnTo>
                    <a:lnTo>
                      <a:pt x="237" y="151"/>
                    </a:lnTo>
                    <a:lnTo>
                      <a:pt x="238" y="151"/>
                    </a:lnTo>
                    <a:lnTo>
                      <a:pt x="238" y="152"/>
                    </a:lnTo>
                    <a:lnTo>
                      <a:pt x="240" y="152"/>
                    </a:lnTo>
                    <a:lnTo>
                      <a:pt x="241" y="152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2" y="152"/>
                    </a:lnTo>
                    <a:lnTo>
                      <a:pt x="242" y="153"/>
                    </a:lnTo>
                    <a:lnTo>
                      <a:pt x="244" y="153"/>
                    </a:lnTo>
                    <a:lnTo>
                      <a:pt x="245" y="153"/>
                    </a:lnTo>
                    <a:lnTo>
                      <a:pt x="246" y="153"/>
                    </a:lnTo>
                    <a:lnTo>
                      <a:pt x="246" y="155"/>
                    </a:lnTo>
                    <a:lnTo>
                      <a:pt x="247" y="155"/>
                    </a:lnTo>
                    <a:lnTo>
                      <a:pt x="249" y="155"/>
                    </a:lnTo>
                    <a:lnTo>
                      <a:pt x="250" y="155"/>
                    </a:lnTo>
                    <a:lnTo>
                      <a:pt x="251" y="155"/>
                    </a:lnTo>
                    <a:lnTo>
                      <a:pt x="251" y="153"/>
                    </a:lnTo>
                    <a:lnTo>
                      <a:pt x="253" y="153"/>
                    </a:lnTo>
                    <a:lnTo>
                      <a:pt x="254" y="153"/>
                    </a:lnTo>
                    <a:lnTo>
                      <a:pt x="254" y="155"/>
                    </a:lnTo>
                    <a:lnTo>
                      <a:pt x="255" y="155"/>
                    </a:lnTo>
                    <a:lnTo>
                      <a:pt x="254" y="155"/>
                    </a:lnTo>
                    <a:lnTo>
                      <a:pt x="254" y="156"/>
                    </a:lnTo>
                    <a:lnTo>
                      <a:pt x="254" y="157"/>
                    </a:lnTo>
                    <a:lnTo>
                      <a:pt x="255" y="157"/>
                    </a:lnTo>
                    <a:lnTo>
                      <a:pt x="257" y="157"/>
                    </a:lnTo>
                    <a:lnTo>
                      <a:pt x="258" y="157"/>
                    </a:lnTo>
                    <a:lnTo>
                      <a:pt x="258" y="156"/>
                    </a:lnTo>
                    <a:lnTo>
                      <a:pt x="259" y="156"/>
                    </a:lnTo>
                    <a:lnTo>
                      <a:pt x="261" y="156"/>
                    </a:lnTo>
                    <a:lnTo>
                      <a:pt x="261" y="155"/>
                    </a:lnTo>
                    <a:lnTo>
                      <a:pt x="261" y="156"/>
                    </a:lnTo>
                    <a:lnTo>
                      <a:pt x="262" y="156"/>
                    </a:lnTo>
                    <a:lnTo>
                      <a:pt x="261" y="155"/>
                    </a:lnTo>
                    <a:lnTo>
                      <a:pt x="262" y="155"/>
                    </a:lnTo>
                    <a:lnTo>
                      <a:pt x="262" y="156"/>
                    </a:lnTo>
                    <a:lnTo>
                      <a:pt x="263" y="156"/>
                    </a:lnTo>
                    <a:lnTo>
                      <a:pt x="262" y="156"/>
                    </a:lnTo>
                    <a:lnTo>
                      <a:pt x="263" y="155"/>
                    </a:lnTo>
                    <a:lnTo>
                      <a:pt x="262" y="155"/>
                    </a:lnTo>
                    <a:lnTo>
                      <a:pt x="263" y="155"/>
                    </a:lnTo>
                    <a:lnTo>
                      <a:pt x="263" y="153"/>
                    </a:lnTo>
                    <a:lnTo>
                      <a:pt x="263" y="152"/>
                    </a:lnTo>
                    <a:lnTo>
                      <a:pt x="264" y="152"/>
                    </a:lnTo>
                    <a:lnTo>
                      <a:pt x="266" y="152"/>
                    </a:lnTo>
                    <a:lnTo>
                      <a:pt x="266" y="151"/>
                    </a:lnTo>
                    <a:lnTo>
                      <a:pt x="266" y="152"/>
                    </a:lnTo>
                    <a:lnTo>
                      <a:pt x="267" y="152"/>
                    </a:lnTo>
                    <a:lnTo>
                      <a:pt x="267" y="151"/>
                    </a:lnTo>
                    <a:lnTo>
                      <a:pt x="268" y="149"/>
                    </a:lnTo>
                    <a:lnTo>
                      <a:pt x="268" y="151"/>
                    </a:lnTo>
                    <a:lnTo>
                      <a:pt x="270" y="151"/>
                    </a:lnTo>
                    <a:lnTo>
                      <a:pt x="271" y="152"/>
                    </a:lnTo>
                    <a:lnTo>
                      <a:pt x="272" y="153"/>
                    </a:lnTo>
                    <a:lnTo>
                      <a:pt x="274" y="155"/>
                    </a:lnTo>
                    <a:lnTo>
                      <a:pt x="274" y="156"/>
                    </a:lnTo>
                    <a:lnTo>
                      <a:pt x="275" y="157"/>
                    </a:lnTo>
                    <a:lnTo>
                      <a:pt x="275" y="158"/>
                    </a:lnTo>
                    <a:lnTo>
                      <a:pt x="275" y="160"/>
                    </a:lnTo>
                    <a:lnTo>
                      <a:pt x="276" y="160"/>
                    </a:lnTo>
                    <a:lnTo>
                      <a:pt x="276" y="162"/>
                    </a:lnTo>
                    <a:lnTo>
                      <a:pt x="278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80" y="165"/>
                    </a:lnTo>
                    <a:lnTo>
                      <a:pt x="281" y="165"/>
                    </a:lnTo>
                    <a:lnTo>
                      <a:pt x="283" y="165"/>
                    </a:lnTo>
                    <a:lnTo>
                      <a:pt x="283" y="166"/>
                    </a:lnTo>
                    <a:lnTo>
                      <a:pt x="284" y="166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7" y="168"/>
                    </a:lnTo>
                    <a:lnTo>
                      <a:pt x="288" y="168"/>
                    </a:lnTo>
                    <a:lnTo>
                      <a:pt x="289" y="168"/>
                    </a:lnTo>
                    <a:lnTo>
                      <a:pt x="289" y="166"/>
                    </a:lnTo>
                    <a:lnTo>
                      <a:pt x="291" y="166"/>
                    </a:lnTo>
                    <a:lnTo>
                      <a:pt x="292" y="166"/>
                    </a:lnTo>
                    <a:lnTo>
                      <a:pt x="293" y="166"/>
                    </a:lnTo>
                    <a:lnTo>
                      <a:pt x="293" y="165"/>
                    </a:lnTo>
                    <a:lnTo>
                      <a:pt x="295" y="166"/>
                    </a:lnTo>
                    <a:lnTo>
                      <a:pt x="295" y="168"/>
                    </a:lnTo>
                    <a:lnTo>
                      <a:pt x="296" y="168"/>
                    </a:lnTo>
                    <a:lnTo>
                      <a:pt x="297" y="169"/>
                    </a:lnTo>
                    <a:lnTo>
                      <a:pt x="297" y="170"/>
                    </a:lnTo>
                    <a:lnTo>
                      <a:pt x="296" y="172"/>
                    </a:lnTo>
                    <a:lnTo>
                      <a:pt x="297" y="172"/>
                    </a:lnTo>
                    <a:lnTo>
                      <a:pt x="297" y="173"/>
                    </a:lnTo>
                    <a:lnTo>
                      <a:pt x="297" y="174"/>
                    </a:lnTo>
                    <a:lnTo>
                      <a:pt x="299" y="174"/>
                    </a:lnTo>
                    <a:lnTo>
                      <a:pt x="300" y="174"/>
                    </a:lnTo>
                    <a:lnTo>
                      <a:pt x="300" y="176"/>
                    </a:lnTo>
                    <a:lnTo>
                      <a:pt x="301" y="176"/>
                    </a:lnTo>
                    <a:lnTo>
                      <a:pt x="302" y="176"/>
                    </a:lnTo>
                    <a:lnTo>
                      <a:pt x="302" y="177"/>
                    </a:lnTo>
                    <a:lnTo>
                      <a:pt x="304" y="177"/>
                    </a:lnTo>
                    <a:lnTo>
                      <a:pt x="305" y="177"/>
                    </a:lnTo>
                    <a:lnTo>
                      <a:pt x="306" y="177"/>
                    </a:lnTo>
                    <a:lnTo>
                      <a:pt x="308" y="177"/>
                    </a:lnTo>
                    <a:lnTo>
                      <a:pt x="308" y="178"/>
                    </a:lnTo>
                    <a:lnTo>
                      <a:pt x="309" y="178"/>
                    </a:lnTo>
                    <a:lnTo>
                      <a:pt x="309" y="177"/>
                    </a:lnTo>
                    <a:lnTo>
                      <a:pt x="309" y="178"/>
                    </a:lnTo>
                    <a:lnTo>
                      <a:pt x="310" y="178"/>
                    </a:lnTo>
                    <a:lnTo>
                      <a:pt x="310" y="179"/>
                    </a:lnTo>
                    <a:lnTo>
                      <a:pt x="312" y="179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7" y="182"/>
                    </a:lnTo>
                    <a:lnTo>
                      <a:pt x="321" y="182"/>
                    </a:lnTo>
                    <a:lnTo>
                      <a:pt x="321" y="183"/>
                    </a:lnTo>
                    <a:lnTo>
                      <a:pt x="322" y="183"/>
                    </a:lnTo>
                    <a:lnTo>
                      <a:pt x="323" y="183"/>
                    </a:lnTo>
                    <a:lnTo>
                      <a:pt x="323" y="185"/>
                    </a:lnTo>
                    <a:lnTo>
                      <a:pt x="325" y="185"/>
                    </a:lnTo>
                    <a:lnTo>
                      <a:pt x="325" y="186"/>
                    </a:lnTo>
                    <a:lnTo>
                      <a:pt x="326" y="186"/>
                    </a:lnTo>
                    <a:lnTo>
                      <a:pt x="327" y="186"/>
                    </a:lnTo>
                    <a:lnTo>
                      <a:pt x="329" y="186"/>
                    </a:lnTo>
                    <a:lnTo>
                      <a:pt x="330" y="186"/>
                    </a:lnTo>
                    <a:lnTo>
                      <a:pt x="330" y="185"/>
                    </a:lnTo>
                    <a:lnTo>
                      <a:pt x="331" y="185"/>
                    </a:lnTo>
                    <a:lnTo>
                      <a:pt x="333" y="185"/>
                    </a:lnTo>
                    <a:lnTo>
                      <a:pt x="334" y="183"/>
                    </a:lnTo>
                    <a:lnTo>
                      <a:pt x="335" y="183"/>
                    </a:lnTo>
                    <a:lnTo>
                      <a:pt x="336" y="182"/>
                    </a:lnTo>
                    <a:lnTo>
                      <a:pt x="338" y="182"/>
                    </a:lnTo>
                    <a:lnTo>
                      <a:pt x="339" y="182"/>
                    </a:lnTo>
                    <a:lnTo>
                      <a:pt x="340" y="183"/>
                    </a:lnTo>
                    <a:lnTo>
                      <a:pt x="342" y="183"/>
                    </a:lnTo>
                    <a:lnTo>
                      <a:pt x="342" y="185"/>
                    </a:lnTo>
                    <a:lnTo>
                      <a:pt x="343" y="185"/>
                    </a:lnTo>
                    <a:lnTo>
                      <a:pt x="344" y="185"/>
                    </a:lnTo>
                    <a:lnTo>
                      <a:pt x="346" y="185"/>
                    </a:lnTo>
                    <a:lnTo>
                      <a:pt x="347" y="185"/>
                    </a:lnTo>
                    <a:lnTo>
                      <a:pt x="347" y="186"/>
                    </a:lnTo>
                    <a:lnTo>
                      <a:pt x="348" y="186"/>
                    </a:lnTo>
                    <a:lnTo>
                      <a:pt x="350" y="186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2" y="189"/>
                    </a:lnTo>
                    <a:lnTo>
                      <a:pt x="353" y="189"/>
                    </a:lnTo>
                    <a:lnTo>
                      <a:pt x="355" y="189"/>
                    </a:lnTo>
                    <a:lnTo>
                      <a:pt x="355" y="190"/>
                    </a:lnTo>
                    <a:lnTo>
                      <a:pt x="356" y="190"/>
                    </a:lnTo>
                    <a:lnTo>
                      <a:pt x="357" y="190"/>
                    </a:lnTo>
                    <a:lnTo>
                      <a:pt x="359" y="190"/>
                    </a:lnTo>
                    <a:lnTo>
                      <a:pt x="360" y="190"/>
                    </a:lnTo>
                    <a:lnTo>
                      <a:pt x="360" y="191"/>
                    </a:lnTo>
                    <a:lnTo>
                      <a:pt x="361" y="191"/>
                    </a:lnTo>
                    <a:lnTo>
                      <a:pt x="361" y="193"/>
                    </a:lnTo>
                    <a:lnTo>
                      <a:pt x="363" y="193"/>
                    </a:lnTo>
                    <a:lnTo>
                      <a:pt x="363" y="194"/>
                    </a:lnTo>
                    <a:lnTo>
                      <a:pt x="363" y="195"/>
                    </a:lnTo>
                    <a:lnTo>
                      <a:pt x="364" y="195"/>
                    </a:lnTo>
                    <a:lnTo>
                      <a:pt x="365" y="195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7" y="198"/>
                    </a:lnTo>
                    <a:lnTo>
                      <a:pt x="365" y="198"/>
                    </a:lnTo>
                    <a:lnTo>
                      <a:pt x="367" y="198"/>
                    </a:lnTo>
                    <a:lnTo>
                      <a:pt x="365" y="199"/>
                    </a:lnTo>
                    <a:lnTo>
                      <a:pt x="367" y="199"/>
                    </a:lnTo>
                    <a:lnTo>
                      <a:pt x="367" y="200"/>
                    </a:lnTo>
                    <a:lnTo>
                      <a:pt x="368" y="200"/>
                    </a:lnTo>
                    <a:lnTo>
                      <a:pt x="368" y="202"/>
                    </a:lnTo>
                    <a:lnTo>
                      <a:pt x="369" y="202"/>
                    </a:lnTo>
                    <a:lnTo>
                      <a:pt x="371" y="202"/>
                    </a:lnTo>
                    <a:lnTo>
                      <a:pt x="371" y="203"/>
                    </a:lnTo>
                    <a:lnTo>
                      <a:pt x="372" y="203"/>
                    </a:lnTo>
                    <a:lnTo>
                      <a:pt x="372" y="204"/>
                    </a:lnTo>
                    <a:lnTo>
                      <a:pt x="371" y="204"/>
                    </a:lnTo>
                    <a:lnTo>
                      <a:pt x="372" y="204"/>
                    </a:lnTo>
                    <a:lnTo>
                      <a:pt x="372" y="206"/>
                    </a:lnTo>
                    <a:lnTo>
                      <a:pt x="372" y="207"/>
                    </a:lnTo>
                    <a:lnTo>
                      <a:pt x="373" y="207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4" y="210"/>
                    </a:lnTo>
                    <a:lnTo>
                      <a:pt x="374" y="211"/>
                    </a:lnTo>
                    <a:lnTo>
                      <a:pt x="373" y="211"/>
                    </a:lnTo>
                    <a:lnTo>
                      <a:pt x="373" y="212"/>
                    </a:lnTo>
                    <a:lnTo>
                      <a:pt x="374" y="212"/>
                    </a:lnTo>
                    <a:lnTo>
                      <a:pt x="376" y="212"/>
                    </a:lnTo>
                    <a:lnTo>
                      <a:pt x="376" y="213"/>
                    </a:lnTo>
                    <a:lnTo>
                      <a:pt x="374" y="213"/>
                    </a:lnTo>
                    <a:lnTo>
                      <a:pt x="374" y="215"/>
                    </a:lnTo>
                    <a:lnTo>
                      <a:pt x="376" y="215"/>
                    </a:lnTo>
                    <a:lnTo>
                      <a:pt x="376" y="216"/>
                    </a:lnTo>
                    <a:lnTo>
                      <a:pt x="377" y="216"/>
                    </a:lnTo>
                    <a:lnTo>
                      <a:pt x="378" y="216"/>
                    </a:lnTo>
                    <a:lnTo>
                      <a:pt x="378" y="217"/>
                    </a:lnTo>
                    <a:lnTo>
                      <a:pt x="380" y="217"/>
                    </a:lnTo>
                    <a:lnTo>
                      <a:pt x="380" y="219"/>
                    </a:lnTo>
                    <a:lnTo>
                      <a:pt x="380" y="217"/>
                    </a:lnTo>
                    <a:lnTo>
                      <a:pt x="381" y="217"/>
                    </a:lnTo>
                    <a:lnTo>
                      <a:pt x="382" y="217"/>
                    </a:lnTo>
                    <a:lnTo>
                      <a:pt x="382" y="219"/>
                    </a:lnTo>
                    <a:lnTo>
                      <a:pt x="384" y="219"/>
                    </a:lnTo>
                    <a:lnTo>
                      <a:pt x="385" y="219"/>
                    </a:lnTo>
                    <a:lnTo>
                      <a:pt x="386" y="219"/>
                    </a:lnTo>
                    <a:lnTo>
                      <a:pt x="386" y="220"/>
                    </a:lnTo>
                    <a:lnTo>
                      <a:pt x="388" y="220"/>
                    </a:lnTo>
                    <a:lnTo>
                      <a:pt x="388" y="221"/>
                    </a:lnTo>
                    <a:lnTo>
                      <a:pt x="389" y="221"/>
                    </a:lnTo>
                    <a:lnTo>
                      <a:pt x="389" y="220"/>
                    </a:lnTo>
                    <a:lnTo>
                      <a:pt x="389" y="221"/>
                    </a:lnTo>
                    <a:lnTo>
                      <a:pt x="390" y="221"/>
                    </a:lnTo>
                    <a:lnTo>
                      <a:pt x="390" y="223"/>
                    </a:lnTo>
                    <a:lnTo>
                      <a:pt x="391" y="223"/>
                    </a:lnTo>
                    <a:lnTo>
                      <a:pt x="391" y="221"/>
                    </a:lnTo>
                    <a:lnTo>
                      <a:pt x="393" y="221"/>
                    </a:lnTo>
                    <a:lnTo>
                      <a:pt x="393" y="220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5" y="221"/>
                    </a:lnTo>
                    <a:lnTo>
                      <a:pt x="395" y="223"/>
                    </a:lnTo>
                    <a:lnTo>
                      <a:pt x="397" y="223"/>
                    </a:lnTo>
                    <a:lnTo>
                      <a:pt x="395" y="223"/>
                    </a:lnTo>
                    <a:lnTo>
                      <a:pt x="395" y="224"/>
                    </a:lnTo>
                    <a:lnTo>
                      <a:pt x="397" y="224"/>
                    </a:lnTo>
                    <a:lnTo>
                      <a:pt x="397" y="225"/>
                    </a:lnTo>
                    <a:lnTo>
                      <a:pt x="398" y="225"/>
                    </a:lnTo>
                    <a:lnTo>
                      <a:pt x="399" y="225"/>
                    </a:lnTo>
                    <a:lnTo>
                      <a:pt x="399" y="224"/>
                    </a:lnTo>
                    <a:lnTo>
                      <a:pt x="401" y="224"/>
                    </a:lnTo>
                    <a:lnTo>
                      <a:pt x="401" y="225"/>
                    </a:lnTo>
                    <a:lnTo>
                      <a:pt x="402" y="224"/>
                    </a:lnTo>
                    <a:lnTo>
                      <a:pt x="402" y="225"/>
                    </a:lnTo>
                    <a:lnTo>
                      <a:pt x="402" y="227"/>
                    </a:lnTo>
                    <a:lnTo>
                      <a:pt x="401" y="227"/>
                    </a:lnTo>
                    <a:lnTo>
                      <a:pt x="401" y="228"/>
                    </a:lnTo>
                    <a:lnTo>
                      <a:pt x="401" y="229"/>
                    </a:lnTo>
                    <a:lnTo>
                      <a:pt x="402" y="229"/>
                    </a:lnTo>
                    <a:lnTo>
                      <a:pt x="402" y="230"/>
                    </a:lnTo>
                    <a:lnTo>
                      <a:pt x="401" y="230"/>
                    </a:lnTo>
                    <a:lnTo>
                      <a:pt x="401" y="232"/>
                    </a:lnTo>
                    <a:lnTo>
                      <a:pt x="401" y="233"/>
                    </a:lnTo>
                    <a:lnTo>
                      <a:pt x="399" y="233"/>
                    </a:lnTo>
                    <a:lnTo>
                      <a:pt x="401" y="233"/>
                    </a:lnTo>
                    <a:lnTo>
                      <a:pt x="401" y="234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7"/>
                    </a:lnTo>
                    <a:lnTo>
                      <a:pt x="399" y="238"/>
                    </a:lnTo>
                    <a:lnTo>
                      <a:pt x="401" y="238"/>
                    </a:lnTo>
                    <a:lnTo>
                      <a:pt x="401" y="240"/>
                    </a:lnTo>
                    <a:lnTo>
                      <a:pt x="402" y="240"/>
                    </a:lnTo>
                    <a:lnTo>
                      <a:pt x="402" y="241"/>
                    </a:lnTo>
                    <a:lnTo>
                      <a:pt x="402" y="242"/>
                    </a:lnTo>
                    <a:lnTo>
                      <a:pt x="401" y="242"/>
                    </a:lnTo>
                    <a:lnTo>
                      <a:pt x="399" y="244"/>
                    </a:lnTo>
                    <a:lnTo>
                      <a:pt x="399" y="245"/>
                    </a:lnTo>
                    <a:lnTo>
                      <a:pt x="399" y="246"/>
                    </a:lnTo>
                    <a:lnTo>
                      <a:pt x="399" y="247"/>
                    </a:lnTo>
                    <a:lnTo>
                      <a:pt x="399" y="249"/>
                    </a:lnTo>
                    <a:lnTo>
                      <a:pt x="398" y="249"/>
                    </a:lnTo>
                    <a:lnTo>
                      <a:pt x="398" y="250"/>
                    </a:lnTo>
                    <a:lnTo>
                      <a:pt x="397" y="251"/>
                    </a:lnTo>
                    <a:lnTo>
                      <a:pt x="397" y="253"/>
                    </a:lnTo>
                    <a:lnTo>
                      <a:pt x="398" y="253"/>
                    </a:lnTo>
                    <a:lnTo>
                      <a:pt x="399" y="253"/>
                    </a:lnTo>
                    <a:lnTo>
                      <a:pt x="401" y="253"/>
                    </a:lnTo>
                    <a:lnTo>
                      <a:pt x="401" y="254"/>
                    </a:lnTo>
                    <a:lnTo>
                      <a:pt x="401" y="255"/>
                    </a:lnTo>
                    <a:lnTo>
                      <a:pt x="401" y="257"/>
                    </a:lnTo>
                    <a:lnTo>
                      <a:pt x="399" y="257"/>
                    </a:lnTo>
                    <a:lnTo>
                      <a:pt x="399" y="258"/>
                    </a:lnTo>
                    <a:lnTo>
                      <a:pt x="401" y="258"/>
                    </a:lnTo>
                    <a:lnTo>
                      <a:pt x="399" y="258"/>
                    </a:lnTo>
                    <a:lnTo>
                      <a:pt x="399" y="259"/>
                    </a:lnTo>
                    <a:lnTo>
                      <a:pt x="401" y="259"/>
                    </a:lnTo>
                    <a:lnTo>
                      <a:pt x="401" y="261"/>
                    </a:lnTo>
                    <a:lnTo>
                      <a:pt x="402" y="261"/>
                    </a:lnTo>
                    <a:lnTo>
                      <a:pt x="402" y="262"/>
                    </a:lnTo>
                    <a:lnTo>
                      <a:pt x="402" y="263"/>
                    </a:lnTo>
                    <a:lnTo>
                      <a:pt x="403" y="263"/>
                    </a:lnTo>
                    <a:lnTo>
                      <a:pt x="403" y="265"/>
                    </a:lnTo>
                    <a:lnTo>
                      <a:pt x="403" y="266"/>
                    </a:lnTo>
                    <a:lnTo>
                      <a:pt x="405" y="267"/>
                    </a:lnTo>
                    <a:lnTo>
                      <a:pt x="403" y="267"/>
                    </a:lnTo>
                    <a:lnTo>
                      <a:pt x="403" y="268"/>
                    </a:lnTo>
                    <a:lnTo>
                      <a:pt x="405" y="268"/>
                    </a:lnTo>
                    <a:lnTo>
                      <a:pt x="405" y="270"/>
                    </a:lnTo>
                    <a:lnTo>
                      <a:pt x="405" y="271"/>
                    </a:lnTo>
                    <a:lnTo>
                      <a:pt x="405" y="272"/>
                    </a:lnTo>
                    <a:lnTo>
                      <a:pt x="405" y="274"/>
                    </a:lnTo>
                    <a:lnTo>
                      <a:pt x="405" y="275"/>
                    </a:lnTo>
                    <a:lnTo>
                      <a:pt x="405" y="276"/>
                    </a:lnTo>
                    <a:lnTo>
                      <a:pt x="403" y="276"/>
                    </a:lnTo>
                    <a:lnTo>
                      <a:pt x="403" y="278"/>
                    </a:lnTo>
                    <a:lnTo>
                      <a:pt x="405" y="279"/>
                    </a:lnTo>
                    <a:lnTo>
                      <a:pt x="403" y="280"/>
                    </a:lnTo>
                    <a:lnTo>
                      <a:pt x="403" y="282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1" y="280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399" y="282"/>
                    </a:lnTo>
                    <a:lnTo>
                      <a:pt x="398" y="282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7" y="284"/>
                    </a:lnTo>
                    <a:lnTo>
                      <a:pt x="395" y="284"/>
                    </a:lnTo>
                    <a:lnTo>
                      <a:pt x="395" y="285"/>
                    </a:lnTo>
                    <a:lnTo>
                      <a:pt x="394" y="284"/>
                    </a:lnTo>
                    <a:lnTo>
                      <a:pt x="393" y="284"/>
                    </a:lnTo>
                    <a:lnTo>
                      <a:pt x="391" y="284"/>
                    </a:lnTo>
                    <a:lnTo>
                      <a:pt x="391" y="283"/>
                    </a:lnTo>
                    <a:lnTo>
                      <a:pt x="391" y="284"/>
                    </a:lnTo>
                    <a:lnTo>
                      <a:pt x="390" y="284"/>
                    </a:lnTo>
                    <a:lnTo>
                      <a:pt x="390" y="285"/>
                    </a:lnTo>
                    <a:lnTo>
                      <a:pt x="390" y="287"/>
                    </a:lnTo>
                    <a:lnTo>
                      <a:pt x="389" y="287"/>
                    </a:lnTo>
                    <a:lnTo>
                      <a:pt x="390" y="287"/>
                    </a:lnTo>
                    <a:lnTo>
                      <a:pt x="389" y="288"/>
                    </a:lnTo>
                    <a:lnTo>
                      <a:pt x="390" y="288"/>
                    </a:lnTo>
                    <a:lnTo>
                      <a:pt x="390" y="289"/>
                    </a:lnTo>
                    <a:lnTo>
                      <a:pt x="390" y="291"/>
                    </a:lnTo>
                    <a:lnTo>
                      <a:pt x="389" y="291"/>
                    </a:lnTo>
                    <a:lnTo>
                      <a:pt x="388" y="291"/>
                    </a:lnTo>
                    <a:lnTo>
                      <a:pt x="386" y="291"/>
                    </a:lnTo>
                    <a:lnTo>
                      <a:pt x="386" y="292"/>
                    </a:lnTo>
                    <a:lnTo>
                      <a:pt x="388" y="292"/>
                    </a:lnTo>
                    <a:lnTo>
                      <a:pt x="389" y="293"/>
                    </a:lnTo>
                    <a:lnTo>
                      <a:pt x="389" y="295"/>
                    </a:lnTo>
                    <a:lnTo>
                      <a:pt x="388" y="295"/>
                    </a:lnTo>
                    <a:lnTo>
                      <a:pt x="386" y="295"/>
                    </a:lnTo>
                    <a:lnTo>
                      <a:pt x="385" y="296"/>
                    </a:lnTo>
                    <a:lnTo>
                      <a:pt x="386" y="296"/>
                    </a:lnTo>
                    <a:lnTo>
                      <a:pt x="385" y="296"/>
                    </a:lnTo>
                    <a:lnTo>
                      <a:pt x="385" y="297"/>
                    </a:lnTo>
                    <a:lnTo>
                      <a:pt x="384" y="297"/>
                    </a:lnTo>
                    <a:lnTo>
                      <a:pt x="384" y="296"/>
                    </a:lnTo>
                    <a:lnTo>
                      <a:pt x="384" y="297"/>
                    </a:lnTo>
                    <a:lnTo>
                      <a:pt x="382" y="297"/>
                    </a:lnTo>
                    <a:lnTo>
                      <a:pt x="381" y="296"/>
                    </a:lnTo>
                    <a:lnTo>
                      <a:pt x="381" y="297"/>
                    </a:lnTo>
                    <a:lnTo>
                      <a:pt x="381" y="296"/>
                    </a:lnTo>
                    <a:lnTo>
                      <a:pt x="380" y="297"/>
                    </a:lnTo>
                    <a:lnTo>
                      <a:pt x="380" y="296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6" y="299"/>
                    </a:lnTo>
                    <a:lnTo>
                      <a:pt x="374" y="299"/>
                    </a:lnTo>
                    <a:lnTo>
                      <a:pt x="374" y="300"/>
                    </a:lnTo>
                    <a:lnTo>
                      <a:pt x="373" y="300"/>
                    </a:lnTo>
                    <a:lnTo>
                      <a:pt x="373" y="301"/>
                    </a:lnTo>
                    <a:lnTo>
                      <a:pt x="372" y="301"/>
                    </a:lnTo>
                    <a:lnTo>
                      <a:pt x="372" y="302"/>
                    </a:lnTo>
                    <a:lnTo>
                      <a:pt x="372" y="301"/>
                    </a:lnTo>
                    <a:lnTo>
                      <a:pt x="371" y="301"/>
                    </a:lnTo>
                    <a:lnTo>
                      <a:pt x="369" y="301"/>
                    </a:lnTo>
                    <a:lnTo>
                      <a:pt x="369" y="302"/>
                    </a:lnTo>
                    <a:lnTo>
                      <a:pt x="368" y="302"/>
                    </a:lnTo>
                    <a:lnTo>
                      <a:pt x="368" y="304"/>
                    </a:lnTo>
                    <a:lnTo>
                      <a:pt x="368" y="305"/>
                    </a:lnTo>
                    <a:lnTo>
                      <a:pt x="369" y="306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69" y="309"/>
                    </a:lnTo>
                    <a:lnTo>
                      <a:pt x="369" y="310"/>
                    </a:lnTo>
                    <a:lnTo>
                      <a:pt x="368" y="312"/>
                    </a:lnTo>
                    <a:lnTo>
                      <a:pt x="367" y="312"/>
                    </a:lnTo>
                    <a:lnTo>
                      <a:pt x="365" y="312"/>
                    </a:lnTo>
                    <a:lnTo>
                      <a:pt x="364" y="312"/>
                    </a:lnTo>
                    <a:lnTo>
                      <a:pt x="363" y="310"/>
                    </a:lnTo>
                    <a:lnTo>
                      <a:pt x="361" y="310"/>
                    </a:lnTo>
                    <a:lnTo>
                      <a:pt x="360" y="310"/>
                    </a:lnTo>
                    <a:lnTo>
                      <a:pt x="359" y="310"/>
                    </a:lnTo>
                    <a:lnTo>
                      <a:pt x="359" y="312"/>
                    </a:lnTo>
                    <a:lnTo>
                      <a:pt x="357" y="310"/>
                    </a:lnTo>
                    <a:lnTo>
                      <a:pt x="357" y="309"/>
                    </a:lnTo>
                    <a:lnTo>
                      <a:pt x="356" y="309"/>
                    </a:lnTo>
                    <a:lnTo>
                      <a:pt x="356" y="308"/>
                    </a:lnTo>
                    <a:lnTo>
                      <a:pt x="355" y="308"/>
                    </a:lnTo>
                    <a:lnTo>
                      <a:pt x="355" y="309"/>
                    </a:lnTo>
                    <a:lnTo>
                      <a:pt x="353" y="310"/>
                    </a:lnTo>
                    <a:lnTo>
                      <a:pt x="355" y="310"/>
                    </a:lnTo>
                    <a:lnTo>
                      <a:pt x="356" y="310"/>
                    </a:lnTo>
                    <a:lnTo>
                      <a:pt x="356" y="312"/>
                    </a:lnTo>
                    <a:lnTo>
                      <a:pt x="355" y="312"/>
                    </a:lnTo>
                    <a:lnTo>
                      <a:pt x="355" y="313"/>
                    </a:lnTo>
                    <a:lnTo>
                      <a:pt x="355" y="312"/>
                    </a:lnTo>
                    <a:lnTo>
                      <a:pt x="353" y="312"/>
                    </a:lnTo>
                    <a:lnTo>
                      <a:pt x="353" y="313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6" y="316"/>
                    </a:lnTo>
                    <a:lnTo>
                      <a:pt x="356" y="317"/>
                    </a:lnTo>
                    <a:lnTo>
                      <a:pt x="356" y="318"/>
                    </a:lnTo>
                    <a:lnTo>
                      <a:pt x="357" y="318"/>
                    </a:lnTo>
                    <a:lnTo>
                      <a:pt x="359" y="318"/>
                    </a:lnTo>
                    <a:lnTo>
                      <a:pt x="360" y="318"/>
                    </a:lnTo>
                    <a:lnTo>
                      <a:pt x="360" y="319"/>
                    </a:lnTo>
                    <a:lnTo>
                      <a:pt x="361" y="319"/>
                    </a:lnTo>
                    <a:lnTo>
                      <a:pt x="361" y="321"/>
                    </a:lnTo>
                    <a:lnTo>
                      <a:pt x="361" y="322"/>
                    </a:lnTo>
                    <a:lnTo>
                      <a:pt x="361" y="323"/>
                    </a:lnTo>
                    <a:lnTo>
                      <a:pt x="361" y="325"/>
                    </a:lnTo>
                    <a:lnTo>
                      <a:pt x="363" y="325"/>
                    </a:lnTo>
                    <a:lnTo>
                      <a:pt x="364" y="326"/>
                    </a:lnTo>
                    <a:lnTo>
                      <a:pt x="365" y="326"/>
                    </a:lnTo>
                    <a:lnTo>
                      <a:pt x="365" y="325"/>
                    </a:lnTo>
                    <a:lnTo>
                      <a:pt x="367" y="325"/>
                    </a:lnTo>
                    <a:lnTo>
                      <a:pt x="368" y="325"/>
                    </a:lnTo>
                    <a:lnTo>
                      <a:pt x="369" y="325"/>
                    </a:lnTo>
                    <a:lnTo>
                      <a:pt x="369" y="326"/>
                    </a:lnTo>
                    <a:lnTo>
                      <a:pt x="371" y="326"/>
                    </a:lnTo>
                    <a:lnTo>
                      <a:pt x="371" y="327"/>
                    </a:lnTo>
                    <a:lnTo>
                      <a:pt x="371" y="329"/>
                    </a:lnTo>
                    <a:lnTo>
                      <a:pt x="369" y="329"/>
                    </a:lnTo>
                    <a:lnTo>
                      <a:pt x="371" y="329"/>
                    </a:lnTo>
                    <a:lnTo>
                      <a:pt x="371" y="330"/>
                    </a:lnTo>
                    <a:lnTo>
                      <a:pt x="369" y="330"/>
                    </a:lnTo>
                    <a:lnTo>
                      <a:pt x="369" y="331"/>
                    </a:lnTo>
                    <a:lnTo>
                      <a:pt x="368" y="331"/>
                    </a:lnTo>
                    <a:lnTo>
                      <a:pt x="368" y="333"/>
                    </a:lnTo>
                    <a:lnTo>
                      <a:pt x="367" y="333"/>
                    </a:lnTo>
                    <a:lnTo>
                      <a:pt x="367" y="334"/>
                    </a:lnTo>
                    <a:lnTo>
                      <a:pt x="368" y="335"/>
                    </a:lnTo>
                    <a:lnTo>
                      <a:pt x="368" y="337"/>
                    </a:lnTo>
                    <a:lnTo>
                      <a:pt x="367" y="337"/>
                    </a:lnTo>
                    <a:lnTo>
                      <a:pt x="365" y="337"/>
                    </a:lnTo>
                    <a:lnTo>
                      <a:pt x="367" y="338"/>
                    </a:lnTo>
                    <a:lnTo>
                      <a:pt x="367" y="339"/>
                    </a:lnTo>
                    <a:lnTo>
                      <a:pt x="367" y="340"/>
                    </a:lnTo>
                    <a:lnTo>
                      <a:pt x="365" y="340"/>
                    </a:lnTo>
                    <a:lnTo>
                      <a:pt x="367" y="342"/>
                    </a:lnTo>
                    <a:lnTo>
                      <a:pt x="367" y="343"/>
                    </a:lnTo>
                    <a:lnTo>
                      <a:pt x="365" y="343"/>
                    </a:lnTo>
                    <a:lnTo>
                      <a:pt x="364" y="343"/>
                    </a:lnTo>
                    <a:lnTo>
                      <a:pt x="364" y="344"/>
                    </a:lnTo>
                    <a:lnTo>
                      <a:pt x="364" y="346"/>
                    </a:lnTo>
                    <a:lnTo>
                      <a:pt x="364" y="347"/>
                    </a:lnTo>
                    <a:lnTo>
                      <a:pt x="364" y="348"/>
                    </a:lnTo>
                    <a:lnTo>
                      <a:pt x="363" y="348"/>
                    </a:lnTo>
                    <a:lnTo>
                      <a:pt x="363" y="350"/>
                    </a:lnTo>
                    <a:lnTo>
                      <a:pt x="361" y="350"/>
                    </a:lnTo>
                    <a:lnTo>
                      <a:pt x="360" y="350"/>
                    </a:lnTo>
                    <a:lnTo>
                      <a:pt x="360" y="351"/>
                    </a:lnTo>
                    <a:lnTo>
                      <a:pt x="359" y="351"/>
                    </a:lnTo>
                    <a:lnTo>
                      <a:pt x="357" y="350"/>
                    </a:lnTo>
                    <a:lnTo>
                      <a:pt x="357" y="348"/>
                    </a:lnTo>
                    <a:lnTo>
                      <a:pt x="356" y="348"/>
                    </a:lnTo>
                    <a:lnTo>
                      <a:pt x="356" y="347"/>
                    </a:lnTo>
                    <a:lnTo>
                      <a:pt x="355" y="347"/>
                    </a:lnTo>
                    <a:lnTo>
                      <a:pt x="353" y="347"/>
                    </a:lnTo>
                    <a:lnTo>
                      <a:pt x="353" y="346"/>
                    </a:lnTo>
                    <a:lnTo>
                      <a:pt x="352" y="346"/>
                    </a:lnTo>
                    <a:lnTo>
                      <a:pt x="352" y="347"/>
                    </a:lnTo>
                    <a:lnTo>
                      <a:pt x="351" y="347"/>
                    </a:lnTo>
                    <a:lnTo>
                      <a:pt x="350" y="347"/>
                    </a:lnTo>
                    <a:lnTo>
                      <a:pt x="350" y="348"/>
                    </a:lnTo>
                    <a:lnTo>
                      <a:pt x="350" y="350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6" y="351"/>
                    </a:lnTo>
                    <a:lnTo>
                      <a:pt x="344" y="351"/>
                    </a:lnTo>
                    <a:lnTo>
                      <a:pt x="344" y="352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6" y="355"/>
                    </a:lnTo>
                    <a:lnTo>
                      <a:pt x="346" y="357"/>
                    </a:lnTo>
                    <a:lnTo>
                      <a:pt x="346" y="359"/>
                    </a:lnTo>
                    <a:lnTo>
                      <a:pt x="344" y="357"/>
                    </a:lnTo>
                    <a:lnTo>
                      <a:pt x="343" y="357"/>
                    </a:lnTo>
                    <a:lnTo>
                      <a:pt x="342" y="357"/>
                    </a:lnTo>
                    <a:lnTo>
                      <a:pt x="340" y="357"/>
                    </a:lnTo>
                    <a:lnTo>
                      <a:pt x="340" y="359"/>
                    </a:lnTo>
                    <a:lnTo>
                      <a:pt x="340" y="360"/>
                    </a:lnTo>
                    <a:lnTo>
                      <a:pt x="342" y="360"/>
                    </a:lnTo>
                    <a:lnTo>
                      <a:pt x="342" y="361"/>
                    </a:lnTo>
                    <a:lnTo>
                      <a:pt x="342" y="363"/>
                    </a:lnTo>
                    <a:lnTo>
                      <a:pt x="340" y="363"/>
                    </a:lnTo>
                    <a:lnTo>
                      <a:pt x="339" y="363"/>
                    </a:lnTo>
                    <a:lnTo>
                      <a:pt x="339" y="361"/>
                    </a:lnTo>
                    <a:lnTo>
                      <a:pt x="338" y="361"/>
                    </a:lnTo>
                    <a:lnTo>
                      <a:pt x="336" y="361"/>
                    </a:lnTo>
                    <a:lnTo>
                      <a:pt x="335" y="361"/>
                    </a:lnTo>
                    <a:lnTo>
                      <a:pt x="334" y="363"/>
                    </a:lnTo>
                    <a:lnTo>
                      <a:pt x="333" y="363"/>
                    </a:lnTo>
                    <a:lnTo>
                      <a:pt x="333" y="361"/>
                    </a:lnTo>
                    <a:lnTo>
                      <a:pt x="333" y="360"/>
                    </a:lnTo>
                    <a:lnTo>
                      <a:pt x="331" y="360"/>
                    </a:lnTo>
                    <a:lnTo>
                      <a:pt x="331" y="361"/>
                    </a:lnTo>
                    <a:lnTo>
                      <a:pt x="331" y="363"/>
                    </a:lnTo>
                    <a:lnTo>
                      <a:pt x="330" y="363"/>
                    </a:lnTo>
                    <a:lnTo>
                      <a:pt x="330" y="361"/>
                    </a:lnTo>
                    <a:lnTo>
                      <a:pt x="330" y="359"/>
                    </a:lnTo>
                    <a:lnTo>
                      <a:pt x="331" y="359"/>
                    </a:lnTo>
                    <a:lnTo>
                      <a:pt x="331" y="357"/>
                    </a:lnTo>
                    <a:lnTo>
                      <a:pt x="331" y="35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1" name="Freeform 46">
                <a:extLst>
                  <a:ext uri="{FF2B5EF4-FFF2-40B4-BE49-F238E27FC236}">
                    <a16:creationId xmlns:a16="http://schemas.microsoft.com/office/drawing/2014/main" id="{B2AF836A-91D6-16D6-BF75-A48A7AFC5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" y="1265"/>
                <a:ext cx="389" cy="255"/>
              </a:xfrm>
              <a:custGeom>
                <a:avLst/>
                <a:gdLst>
                  <a:gd name="T0" fmla="*/ 289 w 389"/>
                  <a:gd name="T1" fmla="*/ 5 h 255"/>
                  <a:gd name="T2" fmla="*/ 279 w 389"/>
                  <a:gd name="T3" fmla="*/ 3 h 255"/>
                  <a:gd name="T4" fmla="*/ 270 w 389"/>
                  <a:gd name="T5" fmla="*/ 9 h 255"/>
                  <a:gd name="T6" fmla="*/ 276 w 389"/>
                  <a:gd name="T7" fmla="*/ 20 h 255"/>
                  <a:gd name="T8" fmla="*/ 285 w 389"/>
                  <a:gd name="T9" fmla="*/ 24 h 255"/>
                  <a:gd name="T10" fmla="*/ 291 w 389"/>
                  <a:gd name="T11" fmla="*/ 31 h 255"/>
                  <a:gd name="T12" fmla="*/ 296 w 389"/>
                  <a:gd name="T13" fmla="*/ 40 h 255"/>
                  <a:gd name="T14" fmla="*/ 300 w 389"/>
                  <a:gd name="T15" fmla="*/ 45 h 255"/>
                  <a:gd name="T16" fmla="*/ 306 w 389"/>
                  <a:gd name="T17" fmla="*/ 49 h 255"/>
                  <a:gd name="T18" fmla="*/ 316 w 389"/>
                  <a:gd name="T19" fmla="*/ 47 h 255"/>
                  <a:gd name="T20" fmla="*/ 317 w 389"/>
                  <a:gd name="T21" fmla="*/ 57 h 255"/>
                  <a:gd name="T22" fmla="*/ 319 w 389"/>
                  <a:gd name="T23" fmla="*/ 64 h 255"/>
                  <a:gd name="T24" fmla="*/ 326 w 389"/>
                  <a:gd name="T25" fmla="*/ 70 h 255"/>
                  <a:gd name="T26" fmla="*/ 333 w 389"/>
                  <a:gd name="T27" fmla="*/ 68 h 255"/>
                  <a:gd name="T28" fmla="*/ 337 w 389"/>
                  <a:gd name="T29" fmla="*/ 65 h 255"/>
                  <a:gd name="T30" fmla="*/ 344 w 389"/>
                  <a:gd name="T31" fmla="*/ 61 h 255"/>
                  <a:gd name="T32" fmla="*/ 350 w 389"/>
                  <a:gd name="T33" fmla="*/ 62 h 255"/>
                  <a:gd name="T34" fmla="*/ 359 w 389"/>
                  <a:gd name="T35" fmla="*/ 56 h 255"/>
                  <a:gd name="T36" fmla="*/ 368 w 389"/>
                  <a:gd name="T37" fmla="*/ 62 h 255"/>
                  <a:gd name="T38" fmla="*/ 368 w 389"/>
                  <a:gd name="T39" fmla="*/ 72 h 255"/>
                  <a:gd name="T40" fmla="*/ 371 w 389"/>
                  <a:gd name="T41" fmla="*/ 86 h 255"/>
                  <a:gd name="T42" fmla="*/ 364 w 389"/>
                  <a:gd name="T43" fmla="*/ 90 h 255"/>
                  <a:gd name="T44" fmla="*/ 359 w 389"/>
                  <a:gd name="T45" fmla="*/ 95 h 255"/>
                  <a:gd name="T46" fmla="*/ 360 w 389"/>
                  <a:gd name="T47" fmla="*/ 106 h 255"/>
                  <a:gd name="T48" fmla="*/ 355 w 389"/>
                  <a:gd name="T49" fmla="*/ 119 h 255"/>
                  <a:gd name="T50" fmla="*/ 348 w 389"/>
                  <a:gd name="T51" fmla="*/ 132 h 255"/>
                  <a:gd name="T52" fmla="*/ 334 w 389"/>
                  <a:gd name="T53" fmla="*/ 129 h 255"/>
                  <a:gd name="T54" fmla="*/ 327 w 389"/>
                  <a:gd name="T55" fmla="*/ 137 h 255"/>
                  <a:gd name="T56" fmla="*/ 342 w 389"/>
                  <a:gd name="T57" fmla="*/ 142 h 255"/>
                  <a:gd name="T58" fmla="*/ 354 w 389"/>
                  <a:gd name="T59" fmla="*/ 138 h 255"/>
                  <a:gd name="T60" fmla="*/ 365 w 389"/>
                  <a:gd name="T61" fmla="*/ 134 h 255"/>
                  <a:gd name="T62" fmla="*/ 374 w 389"/>
                  <a:gd name="T63" fmla="*/ 129 h 255"/>
                  <a:gd name="T64" fmla="*/ 380 w 389"/>
                  <a:gd name="T65" fmla="*/ 142 h 255"/>
                  <a:gd name="T66" fmla="*/ 386 w 389"/>
                  <a:gd name="T67" fmla="*/ 153 h 255"/>
                  <a:gd name="T68" fmla="*/ 382 w 389"/>
                  <a:gd name="T69" fmla="*/ 163 h 255"/>
                  <a:gd name="T70" fmla="*/ 378 w 389"/>
                  <a:gd name="T71" fmla="*/ 174 h 255"/>
                  <a:gd name="T72" fmla="*/ 361 w 389"/>
                  <a:gd name="T73" fmla="*/ 179 h 255"/>
                  <a:gd name="T74" fmla="*/ 325 w 389"/>
                  <a:gd name="T75" fmla="*/ 175 h 255"/>
                  <a:gd name="T76" fmla="*/ 318 w 389"/>
                  <a:gd name="T77" fmla="*/ 183 h 255"/>
                  <a:gd name="T78" fmla="*/ 266 w 389"/>
                  <a:gd name="T79" fmla="*/ 191 h 255"/>
                  <a:gd name="T80" fmla="*/ 162 w 389"/>
                  <a:gd name="T81" fmla="*/ 136 h 255"/>
                  <a:gd name="T82" fmla="*/ 141 w 389"/>
                  <a:gd name="T83" fmla="*/ 157 h 255"/>
                  <a:gd name="T84" fmla="*/ 130 w 389"/>
                  <a:gd name="T85" fmla="*/ 164 h 255"/>
                  <a:gd name="T86" fmla="*/ 113 w 389"/>
                  <a:gd name="T87" fmla="*/ 167 h 255"/>
                  <a:gd name="T88" fmla="*/ 94 w 389"/>
                  <a:gd name="T89" fmla="*/ 168 h 255"/>
                  <a:gd name="T90" fmla="*/ 84 w 389"/>
                  <a:gd name="T91" fmla="*/ 166 h 255"/>
                  <a:gd name="T92" fmla="*/ 80 w 389"/>
                  <a:gd name="T93" fmla="*/ 179 h 255"/>
                  <a:gd name="T94" fmla="*/ 80 w 389"/>
                  <a:gd name="T95" fmla="*/ 196 h 255"/>
                  <a:gd name="T96" fmla="*/ 79 w 389"/>
                  <a:gd name="T97" fmla="*/ 218 h 255"/>
                  <a:gd name="T98" fmla="*/ 79 w 389"/>
                  <a:gd name="T99" fmla="*/ 230 h 255"/>
                  <a:gd name="T100" fmla="*/ 83 w 389"/>
                  <a:gd name="T101" fmla="*/ 238 h 255"/>
                  <a:gd name="T102" fmla="*/ 89 w 389"/>
                  <a:gd name="T103" fmla="*/ 246 h 255"/>
                  <a:gd name="T104" fmla="*/ 83 w 389"/>
                  <a:gd name="T105" fmla="*/ 244 h 255"/>
                  <a:gd name="T106" fmla="*/ 73 w 389"/>
                  <a:gd name="T107" fmla="*/ 244 h 255"/>
                  <a:gd name="T108" fmla="*/ 66 w 389"/>
                  <a:gd name="T109" fmla="*/ 248 h 255"/>
                  <a:gd name="T110" fmla="*/ 59 w 389"/>
                  <a:gd name="T111" fmla="*/ 253 h 255"/>
                  <a:gd name="T112" fmla="*/ 50 w 389"/>
                  <a:gd name="T113" fmla="*/ 253 h 255"/>
                  <a:gd name="T114" fmla="*/ 39 w 389"/>
                  <a:gd name="T115" fmla="*/ 251 h 255"/>
                  <a:gd name="T116" fmla="*/ 38 w 389"/>
                  <a:gd name="T117" fmla="*/ 236 h 255"/>
                  <a:gd name="T118" fmla="*/ 41 w 389"/>
                  <a:gd name="T119" fmla="*/ 222 h 255"/>
                  <a:gd name="T120" fmla="*/ 34 w 389"/>
                  <a:gd name="T121" fmla="*/ 212 h 255"/>
                  <a:gd name="T122" fmla="*/ 0 w 389"/>
                  <a:gd name="T123" fmla="*/ 15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9" h="255">
                    <a:moveTo>
                      <a:pt x="297" y="2"/>
                    </a:moveTo>
                    <a:lnTo>
                      <a:pt x="296" y="2"/>
                    </a:lnTo>
                    <a:lnTo>
                      <a:pt x="297" y="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5" y="1"/>
                    </a:lnTo>
                    <a:lnTo>
                      <a:pt x="293" y="1"/>
                    </a:lnTo>
                    <a:lnTo>
                      <a:pt x="292" y="1"/>
                    </a:lnTo>
                    <a:lnTo>
                      <a:pt x="292" y="2"/>
                    </a:lnTo>
                    <a:lnTo>
                      <a:pt x="291" y="2"/>
                    </a:lnTo>
                    <a:lnTo>
                      <a:pt x="289" y="2"/>
                    </a:lnTo>
                    <a:lnTo>
                      <a:pt x="289" y="3"/>
                    </a:lnTo>
                    <a:lnTo>
                      <a:pt x="289" y="5"/>
                    </a:lnTo>
                    <a:lnTo>
                      <a:pt x="291" y="6"/>
                    </a:lnTo>
                    <a:lnTo>
                      <a:pt x="289" y="6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7" y="3"/>
                    </a:lnTo>
                    <a:lnTo>
                      <a:pt x="285" y="3"/>
                    </a:lnTo>
                    <a:lnTo>
                      <a:pt x="285" y="2"/>
                    </a:lnTo>
                    <a:lnTo>
                      <a:pt x="284" y="2"/>
                    </a:lnTo>
                    <a:lnTo>
                      <a:pt x="283" y="3"/>
                    </a:lnTo>
                    <a:lnTo>
                      <a:pt x="282" y="5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3"/>
                    </a:lnTo>
                    <a:lnTo>
                      <a:pt x="278" y="2"/>
                    </a:lnTo>
                    <a:lnTo>
                      <a:pt x="276" y="1"/>
                    </a:lnTo>
                    <a:lnTo>
                      <a:pt x="276" y="0"/>
                    </a:lnTo>
                    <a:lnTo>
                      <a:pt x="275" y="0"/>
                    </a:lnTo>
                    <a:lnTo>
                      <a:pt x="275" y="1"/>
                    </a:lnTo>
                    <a:lnTo>
                      <a:pt x="274" y="1"/>
                    </a:lnTo>
                    <a:lnTo>
                      <a:pt x="272" y="1"/>
                    </a:lnTo>
                    <a:lnTo>
                      <a:pt x="271" y="2"/>
                    </a:lnTo>
                    <a:lnTo>
                      <a:pt x="271" y="3"/>
                    </a:lnTo>
                    <a:lnTo>
                      <a:pt x="271" y="5"/>
                    </a:lnTo>
                    <a:lnTo>
                      <a:pt x="270" y="6"/>
                    </a:lnTo>
                    <a:lnTo>
                      <a:pt x="270" y="7"/>
                    </a:lnTo>
                    <a:lnTo>
                      <a:pt x="270" y="9"/>
                    </a:lnTo>
                    <a:lnTo>
                      <a:pt x="270" y="10"/>
                    </a:lnTo>
                    <a:lnTo>
                      <a:pt x="271" y="10"/>
                    </a:lnTo>
                    <a:lnTo>
                      <a:pt x="271" y="11"/>
                    </a:lnTo>
                    <a:lnTo>
                      <a:pt x="271" y="13"/>
                    </a:lnTo>
                    <a:lnTo>
                      <a:pt x="271" y="14"/>
                    </a:lnTo>
                    <a:lnTo>
                      <a:pt x="271" y="15"/>
                    </a:lnTo>
                    <a:lnTo>
                      <a:pt x="271" y="17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5" y="18"/>
                    </a:lnTo>
                    <a:lnTo>
                      <a:pt x="276" y="19"/>
                    </a:lnTo>
                    <a:lnTo>
                      <a:pt x="276" y="20"/>
                    </a:lnTo>
                    <a:lnTo>
                      <a:pt x="276" y="22"/>
                    </a:lnTo>
                    <a:lnTo>
                      <a:pt x="278" y="22"/>
                    </a:lnTo>
                    <a:lnTo>
                      <a:pt x="279" y="22"/>
                    </a:lnTo>
                    <a:lnTo>
                      <a:pt x="279" y="20"/>
                    </a:lnTo>
                    <a:lnTo>
                      <a:pt x="280" y="20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3" y="22"/>
                    </a:lnTo>
                    <a:lnTo>
                      <a:pt x="284" y="23"/>
                    </a:lnTo>
                    <a:lnTo>
                      <a:pt x="284" y="24"/>
                    </a:lnTo>
                    <a:lnTo>
                      <a:pt x="285" y="24"/>
                    </a:lnTo>
                    <a:lnTo>
                      <a:pt x="287" y="24"/>
                    </a:lnTo>
                    <a:lnTo>
                      <a:pt x="287" y="26"/>
                    </a:lnTo>
                    <a:lnTo>
                      <a:pt x="288" y="26"/>
                    </a:lnTo>
                    <a:lnTo>
                      <a:pt x="288" y="27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7"/>
                    </a:lnTo>
                    <a:lnTo>
                      <a:pt x="289" y="28"/>
                    </a:lnTo>
                    <a:lnTo>
                      <a:pt x="288" y="28"/>
                    </a:lnTo>
                    <a:lnTo>
                      <a:pt x="288" y="30"/>
                    </a:lnTo>
                    <a:lnTo>
                      <a:pt x="288" y="31"/>
                    </a:lnTo>
                    <a:lnTo>
                      <a:pt x="289" y="31"/>
                    </a:lnTo>
                    <a:lnTo>
                      <a:pt x="291" y="31"/>
                    </a:lnTo>
                    <a:lnTo>
                      <a:pt x="292" y="30"/>
                    </a:lnTo>
                    <a:lnTo>
                      <a:pt x="293" y="28"/>
                    </a:lnTo>
                    <a:lnTo>
                      <a:pt x="295" y="30"/>
                    </a:lnTo>
                    <a:lnTo>
                      <a:pt x="295" y="31"/>
                    </a:lnTo>
                    <a:lnTo>
                      <a:pt x="293" y="31"/>
                    </a:lnTo>
                    <a:lnTo>
                      <a:pt x="295" y="32"/>
                    </a:lnTo>
                    <a:lnTo>
                      <a:pt x="295" y="34"/>
                    </a:lnTo>
                    <a:lnTo>
                      <a:pt x="295" y="35"/>
                    </a:lnTo>
                    <a:lnTo>
                      <a:pt x="296" y="35"/>
                    </a:lnTo>
                    <a:lnTo>
                      <a:pt x="296" y="36"/>
                    </a:lnTo>
                    <a:lnTo>
                      <a:pt x="296" y="37"/>
                    </a:lnTo>
                    <a:lnTo>
                      <a:pt x="296" y="39"/>
                    </a:lnTo>
                    <a:lnTo>
                      <a:pt x="296" y="40"/>
                    </a:lnTo>
                    <a:lnTo>
                      <a:pt x="296" y="41"/>
                    </a:lnTo>
                    <a:lnTo>
                      <a:pt x="295" y="41"/>
                    </a:lnTo>
                    <a:lnTo>
                      <a:pt x="295" y="43"/>
                    </a:lnTo>
                    <a:lnTo>
                      <a:pt x="296" y="43"/>
                    </a:lnTo>
                    <a:lnTo>
                      <a:pt x="296" y="44"/>
                    </a:lnTo>
                    <a:lnTo>
                      <a:pt x="296" y="43"/>
                    </a:lnTo>
                    <a:lnTo>
                      <a:pt x="297" y="43"/>
                    </a:lnTo>
                    <a:lnTo>
                      <a:pt x="297" y="44"/>
                    </a:lnTo>
                    <a:lnTo>
                      <a:pt x="297" y="45"/>
                    </a:lnTo>
                    <a:lnTo>
                      <a:pt x="297" y="47"/>
                    </a:lnTo>
                    <a:lnTo>
                      <a:pt x="299" y="47"/>
                    </a:lnTo>
                    <a:lnTo>
                      <a:pt x="299" y="45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1" y="45"/>
                    </a:lnTo>
                    <a:lnTo>
                      <a:pt x="301" y="47"/>
                    </a:lnTo>
                    <a:lnTo>
                      <a:pt x="301" y="48"/>
                    </a:lnTo>
                    <a:lnTo>
                      <a:pt x="301" y="47"/>
                    </a:lnTo>
                    <a:lnTo>
                      <a:pt x="302" y="47"/>
                    </a:lnTo>
                    <a:lnTo>
                      <a:pt x="302" y="48"/>
                    </a:lnTo>
                    <a:lnTo>
                      <a:pt x="304" y="48"/>
                    </a:lnTo>
                    <a:lnTo>
                      <a:pt x="305" y="48"/>
                    </a:lnTo>
                    <a:lnTo>
                      <a:pt x="305" y="49"/>
                    </a:lnTo>
                    <a:lnTo>
                      <a:pt x="306" y="49"/>
                    </a:lnTo>
                    <a:lnTo>
                      <a:pt x="308" y="49"/>
                    </a:lnTo>
                    <a:lnTo>
                      <a:pt x="308" y="48"/>
                    </a:lnTo>
                    <a:lnTo>
                      <a:pt x="308" y="47"/>
                    </a:lnTo>
                    <a:lnTo>
                      <a:pt x="310" y="47"/>
                    </a:lnTo>
                    <a:lnTo>
                      <a:pt x="310" y="48"/>
                    </a:lnTo>
                    <a:lnTo>
                      <a:pt x="310" y="49"/>
                    </a:lnTo>
                    <a:lnTo>
                      <a:pt x="310" y="51"/>
                    </a:lnTo>
                    <a:lnTo>
                      <a:pt x="312" y="51"/>
                    </a:lnTo>
                    <a:lnTo>
                      <a:pt x="312" y="49"/>
                    </a:lnTo>
                    <a:lnTo>
                      <a:pt x="313" y="49"/>
                    </a:lnTo>
                    <a:lnTo>
                      <a:pt x="313" y="48"/>
                    </a:lnTo>
                    <a:lnTo>
                      <a:pt x="314" y="47"/>
                    </a:lnTo>
                    <a:lnTo>
                      <a:pt x="316" y="47"/>
                    </a:lnTo>
                    <a:lnTo>
                      <a:pt x="314" y="48"/>
                    </a:lnTo>
                    <a:lnTo>
                      <a:pt x="316" y="49"/>
                    </a:lnTo>
                    <a:lnTo>
                      <a:pt x="314" y="49"/>
                    </a:lnTo>
                    <a:lnTo>
                      <a:pt x="314" y="51"/>
                    </a:lnTo>
                    <a:lnTo>
                      <a:pt x="314" y="52"/>
                    </a:lnTo>
                    <a:lnTo>
                      <a:pt x="313" y="52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4" y="55"/>
                    </a:lnTo>
                    <a:lnTo>
                      <a:pt x="316" y="55"/>
                    </a:lnTo>
                    <a:lnTo>
                      <a:pt x="316" y="56"/>
                    </a:lnTo>
                    <a:lnTo>
                      <a:pt x="317" y="56"/>
                    </a:lnTo>
                    <a:lnTo>
                      <a:pt x="317" y="57"/>
                    </a:lnTo>
                    <a:lnTo>
                      <a:pt x="318" y="57"/>
                    </a:lnTo>
                    <a:lnTo>
                      <a:pt x="318" y="56"/>
                    </a:lnTo>
                    <a:lnTo>
                      <a:pt x="319" y="56"/>
                    </a:lnTo>
                    <a:lnTo>
                      <a:pt x="319" y="57"/>
                    </a:lnTo>
                    <a:lnTo>
                      <a:pt x="321" y="57"/>
                    </a:lnTo>
                    <a:lnTo>
                      <a:pt x="319" y="57"/>
                    </a:lnTo>
                    <a:lnTo>
                      <a:pt x="319" y="58"/>
                    </a:lnTo>
                    <a:lnTo>
                      <a:pt x="318" y="58"/>
                    </a:lnTo>
                    <a:lnTo>
                      <a:pt x="318" y="60"/>
                    </a:lnTo>
                    <a:lnTo>
                      <a:pt x="318" y="61"/>
                    </a:lnTo>
                    <a:lnTo>
                      <a:pt x="318" y="62"/>
                    </a:lnTo>
                    <a:lnTo>
                      <a:pt x="319" y="62"/>
                    </a:lnTo>
                    <a:lnTo>
                      <a:pt x="319" y="64"/>
                    </a:lnTo>
                    <a:lnTo>
                      <a:pt x="319" y="65"/>
                    </a:lnTo>
                    <a:lnTo>
                      <a:pt x="321" y="65"/>
                    </a:lnTo>
                    <a:lnTo>
                      <a:pt x="321" y="66"/>
                    </a:lnTo>
                    <a:lnTo>
                      <a:pt x="322" y="66"/>
                    </a:lnTo>
                    <a:lnTo>
                      <a:pt x="322" y="68"/>
                    </a:lnTo>
                    <a:lnTo>
                      <a:pt x="323" y="69"/>
                    </a:lnTo>
                    <a:lnTo>
                      <a:pt x="322" y="69"/>
                    </a:lnTo>
                    <a:lnTo>
                      <a:pt x="322" y="70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5" y="69"/>
                    </a:lnTo>
                    <a:lnTo>
                      <a:pt x="326" y="69"/>
                    </a:lnTo>
                    <a:lnTo>
                      <a:pt x="326" y="70"/>
                    </a:lnTo>
                    <a:lnTo>
                      <a:pt x="327" y="70"/>
                    </a:lnTo>
                    <a:lnTo>
                      <a:pt x="327" y="69"/>
                    </a:lnTo>
                    <a:lnTo>
                      <a:pt x="329" y="69"/>
                    </a:lnTo>
                    <a:lnTo>
                      <a:pt x="329" y="68"/>
                    </a:lnTo>
                    <a:lnTo>
                      <a:pt x="329" y="69"/>
                    </a:lnTo>
                    <a:lnTo>
                      <a:pt x="330" y="69"/>
                    </a:lnTo>
                    <a:lnTo>
                      <a:pt x="330" y="70"/>
                    </a:lnTo>
                    <a:lnTo>
                      <a:pt x="330" y="72"/>
                    </a:lnTo>
                    <a:lnTo>
                      <a:pt x="331" y="72"/>
                    </a:lnTo>
                    <a:lnTo>
                      <a:pt x="331" y="70"/>
                    </a:lnTo>
                    <a:lnTo>
                      <a:pt x="331" y="69"/>
                    </a:lnTo>
                    <a:lnTo>
                      <a:pt x="331" y="68"/>
                    </a:lnTo>
                    <a:lnTo>
                      <a:pt x="333" y="68"/>
                    </a:lnTo>
                    <a:lnTo>
                      <a:pt x="334" y="68"/>
                    </a:lnTo>
                    <a:lnTo>
                      <a:pt x="333" y="68"/>
                    </a:lnTo>
                    <a:lnTo>
                      <a:pt x="333" y="69"/>
                    </a:lnTo>
                    <a:lnTo>
                      <a:pt x="334" y="69"/>
                    </a:lnTo>
                    <a:lnTo>
                      <a:pt x="334" y="68"/>
                    </a:lnTo>
                    <a:lnTo>
                      <a:pt x="334" y="66"/>
                    </a:lnTo>
                    <a:lnTo>
                      <a:pt x="335" y="66"/>
                    </a:lnTo>
                    <a:lnTo>
                      <a:pt x="335" y="65"/>
                    </a:lnTo>
                    <a:lnTo>
                      <a:pt x="335" y="64"/>
                    </a:lnTo>
                    <a:lnTo>
                      <a:pt x="337" y="64"/>
                    </a:lnTo>
                    <a:lnTo>
                      <a:pt x="338" y="64"/>
                    </a:lnTo>
                    <a:lnTo>
                      <a:pt x="338" y="65"/>
                    </a:lnTo>
                    <a:lnTo>
                      <a:pt x="337" y="65"/>
                    </a:lnTo>
                    <a:lnTo>
                      <a:pt x="335" y="65"/>
                    </a:lnTo>
                    <a:lnTo>
                      <a:pt x="335" y="66"/>
                    </a:lnTo>
                    <a:lnTo>
                      <a:pt x="337" y="66"/>
                    </a:lnTo>
                    <a:lnTo>
                      <a:pt x="338" y="66"/>
                    </a:lnTo>
                    <a:lnTo>
                      <a:pt x="338" y="65"/>
                    </a:lnTo>
                    <a:lnTo>
                      <a:pt x="339" y="65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0" y="62"/>
                    </a:lnTo>
                    <a:lnTo>
                      <a:pt x="342" y="62"/>
                    </a:lnTo>
                    <a:lnTo>
                      <a:pt x="342" y="61"/>
                    </a:lnTo>
                    <a:lnTo>
                      <a:pt x="343" y="61"/>
                    </a:lnTo>
                    <a:lnTo>
                      <a:pt x="344" y="61"/>
                    </a:lnTo>
                    <a:lnTo>
                      <a:pt x="344" y="62"/>
                    </a:lnTo>
                    <a:lnTo>
                      <a:pt x="346" y="62"/>
                    </a:lnTo>
                    <a:lnTo>
                      <a:pt x="346" y="64"/>
                    </a:lnTo>
                    <a:lnTo>
                      <a:pt x="346" y="65"/>
                    </a:lnTo>
                    <a:lnTo>
                      <a:pt x="346" y="66"/>
                    </a:lnTo>
                    <a:lnTo>
                      <a:pt x="346" y="65"/>
                    </a:lnTo>
                    <a:lnTo>
                      <a:pt x="347" y="65"/>
                    </a:lnTo>
                    <a:lnTo>
                      <a:pt x="347" y="64"/>
                    </a:lnTo>
                    <a:lnTo>
                      <a:pt x="348" y="64"/>
                    </a:lnTo>
                    <a:lnTo>
                      <a:pt x="348" y="65"/>
                    </a:lnTo>
                    <a:lnTo>
                      <a:pt x="348" y="64"/>
                    </a:lnTo>
                    <a:lnTo>
                      <a:pt x="350" y="64"/>
                    </a:lnTo>
                    <a:lnTo>
                      <a:pt x="350" y="62"/>
                    </a:lnTo>
                    <a:lnTo>
                      <a:pt x="348" y="62"/>
                    </a:lnTo>
                    <a:lnTo>
                      <a:pt x="350" y="62"/>
                    </a:lnTo>
                    <a:lnTo>
                      <a:pt x="350" y="61"/>
                    </a:lnTo>
                    <a:lnTo>
                      <a:pt x="351" y="61"/>
                    </a:lnTo>
                    <a:lnTo>
                      <a:pt x="352" y="61"/>
                    </a:lnTo>
                    <a:lnTo>
                      <a:pt x="354" y="61"/>
                    </a:lnTo>
                    <a:lnTo>
                      <a:pt x="355" y="61"/>
                    </a:lnTo>
                    <a:lnTo>
                      <a:pt x="356" y="60"/>
                    </a:lnTo>
                    <a:lnTo>
                      <a:pt x="356" y="58"/>
                    </a:lnTo>
                    <a:lnTo>
                      <a:pt x="356" y="57"/>
                    </a:lnTo>
                    <a:lnTo>
                      <a:pt x="356" y="56"/>
                    </a:lnTo>
                    <a:lnTo>
                      <a:pt x="357" y="56"/>
                    </a:lnTo>
                    <a:lnTo>
                      <a:pt x="359" y="56"/>
                    </a:lnTo>
                    <a:lnTo>
                      <a:pt x="359" y="57"/>
                    </a:lnTo>
                    <a:lnTo>
                      <a:pt x="360" y="57"/>
                    </a:lnTo>
                    <a:lnTo>
                      <a:pt x="361" y="57"/>
                    </a:lnTo>
                    <a:lnTo>
                      <a:pt x="361" y="56"/>
                    </a:lnTo>
                    <a:lnTo>
                      <a:pt x="361" y="57"/>
                    </a:lnTo>
                    <a:lnTo>
                      <a:pt x="363" y="57"/>
                    </a:lnTo>
                    <a:lnTo>
                      <a:pt x="363" y="58"/>
                    </a:lnTo>
                    <a:lnTo>
                      <a:pt x="363" y="60"/>
                    </a:lnTo>
                    <a:lnTo>
                      <a:pt x="364" y="61"/>
                    </a:lnTo>
                    <a:lnTo>
                      <a:pt x="364" y="62"/>
                    </a:lnTo>
                    <a:lnTo>
                      <a:pt x="365" y="62"/>
                    </a:lnTo>
                    <a:lnTo>
                      <a:pt x="367" y="62"/>
                    </a:lnTo>
                    <a:lnTo>
                      <a:pt x="368" y="62"/>
                    </a:lnTo>
                    <a:lnTo>
                      <a:pt x="369" y="62"/>
                    </a:lnTo>
                    <a:lnTo>
                      <a:pt x="371" y="62"/>
                    </a:lnTo>
                    <a:lnTo>
                      <a:pt x="371" y="64"/>
                    </a:lnTo>
                    <a:lnTo>
                      <a:pt x="371" y="65"/>
                    </a:lnTo>
                    <a:lnTo>
                      <a:pt x="369" y="65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8" y="68"/>
                    </a:lnTo>
                    <a:lnTo>
                      <a:pt x="367" y="68"/>
                    </a:lnTo>
                    <a:lnTo>
                      <a:pt x="367" y="69"/>
                    </a:lnTo>
                    <a:lnTo>
                      <a:pt x="367" y="70"/>
                    </a:lnTo>
                    <a:lnTo>
                      <a:pt x="367" y="72"/>
                    </a:lnTo>
                    <a:lnTo>
                      <a:pt x="368" y="72"/>
                    </a:lnTo>
                    <a:lnTo>
                      <a:pt x="369" y="72"/>
                    </a:lnTo>
                    <a:lnTo>
                      <a:pt x="369" y="73"/>
                    </a:lnTo>
                    <a:lnTo>
                      <a:pt x="369" y="74"/>
                    </a:lnTo>
                    <a:lnTo>
                      <a:pt x="369" y="75"/>
                    </a:lnTo>
                    <a:lnTo>
                      <a:pt x="369" y="77"/>
                    </a:lnTo>
                    <a:lnTo>
                      <a:pt x="368" y="77"/>
                    </a:lnTo>
                    <a:lnTo>
                      <a:pt x="368" y="78"/>
                    </a:lnTo>
                    <a:lnTo>
                      <a:pt x="368" y="79"/>
                    </a:lnTo>
                    <a:lnTo>
                      <a:pt x="368" y="82"/>
                    </a:lnTo>
                    <a:lnTo>
                      <a:pt x="367" y="82"/>
                    </a:lnTo>
                    <a:lnTo>
                      <a:pt x="368" y="83"/>
                    </a:lnTo>
                    <a:lnTo>
                      <a:pt x="369" y="85"/>
                    </a:lnTo>
                    <a:lnTo>
                      <a:pt x="371" y="86"/>
                    </a:lnTo>
                    <a:lnTo>
                      <a:pt x="371" y="87"/>
                    </a:lnTo>
                    <a:lnTo>
                      <a:pt x="369" y="87"/>
                    </a:lnTo>
                    <a:lnTo>
                      <a:pt x="368" y="86"/>
                    </a:lnTo>
                    <a:lnTo>
                      <a:pt x="367" y="86"/>
                    </a:lnTo>
                    <a:lnTo>
                      <a:pt x="367" y="85"/>
                    </a:lnTo>
                    <a:lnTo>
                      <a:pt x="365" y="85"/>
                    </a:lnTo>
                    <a:lnTo>
                      <a:pt x="365" y="86"/>
                    </a:lnTo>
                    <a:lnTo>
                      <a:pt x="365" y="87"/>
                    </a:lnTo>
                    <a:lnTo>
                      <a:pt x="365" y="89"/>
                    </a:lnTo>
                    <a:lnTo>
                      <a:pt x="365" y="90"/>
                    </a:lnTo>
                    <a:lnTo>
                      <a:pt x="365" y="91"/>
                    </a:lnTo>
                    <a:lnTo>
                      <a:pt x="364" y="91"/>
                    </a:lnTo>
                    <a:lnTo>
                      <a:pt x="364" y="90"/>
                    </a:lnTo>
                    <a:lnTo>
                      <a:pt x="363" y="90"/>
                    </a:lnTo>
                    <a:lnTo>
                      <a:pt x="363" y="89"/>
                    </a:lnTo>
                    <a:lnTo>
                      <a:pt x="361" y="89"/>
                    </a:lnTo>
                    <a:lnTo>
                      <a:pt x="361" y="90"/>
                    </a:lnTo>
                    <a:lnTo>
                      <a:pt x="359" y="89"/>
                    </a:lnTo>
                    <a:lnTo>
                      <a:pt x="356" y="90"/>
                    </a:lnTo>
                    <a:lnTo>
                      <a:pt x="355" y="90"/>
                    </a:lnTo>
                    <a:lnTo>
                      <a:pt x="355" y="91"/>
                    </a:lnTo>
                    <a:lnTo>
                      <a:pt x="355" y="92"/>
                    </a:lnTo>
                    <a:lnTo>
                      <a:pt x="356" y="94"/>
                    </a:lnTo>
                    <a:lnTo>
                      <a:pt x="357" y="94"/>
                    </a:lnTo>
                    <a:lnTo>
                      <a:pt x="357" y="95"/>
                    </a:lnTo>
                    <a:lnTo>
                      <a:pt x="359" y="95"/>
                    </a:lnTo>
                    <a:lnTo>
                      <a:pt x="360" y="95"/>
                    </a:lnTo>
                    <a:lnTo>
                      <a:pt x="361" y="95"/>
                    </a:lnTo>
                    <a:lnTo>
                      <a:pt x="361" y="96"/>
                    </a:lnTo>
                    <a:lnTo>
                      <a:pt x="363" y="96"/>
                    </a:lnTo>
                    <a:lnTo>
                      <a:pt x="363" y="98"/>
                    </a:lnTo>
                    <a:lnTo>
                      <a:pt x="363" y="99"/>
                    </a:lnTo>
                    <a:lnTo>
                      <a:pt x="363" y="100"/>
                    </a:lnTo>
                    <a:lnTo>
                      <a:pt x="363" y="102"/>
                    </a:lnTo>
                    <a:lnTo>
                      <a:pt x="361" y="102"/>
                    </a:lnTo>
                    <a:lnTo>
                      <a:pt x="361" y="103"/>
                    </a:lnTo>
                    <a:lnTo>
                      <a:pt x="361" y="104"/>
                    </a:lnTo>
                    <a:lnTo>
                      <a:pt x="361" y="106"/>
                    </a:lnTo>
                    <a:lnTo>
                      <a:pt x="360" y="106"/>
                    </a:lnTo>
                    <a:lnTo>
                      <a:pt x="360" y="107"/>
                    </a:lnTo>
                    <a:lnTo>
                      <a:pt x="359" y="107"/>
                    </a:lnTo>
                    <a:lnTo>
                      <a:pt x="359" y="108"/>
                    </a:lnTo>
                    <a:lnTo>
                      <a:pt x="357" y="109"/>
                    </a:lnTo>
                    <a:lnTo>
                      <a:pt x="357" y="111"/>
                    </a:lnTo>
                    <a:lnTo>
                      <a:pt x="357" y="112"/>
                    </a:lnTo>
                    <a:lnTo>
                      <a:pt x="357" y="113"/>
                    </a:lnTo>
                    <a:lnTo>
                      <a:pt x="356" y="113"/>
                    </a:lnTo>
                    <a:lnTo>
                      <a:pt x="356" y="115"/>
                    </a:lnTo>
                    <a:lnTo>
                      <a:pt x="356" y="116"/>
                    </a:lnTo>
                    <a:lnTo>
                      <a:pt x="356" y="117"/>
                    </a:lnTo>
                    <a:lnTo>
                      <a:pt x="355" y="117"/>
                    </a:lnTo>
                    <a:lnTo>
                      <a:pt x="355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21"/>
                    </a:lnTo>
                    <a:lnTo>
                      <a:pt x="352" y="121"/>
                    </a:lnTo>
                    <a:lnTo>
                      <a:pt x="352" y="123"/>
                    </a:lnTo>
                    <a:lnTo>
                      <a:pt x="352" y="126"/>
                    </a:lnTo>
                    <a:lnTo>
                      <a:pt x="352" y="128"/>
                    </a:lnTo>
                    <a:lnTo>
                      <a:pt x="352" y="129"/>
                    </a:lnTo>
                    <a:lnTo>
                      <a:pt x="352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0" y="132"/>
                    </a:lnTo>
                    <a:lnTo>
                      <a:pt x="348" y="132"/>
                    </a:lnTo>
                    <a:lnTo>
                      <a:pt x="347" y="132"/>
                    </a:lnTo>
                    <a:lnTo>
                      <a:pt x="346" y="132"/>
                    </a:lnTo>
                    <a:lnTo>
                      <a:pt x="344" y="132"/>
                    </a:lnTo>
                    <a:lnTo>
                      <a:pt x="344" y="130"/>
                    </a:lnTo>
                    <a:lnTo>
                      <a:pt x="343" y="130"/>
                    </a:lnTo>
                    <a:lnTo>
                      <a:pt x="342" y="130"/>
                    </a:lnTo>
                    <a:lnTo>
                      <a:pt x="340" y="130"/>
                    </a:lnTo>
                    <a:lnTo>
                      <a:pt x="339" y="130"/>
                    </a:lnTo>
                    <a:lnTo>
                      <a:pt x="338" y="130"/>
                    </a:lnTo>
                    <a:lnTo>
                      <a:pt x="337" y="130"/>
                    </a:lnTo>
                    <a:lnTo>
                      <a:pt x="335" y="130"/>
                    </a:lnTo>
                    <a:lnTo>
                      <a:pt x="334" y="130"/>
                    </a:lnTo>
                    <a:lnTo>
                      <a:pt x="334" y="129"/>
                    </a:lnTo>
                    <a:lnTo>
                      <a:pt x="333" y="129"/>
                    </a:lnTo>
                    <a:lnTo>
                      <a:pt x="333" y="130"/>
                    </a:lnTo>
                    <a:lnTo>
                      <a:pt x="331" y="130"/>
                    </a:lnTo>
                    <a:lnTo>
                      <a:pt x="331" y="132"/>
                    </a:lnTo>
                    <a:lnTo>
                      <a:pt x="330" y="132"/>
                    </a:lnTo>
                    <a:lnTo>
                      <a:pt x="330" y="133"/>
                    </a:lnTo>
                    <a:lnTo>
                      <a:pt x="329" y="133"/>
                    </a:lnTo>
                    <a:lnTo>
                      <a:pt x="329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6"/>
                    </a:lnTo>
                    <a:lnTo>
                      <a:pt x="326" y="137"/>
                    </a:lnTo>
                    <a:lnTo>
                      <a:pt x="327" y="137"/>
                    </a:lnTo>
                    <a:lnTo>
                      <a:pt x="327" y="138"/>
                    </a:lnTo>
                    <a:lnTo>
                      <a:pt x="329" y="138"/>
                    </a:lnTo>
                    <a:lnTo>
                      <a:pt x="330" y="140"/>
                    </a:lnTo>
                    <a:lnTo>
                      <a:pt x="331" y="141"/>
                    </a:lnTo>
                    <a:lnTo>
                      <a:pt x="331" y="142"/>
                    </a:lnTo>
                    <a:lnTo>
                      <a:pt x="333" y="142"/>
                    </a:lnTo>
                    <a:lnTo>
                      <a:pt x="334" y="142"/>
                    </a:lnTo>
                    <a:lnTo>
                      <a:pt x="335" y="142"/>
                    </a:lnTo>
                    <a:lnTo>
                      <a:pt x="337" y="142"/>
                    </a:lnTo>
                    <a:lnTo>
                      <a:pt x="338" y="142"/>
                    </a:lnTo>
                    <a:lnTo>
                      <a:pt x="339" y="142"/>
                    </a:lnTo>
                    <a:lnTo>
                      <a:pt x="340" y="142"/>
                    </a:lnTo>
                    <a:lnTo>
                      <a:pt x="342" y="142"/>
                    </a:lnTo>
                    <a:lnTo>
                      <a:pt x="343" y="142"/>
                    </a:lnTo>
                    <a:lnTo>
                      <a:pt x="344" y="142"/>
                    </a:lnTo>
                    <a:lnTo>
                      <a:pt x="344" y="141"/>
                    </a:lnTo>
                    <a:lnTo>
                      <a:pt x="346" y="141"/>
                    </a:lnTo>
                    <a:lnTo>
                      <a:pt x="347" y="140"/>
                    </a:lnTo>
                    <a:lnTo>
                      <a:pt x="347" y="138"/>
                    </a:lnTo>
                    <a:lnTo>
                      <a:pt x="347" y="137"/>
                    </a:lnTo>
                    <a:lnTo>
                      <a:pt x="348" y="137"/>
                    </a:lnTo>
                    <a:lnTo>
                      <a:pt x="350" y="137"/>
                    </a:lnTo>
                    <a:lnTo>
                      <a:pt x="351" y="137"/>
                    </a:lnTo>
                    <a:lnTo>
                      <a:pt x="352" y="137"/>
                    </a:lnTo>
                    <a:lnTo>
                      <a:pt x="352" y="138"/>
                    </a:lnTo>
                    <a:lnTo>
                      <a:pt x="354" y="138"/>
                    </a:lnTo>
                    <a:lnTo>
                      <a:pt x="354" y="137"/>
                    </a:lnTo>
                    <a:lnTo>
                      <a:pt x="355" y="136"/>
                    </a:lnTo>
                    <a:lnTo>
                      <a:pt x="355" y="134"/>
                    </a:lnTo>
                    <a:lnTo>
                      <a:pt x="356" y="134"/>
                    </a:lnTo>
                    <a:lnTo>
                      <a:pt x="357" y="134"/>
                    </a:lnTo>
                    <a:lnTo>
                      <a:pt x="357" y="136"/>
                    </a:lnTo>
                    <a:lnTo>
                      <a:pt x="359" y="136"/>
                    </a:lnTo>
                    <a:lnTo>
                      <a:pt x="360" y="136"/>
                    </a:lnTo>
                    <a:lnTo>
                      <a:pt x="361" y="136"/>
                    </a:lnTo>
                    <a:lnTo>
                      <a:pt x="363" y="136"/>
                    </a:lnTo>
                    <a:lnTo>
                      <a:pt x="364" y="136"/>
                    </a:lnTo>
                    <a:lnTo>
                      <a:pt x="364" y="134"/>
                    </a:lnTo>
                    <a:lnTo>
                      <a:pt x="365" y="134"/>
                    </a:lnTo>
                    <a:lnTo>
                      <a:pt x="365" y="133"/>
                    </a:lnTo>
                    <a:lnTo>
                      <a:pt x="365" y="132"/>
                    </a:lnTo>
                    <a:lnTo>
                      <a:pt x="367" y="132"/>
                    </a:lnTo>
                    <a:lnTo>
                      <a:pt x="368" y="132"/>
                    </a:lnTo>
                    <a:lnTo>
                      <a:pt x="369" y="132"/>
                    </a:lnTo>
                    <a:lnTo>
                      <a:pt x="369" y="133"/>
                    </a:lnTo>
                    <a:lnTo>
                      <a:pt x="371" y="133"/>
                    </a:lnTo>
                    <a:lnTo>
                      <a:pt x="372" y="133"/>
                    </a:lnTo>
                    <a:lnTo>
                      <a:pt x="372" y="132"/>
                    </a:lnTo>
                    <a:lnTo>
                      <a:pt x="372" y="130"/>
                    </a:lnTo>
                    <a:lnTo>
                      <a:pt x="373" y="130"/>
                    </a:lnTo>
                    <a:lnTo>
                      <a:pt x="373" y="129"/>
                    </a:lnTo>
                    <a:lnTo>
                      <a:pt x="374" y="129"/>
                    </a:lnTo>
                    <a:lnTo>
                      <a:pt x="374" y="130"/>
                    </a:lnTo>
                    <a:lnTo>
                      <a:pt x="374" y="132"/>
                    </a:lnTo>
                    <a:lnTo>
                      <a:pt x="374" y="133"/>
                    </a:lnTo>
                    <a:lnTo>
                      <a:pt x="374" y="134"/>
                    </a:lnTo>
                    <a:lnTo>
                      <a:pt x="374" y="136"/>
                    </a:lnTo>
                    <a:lnTo>
                      <a:pt x="374" y="137"/>
                    </a:lnTo>
                    <a:lnTo>
                      <a:pt x="376" y="137"/>
                    </a:lnTo>
                    <a:lnTo>
                      <a:pt x="376" y="138"/>
                    </a:lnTo>
                    <a:lnTo>
                      <a:pt x="377" y="138"/>
                    </a:lnTo>
                    <a:lnTo>
                      <a:pt x="377" y="140"/>
                    </a:lnTo>
                    <a:lnTo>
                      <a:pt x="378" y="140"/>
                    </a:lnTo>
                    <a:lnTo>
                      <a:pt x="378" y="141"/>
                    </a:lnTo>
                    <a:lnTo>
                      <a:pt x="380" y="142"/>
                    </a:lnTo>
                    <a:lnTo>
                      <a:pt x="380" y="144"/>
                    </a:lnTo>
                    <a:lnTo>
                      <a:pt x="381" y="144"/>
                    </a:lnTo>
                    <a:lnTo>
                      <a:pt x="381" y="145"/>
                    </a:lnTo>
                    <a:lnTo>
                      <a:pt x="382" y="145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2" y="149"/>
                    </a:lnTo>
                    <a:lnTo>
                      <a:pt x="384" y="149"/>
                    </a:lnTo>
                    <a:lnTo>
                      <a:pt x="384" y="150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6" y="151"/>
                    </a:lnTo>
                    <a:lnTo>
                      <a:pt x="386" y="153"/>
                    </a:lnTo>
                    <a:lnTo>
                      <a:pt x="388" y="153"/>
                    </a:lnTo>
                    <a:lnTo>
                      <a:pt x="389" y="155"/>
                    </a:lnTo>
                    <a:lnTo>
                      <a:pt x="389" y="157"/>
                    </a:lnTo>
                    <a:lnTo>
                      <a:pt x="389" y="158"/>
                    </a:lnTo>
                    <a:lnTo>
                      <a:pt x="389" y="159"/>
                    </a:lnTo>
                    <a:lnTo>
                      <a:pt x="388" y="159"/>
                    </a:lnTo>
                    <a:lnTo>
                      <a:pt x="388" y="161"/>
                    </a:lnTo>
                    <a:lnTo>
                      <a:pt x="386" y="161"/>
                    </a:lnTo>
                    <a:lnTo>
                      <a:pt x="386" y="162"/>
                    </a:lnTo>
                    <a:lnTo>
                      <a:pt x="385" y="162"/>
                    </a:lnTo>
                    <a:lnTo>
                      <a:pt x="384" y="162"/>
                    </a:lnTo>
                    <a:lnTo>
                      <a:pt x="384" y="163"/>
                    </a:lnTo>
                    <a:lnTo>
                      <a:pt x="382" y="163"/>
                    </a:lnTo>
                    <a:lnTo>
                      <a:pt x="382" y="164"/>
                    </a:lnTo>
                    <a:lnTo>
                      <a:pt x="381" y="164"/>
                    </a:lnTo>
                    <a:lnTo>
                      <a:pt x="380" y="164"/>
                    </a:lnTo>
                    <a:lnTo>
                      <a:pt x="380" y="166"/>
                    </a:lnTo>
                    <a:lnTo>
                      <a:pt x="380" y="167"/>
                    </a:lnTo>
                    <a:lnTo>
                      <a:pt x="381" y="167"/>
                    </a:lnTo>
                    <a:lnTo>
                      <a:pt x="381" y="168"/>
                    </a:lnTo>
                    <a:lnTo>
                      <a:pt x="381" y="170"/>
                    </a:lnTo>
                    <a:lnTo>
                      <a:pt x="381" y="171"/>
                    </a:lnTo>
                    <a:lnTo>
                      <a:pt x="381" y="172"/>
                    </a:lnTo>
                    <a:lnTo>
                      <a:pt x="380" y="172"/>
                    </a:lnTo>
                    <a:lnTo>
                      <a:pt x="380" y="174"/>
                    </a:lnTo>
                    <a:lnTo>
                      <a:pt x="378" y="174"/>
                    </a:lnTo>
                    <a:lnTo>
                      <a:pt x="377" y="174"/>
                    </a:lnTo>
                    <a:lnTo>
                      <a:pt x="376" y="172"/>
                    </a:lnTo>
                    <a:lnTo>
                      <a:pt x="374" y="172"/>
                    </a:lnTo>
                    <a:lnTo>
                      <a:pt x="373" y="172"/>
                    </a:lnTo>
                    <a:lnTo>
                      <a:pt x="373" y="174"/>
                    </a:lnTo>
                    <a:lnTo>
                      <a:pt x="372" y="174"/>
                    </a:lnTo>
                    <a:lnTo>
                      <a:pt x="371" y="175"/>
                    </a:lnTo>
                    <a:lnTo>
                      <a:pt x="371" y="176"/>
                    </a:lnTo>
                    <a:lnTo>
                      <a:pt x="371" y="178"/>
                    </a:lnTo>
                    <a:lnTo>
                      <a:pt x="367" y="178"/>
                    </a:lnTo>
                    <a:lnTo>
                      <a:pt x="365" y="178"/>
                    </a:lnTo>
                    <a:lnTo>
                      <a:pt x="363" y="178"/>
                    </a:lnTo>
                    <a:lnTo>
                      <a:pt x="361" y="179"/>
                    </a:lnTo>
                    <a:lnTo>
                      <a:pt x="359" y="179"/>
                    </a:lnTo>
                    <a:lnTo>
                      <a:pt x="356" y="178"/>
                    </a:lnTo>
                    <a:lnTo>
                      <a:pt x="352" y="179"/>
                    </a:lnTo>
                    <a:lnTo>
                      <a:pt x="350" y="178"/>
                    </a:lnTo>
                    <a:lnTo>
                      <a:pt x="346" y="176"/>
                    </a:lnTo>
                    <a:lnTo>
                      <a:pt x="344" y="174"/>
                    </a:lnTo>
                    <a:lnTo>
                      <a:pt x="342" y="168"/>
                    </a:lnTo>
                    <a:lnTo>
                      <a:pt x="338" y="168"/>
                    </a:lnTo>
                    <a:lnTo>
                      <a:pt x="337" y="170"/>
                    </a:lnTo>
                    <a:lnTo>
                      <a:pt x="333" y="172"/>
                    </a:lnTo>
                    <a:lnTo>
                      <a:pt x="329" y="175"/>
                    </a:lnTo>
                    <a:lnTo>
                      <a:pt x="326" y="175"/>
                    </a:lnTo>
                    <a:lnTo>
                      <a:pt x="325" y="175"/>
                    </a:lnTo>
                    <a:lnTo>
                      <a:pt x="322" y="175"/>
                    </a:lnTo>
                    <a:lnTo>
                      <a:pt x="318" y="174"/>
                    </a:lnTo>
                    <a:lnTo>
                      <a:pt x="314" y="174"/>
                    </a:lnTo>
                    <a:lnTo>
                      <a:pt x="312" y="174"/>
                    </a:lnTo>
                    <a:lnTo>
                      <a:pt x="308" y="174"/>
                    </a:lnTo>
                    <a:lnTo>
                      <a:pt x="305" y="175"/>
                    </a:lnTo>
                    <a:lnTo>
                      <a:pt x="304" y="180"/>
                    </a:lnTo>
                    <a:lnTo>
                      <a:pt x="304" y="184"/>
                    </a:lnTo>
                    <a:lnTo>
                      <a:pt x="306" y="185"/>
                    </a:lnTo>
                    <a:lnTo>
                      <a:pt x="308" y="185"/>
                    </a:lnTo>
                    <a:lnTo>
                      <a:pt x="312" y="183"/>
                    </a:lnTo>
                    <a:lnTo>
                      <a:pt x="314" y="183"/>
                    </a:lnTo>
                    <a:lnTo>
                      <a:pt x="318" y="183"/>
                    </a:lnTo>
                    <a:lnTo>
                      <a:pt x="317" y="187"/>
                    </a:lnTo>
                    <a:lnTo>
                      <a:pt x="316" y="188"/>
                    </a:lnTo>
                    <a:lnTo>
                      <a:pt x="316" y="191"/>
                    </a:lnTo>
                    <a:lnTo>
                      <a:pt x="317" y="193"/>
                    </a:lnTo>
                    <a:lnTo>
                      <a:pt x="317" y="196"/>
                    </a:lnTo>
                    <a:lnTo>
                      <a:pt x="313" y="196"/>
                    </a:lnTo>
                    <a:lnTo>
                      <a:pt x="306" y="200"/>
                    </a:lnTo>
                    <a:lnTo>
                      <a:pt x="295" y="200"/>
                    </a:lnTo>
                    <a:lnTo>
                      <a:pt x="285" y="198"/>
                    </a:lnTo>
                    <a:lnTo>
                      <a:pt x="284" y="198"/>
                    </a:lnTo>
                    <a:lnTo>
                      <a:pt x="274" y="195"/>
                    </a:lnTo>
                    <a:lnTo>
                      <a:pt x="271" y="193"/>
                    </a:lnTo>
                    <a:lnTo>
                      <a:pt x="266" y="191"/>
                    </a:lnTo>
                    <a:lnTo>
                      <a:pt x="263" y="189"/>
                    </a:lnTo>
                    <a:lnTo>
                      <a:pt x="257" y="188"/>
                    </a:lnTo>
                    <a:lnTo>
                      <a:pt x="251" y="188"/>
                    </a:lnTo>
                    <a:lnTo>
                      <a:pt x="245" y="181"/>
                    </a:lnTo>
                    <a:lnTo>
                      <a:pt x="224" y="164"/>
                    </a:lnTo>
                    <a:lnTo>
                      <a:pt x="219" y="159"/>
                    </a:lnTo>
                    <a:lnTo>
                      <a:pt x="211" y="155"/>
                    </a:lnTo>
                    <a:lnTo>
                      <a:pt x="207" y="153"/>
                    </a:lnTo>
                    <a:lnTo>
                      <a:pt x="194" y="144"/>
                    </a:lnTo>
                    <a:lnTo>
                      <a:pt x="183" y="137"/>
                    </a:lnTo>
                    <a:lnTo>
                      <a:pt x="173" y="137"/>
                    </a:lnTo>
                    <a:lnTo>
                      <a:pt x="170" y="137"/>
                    </a:lnTo>
                    <a:lnTo>
                      <a:pt x="162" y="136"/>
                    </a:lnTo>
                    <a:lnTo>
                      <a:pt x="155" y="137"/>
                    </a:lnTo>
                    <a:lnTo>
                      <a:pt x="143" y="140"/>
                    </a:lnTo>
                    <a:lnTo>
                      <a:pt x="143" y="142"/>
                    </a:lnTo>
                    <a:lnTo>
                      <a:pt x="144" y="142"/>
                    </a:lnTo>
                    <a:lnTo>
                      <a:pt x="145" y="144"/>
                    </a:lnTo>
                    <a:lnTo>
                      <a:pt x="145" y="145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9"/>
                    </a:lnTo>
                    <a:lnTo>
                      <a:pt x="144" y="150"/>
                    </a:lnTo>
                    <a:lnTo>
                      <a:pt x="144" y="151"/>
                    </a:lnTo>
                    <a:lnTo>
                      <a:pt x="143" y="151"/>
                    </a:lnTo>
                    <a:lnTo>
                      <a:pt x="141" y="157"/>
                    </a:lnTo>
                    <a:lnTo>
                      <a:pt x="141" y="158"/>
                    </a:lnTo>
                    <a:lnTo>
                      <a:pt x="141" y="159"/>
                    </a:lnTo>
                    <a:lnTo>
                      <a:pt x="140" y="159"/>
                    </a:lnTo>
                    <a:lnTo>
                      <a:pt x="139" y="159"/>
                    </a:lnTo>
                    <a:lnTo>
                      <a:pt x="139" y="161"/>
                    </a:lnTo>
                    <a:lnTo>
                      <a:pt x="138" y="161"/>
                    </a:lnTo>
                    <a:lnTo>
                      <a:pt x="136" y="162"/>
                    </a:lnTo>
                    <a:lnTo>
                      <a:pt x="135" y="162"/>
                    </a:lnTo>
                    <a:lnTo>
                      <a:pt x="134" y="162"/>
                    </a:lnTo>
                    <a:lnTo>
                      <a:pt x="134" y="163"/>
                    </a:lnTo>
                    <a:lnTo>
                      <a:pt x="132" y="163"/>
                    </a:lnTo>
                    <a:lnTo>
                      <a:pt x="131" y="163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7" y="164"/>
                    </a:lnTo>
                    <a:lnTo>
                      <a:pt x="126" y="164"/>
                    </a:lnTo>
                    <a:lnTo>
                      <a:pt x="124" y="164"/>
                    </a:lnTo>
                    <a:lnTo>
                      <a:pt x="123" y="164"/>
                    </a:lnTo>
                    <a:lnTo>
                      <a:pt x="122" y="164"/>
                    </a:lnTo>
                    <a:lnTo>
                      <a:pt x="121" y="166"/>
                    </a:lnTo>
                    <a:lnTo>
                      <a:pt x="119" y="166"/>
                    </a:lnTo>
                    <a:lnTo>
                      <a:pt x="118" y="166"/>
                    </a:lnTo>
                    <a:lnTo>
                      <a:pt x="117" y="166"/>
                    </a:lnTo>
                    <a:lnTo>
                      <a:pt x="115" y="166"/>
                    </a:lnTo>
                    <a:lnTo>
                      <a:pt x="114" y="166"/>
                    </a:lnTo>
                    <a:lnTo>
                      <a:pt x="113" y="167"/>
                    </a:lnTo>
                    <a:lnTo>
                      <a:pt x="109" y="166"/>
                    </a:lnTo>
                    <a:lnTo>
                      <a:pt x="107" y="166"/>
                    </a:lnTo>
                    <a:lnTo>
                      <a:pt x="107" y="167"/>
                    </a:lnTo>
                    <a:lnTo>
                      <a:pt x="106" y="167"/>
                    </a:lnTo>
                    <a:lnTo>
                      <a:pt x="106" y="168"/>
                    </a:lnTo>
                    <a:lnTo>
                      <a:pt x="106" y="172"/>
                    </a:lnTo>
                    <a:lnTo>
                      <a:pt x="102" y="174"/>
                    </a:lnTo>
                    <a:lnTo>
                      <a:pt x="98" y="171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4" y="168"/>
                    </a:lnTo>
                    <a:lnTo>
                      <a:pt x="93" y="168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0" y="167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4"/>
                    </a:lnTo>
                    <a:lnTo>
                      <a:pt x="88" y="163"/>
                    </a:lnTo>
                    <a:lnTo>
                      <a:pt x="86" y="163"/>
                    </a:lnTo>
                    <a:lnTo>
                      <a:pt x="86" y="164"/>
                    </a:lnTo>
                    <a:lnTo>
                      <a:pt x="85" y="164"/>
                    </a:lnTo>
                    <a:lnTo>
                      <a:pt x="85" y="166"/>
                    </a:lnTo>
                    <a:lnTo>
                      <a:pt x="84" y="166"/>
                    </a:lnTo>
                    <a:lnTo>
                      <a:pt x="84" y="167"/>
                    </a:lnTo>
                    <a:lnTo>
                      <a:pt x="83" y="167"/>
                    </a:lnTo>
                    <a:lnTo>
                      <a:pt x="83" y="168"/>
                    </a:lnTo>
                    <a:lnTo>
                      <a:pt x="81" y="168"/>
                    </a:lnTo>
                    <a:lnTo>
                      <a:pt x="81" y="171"/>
                    </a:lnTo>
                    <a:lnTo>
                      <a:pt x="80" y="172"/>
                    </a:lnTo>
                    <a:lnTo>
                      <a:pt x="80" y="174"/>
                    </a:lnTo>
                    <a:lnTo>
                      <a:pt x="80" y="175"/>
                    </a:lnTo>
                    <a:lnTo>
                      <a:pt x="81" y="175"/>
                    </a:lnTo>
                    <a:lnTo>
                      <a:pt x="81" y="176"/>
                    </a:lnTo>
                    <a:lnTo>
                      <a:pt x="80" y="176"/>
                    </a:lnTo>
                    <a:lnTo>
                      <a:pt x="80" y="178"/>
                    </a:lnTo>
                    <a:lnTo>
                      <a:pt x="80" y="179"/>
                    </a:lnTo>
                    <a:lnTo>
                      <a:pt x="80" y="180"/>
                    </a:lnTo>
                    <a:lnTo>
                      <a:pt x="80" y="181"/>
                    </a:lnTo>
                    <a:lnTo>
                      <a:pt x="80" y="183"/>
                    </a:lnTo>
                    <a:lnTo>
                      <a:pt x="80" y="184"/>
                    </a:lnTo>
                    <a:lnTo>
                      <a:pt x="80" y="185"/>
                    </a:lnTo>
                    <a:lnTo>
                      <a:pt x="80" y="187"/>
                    </a:lnTo>
                    <a:lnTo>
                      <a:pt x="80" y="188"/>
                    </a:lnTo>
                    <a:lnTo>
                      <a:pt x="80" y="189"/>
                    </a:lnTo>
                    <a:lnTo>
                      <a:pt x="80" y="191"/>
                    </a:lnTo>
                    <a:lnTo>
                      <a:pt x="80" y="192"/>
                    </a:lnTo>
                    <a:lnTo>
                      <a:pt x="80" y="193"/>
                    </a:lnTo>
                    <a:lnTo>
                      <a:pt x="80" y="195"/>
                    </a:lnTo>
                    <a:lnTo>
                      <a:pt x="80" y="196"/>
                    </a:lnTo>
                    <a:lnTo>
                      <a:pt x="75" y="202"/>
                    </a:lnTo>
                    <a:lnTo>
                      <a:pt x="71" y="208"/>
                    </a:lnTo>
                    <a:lnTo>
                      <a:pt x="71" y="209"/>
                    </a:lnTo>
                    <a:lnTo>
                      <a:pt x="72" y="209"/>
                    </a:lnTo>
                    <a:lnTo>
                      <a:pt x="72" y="210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7" y="216"/>
                    </a:lnTo>
                    <a:lnTo>
                      <a:pt x="77" y="217"/>
                    </a:lnTo>
                    <a:lnTo>
                      <a:pt x="77" y="218"/>
                    </a:lnTo>
                    <a:lnTo>
                      <a:pt x="79" y="218"/>
                    </a:lnTo>
                    <a:lnTo>
                      <a:pt x="79" y="219"/>
                    </a:lnTo>
                    <a:lnTo>
                      <a:pt x="80" y="219"/>
                    </a:lnTo>
                    <a:lnTo>
                      <a:pt x="80" y="221"/>
                    </a:lnTo>
                    <a:lnTo>
                      <a:pt x="80" y="222"/>
                    </a:lnTo>
                    <a:lnTo>
                      <a:pt x="80" y="223"/>
                    </a:lnTo>
                    <a:lnTo>
                      <a:pt x="80" y="225"/>
                    </a:lnTo>
                    <a:lnTo>
                      <a:pt x="80" y="226"/>
                    </a:lnTo>
                    <a:lnTo>
                      <a:pt x="80" y="227"/>
                    </a:lnTo>
                    <a:lnTo>
                      <a:pt x="79" y="227"/>
                    </a:lnTo>
                    <a:lnTo>
                      <a:pt x="79" y="229"/>
                    </a:lnTo>
                    <a:lnTo>
                      <a:pt x="77" y="229"/>
                    </a:lnTo>
                    <a:lnTo>
                      <a:pt x="77" y="230"/>
                    </a:lnTo>
                    <a:lnTo>
                      <a:pt x="79" y="230"/>
                    </a:lnTo>
                    <a:lnTo>
                      <a:pt x="77" y="230"/>
                    </a:lnTo>
                    <a:lnTo>
                      <a:pt x="77" y="231"/>
                    </a:lnTo>
                    <a:lnTo>
                      <a:pt x="79" y="231"/>
                    </a:lnTo>
                    <a:lnTo>
                      <a:pt x="80" y="231"/>
                    </a:lnTo>
                    <a:lnTo>
                      <a:pt x="80" y="233"/>
                    </a:lnTo>
                    <a:lnTo>
                      <a:pt x="80" y="231"/>
                    </a:lnTo>
                    <a:lnTo>
                      <a:pt x="81" y="231"/>
                    </a:lnTo>
                    <a:lnTo>
                      <a:pt x="81" y="233"/>
                    </a:lnTo>
                    <a:lnTo>
                      <a:pt x="83" y="233"/>
                    </a:lnTo>
                    <a:lnTo>
                      <a:pt x="83" y="234"/>
                    </a:lnTo>
                    <a:lnTo>
                      <a:pt x="83" y="235"/>
                    </a:lnTo>
                    <a:lnTo>
                      <a:pt x="83" y="236"/>
                    </a:lnTo>
                    <a:lnTo>
                      <a:pt x="83" y="238"/>
                    </a:lnTo>
                    <a:lnTo>
                      <a:pt x="84" y="238"/>
                    </a:lnTo>
                    <a:lnTo>
                      <a:pt x="85" y="238"/>
                    </a:lnTo>
                    <a:lnTo>
                      <a:pt x="85" y="239"/>
                    </a:lnTo>
                    <a:lnTo>
                      <a:pt x="86" y="239"/>
                    </a:lnTo>
                    <a:lnTo>
                      <a:pt x="86" y="240"/>
                    </a:lnTo>
                    <a:lnTo>
                      <a:pt x="88" y="240"/>
                    </a:lnTo>
                    <a:lnTo>
                      <a:pt x="88" y="242"/>
                    </a:lnTo>
                    <a:lnTo>
                      <a:pt x="88" y="243"/>
                    </a:lnTo>
                    <a:lnTo>
                      <a:pt x="89" y="243"/>
                    </a:lnTo>
                    <a:lnTo>
                      <a:pt x="88" y="243"/>
                    </a:lnTo>
                    <a:lnTo>
                      <a:pt x="88" y="244"/>
                    </a:lnTo>
                    <a:lnTo>
                      <a:pt x="88" y="246"/>
                    </a:lnTo>
                    <a:lnTo>
                      <a:pt x="89" y="246"/>
                    </a:lnTo>
                    <a:lnTo>
                      <a:pt x="89" y="247"/>
                    </a:lnTo>
                    <a:lnTo>
                      <a:pt x="89" y="246"/>
                    </a:lnTo>
                    <a:lnTo>
                      <a:pt x="88" y="246"/>
                    </a:lnTo>
                    <a:lnTo>
                      <a:pt x="88" y="247"/>
                    </a:lnTo>
                    <a:lnTo>
                      <a:pt x="86" y="247"/>
                    </a:lnTo>
                    <a:lnTo>
                      <a:pt x="85" y="247"/>
                    </a:lnTo>
                    <a:lnTo>
                      <a:pt x="84" y="247"/>
                    </a:lnTo>
                    <a:lnTo>
                      <a:pt x="84" y="246"/>
                    </a:lnTo>
                    <a:lnTo>
                      <a:pt x="83" y="246"/>
                    </a:lnTo>
                    <a:lnTo>
                      <a:pt x="84" y="246"/>
                    </a:lnTo>
                    <a:lnTo>
                      <a:pt x="83" y="244"/>
                    </a:lnTo>
                    <a:lnTo>
                      <a:pt x="83" y="243"/>
                    </a:lnTo>
                    <a:lnTo>
                      <a:pt x="83" y="244"/>
                    </a:lnTo>
                    <a:lnTo>
                      <a:pt x="81" y="244"/>
                    </a:lnTo>
                    <a:lnTo>
                      <a:pt x="81" y="243"/>
                    </a:lnTo>
                    <a:lnTo>
                      <a:pt x="80" y="243"/>
                    </a:lnTo>
                    <a:lnTo>
                      <a:pt x="79" y="243"/>
                    </a:lnTo>
                    <a:lnTo>
                      <a:pt x="79" y="242"/>
                    </a:lnTo>
                    <a:lnTo>
                      <a:pt x="77" y="242"/>
                    </a:lnTo>
                    <a:lnTo>
                      <a:pt x="76" y="242"/>
                    </a:lnTo>
                    <a:lnTo>
                      <a:pt x="76" y="243"/>
                    </a:lnTo>
                    <a:lnTo>
                      <a:pt x="75" y="243"/>
                    </a:lnTo>
                    <a:lnTo>
                      <a:pt x="75" y="244"/>
                    </a:lnTo>
                    <a:lnTo>
                      <a:pt x="75" y="243"/>
                    </a:lnTo>
                    <a:lnTo>
                      <a:pt x="73" y="243"/>
                    </a:lnTo>
                    <a:lnTo>
                      <a:pt x="73" y="244"/>
                    </a:lnTo>
                    <a:lnTo>
                      <a:pt x="72" y="244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69" y="246"/>
                    </a:lnTo>
                    <a:lnTo>
                      <a:pt x="68" y="246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7" y="246"/>
                    </a:lnTo>
                    <a:lnTo>
                      <a:pt x="67" y="247"/>
                    </a:lnTo>
                    <a:lnTo>
                      <a:pt x="66" y="247"/>
                    </a:lnTo>
                    <a:lnTo>
                      <a:pt x="66" y="248"/>
                    </a:lnTo>
                    <a:lnTo>
                      <a:pt x="64" y="248"/>
                    </a:lnTo>
                    <a:lnTo>
                      <a:pt x="64" y="250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2" y="252"/>
                    </a:lnTo>
                    <a:lnTo>
                      <a:pt x="62" y="253"/>
                    </a:lnTo>
                    <a:lnTo>
                      <a:pt x="60" y="253"/>
                    </a:lnTo>
                    <a:lnTo>
                      <a:pt x="59" y="253"/>
                    </a:lnTo>
                    <a:lnTo>
                      <a:pt x="58" y="253"/>
                    </a:lnTo>
                    <a:lnTo>
                      <a:pt x="58" y="255"/>
                    </a:lnTo>
                    <a:lnTo>
                      <a:pt x="56" y="255"/>
                    </a:lnTo>
                    <a:lnTo>
                      <a:pt x="56" y="253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4" y="255"/>
                    </a:lnTo>
                    <a:lnTo>
                      <a:pt x="52" y="255"/>
                    </a:lnTo>
                    <a:lnTo>
                      <a:pt x="52" y="253"/>
                    </a:lnTo>
                    <a:lnTo>
                      <a:pt x="51" y="253"/>
                    </a:lnTo>
                    <a:lnTo>
                      <a:pt x="50" y="253"/>
                    </a:lnTo>
                    <a:lnTo>
                      <a:pt x="49" y="253"/>
                    </a:lnTo>
                    <a:lnTo>
                      <a:pt x="47" y="253"/>
                    </a:lnTo>
                    <a:lnTo>
                      <a:pt x="46" y="253"/>
                    </a:lnTo>
                    <a:lnTo>
                      <a:pt x="45" y="253"/>
                    </a:lnTo>
                    <a:lnTo>
                      <a:pt x="45" y="252"/>
                    </a:lnTo>
                    <a:lnTo>
                      <a:pt x="45" y="253"/>
                    </a:lnTo>
                    <a:lnTo>
                      <a:pt x="43" y="252"/>
                    </a:lnTo>
                    <a:lnTo>
                      <a:pt x="42" y="252"/>
                    </a:lnTo>
                    <a:lnTo>
                      <a:pt x="42" y="253"/>
                    </a:lnTo>
                    <a:lnTo>
                      <a:pt x="41" y="253"/>
                    </a:lnTo>
                    <a:lnTo>
                      <a:pt x="41" y="252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9" y="250"/>
                    </a:lnTo>
                    <a:lnTo>
                      <a:pt x="39" y="248"/>
                    </a:lnTo>
                    <a:lnTo>
                      <a:pt x="38" y="247"/>
                    </a:lnTo>
                    <a:lnTo>
                      <a:pt x="39" y="247"/>
                    </a:lnTo>
                    <a:lnTo>
                      <a:pt x="39" y="246"/>
                    </a:lnTo>
                    <a:lnTo>
                      <a:pt x="39" y="244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39" y="240"/>
                    </a:lnTo>
                    <a:lnTo>
                      <a:pt x="39" y="239"/>
                    </a:lnTo>
                    <a:lnTo>
                      <a:pt x="39" y="238"/>
                    </a:lnTo>
                    <a:lnTo>
                      <a:pt x="39" y="236"/>
                    </a:lnTo>
                    <a:lnTo>
                      <a:pt x="38" y="236"/>
                    </a:lnTo>
                    <a:lnTo>
                      <a:pt x="38" y="235"/>
                    </a:lnTo>
                    <a:lnTo>
                      <a:pt x="38" y="234"/>
                    </a:lnTo>
                    <a:lnTo>
                      <a:pt x="38" y="233"/>
                    </a:lnTo>
                    <a:lnTo>
                      <a:pt x="38" y="231"/>
                    </a:lnTo>
                    <a:lnTo>
                      <a:pt x="38" y="230"/>
                    </a:lnTo>
                    <a:lnTo>
                      <a:pt x="38" y="229"/>
                    </a:lnTo>
                    <a:lnTo>
                      <a:pt x="38" y="227"/>
                    </a:lnTo>
                    <a:lnTo>
                      <a:pt x="38" y="226"/>
                    </a:lnTo>
                    <a:lnTo>
                      <a:pt x="39" y="226"/>
                    </a:lnTo>
                    <a:lnTo>
                      <a:pt x="39" y="225"/>
                    </a:lnTo>
                    <a:lnTo>
                      <a:pt x="41" y="225"/>
                    </a:lnTo>
                    <a:lnTo>
                      <a:pt x="41" y="223"/>
                    </a:lnTo>
                    <a:lnTo>
                      <a:pt x="41" y="222"/>
                    </a:lnTo>
                    <a:lnTo>
                      <a:pt x="41" y="221"/>
                    </a:lnTo>
                    <a:lnTo>
                      <a:pt x="39" y="221"/>
                    </a:lnTo>
                    <a:lnTo>
                      <a:pt x="39" y="219"/>
                    </a:lnTo>
                    <a:lnTo>
                      <a:pt x="39" y="218"/>
                    </a:lnTo>
                    <a:lnTo>
                      <a:pt x="38" y="218"/>
                    </a:lnTo>
                    <a:lnTo>
                      <a:pt x="38" y="217"/>
                    </a:lnTo>
                    <a:lnTo>
                      <a:pt x="38" y="216"/>
                    </a:lnTo>
                    <a:lnTo>
                      <a:pt x="37" y="216"/>
                    </a:lnTo>
                    <a:lnTo>
                      <a:pt x="37" y="214"/>
                    </a:lnTo>
                    <a:lnTo>
                      <a:pt x="35" y="214"/>
                    </a:lnTo>
                    <a:lnTo>
                      <a:pt x="35" y="213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26" y="198"/>
                    </a:lnTo>
                    <a:lnTo>
                      <a:pt x="22" y="193"/>
                    </a:lnTo>
                    <a:lnTo>
                      <a:pt x="16" y="181"/>
                    </a:lnTo>
                    <a:lnTo>
                      <a:pt x="14" y="180"/>
                    </a:lnTo>
                    <a:lnTo>
                      <a:pt x="13" y="175"/>
                    </a:lnTo>
                    <a:lnTo>
                      <a:pt x="8" y="168"/>
                    </a:lnTo>
                    <a:lnTo>
                      <a:pt x="5" y="167"/>
                    </a:lnTo>
                    <a:lnTo>
                      <a:pt x="5" y="166"/>
                    </a:lnTo>
                    <a:lnTo>
                      <a:pt x="3" y="164"/>
                    </a:lnTo>
                    <a:lnTo>
                      <a:pt x="3" y="157"/>
                    </a:lnTo>
                    <a:lnTo>
                      <a:pt x="0" y="155"/>
                    </a:lnTo>
                    <a:lnTo>
                      <a:pt x="0" y="154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2" name="Freeform 47">
                <a:extLst>
                  <a:ext uri="{FF2B5EF4-FFF2-40B4-BE49-F238E27FC236}">
                    <a16:creationId xmlns:a16="http://schemas.microsoft.com/office/drawing/2014/main" id="{0A371F23-56D0-BE3D-0D90-D3C59BEB9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22 w 552"/>
                  <a:gd name="T1" fmla="*/ 270 h 311"/>
                  <a:gd name="T2" fmla="*/ 118 w 552"/>
                  <a:gd name="T3" fmla="*/ 304 h 311"/>
                  <a:gd name="T4" fmla="*/ 109 w 552"/>
                  <a:gd name="T5" fmla="*/ 300 h 311"/>
                  <a:gd name="T6" fmla="*/ 93 w 552"/>
                  <a:gd name="T7" fmla="*/ 292 h 311"/>
                  <a:gd name="T8" fmla="*/ 79 w 552"/>
                  <a:gd name="T9" fmla="*/ 281 h 311"/>
                  <a:gd name="T10" fmla="*/ 68 w 552"/>
                  <a:gd name="T11" fmla="*/ 265 h 311"/>
                  <a:gd name="T12" fmla="*/ 68 w 552"/>
                  <a:gd name="T13" fmla="*/ 247 h 311"/>
                  <a:gd name="T14" fmla="*/ 48 w 552"/>
                  <a:gd name="T15" fmla="*/ 245 h 311"/>
                  <a:gd name="T16" fmla="*/ 38 w 552"/>
                  <a:gd name="T17" fmla="*/ 230 h 311"/>
                  <a:gd name="T18" fmla="*/ 26 w 552"/>
                  <a:gd name="T19" fmla="*/ 215 h 311"/>
                  <a:gd name="T20" fmla="*/ 8 w 552"/>
                  <a:gd name="T21" fmla="*/ 203 h 311"/>
                  <a:gd name="T22" fmla="*/ 1 w 552"/>
                  <a:gd name="T23" fmla="*/ 182 h 311"/>
                  <a:gd name="T24" fmla="*/ 4 w 552"/>
                  <a:gd name="T25" fmla="*/ 154 h 311"/>
                  <a:gd name="T26" fmla="*/ 18 w 552"/>
                  <a:gd name="T27" fmla="*/ 138 h 311"/>
                  <a:gd name="T28" fmla="*/ 26 w 552"/>
                  <a:gd name="T29" fmla="*/ 121 h 311"/>
                  <a:gd name="T30" fmla="*/ 39 w 552"/>
                  <a:gd name="T31" fmla="*/ 108 h 311"/>
                  <a:gd name="T32" fmla="*/ 43 w 552"/>
                  <a:gd name="T33" fmla="*/ 82 h 311"/>
                  <a:gd name="T34" fmla="*/ 48 w 552"/>
                  <a:gd name="T35" fmla="*/ 57 h 311"/>
                  <a:gd name="T36" fmla="*/ 89 w 552"/>
                  <a:gd name="T37" fmla="*/ 65 h 311"/>
                  <a:gd name="T38" fmla="*/ 174 w 552"/>
                  <a:gd name="T39" fmla="*/ 59 h 311"/>
                  <a:gd name="T40" fmla="*/ 219 w 552"/>
                  <a:gd name="T41" fmla="*/ 61 h 311"/>
                  <a:gd name="T42" fmla="*/ 238 w 552"/>
                  <a:gd name="T43" fmla="*/ 72 h 311"/>
                  <a:gd name="T44" fmla="*/ 263 w 552"/>
                  <a:gd name="T45" fmla="*/ 59 h 311"/>
                  <a:gd name="T46" fmla="*/ 298 w 552"/>
                  <a:gd name="T47" fmla="*/ 62 h 311"/>
                  <a:gd name="T48" fmla="*/ 312 w 552"/>
                  <a:gd name="T49" fmla="*/ 70 h 311"/>
                  <a:gd name="T50" fmla="*/ 326 w 552"/>
                  <a:gd name="T51" fmla="*/ 86 h 311"/>
                  <a:gd name="T52" fmla="*/ 339 w 552"/>
                  <a:gd name="T53" fmla="*/ 82 h 311"/>
                  <a:gd name="T54" fmla="*/ 351 w 552"/>
                  <a:gd name="T55" fmla="*/ 66 h 311"/>
                  <a:gd name="T56" fmla="*/ 363 w 552"/>
                  <a:gd name="T57" fmla="*/ 65 h 311"/>
                  <a:gd name="T58" fmla="*/ 378 w 552"/>
                  <a:gd name="T59" fmla="*/ 50 h 311"/>
                  <a:gd name="T60" fmla="*/ 391 w 552"/>
                  <a:gd name="T61" fmla="*/ 33 h 311"/>
                  <a:gd name="T62" fmla="*/ 407 w 552"/>
                  <a:gd name="T63" fmla="*/ 19 h 311"/>
                  <a:gd name="T64" fmla="*/ 416 w 552"/>
                  <a:gd name="T65" fmla="*/ 37 h 311"/>
                  <a:gd name="T66" fmla="*/ 442 w 552"/>
                  <a:gd name="T67" fmla="*/ 20 h 311"/>
                  <a:gd name="T68" fmla="*/ 458 w 552"/>
                  <a:gd name="T69" fmla="*/ 4 h 311"/>
                  <a:gd name="T70" fmla="*/ 491 w 552"/>
                  <a:gd name="T71" fmla="*/ 24 h 311"/>
                  <a:gd name="T72" fmla="*/ 514 w 552"/>
                  <a:gd name="T73" fmla="*/ 32 h 311"/>
                  <a:gd name="T74" fmla="*/ 535 w 552"/>
                  <a:gd name="T75" fmla="*/ 23 h 311"/>
                  <a:gd name="T76" fmla="*/ 548 w 552"/>
                  <a:gd name="T77" fmla="*/ 41 h 311"/>
                  <a:gd name="T78" fmla="*/ 538 w 552"/>
                  <a:gd name="T79" fmla="*/ 79 h 311"/>
                  <a:gd name="T80" fmla="*/ 534 w 552"/>
                  <a:gd name="T81" fmla="*/ 97 h 311"/>
                  <a:gd name="T82" fmla="*/ 531 w 552"/>
                  <a:gd name="T83" fmla="*/ 121 h 311"/>
                  <a:gd name="T84" fmla="*/ 520 w 552"/>
                  <a:gd name="T85" fmla="*/ 138 h 311"/>
                  <a:gd name="T86" fmla="*/ 513 w 552"/>
                  <a:gd name="T87" fmla="*/ 158 h 311"/>
                  <a:gd name="T88" fmla="*/ 491 w 552"/>
                  <a:gd name="T89" fmla="*/ 172 h 311"/>
                  <a:gd name="T90" fmla="*/ 471 w 552"/>
                  <a:gd name="T91" fmla="*/ 177 h 311"/>
                  <a:gd name="T92" fmla="*/ 452 w 552"/>
                  <a:gd name="T93" fmla="*/ 188 h 311"/>
                  <a:gd name="T94" fmla="*/ 436 w 552"/>
                  <a:gd name="T95" fmla="*/ 188 h 311"/>
                  <a:gd name="T96" fmla="*/ 412 w 552"/>
                  <a:gd name="T97" fmla="*/ 190 h 311"/>
                  <a:gd name="T98" fmla="*/ 387 w 552"/>
                  <a:gd name="T99" fmla="*/ 199 h 311"/>
                  <a:gd name="T100" fmla="*/ 367 w 552"/>
                  <a:gd name="T101" fmla="*/ 195 h 311"/>
                  <a:gd name="T102" fmla="*/ 352 w 552"/>
                  <a:gd name="T103" fmla="*/ 210 h 311"/>
                  <a:gd name="T104" fmla="*/ 330 w 552"/>
                  <a:gd name="T105" fmla="*/ 214 h 311"/>
                  <a:gd name="T106" fmla="*/ 306 w 552"/>
                  <a:gd name="T107" fmla="*/ 224 h 311"/>
                  <a:gd name="T108" fmla="*/ 300 w 552"/>
                  <a:gd name="T109" fmla="*/ 216 h 311"/>
                  <a:gd name="T110" fmla="*/ 293 w 552"/>
                  <a:gd name="T111" fmla="*/ 195 h 311"/>
                  <a:gd name="T112" fmla="*/ 281 w 552"/>
                  <a:gd name="T113" fmla="*/ 184 h 311"/>
                  <a:gd name="T114" fmla="*/ 266 w 552"/>
                  <a:gd name="T115" fmla="*/ 192 h 311"/>
                  <a:gd name="T116" fmla="*/ 246 w 552"/>
                  <a:gd name="T117" fmla="*/ 205 h 311"/>
                  <a:gd name="T118" fmla="*/ 225 w 552"/>
                  <a:gd name="T119" fmla="*/ 237 h 311"/>
                  <a:gd name="T120" fmla="*/ 223 w 552"/>
                  <a:gd name="T121" fmla="*/ 224 h 311"/>
                  <a:gd name="T122" fmla="*/ 196 w 552"/>
                  <a:gd name="T123" fmla="*/ 22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  <a:lnTo>
                      <a:pt x="551" y="69"/>
                    </a:lnTo>
                    <a:lnTo>
                      <a:pt x="551" y="67"/>
                    </a:lnTo>
                    <a:lnTo>
                      <a:pt x="550" y="67"/>
                    </a:lnTo>
                    <a:lnTo>
                      <a:pt x="550" y="69"/>
                    </a:lnTo>
                    <a:lnTo>
                      <a:pt x="548" y="71"/>
                    </a:lnTo>
                    <a:lnTo>
                      <a:pt x="543" y="72"/>
                    </a:lnTo>
                    <a:lnTo>
                      <a:pt x="542" y="72"/>
                    </a:lnTo>
                    <a:lnTo>
                      <a:pt x="541" y="72"/>
                    </a:lnTo>
                    <a:lnTo>
                      <a:pt x="541" y="74"/>
                    </a:lnTo>
                    <a:lnTo>
                      <a:pt x="539" y="72"/>
                    </a:lnTo>
                    <a:lnTo>
                      <a:pt x="539" y="74"/>
                    </a:lnTo>
                    <a:lnTo>
                      <a:pt x="538" y="74"/>
                    </a:lnTo>
                    <a:lnTo>
                      <a:pt x="538" y="75"/>
                    </a:lnTo>
                    <a:lnTo>
                      <a:pt x="538" y="76"/>
                    </a:lnTo>
                    <a:lnTo>
                      <a:pt x="538" y="78"/>
                    </a:lnTo>
                    <a:lnTo>
                      <a:pt x="538" y="79"/>
                    </a:lnTo>
                    <a:lnTo>
                      <a:pt x="538" y="80"/>
                    </a:lnTo>
                    <a:lnTo>
                      <a:pt x="537" y="80"/>
                    </a:lnTo>
                    <a:lnTo>
                      <a:pt x="537" y="82"/>
                    </a:lnTo>
                    <a:lnTo>
                      <a:pt x="535" y="82"/>
                    </a:lnTo>
                    <a:lnTo>
                      <a:pt x="535" y="83"/>
                    </a:lnTo>
                    <a:lnTo>
                      <a:pt x="537" y="83"/>
                    </a:lnTo>
                    <a:lnTo>
                      <a:pt x="537" y="84"/>
                    </a:lnTo>
                    <a:lnTo>
                      <a:pt x="537" y="86"/>
                    </a:lnTo>
                    <a:lnTo>
                      <a:pt x="537" y="87"/>
                    </a:lnTo>
                    <a:lnTo>
                      <a:pt x="535" y="87"/>
                    </a:lnTo>
                    <a:lnTo>
                      <a:pt x="537" y="88"/>
                    </a:lnTo>
                    <a:lnTo>
                      <a:pt x="538" y="88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7" y="91"/>
                    </a:lnTo>
                    <a:lnTo>
                      <a:pt x="538" y="91"/>
                    </a:lnTo>
                    <a:lnTo>
                      <a:pt x="537" y="91"/>
                    </a:lnTo>
                    <a:lnTo>
                      <a:pt x="537" y="92"/>
                    </a:lnTo>
                    <a:lnTo>
                      <a:pt x="537" y="93"/>
                    </a:lnTo>
                    <a:lnTo>
                      <a:pt x="535" y="93"/>
                    </a:lnTo>
                    <a:lnTo>
                      <a:pt x="535" y="95"/>
                    </a:lnTo>
                    <a:lnTo>
                      <a:pt x="535" y="96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4" y="99"/>
                    </a:lnTo>
                    <a:lnTo>
                      <a:pt x="534" y="100"/>
                    </a:lnTo>
                    <a:lnTo>
                      <a:pt x="533" y="100"/>
                    </a:lnTo>
                    <a:lnTo>
                      <a:pt x="533" y="101"/>
                    </a:lnTo>
                    <a:lnTo>
                      <a:pt x="531" y="101"/>
                    </a:lnTo>
                    <a:lnTo>
                      <a:pt x="531" y="103"/>
                    </a:lnTo>
                    <a:lnTo>
                      <a:pt x="531" y="104"/>
                    </a:lnTo>
                    <a:lnTo>
                      <a:pt x="531" y="105"/>
                    </a:lnTo>
                    <a:lnTo>
                      <a:pt x="531" y="106"/>
                    </a:lnTo>
                    <a:lnTo>
                      <a:pt x="531" y="108"/>
                    </a:lnTo>
                    <a:lnTo>
                      <a:pt x="530" y="108"/>
                    </a:lnTo>
                    <a:lnTo>
                      <a:pt x="530" y="109"/>
                    </a:lnTo>
                    <a:lnTo>
                      <a:pt x="530" y="110"/>
                    </a:lnTo>
                    <a:lnTo>
                      <a:pt x="530" y="112"/>
                    </a:lnTo>
                    <a:lnTo>
                      <a:pt x="530" y="113"/>
                    </a:lnTo>
                    <a:lnTo>
                      <a:pt x="530" y="114"/>
                    </a:lnTo>
                    <a:lnTo>
                      <a:pt x="530" y="116"/>
                    </a:lnTo>
                    <a:lnTo>
                      <a:pt x="531" y="116"/>
                    </a:lnTo>
                    <a:lnTo>
                      <a:pt x="531" y="117"/>
                    </a:lnTo>
                    <a:lnTo>
                      <a:pt x="531" y="118"/>
                    </a:lnTo>
                    <a:lnTo>
                      <a:pt x="533" y="118"/>
                    </a:lnTo>
                    <a:lnTo>
                      <a:pt x="533" y="120"/>
                    </a:lnTo>
                    <a:lnTo>
                      <a:pt x="531" y="120"/>
                    </a:lnTo>
                    <a:lnTo>
                      <a:pt x="531" y="121"/>
                    </a:lnTo>
                    <a:lnTo>
                      <a:pt x="533" y="121"/>
                    </a:lnTo>
                    <a:lnTo>
                      <a:pt x="531" y="121"/>
                    </a:lnTo>
                    <a:lnTo>
                      <a:pt x="531" y="122"/>
                    </a:lnTo>
                    <a:lnTo>
                      <a:pt x="533" y="122"/>
                    </a:lnTo>
                    <a:lnTo>
                      <a:pt x="533" y="124"/>
                    </a:lnTo>
                    <a:lnTo>
                      <a:pt x="531" y="124"/>
                    </a:lnTo>
                    <a:lnTo>
                      <a:pt x="531" y="125"/>
                    </a:lnTo>
                    <a:lnTo>
                      <a:pt x="530" y="125"/>
                    </a:lnTo>
                    <a:lnTo>
                      <a:pt x="530" y="126"/>
                    </a:lnTo>
                    <a:lnTo>
                      <a:pt x="530" y="127"/>
                    </a:lnTo>
                    <a:lnTo>
                      <a:pt x="529" y="127"/>
                    </a:lnTo>
                    <a:lnTo>
                      <a:pt x="528" y="127"/>
                    </a:lnTo>
                    <a:lnTo>
                      <a:pt x="528" y="129"/>
                    </a:lnTo>
                    <a:lnTo>
                      <a:pt x="526" y="129"/>
                    </a:lnTo>
                    <a:lnTo>
                      <a:pt x="526" y="130"/>
                    </a:lnTo>
                    <a:lnTo>
                      <a:pt x="525" y="130"/>
                    </a:lnTo>
                    <a:lnTo>
                      <a:pt x="525" y="131"/>
                    </a:lnTo>
                    <a:lnTo>
                      <a:pt x="525" y="133"/>
                    </a:lnTo>
                    <a:lnTo>
                      <a:pt x="524" y="133"/>
                    </a:lnTo>
                    <a:lnTo>
                      <a:pt x="522" y="133"/>
                    </a:lnTo>
                    <a:lnTo>
                      <a:pt x="522" y="134"/>
                    </a:lnTo>
                    <a:lnTo>
                      <a:pt x="521" y="134"/>
                    </a:lnTo>
                    <a:lnTo>
                      <a:pt x="521" y="135"/>
                    </a:lnTo>
                    <a:lnTo>
                      <a:pt x="520" y="135"/>
                    </a:lnTo>
                    <a:lnTo>
                      <a:pt x="520" y="137"/>
                    </a:lnTo>
                    <a:lnTo>
                      <a:pt x="520" y="138"/>
                    </a:lnTo>
                    <a:lnTo>
                      <a:pt x="518" y="138"/>
                    </a:lnTo>
                    <a:lnTo>
                      <a:pt x="518" y="139"/>
                    </a:lnTo>
                    <a:lnTo>
                      <a:pt x="517" y="139"/>
                    </a:lnTo>
                    <a:lnTo>
                      <a:pt x="516" y="139"/>
                    </a:lnTo>
                    <a:lnTo>
                      <a:pt x="516" y="141"/>
                    </a:lnTo>
                    <a:lnTo>
                      <a:pt x="514" y="141"/>
                    </a:lnTo>
                    <a:lnTo>
                      <a:pt x="516" y="141"/>
                    </a:lnTo>
                    <a:lnTo>
                      <a:pt x="516" y="142"/>
                    </a:lnTo>
                    <a:lnTo>
                      <a:pt x="516" y="143"/>
                    </a:lnTo>
                    <a:lnTo>
                      <a:pt x="514" y="143"/>
                    </a:lnTo>
                    <a:lnTo>
                      <a:pt x="514" y="144"/>
                    </a:lnTo>
                    <a:lnTo>
                      <a:pt x="514" y="146"/>
                    </a:lnTo>
                    <a:lnTo>
                      <a:pt x="514" y="147"/>
                    </a:lnTo>
                    <a:lnTo>
                      <a:pt x="514" y="148"/>
                    </a:lnTo>
                    <a:lnTo>
                      <a:pt x="516" y="148"/>
                    </a:lnTo>
                    <a:lnTo>
                      <a:pt x="516" y="150"/>
                    </a:lnTo>
                    <a:lnTo>
                      <a:pt x="516" y="151"/>
                    </a:lnTo>
                    <a:lnTo>
                      <a:pt x="516" y="152"/>
                    </a:lnTo>
                    <a:lnTo>
                      <a:pt x="514" y="152"/>
                    </a:lnTo>
                    <a:lnTo>
                      <a:pt x="514" y="154"/>
                    </a:lnTo>
                    <a:lnTo>
                      <a:pt x="514" y="155"/>
                    </a:lnTo>
                    <a:lnTo>
                      <a:pt x="514" y="156"/>
                    </a:lnTo>
                    <a:lnTo>
                      <a:pt x="516" y="156"/>
                    </a:lnTo>
                    <a:lnTo>
                      <a:pt x="516" y="158"/>
                    </a:lnTo>
                    <a:lnTo>
                      <a:pt x="514" y="158"/>
                    </a:lnTo>
                    <a:lnTo>
                      <a:pt x="513" y="158"/>
                    </a:lnTo>
                    <a:lnTo>
                      <a:pt x="513" y="159"/>
                    </a:lnTo>
                    <a:lnTo>
                      <a:pt x="512" y="159"/>
                    </a:lnTo>
                    <a:lnTo>
                      <a:pt x="511" y="159"/>
                    </a:lnTo>
                    <a:lnTo>
                      <a:pt x="509" y="159"/>
                    </a:lnTo>
                    <a:lnTo>
                      <a:pt x="509" y="160"/>
                    </a:lnTo>
                    <a:lnTo>
                      <a:pt x="508" y="160"/>
                    </a:lnTo>
                    <a:lnTo>
                      <a:pt x="508" y="161"/>
                    </a:lnTo>
                    <a:lnTo>
                      <a:pt x="507" y="161"/>
                    </a:lnTo>
                    <a:lnTo>
                      <a:pt x="505" y="163"/>
                    </a:lnTo>
                    <a:lnTo>
                      <a:pt x="504" y="163"/>
                    </a:lnTo>
                    <a:lnTo>
                      <a:pt x="504" y="164"/>
                    </a:lnTo>
                    <a:lnTo>
                      <a:pt x="503" y="164"/>
                    </a:lnTo>
                    <a:lnTo>
                      <a:pt x="503" y="165"/>
                    </a:lnTo>
                    <a:lnTo>
                      <a:pt x="501" y="167"/>
                    </a:lnTo>
                    <a:lnTo>
                      <a:pt x="500" y="167"/>
                    </a:lnTo>
                    <a:lnTo>
                      <a:pt x="499" y="167"/>
                    </a:lnTo>
                    <a:lnTo>
                      <a:pt x="499" y="168"/>
                    </a:lnTo>
                    <a:lnTo>
                      <a:pt x="499" y="169"/>
                    </a:lnTo>
                    <a:lnTo>
                      <a:pt x="497" y="169"/>
                    </a:lnTo>
                    <a:lnTo>
                      <a:pt x="496" y="169"/>
                    </a:lnTo>
                    <a:lnTo>
                      <a:pt x="495" y="169"/>
                    </a:lnTo>
                    <a:lnTo>
                      <a:pt x="493" y="169"/>
                    </a:lnTo>
                    <a:lnTo>
                      <a:pt x="493" y="171"/>
                    </a:lnTo>
                    <a:lnTo>
                      <a:pt x="492" y="171"/>
                    </a:lnTo>
                    <a:lnTo>
                      <a:pt x="491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90" y="173"/>
                    </a:lnTo>
                    <a:lnTo>
                      <a:pt x="488" y="173"/>
                    </a:lnTo>
                    <a:lnTo>
                      <a:pt x="488" y="175"/>
                    </a:lnTo>
                    <a:lnTo>
                      <a:pt x="487" y="175"/>
                    </a:lnTo>
                    <a:lnTo>
                      <a:pt x="487" y="173"/>
                    </a:lnTo>
                    <a:lnTo>
                      <a:pt x="487" y="175"/>
                    </a:lnTo>
                    <a:lnTo>
                      <a:pt x="486" y="175"/>
                    </a:lnTo>
                    <a:lnTo>
                      <a:pt x="486" y="173"/>
                    </a:lnTo>
                    <a:lnTo>
                      <a:pt x="484" y="173"/>
                    </a:lnTo>
                    <a:lnTo>
                      <a:pt x="484" y="175"/>
                    </a:lnTo>
                    <a:lnTo>
                      <a:pt x="483" y="175"/>
                    </a:lnTo>
                    <a:lnTo>
                      <a:pt x="482" y="175"/>
                    </a:lnTo>
                    <a:lnTo>
                      <a:pt x="480" y="175"/>
                    </a:lnTo>
                    <a:lnTo>
                      <a:pt x="480" y="173"/>
                    </a:lnTo>
                    <a:lnTo>
                      <a:pt x="480" y="175"/>
                    </a:lnTo>
                    <a:lnTo>
                      <a:pt x="479" y="175"/>
                    </a:lnTo>
                    <a:lnTo>
                      <a:pt x="479" y="176"/>
                    </a:lnTo>
                    <a:lnTo>
                      <a:pt x="478" y="175"/>
                    </a:lnTo>
                    <a:lnTo>
                      <a:pt x="476" y="175"/>
                    </a:lnTo>
                    <a:lnTo>
                      <a:pt x="476" y="176"/>
                    </a:lnTo>
                    <a:lnTo>
                      <a:pt x="475" y="176"/>
                    </a:lnTo>
                    <a:lnTo>
                      <a:pt x="474" y="176"/>
                    </a:lnTo>
                    <a:lnTo>
                      <a:pt x="474" y="177"/>
                    </a:lnTo>
                    <a:lnTo>
                      <a:pt x="473" y="177"/>
                    </a:lnTo>
                    <a:lnTo>
                      <a:pt x="471" y="177"/>
                    </a:lnTo>
                    <a:lnTo>
                      <a:pt x="471" y="178"/>
                    </a:lnTo>
                    <a:lnTo>
                      <a:pt x="470" y="178"/>
                    </a:lnTo>
                    <a:lnTo>
                      <a:pt x="469" y="178"/>
                    </a:lnTo>
                    <a:lnTo>
                      <a:pt x="467" y="178"/>
                    </a:lnTo>
                    <a:lnTo>
                      <a:pt x="467" y="180"/>
                    </a:lnTo>
                    <a:lnTo>
                      <a:pt x="466" y="180"/>
                    </a:lnTo>
                    <a:lnTo>
                      <a:pt x="466" y="178"/>
                    </a:lnTo>
                    <a:lnTo>
                      <a:pt x="465" y="178"/>
                    </a:lnTo>
                    <a:lnTo>
                      <a:pt x="463" y="178"/>
                    </a:lnTo>
                    <a:lnTo>
                      <a:pt x="463" y="180"/>
                    </a:lnTo>
                    <a:lnTo>
                      <a:pt x="462" y="180"/>
                    </a:lnTo>
                    <a:lnTo>
                      <a:pt x="461" y="180"/>
                    </a:lnTo>
                    <a:lnTo>
                      <a:pt x="459" y="180"/>
                    </a:lnTo>
                    <a:lnTo>
                      <a:pt x="459" y="181"/>
                    </a:lnTo>
                    <a:lnTo>
                      <a:pt x="459" y="182"/>
                    </a:lnTo>
                    <a:lnTo>
                      <a:pt x="458" y="182"/>
                    </a:lnTo>
                    <a:lnTo>
                      <a:pt x="457" y="182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4" y="184"/>
                    </a:lnTo>
                    <a:lnTo>
                      <a:pt x="453" y="185"/>
                    </a:lnTo>
                    <a:lnTo>
                      <a:pt x="452" y="185"/>
                    </a:lnTo>
                    <a:lnTo>
                      <a:pt x="452" y="186"/>
                    </a:lnTo>
                    <a:lnTo>
                      <a:pt x="450" y="186"/>
                    </a:lnTo>
                    <a:lnTo>
                      <a:pt x="450" y="188"/>
                    </a:lnTo>
                    <a:lnTo>
                      <a:pt x="452" y="188"/>
                    </a:lnTo>
                    <a:lnTo>
                      <a:pt x="450" y="188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8" y="188"/>
                    </a:lnTo>
                    <a:lnTo>
                      <a:pt x="448" y="186"/>
                    </a:lnTo>
                    <a:lnTo>
                      <a:pt x="448" y="185"/>
                    </a:lnTo>
                    <a:lnTo>
                      <a:pt x="446" y="185"/>
                    </a:lnTo>
                    <a:lnTo>
                      <a:pt x="446" y="186"/>
                    </a:lnTo>
                    <a:lnTo>
                      <a:pt x="445" y="186"/>
                    </a:lnTo>
                    <a:lnTo>
                      <a:pt x="445" y="185"/>
                    </a:lnTo>
                    <a:lnTo>
                      <a:pt x="444" y="185"/>
                    </a:lnTo>
                    <a:lnTo>
                      <a:pt x="442" y="185"/>
                    </a:lnTo>
                    <a:lnTo>
                      <a:pt x="444" y="185"/>
                    </a:lnTo>
                    <a:lnTo>
                      <a:pt x="444" y="186"/>
                    </a:lnTo>
                    <a:lnTo>
                      <a:pt x="442" y="186"/>
                    </a:lnTo>
                    <a:lnTo>
                      <a:pt x="442" y="185"/>
                    </a:lnTo>
                    <a:lnTo>
                      <a:pt x="441" y="185"/>
                    </a:lnTo>
                    <a:lnTo>
                      <a:pt x="441" y="186"/>
                    </a:lnTo>
                    <a:lnTo>
                      <a:pt x="440" y="186"/>
                    </a:lnTo>
                    <a:lnTo>
                      <a:pt x="439" y="186"/>
                    </a:lnTo>
                    <a:lnTo>
                      <a:pt x="439" y="188"/>
                    </a:lnTo>
                    <a:lnTo>
                      <a:pt x="437" y="188"/>
                    </a:lnTo>
                    <a:lnTo>
                      <a:pt x="436" y="188"/>
                    </a:lnTo>
                    <a:lnTo>
                      <a:pt x="436" y="189"/>
                    </a:lnTo>
                    <a:lnTo>
                      <a:pt x="435" y="189"/>
                    </a:lnTo>
                    <a:lnTo>
                      <a:pt x="433" y="190"/>
                    </a:lnTo>
                    <a:lnTo>
                      <a:pt x="433" y="192"/>
                    </a:lnTo>
                    <a:lnTo>
                      <a:pt x="432" y="192"/>
                    </a:lnTo>
                    <a:lnTo>
                      <a:pt x="432" y="190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29" y="192"/>
                    </a:lnTo>
                    <a:lnTo>
                      <a:pt x="429" y="190"/>
                    </a:lnTo>
                    <a:lnTo>
                      <a:pt x="428" y="190"/>
                    </a:lnTo>
                    <a:lnTo>
                      <a:pt x="427" y="190"/>
                    </a:lnTo>
                    <a:lnTo>
                      <a:pt x="425" y="190"/>
                    </a:lnTo>
                    <a:lnTo>
                      <a:pt x="425" y="192"/>
                    </a:lnTo>
                    <a:lnTo>
                      <a:pt x="424" y="192"/>
                    </a:lnTo>
                    <a:lnTo>
                      <a:pt x="423" y="192"/>
                    </a:lnTo>
                    <a:lnTo>
                      <a:pt x="421" y="192"/>
                    </a:lnTo>
                    <a:lnTo>
                      <a:pt x="420" y="192"/>
                    </a:lnTo>
                    <a:lnTo>
                      <a:pt x="419" y="190"/>
                    </a:lnTo>
                    <a:lnTo>
                      <a:pt x="418" y="190"/>
                    </a:lnTo>
                    <a:lnTo>
                      <a:pt x="416" y="190"/>
                    </a:lnTo>
                    <a:lnTo>
                      <a:pt x="415" y="190"/>
                    </a:lnTo>
                    <a:lnTo>
                      <a:pt x="414" y="190"/>
                    </a:lnTo>
                    <a:lnTo>
                      <a:pt x="412" y="190"/>
                    </a:lnTo>
                    <a:lnTo>
                      <a:pt x="412" y="192"/>
                    </a:lnTo>
                    <a:lnTo>
                      <a:pt x="411" y="192"/>
                    </a:lnTo>
                    <a:lnTo>
                      <a:pt x="410" y="193"/>
                    </a:lnTo>
                    <a:lnTo>
                      <a:pt x="408" y="194"/>
                    </a:lnTo>
                    <a:lnTo>
                      <a:pt x="407" y="194"/>
                    </a:lnTo>
                    <a:lnTo>
                      <a:pt x="407" y="195"/>
                    </a:lnTo>
                    <a:lnTo>
                      <a:pt x="406" y="195"/>
                    </a:lnTo>
                    <a:lnTo>
                      <a:pt x="404" y="195"/>
                    </a:lnTo>
                    <a:lnTo>
                      <a:pt x="403" y="195"/>
                    </a:lnTo>
                    <a:lnTo>
                      <a:pt x="402" y="195"/>
                    </a:lnTo>
                    <a:lnTo>
                      <a:pt x="402" y="197"/>
                    </a:lnTo>
                    <a:lnTo>
                      <a:pt x="401" y="197"/>
                    </a:lnTo>
                    <a:lnTo>
                      <a:pt x="399" y="197"/>
                    </a:lnTo>
                    <a:lnTo>
                      <a:pt x="398" y="197"/>
                    </a:lnTo>
                    <a:lnTo>
                      <a:pt x="398" y="198"/>
                    </a:lnTo>
                    <a:lnTo>
                      <a:pt x="397" y="198"/>
                    </a:lnTo>
                    <a:lnTo>
                      <a:pt x="395" y="198"/>
                    </a:lnTo>
                    <a:lnTo>
                      <a:pt x="395" y="197"/>
                    </a:lnTo>
                    <a:lnTo>
                      <a:pt x="394" y="197"/>
                    </a:lnTo>
                    <a:lnTo>
                      <a:pt x="394" y="198"/>
                    </a:lnTo>
                    <a:lnTo>
                      <a:pt x="393" y="198"/>
                    </a:lnTo>
                    <a:lnTo>
                      <a:pt x="391" y="198"/>
                    </a:lnTo>
                    <a:lnTo>
                      <a:pt x="390" y="198"/>
                    </a:lnTo>
                    <a:lnTo>
                      <a:pt x="389" y="198"/>
                    </a:lnTo>
                    <a:lnTo>
                      <a:pt x="387" y="198"/>
                    </a:lnTo>
                    <a:lnTo>
                      <a:pt x="387" y="199"/>
                    </a:lnTo>
                    <a:lnTo>
                      <a:pt x="387" y="198"/>
                    </a:lnTo>
                    <a:lnTo>
                      <a:pt x="386" y="198"/>
                    </a:lnTo>
                    <a:lnTo>
                      <a:pt x="385" y="198"/>
                    </a:lnTo>
                    <a:lnTo>
                      <a:pt x="384" y="198"/>
                    </a:lnTo>
                    <a:lnTo>
                      <a:pt x="384" y="197"/>
                    </a:lnTo>
                    <a:lnTo>
                      <a:pt x="382" y="197"/>
                    </a:lnTo>
                    <a:lnTo>
                      <a:pt x="382" y="195"/>
                    </a:lnTo>
                    <a:lnTo>
                      <a:pt x="381" y="195"/>
                    </a:lnTo>
                    <a:lnTo>
                      <a:pt x="381" y="194"/>
                    </a:lnTo>
                    <a:lnTo>
                      <a:pt x="380" y="193"/>
                    </a:lnTo>
                    <a:lnTo>
                      <a:pt x="378" y="193"/>
                    </a:lnTo>
                    <a:lnTo>
                      <a:pt x="378" y="192"/>
                    </a:lnTo>
                    <a:lnTo>
                      <a:pt x="377" y="192"/>
                    </a:lnTo>
                    <a:lnTo>
                      <a:pt x="376" y="192"/>
                    </a:lnTo>
                    <a:lnTo>
                      <a:pt x="374" y="192"/>
                    </a:lnTo>
                    <a:lnTo>
                      <a:pt x="373" y="192"/>
                    </a:lnTo>
                    <a:lnTo>
                      <a:pt x="373" y="190"/>
                    </a:lnTo>
                    <a:lnTo>
                      <a:pt x="372" y="190"/>
                    </a:lnTo>
                    <a:lnTo>
                      <a:pt x="370" y="190"/>
                    </a:lnTo>
                    <a:lnTo>
                      <a:pt x="369" y="190"/>
                    </a:lnTo>
                    <a:lnTo>
                      <a:pt x="368" y="190"/>
                    </a:lnTo>
                    <a:lnTo>
                      <a:pt x="368" y="192"/>
                    </a:lnTo>
                    <a:lnTo>
                      <a:pt x="368" y="193"/>
                    </a:lnTo>
                    <a:lnTo>
                      <a:pt x="367" y="193"/>
                    </a:lnTo>
                    <a:lnTo>
                      <a:pt x="367" y="194"/>
                    </a:lnTo>
                    <a:lnTo>
                      <a:pt x="367" y="195"/>
                    </a:lnTo>
                    <a:lnTo>
                      <a:pt x="367" y="197"/>
                    </a:lnTo>
                    <a:lnTo>
                      <a:pt x="367" y="198"/>
                    </a:lnTo>
                    <a:lnTo>
                      <a:pt x="367" y="199"/>
                    </a:lnTo>
                    <a:lnTo>
                      <a:pt x="367" y="201"/>
                    </a:lnTo>
                    <a:lnTo>
                      <a:pt x="365" y="201"/>
                    </a:lnTo>
                    <a:lnTo>
                      <a:pt x="365" y="202"/>
                    </a:lnTo>
                    <a:lnTo>
                      <a:pt x="365" y="203"/>
                    </a:lnTo>
                    <a:lnTo>
                      <a:pt x="365" y="205"/>
                    </a:lnTo>
                    <a:lnTo>
                      <a:pt x="365" y="206"/>
                    </a:lnTo>
                    <a:lnTo>
                      <a:pt x="365" y="207"/>
                    </a:lnTo>
                    <a:lnTo>
                      <a:pt x="365" y="209"/>
                    </a:lnTo>
                    <a:lnTo>
                      <a:pt x="365" y="210"/>
                    </a:lnTo>
                    <a:lnTo>
                      <a:pt x="365" y="211"/>
                    </a:lnTo>
                    <a:lnTo>
                      <a:pt x="364" y="211"/>
                    </a:lnTo>
                    <a:lnTo>
                      <a:pt x="364" y="213"/>
                    </a:lnTo>
                    <a:lnTo>
                      <a:pt x="363" y="213"/>
                    </a:lnTo>
                    <a:lnTo>
                      <a:pt x="361" y="213"/>
                    </a:lnTo>
                    <a:lnTo>
                      <a:pt x="360" y="213"/>
                    </a:lnTo>
                    <a:lnTo>
                      <a:pt x="360" y="214"/>
                    </a:lnTo>
                    <a:lnTo>
                      <a:pt x="360" y="213"/>
                    </a:lnTo>
                    <a:lnTo>
                      <a:pt x="359" y="213"/>
                    </a:lnTo>
                    <a:lnTo>
                      <a:pt x="357" y="213"/>
                    </a:lnTo>
                    <a:lnTo>
                      <a:pt x="356" y="211"/>
                    </a:lnTo>
                    <a:lnTo>
                      <a:pt x="355" y="211"/>
                    </a:lnTo>
                    <a:lnTo>
                      <a:pt x="353" y="210"/>
                    </a:lnTo>
                    <a:lnTo>
                      <a:pt x="352" y="210"/>
                    </a:lnTo>
                    <a:lnTo>
                      <a:pt x="352" y="209"/>
                    </a:lnTo>
                    <a:lnTo>
                      <a:pt x="351" y="209"/>
                    </a:lnTo>
                    <a:lnTo>
                      <a:pt x="349" y="209"/>
                    </a:lnTo>
                    <a:lnTo>
                      <a:pt x="348" y="209"/>
                    </a:lnTo>
                    <a:lnTo>
                      <a:pt x="347" y="209"/>
                    </a:lnTo>
                    <a:lnTo>
                      <a:pt x="347" y="210"/>
                    </a:lnTo>
                    <a:lnTo>
                      <a:pt x="346" y="210"/>
                    </a:lnTo>
                    <a:lnTo>
                      <a:pt x="346" y="211"/>
                    </a:lnTo>
                    <a:lnTo>
                      <a:pt x="344" y="211"/>
                    </a:lnTo>
                    <a:lnTo>
                      <a:pt x="344" y="213"/>
                    </a:lnTo>
                    <a:lnTo>
                      <a:pt x="343" y="213"/>
                    </a:lnTo>
                    <a:lnTo>
                      <a:pt x="343" y="214"/>
                    </a:lnTo>
                    <a:lnTo>
                      <a:pt x="343" y="215"/>
                    </a:lnTo>
                    <a:lnTo>
                      <a:pt x="342" y="215"/>
                    </a:lnTo>
                    <a:lnTo>
                      <a:pt x="342" y="216"/>
                    </a:lnTo>
                    <a:lnTo>
                      <a:pt x="340" y="216"/>
                    </a:lnTo>
                    <a:lnTo>
                      <a:pt x="339" y="216"/>
                    </a:lnTo>
                    <a:lnTo>
                      <a:pt x="338" y="216"/>
                    </a:lnTo>
                    <a:lnTo>
                      <a:pt x="336" y="216"/>
                    </a:lnTo>
                    <a:lnTo>
                      <a:pt x="336" y="218"/>
                    </a:lnTo>
                    <a:lnTo>
                      <a:pt x="335" y="216"/>
                    </a:lnTo>
                    <a:lnTo>
                      <a:pt x="334" y="216"/>
                    </a:lnTo>
                    <a:lnTo>
                      <a:pt x="332" y="215"/>
                    </a:lnTo>
                    <a:lnTo>
                      <a:pt x="331" y="215"/>
                    </a:lnTo>
                    <a:lnTo>
                      <a:pt x="330" y="215"/>
                    </a:lnTo>
                    <a:lnTo>
                      <a:pt x="330" y="214"/>
                    </a:lnTo>
                    <a:lnTo>
                      <a:pt x="329" y="214"/>
                    </a:lnTo>
                    <a:lnTo>
                      <a:pt x="327" y="214"/>
                    </a:lnTo>
                    <a:lnTo>
                      <a:pt x="326" y="214"/>
                    </a:lnTo>
                    <a:lnTo>
                      <a:pt x="326" y="215"/>
                    </a:lnTo>
                    <a:lnTo>
                      <a:pt x="325" y="215"/>
                    </a:lnTo>
                    <a:lnTo>
                      <a:pt x="323" y="215"/>
                    </a:lnTo>
                    <a:lnTo>
                      <a:pt x="322" y="214"/>
                    </a:lnTo>
                    <a:lnTo>
                      <a:pt x="321" y="214"/>
                    </a:lnTo>
                    <a:lnTo>
                      <a:pt x="319" y="214"/>
                    </a:lnTo>
                    <a:lnTo>
                      <a:pt x="318" y="214"/>
                    </a:lnTo>
                    <a:lnTo>
                      <a:pt x="318" y="215"/>
                    </a:lnTo>
                    <a:lnTo>
                      <a:pt x="317" y="215"/>
                    </a:lnTo>
                    <a:lnTo>
                      <a:pt x="315" y="215"/>
                    </a:lnTo>
                    <a:lnTo>
                      <a:pt x="315" y="216"/>
                    </a:lnTo>
                    <a:lnTo>
                      <a:pt x="315" y="218"/>
                    </a:lnTo>
                    <a:lnTo>
                      <a:pt x="314" y="218"/>
                    </a:lnTo>
                    <a:lnTo>
                      <a:pt x="314" y="219"/>
                    </a:lnTo>
                    <a:lnTo>
                      <a:pt x="313" y="219"/>
                    </a:lnTo>
                    <a:lnTo>
                      <a:pt x="313" y="220"/>
                    </a:lnTo>
                    <a:lnTo>
                      <a:pt x="313" y="222"/>
                    </a:lnTo>
                    <a:lnTo>
                      <a:pt x="312" y="222"/>
                    </a:lnTo>
                    <a:lnTo>
                      <a:pt x="312" y="223"/>
                    </a:lnTo>
                    <a:lnTo>
                      <a:pt x="310" y="224"/>
                    </a:lnTo>
                    <a:lnTo>
                      <a:pt x="309" y="224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5" y="223"/>
                    </a:lnTo>
                    <a:lnTo>
                      <a:pt x="305" y="222"/>
                    </a:lnTo>
                    <a:lnTo>
                      <a:pt x="305" y="220"/>
                    </a:lnTo>
                    <a:lnTo>
                      <a:pt x="304" y="220"/>
                    </a:lnTo>
                    <a:lnTo>
                      <a:pt x="304" y="219"/>
                    </a:lnTo>
                    <a:lnTo>
                      <a:pt x="302" y="219"/>
                    </a:lnTo>
                    <a:lnTo>
                      <a:pt x="301" y="219"/>
                    </a:lnTo>
                    <a:lnTo>
                      <a:pt x="301" y="220"/>
                    </a:lnTo>
                    <a:lnTo>
                      <a:pt x="300" y="220"/>
                    </a:lnTo>
                    <a:lnTo>
                      <a:pt x="300" y="222"/>
                    </a:lnTo>
                    <a:lnTo>
                      <a:pt x="298" y="222"/>
                    </a:lnTo>
                    <a:lnTo>
                      <a:pt x="298" y="223"/>
                    </a:lnTo>
                    <a:lnTo>
                      <a:pt x="298" y="224"/>
                    </a:lnTo>
                    <a:lnTo>
                      <a:pt x="297" y="226"/>
                    </a:lnTo>
                    <a:lnTo>
                      <a:pt x="296" y="224"/>
                    </a:lnTo>
                    <a:lnTo>
                      <a:pt x="295" y="224"/>
                    </a:lnTo>
                    <a:lnTo>
                      <a:pt x="295" y="223"/>
                    </a:lnTo>
                    <a:lnTo>
                      <a:pt x="295" y="222"/>
                    </a:lnTo>
                    <a:lnTo>
                      <a:pt x="295" y="220"/>
                    </a:lnTo>
                    <a:lnTo>
                      <a:pt x="295" y="219"/>
                    </a:lnTo>
                    <a:lnTo>
                      <a:pt x="296" y="219"/>
                    </a:lnTo>
                    <a:lnTo>
                      <a:pt x="297" y="219"/>
                    </a:lnTo>
                    <a:lnTo>
                      <a:pt x="297" y="218"/>
                    </a:lnTo>
                    <a:lnTo>
                      <a:pt x="298" y="218"/>
                    </a:lnTo>
                    <a:lnTo>
                      <a:pt x="298" y="216"/>
                    </a:lnTo>
                    <a:lnTo>
                      <a:pt x="300" y="216"/>
                    </a:lnTo>
                    <a:lnTo>
                      <a:pt x="300" y="215"/>
                    </a:lnTo>
                    <a:lnTo>
                      <a:pt x="301" y="215"/>
                    </a:lnTo>
                    <a:lnTo>
                      <a:pt x="301" y="214"/>
                    </a:lnTo>
                    <a:lnTo>
                      <a:pt x="302" y="214"/>
                    </a:lnTo>
                    <a:lnTo>
                      <a:pt x="302" y="213"/>
                    </a:lnTo>
                    <a:lnTo>
                      <a:pt x="304" y="213"/>
                    </a:lnTo>
                    <a:lnTo>
                      <a:pt x="304" y="211"/>
                    </a:lnTo>
                    <a:lnTo>
                      <a:pt x="305" y="210"/>
                    </a:lnTo>
                    <a:lnTo>
                      <a:pt x="305" y="209"/>
                    </a:lnTo>
                    <a:lnTo>
                      <a:pt x="304" y="209"/>
                    </a:lnTo>
                    <a:lnTo>
                      <a:pt x="304" y="207"/>
                    </a:lnTo>
                    <a:lnTo>
                      <a:pt x="304" y="206"/>
                    </a:lnTo>
                    <a:lnTo>
                      <a:pt x="302" y="206"/>
                    </a:lnTo>
                    <a:lnTo>
                      <a:pt x="302" y="205"/>
                    </a:lnTo>
                    <a:lnTo>
                      <a:pt x="302" y="203"/>
                    </a:lnTo>
                    <a:lnTo>
                      <a:pt x="302" y="202"/>
                    </a:lnTo>
                    <a:lnTo>
                      <a:pt x="301" y="202"/>
                    </a:lnTo>
                    <a:lnTo>
                      <a:pt x="300" y="201"/>
                    </a:lnTo>
                    <a:lnTo>
                      <a:pt x="298" y="199"/>
                    </a:lnTo>
                    <a:lnTo>
                      <a:pt x="297" y="199"/>
                    </a:lnTo>
                    <a:lnTo>
                      <a:pt x="296" y="199"/>
                    </a:lnTo>
                    <a:lnTo>
                      <a:pt x="296" y="198"/>
                    </a:lnTo>
                    <a:lnTo>
                      <a:pt x="295" y="198"/>
                    </a:lnTo>
                    <a:lnTo>
                      <a:pt x="295" y="197"/>
                    </a:lnTo>
                    <a:lnTo>
                      <a:pt x="293" y="197"/>
                    </a:lnTo>
                    <a:lnTo>
                      <a:pt x="293" y="195"/>
                    </a:lnTo>
                    <a:lnTo>
                      <a:pt x="293" y="194"/>
                    </a:lnTo>
                    <a:lnTo>
                      <a:pt x="293" y="193"/>
                    </a:lnTo>
                    <a:lnTo>
                      <a:pt x="295" y="193"/>
                    </a:lnTo>
                    <a:lnTo>
                      <a:pt x="296" y="193"/>
                    </a:lnTo>
                    <a:lnTo>
                      <a:pt x="297" y="193"/>
                    </a:lnTo>
                    <a:lnTo>
                      <a:pt x="297" y="192"/>
                    </a:lnTo>
                    <a:lnTo>
                      <a:pt x="297" y="190"/>
                    </a:lnTo>
                    <a:lnTo>
                      <a:pt x="297" y="189"/>
                    </a:lnTo>
                    <a:lnTo>
                      <a:pt x="296" y="189"/>
                    </a:lnTo>
                    <a:lnTo>
                      <a:pt x="296" y="188"/>
                    </a:lnTo>
                    <a:lnTo>
                      <a:pt x="296" y="186"/>
                    </a:lnTo>
                    <a:lnTo>
                      <a:pt x="296" y="185"/>
                    </a:lnTo>
                    <a:lnTo>
                      <a:pt x="295" y="184"/>
                    </a:lnTo>
                    <a:lnTo>
                      <a:pt x="293" y="184"/>
                    </a:lnTo>
                    <a:lnTo>
                      <a:pt x="293" y="182"/>
                    </a:lnTo>
                    <a:lnTo>
                      <a:pt x="292" y="181"/>
                    </a:lnTo>
                    <a:lnTo>
                      <a:pt x="291" y="181"/>
                    </a:lnTo>
                    <a:lnTo>
                      <a:pt x="289" y="181"/>
                    </a:lnTo>
                    <a:lnTo>
                      <a:pt x="288" y="181"/>
                    </a:lnTo>
                    <a:lnTo>
                      <a:pt x="287" y="181"/>
                    </a:lnTo>
                    <a:lnTo>
                      <a:pt x="287" y="182"/>
                    </a:lnTo>
                    <a:lnTo>
                      <a:pt x="285" y="182"/>
                    </a:lnTo>
                    <a:lnTo>
                      <a:pt x="284" y="182"/>
                    </a:lnTo>
                    <a:lnTo>
                      <a:pt x="283" y="182"/>
                    </a:lnTo>
                    <a:lnTo>
                      <a:pt x="283" y="184"/>
                    </a:lnTo>
                    <a:lnTo>
                      <a:pt x="281" y="184"/>
                    </a:lnTo>
                    <a:lnTo>
                      <a:pt x="281" y="185"/>
                    </a:lnTo>
                    <a:lnTo>
                      <a:pt x="280" y="185"/>
                    </a:lnTo>
                    <a:lnTo>
                      <a:pt x="279" y="185"/>
                    </a:lnTo>
                    <a:lnTo>
                      <a:pt x="279" y="184"/>
                    </a:lnTo>
                    <a:lnTo>
                      <a:pt x="277" y="184"/>
                    </a:lnTo>
                    <a:lnTo>
                      <a:pt x="276" y="184"/>
                    </a:lnTo>
                    <a:lnTo>
                      <a:pt x="276" y="182"/>
                    </a:lnTo>
                    <a:lnTo>
                      <a:pt x="275" y="182"/>
                    </a:lnTo>
                    <a:lnTo>
                      <a:pt x="275" y="181"/>
                    </a:lnTo>
                    <a:lnTo>
                      <a:pt x="274" y="181"/>
                    </a:lnTo>
                    <a:lnTo>
                      <a:pt x="272" y="181"/>
                    </a:lnTo>
                    <a:lnTo>
                      <a:pt x="271" y="181"/>
                    </a:lnTo>
                    <a:lnTo>
                      <a:pt x="270" y="181"/>
                    </a:lnTo>
                    <a:lnTo>
                      <a:pt x="268" y="181"/>
                    </a:lnTo>
                    <a:lnTo>
                      <a:pt x="267" y="181"/>
                    </a:lnTo>
                    <a:lnTo>
                      <a:pt x="267" y="182"/>
                    </a:lnTo>
                    <a:lnTo>
                      <a:pt x="266" y="182"/>
                    </a:lnTo>
                    <a:lnTo>
                      <a:pt x="266" y="184"/>
                    </a:lnTo>
                    <a:lnTo>
                      <a:pt x="266" y="185"/>
                    </a:lnTo>
                    <a:lnTo>
                      <a:pt x="266" y="186"/>
                    </a:lnTo>
                    <a:lnTo>
                      <a:pt x="267" y="186"/>
                    </a:lnTo>
                    <a:lnTo>
                      <a:pt x="267" y="188"/>
                    </a:lnTo>
                    <a:lnTo>
                      <a:pt x="267" y="189"/>
                    </a:lnTo>
                    <a:lnTo>
                      <a:pt x="267" y="190"/>
                    </a:lnTo>
                    <a:lnTo>
                      <a:pt x="267" y="192"/>
                    </a:lnTo>
                    <a:lnTo>
                      <a:pt x="266" y="192"/>
                    </a:lnTo>
                    <a:lnTo>
                      <a:pt x="266" y="193"/>
                    </a:lnTo>
                    <a:lnTo>
                      <a:pt x="264" y="193"/>
                    </a:lnTo>
                    <a:lnTo>
                      <a:pt x="263" y="194"/>
                    </a:lnTo>
                    <a:lnTo>
                      <a:pt x="262" y="194"/>
                    </a:lnTo>
                    <a:lnTo>
                      <a:pt x="262" y="195"/>
                    </a:lnTo>
                    <a:lnTo>
                      <a:pt x="260" y="195"/>
                    </a:lnTo>
                    <a:lnTo>
                      <a:pt x="260" y="197"/>
                    </a:lnTo>
                    <a:lnTo>
                      <a:pt x="259" y="197"/>
                    </a:lnTo>
                    <a:lnTo>
                      <a:pt x="259" y="198"/>
                    </a:lnTo>
                    <a:lnTo>
                      <a:pt x="258" y="198"/>
                    </a:lnTo>
                    <a:lnTo>
                      <a:pt x="257" y="198"/>
                    </a:lnTo>
                    <a:lnTo>
                      <a:pt x="255" y="198"/>
                    </a:lnTo>
                    <a:lnTo>
                      <a:pt x="254" y="198"/>
                    </a:lnTo>
                    <a:lnTo>
                      <a:pt x="253" y="198"/>
                    </a:lnTo>
                    <a:lnTo>
                      <a:pt x="251" y="198"/>
                    </a:lnTo>
                    <a:lnTo>
                      <a:pt x="251" y="199"/>
                    </a:lnTo>
                    <a:lnTo>
                      <a:pt x="251" y="201"/>
                    </a:lnTo>
                    <a:lnTo>
                      <a:pt x="251" y="202"/>
                    </a:lnTo>
                    <a:lnTo>
                      <a:pt x="251" y="203"/>
                    </a:lnTo>
                    <a:lnTo>
                      <a:pt x="251" y="205"/>
                    </a:lnTo>
                    <a:lnTo>
                      <a:pt x="251" y="206"/>
                    </a:lnTo>
                    <a:lnTo>
                      <a:pt x="251" y="207"/>
                    </a:lnTo>
                    <a:lnTo>
                      <a:pt x="250" y="207"/>
                    </a:lnTo>
                    <a:lnTo>
                      <a:pt x="249" y="206"/>
                    </a:lnTo>
                    <a:lnTo>
                      <a:pt x="247" y="206"/>
                    </a:lnTo>
                    <a:lnTo>
                      <a:pt x="246" y="205"/>
                    </a:lnTo>
                    <a:lnTo>
                      <a:pt x="246" y="203"/>
                    </a:lnTo>
                    <a:lnTo>
                      <a:pt x="245" y="202"/>
                    </a:lnTo>
                    <a:lnTo>
                      <a:pt x="243" y="201"/>
                    </a:lnTo>
                    <a:lnTo>
                      <a:pt x="242" y="202"/>
                    </a:lnTo>
                    <a:lnTo>
                      <a:pt x="242" y="201"/>
                    </a:lnTo>
                    <a:lnTo>
                      <a:pt x="241" y="201"/>
                    </a:lnTo>
                    <a:lnTo>
                      <a:pt x="240" y="201"/>
                    </a:lnTo>
                    <a:lnTo>
                      <a:pt x="238" y="201"/>
                    </a:lnTo>
                    <a:lnTo>
                      <a:pt x="237" y="202"/>
                    </a:lnTo>
                    <a:lnTo>
                      <a:pt x="228" y="207"/>
                    </a:lnTo>
                    <a:lnTo>
                      <a:pt x="228" y="213"/>
                    </a:lnTo>
                    <a:lnTo>
                      <a:pt x="234" y="227"/>
                    </a:lnTo>
                    <a:lnTo>
                      <a:pt x="233" y="227"/>
                    </a:lnTo>
                    <a:lnTo>
                      <a:pt x="233" y="228"/>
                    </a:lnTo>
                    <a:lnTo>
                      <a:pt x="232" y="228"/>
                    </a:lnTo>
                    <a:lnTo>
                      <a:pt x="230" y="230"/>
                    </a:lnTo>
                    <a:lnTo>
                      <a:pt x="230" y="231"/>
                    </a:lnTo>
                    <a:lnTo>
                      <a:pt x="229" y="231"/>
                    </a:lnTo>
                    <a:lnTo>
                      <a:pt x="229" y="232"/>
                    </a:lnTo>
                    <a:lnTo>
                      <a:pt x="228" y="232"/>
                    </a:lnTo>
                    <a:lnTo>
                      <a:pt x="228" y="233"/>
                    </a:lnTo>
                    <a:lnTo>
                      <a:pt x="226" y="233"/>
                    </a:lnTo>
                    <a:lnTo>
                      <a:pt x="226" y="235"/>
                    </a:lnTo>
                    <a:lnTo>
                      <a:pt x="225" y="235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4" y="237"/>
                    </a:lnTo>
                    <a:lnTo>
                      <a:pt x="224" y="239"/>
                    </a:lnTo>
                    <a:lnTo>
                      <a:pt x="223" y="239"/>
                    </a:lnTo>
                    <a:lnTo>
                      <a:pt x="223" y="240"/>
                    </a:lnTo>
                    <a:lnTo>
                      <a:pt x="221" y="240"/>
                    </a:lnTo>
                    <a:lnTo>
                      <a:pt x="220" y="240"/>
                    </a:lnTo>
                    <a:lnTo>
                      <a:pt x="219" y="239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0" y="236"/>
                    </a:lnTo>
                    <a:lnTo>
                      <a:pt x="221" y="235"/>
                    </a:lnTo>
                    <a:lnTo>
                      <a:pt x="223" y="233"/>
                    </a:lnTo>
                    <a:lnTo>
                      <a:pt x="224" y="233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1"/>
                    </a:lnTo>
                    <a:lnTo>
                      <a:pt x="226" y="230"/>
                    </a:lnTo>
                    <a:lnTo>
                      <a:pt x="226" y="228"/>
                    </a:lnTo>
                    <a:lnTo>
                      <a:pt x="228" y="227"/>
                    </a:lnTo>
                    <a:lnTo>
                      <a:pt x="228" y="226"/>
                    </a:lnTo>
                    <a:lnTo>
                      <a:pt x="228" y="224"/>
                    </a:lnTo>
                    <a:lnTo>
                      <a:pt x="226" y="224"/>
                    </a:lnTo>
                    <a:lnTo>
                      <a:pt x="226" y="223"/>
                    </a:lnTo>
                    <a:lnTo>
                      <a:pt x="225" y="223"/>
                    </a:lnTo>
                    <a:lnTo>
                      <a:pt x="224" y="224"/>
                    </a:lnTo>
                    <a:lnTo>
                      <a:pt x="223" y="224"/>
                    </a:lnTo>
                    <a:lnTo>
                      <a:pt x="221" y="224"/>
                    </a:lnTo>
                    <a:lnTo>
                      <a:pt x="220" y="224"/>
                    </a:lnTo>
                    <a:lnTo>
                      <a:pt x="219" y="224"/>
                    </a:lnTo>
                    <a:lnTo>
                      <a:pt x="217" y="224"/>
                    </a:lnTo>
                    <a:lnTo>
                      <a:pt x="217" y="223"/>
                    </a:lnTo>
                    <a:lnTo>
                      <a:pt x="216" y="223"/>
                    </a:lnTo>
                    <a:lnTo>
                      <a:pt x="216" y="222"/>
                    </a:lnTo>
                    <a:lnTo>
                      <a:pt x="215" y="222"/>
                    </a:lnTo>
                    <a:lnTo>
                      <a:pt x="213" y="222"/>
                    </a:lnTo>
                    <a:lnTo>
                      <a:pt x="212" y="223"/>
                    </a:lnTo>
                    <a:lnTo>
                      <a:pt x="211" y="223"/>
                    </a:lnTo>
                    <a:lnTo>
                      <a:pt x="209" y="223"/>
                    </a:lnTo>
                    <a:lnTo>
                      <a:pt x="209" y="222"/>
                    </a:lnTo>
                    <a:lnTo>
                      <a:pt x="209" y="220"/>
                    </a:lnTo>
                    <a:lnTo>
                      <a:pt x="208" y="220"/>
                    </a:lnTo>
                    <a:lnTo>
                      <a:pt x="207" y="220"/>
                    </a:lnTo>
                    <a:lnTo>
                      <a:pt x="205" y="222"/>
                    </a:lnTo>
                    <a:lnTo>
                      <a:pt x="204" y="222"/>
                    </a:lnTo>
                    <a:lnTo>
                      <a:pt x="203" y="222"/>
                    </a:lnTo>
                    <a:lnTo>
                      <a:pt x="202" y="222"/>
                    </a:lnTo>
                    <a:lnTo>
                      <a:pt x="200" y="222"/>
                    </a:lnTo>
                    <a:lnTo>
                      <a:pt x="200" y="220"/>
                    </a:lnTo>
                    <a:lnTo>
                      <a:pt x="199" y="220"/>
                    </a:lnTo>
                    <a:lnTo>
                      <a:pt x="199" y="222"/>
                    </a:lnTo>
                    <a:lnTo>
                      <a:pt x="198" y="222"/>
                    </a:lnTo>
                    <a:lnTo>
                      <a:pt x="196" y="220"/>
                    </a:lnTo>
                    <a:lnTo>
                      <a:pt x="195" y="220"/>
                    </a:lnTo>
                    <a:lnTo>
                      <a:pt x="194" y="220"/>
                    </a:lnTo>
                    <a:lnTo>
                      <a:pt x="192" y="220"/>
                    </a:lnTo>
                    <a:lnTo>
                      <a:pt x="191" y="220"/>
                    </a:lnTo>
                    <a:lnTo>
                      <a:pt x="190" y="222"/>
                    </a:lnTo>
                    <a:lnTo>
                      <a:pt x="188" y="222"/>
                    </a:lnTo>
                    <a:lnTo>
                      <a:pt x="187" y="223"/>
                    </a:lnTo>
                    <a:lnTo>
                      <a:pt x="186" y="223"/>
                    </a:lnTo>
                    <a:lnTo>
                      <a:pt x="185" y="224"/>
                    </a:lnTo>
                    <a:lnTo>
                      <a:pt x="185" y="226"/>
                    </a:lnTo>
                    <a:lnTo>
                      <a:pt x="183" y="226"/>
                    </a:lnTo>
                    <a:lnTo>
                      <a:pt x="182" y="226"/>
                    </a:lnTo>
                    <a:lnTo>
                      <a:pt x="182" y="227"/>
                    </a:lnTo>
                    <a:lnTo>
                      <a:pt x="182" y="228"/>
                    </a:lnTo>
                    <a:lnTo>
                      <a:pt x="181" y="228"/>
                    </a:lnTo>
                    <a:lnTo>
                      <a:pt x="181" y="230"/>
                    </a:lnTo>
                    <a:lnTo>
                      <a:pt x="179" y="230"/>
                    </a:lnTo>
                    <a:lnTo>
                      <a:pt x="179" y="231"/>
                    </a:lnTo>
                    <a:lnTo>
                      <a:pt x="178" y="232"/>
                    </a:lnTo>
                    <a:lnTo>
                      <a:pt x="178" y="233"/>
                    </a:lnTo>
                    <a:lnTo>
                      <a:pt x="177" y="233"/>
                    </a:lnTo>
                    <a:lnTo>
                      <a:pt x="175" y="233"/>
                    </a:lnTo>
                    <a:lnTo>
                      <a:pt x="174" y="233"/>
                    </a:lnTo>
                    <a:lnTo>
                      <a:pt x="173" y="235"/>
                    </a:lnTo>
                    <a:lnTo>
                      <a:pt x="173" y="236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3" name="Freeform 48">
                <a:extLst>
                  <a:ext uri="{FF2B5EF4-FFF2-40B4-BE49-F238E27FC236}">
                    <a16:creationId xmlns:a16="http://schemas.microsoft.com/office/drawing/2014/main" id="{E3A66F8B-9F47-B581-7199-79F3B21CF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45 w 552"/>
                  <a:gd name="T1" fmla="*/ 256 h 311"/>
                  <a:gd name="T2" fmla="*/ 116 w 552"/>
                  <a:gd name="T3" fmla="*/ 279 h 311"/>
                  <a:gd name="T4" fmla="*/ 119 w 552"/>
                  <a:gd name="T5" fmla="*/ 304 h 311"/>
                  <a:gd name="T6" fmla="*/ 111 w 552"/>
                  <a:gd name="T7" fmla="*/ 311 h 311"/>
                  <a:gd name="T8" fmla="*/ 103 w 552"/>
                  <a:gd name="T9" fmla="*/ 296 h 311"/>
                  <a:gd name="T10" fmla="*/ 94 w 552"/>
                  <a:gd name="T11" fmla="*/ 294 h 311"/>
                  <a:gd name="T12" fmla="*/ 80 w 552"/>
                  <a:gd name="T13" fmla="*/ 287 h 311"/>
                  <a:gd name="T14" fmla="*/ 75 w 552"/>
                  <a:gd name="T15" fmla="*/ 275 h 311"/>
                  <a:gd name="T16" fmla="*/ 65 w 552"/>
                  <a:gd name="T17" fmla="*/ 265 h 311"/>
                  <a:gd name="T18" fmla="*/ 72 w 552"/>
                  <a:gd name="T19" fmla="*/ 256 h 311"/>
                  <a:gd name="T20" fmla="*/ 64 w 552"/>
                  <a:gd name="T21" fmla="*/ 244 h 311"/>
                  <a:gd name="T22" fmla="*/ 52 w 552"/>
                  <a:gd name="T23" fmla="*/ 245 h 311"/>
                  <a:gd name="T24" fmla="*/ 38 w 552"/>
                  <a:gd name="T25" fmla="*/ 239 h 311"/>
                  <a:gd name="T26" fmla="*/ 42 w 552"/>
                  <a:gd name="T27" fmla="*/ 228 h 311"/>
                  <a:gd name="T28" fmla="*/ 29 w 552"/>
                  <a:gd name="T29" fmla="*/ 219 h 311"/>
                  <a:gd name="T30" fmla="*/ 20 w 552"/>
                  <a:gd name="T31" fmla="*/ 207 h 311"/>
                  <a:gd name="T32" fmla="*/ 5 w 552"/>
                  <a:gd name="T33" fmla="*/ 202 h 311"/>
                  <a:gd name="T34" fmla="*/ 1 w 552"/>
                  <a:gd name="T35" fmla="*/ 190 h 311"/>
                  <a:gd name="T36" fmla="*/ 0 w 552"/>
                  <a:gd name="T37" fmla="*/ 169 h 311"/>
                  <a:gd name="T38" fmla="*/ 4 w 552"/>
                  <a:gd name="T39" fmla="*/ 151 h 311"/>
                  <a:gd name="T40" fmla="*/ 16 w 552"/>
                  <a:gd name="T41" fmla="*/ 143 h 311"/>
                  <a:gd name="T42" fmla="*/ 26 w 552"/>
                  <a:gd name="T43" fmla="*/ 134 h 311"/>
                  <a:gd name="T44" fmla="*/ 26 w 552"/>
                  <a:gd name="T45" fmla="*/ 120 h 311"/>
                  <a:gd name="T46" fmla="*/ 37 w 552"/>
                  <a:gd name="T47" fmla="*/ 113 h 311"/>
                  <a:gd name="T48" fmla="*/ 41 w 552"/>
                  <a:gd name="T49" fmla="*/ 99 h 311"/>
                  <a:gd name="T50" fmla="*/ 43 w 552"/>
                  <a:gd name="T51" fmla="*/ 82 h 311"/>
                  <a:gd name="T52" fmla="*/ 46 w 552"/>
                  <a:gd name="T53" fmla="*/ 65 h 311"/>
                  <a:gd name="T54" fmla="*/ 58 w 552"/>
                  <a:gd name="T55" fmla="*/ 62 h 311"/>
                  <a:gd name="T56" fmla="*/ 86 w 552"/>
                  <a:gd name="T57" fmla="*/ 65 h 311"/>
                  <a:gd name="T58" fmla="*/ 149 w 552"/>
                  <a:gd name="T59" fmla="*/ 66 h 311"/>
                  <a:gd name="T60" fmla="*/ 196 w 552"/>
                  <a:gd name="T61" fmla="*/ 58 h 311"/>
                  <a:gd name="T62" fmla="*/ 216 w 552"/>
                  <a:gd name="T63" fmla="*/ 61 h 311"/>
                  <a:gd name="T64" fmla="*/ 234 w 552"/>
                  <a:gd name="T65" fmla="*/ 69 h 311"/>
                  <a:gd name="T66" fmla="*/ 242 w 552"/>
                  <a:gd name="T67" fmla="*/ 69 h 311"/>
                  <a:gd name="T68" fmla="*/ 259 w 552"/>
                  <a:gd name="T69" fmla="*/ 59 h 311"/>
                  <a:gd name="T70" fmla="*/ 283 w 552"/>
                  <a:gd name="T71" fmla="*/ 62 h 311"/>
                  <a:gd name="T72" fmla="*/ 305 w 552"/>
                  <a:gd name="T73" fmla="*/ 62 h 311"/>
                  <a:gd name="T74" fmla="*/ 315 w 552"/>
                  <a:gd name="T75" fmla="*/ 69 h 311"/>
                  <a:gd name="T76" fmla="*/ 318 w 552"/>
                  <a:gd name="T77" fmla="*/ 76 h 311"/>
                  <a:gd name="T78" fmla="*/ 327 w 552"/>
                  <a:gd name="T79" fmla="*/ 91 h 311"/>
                  <a:gd name="T80" fmla="*/ 336 w 552"/>
                  <a:gd name="T81" fmla="*/ 83 h 311"/>
                  <a:gd name="T82" fmla="*/ 342 w 552"/>
                  <a:gd name="T83" fmla="*/ 71 h 311"/>
                  <a:gd name="T84" fmla="*/ 352 w 552"/>
                  <a:gd name="T85" fmla="*/ 69 h 311"/>
                  <a:gd name="T86" fmla="*/ 360 w 552"/>
                  <a:gd name="T87" fmla="*/ 62 h 311"/>
                  <a:gd name="T88" fmla="*/ 368 w 552"/>
                  <a:gd name="T89" fmla="*/ 55 h 311"/>
                  <a:gd name="T90" fmla="*/ 381 w 552"/>
                  <a:gd name="T91" fmla="*/ 50 h 311"/>
                  <a:gd name="T92" fmla="*/ 391 w 552"/>
                  <a:gd name="T93" fmla="*/ 45 h 311"/>
                  <a:gd name="T94" fmla="*/ 394 w 552"/>
                  <a:gd name="T95" fmla="*/ 21 h 311"/>
                  <a:gd name="T96" fmla="*/ 407 w 552"/>
                  <a:gd name="T97" fmla="*/ 17 h 311"/>
                  <a:gd name="T98" fmla="*/ 412 w 552"/>
                  <a:gd name="T99" fmla="*/ 31 h 311"/>
                  <a:gd name="T100" fmla="*/ 423 w 552"/>
                  <a:gd name="T101" fmla="*/ 31 h 311"/>
                  <a:gd name="T102" fmla="*/ 442 w 552"/>
                  <a:gd name="T103" fmla="*/ 20 h 311"/>
                  <a:gd name="T104" fmla="*/ 442 w 552"/>
                  <a:gd name="T105" fmla="*/ 7 h 311"/>
                  <a:gd name="T106" fmla="*/ 480 w 552"/>
                  <a:gd name="T107" fmla="*/ 10 h 311"/>
                  <a:gd name="T108" fmla="*/ 491 w 552"/>
                  <a:gd name="T109" fmla="*/ 23 h 311"/>
                  <a:gd name="T110" fmla="*/ 504 w 552"/>
                  <a:gd name="T111" fmla="*/ 29 h 311"/>
                  <a:gd name="T112" fmla="*/ 521 w 552"/>
                  <a:gd name="T113" fmla="*/ 31 h 311"/>
                  <a:gd name="T114" fmla="*/ 534 w 552"/>
                  <a:gd name="T115" fmla="*/ 21 h 311"/>
                  <a:gd name="T116" fmla="*/ 541 w 552"/>
                  <a:gd name="T117" fmla="*/ 29 h 311"/>
                  <a:gd name="T118" fmla="*/ 551 w 552"/>
                  <a:gd name="T119" fmla="*/ 63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4" name="Freeform 49">
                <a:extLst>
                  <a:ext uri="{FF2B5EF4-FFF2-40B4-BE49-F238E27FC236}">
                    <a16:creationId xmlns:a16="http://schemas.microsoft.com/office/drawing/2014/main" id="{EAB851D8-5C7D-5AA5-77A0-786A665DC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3" y="492"/>
                <a:ext cx="378" cy="173"/>
              </a:xfrm>
              <a:custGeom>
                <a:avLst/>
                <a:gdLst>
                  <a:gd name="T0" fmla="*/ 368 w 378"/>
                  <a:gd name="T1" fmla="*/ 7 h 173"/>
                  <a:gd name="T2" fmla="*/ 364 w 378"/>
                  <a:gd name="T3" fmla="*/ 15 h 173"/>
                  <a:gd name="T4" fmla="*/ 365 w 378"/>
                  <a:gd name="T5" fmla="*/ 22 h 173"/>
                  <a:gd name="T6" fmla="*/ 362 w 378"/>
                  <a:gd name="T7" fmla="*/ 28 h 173"/>
                  <a:gd name="T8" fmla="*/ 358 w 378"/>
                  <a:gd name="T9" fmla="*/ 34 h 173"/>
                  <a:gd name="T10" fmla="*/ 357 w 378"/>
                  <a:gd name="T11" fmla="*/ 46 h 173"/>
                  <a:gd name="T12" fmla="*/ 360 w 378"/>
                  <a:gd name="T13" fmla="*/ 54 h 173"/>
                  <a:gd name="T14" fmla="*/ 356 w 378"/>
                  <a:gd name="T15" fmla="*/ 60 h 173"/>
                  <a:gd name="T16" fmla="*/ 349 w 378"/>
                  <a:gd name="T17" fmla="*/ 67 h 173"/>
                  <a:gd name="T18" fmla="*/ 343 w 378"/>
                  <a:gd name="T19" fmla="*/ 74 h 173"/>
                  <a:gd name="T20" fmla="*/ 343 w 378"/>
                  <a:gd name="T21" fmla="*/ 81 h 173"/>
                  <a:gd name="T22" fmla="*/ 341 w 378"/>
                  <a:gd name="T23" fmla="*/ 91 h 173"/>
                  <a:gd name="T24" fmla="*/ 332 w 378"/>
                  <a:gd name="T25" fmla="*/ 96 h 173"/>
                  <a:gd name="T26" fmla="*/ 324 w 378"/>
                  <a:gd name="T27" fmla="*/ 102 h 173"/>
                  <a:gd name="T28" fmla="*/ 315 w 378"/>
                  <a:gd name="T29" fmla="*/ 106 h 173"/>
                  <a:gd name="T30" fmla="*/ 309 w 378"/>
                  <a:gd name="T31" fmla="*/ 108 h 173"/>
                  <a:gd name="T32" fmla="*/ 301 w 378"/>
                  <a:gd name="T33" fmla="*/ 109 h 173"/>
                  <a:gd name="T34" fmla="*/ 293 w 378"/>
                  <a:gd name="T35" fmla="*/ 111 h 173"/>
                  <a:gd name="T36" fmla="*/ 284 w 378"/>
                  <a:gd name="T37" fmla="*/ 115 h 173"/>
                  <a:gd name="T38" fmla="*/ 277 w 378"/>
                  <a:gd name="T39" fmla="*/ 121 h 173"/>
                  <a:gd name="T40" fmla="*/ 273 w 378"/>
                  <a:gd name="T41" fmla="*/ 119 h 173"/>
                  <a:gd name="T42" fmla="*/ 268 w 378"/>
                  <a:gd name="T43" fmla="*/ 119 h 173"/>
                  <a:gd name="T44" fmla="*/ 259 w 378"/>
                  <a:gd name="T45" fmla="*/ 125 h 173"/>
                  <a:gd name="T46" fmla="*/ 252 w 378"/>
                  <a:gd name="T47" fmla="*/ 123 h 173"/>
                  <a:gd name="T48" fmla="*/ 241 w 378"/>
                  <a:gd name="T49" fmla="*/ 123 h 173"/>
                  <a:gd name="T50" fmla="*/ 230 w 378"/>
                  <a:gd name="T51" fmla="*/ 128 h 173"/>
                  <a:gd name="T52" fmla="*/ 221 w 378"/>
                  <a:gd name="T53" fmla="*/ 130 h 173"/>
                  <a:gd name="T54" fmla="*/ 212 w 378"/>
                  <a:gd name="T55" fmla="*/ 131 h 173"/>
                  <a:gd name="T56" fmla="*/ 204 w 378"/>
                  <a:gd name="T57" fmla="*/ 125 h 173"/>
                  <a:gd name="T58" fmla="*/ 195 w 378"/>
                  <a:gd name="T59" fmla="*/ 126 h 173"/>
                  <a:gd name="T60" fmla="*/ 192 w 378"/>
                  <a:gd name="T61" fmla="*/ 136 h 173"/>
                  <a:gd name="T62" fmla="*/ 188 w 378"/>
                  <a:gd name="T63" fmla="*/ 146 h 173"/>
                  <a:gd name="T64" fmla="*/ 179 w 378"/>
                  <a:gd name="T65" fmla="*/ 142 h 173"/>
                  <a:gd name="T66" fmla="*/ 170 w 378"/>
                  <a:gd name="T67" fmla="*/ 146 h 173"/>
                  <a:gd name="T68" fmla="*/ 162 w 378"/>
                  <a:gd name="T69" fmla="*/ 149 h 173"/>
                  <a:gd name="T70" fmla="*/ 152 w 378"/>
                  <a:gd name="T71" fmla="*/ 148 h 173"/>
                  <a:gd name="T72" fmla="*/ 142 w 378"/>
                  <a:gd name="T73" fmla="*/ 151 h 173"/>
                  <a:gd name="T74" fmla="*/ 135 w 378"/>
                  <a:gd name="T75" fmla="*/ 157 h 173"/>
                  <a:gd name="T76" fmla="*/ 127 w 378"/>
                  <a:gd name="T77" fmla="*/ 153 h 173"/>
                  <a:gd name="T78" fmla="*/ 122 w 378"/>
                  <a:gd name="T79" fmla="*/ 153 h 173"/>
                  <a:gd name="T80" fmla="*/ 128 w 378"/>
                  <a:gd name="T81" fmla="*/ 147 h 173"/>
                  <a:gd name="T82" fmla="*/ 129 w 378"/>
                  <a:gd name="T83" fmla="*/ 139 h 173"/>
                  <a:gd name="T84" fmla="*/ 122 w 378"/>
                  <a:gd name="T85" fmla="*/ 131 h 173"/>
                  <a:gd name="T86" fmla="*/ 124 w 378"/>
                  <a:gd name="T87" fmla="*/ 123 h 173"/>
                  <a:gd name="T88" fmla="*/ 118 w 378"/>
                  <a:gd name="T89" fmla="*/ 114 h 173"/>
                  <a:gd name="T90" fmla="*/ 108 w 378"/>
                  <a:gd name="T91" fmla="*/ 118 h 173"/>
                  <a:gd name="T92" fmla="*/ 99 w 378"/>
                  <a:gd name="T93" fmla="*/ 114 h 173"/>
                  <a:gd name="T94" fmla="*/ 94 w 378"/>
                  <a:gd name="T95" fmla="*/ 119 h 173"/>
                  <a:gd name="T96" fmla="*/ 89 w 378"/>
                  <a:gd name="T97" fmla="*/ 128 h 173"/>
                  <a:gd name="T98" fmla="*/ 78 w 378"/>
                  <a:gd name="T99" fmla="*/ 131 h 173"/>
                  <a:gd name="T100" fmla="*/ 74 w 378"/>
                  <a:gd name="T101" fmla="*/ 139 h 173"/>
                  <a:gd name="T102" fmla="*/ 64 w 378"/>
                  <a:gd name="T103" fmla="*/ 135 h 173"/>
                  <a:gd name="T104" fmla="*/ 56 w 378"/>
                  <a:gd name="T105" fmla="*/ 165 h 173"/>
                  <a:gd name="T106" fmla="*/ 50 w 378"/>
                  <a:gd name="T107" fmla="*/ 172 h 173"/>
                  <a:gd name="T108" fmla="*/ 51 w 378"/>
                  <a:gd name="T109" fmla="*/ 166 h 173"/>
                  <a:gd name="T110" fmla="*/ 53 w 378"/>
                  <a:gd name="T111" fmla="*/ 156 h 173"/>
                  <a:gd name="T112" fmla="*/ 43 w 378"/>
                  <a:gd name="T113" fmla="*/ 155 h 173"/>
                  <a:gd name="T114" fmla="*/ 32 w 378"/>
                  <a:gd name="T115" fmla="*/ 155 h 173"/>
                  <a:gd name="T116" fmla="*/ 22 w 378"/>
                  <a:gd name="T117" fmla="*/ 153 h 173"/>
                  <a:gd name="T118" fmla="*/ 10 w 378"/>
                  <a:gd name="T119" fmla="*/ 159 h 173"/>
                  <a:gd name="T120" fmla="*/ 4 w 378"/>
                  <a:gd name="T121" fmla="*/ 16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8" h="173">
                    <a:moveTo>
                      <a:pt x="378" y="0"/>
                    </a:moveTo>
                    <a:lnTo>
                      <a:pt x="378" y="2"/>
                    </a:lnTo>
                    <a:lnTo>
                      <a:pt x="378" y="0"/>
                    </a:lnTo>
                    <a:lnTo>
                      <a:pt x="377" y="0"/>
                    </a:lnTo>
                    <a:lnTo>
                      <a:pt x="377" y="2"/>
                    </a:lnTo>
                    <a:lnTo>
                      <a:pt x="375" y="4"/>
                    </a:lnTo>
                    <a:lnTo>
                      <a:pt x="370" y="5"/>
                    </a:lnTo>
                    <a:lnTo>
                      <a:pt x="369" y="5"/>
                    </a:lnTo>
                    <a:lnTo>
                      <a:pt x="368" y="5"/>
                    </a:lnTo>
                    <a:lnTo>
                      <a:pt x="368" y="7"/>
                    </a:lnTo>
                    <a:lnTo>
                      <a:pt x="366" y="5"/>
                    </a:lnTo>
                    <a:lnTo>
                      <a:pt x="366" y="7"/>
                    </a:lnTo>
                    <a:lnTo>
                      <a:pt x="365" y="7"/>
                    </a:lnTo>
                    <a:lnTo>
                      <a:pt x="365" y="8"/>
                    </a:lnTo>
                    <a:lnTo>
                      <a:pt x="365" y="9"/>
                    </a:lnTo>
                    <a:lnTo>
                      <a:pt x="365" y="11"/>
                    </a:lnTo>
                    <a:lnTo>
                      <a:pt x="365" y="12"/>
                    </a:lnTo>
                    <a:lnTo>
                      <a:pt x="365" y="13"/>
                    </a:lnTo>
                    <a:lnTo>
                      <a:pt x="364" y="13"/>
                    </a:lnTo>
                    <a:lnTo>
                      <a:pt x="364" y="15"/>
                    </a:lnTo>
                    <a:lnTo>
                      <a:pt x="362" y="15"/>
                    </a:lnTo>
                    <a:lnTo>
                      <a:pt x="362" y="16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4" y="19"/>
                    </a:lnTo>
                    <a:lnTo>
                      <a:pt x="364" y="20"/>
                    </a:lnTo>
                    <a:lnTo>
                      <a:pt x="362" y="20"/>
                    </a:lnTo>
                    <a:lnTo>
                      <a:pt x="364" y="21"/>
                    </a:lnTo>
                    <a:lnTo>
                      <a:pt x="365" y="21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4" y="24"/>
                    </a:lnTo>
                    <a:lnTo>
                      <a:pt x="364" y="25"/>
                    </a:lnTo>
                    <a:lnTo>
                      <a:pt x="364" y="26"/>
                    </a:lnTo>
                    <a:lnTo>
                      <a:pt x="362" y="26"/>
                    </a:lnTo>
                    <a:lnTo>
                      <a:pt x="362" y="28"/>
                    </a:lnTo>
                    <a:lnTo>
                      <a:pt x="362" y="29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1" y="32"/>
                    </a:lnTo>
                    <a:lnTo>
                      <a:pt x="361" y="33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58" y="34"/>
                    </a:lnTo>
                    <a:lnTo>
                      <a:pt x="358" y="36"/>
                    </a:lnTo>
                    <a:lnTo>
                      <a:pt x="358" y="37"/>
                    </a:lnTo>
                    <a:lnTo>
                      <a:pt x="358" y="38"/>
                    </a:lnTo>
                    <a:lnTo>
                      <a:pt x="358" y="39"/>
                    </a:lnTo>
                    <a:lnTo>
                      <a:pt x="358" y="41"/>
                    </a:lnTo>
                    <a:lnTo>
                      <a:pt x="357" y="41"/>
                    </a:lnTo>
                    <a:lnTo>
                      <a:pt x="357" y="42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7" y="47"/>
                    </a:lnTo>
                    <a:lnTo>
                      <a:pt x="357" y="49"/>
                    </a:lnTo>
                    <a:lnTo>
                      <a:pt x="358" y="49"/>
                    </a:lnTo>
                    <a:lnTo>
                      <a:pt x="358" y="50"/>
                    </a:lnTo>
                    <a:lnTo>
                      <a:pt x="358" y="51"/>
                    </a:lnTo>
                    <a:lnTo>
                      <a:pt x="360" y="51"/>
                    </a:lnTo>
                    <a:lnTo>
                      <a:pt x="360" y="53"/>
                    </a:lnTo>
                    <a:lnTo>
                      <a:pt x="358" y="53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58" y="54"/>
                    </a:lnTo>
                    <a:lnTo>
                      <a:pt x="358" y="55"/>
                    </a:lnTo>
                    <a:lnTo>
                      <a:pt x="360" y="55"/>
                    </a:lnTo>
                    <a:lnTo>
                      <a:pt x="360" y="57"/>
                    </a:lnTo>
                    <a:lnTo>
                      <a:pt x="358" y="57"/>
                    </a:lnTo>
                    <a:lnTo>
                      <a:pt x="358" y="58"/>
                    </a:lnTo>
                    <a:lnTo>
                      <a:pt x="357" y="58"/>
                    </a:lnTo>
                    <a:lnTo>
                      <a:pt x="357" y="59"/>
                    </a:lnTo>
                    <a:lnTo>
                      <a:pt x="357" y="60"/>
                    </a:lnTo>
                    <a:lnTo>
                      <a:pt x="356" y="60"/>
                    </a:lnTo>
                    <a:lnTo>
                      <a:pt x="355" y="60"/>
                    </a:lnTo>
                    <a:lnTo>
                      <a:pt x="355" y="62"/>
                    </a:lnTo>
                    <a:lnTo>
                      <a:pt x="353" y="62"/>
                    </a:lnTo>
                    <a:lnTo>
                      <a:pt x="353" y="63"/>
                    </a:lnTo>
                    <a:lnTo>
                      <a:pt x="352" y="63"/>
                    </a:lnTo>
                    <a:lnTo>
                      <a:pt x="352" y="64"/>
                    </a:lnTo>
                    <a:lnTo>
                      <a:pt x="352" y="66"/>
                    </a:lnTo>
                    <a:lnTo>
                      <a:pt x="351" y="66"/>
                    </a:lnTo>
                    <a:lnTo>
                      <a:pt x="349" y="66"/>
                    </a:lnTo>
                    <a:lnTo>
                      <a:pt x="349" y="67"/>
                    </a:lnTo>
                    <a:lnTo>
                      <a:pt x="348" y="67"/>
                    </a:lnTo>
                    <a:lnTo>
                      <a:pt x="348" y="68"/>
                    </a:lnTo>
                    <a:lnTo>
                      <a:pt x="347" y="68"/>
                    </a:lnTo>
                    <a:lnTo>
                      <a:pt x="347" y="70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5" y="72"/>
                    </a:lnTo>
                    <a:lnTo>
                      <a:pt x="344" y="72"/>
                    </a:lnTo>
                    <a:lnTo>
                      <a:pt x="343" y="72"/>
                    </a:lnTo>
                    <a:lnTo>
                      <a:pt x="343" y="74"/>
                    </a:lnTo>
                    <a:lnTo>
                      <a:pt x="341" y="74"/>
                    </a:lnTo>
                    <a:lnTo>
                      <a:pt x="343" y="74"/>
                    </a:lnTo>
                    <a:lnTo>
                      <a:pt x="343" y="75"/>
                    </a:lnTo>
                    <a:lnTo>
                      <a:pt x="343" y="76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1" y="79"/>
                    </a:lnTo>
                    <a:lnTo>
                      <a:pt x="341" y="80"/>
                    </a:lnTo>
                    <a:lnTo>
                      <a:pt x="341" y="81"/>
                    </a:lnTo>
                    <a:lnTo>
                      <a:pt x="343" y="81"/>
                    </a:lnTo>
                    <a:lnTo>
                      <a:pt x="343" y="83"/>
                    </a:lnTo>
                    <a:lnTo>
                      <a:pt x="343" y="84"/>
                    </a:lnTo>
                    <a:lnTo>
                      <a:pt x="343" y="85"/>
                    </a:lnTo>
                    <a:lnTo>
                      <a:pt x="341" y="85"/>
                    </a:lnTo>
                    <a:lnTo>
                      <a:pt x="341" y="87"/>
                    </a:lnTo>
                    <a:lnTo>
                      <a:pt x="341" y="88"/>
                    </a:lnTo>
                    <a:lnTo>
                      <a:pt x="341" y="89"/>
                    </a:lnTo>
                    <a:lnTo>
                      <a:pt x="343" y="89"/>
                    </a:lnTo>
                    <a:lnTo>
                      <a:pt x="343" y="91"/>
                    </a:lnTo>
                    <a:lnTo>
                      <a:pt x="341" y="91"/>
                    </a:lnTo>
                    <a:lnTo>
                      <a:pt x="340" y="91"/>
                    </a:lnTo>
                    <a:lnTo>
                      <a:pt x="340" y="92"/>
                    </a:lnTo>
                    <a:lnTo>
                      <a:pt x="339" y="92"/>
                    </a:lnTo>
                    <a:lnTo>
                      <a:pt x="338" y="92"/>
                    </a:lnTo>
                    <a:lnTo>
                      <a:pt x="336" y="92"/>
                    </a:lnTo>
                    <a:lnTo>
                      <a:pt x="336" y="93"/>
                    </a:lnTo>
                    <a:lnTo>
                      <a:pt x="335" y="93"/>
                    </a:lnTo>
                    <a:lnTo>
                      <a:pt x="335" y="94"/>
                    </a:lnTo>
                    <a:lnTo>
                      <a:pt x="334" y="94"/>
                    </a:lnTo>
                    <a:lnTo>
                      <a:pt x="332" y="96"/>
                    </a:lnTo>
                    <a:lnTo>
                      <a:pt x="331" y="96"/>
                    </a:lnTo>
                    <a:lnTo>
                      <a:pt x="331" y="97"/>
                    </a:lnTo>
                    <a:lnTo>
                      <a:pt x="330" y="97"/>
                    </a:lnTo>
                    <a:lnTo>
                      <a:pt x="330" y="98"/>
                    </a:lnTo>
                    <a:lnTo>
                      <a:pt x="328" y="100"/>
                    </a:lnTo>
                    <a:lnTo>
                      <a:pt x="327" y="100"/>
                    </a:lnTo>
                    <a:lnTo>
                      <a:pt x="326" y="100"/>
                    </a:lnTo>
                    <a:lnTo>
                      <a:pt x="326" y="101"/>
                    </a:lnTo>
                    <a:lnTo>
                      <a:pt x="326" y="102"/>
                    </a:lnTo>
                    <a:lnTo>
                      <a:pt x="324" y="102"/>
                    </a:lnTo>
                    <a:lnTo>
                      <a:pt x="323" y="102"/>
                    </a:lnTo>
                    <a:lnTo>
                      <a:pt x="322" y="102"/>
                    </a:lnTo>
                    <a:lnTo>
                      <a:pt x="320" y="102"/>
                    </a:lnTo>
                    <a:lnTo>
                      <a:pt x="320" y="104"/>
                    </a:lnTo>
                    <a:lnTo>
                      <a:pt x="319" y="104"/>
                    </a:lnTo>
                    <a:lnTo>
                      <a:pt x="318" y="104"/>
                    </a:lnTo>
                    <a:lnTo>
                      <a:pt x="318" y="105"/>
                    </a:lnTo>
                    <a:lnTo>
                      <a:pt x="317" y="105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5" y="108"/>
                    </a:lnTo>
                    <a:lnTo>
                      <a:pt x="314" y="108"/>
                    </a:lnTo>
                    <a:lnTo>
                      <a:pt x="314" y="106"/>
                    </a:lnTo>
                    <a:lnTo>
                      <a:pt x="314" y="108"/>
                    </a:lnTo>
                    <a:lnTo>
                      <a:pt x="313" y="108"/>
                    </a:lnTo>
                    <a:lnTo>
                      <a:pt x="313" y="106"/>
                    </a:lnTo>
                    <a:lnTo>
                      <a:pt x="311" y="106"/>
                    </a:lnTo>
                    <a:lnTo>
                      <a:pt x="311" y="108"/>
                    </a:lnTo>
                    <a:lnTo>
                      <a:pt x="310" y="108"/>
                    </a:lnTo>
                    <a:lnTo>
                      <a:pt x="309" y="108"/>
                    </a:lnTo>
                    <a:lnTo>
                      <a:pt x="307" y="108"/>
                    </a:lnTo>
                    <a:lnTo>
                      <a:pt x="307" y="106"/>
                    </a:lnTo>
                    <a:lnTo>
                      <a:pt x="307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8"/>
                    </a:lnTo>
                    <a:lnTo>
                      <a:pt x="303" y="108"/>
                    </a:lnTo>
                    <a:lnTo>
                      <a:pt x="303" y="109"/>
                    </a:lnTo>
                    <a:lnTo>
                      <a:pt x="302" y="109"/>
                    </a:lnTo>
                    <a:lnTo>
                      <a:pt x="301" y="109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298" y="110"/>
                    </a:lnTo>
                    <a:lnTo>
                      <a:pt x="298" y="111"/>
                    </a:lnTo>
                    <a:lnTo>
                      <a:pt x="297" y="111"/>
                    </a:lnTo>
                    <a:lnTo>
                      <a:pt x="296" y="111"/>
                    </a:lnTo>
                    <a:lnTo>
                      <a:pt x="294" y="111"/>
                    </a:lnTo>
                    <a:lnTo>
                      <a:pt x="294" y="113"/>
                    </a:lnTo>
                    <a:lnTo>
                      <a:pt x="293" y="113"/>
                    </a:lnTo>
                    <a:lnTo>
                      <a:pt x="293" y="111"/>
                    </a:lnTo>
                    <a:lnTo>
                      <a:pt x="292" y="111"/>
                    </a:lnTo>
                    <a:lnTo>
                      <a:pt x="290" y="111"/>
                    </a:lnTo>
                    <a:lnTo>
                      <a:pt x="290" y="113"/>
                    </a:lnTo>
                    <a:lnTo>
                      <a:pt x="289" y="113"/>
                    </a:lnTo>
                    <a:lnTo>
                      <a:pt x="288" y="113"/>
                    </a:lnTo>
                    <a:lnTo>
                      <a:pt x="286" y="113"/>
                    </a:lnTo>
                    <a:lnTo>
                      <a:pt x="286" y="114"/>
                    </a:lnTo>
                    <a:lnTo>
                      <a:pt x="286" y="115"/>
                    </a:lnTo>
                    <a:lnTo>
                      <a:pt x="285" y="115"/>
                    </a:lnTo>
                    <a:lnTo>
                      <a:pt x="284" y="115"/>
                    </a:lnTo>
                    <a:lnTo>
                      <a:pt x="284" y="117"/>
                    </a:lnTo>
                    <a:lnTo>
                      <a:pt x="283" y="117"/>
                    </a:lnTo>
                    <a:lnTo>
                      <a:pt x="281" y="117"/>
                    </a:lnTo>
                    <a:lnTo>
                      <a:pt x="280" y="118"/>
                    </a:lnTo>
                    <a:lnTo>
                      <a:pt x="279" y="118"/>
                    </a:lnTo>
                    <a:lnTo>
                      <a:pt x="279" y="119"/>
                    </a:lnTo>
                    <a:lnTo>
                      <a:pt x="277" y="119"/>
                    </a:lnTo>
                    <a:lnTo>
                      <a:pt x="277" y="121"/>
                    </a:lnTo>
                    <a:lnTo>
                      <a:pt x="279" y="121"/>
                    </a:lnTo>
                    <a:lnTo>
                      <a:pt x="277" y="121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5" y="121"/>
                    </a:lnTo>
                    <a:lnTo>
                      <a:pt x="275" y="119"/>
                    </a:lnTo>
                    <a:lnTo>
                      <a:pt x="275" y="118"/>
                    </a:lnTo>
                    <a:lnTo>
                      <a:pt x="273" y="118"/>
                    </a:lnTo>
                    <a:lnTo>
                      <a:pt x="273" y="119"/>
                    </a:lnTo>
                    <a:lnTo>
                      <a:pt x="272" y="119"/>
                    </a:lnTo>
                    <a:lnTo>
                      <a:pt x="272" y="118"/>
                    </a:lnTo>
                    <a:lnTo>
                      <a:pt x="271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18"/>
                    </a:lnTo>
                    <a:lnTo>
                      <a:pt x="268" y="118"/>
                    </a:lnTo>
                    <a:lnTo>
                      <a:pt x="268" y="119"/>
                    </a:lnTo>
                    <a:lnTo>
                      <a:pt x="267" y="119"/>
                    </a:lnTo>
                    <a:lnTo>
                      <a:pt x="266" y="119"/>
                    </a:lnTo>
                    <a:lnTo>
                      <a:pt x="266" y="121"/>
                    </a:lnTo>
                    <a:lnTo>
                      <a:pt x="264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0" y="123"/>
                    </a:lnTo>
                    <a:lnTo>
                      <a:pt x="260" y="125"/>
                    </a:lnTo>
                    <a:lnTo>
                      <a:pt x="259" y="125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6" y="125"/>
                    </a:lnTo>
                    <a:lnTo>
                      <a:pt x="256" y="123"/>
                    </a:lnTo>
                    <a:lnTo>
                      <a:pt x="255" y="123"/>
                    </a:lnTo>
                    <a:lnTo>
                      <a:pt x="254" y="123"/>
                    </a:lnTo>
                    <a:lnTo>
                      <a:pt x="252" y="123"/>
                    </a:lnTo>
                    <a:lnTo>
                      <a:pt x="252" y="125"/>
                    </a:lnTo>
                    <a:lnTo>
                      <a:pt x="251" y="125"/>
                    </a:lnTo>
                    <a:lnTo>
                      <a:pt x="250" y="125"/>
                    </a:lnTo>
                    <a:lnTo>
                      <a:pt x="248" y="125"/>
                    </a:lnTo>
                    <a:lnTo>
                      <a:pt x="247" y="125"/>
                    </a:lnTo>
                    <a:lnTo>
                      <a:pt x="246" y="123"/>
                    </a:lnTo>
                    <a:lnTo>
                      <a:pt x="245" y="123"/>
                    </a:lnTo>
                    <a:lnTo>
                      <a:pt x="243" y="123"/>
                    </a:lnTo>
                    <a:lnTo>
                      <a:pt x="242" y="123"/>
                    </a:lnTo>
                    <a:lnTo>
                      <a:pt x="241" y="123"/>
                    </a:lnTo>
                    <a:lnTo>
                      <a:pt x="239" y="123"/>
                    </a:lnTo>
                    <a:lnTo>
                      <a:pt x="239" y="125"/>
                    </a:lnTo>
                    <a:lnTo>
                      <a:pt x="238" y="125"/>
                    </a:lnTo>
                    <a:lnTo>
                      <a:pt x="237" y="126"/>
                    </a:lnTo>
                    <a:lnTo>
                      <a:pt x="235" y="127"/>
                    </a:lnTo>
                    <a:lnTo>
                      <a:pt x="234" y="127"/>
                    </a:lnTo>
                    <a:lnTo>
                      <a:pt x="234" y="128"/>
                    </a:lnTo>
                    <a:lnTo>
                      <a:pt x="233" y="128"/>
                    </a:lnTo>
                    <a:lnTo>
                      <a:pt x="231" y="128"/>
                    </a:lnTo>
                    <a:lnTo>
                      <a:pt x="230" y="128"/>
                    </a:lnTo>
                    <a:lnTo>
                      <a:pt x="229" y="128"/>
                    </a:lnTo>
                    <a:lnTo>
                      <a:pt x="229" y="130"/>
                    </a:lnTo>
                    <a:lnTo>
                      <a:pt x="228" y="130"/>
                    </a:lnTo>
                    <a:lnTo>
                      <a:pt x="226" y="130"/>
                    </a:lnTo>
                    <a:lnTo>
                      <a:pt x="225" y="130"/>
                    </a:lnTo>
                    <a:lnTo>
                      <a:pt x="225" y="131"/>
                    </a:lnTo>
                    <a:lnTo>
                      <a:pt x="224" y="131"/>
                    </a:lnTo>
                    <a:lnTo>
                      <a:pt x="222" y="131"/>
                    </a:lnTo>
                    <a:lnTo>
                      <a:pt x="222" y="130"/>
                    </a:lnTo>
                    <a:lnTo>
                      <a:pt x="221" y="130"/>
                    </a:lnTo>
                    <a:lnTo>
                      <a:pt x="221" y="131"/>
                    </a:lnTo>
                    <a:lnTo>
                      <a:pt x="220" y="131"/>
                    </a:lnTo>
                    <a:lnTo>
                      <a:pt x="218" y="131"/>
                    </a:lnTo>
                    <a:lnTo>
                      <a:pt x="217" y="131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4" y="132"/>
                    </a:lnTo>
                    <a:lnTo>
                      <a:pt x="214" y="131"/>
                    </a:lnTo>
                    <a:lnTo>
                      <a:pt x="213" y="131"/>
                    </a:lnTo>
                    <a:lnTo>
                      <a:pt x="212" y="131"/>
                    </a:lnTo>
                    <a:lnTo>
                      <a:pt x="211" y="131"/>
                    </a:lnTo>
                    <a:lnTo>
                      <a:pt x="211" y="130"/>
                    </a:lnTo>
                    <a:lnTo>
                      <a:pt x="209" y="130"/>
                    </a:lnTo>
                    <a:lnTo>
                      <a:pt x="209" y="128"/>
                    </a:lnTo>
                    <a:lnTo>
                      <a:pt x="208" y="128"/>
                    </a:lnTo>
                    <a:lnTo>
                      <a:pt x="208" y="127"/>
                    </a:lnTo>
                    <a:lnTo>
                      <a:pt x="207" y="126"/>
                    </a:lnTo>
                    <a:lnTo>
                      <a:pt x="205" y="126"/>
                    </a:lnTo>
                    <a:lnTo>
                      <a:pt x="205" y="125"/>
                    </a:lnTo>
                    <a:lnTo>
                      <a:pt x="204" y="125"/>
                    </a:lnTo>
                    <a:lnTo>
                      <a:pt x="203" y="125"/>
                    </a:lnTo>
                    <a:lnTo>
                      <a:pt x="201" y="125"/>
                    </a:lnTo>
                    <a:lnTo>
                      <a:pt x="200" y="125"/>
                    </a:lnTo>
                    <a:lnTo>
                      <a:pt x="200" y="123"/>
                    </a:lnTo>
                    <a:lnTo>
                      <a:pt x="199" y="123"/>
                    </a:lnTo>
                    <a:lnTo>
                      <a:pt x="197" y="123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5" y="125"/>
                    </a:lnTo>
                    <a:lnTo>
                      <a:pt x="195" y="126"/>
                    </a:lnTo>
                    <a:lnTo>
                      <a:pt x="194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4" y="130"/>
                    </a:lnTo>
                    <a:lnTo>
                      <a:pt x="194" y="131"/>
                    </a:lnTo>
                    <a:lnTo>
                      <a:pt x="194" y="132"/>
                    </a:lnTo>
                    <a:lnTo>
                      <a:pt x="194" y="134"/>
                    </a:lnTo>
                    <a:lnTo>
                      <a:pt x="192" y="134"/>
                    </a:lnTo>
                    <a:lnTo>
                      <a:pt x="192" y="135"/>
                    </a:lnTo>
                    <a:lnTo>
                      <a:pt x="192" y="136"/>
                    </a:lnTo>
                    <a:lnTo>
                      <a:pt x="192" y="138"/>
                    </a:lnTo>
                    <a:lnTo>
                      <a:pt x="192" y="139"/>
                    </a:lnTo>
                    <a:lnTo>
                      <a:pt x="192" y="140"/>
                    </a:lnTo>
                    <a:lnTo>
                      <a:pt x="192" y="142"/>
                    </a:lnTo>
                    <a:lnTo>
                      <a:pt x="192" y="143"/>
                    </a:lnTo>
                    <a:lnTo>
                      <a:pt x="192" y="144"/>
                    </a:lnTo>
                    <a:lnTo>
                      <a:pt x="191" y="144"/>
                    </a:lnTo>
                    <a:lnTo>
                      <a:pt x="191" y="146"/>
                    </a:lnTo>
                    <a:lnTo>
                      <a:pt x="190" y="146"/>
                    </a:lnTo>
                    <a:lnTo>
                      <a:pt x="188" y="146"/>
                    </a:lnTo>
                    <a:lnTo>
                      <a:pt x="187" y="146"/>
                    </a:lnTo>
                    <a:lnTo>
                      <a:pt x="187" y="147"/>
                    </a:lnTo>
                    <a:lnTo>
                      <a:pt x="187" y="146"/>
                    </a:lnTo>
                    <a:lnTo>
                      <a:pt x="186" y="146"/>
                    </a:lnTo>
                    <a:lnTo>
                      <a:pt x="184" y="146"/>
                    </a:lnTo>
                    <a:lnTo>
                      <a:pt x="183" y="144"/>
                    </a:lnTo>
                    <a:lnTo>
                      <a:pt x="182" y="144"/>
                    </a:lnTo>
                    <a:lnTo>
                      <a:pt x="180" y="143"/>
                    </a:lnTo>
                    <a:lnTo>
                      <a:pt x="179" y="143"/>
                    </a:lnTo>
                    <a:lnTo>
                      <a:pt x="179" y="142"/>
                    </a:lnTo>
                    <a:lnTo>
                      <a:pt x="178" y="142"/>
                    </a:lnTo>
                    <a:lnTo>
                      <a:pt x="176" y="142"/>
                    </a:lnTo>
                    <a:lnTo>
                      <a:pt x="175" y="142"/>
                    </a:lnTo>
                    <a:lnTo>
                      <a:pt x="174" y="142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4"/>
                    </a:lnTo>
                    <a:lnTo>
                      <a:pt x="171" y="144"/>
                    </a:lnTo>
                    <a:lnTo>
                      <a:pt x="171" y="146"/>
                    </a:lnTo>
                    <a:lnTo>
                      <a:pt x="170" y="146"/>
                    </a:lnTo>
                    <a:lnTo>
                      <a:pt x="170" y="147"/>
                    </a:lnTo>
                    <a:lnTo>
                      <a:pt x="170" y="148"/>
                    </a:lnTo>
                    <a:lnTo>
                      <a:pt x="169" y="148"/>
                    </a:lnTo>
                    <a:lnTo>
                      <a:pt x="169" y="149"/>
                    </a:lnTo>
                    <a:lnTo>
                      <a:pt x="167" y="149"/>
                    </a:lnTo>
                    <a:lnTo>
                      <a:pt x="166" y="149"/>
                    </a:lnTo>
                    <a:lnTo>
                      <a:pt x="165" y="149"/>
                    </a:lnTo>
                    <a:lnTo>
                      <a:pt x="163" y="149"/>
                    </a:lnTo>
                    <a:lnTo>
                      <a:pt x="163" y="151"/>
                    </a:lnTo>
                    <a:lnTo>
                      <a:pt x="162" y="149"/>
                    </a:lnTo>
                    <a:lnTo>
                      <a:pt x="161" y="149"/>
                    </a:lnTo>
                    <a:lnTo>
                      <a:pt x="159" y="148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7"/>
                    </a:lnTo>
                    <a:lnTo>
                      <a:pt x="154" y="147"/>
                    </a:lnTo>
                    <a:lnTo>
                      <a:pt x="153" y="147"/>
                    </a:lnTo>
                    <a:lnTo>
                      <a:pt x="153" y="148"/>
                    </a:lnTo>
                    <a:lnTo>
                      <a:pt x="152" y="148"/>
                    </a:lnTo>
                    <a:lnTo>
                      <a:pt x="150" y="148"/>
                    </a:lnTo>
                    <a:lnTo>
                      <a:pt x="149" y="147"/>
                    </a:lnTo>
                    <a:lnTo>
                      <a:pt x="148" y="147"/>
                    </a:lnTo>
                    <a:lnTo>
                      <a:pt x="146" y="147"/>
                    </a:lnTo>
                    <a:lnTo>
                      <a:pt x="145" y="147"/>
                    </a:lnTo>
                    <a:lnTo>
                      <a:pt x="145" y="148"/>
                    </a:lnTo>
                    <a:lnTo>
                      <a:pt x="144" y="148"/>
                    </a:lnTo>
                    <a:lnTo>
                      <a:pt x="142" y="148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0" y="152"/>
                    </a:lnTo>
                    <a:lnTo>
                      <a:pt x="140" y="153"/>
                    </a:lnTo>
                    <a:lnTo>
                      <a:pt x="140" y="155"/>
                    </a:lnTo>
                    <a:lnTo>
                      <a:pt x="139" y="155"/>
                    </a:lnTo>
                    <a:lnTo>
                      <a:pt x="139" y="156"/>
                    </a:lnTo>
                    <a:lnTo>
                      <a:pt x="137" y="157"/>
                    </a:lnTo>
                    <a:lnTo>
                      <a:pt x="136" y="157"/>
                    </a:lnTo>
                    <a:lnTo>
                      <a:pt x="135" y="157"/>
                    </a:lnTo>
                    <a:lnTo>
                      <a:pt x="133" y="157"/>
                    </a:lnTo>
                    <a:lnTo>
                      <a:pt x="132" y="156"/>
                    </a:lnTo>
                    <a:lnTo>
                      <a:pt x="132" y="155"/>
                    </a:lnTo>
                    <a:lnTo>
                      <a:pt x="132" y="153"/>
                    </a:lnTo>
                    <a:lnTo>
                      <a:pt x="131" y="153"/>
                    </a:lnTo>
                    <a:lnTo>
                      <a:pt x="131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3"/>
                    </a:lnTo>
                    <a:lnTo>
                      <a:pt x="127" y="153"/>
                    </a:lnTo>
                    <a:lnTo>
                      <a:pt x="127" y="155"/>
                    </a:lnTo>
                    <a:lnTo>
                      <a:pt x="125" y="155"/>
                    </a:lnTo>
                    <a:lnTo>
                      <a:pt x="125" y="156"/>
                    </a:lnTo>
                    <a:lnTo>
                      <a:pt x="125" y="157"/>
                    </a:lnTo>
                    <a:lnTo>
                      <a:pt x="124" y="159"/>
                    </a:lnTo>
                    <a:lnTo>
                      <a:pt x="123" y="157"/>
                    </a:lnTo>
                    <a:lnTo>
                      <a:pt x="122" y="157"/>
                    </a:lnTo>
                    <a:lnTo>
                      <a:pt x="122" y="156"/>
                    </a:lnTo>
                    <a:lnTo>
                      <a:pt x="122" y="155"/>
                    </a:lnTo>
                    <a:lnTo>
                      <a:pt x="122" y="153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1"/>
                    </a:lnTo>
                    <a:lnTo>
                      <a:pt x="125" y="151"/>
                    </a:lnTo>
                    <a:lnTo>
                      <a:pt x="125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8" y="148"/>
                    </a:lnTo>
                    <a:lnTo>
                      <a:pt x="128" y="147"/>
                    </a:lnTo>
                    <a:lnTo>
                      <a:pt x="129" y="147"/>
                    </a:lnTo>
                    <a:lnTo>
                      <a:pt x="129" y="146"/>
                    </a:lnTo>
                    <a:lnTo>
                      <a:pt x="131" y="146"/>
                    </a:lnTo>
                    <a:lnTo>
                      <a:pt x="131" y="144"/>
                    </a:lnTo>
                    <a:lnTo>
                      <a:pt x="132" y="143"/>
                    </a:lnTo>
                    <a:lnTo>
                      <a:pt x="132" y="142"/>
                    </a:lnTo>
                    <a:lnTo>
                      <a:pt x="131" y="142"/>
                    </a:lnTo>
                    <a:lnTo>
                      <a:pt x="131" y="140"/>
                    </a:lnTo>
                    <a:lnTo>
                      <a:pt x="131" y="139"/>
                    </a:lnTo>
                    <a:lnTo>
                      <a:pt x="129" y="139"/>
                    </a:lnTo>
                    <a:lnTo>
                      <a:pt x="129" y="138"/>
                    </a:lnTo>
                    <a:lnTo>
                      <a:pt x="129" y="136"/>
                    </a:lnTo>
                    <a:lnTo>
                      <a:pt x="129" y="135"/>
                    </a:lnTo>
                    <a:lnTo>
                      <a:pt x="128" y="135"/>
                    </a:lnTo>
                    <a:lnTo>
                      <a:pt x="127" y="134"/>
                    </a:lnTo>
                    <a:lnTo>
                      <a:pt x="125" y="132"/>
                    </a:lnTo>
                    <a:lnTo>
                      <a:pt x="124" y="132"/>
                    </a:lnTo>
                    <a:lnTo>
                      <a:pt x="123" y="132"/>
                    </a:lnTo>
                    <a:lnTo>
                      <a:pt x="123" y="131"/>
                    </a:lnTo>
                    <a:lnTo>
                      <a:pt x="122" y="131"/>
                    </a:lnTo>
                    <a:lnTo>
                      <a:pt x="122" y="130"/>
                    </a:lnTo>
                    <a:lnTo>
                      <a:pt x="120" y="130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0" y="126"/>
                    </a:lnTo>
                    <a:lnTo>
                      <a:pt x="122" y="126"/>
                    </a:lnTo>
                    <a:lnTo>
                      <a:pt x="123" y="126"/>
                    </a:lnTo>
                    <a:lnTo>
                      <a:pt x="124" y="126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4" y="122"/>
                    </a:lnTo>
                    <a:lnTo>
                      <a:pt x="123" y="122"/>
                    </a:lnTo>
                    <a:lnTo>
                      <a:pt x="123" y="121"/>
                    </a:lnTo>
                    <a:lnTo>
                      <a:pt x="123" y="119"/>
                    </a:lnTo>
                    <a:lnTo>
                      <a:pt x="123" y="118"/>
                    </a:lnTo>
                    <a:lnTo>
                      <a:pt x="122" y="117"/>
                    </a:lnTo>
                    <a:lnTo>
                      <a:pt x="120" y="117"/>
                    </a:lnTo>
                    <a:lnTo>
                      <a:pt x="120" y="115"/>
                    </a:lnTo>
                    <a:lnTo>
                      <a:pt x="119" y="114"/>
                    </a:lnTo>
                    <a:lnTo>
                      <a:pt x="118" y="114"/>
                    </a:lnTo>
                    <a:lnTo>
                      <a:pt x="116" y="114"/>
                    </a:lnTo>
                    <a:lnTo>
                      <a:pt x="115" y="114"/>
                    </a:lnTo>
                    <a:lnTo>
                      <a:pt x="114" y="114"/>
                    </a:lnTo>
                    <a:lnTo>
                      <a:pt x="114" y="115"/>
                    </a:lnTo>
                    <a:lnTo>
                      <a:pt x="112" y="115"/>
                    </a:lnTo>
                    <a:lnTo>
                      <a:pt x="111" y="115"/>
                    </a:lnTo>
                    <a:lnTo>
                      <a:pt x="110" y="115"/>
                    </a:lnTo>
                    <a:lnTo>
                      <a:pt x="110" y="117"/>
                    </a:lnTo>
                    <a:lnTo>
                      <a:pt x="108" y="117"/>
                    </a:lnTo>
                    <a:lnTo>
                      <a:pt x="108" y="118"/>
                    </a:lnTo>
                    <a:lnTo>
                      <a:pt x="107" y="118"/>
                    </a:lnTo>
                    <a:lnTo>
                      <a:pt x="106" y="118"/>
                    </a:lnTo>
                    <a:lnTo>
                      <a:pt x="106" y="117"/>
                    </a:lnTo>
                    <a:lnTo>
                      <a:pt x="104" y="117"/>
                    </a:lnTo>
                    <a:lnTo>
                      <a:pt x="103" y="117"/>
                    </a:lnTo>
                    <a:lnTo>
                      <a:pt x="103" y="115"/>
                    </a:lnTo>
                    <a:lnTo>
                      <a:pt x="102" y="115"/>
                    </a:lnTo>
                    <a:lnTo>
                      <a:pt x="102" y="114"/>
                    </a:lnTo>
                    <a:lnTo>
                      <a:pt x="101" y="114"/>
                    </a:lnTo>
                    <a:lnTo>
                      <a:pt x="99" y="114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5" y="114"/>
                    </a:lnTo>
                    <a:lnTo>
                      <a:pt x="94" y="114"/>
                    </a:lnTo>
                    <a:lnTo>
                      <a:pt x="94" y="115"/>
                    </a:lnTo>
                    <a:lnTo>
                      <a:pt x="93" y="115"/>
                    </a:lnTo>
                    <a:lnTo>
                      <a:pt x="93" y="117"/>
                    </a:lnTo>
                    <a:lnTo>
                      <a:pt x="93" y="118"/>
                    </a:lnTo>
                    <a:lnTo>
                      <a:pt x="93" y="119"/>
                    </a:lnTo>
                    <a:lnTo>
                      <a:pt x="94" y="119"/>
                    </a:lnTo>
                    <a:lnTo>
                      <a:pt x="94" y="121"/>
                    </a:lnTo>
                    <a:lnTo>
                      <a:pt x="94" y="122"/>
                    </a:lnTo>
                    <a:lnTo>
                      <a:pt x="94" y="123"/>
                    </a:lnTo>
                    <a:lnTo>
                      <a:pt x="94" y="125"/>
                    </a:lnTo>
                    <a:lnTo>
                      <a:pt x="93" y="125"/>
                    </a:lnTo>
                    <a:lnTo>
                      <a:pt x="93" y="126"/>
                    </a:lnTo>
                    <a:lnTo>
                      <a:pt x="91" y="126"/>
                    </a:lnTo>
                    <a:lnTo>
                      <a:pt x="90" y="127"/>
                    </a:lnTo>
                    <a:lnTo>
                      <a:pt x="89" y="127"/>
                    </a:lnTo>
                    <a:lnTo>
                      <a:pt x="89" y="128"/>
                    </a:lnTo>
                    <a:lnTo>
                      <a:pt x="87" y="128"/>
                    </a:lnTo>
                    <a:lnTo>
                      <a:pt x="87" y="130"/>
                    </a:lnTo>
                    <a:lnTo>
                      <a:pt x="86" y="130"/>
                    </a:lnTo>
                    <a:lnTo>
                      <a:pt x="86" y="131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2" y="131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8" y="132"/>
                    </a:lnTo>
                    <a:lnTo>
                      <a:pt x="78" y="134"/>
                    </a:lnTo>
                    <a:lnTo>
                      <a:pt x="78" y="135"/>
                    </a:lnTo>
                    <a:lnTo>
                      <a:pt x="78" y="136"/>
                    </a:lnTo>
                    <a:lnTo>
                      <a:pt x="78" y="138"/>
                    </a:lnTo>
                    <a:lnTo>
                      <a:pt x="78" y="139"/>
                    </a:lnTo>
                    <a:lnTo>
                      <a:pt x="78" y="140"/>
                    </a:lnTo>
                    <a:lnTo>
                      <a:pt x="77" y="140"/>
                    </a:lnTo>
                    <a:lnTo>
                      <a:pt x="76" y="139"/>
                    </a:lnTo>
                    <a:lnTo>
                      <a:pt x="74" y="139"/>
                    </a:lnTo>
                    <a:lnTo>
                      <a:pt x="73" y="138"/>
                    </a:lnTo>
                    <a:lnTo>
                      <a:pt x="73" y="136"/>
                    </a:lnTo>
                    <a:lnTo>
                      <a:pt x="72" y="135"/>
                    </a:lnTo>
                    <a:lnTo>
                      <a:pt x="70" y="134"/>
                    </a:lnTo>
                    <a:lnTo>
                      <a:pt x="69" y="135"/>
                    </a:lnTo>
                    <a:lnTo>
                      <a:pt x="69" y="134"/>
                    </a:lnTo>
                    <a:lnTo>
                      <a:pt x="68" y="134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4" y="135"/>
                    </a:lnTo>
                    <a:lnTo>
                      <a:pt x="55" y="140"/>
                    </a:lnTo>
                    <a:lnTo>
                      <a:pt x="55" y="146"/>
                    </a:lnTo>
                    <a:lnTo>
                      <a:pt x="61" y="160"/>
                    </a:lnTo>
                    <a:lnTo>
                      <a:pt x="60" y="160"/>
                    </a:lnTo>
                    <a:lnTo>
                      <a:pt x="60" y="161"/>
                    </a:lnTo>
                    <a:lnTo>
                      <a:pt x="59" y="161"/>
                    </a:lnTo>
                    <a:lnTo>
                      <a:pt x="57" y="163"/>
                    </a:lnTo>
                    <a:lnTo>
                      <a:pt x="57" y="164"/>
                    </a:lnTo>
                    <a:lnTo>
                      <a:pt x="56" y="164"/>
                    </a:lnTo>
                    <a:lnTo>
                      <a:pt x="56" y="165"/>
                    </a:lnTo>
                    <a:lnTo>
                      <a:pt x="55" y="165"/>
                    </a:lnTo>
                    <a:lnTo>
                      <a:pt x="55" y="166"/>
                    </a:lnTo>
                    <a:lnTo>
                      <a:pt x="53" y="166"/>
                    </a:lnTo>
                    <a:lnTo>
                      <a:pt x="53" y="168"/>
                    </a:lnTo>
                    <a:lnTo>
                      <a:pt x="52" y="168"/>
                    </a:lnTo>
                    <a:lnTo>
                      <a:pt x="52" y="169"/>
                    </a:lnTo>
                    <a:lnTo>
                      <a:pt x="52" y="170"/>
                    </a:lnTo>
                    <a:lnTo>
                      <a:pt x="51" y="170"/>
                    </a:lnTo>
                    <a:lnTo>
                      <a:pt x="51" y="172"/>
                    </a:lnTo>
                    <a:lnTo>
                      <a:pt x="50" y="172"/>
                    </a:lnTo>
                    <a:lnTo>
                      <a:pt x="50" y="173"/>
                    </a:lnTo>
                    <a:lnTo>
                      <a:pt x="48" y="173"/>
                    </a:lnTo>
                    <a:lnTo>
                      <a:pt x="47" y="173"/>
                    </a:lnTo>
                    <a:lnTo>
                      <a:pt x="46" y="172"/>
                    </a:lnTo>
                    <a:lnTo>
                      <a:pt x="46" y="170"/>
                    </a:lnTo>
                    <a:lnTo>
                      <a:pt x="47" y="170"/>
                    </a:lnTo>
                    <a:lnTo>
                      <a:pt x="47" y="169"/>
                    </a:lnTo>
                    <a:lnTo>
                      <a:pt x="48" y="168"/>
                    </a:lnTo>
                    <a:lnTo>
                      <a:pt x="50" y="166"/>
                    </a:lnTo>
                    <a:lnTo>
                      <a:pt x="51" y="166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2" y="164"/>
                    </a:lnTo>
                    <a:lnTo>
                      <a:pt x="53" y="163"/>
                    </a:lnTo>
                    <a:lnTo>
                      <a:pt x="53" y="161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7"/>
                    </a:lnTo>
                    <a:lnTo>
                      <a:pt x="53" y="157"/>
                    </a:lnTo>
                    <a:lnTo>
                      <a:pt x="53" y="156"/>
                    </a:lnTo>
                    <a:lnTo>
                      <a:pt x="52" y="156"/>
                    </a:lnTo>
                    <a:lnTo>
                      <a:pt x="51" y="157"/>
                    </a:lnTo>
                    <a:lnTo>
                      <a:pt x="50" y="157"/>
                    </a:lnTo>
                    <a:lnTo>
                      <a:pt x="48" y="157"/>
                    </a:lnTo>
                    <a:lnTo>
                      <a:pt x="47" y="157"/>
                    </a:lnTo>
                    <a:lnTo>
                      <a:pt x="46" y="157"/>
                    </a:lnTo>
                    <a:lnTo>
                      <a:pt x="44" y="157"/>
                    </a:lnTo>
                    <a:lnTo>
                      <a:pt x="44" y="156"/>
                    </a:lnTo>
                    <a:lnTo>
                      <a:pt x="43" y="156"/>
                    </a:lnTo>
                    <a:lnTo>
                      <a:pt x="43" y="155"/>
                    </a:lnTo>
                    <a:lnTo>
                      <a:pt x="42" y="155"/>
                    </a:lnTo>
                    <a:lnTo>
                      <a:pt x="40" y="155"/>
                    </a:lnTo>
                    <a:lnTo>
                      <a:pt x="39" y="156"/>
                    </a:lnTo>
                    <a:lnTo>
                      <a:pt x="38" y="156"/>
                    </a:lnTo>
                    <a:lnTo>
                      <a:pt x="36" y="156"/>
                    </a:lnTo>
                    <a:lnTo>
                      <a:pt x="36" y="155"/>
                    </a:lnTo>
                    <a:lnTo>
                      <a:pt x="36" y="153"/>
                    </a:lnTo>
                    <a:lnTo>
                      <a:pt x="35" y="153"/>
                    </a:lnTo>
                    <a:lnTo>
                      <a:pt x="34" y="153"/>
                    </a:lnTo>
                    <a:lnTo>
                      <a:pt x="32" y="155"/>
                    </a:lnTo>
                    <a:lnTo>
                      <a:pt x="31" y="155"/>
                    </a:lnTo>
                    <a:lnTo>
                      <a:pt x="30" y="155"/>
                    </a:lnTo>
                    <a:lnTo>
                      <a:pt x="29" y="155"/>
                    </a:lnTo>
                    <a:lnTo>
                      <a:pt x="27" y="155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5"/>
                    </a:lnTo>
                    <a:lnTo>
                      <a:pt x="25" y="155"/>
                    </a:lnTo>
                    <a:lnTo>
                      <a:pt x="23" y="153"/>
                    </a:lnTo>
                    <a:lnTo>
                      <a:pt x="22" y="153"/>
                    </a:lnTo>
                    <a:lnTo>
                      <a:pt x="21" y="153"/>
                    </a:lnTo>
                    <a:lnTo>
                      <a:pt x="19" y="153"/>
                    </a:lnTo>
                    <a:lnTo>
                      <a:pt x="18" y="153"/>
                    </a:lnTo>
                    <a:lnTo>
                      <a:pt x="17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8" y="161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4"/>
                    </a:lnTo>
                    <a:lnTo>
                      <a:pt x="5" y="165"/>
                    </a:lnTo>
                    <a:lnTo>
                      <a:pt x="5" y="166"/>
                    </a:lnTo>
                    <a:lnTo>
                      <a:pt x="4" y="166"/>
                    </a:lnTo>
                    <a:lnTo>
                      <a:pt x="2" y="166"/>
                    </a:lnTo>
                    <a:lnTo>
                      <a:pt x="1" y="166"/>
                    </a:lnTo>
                    <a:lnTo>
                      <a:pt x="0" y="168"/>
                    </a:lnTo>
                    <a:lnTo>
                      <a:pt x="0" y="169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5" name="Freeform 50">
                <a:extLst>
                  <a:ext uri="{FF2B5EF4-FFF2-40B4-BE49-F238E27FC236}">
                    <a16:creationId xmlns:a16="http://schemas.microsoft.com/office/drawing/2014/main" id="{27992643-8F6F-6BEE-45C9-F071A5318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2 w 521"/>
                  <a:gd name="T1" fmla="*/ 466 h 484"/>
                  <a:gd name="T2" fmla="*/ 104 w 521"/>
                  <a:gd name="T3" fmla="*/ 479 h 484"/>
                  <a:gd name="T4" fmla="*/ 90 w 521"/>
                  <a:gd name="T5" fmla="*/ 484 h 484"/>
                  <a:gd name="T6" fmla="*/ 74 w 521"/>
                  <a:gd name="T7" fmla="*/ 483 h 484"/>
                  <a:gd name="T8" fmla="*/ 64 w 521"/>
                  <a:gd name="T9" fmla="*/ 468 h 484"/>
                  <a:gd name="T10" fmla="*/ 55 w 521"/>
                  <a:gd name="T11" fmla="*/ 452 h 484"/>
                  <a:gd name="T12" fmla="*/ 60 w 521"/>
                  <a:gd name="T13" fmla="*/ 434 h 484"/>
                  <a:gd name="T14" fmla="*/ 73 w 521"/>
                  <a:gd name="T15" fmla="*/ 417 h 484"/>
                  <a:gd name="T16" fmla="*/ 63 w 521"/>
                  <a:gd name="T17" fmla="*/ 399 h 484"/>
                  <a:gd name="T18" fmla="*/ 65 w 521"/>
                  <a:gd name="T19" fmla="*/ 378 h 484"/>
                  <a:gd name="T20" fmla="*/ 61 w 521"/>
                  <a:gd name="T21" fmla="*/ 360 h 484"/>
                  <a:gd name="T22" fmla="*/ 53 w 521"/>
                  <a:gd name="T23" fmla="*/ 339 h 484"/>
                  <a:gd name="T24" fmla="*/ 52 w 521"/>
                  <a:gd name="T25" fmla="*/ 319 h 484"/>
                  <a:gd name="T26" fmla="*/ 51 w 521"/>
                  <a:gd name="T27" fmla="*/ 298 h 484"/>
                  <a:gd name="T28" fmla="*/ 60 w 521"/>
                  <a:gd name="T29" fmla="*/ 281 h 484"/>
                  <a:gd name="T30" fmla="*/ 53 w 521"/>
                  <a:gd name="T31" fmla="*/ 263 h 484"/>
                  <a:gd name="T32" fmla="*/ 34 w 521"/>
                  <a:gd name="T33" fmla="*/ 252 h 484"/>
                  <a:gd name="T34" fmla="*/ 35 w 521"/>
                  <a:gd name="T35" fmla="*/ 231 h 484"/>
                  <a:gd name="T36" fmla="*/ 49 w 521"/>
                  <a:gd name="T37" fmla="*/ 219 h 484"/>
                  <a:gd name="T38" fmla="*/ 49 w 521"/>
                  <a:gd name="T39" fmla="*/ 209 h 484"/>
                  <a:gd name="T40" fmla="*/ 30 w 521"/>
                  <a:gd name="T41" fmla="*/ 201 h 484"/>
                  <a:gd name="T42" fmla="*/ 21 w 521"/>
                  <a:gd name="T43" fmla="*/ 185 h 484"/>
                  <a:gd name="T44" fmla="*/ 14 w 521"/>
                  <a:gd name="T45" fmla="*/ 167 h 484"/>
                  <a:gd name="T46" fmla="*/ 4 w 521"/>
                  <a:gd name="T47" fmla="*/ 150 h 484"/>
                  <a:gd name="T48" fmla="*/ 6 w 521"/>
                  <a:gd name="T49" fmla="*/ 132 h 484"/>
                  <a:gd name="T50" fmla="*/ 6 w 521"/>
                  <a:gd name="T51" fmla="*/ 115 h 484"/>
                  <a:gd name="T52" fmla="*/ 11 w 521"/>
                  <a:gd name="T53" fmla="*/ 100 h 484"/>
                  <a:gd name="T54" fmla="*/ 21 w 521"/>
                  <a:gd name="T55" fmla="*/ 78 h 484"/>
                  <a:gd name="T56" fmla="*/ 26 w 521"/>
                  <a:gd name="T57" fmla="*/ 57 h 484"/>
                  <a:gd name="T58" fmla="*/ 42 w 521"/>
                  <a:gd name="T59" fmla="*/ 43 h 484"/>
                  <a:gd name="T60" fmla="*/ 35 w 521"/>
                  <a:gd name="T61" fmla="*/ 23 h 484"/>
                  <a:gd name="T62" fmla="*/ 60 w 521"/>
                  <a:gd name="T63" fmla="*/ 9 h 484"/>
                  <a:gd name="T64" fmla="*/ 169 w 521"/>
                  <a:gd name="T65" fmla="*/ 5 h 484"/>
                  <a:gd name="T66" fmla="*/ 480 w 521"/>
                  <a:gd name="T67" fmla="*/ 0 h 484"/>
                  <a:gd name="T68" fmla="*/ 514 w 521"/>
                  <a:gd name="T69" fmla="*/ 28 h 484"/>
                  <a:gd name="T70" fmla="*/ 512 w 521"/>
                  <a:gd name="T71" fmla="*/ 48 h 484"/>
                  <a:gd name="T72" fmla="*/ 509 w 521"/>
                  <a:gd name="T73" fmla="*/ 66 h 484"/>
                  <a:gd name="T74" fmla="*/ 496 w 521"/>
                  <a:gd name="T75" fmla="*/ 76 h 484"/>
                  <a:gd name="T76" fmla="*/ 489 w 521"/>
                  <a:gd name="T77" fmla="*/ 90 h 484"/>
                  <a:gd name="T78" fmla="*/ 476 w 521"/>
                  <a:gd name="T79" fmla="*/ 100 h 484"/>
                  <a:gd name="T80" fmla="*/ 471 w 521"/>
                  <a:gd name="T81" fmla="*/ 123 h 484"/>
                  <a:gd name="T82" fmla="*/ 474 w 521"/>
                  <a:gd name="T83" fmla="*/ 145 h 484"/>
                  <a:gd name="T84" fmla="*/ 485 w 521"/>
                  <a:gd name="T85" fmla="*/ 154 h 484"/>
                  <a:gd name="T86" fmla="*/ 498 w 521"/>
                  <a:gd name="T87" fmla="*/ 167 h 484"/>
                  <a:gd name="T88" fmla="*/ 513 w 521"/>
                  <a:gd name="T89" fmla="*/ 180 h 484"/>
                  <a:gd name="T90" fmla="*/ 513 w 521"/>
                  <a:gd name="T91" fmla="*/ 192 h 484"/>
                  <a:gd name="T92" fmla="*/ 508 w 521"/>
                  <a:gd name="T93" fmla="*/ 205 h 484"/>
                  <a:gd name="T94" fmla="*/ 454 w 521"/>
                  <a:gd name="T95" fmla="*/ 264 h 484"/>
                  <a:gd name="T96" fmla="*/ 441 w 521"/>
                  <a:gd name="T97" fmla="*/ 294 h 484"/>
                  <a:gd name="T98" fmla="*/ 451 w 521"/>
                  <a:gd name="T99" fmla="*/ 309 h 484"/>
                  <a:gd name="T100" fmla="*/ 466 w 521"/>
                  <a:gd name="T101" fmla="*/ 323 h 484"/>
                  <a:gd name="T102" fmla="*/ 454 w 521"/>
                  <a:gd name="T103" fmla="*/ 333 h 484"/>
                  <a:gd name="T104" fmla="*/ 450 w 521"/>
                  <a:gd name="T105" fmla="*/ 339 h 484"/>
                  <a:gd name="T106" fmla="*/ 436 w 521"/>
                  <a:gd name="T107" fmla="*/ 348 h 484"/>
                  <a:gd name="T108" fmla="*/ 423 w 521"/>
                  <a:gd name="T109" fmla="*/ 353 h 484"/>
                  <a:gd name="T110" fmla="*/ 424 w 521"/>
                  <a:gd name="T111" fmla="*/ 371 h 484"/>
                  <a:gd name="T112" fmla="*/ 425 w 521"/>
                  <a:gd name="T113" fmla="*/ 390 h 484"/>
                  <a:gd name="T114" fmla="*/ 423 w 521"/>
                  <a:gd name="T115" fmla="*/ 418 h 484"/>
                  <a:gd name="T116" fmla="*/ 327 w 521"/>
                  <a:gd name="T117" fmla="*/ 417 h 484"/>
                  <a:gd name="T118" fmla="*/ 302 w 521"/>
                  <a:gd name="T119" fmla="*/ 432 h 484"/>
                  <a:gd name="T120" fmla="*/ 191 w 521"/>
                  <a:gd name="T121" fmla="*/ 43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  <a:lnTo>
                      <a:pt x="441" y="290"/>
                    </a:lnTo>
                    <a:lnTo>
                      <a:pt x="441" y="291"/>
                    </a:lnTo>
                    <a:lnTo>
                      <a:pt x="440" y="293"/>
                    </a:lnTo>
                    <a:lnTo>
                      <a:pt x="440" y="294"/>
                    </a:lnTo>
                    <a:lnTo>
                      <a:pt x="441" y="294"/>
                    </a:lnTo>
                    <a:lnTo>
                      <a:pt x="441" y="295"/>
                    </a:lnTo>
                    <a:lnTo>
                      <a:pt x="441" y="297"/>
                    </a:lnTo>
                    <a:lnTo>
                      <a:pt x="440" y="297"/>
                    </a:lnTo>
                    <a:lnTo>
                      <a:pt x="440" y="298"/>
                    </a:lnTo>
                    <a:lnTo>
                      <a:pt x="441" y="298"/>
                    </a:lnTo>
                    <a:lnTo>
                      <a:pt x="441" y="299"/>
                    </a:lnTo>
                    <a:lnTo>
                      <a:pt x="441" y="301"/>
                    </a:lnTo>
                    <a:lnTo>
                      <a:pt x="442" y="301"/>
                    </a:lnTo>
                    <a:lnTo>
                      <a:pt x="442" y="302"/>
                    </a:lnTo>
                    <a:lnTo>
                      <a:pt x="443" y="302"/>
                    </a:lnTo>
                    <a:lnTo>
                      <a:pt x="445" y="302"/>
                    </a:lnTo>
                    <a:lnTo>
                      <a:pt x="446" y="302"/>
                    </a:lnTo>
                    <a:lnTo>
                      <a:pt x="446" y="303"/>
                    </a:lnTo>
                    <a:lnTo>
                      <a:pt x="447" y="303"/>
                    </a:lnTo>
                    <a:lnTo>
                      <a:pt x="449" y="303"/>
                    </a:lnTo>
                    <a:lnTo>
                      <a:pt x="449" y="305"/>
                    </a:lnTo>
                    <a:lnTo>
                      <a:pt x="450" y="305"/>
                    </a:lnTo>
                    <a:lnTo>
                      <a:pt x="450" y="306"/>
                    </a:lnTo>
                    <a:lnTo>
                      <a:pt x="450" y="307"/>
                    </a:lnTo>
                    <a:lnTo>
                      <a:pt x="451" y="307"/>
                    </a:lnTo>
                    <a:lnTo>
                      <a:pt x="451" y="309"/>
                    </a:lnTo>
                    <a:lnTo>
                      <a:pt x="453" y="309"/>
                    </a:lnTo>
                    <a:lnTo>
                      <a:pt x="453" y="310"/>
                    </a:lnTo>
                    <a:lnTo>
                      <a:pt x="454" y="311"/>
                    </a:lnTo>
                    <a:lnTo>
                      <a:pt x="455" y="311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9" y="311"/>
                    </a:lnTo>
                    <a:lnTo>
                      <a:pt x="460" y="311"/>
                    </a:lnTo>
                    <a:lnTo>
                      <a:pt x="462" y="312"/>
                    </a:lnTo>
                    <a:lnTo>
                      <a:pt x="462" y="314"/>
                    </a:lnTo>
                    <a:lnTo>
                      <a:pt x="462" y="315"/>
                    </a:lnTo>
                    <a:lnTo>
                      <a:pt x="462" y="316"/>
                    </a:lnTo>
                    <a:lnTo>
                      <a:pt x="463" y="316"/>
                    </a:lnTo>
                    <a:lnTo>
                      <a:pt x="464" y="318"/>
                    </a:lnTo>
                    <a:lnTo>
                      <a:pt x="463" y="318"/>
                    </a:lnTo>
                    <a:lnTo>
                      <a:pt x="463" y="319"/>
                    </a:lnTo>
                    <a:lnTo>
                      <a:pt x="463" y="320"/>
                    </a:lnTo>
                    <a:lnTo>
                      <a:pt x="464" y="320"/>
                    </a:lnTo>
                    <a:lnTo>
                      <a:pt x="464" y="322"/>
                    </a:lnTo>
                    <a:lnTo>
                      <a:pt x="466" y="322"/>
                    </a:lnTo>
                    <a:lnTo>
                      <a:pt x="466" y="323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4" y="326"/>
                    </a:lnTo>
                    <a:lnTo>
                      <a:pt x="464" y="327"/>
                    </a:lnTo>
                    <a:lnTo>
                      <a:pt x="466" y="327"/>
                    </a:lnTo>
                    <a:lnTo>
                      <a:pt x="466" y="328"/>
                    </a:lnTo>
                    <a:lnTo>
                      <a:pt x="466" y="329"/>
                    </a:lnTo>
                    <a:lnTo>
                      <a:pt x="466" y="331"/>
                    </a:lnTo>
                    <a:lnTo>
                      <a:pt x="464" y="331"/>
                    </a:lnTo>
                    <a:lnTo>
                      <a:pt x="463" y="331"/>
                    </a:lnTo>
                    <a:lnTo>
                      <a:pt x="462" y="331"/>
                    </a:lnTo>
                    <a:lnTo>
                      <a:pt x="462" y="332"/>
                    </a:lnTo>
                    <a:lnTo>
                      <a:pt x="460" y="332"/>
                    </a:lnTo>
                    <a:lnTo>
                      <a:pt x="459" y="332"/>
                    </a:lnTo>
                    <a:lnTo>
                      <a:pt x="458" y="332"/>
                    </a:lnTo>
                    <a:lnTo>
                      <a:pt x="458" y="333"/>
                    </a:lnTo>
                    <a:lnTo>
                      <a:pt x="457" y="333"/>
                    </a:lnTo>
                    <a:lnTo>
                      <a:pt x="455" y="333"/>
                    </a:lnTo>
                    <a:lnTo>
                      <a:pt x="454" y="333"/>
                    </a:lnTo>
                    <a:lnTo>
                      <a:pt x="454" y="332"/>
                    </a:lnTo>
                    <a:lnTo>
                      <a:pt x="453" y="332"/>
                    </a:lnTo>
                    <a:lnTo>
                      <a:pt x="453" y="331"/>
                    </a:lnTo>
                    <a:lnTo>
                      <a:pt x="453" y="329"/>
                    </a:lnTo>
                    <a:lnTo>
                      <a:pt x="451" y="329"/>
                    </a:lnTo>
                    <a:lnTo>
                      <a:pt x="450" y="329"/>
                    </a:lnTo>
                    <a:lnTo>
                      <a:pt x="449" y="329"/>
                    </a:lnTo>
                    <a:lnTo>
                      <a:pt x="449" y="331"/>
                    </a:lnTo>
                    <a:lnTo>
                      <a:pt x="447" y="331"/>
                    </a:lnTo>
                    <a:lnTo>
                      <a:pt x="446" y="331"/>
                    </a:lnTo>
                    <a:lnTo>
                      <a:pt x="445" y="331"/>
                    </a:lnTo>
                    <a:lnTo>
                      <a:pt x="443" y="331"/>
                    </a:lnTo>
                    <a:lnTo>
                      <a:pt x="442" y="331"/>
                    </a:lnTo>
                    <a:lnTo>
                      <a:pt x="442" y="332"/>
                    </a:lnTo>
                    <a:lnTo>
                      <a:pt x="443" y="333"/>
                    </a:lnTo>
                    <a:lnTo>
                      <a:pt x="445" y="335"/>
                    </a:lnTo>
                    <a:lnTo>
                      <a:pt x="446" y="336"/>
                    </a:lnTo>
                    <a:lnTo>
                      <a:pt x="447" y="337"/>
                    </a:lnTo>
                    <a:lnTo>
                      <a:pt x="449" y="337"/>
                    </a:lnTo>
                    <a:lnTo>
                      <a:pt x="449" y="339"/>
                    </a:lnTo>
                    <a:lnTo>
                      <a:pt x="450" y="339"/>
                    </a:lnTo>
                    <a:lnTo>
                      <a:pt x="451" y="339"/>
                    </a:lnTo>
                    <a:lnTo>
                      <a:pt x="451" y="340"/>
                    </a:lnTo>
                    <a:lnTo>
                      <a:pt x="450" y="340"/>
                    </a:lnTo>
                    <a:lnTo>
                      <a:pt x="450" y="341"/>
                    </a:lnTo>
                    <a:lnTo>
                      <a:pt x="450" y="343"/>
                    </a:lnTo>
                    <a:lnTo>
                      <a:pt x="449" y="343"/>
                    </a:lnTo>
                    <a:lnTo>
                      <a:pt x="447" y="344"/>
                    </a:lnTo>
                    <a:lnTo>
                      <a:pt x="446" y="344"/>
                    </a:lnTo>
                    <a:lnTo>
                      <a:pt x="445" y="344"/>
                    </a:lnTo>
                    <a:lnTo>
                      <a:pt x="443" y="343"/>
                    </a:lnTo>
                    <a:lnTo>
                      <a:pt x="442" y="343"/>
                    </a:lnTo>
                    <a:lnTo>
                      <a:pt x="441" y="343"/>
                    </a:lnTo>
                    <a:lnTo>
                      <a:pt x="441" y="341"/>
                    </a:lnTo>
                    <a:lnTo>
                      <a:pt x="440" y="341"/>
                    </a:lnTo>
                    <a:lnTo>
                      <a:pt x="438" y="341"/>
                    </a:lnTo>
                    <a:lnTo>
                      <a:pt x="438" y="343"/>
                    </a:lnTo>
                    <a:lnTo>
                      <a:pt x="438" y="344"/>
                    </a:lnTo>
                    <a:lnTo>
                      <a:pt x="438" y="345"/>
                    </a:lnTo>
                    <a:lnTo>
                      <a:pt x="437" y="346"/>
                    </a:lnTo>
                    <a:lnTo>
                      <a:pt x="437" y="348"/>
                    </a:lnTo>
                    <a:lnTo>
                      <a:pt x="436" y="348"/>
                    </a:lnTo>
                    <a:lnTo>
                      <a:pt x="434" y="348"/>
                    </a:lnTo>
                    <a:lnTo>
                      <a:pt x="434" y="346"/>
                    </a:lnTo>
                    <a:lnTo>
                      <a:pt x="433" y="345"/>
                    </a:lnTo>
                    <a:lnTo>
                      <a:pt x="432" y="344"/>
                    </a:lnTo>
                    <a:lnTo>
                      <a:pt x="430" y="344"/>
                    </a:lnTo>
                    <a:lnTo>
                      <a:pt x="430" y="345"/>
                    </a:lnTo>
                    <a:lnTo>
                      <a:pt x="429" y="345"/>
                    </a:lnTo>
                    <a:lnTo>
                      <a:pt x="429" y="346"/>
                    </a:lnTo>
                    <a:lnTo>
                      <a:pt x="429" y="348"/>
                    </a:lnTo>
                    <a:lnTo>
                      <a:pt x="429" y="349"/>
                    </a:lnTo>
                    <a:lnTo>
                      <a:pt x="428" y="349"/>
                    </a:lnTo>
                    <a:lnTo>
                      <a:pt x="428" y="348"/>
                    </a:lnTo>
                    <a:lnTo>
                      <a:pt x="428" y="349"/>
                    </a:lnTo>
                    <a:lnTo>
                      <a:pt x="426" y="349"/>
                    </a:lnTo>
                    <a:lnTo>
                      <a:pt x="426" y="350"/>
                    </a:lnTo>
                    <a:lnTo>
                      <a:pt x="426" y="352"/>
                    </a:lnTo>
                    <a:lnTo>
                      <a:pt x="425" y="353"/>
                    </a:lnTo>
                    <a:lnTo>
                      <a:pt x="424" y="353"/>
                    </a:lnTo>
                    <a:lnTo>
                      <a:pt x="423" y="353"/>
                    </a:lnTo>
                    <a:lnTo>
                      <a:pt x="423" y="352"/>
                    </a:lnTo>
                    <a:lnTo>
                      <a:pt x="423" y="353"/>
                    </a:lnTo>
                    <a:lnTo>
                      <a:pt x="421" y="353"/>
                    </a:lnTo>
                    <a:lnTo>
                      <a:pt x="421" y="354"/>
                    </a:lnTo>
                    <a:lnTo>
                      <a:pt x="421" y="356"/>
                    </a:lnTo>
                    <a:lnTo>
                      <a:pt x="421" y="357"/>
                    </a:lnTo>
                    <a:lnTo>
                      <a:pt x="420" y="357"/>
                    </a:lnTo>
                    <a:lnTo>
                      <a:pt x="420" y="358"/>
                    </a:lnTo>
                    <a:lnTo>
                      <a:pt x="421" y="358"/>
                    </a:lnTo>
                    <a:lnTo>
                      <a:pt x="421" y="360"/>
                    </a:lnTo>
                    <a:lnTo>
                      <a:pt x="421" y="361"/>
                    </a:lnTo>
                    <a:lnTo>
                      <a:pt x="423" y="361"/>
                    </a:lnTo>
                    <a:lnTo>
                      <a:pt x="423" y="362"/>
                    </a:lnTo>
                    <a:lnTo>
                      <a:pt x="424" y="363"/>
                    </a:lnTo>
                    <a:lnTo>
                      <a:pt x="423" y="365"/>
                    </a:lnTo>
                    <a:lnTo>
                      <a:pt x="423" y="366"/>
                    </a:lnTo>
                    <a:lnTo>
                      <a:pt x="423" y="367"/>
                    </a:lnTo>
                    <a:lnTo>
                      <a:pt x="424" y="367"/>
                    </a:lnTo>
                    <a:lnTo>
                      <a:pt x="424" y="369"/>
                    </a:lnTo>
                    <a:lnTo>
                      <a:pt x="424" y="370"/>
                    </a:lnTo>
                    <a:lnTo>
                      <a:pt x="423" y="370"/>
                    </a:lnTo>
                    <a:lnTo>
                      <a:pt x="423" y="371"/>
                    </a:lnTo>
                    <a:lnTo>
                      <a:pt x="424" y="371"/>
                    </a:lnTo>
                    <a:lnTo>
                      <a:pt x="424" y="373"/>
                    </a:lnTo>
                    <a:lnTo>
                      <a:pt x="424" y="374"/>
                    </a:lnTo>
                    <a:lnTo>
                      <a:pt x="424" y="375"/>
                    </a:lnTo>
                    <a:lnTo>
                      <a:pt x="425" y="375"/>
                    </a:lnTo>
                    <a:lnTo>
                      <a:pt x="424" y="377"/>
                    </a:lnTo>
                    <a:lnTo>
                      <a:pt x="423" y="377"/>
                    </a:lnTo>
                    <a:lnTo>
                      <a:pt x="421" y="377"/>
                    </a:lnTo>
                    <a:lnTo>
                      <a:pt x="421" y="378"/>
                    </a:lnTo>
                    <a:lnTo>
                      <a:pt x="421" y="379"/>
                    </a:lnTo>
                    <a:lnTo>
                      <a:pt x="423" y="379"/>
                    </a:lnTo>
                    <a:lnTo>
                      <a:pt x="423" y="380"/>
                    </a:lnTo>
                    <a:lnTo>
                      <a:pt x="423" y="382"/>
                    </a:lnTo>
                    <a:lnTo>
                      <a:pt x="424" y="382"/>
                    </a:lnTo>
                    <a:lnTo>
                      <a:pt x="425" y="383"/>
                    </a:lnTo>
                    <a:lnTo>
                      <a:pt x="425" y="384"/>
                    </a:lnTo>
                    <a:lnTo>
                      <a:pt x="425" y="386"/>
                    </a:lnTo>
                    <a:lnTo>
                      <a:pt x="425" y="387"/>
                    </a:lnTo>
                    <a:lnTo>
                      <a:pt x="425" y="388"/>
                    </a:lnTo>
                    <a:lnTo>
                      <a:pt x="425" y="390"/>
                    </a:lnTo>
                    <a:lnTo>
                      <a:pt x="424" y="390"/>
                    </a:lnTo>
                    <a:lnTo>
                      <a:pt x="425" y="390"/>
                    </a:lnTo>
                    <a:lnTo>
                      <a:pt x="425" y="391"/>
                    </a:lnTo>
                    <a:lnTo>
                      <a:pt x="424" y="391"/>
                    </a:lnTo>
                    <a:lnTo>
                      <a:pt x="425" y="392"/>
                    </a:lnTo>
                    <a:lnTo>
                      <a:pt x="426" y="392"/>
                    </a:lnTo>
                    <a:lnTo>
                      <a:pt x="426" y="394"/>
                    </a:lnTo>
                    <a:lnTo>
                      <a:pt x="428" y="394"/>
                    </a:lnTo>
                    <a:lnTo>
                      <a:pt x="428" y="395"/>
                    </a:lnTo>
                    <a:lnTo>
                      <a:pt x="428" y="396"/>
                    </a:lnTo>
                    <a:lnTo>
                      <a:pt x="428" y="398"/>
                    </a:lnTo>
                    <a:lnTo>
                      <a:pt x="428" y="399"/>
                    </a:lnTo>
                    <a:lnTo>
                      <a:pt x="428" y="400"/>
                    </a:lnTo>
                    <a:lnTo>
                      <a:pt x="428" y="401"/>
                    </a:lnTo>
                    <a:lnTo>
                      <a:pt x="428" y="403"/>
                    </a:lnTo>
                    <a:lnTo>
                      <a:pt x="426" y="405"/>
                    </a:lnTo>
                    <a:lnTo>
                      <a:pt x="426" y="408"/>
                    </a:lnTo>
                    <a:lnTo>
                      <a:pt x="426" y="409"/>
                    </a:lnTo>
                    <a:lnTo>
                      <a:pt x="426" y="412"/>
                    </a:lnTo>
                    <a:lnTo>
                      <a:pt x="425" y="417"/>
                    </a:lnTo>
                    <a:lnTo>
                      <a:pt x="424" y="417"/>
                    </a:lnTo>
                    <a:lnTo>
                      <a:pt x="424" y="418"/>
                    </a:lnTo>
                    <a:lnTo>
                      <a:pt x="423" y="418"/>
                    </a:lnTo>
                    <a:lnTo>
                      <a:pt x="420" y="418"/>
                    </a:lnTo>
                    <a:lnTo>
                      <a:pt x="419" y="418"/>
                    </a:lnTo>
                    <a:lnTo>
                      <a:pt x="416" y="418"/>
                    </a:lnTo>
                    <a:lnTo>
                      <a:pt x="412" y="418"/>
                    </a:lnTo>
                    <a:lnTo>
                      <a:pt x="409" y="418"/>
                    </a:lnTo>
                    <a:lnTo>
                      <a:pt x="404" y="418"/>
                    </a:lnTo>
                    <a:lnTo>
                      <a:pt x="398" y="418"/>
                    </a:lnTo>
                    <a:lnTo>
                      <a:pt x="395" y="418"/>
                    </a:lnTo>
                    <a:lnTo>
                      <a:pt x="390" y="418"/>
                    </a:lnTo>
                    <a:lnTo>
                      <a:pt x="385" y="418"/>
                    </a:lnTo>
                    <a:lnTo>
                      <a:pt x="382" y="418"/>
                    </a:lnTo>
                    <a:lnTo>
                      <a:pt x="379" y="418"/>
                    </a:lnTo>
                    <a:lnTo>
                      <a:pt x="375" y="418"/>
                    </a:lnTo>
                    <a:lnTo>
                      <a:pt x="366" y="417"/>
                    </a:lnTo>
                    <a:lnTo>
                      <a:pt x="362" y="417"/>
                    </a:lnTo>
                    <a:lnTo>
                      <a:pt x="358" y="417"/>
                    </a:lnTo>
                    <a:lnTo>
                      <a:pt x="344" y="417"/>
                    </a:lnTo>
                    <a:lnTo>
                      <a:pt x="340" y="417"/>
                    </a:lnTo>
                    <a:lnTo>
                      <a:pt x="336" y="417"/>
                    </a:lnTo>
                    <a:lnTo>
                      <a:pt x="328" y="417"/>
                    </a:lnTo>
                    <a:lnTo>
                      <a:pt x="327" y="417"/>
                    </a:lnTo>
                    <a:lnTo>
                      <a:pt x="323" y="417"/>
                    </a:lnTo>
                    <a:lnTo>
                      <a:pt x="323" y="418"/>
                    </a:lnTo>
                    <a:lnTo>
                      <a:pt x="322" y="418"/>
                    </a:lnTo>
                    <a:lnTo>
                      <a:pt x="322" y="420"/>
                    </a:lnTo>
                    <a:lnTo>
                      <a:pt x="320" y="421"/>
                    </a:lnTo>
                    <a:lnTo>
                      <a:pt x="320" y="422"/>
                    </a:lnTo>
                    <a:lnTo>
                      <a:pt x="319" y="424"/>
                    </a:lnTo>
                    <a:lnTo>
                      <a:pt x="319" y="425"/>
                    </a:lnTo>
                    <a:lnTo>
                      <a:pt x="318" y="426"/>
                    </a:lnTo>
                    <a:lnTo>
                      <a:pt x="318" y="428"/>
                    </a:lnTo>
                    <a:lnTo>
                      <a:pt x="316" y="429"/>
                    </a:lnTo>
                    <a:lnTo>
                      <a:pt x="315" y="430"/>
                    </a:lnTo>
                    <a:lnTo>
                      <a:pt x="314" y="432"/>
                    </a:lnTo>
                    <a:lnTo>
                      <a:pt x="313" y="432"/>
                    </a:lnTo>
                    <a:lnTo>
                      <a:pt x="311" y="432"/>
                    </a:lnTo>
                    <a:lnTo>
                      <a:pt x="310" y="432"/>
                    </a:lnTo>
                    <a:lnTo>
                      <a:pt x="309" y="433"/>
                    </a:lnTo>
                    <a:lnTo>
                      <a:pt x="307" y="433"/>
                    </a:lnTo>
                    <a:lnTo>
                      <a:pt x="306" y="433"/>
                    </a:lnTo>
                    <a:lnTo>
                      <a:pt x="303" y="432"/>
                    </a:lnTo>
                    <a:lnTo>
                      <a:pt x="302" y="432"/>
                    </a:lnTo>
                    <a:lnTo>
                      <a:pt x="299" y="432"/>
                    </a:lnTo>
                    <a:lnTo>
                      <a:pt x="296" y="432"/>
                    </a:lnTo>
                    <a:lnTo>
                      <a:pt x="294" y="430"/>
                    </a:lnTo>
                    <a:lnTo>
                      <a:pt x="293" y="429"/>
                    </a:lnTo>
                    <a:lnTo>
                      <a:pt x="292" y="422"/>
                    </a:lnTo>
                    <a:lnTo>
                      <a:pt x="290" y="421"/>
                    </a:lnTo>
                    <a:lnTo>
                      <a:pt x="288" y="421"/>
                    </a:lnTo>
                    <a:lnTo>
                      <a:pt x="285" y="421"/>
                    </a:lnTo>
                    <a:lnTo>
                      <a:pt x="284" y="421"/>
                    </a:lnTo>
                    <a:lnTo>
                      <a:pt x="276" y="422"/>
                    </a:lnTo>
                    <a:lnTo>
                      <a:pt x="268" y="424"/>
                    </a:lnTo>
                    <a:lnTo>
                      <a:pt x="263" y="425"/>
                    </a:lnTo>
                    <a:lnTo>
                      <a:pt x="259" y="425"/>
                    </a:lnTo>
                    <a:lnTo>
                      <a:pt x="244" y="428"/>
                    </a:lnTo>
                    <a:lnTo>
                      <a:pt x="241" y="428"/>
                    </a:lnTo>
                    <a:lnTo>
                      <a:pt x="230" y="429"/>
                    </a:lnTo>
                    <a:lnTo>
                      <a:pt x="212" y="432"/>
                    </a:lnTo>
                    <a:lnTo>
                      <a:pt x="208" y="432"/>
                    </a:lnTo>
                    <a:lnTo>
                      <a:pt x="204" y="432"/>
                    </a:lnTo>
                    <a:lnTo>
                      <a:pt x="199" y="433"/>
                    </a:lnTo>
                    <a:lnTo>
                      <a:pt x="191" y="433"/>
                    </a:lnTo>
                    <a:lnTo>
                      <a:pt x="186" y="434"/>
                    </a:lnTo>
                    <a:lnTo>
                      <a:pt x="179" y="435"/>
                    </a:lnTo>
                    <a:lnTo>
                      <a:pt x="178" y="435"/>
                    </a:lnTo>
                    <a:lnTo>
                      <a:pt x="171" y="438"/>
                    </a:lnTo>
                    <a:lnTo>
                      <a:pt x="169" y="438"/>
                    </a:lnTo>
                    <a:lnTo>
                      <a:pt x="162" y="441"/>
                    </a:lnTo>
                    <a:lnTo>
                      <a:pt x="159" y="441"/>
                    </a:lnTo>
                    <a:lnTo>
                      <a:pt x="157" y="442"/>
                    </a:lnTo>
                    <a:lnTo>
                      <a:pt x="154" y="442"/>
                    </a:lnTo>
                    <a:lnTo>
                      <a:pt x="154" y="44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6" name="Freeform 51">
                <a:extLst>
                  <a:ext uri="{FF2B5EF4-FFF2-40B4-BE49-F238E27FC236}">
                    <a16:creationId xmlns:a16="http://schemas.microsoft.com/office/drawing/2014/main" id="{F09604BA-52FC-152B-7B50-701652AE5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6 w 521"/>
                  <a:gd name="T1" fmla="*/ 462 h 484"/>
                  <a:gd name="T2" fmla="*/ 112 w 521"/>
                  <a:gd name="T3" fmla="*/ 476 h 484"/>
                  <a:gd name="T4" fmla="*/ 102 w 521"/>
                  <a:gd name="T5" fmla="*/ 480 h 484"/>
                  <a:gd name="T6" fmla="*/ 87 w 521"/>
                  <a:gd name="T7" fmla="*/ 483 h 484"/>
                  <a:gd name="T8" fmla="*/ 74 w 521"/>
                  <a:gd name="T9" fmla="*/ 481 h 484"/>
                  <a:gd name="T10" fmla="*/ 64 w 521"/>
                  <a:gd name="T11" fmla="*/ 472 h 484"/>
                  <a:gd name="T12" fmla="*/ 53 w 521"/>
                  <a:gd name="T13" fmla="*/ 460 h 484"/>
                  <a:gd name="T14" fmla="*/ 53 w 521"/>
                  <a:gd name="T15" fmla="*/ 443 h 484"/>
                  <a:gd name="T16" fmla="*/ 63 w 521"/>
                  <a:gd name="T17" fmla="*/ 429 h 484"/>
                  <a:gd name="T18" fmla="*/ 74 w 521"/>
                  <a:gd name="T19" fmla="*/ 416 h 484"/>
                  <a:gd name="T20" fmla="*/ 64 w 521"/>
                  <a:gd name="T21" fmla="*/ 400 h 484"/>
                  <a:gd name="T22" fmla="*/ 63 w 521"/>
                  <a:gd name="T23" fmla="*/ 384 h 484"/>
                  <a:gd name="T24" fmla="*/ 66 w 521"/>
                  <a:gd name="T25" fmla="*/ 367 h 484"/>
                  <a:gd name="T26" fmla="*/ 57 w 521"/>
                  <a:gd name="T27" fmla="*/ 353 h 484"/>
                  <a:gd name="T28" fmla="*/ 52 w 521"/>
                  <a:gd name="T29" fmla="*/ 335 h 484"/>
                  <a:gd name="T30" fmla="*/ 51 w 521"/>
                  <a:gd name="T31" fmla="*/ 319 h 484"/>
                  <a:gd name="T32" fmla="*/ 52 w 521"/>
                  <a:gd name="T33" fmla="*/ 303 h 484"/>
                  <a:gd name="T34" fmla="*/ 52 w 521"/>
                  <a:gd name="T35" fmla="*/ 286 h 484"/>
                  <a:gd name="T36" fmla="*/ 64 w 521"/>
                  <a:gd name="T37" fmla="*/ 274 h 484"/>
                  <a:gd name="T38" fmla="*/ 49 w 521"/>
                  <a:gd name="T39" fmla="*/ 261 h 484"/>
                  <a:gd name="T40" fmla="*/ 34 w 521"/>
                  <a:gd name="T41" fmla="*/ 252 h 484"/>
                  <a:gd name="T42" fmla="*/ 34 w 521"/>
                  <a:gd name="T43" fmla="*/ 235 h 484"/>
                  <a:gd name="T44" fmla="*/ 42 w 521"/>
                  <a:gd name="T45" fmla="*/ 221 h 484"/>
                  <a:gd name="T46" fmla="*/ 57 w 521"/>
                  <a:gd name="T47" fmla="*/ 216 h 484"/>
                  <a:gd name="T48" fmla="*/ 44 w 521"/>
                  <a:gd name="T49" fmla="*/ 208 h 484"/>
                  <a:gd name="T50" fmla="*/ 28 w 521"/>
                  <a:gd name="T51" fmla="*/ 201 h 484"/>
                  <a:gd name="T52" fmla="*/ 22 w 521"/>
                  <a:gd name="T53" fmla="*/ 185 h 484"/>
                  <a:gd name="T54" fmla="*/ 14 w 521"/>
                  <a:gd name="T55" fmla="*/ 174 h 484"/>
                  <a:gd name="T56" fmla="*/ 9 w 521"/>
                  <a:gd name="T57" fmla="*/ 159 h 484"/>
                  <a:gd name="T58" fmla="*/ 1 w 521"/>
                  <a:gd name="T59" fmla="*/ 145 h 484"/>
                  <a:gd name="T60" fmla="*/ 8 w 521"/>
                  <a:gd name="T61" fmla="*/ 130 h 484"/>
                  <a:gd name="T62" fmla="*/ 9 w 521"/>
                  <a:gd name="T63" fmla="*/ 115 h 484"/>
                  <a:gd name="T64" fmla="*/ 8 w 521"/>
                  <a:gd name="T65" fmla="*/ 104 h 484"/>
                  <a:gd name="T66" fmla="*/ 17 w 521"/>
                  <a:gd name="T67" fmla="*/ 90 h 484"/>
                  <a:gd name="T68" fmla="*/ 21 w 521"/>
                  <a:gd name="T69" fmla="*/ 73 h 484"/>
                  <a:gd name="T70" fmla="*/ 26 w 521"/>
                  <a:gd name="T71" fmla="*/ 53 h 484"/>
                  <a:gd name="T72" fmla="*/ 40 w 521"/>
                  <a:gd name="T73" fmla="*/ 43 h 484"/>
                  <a:gd name="T74" fmla="*/ 38 w 521"/>
                  <a:gd name="T75" fmla="*/ 28 h 484"/>
                  <a:gd name="T76" fmla="*/ 43 w 521"/>
                  <a:gd name="T77" fmla="*/ 11 h 484"/>
                  <a:gd name="T78" fmla="*/ 74 w 521"/>
                  <a:gd name="T79" fmla="*/ 6 h 484"/>
                  <a:gd name="T80" fmla="*/ 204 w 521"/>
                  <a:gd name="T81" fmla="*/ 10 h 484"/>
                  <a:gd name="T82" fmla="*/ 480 w 521"/>
                  <a:gd name="T83" fmla="*/ 0 h 484"/>
                  <a:gd name="T84" fmla="*/ 514 w 521"/>
                  <a:gd name="T85" fmla="*/ 23 h 484"/>
                  <a:gd name="T86" fmla="*/ 512 w 521"/>
                  <a:gd name="T87" fmla="*/ 41 h 484"/>
                  <a:gd name="T88" fmla="*/ 512 w 521"/>
                  <a:gd name="T89" fmla="*/ 58 h 484"/>
                  <a:gd name="T90" fmla="*/ 504 w 521"/>
                  <a:gd name="T91" fmla="*/ 68 h 484"/>
                  <a:gd name="T92" fmla="*/ 496 w 521"/>
                  <a:gd name="T93" fmla="*/ 77 h 484"/>
                  <a:gd name="T94" fmla="*/ 492 w 521"/>
                  <a:gd name="T95" fmla="*/ 89 h 484"/>
                  <a:gd name="T96" fmla="*/ 483 w 521"/>
                  <a:gd name="T97" fmla="*/ 100 h 484"/>
                  <a:gd name="T98" fmla="*/ 472 w 521"/>
                  <a:gd name="T99" fmla="*/ 110 h 484"/>
                  <a:gd name="T100" fmla="*/ 471 w 521"/>
                  <a:gd name="T101" fmla="*/ 130 h 484"/>
                  <a:gd name="T102" fmla="*/ 474 w 521"/>
                  <a:gd name="T103" fmla="*/ 146 h 484"/>
                  <a:gd name="T104" fmla="*/ 484 w 521"/>
                  <a:gd name="T105" fmla="*/ 155 h 484"/>
                  <a:gd name="T106" fmla="*/ 493 w 521"/>
                  <a:gd name="T107" fmla="*/ 165 h 484"/>
                  <a:gd name="T108" fmla="*/ 508 w 521"/>
                  <a:gd name="T109" fmla="*/ 172 h 484"/>
                  <a:gd name="T110" fmla="*/ 509 w 521"/>
                  <a:gd name="T111" fmla="*/ 184 h 484"/>
                  <a:gd name="T112" fmla="*/ 514 w 521"/>
                  <a:gd name="T113" fmla="*/ 195 h 484"/>
                  <a:gd name="T114" fmla="*/ 508 w 521"/>
                  <a:gd name="T115" fmla="*/ 204 h 484"/>
                  <a:gd name="T116" fmla="*/ 475 w 521"/>
                  <a:gd name="T117" fmla="*/ 231 h 484"/>
                  <a:gd name="T118" fmla="*/ 445 w 521"/>
                  <a:gd name="T119" fmla="*/ 288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7" name="Freeform 52">
                <a:extLst>
                  <a:ext uri="{FF2B5EF4-FFF2-40B4-BE49-F238E27FC236}">
                    <a16:creationId xmlns:a16="http://schemas.microsoft.com/office/drawing/2014/main" id="{FD8614E8-5A6E-F23F-391F-5A130592F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763"/>
                <a:ext cx="312" cy="153"/>
              </a:xfrm>
              <a:custGeom>
                <a:avLst/>
                <a:gdLst>
                  <a:gd name="T0" fmla="*/ 286 w 312"/>
                  <a:gd name="T1" fmla="*/ 4 h 153"/>
                  <a:gd name="T2" fmla="*/ 286 w 312"/>
                  <a:gd name="T3" fmla="*/ 8 h 153"/>
                  <a:gd name="T4" fmla="*/ 288 w 312"/>
                  <a:gd name="T5" fmla="*/ 12 h 153"/>
                  <a:gd name="T6" fmla="*/ 293 w 312"/>
                  <a:gd name="T7" fmla="*/ 13 h 153"/>
                  <a:gd name="T8" fmla="*/ 296 w 312"/>
                  <a:gd name="T9" fmla="*/ 17 h 153"/>
                  <a:gd name="T10" fmla="*/ 300 w 312"/>
                  <a:gd name="T11" fmla="*/ 21 h 153"/>
                  <a:gd name="T12" fmla="*/ 306 w 312"/>
                  <a:gd name="T13" fmla="*/ 21 h 153"/>
                  <a:gd name="T14" fmla="*/ 309 w 312"/>
                  <a:gd name="T15" fmla="*/ 26 h 153"/>
                  <a:gd name="T16" fmla="*/ 310 w 312"/>
                  <a:gd name="T17" fmla="*/ 30 h 153"/>
                  <a:gd name="T18" fmla="*/ 310 w 312"/>
                  <a:gd name="T19" fmla="*/ 34 h 153"/>
                  <a:gd name="T20" fmla="*/ 312 w 312"/>
                  <a:gd name="T21" fmla="*/ 37 h 153"/>
                  <a:gd name="T22" fmla="*/ 309 w 312"/>
                  <a:gd name="T23" fmla="*/ 41 h 153"/>
                  <a:gd name="T24" fmla="*/ 304 w 312"/>
                  <a:gd name="T25" fmla="*/ 42 h 153"/>
                  <a:gd name="T26" fmla="*/ 300 w 312"/>
                  <a:gd name="T27" fmla="*/ 42 h 153"/>
                  <a:gd name="T28" fmla="*/ 296 w 312"/>
                  <a:gd name="T29" fmla="*/ 39 h 153"/>
                  <a:gd name="T30" fmla="*/ 291 w 312"/>
                  <a:gd name="T31" fmla="*/ 41 h 153"/>
                  <a:gd name="T32" fmla="*/ 291 w 312"/>
                  <a:gd name="T33" fmla="*/ 45 h 153"/>
                  <a:gd name="T34" fmla="*/ 296 w 312"/>
                  <a:gd name="T35" fmla="*/ 49 h 153"/>
                  <a:gd name="T36" fmla="*/ 296 w 312"/>
                  <a:gd name="T37" fmla="*/ 53 h 153"/>
                  <a:gd name="T38" fmla="*/ 289 w 312"/>
                  <a:gd name="T39" fmla="*/ 53 h 153"/>
                  <a:gd name="T40" fmla="*/ 284 w 312"/>
                  <a:gd name="T41" fmla="*/ 51 h 153"/>
                  <a:gd name="T42" fmla="*/ 283 w 312"/>
                  <a:gd name="T43" fmla="*/ 58 h 153"/>
                  <a:gd name="T44" fmla="*/ 278 w 312"/>
                  <a:gd name="T45" fmla="*/ 54 h 153"/>
                  <a:gd name="T46" fmla="*/ 275 w 312"/>
                  <a:gd name="T47" fmla="*/ 58 h 153"/>
                  <a:gd name="T48" fmla="*/ 272 w 312"/>
                  <a:gd name="T49" fmla="*/ 59 h 153"/>
                  <a:gd name="T50" fmla="*/ 269 w 312"/>
                  <a:gd name="T51" fmla="*/ 63 h 153"/>
                  <a:gd name="T52" fmla="*/ 267 w 312"/>
                  <a:gd name="T53" fmla="*/ 66 h 153"/>
                  <a:gd name="T54" fmla="*/ 267 w 312"/>
                  <a:gd name="T55" fmla="*/ 70 h 153"/>
                  <a:gd name="T56" fmla="*/ 269 w 312"/>
                  <a:gd name="T57" fmla="*/ 75 h 153"/>
                  <a:gd name="T58" fmla="*/ 270 w 312"/>
                  <a:gd name="T59" fmla="*/ 80 h 153"/>
                  <a:gd name="T60" fmla="*/ 270 w 312"/>
                  <a:gd name="T61" fmla="*/ 84 h 153"/>
                  <a:gd name="T62" fmla="*/ 267 w 312"/>
                  <a:gd name="T63" fmla="*/ 87 h 153"/>
                  <a:gd name="T64" fmla="*/ 269 w 312"/>
                  <a:gd name="T65" fmla="*/ 92 h 153"/>
                  <a:gd name="T66" fmla="*/ 271 w 312"/>
                  <a:gd name="T67" fmla="*/ 97 h 153"/>
                  <a:gd name="T68" fmla="*/ 271 w 312"/>
                  <a:gd name="T69" fmla="*/ 101 h 153"/>
                  <a:gd name="T70" fmla="*/ 274 w 312"/>
                  <a:gd name="T71" fmla="*/ 104 h 153"/>
                  <a:gd name="T72" fmla="*/ 274 w 312"/>
                  <a:gd name="T73" fmla="*/ 110 h 153"/>
                  <a:gd name="T74" fmla="*/ 272 w 312"/>
                  <a:gd name="T75" fmla="*/ 119 h 153"/>
                  <a:gd name="T76" fmla="*/ 269 w 312"/>
                  <a:gd name="T77" fmla="*/ 128 h 153"/>
                  <a:gd name="T78" fmla="*/ 255 w 312"/>
                  <a:gd name="T79" fmla="*/ 128 h 153"/>
                  <a:gd name="T80" fmla="*/ 231 w 312"/>
                  <a:gd name="T81" fmla="*/ 128 h 153"/>
                  <a:gd name="T82" fmla="*/ 208 w 312"/>
                  <a:gd name="T83" fmla="*/ 127 h 153"/>
                  <a:gd name="T84" fmla="*/ 174 w 312"/>
                  <a:gd name="T85" fmla="*/ 127 h 153"/>
                  <a:gd name="T86" fmla="*/ 168 w 312"/>
                  <a:gd name="T87" fmla="*/ 130 h 153"/>
                  <a:gd name="T88" fmla="*/ 164 w 312"/>
                  <a:gd name="T89" fmla="*/ 136 h 153"/>
                  <a:gd name="T90" fmla="*/ 159 w 312"/>
                  <a:gd name="T91" fmla="*/ 142 h 153"/>
                  <a:gd name="T92" fmla="*/ 152 w 312"/>
                  <a:gd name="T93" fmla="*/ 143 h 153"/>
                  <a:gd name="T94" fmla="*/ 140 w 312"/>
                  <a:gd name="T95" fmla="*/ 140 h 153"/>
                  <a:gd name="T96" fmla="*/ 131 w 312"/>
                  <a:gd name="T97" fmla="*/ 131 h 153"/>
                  <a:gd name="T98" fmla="*/ 105 w 312"/>
                  <a:gd name="T99" fmla="*/ 135 h 153"/>
                  <a:gd name="T100" fmla="*/ 54 w 312"/>
                  <a:gd name="T101" fmla="*/ 142 h 153"/>
                  <a:gd name="T102" fmla="*/ 25 w 312"/>
                  <a:gd name="T103" fmla="*/ 145 h 153"/>
                  <a:gd name="T104" fmla="*/ 5 w 312"/>
                  <a:gd name="T10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2" h="153">
                    <a:moveTo>
                      <a:pt x="288" y="0"/>
                    </a:moveTo>
                    <a:lnTo>
                      <a:pt x="287" y="0"/>
                    </a:lnTo>
                    <a:lnTo>
                      <a:pt x="287" y="1"/>
                    </a:lnTo>
                    <a:lnTo>
                      <a:pt x="286" y="3"/>
                    </a:lnTo>
                    <a:lnTo>
                      <a:pt x="286" y="4"/>
                    </a:lnTo>
                    <a:lnTo>
                      <a:pt x="287" y="4"/>
                    </a:lnTo>
                    <a:lnTo>
                      <a:pt x="287" y="5"/>
                    </a:lnTo>
                    <a:lnTo>
                      <a:pt x="287" y="7"/>
                    </a:lnTo>
                    <a:lnTo>
                      <a:pt x="286" y="7"/>
                    </a:lnTo>
                    <a:lnTo>
                      <a:pt x="286" y="8"/>
                    </a:lnTo>
                    <a:lnTo>
                      <a:pt x="287" y="8"/>
                    </a:lnTo>
                    <a:lnTo>
                      <a:pt x="287" y="9"/>
                    </a:lnTo>
                    <a:lnTo>
                      <a:pt x="287" y="11"/>
                    </a:lnTo>
                    <a:lnTo>
                      <a:pt x="288" y="11"/>
                    </a:lnTo>
                    <a:lnTo>
                      <a:pt x="288" y="12"/>
                    </a:lnTo>
                    <a:lnTo>
                      <a:pt x="289" y="12"/>
                    </a:lnTo>
                    <a:lnTo>
                      <a:pt x="291" y="12"/>
                    </a:lnTo>
                    <a:lnTo>
                      <a:pt x="292" y="12"/>
                    </a:lnTo>
                    <a:lnTo>
                      <a:pt x="292" y="13"/>
                    </a:lnTo>
                    <a:lnTo>
                      <a:pt x="293" y="13"/>
                    </a:lnTo>
                    <a:lnTo>
                      <a:pt x="295" y="13"/>
                    </a:lnTo>
                    <a:lnTo>
                      <a:pt x="295" y="15"/>
                    </a:lnTo>
                    <a:lnTo>
                      <a:pt x="296" y="15"/>
                    </a:lnTo>
                    <a:lnTo>
                      <a:pt x="296" y="16"/>
                    </a:lnTo>
                    <a:lnTo>
                      <a:pt x="296" y="17"/>
                    </a:lnTo>
                    <a:lnTo>
                      <a:pt x="297" y="17"/>
                    </a:lnTo>
                    <a:lnTo>
                      <a:pt x="297" y="19"/>
                    </a:lnTo>
                    <a:lnTo>
                      <a:pt x="299" y="19"/>
                    </a:lnTo>
                    <a:lnTo>
                      <a:pt x="299" y="20"/>
                    </a:lnTo>
                    <a:lnTo>
                      <a:pt x="300" y="21"/>
                    </a:lnTo>
                    <a:lnTo>
                      <a:pt x="301" y="21"/>
                    </a:lnTo>
                    <a:lnTo>
                      <a:pt x="303" y="21"/>
                    </a:lnTo>
                    <a:lnTo>
                      <a:pt x="304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8" y="22"/>
                    </a:lnTo>
                    <a:lnTo>
                      <a:pt x="308" y="24"/>
                    </a:lnTo>
                    <a:lnTo>
                      <a:pt x="308" y="25"/>
                    </a:lnTo>
                    <a:lnTo>
                      <a:pt x="308" y="26"/>
                    </a:lnTo>
                    <a:lnTo>
                      <a:pt x="309" y="26"/>
                    </a:lnTo>
                    <a:lnTo>
                      <a:pt x="310" y="28"/>
                    </a:lnTo>
                    <a:lnTo>
                      <a:pt x="309" y="28"/>
                    </a:lnTo>
                    <a:lnTo>
                      <a:pt x="309" y="29"/>
                    </a:lnTo>
                    <a:lnTo>
                      <a:pt x="309" y="30"/>
                    </a:lnTo>
                    <a:lnTo>
                      <a:pt x="310" y="30"/>
                    </a:lnTo>
                    <a:lnTo>
                      <a:pt x="310" y="32"/>
                    </a:lnTo>
                    <a:lnTo>
                      <a:pt x="312" y="32"/>
                    </a:lnTo>
                    <a:lnTo>
                      <a:pt x="312" y="33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0" y="36"/>
                    </a:lnTo>
                    <a:lnTo>
                      <a:pt x="310" y="37"/>
                    </a:lnTo>
                    <a:lnTo>
                      <a:pt x="312" y="37"/>
                    </a:lnTo>
                    <a:lnTo>
                      <a:pt x="312" y="38"/>
                    </a:lnTo>
                    <a:lnTo>
                      <a:pt x="312" y="39"/>
                    </a:lnTo>
                    <a:lnTo>
                      <a:pt x="312" y="41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8" y="41"/>
                    </a:lnTo>
                    <a:lnTo>
                      <a:pt x="308" y="42"/>
                    </a:lnTo>
                    <a:lnTo>
                      <a:pt x="306" y="42"/>
                    </a:lnTo>
                    <a:lnTo>
                      <a:pt x="305" y="42"/>
                    </a:lnTo>
                    <a:lnTo>
                      <a:pt x="304" y="42"/>
                    </a:lnTo>
                    <a:lnTo>
                      <a:pt x="304" y="43"/>
                    </a:lnTo>
                    <a:lnTo>
                      <a:pt x="303" y="43"/>
                    </a:lnTo>
                    <a:lnTo>
                      <a:pt x="301" y="43"/>
                    </a:lnTo>
                    <a:lnTo>
                      <a:pt x="300" y="43"/>
                    </a:lnTo>
                    <a:lnTo>
                      <a:pt x="300" y="42"/>
                    </a:lnTo>
                    <a:lnTo>
                      <a:pt x="299" y="42"/>
                    </a:lnTo>
                    <a:lnTo>
                      <a:pt x="299" y="41"/>
                    </a:lnTo>
                    <a:lnTo>
                      <a:pt x="299" y="39"/>
                    </a:lnTo>
                    <a:lnTo>
                      <a:pt x="297" y="39"/>
                    </a:lnTo>
                    <a:lnTo>
                      <a:pt x="296" y="39"/>
                    </a:lnTo>
                    <a:lnTo>
                      <a:pt x="295" y="39"/>
                    </a:lnTo>
                    <a:lnTo>
                      <a:pt x="295" y="41"/>
                    </a:lnTo>
                    <a:lnTo>
                      <a:pt x="293" y="41"/>
                    </a:lnTo>
                    <a:lnTo>
                      <a:pt x="292" y="41"/>
                    </a:lnTo>
                    <a:lnTo>
                      <a:pt x="291" y="41"/>
                    </a:lnTo>
                    <a:lnTo>
                      <a:pt x="289" y="41"/>
                    </a:lnTo>
                    <a:lnTo>
                      <a:pt x="288" y="41"/>
                    </a:lnTo>
                    <a:lnTo>
                      <a:pt x="288" y="42"/>
                    </a:lnTo>
                    <a:lnTo>
                      <a:pt x="289" y="43"/>
                    </a:lnTo>
                    <a:lnTo>
                      <a:pt x="291" y="45"/>
                    </a:lnTo>
                    <a:lnTo>
                      <a:pt x="292" y="46"/>
                    </a:lnTo>
                    <a:lnTo>
                      <a:pt x="293" y="47"/>
                    </a:lnTo>
                    <a:lnTo>
                      <a:pt x="295" y="47"/>
                    </a:lnTo>
                    <a:lnTo>
                      <a:pt x="295" y="49"/>
                    </a:lnTo>
                    <a:lnTo>
                      <a:pt x="296" y="49"/>
                    </a:lnTo>
                    <a:lnTo>
                      <a:pt x="297" y="49"/>
                    </a:lnTo>
                    <a:lnTo>
                      <a:pt x="297" y="50"/>
                    </a:lnTo>
                    <a:lnTo>
                      <a:pt x="296" y="50"/>
                    </a:lnTo>
                    <a:lnTo>
                      <a:pt x="296" y="51"/>
                    </a:lnTo>
                    <a:lnTo>
                      <a:pt x="296" y="53"/>
                    </a:lnTo>
                    <a:lnTo>
                      <a:pt x="295" y="53"/>
                    </a:lnTo>
                    <a:lnTo>
                      <a:pt x="293" y="54"/>
                    </a:lnTo>
                    <a:lnTo>
                      <a:pt x="292" y="54"/>
                    </a:lnTo>
                    <a:lnTo>
                      <a:pt x="291" y="54"/>
                    </a:lnTo>
                    <a:lnTo>
                      <a:pt x="289" y="53"/>
                    </a:lnTo>
                    <a:lnTo>
                      <a:pt x="288" y="53"/>
                    </a:lnTo>
                    <a:lnTo>
                      <a:pt x="287" y="53"/>
                    </a:lnTo>
                    <a:lnTo>
                      <a:pt x="287" y="51"/>
                    </a:lnTo>
                    <a:lnTo>
                      <a:pt x="286" y="51"/>
                    </a:lnTo>
                    <a:lnTo>
                      <a:pt x="284" y="51"/>
                    </a:lnTo>
                    <a:lnTo>
                      <a:pt x="284" y="53"/>
                    </a:lnTo>
                    <a:lnTo>
                      <a:pt x="284" y="54"/>
                    </a:lnTo>
                    <a:lnTo>
                      <a:pt x="284" y="55"/>
                    </a:lnTo>
                    <a:lnTo>
                      <a:pt x="283" y="56"/>
                    </a:lnTo>
                    <a:lnTo>
                      <a:pt x="283" y="58"/>
                    </a:lnTo>
                    <a:lnTo>
                      <a:pt x="282" y="58"/>
                    </a:lnTo>
                    <a:lnTo>
                      <a:pt x="280" y="58"/>
                    </a:lnTo>
                    <a:lnTo>
                      <a:pt x="280" y="56"/>
                    </a:lnTo>
                    <a:lnTo>
                      <a:pt x="279" y="55"/>
                    </a:lnTo>
                    <a:lnTo>
                      <a:pt x="278" y="54"/>
                    </a:lnTo>
                    <a:lnTo>
                      <a:pt x="276" y="54"/>
                    </a:lnTo>
                    <a:lnTo>
                      <a:pt x="276" y="55"/>
                    </a:lnTo>
                    <a:lnTo>
                      <a:pt x="275" y="55"/>
                    </a:lnTo>
                    <a:lnTo>
                      <a:pt x="275" y="56"/>
                    </a:lnTo>
                    <a:lnTo>
                      <a:pt x="275" y="58"/>
                    </a:lnTo>
                    <a:lnTo>
                      <a:pt x="275" y="59"/>
                    </a:lnTo>
                    <a:lnTo>
                      <a:pt x="274" y="59"/>
                    </a:lnTo>
                    <a:lnTo>
                      <a:pt x="274" y="58"/>
                    </a:lnTo>
                    <a:lnTo>
                      <a:pt x="274" y="59"/>
                    </a:lnTo>
                    <a:lnTo>
                      <a:pt x="272" y="59"/>
                    </a:lnTo>
                    <a:lnTo>
                      <a:pt x="272" y="60"/>
                    </a:lnTo>
                    <a:lnTo>
                      <a:pt x="272" y="62"/>
                    </a:lnTo>
                    <a:lnTo>
                      <a:pt x="271" y="63"/>
                    </a:lnTo>
                    <a:lnTo>
                      <a:pt x="270" y="63"/>
                    </a:lnTo>
                    <a:lnTo>
                      <a:pt x="269" y="63"/>
                    </a:lnTo>
                    <a:lnTo>
                      <a:pt x="269" y="62"/>
                    </a:lnTo>
                    <a:lnTo>
                      <a:pt x="269" y="63"/>
                    </a:lnTo>
                    <a:lnTo>
                      <a:pt x="267" y="63"/>
                    </a:lnTo>
                    <a:lnTo>
                      <a:pt x="267" y="64"/>
                    </a:lnTo>
                    <a:lnTo>
                      <a:pt x="267" y="66"/>
                    </a:lnTo>
                    <a:lnTo>
                      <a:pt x="267" y="67"/>
                    </a:lnTo>
                    <a:lnTo>
                      <a:pt x="266" y="67"/>
                    </a:lnTo>
                    <a:lnTo>
                      <a:pt x="266" y="68"/>
                    </a:lnTo>
                    <a:lnTo>
                      <a:pt x="267" y="68"/>
                    </a:lnTo>
                    <a:lnTo>
                      <a:pt x="267" y="70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69" y="72"/>
                    </a:lnTo>
                    <a:lnTo>
                      <a:pt x="270" y="73"/>
                    </a:lnTo>
                    <a:lnTo>
                      <a:pt x="269" y="75"/>
                    </a:lnTo>
                    <a:lnTo>
                      <a:pt x="269" y="76"/>
                    </a:lnTo>
                    <a:lnTo>
                      <a:pt x="269" y="77"/>
                    </a:lnTo>
                    <a:lnTo>
                      <a:pt x="270" y="77"/>
                    </a:lnTo>
                    <a:lnTo>
                      <a:pt x="270" y="79"/>
                    </a:lnTo>
                    <a:lnTo>
                      <a:pt x="270" y="80"/>
                    </a:lnTo>
                    <a:lnTo>
                      <a:pt x="269" y="80"/>
                    </a:lnTo>
                    <a:lnTo>
                      <a:pt x="269" y="81"/>
                    </a:lnTo>
                    <a:lnTo>
                      <a:pt x="270" y="81"/>
                    </a:lnTo>
                    <a:lnTo>
                      <a:pt x="270" y="83"/>
                    </a:lnTo>
                    <a:lnTo>
                      <a:pt x="270" y="84"/>
                    </a:lnTo>
                    <a:lnTo>
                      <a:pt x="270" y="85"/>
                    </a:lnTo>
                    <a:lnTo>
                      <a:pt x="271" y="85"/>
                    </a:lnTo>
                    <a:lnTo>
                      <a:pt x="270" y="87"/>
                    </a:lnTo>
                    <a:lnTo>
                      <a:pt x="269" y="87"/>
                    </a:lnTo>
                    <a:lnTo>
                      <a:pt x="267" y="87"/>
                    </a:lnTo>
                    <a:lnTo>
                      <a:pt x="267" y="88"/>
                    </a:lnTo>
                    <a:lnTo>
                      <a:pt x="267" y="89"/>
                    </a:lnTo>
                    <a:lnTo>
                      <a:pt x="269" y="89"/>
                    </a:lnTo>
                    <a:lnTo>
                      <a:pt x="269" y="90"/>
                    </a:lnTo>
                    <a:lnTo>
                      <a:pt x="269" y="92"/>
                    </a:lnTo>
                    <a:lnTo>
                      <a:pt x="270" y="92"/>
                    </a:lnTo>
                    <a:lnTo>
                      <a:pt x="271" y="93"/>
                    </a:lnTo>
                    <a:lnTo>
                      <a:pt x="271" y="94"/>
                    </a:lnTo>
                    <a:lnTo>
                      <a:pt x="271" y="96"/>
                    </a:lnTo>
                    <a:lnTo>
                      <a:pt x="271" y="97"/>
                    </a:lnTo>
                    <a:lnTo>
                      <a:pt x="271" y="98"/>
                    </a:lnTo>
                    <a:lnTo>
                      <a:pt x="271" y="100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1"/>
                    </a:lnTo>
                    <a:lnTo>
                      <a:pt x="270" y="101"/>
                    </a:lnTo>
                    <a:lnTo>
                      <a:pt x="271" y="102"/>
                    </a:lnTo>
                    <a:lnTo>
                      <a:pt x="272" y="102"/>
                    </a:lnTo>
                    <a:lnTo>
                      <a:pt x="272" y="104"/>
                    </a:lnTo>
                    <a:lnTo>
                      <a:pt x="274" y="104"/>
                    </a:lnTo>
                    <a:lnTo>
                      <a:pt x="274" y="105"/>
                    </a:lnTo>
                    <a:lnTo>
                      <a:pt x="274" y="106"/>
                    </a:lnTo>
                    <a:lnTo>
                      <a:pt x="274" y="108"/>
                    </a:lnTo>
                    <a:lnTo>
                      <a:pt x="274" y="109"/>
                    </a:lnTo>
                    <a:lnTo>
                      <a:pt x="274" y="110"/>
                    </a:lnTo>
                    <a:lnTo>
                      <a:pt x="274" y="111"/>
                    </a:lnTo>
                    <a:lnTo>
                      <a:pt x="274" y="113"/>
                    </a:lnTo>
                    <a:lnTo>
                      <a:pt x="272" y="115"/>
                    </a:lnTo>
                    <a:lnTo>
                      <a:pt x="272" y="118"/>
                    </a:lnTo>
                    <a:lnTo>
                      <a:pt x="272" y="119"/>
                    </a:lnTo>
                    <a:lnTo>
                      <a:pt x="272" y="122"/>
                    </a:lnTo>
                    <a:lnTo>
                      <a:pt x="271" y="127"/>
                    </a:lnTo>
                    <a:lnTo>
                      <a:pt x="270" y="127"/>
                    </a:lnTo>
                    <a:lnTo>
                      <a:pt x="270" y="128"/>
                    </a:lnTo>
                    <a:lnTo>
                      <a:pt x="269" y="128"/>
                    </a:lnTo>
                    <a:lnTo>
                      <a:pt x="266" y="128"/>
                    </a:lnTo>
                    <a:lnTo>
                      <a:pt x="265" y="128"/>
                    </a:lnTo>
                    <a:lnTo>
                      <a:pt x="262" y="128"/>
                    </a:lnTo>
                    <a:lnTo>
                      <a:pt x="258" y="128"/>
                    </a:lnTo>
                    <a:lnTo>
                      <a:pt x="255" y="128"/>
                    </a:lnTo>
                    <a:lnTo>
                      <a:pt x="250" y="128"/>
                    </a:lnTo>
                    <a:lnTo>
                      <a:pt x="244" y="128"/>
                    </a:lnTo>
                    <a:lnTo>
                      <a:pt x="241" y="128"/>
                    </a:lnTo>
                    <a:lnTo>
                      <a:pt x="236" y="128"/>
                    </a:lnTo>
                    <a:lnTo>
                      <a:pt x="231" y="128"/>
                    </a:lnTo>
                    <a:lnTo>
                      <a:pt x="228" y="128"/>
                    </a:lnTo>
                    <a:lnTo>
                      <a:pt x="225" y="128"/>
                    </a:lnTo>
                    <a:lnTo>
                      <a:pt x="221" y="128"/>
                    </a:lnTo>
                    <a:lnTo>
                      <a:pt x="212" y="127"/>
                    </a:lnTo>
                    <a:lnTo>
                      <a:pt x="208" y="127"/>
                    </a:lnTo>
                    <a:lnTo>
                      <a:pt x="204" y="127"/>
                    </a:lnTo>
                    <a:lnTo>
                      <a:pt x="190" y="127"/>
                    </a:lnTo>
                    <a:lnTo>
                      <a:pt x="186" y="127"/>
                    </a:lnTo>
                    <a:lnTo>
                      <a:pt x="182" y="127"/>
                    </a:lnTo>
                    <a:lnTo>
                      <a:pt x="174" y="127"/>
                    </a:lnTo>
                    <a:lnTo>
                      <a:pt x="173" y="127"/>
                    </a:lnTo>
                    <a:lnTo>
                      <a:pt x="169" y="127"/>
                    </a:lnTo>
                    <a:lnTo>
                      <a:pt x="169" y="128"/>
                    </a:lnTo>
                    <a:lnTo>
                      <a:pt x="168" y="128"/>
                    </a:lnTo>
                    <a:lnTo>
                      <a:pt x="168" y="130"/>
                    </a:lnTo>
                    <a:lnTo>
                      <a:pt x="166" y="131"/>
                    </a:lnTo>
                    <a:lnTo>
                      <a:pt x="166" y="132"/>
                    </a:lnTo>
                    <a:lnTo>
                      <a:pt x="165" y="134"/>
                    </a:lnTo>
                    <a:lnTo>
                      <a:pt x="165" y="135"/>
                    </a:lnTo>
                    <a:lnTo>
                      <a:pt x="164" y="136"/>
                    </a:lnTo>
                    <a:lnTo>
                      <a:pt x="164" y="138"/>
                    </a:lnTo>
                    <a:lnTo>
                      <a:pt x="162" y="139"/>
                    </a:lnTo>
                    <a:lnTo>
                      <a:pt x="161" y="140"/>
                    </a:lnTo>
                    <a:lnTo>
                      <a:pt x="160" y="142"/>
                    </a:lnTo>
                    <a:lnTo>
                      <a:pt x="159" y="142"/>
                    </a:lnTo>
                    <a:lnTo>
                      <a:pt x="157" y="142"/>
                    </a:lnTo>
                    <a:lnTo>
                      <a:pt x="156" y="142"/>
                    </a:lnTo>
                    <a:lnTo>
                      <a:pt x="155" y="143"/>
                    </a:lnTo>
                    <a:lnTo>
                      <a:pt x="153" y="143"/>
                    </a:lnTo>
                    <a:lnTo>
                      <a:pt x="152" y="143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40" y="140"/>
                    </a:lnTo>
                    <a:lnTo>
                      <a:pt x="139" y="139"/>
                    </a:lnTo>
                    <a:lnTo>
                      <a:pt x="138" y="132"/>
                    </a:lnTo>
                    <a:lnTo>
                      <a:pt x="136" y="131"/>
                    </a:lnTo>
                    <a:lnTo>
                      <a:pt x="134" y="131"/>
                    </a:lnTo>
                    <a:lnTo>
                      <a:pt x="131" y="131"/>
                    </a:lnTo>
                    <a:lnTo>
                      <a:pt x="130" y="131"/>
                    </a:lnTo>
                    <a:lnTo>
                      <a:pt x="122" y="132"/>
                    </a:lnTo>
                    <a:lnTo>
                      <a:pt x="114" y="134"/>
                    </a:lnTo>
                    <a:lnTo>
                      <a:pt x="109" y="135"/>
                    </a:lnTo>
                    <a:lnTo>
                      <a:pt x="105" y="135"/>
                    </a:lnTo>
                    <a:lnTo>
                      <a:pt x="90" y="138"/>
                    </a:lnTo>
                    <a:lnTo>
                      <a:pt x="87" y="138"/>
                    </a:lnTo>
                    <a:lnTo>
                      <a:pt x="76" y="139"/>
                    </a:lnTo>
                    <a:lnTo>
                      <a:pt x="58" y="142"/>
                    </a:lnTo>
                    <a:lnTo>
                      <a:pt x="54" y="142"/>
                    </a:lnTo>
                    <a:lnTo>
                      <a:pt x="50" y="142"/>
                    </a:lnTo>
                    <a:lnTo>
                      <a:pt x="45" y="143"/>
                    </a:lnTo>
                    <a:lnTo>
                      <a:pt x="37" y="143"/>
                    </a:lnTo>
                    <a:lnTo>
                      <a:pt x="32" y="144"/>
                    </a:lnTo>
                    <a:lnTo>
                      <a:pt x="25" y="145"/>
                    </a:lnTo>
                    <a:lnTo>
                      <a:pt x="24" y="145"/>
                    </a:lnTo>
                    <a:lnTo>
                      <a:pt x="17" y="148"/>
                    </a:lnTo>
                    <a:lnTo>
                      <a:pt x="15" y="148"/>
                    </a:lnTo>
                    <a:lnTo>
                      <a:pt x="8" y="151"/>
                    </a:lnTo>
                    <a:lnTo>
                      <a:pt x="5" y="151"/>
                    </a:lnTo>
                    <a:lnTo>
                      <a:pt x="3" y="152"/>
                    </a:lnTo>
                    <a:lnTo>
                      <a:pt x="0" y="152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8" name="Freeform 53">
                <a:extLst>
                  <a:ext uri="{FF2B5EF4-FFF2-40B4-BE49-F238E27FC236}">
                    <a16:creationId xmlns:a16="http://schemas.microsoft.com/office/drawing/2014/main" id="{9D5FF2CC-28B6-A59B-B0F3-33829B67E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784"/>
                <a:ext cx="381" cy="502"/>
              </a:xfrm>
              <a:custGeom>
                <a:avLst/>
                <a:gdLst>
                  <a:gd name="T0" fmla="*/ 179 w 381"/>
                  <a:gd name="T1" fmla="*/ 46 h 502"/>
                  <a:gd name="T2" fmla="*/ 175 w 381"/>
                  <a:gd name="T3" fmla="*/ 68 h 502"/>
                  <a:gd name="T4" fmla="*/ 161 w 381"/>
                  <a:gd name="T5" fmla="*/ 79 h 502"/>
                  <a:gd name="T6" fmla="*/ 149 w 381"/>
                  <a:gd name="T7" fmla="*/ 92 h 502"/>
                  <a:gd name="T8" fmla="*/ 162 w 381"/>
                  <a:gd name="T9" fmla="*/ 105 h 502"/>
                  <a:gd name="T10" fmla="*/ 153 w 381"/>
                  <a:gd name="T11" fmla="*/ 126 h 502"/>
                  <a:gd name="T12" fmla="*/ 157 w 381"/>
                  <a:gd name="T13" fmla="*/ 134 h 502"/>
                  <a:gd name="T14" fmla="*/ 166 w 381"/>
                  <a:gd name="T15" fmla="*/ 143 h 502"/>
                  <a:gd name="T16" fmla="*/ 162 w 381"/>
                  <a:gd name="T17" fmla="*/ 152 h 502"/>
                  <a:gd name="T18" fmla="*/ 175 w 381"/>
                  <a:gd name="T19" fmla="*/ 163 h 502"/>
                  <a:gd name="T20" fmla="*/ 187 w 381"/>
                  <a:gd name="T21" fmla="*/ 165 h 502"/>
                  <a:gd name="T22" fmla="*/ 190 w 381"/>
                  <a:gd name="T23" fmla="*/ 177 h 502"/>
                  <a:gd name="T24" fmla="*/ 190 w 381"/>
                  <a:gd name="T25" fmla="*/ 190 h 502"/>
                  <a:gd name="T26" fmla="*/ 189 w 381"/>
                  <a:gd name="T27" fmla="*/ 200 h 502"/>
                  <a:gd name="T28" fmla="*/ 192 w 381"/>
                  <a:gd name="T29" fmla="*/ 210 h 502"/>
                  <a:gd name="T30" fmla="*/ 217 w 381"/>
                  <a:gd name="T31" fmla="*/ 217 h 502"/>
                  <a:gd name="T32" fmla="*/ 220 w 381"/>
                  <a:gd name="T33" fmla="*/ 254 h 502"/>
                  <a:gd name="T34" fmla="*/ 271 w 381"/>
                  <a:gd name="T35" fmla="*/ 297 h 502"/>
                  <a:gd name="T36" fmla="*/ 314 w 381"/>
                  <a:gd name="T37" fmla="*/ 310 h 502"/>
                  <a:gd name="T38" fmla="*/ 319 w 381"/>
                  <a:gd name="T39" fmla="*/ 330 h 502"/>
                  <a:gd name="T40" fmla="*/ 331 w 381"/>
                  <a:gd name="T41" fmla="*/ 341 h 502"/>
                  <a:gd name="T42" fmla="*/ 339 w 381"/>
                  <a:gd name="T43" fmla="*/ 356 h 502"/>
                  <a:gd name="T44" fmla="*/ 380 w 381"/>
                  <a:gd name="T45" fmla="*/ 368 h 502"/>
                  <a:gd name="T46" fmla="*/ 316 w 381"/>
                  <a:gd name="T47" fmla="*/ 437 h 502"/>
                  <a:gd name="T48" fmla="*/ 310 w 381"/>
                  <a:gd name="T49" fmla="*/ 461 h 502"/>
                  <a:gd name="T50" fmla="*/ 300 w 381"/>
                  <a:gd name="T51" fmla="*/ 483 h 502"/>
                  <a:gd name="T52" fmla="*/ 283 w 381"/>
                  <a:gd name="T53" fmla="*/ 495 h 502"/>
                  <a:gd name="T54" fmla="*/ 261 w 381"/>
                  <a:gd name="T55" fmla="*/ 498 h 502"/>
                  <a:gd name="T56" fmla="*/ 213 w 381"/>
                  <a:gd name="T57" fmla="*/ 500 h 502"/>
                  <a:gd name="T58" fmla="*/ 200 w 381"/>
                  <a:gd name="T59" fmla="*/ 498 h 502"/>
                  <a:gd name="T60" fmla="*/ 192 w 381"/>
                  <a:gd name="T61" fmla="*/ 487 h 502"/>
                  <a:gd name="T62" fmla="*/ 181 w 381"/>
                  <a:gd name="T63" fmla="*/ 474 h 502"/>
                  <a:gd name="T64" fmla="*/ 179 w 381"/>
                  <a:gd name="T65" fmla="*/ 464 h 502"/>
                  <a:gd name="T66" fmla="*/ 169 w 381"/>
                  <a:gd name="T67" fmla="*/ 450 h 502"/>
                  <a:gd name="T68" fmla="*/ 162 w 381"/>
                  <a:gd name="T69" fmla="*/ 441 h 502"/>
                  <a:gd name="T70" fmla="*/ 155 w 381"/>
                  <a:gd name="T71" fmla="*/ 437 h 502"/>
                  <a:gd name="T72" fmla="*/ 144 w 381"/>
                  <a:gd name="T73" fmla="*/ 426 h 502"/>
                  <a:gd name="T74" fmla="*/ 135 w 381"/>
                  <a:gd name="T75" fmla="*/ 427 h 502"/>
                  <a:gd name="T76" fmla="*/ 120 w 381"/>
                  <a:gd name="T77" fmla="*/ 424 h 502"/>
                  <a:gd name="T78" fmla="*/ 105 w 381"/>
                  <a:gd name="T79" fmla="*/ 433 h 502"/>
                  <a:gd name="T80" fmla="*/ 89 w 381"/>
                  <a:gd name="T81" fmla="*/ 430 h 502"/>
                  <a:gd name="T82" fmla="*/ 85 w 381"/>
                  <a:gd name="T83" fmla="*/ 414 h 502"/>
                  <a:gd name="T84" fmla="*/ 77 w 381"/>
                  <a:gd name="T85" fmla="*/ 402 h 502"/>
                  <a:gd name="T86" fmla="*/ 64 w 381"/>
                  <a:gd name="T87" fmla="*/ 392 h 502"/>
                  <a:gd name="T88" fmla="*/ 48 w 381"/>
                  <a:gd name="T89" fmla="*/ 384 h 502"/>
                  <a:gd name="T90" fmla="*/ 26 w 381"/>
                  <a:gd name="T91" fmla="*/ 385 h 502"/>
                  <a:gd name="T92" fmla="*/ 13 w 381"/>
                  <a:gd name="T93" fmla="*/ 380 h 502"/>
                  <a:gd name="T94" fmla="*/ 0 w 381"/>
                  <a:gd name="T95" fmla="*/ 368 h 502"/>
                  <a:gd name="T96" fmla="*/ 11 w 381"/>
                  <a:gd name="T97" fmla="*/ 338 h 502"/>
                  <a:gd name="T98" fmla="*/ 22 w 381"/>
                  <a:gd name="T99" fmla="*/ 318 h 502"/>
                  <a:gd name="T100" fmla="*/ 26 w 381"/>
                  <a:gd name="T101" fmla="*/ 308 h 502"/>
                  <a:gd name="T102" fmla="*/ 35 w 381"/>
                  <a:gd name="T103" fmla="*/ 301 h 502"/>
                  <a:gd name="T104" fmla="*/ 42 w 381"/>
                  <a:gd name="T105" fmla="*/ 291 h 502"/>
                  <a:gd name="T106" fmla="*/ 34 w 381"/>
                  <a:gd name="T107" fmla="*/ 278 h 502"/>
                  <a:gd name="T108" fmla="*/ 33 w 381"/>
                  <a:gd name="T109" fmla="*/ 255 h 502"/>
                  <a:gd name="T110" fmla="*/ 33 w 381"/>
                  <a:gd name="T111" fmla="*/ 240 h 502"/>
                  <a:gd name="T112" fmla="*/ 30 w 381"/>
                  <a:gd name="T113" fmla="*/ 227 h 502"/>
                  <a:gd name="T114" fmla="*/ 21 w 381"/>
                  <a:gd name="T115" fmla="*/ 187 h 502"/>
                  <a:gd name="T116" fmla="*/ 28 w 381"/>
                  <a:gd name="T117" fmla="*/ 101 h 502"/>
                  <a:gd name="T118" fmla="*/ 71 w 381"/>
                  <a:gd name="T119" fmla="*/ 43 h 502"/>
                  <a:gd name="T120" fmla="*/ 85 w 381"/>
                  <a:gd name="T121" fmla="*/ 33 h 502"/>
                  <a:gd name="T122" fmla="*/ 109 w 381"/>
                  <a:gd name="T123" fmla="*/ 28 h 502"/>
                  <a:gd name="T124" fmla="*/ 151 w 381"/>
                  <a:gd name="T125" fmla="*/ 38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" h="502">
                    <a:moveTo>
                      <a:pt x="173" y="33"/>
                    </a:moveTo>
                    <a:lnTo>
                      <a:pt x="173" y="34"/>
                    </a:lnTo>
                    <a:lnTo>
                      <a:pt x="173" y="37"/>
                    </a:lnTo>
                    <a:lnTo>
                      <a:pt x="172" y="37"/>
                    </a:lnTo>
                    <a:lnTo>
                      <a:pt x="172" y="38"/>
                    </a:lnTo>
                    <a:lnTo>
                      <a:pt x="173" y="38"/>
                    </a:lnTo>
                    <a:lnTo>
                      <a:pt x="174" y="38"/>
                    </a:lnTo>
                    <a:lnTo>
                      <a:pt x="175" y="38"/>
                    </a:lnTo>
                    <a:lnTo>
                      <a:pt x="175" y="39"/>
                    </a:lnTo>
                    <a:lnTo>
                      <a:pt x="177" y="39"/>
                    </a:lnTo>
                    <a:lnTo>
                      <a:pt x="177" y="41"/>
                    </a:lnTo>
                    <a:lnTo>
                      <a:pt x="178" y="41"/>
                    </a:lnTo>
                    <a:lnTo>
                      <a:pt x="179" y="41"/>
                    </a:lnTo>
                    <a:lnTo>
                      <a:pt x="179" y="42"/>
                    </a:lnTo>
                    <a:lnTo>
                      <a:pt x="179" y="43"/>
                    </a:lnTo>
                    <a:lnTo>
                      <a:pt x="178" y="43"/>
                    </a:lnTo>
                    <a:lnTo>
                      <a:pt x="179" y="43"/>
                    </a:lnTo>
                    <a:lnTo>
                      <a:pt x="179" y="45"/>
                    </a:lnTo>
                    <a:lnTo>
                      <a:pt x="179" y="46"/>
                    </a:lnTo>
                    <a:lnTo>
                      <a:pt x="178" y="47"/>
                    </a:lnTo>
                    <a:lnTo>
                      <a:pt x="178" y="49"/>
                    </a:lnTo>
                    <a:lnTo>
                      <a:pt x="178" y="50"/>
                    </a:lnTo>
                    <a:lnTo>
                      <a:pt x="177" y="50"/>
                    </a:lnTo>
                    <a:lnTo>
                      <a:pt x="177" y="51"/>
                    </a:lnTo>
                    <a:lnTo>
                      <a:pt x="175" y="53"/>
                    </a:lnTo>
                    <a:lnTo>
                      <a:pt x="175" y="54"/>
                    </a:lnTo>
                    <a:lnTo>
                      <a:pt x="174" y="55"/>
                    </a:lnTo>
                    <a:lnTo>
                      <a:pt x="174" y="56"/>
                    </a:lnTo>
                    <a:lnTo>
                      <a:pt x="173" y="56"/>
                    </a:lnTo>
                    <a:lnTo>
                      <a:pt x="174" y="58"/>
                    </a:lnTo>
                    <a:lnTo>
                      <a:pt x="174" y="60"/>
                    </a:lnTo>
                    <a:lnTo>
                      <a:pt x="175" y="63"/>
                    </a:lnTo>
                    <a:lnTo>
                      <a:pt x="175" y="64"/>
                    </a:lnTo>
                    <a:lnTo>
                      <a:pt x="175" y="66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5" y="67"/>
                    </a:lnTo>
                    <a:lnTo>
                      <a:pt x="175" y="68"/>
                    </a:lnTo>
                    <a:lnTo>
                      <a:pt x="175" y="70"/>
                    </a:lnTo>
                    <a:lnTo>
                      <a:pt x="175" y="71"/>
                    </a:lnTo>
                    <a:lnTo>
                      <a:pt x="174" y="71"/>
                    </a:lnTo>
                    <a:lnTo>
                      <a:pt x="174" y="72"/>
                    </a:lnTo>
                    <a:lnTo>
                      <a:pt x="173" y="72"/>
                    </a:lnTo>
                    <a:lnTo>
                      <a:pt x="173" y="74"/>
                    </a:lnTo>
                    <a:lnTo>
                      <a:pt x="173" y="75"/>
                    </a:lnTo>
                    <a:lnTo>
                      <a:pt x="173" y="76"/>
                    </a:lnTo>
                    <a:lnTo>
                      <a:pt x="172" y="76"/>
                    </a:lnTo>
                    <a:lnTo>
                      <a:pt x="170" y="76"/>
                    </a:lnTo>
                    <a:lnTo>
                      <a:pt x="169" y="76"/>
                    </a:lnTo>
                    <a:lnTo>
                      <a:pt x="169" y="77"/>
                    </a:lnTo>
                    <a:lnTo>
                      <a:pt x="168" y="77"/>
                    </a:lnTo>
                    <a:lnTo>
                      <a:pt x="166" y="79"/>
                    </a:lnTo>
                    <a:lnTo>
                      <a:pt x="166" y="77"/>
                    </a:lnTo>
                    <a:lnTo>
                      <a:pt x="165" y="77"/>
                    </a:lnTo>
                    <a:lnTo>
                      <a:pt x="164" y="77"/>
                    </a:lnTo>
                    <a:lnTo>
                      <a:pt x="162" y="77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9"/>
                    </a:lnTo>
                    <a:lnTo>
                      <a:pt x="157" y="79"/>
                    </a:lnTo>
                    <a:lnTo>
                      <a:pt x="156" y="80"/>
                    </a:lnTo>
                    <a:lnTo>
                      <a:pt x="155" y="80"/>
                    </a:lnTo>
                    <a:lnTo>
                      <a:pt x="153" y="81"/>
                    </a:lnTo>
                    <a:lnTo>
                      <a:pt x="153" y="83"/>
                    </a:lnTo>
                    <a:lnTo>
                      <a:pt x="152" y="84"/>
                    </a:lnTo>
                    <a:lnTo>
                      <a:pt x="152" y="85"/>
                    </a:lnTo>
                    <a:lnTo>
                      <a:pt x="151" y="85"/>
                    </a:lnTo>
                    <a:lnTo>
                      <a:pt x="149" y="87"/>
                    </a:lnTo>
                    <a:lnTo>
                      <a:pt x="148" y="87"/>
                    </a:lnTo>
                    <a:lnTo>
                      <a:pt x="148" y="88"/>
                    </a:lnTo>
                    <a:lnTo>
                      <a:pt x="148" y="89"/>
                    </a:lnTo>
                    <a:lnTo>
                      <a:pt x="149" y="89"/>
                    </a:lnTo>
                    <a:lnTo>
                      <a:pt x="149" y="91"/>
                    </a:lnTo>
                    <a:lnTo>
                      <a:pt x="148" y="91"/>
                    </a:lnTo>
                    <a:lnTo>
                      <a:pt x="148" y="92"/>
                    </a:lnTo>
                    <a:lnTo>
                      <a:pt x="149" y="92"/>
                    </a:lnTo>
                    <a:lnTo>
                      <a:pt x="149" y="93"/>
                    </a:lnTo>
                    <a:lnTo>
                      <a:pt x="148" y="94"/>
                    </a:lnTo>
                    <a:lnTo>
                      <a:pt x="148" y="96"/>
                    </a:lnTo>
                    <a:lnTo>
                      <a:pt x="149" y="97"/>
                    </a:lnTo>
                    <a:lnTo>
                      <a:pt x="151" y="97"/>
                    </a:lnTo>
                    <a:lnTo>
                      <a:pt x="152" y="98"/>
                    </a:lnTo>
                    <a:lnTo>
                      <a:pt x="153" y="98"/>
                    </a:lnTo>
                    <a:lnTo>
                      <a:pt x="155" y="98"/>
                    </a:lnTo>
                    <a:lnTo>
                      <a:pt x="156" y="100"/>
                    </a:lnTo>
                    <a:lnTo>
                      <a:pt x="156" y="98"/>
                    </a:lnTo>
                    <a:lnTo>
                      <a:pt x="157" y="98"/>
                    </a:lnTo>
                    <a:lnTo>
                      <a:pt x="157" y="100"/>
                    </a:lnTo>
                    <a:lnTo>
                      <a:pt x="157" y="101"/>
                    </a:lnTo>
                    <a:lnTo>
                      <a:pt x="158" y="101"/>
                    </a:lnTo>
                    <a:lnTo>
                      <a:pt x="160" y="101"/>
                    </a:lnTo>
                    <a:lnTo>
                      <a:pt x="161" y="101"/>
                    </a:lnTo>
                    <a:lnTo>
                      <a:pt x="161" y="102"/>
                    </a:lnTo>
                    <a:lnTo>
                      <a:pt x="162" y="104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1" y="108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1" y="111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60" y="115"/>
                    </a:lnTo>
                    <a:lnTo>
                      <a:pt x="160" y="117"/>
                    </a:lnTo>
                    <a:lnTo>
                      <a:pt x="157" y="118"/>
                    </a:lnTo>
                    <a:lnTo>
                      <a:pt x="156" y="118"/>
                    </a:lnTo>
                    <a:lnTo>
                      <a:pt x="155" y="118"/>
                    </a:lnTo>
                    <a:lnTo>
                      <a:pt x="153" y="119"/>
                    </a:lnTo>
                    <a:lnTo>
                      <a:pt x="152" y="119"/>
                    </a:lnTo>
                    <a:lnTo>
                      <a:pt x="152" y="121"/>
                    </a:lnTo>
                    <a:lnTo>
                      <a:pt x="153" y="121"/>
                    </a:lnTo>
                    <a:lnTo>
                      <a:pt x="155" y="123"/>
                    </a:lnTo>
                    <a:lnTo>
                      <a:pt x="155" y="125"/>
                    </a:lnTo>
                    <a:lnTo>
                      <a:pt x="153" y="126"/>
                    </a:lnTo>
                    <a:lnTo>
                      <a:pt x="152" y="126"/>
                    </a:lnTo>
                    <a:lnTo>
                      <a:pt x="151" y="126"/>
                    </a:lnTo>
                    <a:lnTo>
                      <a:pt x="151" y="127"/>
                    </a:lnTo>
                    <a:lnTo>
                      <a:pt x="151" y="128"/>
                    </a:lnTo>
                    <a:lnTo>
                      <a:pt x="151" y="130"/>
                    </a:lnTo>
                    <a:lnTo>
                      <a:pt x="151" y="131"/>
                    </a:lnTo>
                    <a:lnTo>
                      <a:pt x="151" y="134"/>
                    </a:lnTo>
                    <a:lnTo>
                      <a:pt x="152" y="134"/>
                    </a:lnTo>
                    <a:lnTo>
                      <a:pt x="152" y="135"/>
                    </a:lnTo>
                    <a:lnTo>
                      <a:pt x="152" y="136"/>
                    </a:lnTo>
                    <a:lnTo>
                      <a:pt x="151" y="136"/>
                    </a:lnTo>
                    <a:lnTo>
                      <a:pt x="152" y="136"/>
                    </a:lnTo>
                    <a:lnTo>
                      <a:pt x="153" y="136"/>
                    </a:lnTo>
                    <a:lnTo>
                      <a:pt x="153" y="138"/>
                    </a:lnTo>
                    <a:lnTo>
                      <a:pt x="155" y="136"/>
                    </a:lnTo>
                    <a:lnTo>
                      <a:pt x="156" y="136"/>
                    </a:lnTo>
                    <a:lnTo>
                      <a:pt x="156" y="135"/>
                    </a:lnTo>
                    <a:lnTo>
                      <a:pt x="156" y="134"/>
                    </a:lnTo>
                    <a:lnTo>
                      <a:pt x="157" y="134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60" y="136"/>
                    </a:lnTo>
                    <a:lnTo>
                      <a:pt x="161" y="136"/>
                    </a:lnTo>
                    <a:lnTo>
                      <a:pt x="161" y="138"/>
                    </a:lnTo>
                    <a:lnTo>
                      <a:pt x="162" y="138"/>
                    </a:lnTo>
                    <a:lnTo>
                      <a:pt x="162" y="139"/>
                    </a:lnTo>
                    <a:lnTo>
                      <a:pt x="164" y="139"/>
                    </a:lnTo>
                    <a:lnTo>
                      <a:pt x="164" y="138"/>
                    </a:lnTo>
                    <a:lnTo>
                      <a:pt x="164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4" y="142"/>
                    </a:lnTo>
                    <a:lnTo>
                      <a:pt x="165" y="142"/>
                    </a:lnTo>
                    <a:lnTo>
                      <a:pt x="164" y="142"/>
                    </a:lnTo>
                    <a:lnTo>
                      <a:pt x="164" y="143"/>
                    </a:lnTo>
                    <a:lnTo>
                      <a:pt x="165" y="143"/>
                    </a:lnTo>
                    <a:lnTo>
                      <a:pt x="166" y="143"/>
                    </a:lnTo>
                    <a:lnTo>
                      <a:pt x="168" y="143"/>
                    </a:lnTo>
                    <a:lnTo>
                      <a:pt x="168" y="144"/>
                    </a:lnTo>
                    <a:lnTo>
                      <a:pt x="166" y="144"/>
                    </a:lnTo>
                    <a:lnTo>
                      <a:pt x="166" y="145"/>
                    </a:lnTo>
                    <a:lnTo>
                      <a:pt x="166" y="147"/>
                    </a:lnTo>
                    <a:lnTo>
                      <a:pt x="166" y="145"/>
                    </a:lnTo>
                    <a:lnTo>
                      <a:pt x="165" y="145"/>
                    </a:lnTo>
                    <a:lnTo>
                      <a:pt x="164" y="145"/>
                    </a:lnTo>
                    <a:lnTo>
                      <a:pt x="164" y="147"/>
                    </a:lnTo>
                    <a:lnTo>
                      <a:pt x="165" y="147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9"/>
                    </a:lnTo>
                    <a:lnTo>
                      <a:pt x="162" y="149"/>
                    </a:lnTo>
                    <a:lnTo>
                      <a:pt x="164" y="151"/>
                    </a:lnTo>
                    <a:lnTo>
                      <a:pt x="164" y="152"/>
                    </a:lnTo>
                    <a:lnTo>
                      <a:pt x="162" y="152"/>
                    </a:lnTo>
                    <a:lnTo>
                      <a:pt x="164" y="152"/>
                    </a:lnTo>
                    <a:lnTo>
                      <a:pt x="165" y="153"/>
                    </a:lnTo>
                    <a:lnTo>
                      <a:pt x="166" y="153"/>
                    </a:lnTo>
                    <a:lnTo>
                      <a:pt x="166" y="155"/>
                    </a:lnTo>
                    <a:lnTo>
                      <a:pt x="165" y="155"/>
                    </a:lnTo>
                    <a:lnTo>
                      <a:pt x="165" y="156"/>
                    </a:lnTo>
                    <a:lnTo>
                      <a:pt x="166" y="156"/>
                    </a:lnTo>
                    <a:lnTo>
                      <a:pt x="166" y="157"/>
                    </a:lnTo>
                    <a:lnTo>
                      <a:pt x="168" y="157"/>
                    </a:lnTo>
                    <a:lnTo>
                      <a:pt x="168" y="159"/>
                    </a:lnTo>
                    <a:lnTo>
                      <a:pt x="169" y="159"/>
                    </a:lnTo>
                    <a:lnTo>
                      <a:pt x="170" y="159"/>
                    </a:lnTo>
                    <a:lnTo>
                      <a:pt x="170" y="160"/>
                    </a:lnTo>
                    <a:lnTo>
                      <a:pt x="172" y="160"/>
                    </a:lnTo>
                    <a:lnTo>
                      <a:pt x="173" y="160"/>
                    </a:lnTo>
                    <a:lnTo>
                      <a:pt x="173" y="161"/>
                    </a:lnTo>
                    <a:lnTo>
                      <a:pt x="174" y="161"/>
                    </a:lnTo>
                    <a:lnTo>
                      <a:pt x="175" y="161"/>
                    </a:lnTo>
                    <a:lnTo>
                      <a:pt x="175" y="163"/>
                    </a:lnTo>
                    <a:lnTo>
                      <a:pt x="177" y="163"/>
                    </a:lnTo>
                    <a:lnTo>
                      <a:pt x="177" y="164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2" y="163"/>
                    </a:lnTo>
                    <a:lnTo>
                      <a:pt x="182" y="164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90" y="165"/>
                    </a:lnTo>
                    <a:lnTo>
                      <a:pt x="190" y="166"/>
                    </a:lnTo>
                    <a:lnTo>
                      <a:pt x="191" y="166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1" y="169"/>
                    </a:lnTo>
                    <a:lnTo>
                      <a:pt x="190" y="169"/>
                    </a:lnTo>
                    <a:lnTo>
                      <a:pt x="190" y="170"/>
                    </a:lnTo>
                    <a:lnTo>
                      <a:pt x="190" y="172"/>
                    </a:lnTo>
                    <a:lnTo>
                      <a:pt x="190" y="173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6"/>
                    </a:lnTo>
                    <a:lnTo>
                      <a:pt x="191" y="177"/>
                    </a:lnTo>
                    <a:lnTo>
                      <a:pt x="190" y="177"/>
                    </a:lnTo>
                    <a:lnTo>
                      <a:pt x="191" y="177"/>
                    </a:lnTo>
                    <a:lnTo>
                      <a:pt x="191" y="178"/>
                    </a:lnTo>
                    <a:lnTo>
                      <a:pt x="191" y="180"/>
                    </a:lnTo>
                    <a:lnTo>
                      <a:pt x="190" y="180"/>
                    </a:lnTo>
                    <a:lnTo>
                      <a:pt x="190" y="181"/>
                    </a:lnTo>
                    <a:lnTo>
                      <a:pt x="190" y="182"/>
                    </a:lnTo>
                    <a:lnTo>
                      <a:pt x="190" y="183"/>
                    </a:lnTo>
                    <a:lnTo>
                      <a:pt x="190" y="185"/>
                    </a:lnTo>
                    <a:lnTo>
                      <a:pt x="190" y="186"/>
                    </a:lnTo>
                    <a:lnTo>
                      <a:pt x="190" y="187"/>
                    </a:lnTo>
                    <a:lnTo>
                      <a:pt x="189" y="187"/>
                    </a:lnTo>
                    <a:lnTo>
                      <a:pt x="190" y="187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90"/>
                    </a:lnTo>
                    <a:lnTo>
                      <a:pt x="189" y="190"/>
                    </a:lnTo>
                    <a:lnTo>
                      <a:pt x="190" y="190"/>
                    </a:lnTo>
                    <a:lnTo>
                      <a:pt x="190" y="191"/>
                    </a:lnTo>
                    <a:lnTo>
                      <a:pt x="189" y="191"/>
                    </a:lnTo>
                    <a:lnTo>
                      <a:pt x="190" y="191"/>
                    </a:lnTo>
                    <a:lnTo>
                      <a:pt x="190" y="193"/>
                    </a:lnTo>
                    <a:lnTo>
                      <a:pt x="189" y="193"/>
                    </a:lnTo>
                    <a:lnTo>
                      <a:pt x="189" y="194"/>
                    </a:lnTo>
                    <a:lnTo>
                      <a:pt x="189" y="195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7" y="198"/>
                    </a:lnTo>
                    <a:lnTo>
                      <a:pt x="189" y="198"/>
                    </a:lnTo>
                    <a:lnTo>
                      <a:pt x="187" y="198"/>
                    </a:lnTo>
                    <a:lnTo>
                      <a:pt x="187" y="199"/>
                    </a:lnTo>
                    <a:lnTo>
                      <a:pt x="187" y="200"/>
                    </a:lnTo>
                    <a:lnTo>
                      <a:pt x="186" y="200"/>
                    </a:lnTo>
                    <a:lnTo>
                      <a:pt x="187" y="200"/>
                    </a:lnTo>
                    <a:lnTo>
                      <a:pt x="189" y="200"/>
                    </a:lnTo>
                    <a:lnTo>
                      <a:pt x="189" y="202"/>
                    </a:lnTo>
                    <a:lnTo>
                      <a:pt x="187" y="202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9" y="204"/>
                    </a:lnTo>
                    <a:lnTo>
                      <a:pt x="189" y="203"/>
                    </a:lnTo>
                    <a:lnTo>
                      <a:pt x="190" y="203"/>
                    </a:lnTo>
                    <a:lnTo>
                      <a:pt x="190" y="204"/>
                    </a:lnTo>
                    <a:lnTo>
                      <a:pt x="191" y="204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1" y="207"/>
                    </a:lnTo>
                    <a:lnTo>
                      <a:pt x="191" y="208"/>
                    </a:lnTo>
                    <a:lnTo>
                      <a:pt x="192" y="207"/>
                    </a:lnTo>
                    <a:lnTo>
                      <a:pt x="192" y="208"/>
                    </a:lnTo>
                    <a:lnTo>
                      <a:pt x="192" y="210"/>
                    </a:lnTo>
                    <a:lnTo>
                      <a:pt x="192" y="211"/>
                    </a:lnTo>
                    <a:lnTo>
                      <a:pt x="194" y="211"/>
                    </a:lnTo>
                    <a:lnTo>
                      <a:pt x="194" y="212"/>
                    </a:lnTo>
                    <a:lnTo>
                      <a:pt x="195" y="212"/>
                    </a:lnTo>
                    <a:lnTo>
                      <a:pt x="196" y="212"/>
                    </a:lnTo>
                    <a:lnTo>
                      <a:pt x="198" y="212"/>
                    </a:lnTo>
                    <a:lnTo>
                      <a:pt x="199" y="212"/>
                    </a:lnTo>
                    <a:lnTo>
                      <a:pt x="199" y="211"/>
                    </a:lnTo>
                    <a:lnTo>
                      <a:pt x="199" y="210"/>
                    </a:lnTo>
                    <a:lnTo>
                      <a:pt x="200" y="211"/>
                    </a:lnTo>
                    <a:lnTo>
                      <a:pt x="202" y="211"/>
                    </a:lnTo>
                    <a:lnTo>
                      <a:pt x="203" y="212"/>
                    </a:lnTo>
                    <a:lnTo>
                      <a:pt x="204" y="214"/>
                    </a:lnTo>
                    <a:lnTo>
                      <a:pt x="206" y="215"/>
                    </a:lnTo>
                    <a:lnTo>
                      <a:pt x="206" y="216"/>
                    </a:lnTo>
                    <a:lnTo>
                      <a:pt x="206" y="217"/>
                    </a:lnTo>
                    <a:lnTo>
                      <a:pt x="208" y="219"/>
                    </a:lnTo>
                    <a:lnTo>
                      <a:pt x="213" y="220"/>
                    </a:lnTo>
                    <a:lnTo>
                      <a:pt x="217" y="217"/>
                    </a:lnTo>
                    <a:lnTo>
                      <a:pt x="220" y="217"/>
                    </a:lnTo>
                    <a:lnTo>
                      <a:pt x="224" y="219"/>
                    </a:lnTo>
                    <a:lnTo>
                      <a:pt x="225" y="223"/>
                    </a:lnTo>
                    <a:lnTo>
                      <a:pt x="225" y="224"/>
                    </a:lnTo>
                    <a:lnTo>
                      <a:pt x="225" y="225"/>
                    </a:lnTo>
                    <a:lnTo>
                      <a:pt x="225" y="227"/>
                    </a:lnTo>
                    <a:lnTo>
                      <a:pt x="225" y="228"/>
                    </a:lnTo>
                    <a:lnTo>
                      <a:pt x="223" y="231"/>
                    </a:lnTo>
                    <a:lnTo>
                      <a:pt x="219" y="235"/>
                    </a:lnTo>
                    <a:lnTo>
                      <a:pt x="216" y="237"/>
                    </a:lnTo>
                    <a:lnTo>
                      <a:pt x="215" y="240"/>
                    </a:lnTo>
                    <a:lnTo>
                      <a:pt x="215" y="241"/>
                    </a:lnTo>
                    <a:lnTo>
                      <a:pt x="215" y="245"/>
                    </a:lnTo>
                    <a:lnTo>
                      <a:pt x="216" y="246"/>
                    </a:lnTo>
                    <a:lnTo>
                      <a:pt x="216" y="249"/>
                    </a:lnTo>
                    <a:lnTo>
                      <a:pt x="217" y="249"/>
                    </a:lnTo>
                    <a:lnTo>
                      <a:pt x="217" y="250"/>
                    </a:lnTo>
                    <a:lnTo>
                      <a:pt x="219" y="252"/>
                    </a:lnTo>
                    <a:lnTo>
                      <a:pt x="220" y="254"/>
                    </a:lnTo>
                    <a:lnTo>
                      <a:pt x="225" y="254"/>
                    </a:lnTo>
                    <a:lnTo>
                      <a:pt x="224" y="263"/>
                    </a:lnTo>
                    <a:lnTo>
                      <a:pt x="225" y="267"/>
                    </a:lnTo>
                    <a:lnTo>
                      <a:pt x="228" y="267"/>
                    </a:lnTo>
                    <a:lnTo>
                      <a:pt x="229" y="269"/>
                    </a:lnTo>
                    <a:lnTo>
                      <a:pt x="234" y="270"/>
                    </a:lnTo>
                    <a:lnTo>
                      <a:pt x="237" y="271"/>
                    </a:lnTo>
                    <a:lnTo>
                      <a:pt x="240" y="279"/>
                    </a:lnTo>
                    <a:lnTo>
                      <a:pt x="244" y="280"/>
                    </a:lnTo>
                    <a:lnTo>
                      <a:pt x="249" y="282"/>
                    </a:lnTo>
                    <a:lnTo>
                      <a:pt x="253" y="282"/>
                    </a:lnTo>
                    <a:lnTo>
                      <a:pt x="257" y="284"/>
                    </a:lnTo>
                    <a:lnTo>
                      <a:pt x="262" y="289"/>
                    </a:lnTo>
                    <a:lnTo>
                      <a:pt x="264" y="291"/>
                    </a:lnTo>
                    <a:lnTo>
                      <a:pt x="266" y="292"/>
                    </a:lnTo>
                    <a:lnTo>
                      <a:pt x="268" y="295"/>
                    </a:lnTo>
                    <a:lnTo>
                      <a:pt x="270" y="296"/>
                    </a:lnTo>
                    <a:lnTo>
                      <a:pt x="270" y="297"/>
                    </a:lnTo>
                    <a:lnTo>
                      <a:pt x="271" y="297"/>
                    </a:lnTo>
                    <a:lnTo>
                      <a:pt x="271" y="299"/>
                    </a:lnTo>
                    <a:lnTo>
                      <a:pt x="272" y="299"/>
                    </a:lnTo>
                    <a:lnTo>
                      <a:pt x="272" y="300"/>
                    </a:lnTo>
                    <a:lnTo>
                      <a:pt x="274" y="300"/>
                    </a:lnTo>
                    <a:lnTo>
                      <a:pt x="274" y="301"/>
                    </a:lnTo>
                    <a:lnTo>
                      <a:pt x="274" y="303"/>
                    </a:lnTo>
                    <a:lnTo>
                      <a:pt x="275" y="304"/>
                    </a:lnTo>
                    <a:lnTo>
                      <a:pt x="275" y="305"/>
                    </a:lnTo>
                    <a:lnTo>
                      <a:pt x="280" y="305"/>
                    </a:lnTo>
                    <a:lnTo>
                      <a:pt x="285" y="305"/>
                    </a:lnTo>
                    <a:lnTo>
                      <a:pt x="291" y="305"/>
                    </a:lnTo>
                    <a:lnTo>
                      <a:pt x="296" y="305"/>
                    </a:lnTo>
                    <a:lnTo>
                      <a:pt x="300" y="305"/>
                    </a:lnTo>
                    <a:lnTo>
                      <a:pt x="313" y="305"/>
                    </a:lnTo>
                    <a:lnTo>
                      <a:pt x="313" y="307"/>
                    </a:lnTo>
                    <a:lnTo>
                      <a:pt x="314" y="307"/>
                    </a:lnTo>
                    <a:lnTo>
                      <a:pt x="314" y="308"/>
                    </a:lnTo>
                    <a:lnTo>
                      <a:pt x="314" y="309"/>
                    </a:lnTo>
                    <a:lnTo>
                      <a:pt x="314" y="310"/>
                    </a:lnTo>
                    <a:lnTo>
                      <a:pt x="314" y="313"/>
                    </a:lnTo>
                    <a:lnTo>
                      <a:pt x="314" y="314"/>
                    </a:lnTo>
                    <a:lnTo>
                      <a:pt x="314" y="316"/>
                    </a:lnTo>
                    <a:lnTo>
                      <a:pt x="314" y="317"/>
                    </a:lnTo>
                    <a:lnTo>
                      <a:pt x="314" y="318"/>
                    </a:lnTo>
                    <a:lnTo>
                      <a:pt x="314" y="320"/>
                    </a:lnTo>
                    <a:lnTo>
                      <a:pt x="316" y="321"/>
                    </a:lnTo>
                    <a:lnTo>
                      <a:pt x="317" y="321"/>
                    </a:lnTo>
                    <a:lnTo>
                      <a:pt x="317" y="322"/>
                    </a:lnTo>
                    <a:lnTo>
                      <a:pt x="318" y="322"/>
                    </a:lnTo>
                    <a:lnTo>
                      <a:pt x="317" y="322"/>
                    </a:lnTo>
                    <a:lnTo>
                      <a:pt x="317" y="324"/>
                    </a:lnTo>
                    <a:lnTo>
                      <a:pt x="318" y="324"/>
                    </a:lnTo>
                    <a:lnTo>
                      <a:pt x="317" y="325"/>
                    </a:lnTo>
                    <a:lnTo>
                      <a:pt x="318" y="325"/>
                    </a:lnTo>
                    <a:lnTo>
                      <a:pt x="318" y="326"/>
                    </a:lnTo>
                    <a:lnTo>
                      <a:pt x="318" y="327"/>
                    </a:lnTo>
                    <a:lnTo>
                      <a:pt x="318" y="329"/>
                    </a:lnTo>
                    <a:lnTo>
                      <a:pt x="319" y="330"/>
                    </a:lnTo>
                    <a:lnTo>
                      <a:pt x="319" y="331"/>
                    </a:lnTo>
                    <a:lnTo>
                      <a:pt x="319" y="333"/>
                    </a:lnTo>
                    <a:lnTo>
                      <a:pt x="321" y="333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2" y="335"/>
                    </a:lnTo>
                    <a:lnTo>
                      <a:pt x="323" y="335"/>
                    </a:lnTo>
                    <a:lnTo>
                      <a:pt x="323" y="337"/>
                    </a:lnTo>
                    <a:lnTo>
                      <a:pt x="323" y="338"/>
                    </a:lnTo>
                    <a:lnTo>
                      <a:pt x="325" y="338"/>
                    </a:lnTo>
                    <a:lnTo>
                      <a:pt x="325" y="339"/>
                    </a:lnTo>
                    <a:lnTo>
                      <a:pt x="326" y="339"/>
                    </a:lnTo>
                    <a:lnTo>
                      <a:pt x="327" y="339"/>
                    </a:lnTo>
                    <a:lnTo>
                      <a:pt x="327" y="341"/>
                    </a:lnTo>
                    <a:lnTo>
                      <a:pt x="329" y="341"/>
                    </a:lnTo>
                    <a:lnTo>
                      <a:pt x="330" y="341"/>
                    </a:lnTo>
                    <a:lnTo>
                      <a:pt x="331" y="341"/>
                    </a:lnTo>
                    <a:lnTo>
                      <a:pt x="331" y="342"/>
                    </a:lnTo>
                    <a:lnTo>
                      <a:pt x="333" y="342"/>
                    </a:lnTo>
                    <a:lnTo>
                      <a:pt x="333" y="343"/>
                    </a:lnTo>
                    <a:lnTo>
                      <a:pt x="334" y="343"/>
                    </a:lnTo>
                    <a:lnTo>
                      <a:pt x="334" y="344"/>
                    </a:lnTo>
                    <a:lnTo>
                      <a:pt x="334" y="346"/>
                    </a:lnTo>
                    <a:lnTo>
                      <a:pt x="335" y="346"/>
                    </a:lnTo>
                    <a:lnTo>
                      <a:pt x="335" y="347"/>
                    </a:lnTo>
                    <a:lnTo>
                      <a:pt x="335" y="348"/>
                    </a:lnTo>
                    <a:lnTo>
                      <a:pt x="335" y="350"/>
                    </a:lnTo>
                    <a:lnTo>
                      <a:pt x="336" y="350"/>
                    </a:lnTo>
                    <a:lnTo>
                      <a:pt x="336" y="352"/>
                    </a:lnTo>
                    <a:lnTo>
                      <a:pt x="338" y="352"/>
                    </a:lnTo>
                    <a:lnTo>
                      <a:pt x="338" y="354"/>
                    </a:lnTo>
                    <a:lnTo>
                      <a:pt x="336" y="354"/>
                    </a:lnTo>
                    <a:lnTo>
                      <a:pt x="336" y="355"/>
                    </a:lnTo>
                    <a:lnTo>
                      <a:pt x="338" y="355"/>
                    </a:lnTo>
                    <a:lnTo>
                      <a:pt x="338" y="356"/>
                    </a:lnTo>
                    <a:lnTo>
                      <a:pt x="339" y="356"/>
                    </a:lnTo>
                    <a:lnTo>
                      <a:pt x="339" y="358"/>
                    </a:lnTo>
                    <a:lnTo>
                      <a:pt x="340" y="358"/>
                    </a:lnTo>
                    <a:lnTo>
                      <a:pt x="340" y="359"/>
                    </a:lnTo>
                    <a:lnTo>
                      <a:pt x="339" y="359"/>
                    </a:lnTo>
                    <a:lnTo>
                      <a:pt x="339" y="360"/>
                    </a:lnTo>
                    <a:lnTo>
                      <a:pt x="339" y="359"/>
                    </a:lnTo>
                    <a:lnTo>
                      <a:pt x="339" y="358"/>
                    </a:lnTo>
                    <a:lnTo>
                      <a:pt x="338" y="358"/>
                    </a:lnTo>
                    <a:lnTo>
                      <a:pt x="338" y="359"/>
                    </a:lnTo>
                    <a:lnTo>
                      <a:pt x="338" y="360"/>
                    </a:lnTo>
                    <a:lnTo>
                      <a:pt x="339" y="360"/>
                    </a:lnTo>
                    <a:lnTo>
                      <a:pt x="339" y="361"/>
                    </a:lnTo>
                    <a:lnTo>
                      <a:pt x="340" y="363"/>
                    </a:lnTo>
                    <a:lnTo>
                      <a:pt x="342" y="363"/>
                    </a:lnTo>
                    <a:lnTo>
                      <a:pt x="356" y="363"/>
                    </a:lnTo>
                    <a:lnTo>
                      <a:pt x="368" y="363"/>
                    </a:lnTo>
                    <a:lnTo>
                      <a:pt x="374" y="363"/>
                    </a:lnTo>
                    <a:lnTo>
                      <a:pt x="381" y="363"/>
                    </a:lnTo>
                    <a:lnTo>
                      <a:pt x="380" y="368"/>
                    </a:lnTo>
                    <a:lnTo>
                      <a:pt x="381" y="373"/>
                    </a:lnTo>
                    <a:lnTo>
                      <a:pt x="381" y="376"/>
                    </a:lnTo>
                    <a:lnTo>
                      <a:pt x="381" y="382"/>
                    </a:lnTo>
                    <a:lnTo>
                      <a:pt x="376" y="385"/>
                    </a:lnTo>
                    <a:lnTo>
                      <a:pt x="365" y="389"/>
                    </a:lnTo>
                    <a:lnTo>
                      <a:pt x="355" y="394"/>
                    </a:lnTo>
                    <a:lnTo>
                      <a:pt x="348" y="399"/>
                    </a:lnTo>
                    <a:lnTo>
                      <a:pt x="340" y="405"/>
                    </a:lnTo>
                    <a:lnTo>
                      <a:pt x="334" y="411"/>
                    </a:lnTo>
                    <a:lnTo>
                      <a:pt x="326" y="422"/>
                    </a:lnTo>
                    <a:lnTo>
                      <a:pt x="323" y="427"/>
                    </a:lnTo>
                    <a:lnTo>
                      <a:pt x="322" y="428"/>
                    </a:lnTo>
                    <a:lnTo>
                      <a:pt x="321" y="430"/>
                    </a:lnTo>
                    <a:lnTo>
                      <a:pt x="321" y="431"/>
                    </a:lnTo>
                    <a:lnTo>
                      <a:pt x="319" y="432"/>
                    </a:lnTo>
                    <a:lnTo>
                      <a:pt x="318" y="433"/>
                    </a:lnTo>
                    <a:lnTo>
                      <a:pt x="318" y="435"/>
                    </a:lnTo>
                    <a:lnTo>
                      <a:pt x="317" y="435"/>
                    </a:lnTo>
                    <a:lnTo>
                      <a:pt x="316" y="437"/>
                    </a:lnTo>
                    <a:lnTo>
                      <a:pt x="316" y="439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4" y="441"/>
                    </a:lnTo>
                    <a:lnTo>
                      <a:pt x="313" y="441"/>
                    </a:lnTo>
                    <a:lnTo>
                      <a:pt x="313" y="443"/>
                    </a:lnTo>
                    <a:lnTo>
                      <a:pt x="312" y="443"/>
                    </a:lnTo>
                    <a:lnTo>
                      <a:pt x="312" y="444"/>
                    </a:lnTo>
                    <a:lnTo>
                      <a:pt x="312" y="445"/>
                    </a:lnTo>
                    <a:lnTo>
                      <a:pt x="310" y="447"/>
                    </a:lnTo>
                    <a:lnTo>
                      <a:pt x="310" y="448"/>
                    </a:lnTo>
                    <a:lnTo>
                      <a:pt x="309" y="449"/>
                    </a:lnTo>
                    <a:lnTo>
                      <a:pt x="309" y="450"/>
                    </a:lnTo>
                    <a:lnTo>
                      <a:pt x="309" y="452"/>
                    </a:lnTo>
                    <a:lnTo>
                      <a:pt x="309" y="453"/>
                    </a:lnTo>
                    <a:lnTo>
                      <a:pt x="310" y="457"/>
                    </a:lnTo>
                    <a:lnTo>
                      <a:pt x="310" y="458"/>
                    </a:lnTo>
                    <a:lnTo>
                      <a:pt x="310" y="460"/>
                    </a:lnTo>
                    <a:lnTo>
                      <a:pt x="310" y="461"/>
                    </a:lnTo>
                    <a:lnTo>
                      <a:pt x="310" y="462"/>
                    </a:lnTo>
                    <a:lnTo>
                      <a:pt x="310" y="464"/>
                    </a:lnTo>
                    <a:lnTo>
                      <a:pt x="309" y="464"/>
                    </a:lnTo>
                    <a:lnTo>
                      <a:pt x="309" y="465"/>
                    </a:lnTo>
                    <a:lnTo>
                      <a:pt x="309" y="466"/>
                    </a:lnTo>
                    <a:lnTo>
                      <a:pt x="309" y="468"/>
                    </a:lnTo>
                    <a:lnTo>
                      <a:pt x="308" y="469"/>
                    </a:lnTo>
                    <a:lnTo>
                      <a:pt x="308" y="470"/>
                    </a:lnTo>
                    <a:lnTo>
                      <a:pt x="308" y="471"/>
                    </a:lnTo>
                    <a:lnTo>
                      <a:pt x="308" y="473"/>
                    </a:lnTo>
                    <a:lnTo>
                      <a:pt x="306" y="473"/>
                    </a:lnTo>
                    <a:lnTo>
                      <a:pt x="306" y="475"/>
                    </a:lnTo>
                    <a:lnTo>
                      <a:pt x="305" y="475"/>
                    </a:lnTo>
                    <a:lnTo>
                      <a:pt x="305" y="477"/>
                    </a:lnTo>
                    <a:lnTo>
                      <a:pt x="304" y="478"/>
                    </a:lnTo>
                    <a:lnTo>
                      <a:pt x="302" y="479"/>
                    </a:lnTo>
                    <a:lnTo>
                      <a:pt x="302" y="481"/>
                    </a:lnTo>
                    <a:lnTo>
                      <a:pt x="301" y="482"/>
                    </a:lnTo>
                    <a:lnTo>
                      <a:pt x="300" y="483"/>
                    </a:lnTo>
                    <a:lnTo>
                      <a:pt x="299" y="483"/>
                    </a:lnTo>
                    <a:lnTo>
                      <a:pt x="299" y="485"/>
                    </a:lnTo>
                    <a:lnTo>
                      <a:pt x="297" y="486"/>
                    </a:lnTo>
                    <a:lnTo>
                      <a:pt x="296" y="487"/>
                    </a:lnTo>
                    <a:lnTo>
                      <a:pt x="295" y="487"/>
                    </a:lnTo>
                    <a:lnTo>
                      <a:pt x="295" y="488"/>
                    </a:lnTo>
                    <a:lnTo>
                      <a:pt x="293" y="488"/>
                    </a:lnTo>
                    <a:lnTo>
                      <a:pt x="293" y="490"/>
                    </a:lnTo>
                    <a:lnTo>
                      <a:pt x="292" y="490"/>
                    </a:lnTo>
                    <a:lnTo>
                      <a:pt x="292" y="491"/>
                    </a:lnTo>
                    <a:lnTo>
                      <a:pt x="291" y="491"/>
                    </a:lnTo>
                    <a:lnTo>
                      <a:pt x="291" y="492"/>
                    </a:lnTo>
                    <a:lnTo>
                      <a:pt x="289" y="492"/>
                    </a:lnTo>
                    <a:lnTo>
                      <a:pt x="288" y="494"/>
                    </a:lnTo>
                    <a:lnTo>
                      <a:pt x="287" y="494"/>
                    </a:lnTo>
                    <a:lnTo>
                      <a:pt x="285" y="494"/>
                    </a:lnTo>
                    <a:lnTo>
                      <a:pt x="285" y="495"/>
                    </a:lnTo>
                    <a:lnTo>
                      <a:pt x="284" y="495"/>
                    </a:lnTo>
                    <a:lnTo>
                      <a:pt x="283" y="495"/>
                    </a:lnTo>
                    <a:lnTo>
                      <a:pt x="282" y="495"/>
                    </a:lnTo>
                    <a:lnTo>
                      <a:pt x="280" y="495"/>
                    </a:lnTo>
                    <a:lnTo>
                      <a:pt x="279" y="495"/>
                    </a:lnTo>
                    <a:lnTo>
                      <a:pt x="278" y="495"/>
                    </a:lnTo>
                    <a:lnTo>
                      <a:pt x="278" y="496"/>
                    </a:lnTo>
                    <a:lnTo>
                      <a:pt x="276" y="496"/>
                    </a:lnTo>
                    <a:lnTo>
                      <a:pt x="275" y="496"/>
                    </a:lnTo>
                    <a:lnTo>
                      <a:pt x="274" y="496"/>
                    </a:lnTo>
                    <a:lnTo>
                      <a:pt x="272" y="496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68" y="496"/>
                    </a:lnTo>
                    <a:lnTo>
                      <a:pt x="267" y="496"/>
                    </a:lnTo>
                    <a:lnTo>
                      <a:pt x="266" y="496"/>
                    </a:lnTo>
                    <a:lnTo>
                      <a:pt x="266" y="498"/>
                    </a:lnTo>
                    <a:lnTo>
                      <a:pt x="264" y="498"/>
                    </a:lnTo>
                    <a:lnTo>
                      <a:pt x="263" y="498"/>
                    </a:lnTo>
                    <a:lnTo>
                      <a:pt x="262" y="498"/>
                    </a:lnTo>
                    <a:lnTo>
                      <a:pt x="261" y="498"/>
                    </a:lnTo>
                    <a:lnTo>
                      <a:pt x="259" y="498"/>
                    </a:lnTo>
                    <a:lnTo>
                      <a:pt x="258" y="498"/>
                    </a:lnTo>
                    <a:lnTo>
                      <a:pt x="257" y="498"/>
                    </a:lnTo>
                    <a:lnTo>
                      <a:pt x="255" y="498"/>
                    </a:lnTo>
                    <a:lnTo>
                      <a:pt x="254" y="498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49" y="500"/>
                    </a:lnTo>
                    <a:lnTo>
                      <a:pt x="240" y="500"/>
                    </a:lnTo>
                    <a:lnTo>
                      <a:pt x="233" y="500"/>
                    </a:lnTo>
                    <a:lnTo>
                      <a:pt x="224" y="499"/>
                    </a:lnTo>
                    <a:lnTo>
                      <a:pt x="221" y="499"/>
                    </a:lnTo>
                    <a:lnTo>
                      <a:pt x="220" y="499"/>
                    </a:lnTo>
                    <a:lnTo>
                      <a:pt x="219" y="500"/>
                    </a:lnTo>
                    <a:lnTo>
                      <a:pt x="216" y="500"/>
                    </a:lnTo>
                    <a:lnTo>
                      <a:pt x="215" y="500"/>
                    </a:lnTo>
                    <a:lnTo>
                      <a:pt x="213" y="500"/>
                    </a:lnTo>
                    <a:lnTo>
                      <a:pt x="212" y="500"/>
                    </a:lnTo>
                    <a:lnTo>
                      <a:pt x="213" y="500"/>
                    </a:lnTo>
                    <a:lnTo>
                      <a:pt x="215" y="499"/>
                    </a:lnTo>
                    <a:lnTo>
                      <a:pt x="213" y="499"/>
                    </a:lnTo>
                    <a:lnTo>
                      <a:pt x="212" y="499"/>
                    </a:lnTo>
                    <a:lnTo>
                      <a:pt x="211" y="499"/>
                    </a:lnTo>
                    <a:lnTo>
                      <a:pt x="211" y="500"/>
                    </a:lnTo>
                    <a:lnTo>
                      <a:pt x="209" y="500"/>
                    </a:lnTo>
                    <a:lnTo>
                      <a:pt x="208" y="500"/>
                    </a:lnTo>
                    <a:lnTo>
                      <a:pt x="207" y="500"/>
                    </a:lnTo>
                    <a:lnTo>
                      <a:pt x="207" y="502"/>
                    </a:lnTo>
                    <a:lnTo>
                      <a:pt x="206" y="500"/>
                    </a:lnTo>
                    <a:lnTo>
                      <a:pt x="204" y="500"/>
                    </a:lnTo>
                    <a:lnTo>
                      <a:pt x="204" y="499"/>
                    </a:lnTo>
                    <a:lnTo>
                      <a:pt x="203" y="499"/>
                    </a:lnTo>
                    <a:lnTo>
                      <a:pt x="202" y="500"/>
                    </a:lnTo>
                    <a:lnTo>
                      <a:pt x="202" y="499"/>
                    </a:lnTo>
                    <a:lnTo>
                      <a:pt x="200" y="499"/>
                    </a:lnTo>
                    <a:lnTo>
                      <a:pt x="200" y="498"/>
                    </a:lnTo>
                    <a:lnTo>
                      <a:pt x="202" y="498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4" y="499"/>
                    </a:lnTo>
                    <a:lnTo>
                      <a:pt x="204" y="498"/>
                    </a:lnTo>
                    <a:lnTo>
                      <a:pt x="204" y="496"/>
                    </a:lnTo>
                    <a:lnTo>
                      <a:pt x="204" y="495"/>
                    </a:lnTo>
                    <a:lnTo>
                      <a:pt x="203" y="495"/>
                    </a:lnTo>
                    <a:lnTo>
                      <a:pt x="203" y="494"/>
                    </a:lnTo>
                    <a:lnTo>
                      <a:pt x="203" y="492"/>
                    </a:lnTo>
                    <a:lnTo>
                      <a:pt x="202" y="492"/>
                    </a:lnTo>
                    <a:lnTo>
                      <a:pt x="202" y="491"/>
                    </a:lnTo>
                    <a:lnTo>
                      <a:pt x="200" y="491"/>
                    </a:lnTo>
                    <a:lnTo>
                      <a:pt x="199" y="491"/>
                    </a:lnTo>
                    <a:lnTo>
                      <a:pt x="199" y="490"/>
                    </a:lnTo>
                    <a:lnTo>
                      <a:pt x="192" y="488"/>
                    </a:lnTo>
                    <a:lnTo>
                      <a:pt x="192" y="487"/>
                    </a:lnTo>
                    <a:lnTo>
                      <a:pt x="192" y="482"/>
                    </a:lnTo>
                    <a:lnTo>
                      <a:pt x="194" y="482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2" y="479"/>
                    </a:lnTo>
                    <a:lnTo>
                      <a:pt x="192" y="478"/>
                    </a:lnTo>
                    <a:lnTo>
                      <a:pt x="191" y="478"/>
                    </a:lnTo>
                    <a:lnTo>
                      <a:pt x="191" y="477"/>
                    </a:lnTo>
                    <a:lnTo>
                      <a:pt x="190" y="477"/>
                    </a:lnTo>
                    <a:lnTo>
                      <a:pt x="190" y="475"/>
                    </a:lnTo>
                    <a:lnTo>
                      <a:pt x="189" y="475"/>
                    </a:lnTo>
                    <a:lnTo>
                      <a:pt x="185" y="477"/>
                    </a:lnTo>
                    <a:lnTo>
                      <a:pt x="182" y="478"/>
                    </a:lnTo>
                    <a:lnTo>
                      <a:pt x="182" y="477"/>
                    </a:lnTo>
                    <a:lnTo>
                      <a:pt x="182" y="475"/>
                    </a:lnTo>
                    <a:lnTo>
                      <a:pt x="181" y="475"/>
                    </a:lnTo>
                    <a:lnTo>
                      <a:pt x="181" y="474"/>
                    </a:lnTo>
                    <a:lnTo>
                      <a:pt x="181" y="473"/>
                    </a:lnTo>
                    <a:lnTo>
                      <a:pt x="181" y="471"/>
                    </a:lnTo>
                    <a:lnTo>
                      <a:pt x="182" y="470"/>
                    </a:lnTo>
                    <a:lnTo>
                      <a:pt x="182" y="469"/>
                    </a:lnTo>
                    <a:lnTo>
                      <a:pt x="183" y="469"/>
                    </a:lnTo>
                    <a:lnTo>
                      <a:pt x="183" y="468"/>
                    </a:lnTo>
                    <a:lnTo>
                      <a:pt x="185" y="468"/>
                    </a:lnTo>
                    <a:lnTo>
                      <a:pt x="186" y="468"/>
                    </a:lnTo>
                    <a:lnTo>
                      <a:pt x="186" y="466"/>
                    </a:lnTo>
                    <a:lnTo>
                      <a:pt x="185" y="466"/>
                    </a:lnTo>
                    <a:lnTo>
                      <a:pt x="183" y="466"/>
                    </a:lnTo>
                    <a:lnTo>
                      <a:pt x="182" y="468"/>
                    </a:lnTo>
                    <a:lnTo>
                      <a:pt x="181" y="468"/>
                    </a:lnTo>
                    <a:lnTo>
                      <a:pt x="179" y="468"/>
                    </a:lnTo>
                    <a:lnTo>
                      <a:pt x="179" y="466"/>
                    </a:lnTo>
                    <a:lnTo>
                      <a:pt x="179" y="465"/>
                    </a:lnTo>
                    <a:lnTo>
                      <a:pt x="178" y="465"/>
                    </a:lnTo>
                    <a:lnTo>
                      <a:pt x="179" y="465"/>
                    </a:lnTo>
                    <a:lnTo>
                      <a:pt x="179" y="464"/>
                    </a:lnTo>
                    <a:lnTo>
                      <a:pt x="181" y="464"/>
                    </a:lnTo>
                    <a:lnTo>
                      <a:pt x="179" y="464"/>
                    </a:lnTo>
                    <a:lnTo>
                      <a:pt x="178" y="464"/>
                    </a:lnTo>
                    <a:lnTo>
                      <a:pt x="177" y="464"/>
                    </a:lnTo>
                    <a:lnTo>
                      <a:pt x="177" y="462"/>
                    </a:lnTo>
                    <a:lnTo>
                      <a:pt x="177" y="461"/>
                    </a:lnTo>
                    <a:lnTo>
                      <a:pt x="175" y="461"/>
                    </a:lnTo>
                    <a:lnTo>
                      <a:pt x="175" y="460"/>
                    </a:lnTo>
                    <a:lnTo>
                      <a:pt x="174" y="458"/>
                    </a:lnTo>
                    <a:lnTo>
                      <a:pt x="173" y="458"/>
                    </a:lnTo>
                    <a:lnTo>
                      <a:pt x="169" y="457"/>
                    </a:lnTo>
                    <a:lnTo>
                      <a:pt x="166" y="456"/>
                    </a:lnTo>
                    <a:lnTo>
                      <a:pt x="166" y="454"/>
                    </a:lnTo>
                    <a:lnTo>
                      <a:pt x="166" y="453"/>
                    </a:lnTo>
                    <a:lnTo>
                      <a:pt x="168" y="453"/>
                    </a:lnTo>
                    <a:lnTo>
                      <a:pt x="166" y="453"/>
                    </a:lnTo>
                    <a:lnTo>
                      <a:pt x="168" y="452"/>
                    </a:lnTo>
                    <a:lnTo>
                      <a:pt x="169" y="452"/>
                    </a:lnTo>
                    <a:lnTo>
                      <a:pt x="169" y="450"/>
                    </a:lnTo>
                    <a:lnTo>
                      <a:pt x="170" y="450"/>
                    </a:lnTo>
                    <a:lnTo>
                      <a:pt x="170" y="449"/>
                    </a:lnTo>
                    <a:lnTo>
                      <a:pt x="169" y="449"/>
                    </a:lnTo>
                    <a:lnTo>
                      <a:pt x="170" y="449"/>
                    </a:lnTo>
                    <a:lnTo>
                      <a:pt x="170" y="448"/>
                    </a:lnTo>
                    <a:lnTo>
                      <a:pt x="169" y="448"/>
                    </a:lnTo>
                    <a:lnTo>
                      <a:pt x="169" y="447"/>
                    </a:lnTo>
                    <a:lnTo>
                      <a:pt x="169" y="445"/>
                    </a:lnTo>
                    <a:lnTo>
                      <a:pt x="168" y="445"/>
                    </a:lnTo>
                    <a:lnTo>
                      <a:pt x="166" y="445"/>
                    </a:lnTo>
                    <a:lnTo>
                      <a:pt x="166" y="444"/>
                    </a:lnTo>
                    <a:lnTo>
                      <a:pt x="165" y="444"/>
                    </a:lnTo>
                    <a:lnTo>
                      <a:pt x="165" y="445"/>
                    </a:lnTo>
                    <a:lnTo>
                      <a:pt x="164" y="444"/>
                    </a:lnTo>
                    <a:lnTo>
                      <a:pt x="165" y="444"/>
                    </a:lnTo>
                    <a:lnTo>
                      <a:pt x="164" y="444"/>
                    </a:lnTo>
                    <a:lnTo>
                      <a:pt x="164" y="443"/>
                    </a:lnTo>
                    <a:lnTo>
                      <a:pt x="162" y="443"/>
                    </a:lnTo>
                    <a:lnTo>
                      <a:pt x="162" y="441"/>
                    </a:lnTo>
                    <a:lnTo>
                      <a:pt x="161" y="441"/>
                    </a:lnTo>
                    <a:lnTo>
                      <a:pt x="160" y="443"/>
                    </a:lnTo>
                    <a:lnTo>
                      <a:pt x="160" y="444"/>
                    </a:lnTo>
                    <a:lnTo>
                      <a:pt x="160" y="445"/>
                    </a:lnTo>
                    <a:lnTo>
                      <a:pt x="158" y="445"/>
                    </a:lnTo>
                    <a:lnTo>
                      <a:pt x="158" y="447"/>
                    </a:lnTo>
                    <a:lnTo>
                      <a:pt x="158" y="448"/>
                    </a:lnTo>
                    <a:lnTo>
                      <a:pt x="157" y="448"/>
                    </a:lnTo>
                    <a:lnTo>
                      <a:pt x="157" y="447"/>
                    </a:lnTo>
                    <a:lnTo>
                      <a:pt x="157" y="445"/>
                    </a:lnTo>
                    <a:lnTo>
                      <a:pt x="158" y="445"/>
                    </a:lnTo>
                    <a:lnTo>
                      <a:pt x="157" y="445"/>
                    </a:lnTo>
                    <a:lnTo>
                      <a:pt x="157" y="444"/>
                    </a:lnTo>
                    <a:lnTo>
                      <a:pt x="157" y="443"/>
                    </a:lnTo>
                    <a:lnTo>
                      <a:pt x="156" y="443"/>
                    </a:lnTo>
                    <a:lnTo>
                      <a:pt x="156" y="441"/>
                    </a:lnTo>
                    <a:lnTo>
                      <a:pt x="156" y="440"/>
                    </a:lnTo>
                    <a:lnTo>
                      <a:pt x="155" y="439"/>
                    </a:lnTo>
                    <a:lnTo>
                      <a:pt x="155" y="437"/>
                    </a:lnTo>
                    <a:lnTo>
                      <a:pt x="153" y="437"/>
                    </a:lnTo>
                    <a:lnTo>
                      <a:pt x="152" y="437"/>
                    </a:lnTo>
                    <a:lnTo>
                      <a:pt x="151" y="437"/>
                    </a:lnTo>
                    <a:lnTo>
                      <a:pt x="149" y="437"/>
                    </a:lnTo>
                    <a:lnTo>
                      <a:pt x="149" y="436"/>
                    </a:lnTo>
                    <a:lnTo>
                      <a:pt x="148" y="436"/>
                    </a:lnTo>
                    <a:lnTo>
                      <a:pt x="148" y="435"/>
                    </a:lnTo>
                    <a:lnTo>
                      <a:pt x="148" y="433"/>
                    </a:lnTo>
                    <a:lnTo>
                      <a:pt x="148" y="432"/>
                    </a:lnTo>
                    <a:lnTo>
                      <a:pt x="148" y="431"/>
                    </a:lnTo>
                    <a:lnTo>
                      <a:pt x="149" y="431"/>
                    </a:lnTo>
                    <a:lnTo>
                      <a:pt x="149" y="430"/>
                    </a:lnTo>
                    <a:lnTo>
                      <a:pt x="149" y="428"/>
                    </a:lnTo>
                    <a:lnTo>
                      <a:pt x="148" y="428"/>
                    </a:lnTo>
                    <a:lnTo>
                      <a:pt x="148" y="427"/>
                    </a:lnTo>
                    <a:lnTo>
                      <a:pt x="147" y="427"/>
                    </a:lnTo>
                    <a:lnTo>
                      <a:pt x="145" y="427"/>
                    </a:lnTo>
                    <a:lnTo>
                      <a:pt x="144" y="427"/>
                    </a:lnTo>
                    <a:lnTo>
                      <a:pt x="144" y="426"/>
                    </a:lnTo>
                    <a:lnTo>
                      <a:pt x="143" y="426"/>
                    </a:lnTo>
                    <a:lnTo>
                      <a:pt x="143" y="424"/>
                    </a:lnTo>
                    <a:lnTo>
                      <a:pt x="141" y="424"/>
                    </a:lnTo>
                    <a:lnTo>
                      <a:pt x="140" y="424"/>
                    </a:lnTo>
                    <a:lnTo>
                      <a:pt x="139" y="424"/>
                    </a:lnTo>
                    <a:lnTo>
                      <a:pt x="139" y="423"/>
                    </a:lnTo>
                    <a:lnTo>
                      <a:pt x="137" y="423"/>
                    </a:lnTo>
                    <a:lnTo>
                      <a:pt x="136" y="423"/>
                    </a:lnTo>
                    <a:lnTo>
                      <a:pt x="137" y="423"/>
                    </a:lnTo>
                    <a:lnTo>
                      <a:pt x="137" y="424"/>
                    </a:lnTo>
                    <a:lnTo>
                      <a:pt x="137" y="426"/>
                    </a:lnTo>
                    <a:lnTo>
                      <a:pt x="136" y="426"/>
                    </a:lnTo>
                    <a:lnTo>
                      <a:pt x="136" y="427"/>
                    </a:lnTo>
                    <a:lnTo>
                      <a:pt x="137" y="427"/>
                    </a:lnTo>
                    <a:lnTo>
                      <a:pt x="137" y="428"/>
                    </a:lnTo>
                    <a:lnTo>
                      <a:pt x="136" y="428"/>
                    </a:lnTo>
                    <a:lnTo>
                      <a:pt x="135" y="430"/>
                    </a:lnTo>
                    <a:lnTo>
                      <a:pt x="135" y="428"/>
                    </a:lnTo>
                    <a:lnTo>
                      <a:pt x="135" y="427"/>
                    </a:lnTo>
                    <a:lnTo>
                      <a:pt x="135" y="426"/>
                    </a:lnTo>
                    <a:lnTo>
                      <a:pt x="135" y="424"/>
                    </a:lnTo>
                    <a:lnTo>
                      <a:pt x="135" y="423"/>
                    </a:lnTo>
                    <a:lnTo>
                      <a:pt x="134" y="423"/>
                    </a:lnTo>
                    <a:lnTo>
                      <a:pt x="134" y="424"/>
                    </a:lnTo>
                    <a:lnTo>
                      <a:pt x="134" y="423"/>
                    </a:lnTo>
                    <a:lnTo>
                      <a:pt x="132" y="423"/>
                    </a:lnTo>
                    <a:lnTo>
                      <a:pt x="128" y="422"/>
                    </a:lnTo>
                    <a:lnTo>
                      <a:pt x="126" y="422"/>
                    </a:lnTo>
                    <a:lnTo>
                      <a:pt x="126" y="420"/>
                    </a:lnTo>
                    <a:lnTo>
                      <a:pt x="124" y="420"/>
                    </a:lnTo>
                    <a:lnTo>
                      <a:pt x="123" y="420"/>
                    </a:lnTo>
                    <a:lnTo>
                      <a:pt x="122" y="420"/>
                    </a:lnTo>
                    <a:lnTo>
                      <a:pt x="122" y="422"/>
                    </a:lnTo>
                    <a:lnTo>
                      <a:pt x="120" y="422"/>
                    </a:lnTo>
                    <a:lnTo>
                      <a:pt x="120" y="423"/>
                    </a:lnTo>
                    <a:lnTo>
                      <a:pt x="119" y="423"/>
                    </a:lnTo>
                    <a:lnTo>
                      <a:pt x="119" y="424"/>
                    </a:lnTo>
                    <a:lnTo>
                      <a:pt x="120" y="424"/>
                    </a:lnTo>
                    <a:lnTo>
                      <a:pt x="120" y="426"/>
                    </a:lnTo>
                    <a:lnTo>
                      <a:pt x="119" y="426"/>
                    </a:lnTo>
                    <a:lnTo>
                      <a:pt x="120" y="427"/>
                    </a:lnTo>
                    <a:lnTo>
                      <a:pt x="119" y="427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17" y="430"/>
                    </a:lnTo>
                    <a:lnTo>
                      <a:pt x="115" y="430"/>
                    </a:lnTo>
                    <a:lnTo>
                      <a:pt x="115" y="431"/>
                    </a:lnTo>
                    <a:lnTo>
                      <a:pt x="114" y="431"/>
                    </a:lnTo>
                    <a:lnTo>
                      <a:pt x="113" y="431"/>
                    </a:lnTo>
                    <a:lnTo>
                      <a:pt x="111" y="431"/>
                    </a:lnTo>
                    <a:lnTo>
                      <a:pt x="111" y="432"/>
                    </a:lnTo>
                    <a:lnTo>
                      <a:pt x="110" y="432"/>
                    </a:lnTo>
                    <a:lnTo>
                      <a:pt x="109" y="432"/>
                    </a:lnTo>
                    <a:lnTo>
                      <a:pt x="107" y="432"/>
                    </a:lnTo>
                    <a:lnTo>
                      <a:pt x="107" y="433"/>
                    </a:lnTo>
                    <a:lnTo>
                      <a:pt x="106" y="433"/>
                    </a:lnTo>
                    <a:lnTo>
                      <a:pt x="105" y="433"/>
                    </a:lnTo>
                    <a:lnTo>
                      <a:pt x="105" y="435"/>
                    </a:lnTo>
                    <a:lnTo>
                      <a:pt x="103" y="435"/>
                    </a:lnTo>
                    <a:lnTo>
                      <a:pt x="102" y="435"/>
                    </a:lnTo>
                    <a:lnTo>
                      <a:pt x="101" y="435"/>
                    </a:lnTo>
                    <a:lnTo>
                      <a:pt x="101" y="433"/>
                    </a:lnTo>
                    <a:lnTo>
                      <a:pt x="98" y="435"/>
                    </a:lnTo>
                    <a:lnTo>
                      <a:pt x="97" y="435"/>
                    </a:lnTo>
                    <a:lnTo>
                      <a:pt x="96" y="435"/>
                    </a:lnTo>
                    <a:lnTo>
                      <a:pt x="94" y="435"/>
                    </a:lnTo>
                    <a:lnTo>
                      <a:pt x="93" y="435"/>
                    </a:lnTo>
                    <a:lnTo>
                      <a:pt x="90" y="436"/>
                    </a:lnTo>
                    <a:lnTo>
                      <a:pt x="89" y="436"/>
                    </a:lnTo>
                    <a:lnTo>
                      <a:pt x="88" y="436"/>
                    </a:lnTo>
                    <a:lnTo>
                      <a:pt x="86" y="436"/>
                    </a:lnTo>
                    <a:lnTo>
                      <a:pt x="88" y="435"/>
                    </a:lnTo>
                    <a:lnTo>
                      <a:pt x="88" y="433"/>
                    </a:lnTo>
                    <a:lnTo>
                      <a:pt x="88" y="432"/>
                    </a:lnTo>
                    <a:lnTo>
                      <a:pt x="88" y="431"/>
                    </a:lnTo>
                    <a:lnTo>
                      <a:pt x="89" y="430"/>
                    </a:lnTo>
                    <a:lnTo>
                      <a:pt x="89" y="428"/>
                    </a:lnTo>
                    <a:lnTo>
                      <a:pt x="89" y="427"/>
                    </a:lnTo>
                    <a:lnTo>
                      <a:pt x="89" y="426"/>
                    </a:lnTo>
                    <a:lnTo>
                      <a:pt x="89" y="424"/>
                    </a:lnTo>
                    <a:lnTo>
                      <a:pt x="88" y="424"/>
                    </a:lnTo>
                    <a:lnTo>
                      <a:pt x="86" y="424"/>
                    </a:lnTo>
                    <a:lnTo>
                      <a:pt x="85" y="424"/>
                    </a:lnTo>
                    <a:lnTo>
                      <a:pt x="84" y="424"/>
                    </a:lnTo>
                    <a:lnTo>
                      <a:pt x="84" y="423"/>
                    </a:lnTo>
                    <a:lnTo>
                      <a:pt x="83" y="423"/>
                    </a:lnTo>
                    <a:lnTo>
                      <a:pt x="81" y="423"/>
                    </a:lnTo>
                    <a:lnTo>
                      <a:pt x="81" y="422"/>
                    </a:lnTo>
                    <a:lnTo>
                      <a:pt x="83" y="420"/>
                    </a:lnTo>
                    <a:lnTo>
                      <a:pt x="83" y="419"/>
                    </a:lnTo>
                    <a:lnTo>
                      <a:pt x="83" y="418"/>
                    </a:lnTo>
                    <a:lnTo>
                      <a:pt x="84" y="416"/>
                    </a:lnTo>
                    <a:lnTo>
                      <a:pt x="84" y="415"/>
                    </a:lnTo>
                    <a:lnTo>
                      <a:pt x="85" y="415"/>
                    </a:lnTo>
                    <a:lnTo>
                      <a:pt x="85" y="414"/>
                    </a:lnTo>
                    <a:lnTo>
                      <a:pt x="86" y="414"/>
                    </a:lnTo>
                    <a:lnTo>
                      <a:pt x="88" y="414"/>
                    </a:lnTo>
                    <a:lnTo>
                      <a:pt x="88" y="413"/>
                    </a:lnTo>
                    <a:lnTo>
                      <a:pt x="86" y="413"/>
                    </a:lnTo>
                    <a:lnTo>
                      <a:pt x="86" y="411"/>
                    </a:lnTo>
                    <a:lnTo>
                      <a:pt x="85" y="411"/>
                    </a:lnTo>
                    <a:lnTo>
                      <a:pt x="84" y="410"/>
                    </a:lnTo>
                    <a:lnTo>
                      <a:pt x="83" y="410"/>
                    </a:lnTo>
                    <a:lnTo>
                      <a:pt x="83" y="409"/>
                    </a:lnTo>
                    <a:lnTo>
                      <a:pt x="83" y="407"/>
                    </a:lnTo>
                    <a:lnTo>
                      <a:pt x="84" y="407"/>
                    </a:lnTo>
                    <a:lnTo>
                      <a:pt x="84" y="406"/>
                    </a:lnTo>
                    <a:lnTo>
                      <a:pt x="84" y="405"/>
                    </a:lnTo>
                    <a:lnTo>
                      <a:pt x="83" y="405"/>
                    </a:lnTo>
                    <a:lnTo>
                      <a:pt x="83" y="403"/>
                    </a:lnTo>
                    <a:lnTo>
                      <a:pt x="81" y="403"/>
                    </a:lnTo>
                    <a:lnTo>
                      <a:pt x="80" y="403"/>
                    </a:lnTo>
                    <a:lnTo>
                      <a:pt x="79" y="402"/>
                    </a:lnTo>
                    <a:lnTo>
                      <a:pt x="77" y="402"/>
                    </a:lnTo>
                    <a:lnTo>
                      <a:pt x="76" y="402"/>
                    </a:lnTo>
                    <a:lnTo>
                      <a:pt x="75" y="402"/>
                    </a:lnTo>
                    <a:lnTo>
                      <a:pt x="73" y="402"/>
                    </a:lnTo>
                    <a:lnTo>
                      <a:pt x="72" y="402"/>
                    </a:lnTo>
                    <a:lnTo>
                      <a:pt x="71" y="402"/>
                    </a:lnTo>
                    <a:lnTo>
                      <a:pt x="71" y="401"/>
                    </a:lnTo>
                    <a:lnTo>
                      <a:pt x="69" y="401"/>
                    </a:lnTo>
                    <a:lnTo>
                      <a:pt x="68" y="399"/>
                    </a:lnTo>
                    <a:lnTo>
                      <a:pt x="68" y="398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7" y="396"/>
                    </a:lnTo>
                    <a:lnTo>
                      <a:pt x="67" y="394"/>
                    </a:lnTo>
                    <a:lnTo>
                      <a:pt x="67" y="393"/>
                    </a:lnTo>
                    <a:lnTo>
                      <a:pt x="65" y="393"/>
                    </a:lnTo>
                    <a:lnTo>
                      <a:pt x="65" y="392"/>
                    </a:lnTo>
                    <a:lnTo>
                      <a:pt x="64" y="392"/>
                    </a:lnTo>
                    <a:lnTo>
                      <a:pt x="63" y="390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59" y="388"/>
                    </a:lnTo>
                    <a:lnTo>
                      <a:pt x="58" y="388"/>
                    </a:lnTo>
                    <a:lnTo>
                      <a:pt x="56" y="386"/>
                    </a:lnTo>
                    <a:lnTo>
                      <a:pt x="55" y="386"/>
                    </a:lnTo>
                    <a:lnTo>
                      <a:pt x="54" y="385"/>
                    </a:lnTo>
                    <a:lnTo>
                      <a:pt x="51" y="384"/>
                    </a:lnTo>
                    <a:lnTo>
                      <a:pt x="50" y="384"/>
                    </a:lnTo>
                    <a:lnTo>
                      <a:pt x="48" y="384"/>
                    </a:lnTo>
                    <a:lnTo>
                      <a:pt x="48" y="382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8" y="384"/>
                    </a:lnTo>
                    <a:lnTo>
                      <a:pt x="47" y="384"/>
                    </a:lnTo>
                    <a:lnTo>
                      <a:pt x="46" y="385"/>
                    </a:lnTo>
                    <a:lnTo>
                      <a:pt x="45" y="385"/>
                    </a:lnTo>
                    <a:lnTo>
                      <a:pt x="43" y="385"/>
                    </a:lnTo>
                    <a:lnTo>
                      <a:pt x="42" y="385"/>
                    </a:lnTo>
                    <a:lnTo>
                      <a:pt x="41" y="385"/>
                    </a:lnTo>
                    <a:lnTo>
                      <a:pt x="39" y="385"/>
                    </a:lnTo>
                    <a:lnTo>
                      <a:pt x="38" y="385"/>
                    </a:lnTo>
                    <a:lnTo>
                      <a:pt x="38" y="386"/>
                    </a:lnTo>
                    <a:lnTo>
                      <a:pt x="35" y="388"/>
                    </a:lnTo>
                    <a:lnTo>
                      <a:pt x="34" y="388"/>
                    </a:lnTo>
                    <a:lnTo>
                      <a:pt x="33" y="388"/>
                    </a:lnTo>
                    <a:lnTo>
                      <a:pt x="31" y="388"/>
                    </a:lnTo>
                    <a:lnTo>
                      <a:pt x="31" y="386"/>
                    </a:lnTo>
                    <a:lnTo>
                      <a:pt x="30" y="386"/>
                    </a:lnTo>
                    <a:lnTo>
                      <a:pt x="29" y="386"/>
                    </a:lnTo>
                    <a:lnTo>
                      <a:pt x="28" y="386"/>
                    </a:lnTo>
                    <a:lnTo>
                      <a:pt x="26" y="386"/>
                    </a:lnTo>
                    <a:lnTo>
                      <a:pt x="26" y="385"/>
                    </a:lnTo>
                    <a:lnTo>
                      <a:pt x="25" y="385"/>
                    </a:lnTo>
                    <a:lnTo>
                      <a:pt x="24" y="385"/>
                    </a:lnTo>
                    <a:lnTo>
                      <a:pt x="22" y="385"/>
                    </a:lnTo>
                    <a:lnTo>
                      <a:pt x="22" y="384"/>
                    </a:lnTo>
                    <a:lnTo>
                      <a:pt x="21" y="384"/>
                    </a:lnTo>
                    <a:lnTo>
                      <a:pt x="20" y="384"/>
                    </a:lnTo>
                    <a:lnTo>
                      <a:pt x="18" y="384"/>
                    </a:lnTo>
                    <a:lnTo>
                      <a:pt x="18" y="382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6" y="381"/>
                    </a:lnTo>
                    <a:lnTo>
                      <a:pt x="14" y="381"/>
                    </a:lnTo>
                    <a:lnTo>
                      <a:pt x="13" y="380"/>
                    </a:lnTo>
                    <a:lnTo>
                      <a:pt x="13" y="378"/>
                    </a:lnTo>
                    <a:lnTo>
                      <a:pt x="12" y="378"/>
                    </a:lnTo>
                    <a:lnTo>
                      <a:pt x="12" y="377"/>
                    </a:lnTo>
                    <a:lnTo>
                      <a:pt x="11" y="377"/>
                    </a:lnTo>
                    <a:lnTo>
                      <a:pt x="11" y="376"/>
                    </a:lnTo>
                    <a:lnTo>
                      <a:pt x="9" y="376"/>
                    </a:lnTo>
                    <a:lnTo>
                      <a:pt x="9" y="375"/>
                    </a:lnTo>
                    <a:lnTo>
                      <a:pt x="9" y="373"/>
                    </a:lnTo>
                    <a:lnTo>
                      <a:pt x="8" y="373"/>
                    </a:lnTo>
                    <a:lnTo>
                      <a:pt x="7" y="373"/>
                    </a:lnTo>
                    <a:lnTo>
                      <a:pt x="5" y="373"/>
                    </a:lnTo>
                    <a:lnTo>
                      <a:pt x="4" y="373"/>
                    </a:lnTo>
                    <a:lnTo>
                      <a:pt x="4" y="372"/>
                    </a:lnTo>
                    <a:lnTo>
                      <a:pt x="3" y="372"/>
                    </a:lnTo>
                    <a:lnTo>
                      <a:pt x="3" y="371"/>
                    </a:lnTo>
                    <a:lnTo>
                      <a:pt x="1" y="371"/>
                    </a:lnTo>
                    <a:lnTo>
                      <a:pt x="1" y="369"/>
                    </a:lnTo>
                    <a:lnTo>
                      <a:pt x="1" y="368"/>
                    </a:lnTo>
                    <a:lnTo>
                      <a:pt x="0" y="368"/>
                    </a:lnTo>
                    <a:lnTo>
                      <a:pt x="0" y="367"/>
                    </a:lnTo>
                    <a:lnTo>
                      <a:pt x="0" y="365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1" y="363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1" y="359"/>
                    </a:lnTo>
                    <a:lnTo>
                      <a:pt x="3" y="359"/>
                    </a:lnTo>
                    <a:lnTo>
                      <a:pt x="4" y="359"/>
                    </a:lnTo>
                    <a:lnTo>
                      <a:pt x="4" y="358"/>
                    </a:lnTo>
                    <a:lnTo>
                      <a:pt x="4" y="356"/>
                    </a:lnTo>
                    <a:lnTo>
                      <a:pt x="7" y="350"/>
                    </a:lnTo>
                    <a:lnTo>
                      <a:pt x="9" y="346"/>
                    </a:lnTo>
                    <a:lnTo>
                      <a:pt x="9" y="344"/>
                    </a:lnTo>
                    <a:lnTo>
                      <a:pt x="9" y="343"/>
                    </a:lnTo>
                    <a:lnTo>
                      <a:pt x="11" y="341"/>
                    </a:lnTo>
                    <a:lnTo>
                      <a:pt x="11" y="339"/>
                    </a:lnTo>
                    <a:lnTo>
                      <a:pt x="11" y="338"/>
                    </a:lnTo>
                    <a:lnTo>
                      <a:pt x="12" y="337"/>
                    </a:lnTo>
                    <a:lnTo>
                      <a:pt x="12" y="335"/>
                    </a:lnTo>
                    <a:lnTo>
                      <a:pt x="12" y="333"/>
                    </a:lnTo>
                    <a:lnTo>
                      <a:pt x="13" y="333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8" y="325"/>
                    </a:lnTo>
                    <a:lnTo>
                      <a:pt x="20" y="324"/>
                    </a:lnTo>
                    <a:lnTo>
                      <a:pt x="22" y="322"/>
                    </a:lnTo>
                    <a:lnTo>
                      <a:pt x="22" y="321"/>
                    </a:lnTo>
                    <a:lnTo>
                      <a:pt x="21" y="321"/>
                    </a:lnTo>
                    <a:lnTo>
                      <a:pt x="22" y="321"/>
                    </a:lnTo>
                    <a:lnTo>
                      <a:pt x="22" y="320"/>
                    </a:lnTo>
                    <a:lnTo>
                      <a:pt x="21" y="320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24" y="318"/>
                    </a:lnTo>
                    <a:lnTo>
                      <a:pt x="24" y="317"/>
                    </a:lnTo>
                    <a:lnTo>
                      <a:pt x="25" y="317"/>
                    </a:lnTo>
                    <a:lnTo>
                      <a:pt x="26" y="317"/>
                    </a:lnTo>
                    <a:lnTo>
                      <a:pt x="28" y="317"/>
                    </a:lnTo>
                    <a:lnTo>
                      <a:pt x="29" y="317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8" y="314"/>
                    </a:lnTo>
                    <a:lnTo>
                      <a:pt x="26" y="314"/>
                    </a:lnTo>
                    <a:lnTo>
                      <a:pt x="26" y="313"/>
                    </a:lnTo>
                    <a:lnTo>
                      <a:pt x="26" y="312"/>
                    </a:lnTo>
                    <a:lnTo>
                      <a:pt x="28" y="312"/>
                    </a:lnTo>
                    <a:lnTo>
                      <a:pt x="26" y="312"/>
                    </a:lnTo>
                    <a:lnTo>
                      <a:pt x="26" y="310"/>
                    </a:lnTo>
                    <a:lnTo>
                      <a:pt x="28" y="310"/>
                    </a:lnTo>
                    <a:lnTo>
                      <a:pt x="28" y="309"/>
                    </a:lnTo>
                    <a:lnTo>
                      <a:pt x="26" y="309"/>
                    </a:lnTo>
                    <a:lnTo>
                      <a:pt x="26" y="308"/>
                    </a:lnTo>
                    <a:lnTo>
                      <a:pt x="28" y="308"/>
                    </a:lnTo>
                    <a:lnTo>
                      <a:pt x="29" y="307"/>
                    </a:lnTo>
                    <a:lnTo>
                      <a:pt x="28" y="307"/>
                    </a:lnTo>
                    <a:lnTo>
                      <a:pt x="29" y="307"/>
                    </a:lnTo>
                    <a:lnTo>
                      <a:pt x="30" y="307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30" y="304"/>
                    </a:lnTo>
                    <a:lnTo>
                      <a:pt x="31" y="304"/>
                    </a:lnTo>
                    <a:lnTo>
                      <a:pt x="33" y="304"/>
                    </a:lnTo>
                    <a:lnTo>
                      <a:pt x="31" y="304"/>
                    </a:lnTo>
                    <a:lnTo>
                      <a:pt x="31" y="303"/>
                    </a:lnTo>
                    <a:lnTo>
                      <a:pt x="33" y="303"/>
                    </a:lnTo>
                    <a:lnTo>
                      <a:pt x="34" y="303"/>
                    </a:lnTo>
                    <a:lnTo>
                      <a:pt x="34" y="301"/>
                    </a:lnTo>
                    <a:lnTo>
                      <a:pt x="35" y="301"/>
                    </a:lnTo>
                    <a:lnTo>
                      <a:pt x="34" y="300"/>
                    </a:lnTo>
                    <a:lnTo>
                      <a:pt x="35" y="300"/>
                    </a:lnTo>
                    <a:lnTo>
                      <a:pt x="35" y="299"/>
                    </a:lnTo>
                    <a:lnTo>
                      <a:pt x="37" y="299"/>
                    </a:lnTo>
                    <a:lnTo>
                      <a:pt x="37" y="300"/>
                    </a:lnTo>
                    <a:lnTo>
                      <a:pt x="38" y="299"/>
                    </a:lnTo>
                    <a:lnTo>
                      <a:pt x="37" y="299"/>
                    </a:lnTo>
                    <a:lnTo>
                      <a:pt x="38" y="299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8" y="295"/>
                    </a:lnTo>
                    <a:lnTo>
                      <a:pt x="37" y="295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9" y="293"/>
                    </a:lnTo>
                    <a:lnTo>
                      <a:pt x="39" y="292"/>
                    </a:lnTo>
                    <a:lnTo>
                      <a:pt x="39" y="291"/>
                    </a:lnTo>
                    <a:lnTo>
                      <a:pt x="41" y="291"/>
                    </a:lnTo>
                    <a:lnTo>
                      <a:pt x="42" y="291"/>
                    </a:lnTo>
                    <a:lnTo>
                      <a:pt x="42" y="289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3" y="287"/>
                    </a:lnTo>
                    <a:lnTo>
                      <a:pt x="42" y="287"/>
                    </a:lnTo>
                    <a:lnTo>
                      <a:pt x="41" y="286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39" y="283"/>
                    </a:lnTo>
                    <a:lnTo>
                      <a:pt x="39" y="282"/>
                    </a:lnTo>
                    <a:lnTo>
                      <a:pt x="38" y="282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79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29" y="275"/>
                    </a:lnTo>
                    <a:lnTo>
                      <a:pt x="30" y="275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31" y="272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1" y="267"/>
                    </a:lnTo>
                    <a:lnTo>
                      <a:pt x="31" y="263"/>
                    </a:lnTo>
                    <a:lnTo>
                      <a:pt x="31" y="262"/>
                    </a:lnTo>
                    <a:lnTo>
                      <a:pt x="31" y="261"/>
                    </a:lnTo>
                    <a:lnTo>
                      <a:pt x="31" y="259"/>
                    </a:lnTo>
                    <a:lnTo>
                      <a:pt x="33" y="259"/>
                    </a:lnTo>
                    <a:lnTo>
                      <a:pt x="33" y="258"/>
                    </a:lnTo>
                    <a:lnTo>
                      <a:pt x="33" y="257"/>
                    </a:lnTo>
                    <a:lnTo>
                      <a:pt x="33" y="255"/>
                    </a:lnTo>
                    <a:lnTo>
                      <a:pt x="33" y="254"/>
                    </a:lnTo>
                    <a:lnTo>
                      <a:pt x="31" y="254"/>
                    </a:lnTo>
                    <a:lnTo>
                      <a:pt x="30" y="254"/>
                    </a:lnTo>
                    <a:lnTo>
                      <a:pt x="30" y="253"/>
                    </a:lnTo>
                    <a:lnTo>
                      <a:pt x="30" y="252"/>
                    </a:lnTo>
                    <a:lnTo>
                      <a:pt x="31" y="250"/>
                    </a:lnTo>
                    <a:lnTo>
                      <a:pt x="30" y="250"/>
                    </a:lnTo>
                    <a:lnTo>
                      <a:pt x="30" y="249"/>
                    </a:lnTo>
                    <a:lnTo>
                      <a:pt x="30" y="248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30" y="245"/>
                    </a:lnTo>
                    <a:lnTo>
                      <a:pt x="30" y="244"/>
                    </a:lnTo>
                    <a:lnTo>
                      <a:pt x="30" y="242"/>
                    </a:lnTo>
                    <a:lnTo>
                      <a:pt x="31" y="242"/>
                    </a:lnTo>
                    <a:lnTo>
                      <a:pt x="31" y="241"/>
                    </a:lnTo>
                    <a:lnTo>
                      <a:pt x="33" y="240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5" y="237"/>
                    </a:lnTo>
                    <a:lnTo>
                      <a:pt x="35" y="236"/>
                    </a:lnTo>
                    <a:lnTo>
                      <a:pt x="35" y="235"/>
                    </a:lnTo>
                    <a:lnTo>
                      <a:pt x="37" y="235"/>
                    </a:lnTo>
                    <a:lnTo>
                      <a:pt x="37" y="233"/>
                    </a:lnTo>
                    <a:lnTo>
                      <a:pt x="37" y="232"/>
                    </a:lnTo>
                    <a:lnTo>
                      <a:pt x="37" y="231"/>
                    </a:lnTo>
                    <a:lnTo>
                      <a:pt x="35" y="231"/>
                    </a:lnTo>
                    <a:lnTo>
                      <a:pt x="35" y="229"/>
                    </a:lnTo>
                    <a:lnTo>
                      <a:pt x="35" y="228"/>
                    </a:lnTo>
                    <a:lnTo>
                      <a:pt x="35" y="227"/>
                    </a:lnTo>
                    <a:lnTo>
                      <a:pt x="34" y="227"/>
                    </a:lnTo>
                    <a:lnTo>
                      <a:pt x="33" y="227"/>
                    </a:lnTo>
                    <a:lnTo>
                      <a:pt x="33" y="225"/>
                    </a:lnTo>
                    <a:lnTo>
                      <a:pt x="31" y="225"/>
                    </a:lnTo>
                    <a:lnTo>
                      <a:pt x="31" y="227"/>
                    </a:lnTo>
                    <a:lnTo>
                      <a:pt x="30" y="227"/>
                    </a:lnTo>
                    <a:lnTo>
                      <a:pt x="30" y="225"/>
                    </a:lnTo>
                    <a:lnTo>
                      <a:pt x="29" y="225"/>
                    </a:lnTo>
                    <a:lnTo>
                      <a:pt x="28" y="225"/>
                    </a:lnTo>
                    <a:lnTo>
                      <a:pt x="26" y="225"/>
                    </a:lnTo>
                    <a:lnTo>
                      <a:pt x="25" y="225"/>
                    </a:lnTo>
                    <a:lnTo>
                      <a:pt x="24" y="224"/>
                    </a:lnTo>
                    <a:lnTo>
                      <a:pt x="22" y="224"/>
                    </a:lnTo>
                    <a:lnTo>
                      <a:pt x="22" y="223"/>
                    </a:lnTo>
                    <a:lnTo>
                      <a:pt x="21" y="223"/>
                    </a:lnTo>
                    <a:lnTo>
                      <a:pt x="16" y="223"/>
                    </a:lnTo>
                    <a:lnTo>
                      <a:pt x="12" y="223"/>
                    </a:lnTo>
                    <a:lnTo>
                      <a:pt x="4" y="225"/>
                    </a:lnTo>
                    <a:lnTo>
                      <a:pt x="4" y="221"/>
                    </a:lnTo>
                    <a:lnTo>
                      <a:pt x="7" y="208"/>
                    </a:lnTo>
                    <a:lnTo>
                      <a:pt x="8" y="199"/>
                    </a:lnTo>
                    <a:lnTo>
                      <a:pt x="11" y="191"/>
                    </a:lnTo>
                    <a:lnTo>
                      <a:pt x="13" y="190"/>
                    </a:lnTo>
                    <a:lnTo>
                      <a:pt x="17" y="189"/>
                    </a:lnTo>
                    <a:lnTo>
                      <a:pt x="21" y="187"/>
                    </a:lnTo>
                    <a:lnTo>
                      <a:pt x="24" y="186"/>
                    </a:lnTo>
                    <a:lnTo>
                      <a:pt x="26" y="183"/>
                    </a:lnTo>
                    <a:lnTo>
                      <a:pt x="30" y="183"/>
                    </a:lnTo>
                    <a:lnTo>
                      <a:pt x="37" y="181"/>
                    </a:lnTo>
                    <a:lnTo>
                      <a:pt x="38" y="180"/>
                    </a:lnTo>
                    <a:lnTo>
                      <a:pt x="39" y="165"/>
                    </a:lnTo>
                    <a:lnTo>
                      <a:pt x="39" y="160"/>
                    </a:lnTo>
                    <a:lnTo>
                      <a:pt x="37" y="153"/>
                    </a:lnTo>
                    <a:lnTo>
                      <a:pt x="34" y="149"/>
                    </a:lnTo>
                    <a:lnTo>
                      <a:pt x="26" y="144"/>
                    </a:lnTo>
                    <a:lnTo>
                      <a:pt x="22" y="140"/>
                    </a:lnTo>
                    <a:lnTo>
                      <a:pt x="18" y="139"/>
                    </a:lnTo>
                    <a:lnTo>
                      <a:pt x="14" y="136"/>
                    </a:lnTo>
                    <a:lnTo>
                      <a:pt x="11" y="131"/>
                    </a:lnTo>
                    <a:lnTo>
                      <a:pt x="9" y="122"/>
                    </a:lnTo>
                    <a:lnTo>
                      <a:pt x="11" y="115"/>
                    </a:lnTo>
                    <a:lnTo>
                      <a:pt x="14" y="108"/>
                    </a:lnTo>
                    <a:lnTo>
                      <a:pt x="20" y="104"/>
                    </a:lnTo>
                    <a:lnTo>
                      <a:pt x="28" y="101"/>
                    </a:lnTo>
                    <a:lnTo>
                      <a:pt x="35" y="98"/>
                    </a:lnTo>
                    <a:lnTo>
                      <a:pt x="39" y="97"/>
                    </a:lnTo>
                    <a:lnTo>
                      <a:pt x="41" y="94"/>
                    </a:lnTo>
                    <a:lnTo>
                      <a:pt x="42" y="93"/>
                    </a:lnTo>
                    <a:lnTo>
                      <a:pt x="46" y="87"/>
                    </a:lnTo>
                    <a:lnTo>
                      <a:pt x="46" y="84"/>
                    </a:lnTo>
                    <a:lnTo>
                      <a:pt x="46" y="79"/>
                    </a:lnTo>
                    <a:lnTo>
                      <a:pt x="45" y="75"/>
                    </a:lnTo>
                    <a:lnTo>
                      <a:pt x="41" y="67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5" y="54"/>
                    </a:lnTo>
                    <a:lnTo>
                      <a:pt x="38" y="50"/>
                    </a:lnTo>
                    <a:lnTo>
                      <a:pt x="42" y="45"/>
                    </a:lnTo>
                    <a:lnTo>
                      <a:pt x="46" y="43"/>
                    </a:lnTo>
                    <a:lnTo>
                      <a:pt x="60" y="43"/>
                    </a:lnTo>
                    <a:lnTo>
                      <a:pt x="62" y="43"/>
                    </a:lnTo>
                    <a:lnTo>
                      <a:pt x="64" y="43"/>
                    </a:lnTo>
                    <a:lnTo>
                      <a:pt x="71" y="43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75" y="45"/>
                    </a:lnTo>
                    <a:lnTo>
                      <a:pt x="77" y="45"/>
                    </a:lnTo>
                    <a:lnTo>
                      <a:pt x="79" y="45"/>
                    </a:lnTo>
                    <a:lnTo>
                      <a:pt x="80" y="46"/>
                    </a:lnTo>
                    <a:lnTo>
                      <a:pt x="81" y="46"/>
                    </a:lnTo>
                    <a:lnTo>
                      <a:pt x="81" y="45"/>
                    </a:lnTo>
                    <a:lnTo>
                      <a:pt x="81" y="43"/>
                    </a:lnTo>
                    <a:lnTo>
                      <a:pt x="83" y="43"/>
                    </a:lnTo>
                    <a:lnTo>
                      <a:pt x="83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84" y="38"/>
                    </a:lnTo>
                    <a:lnTo>
                      <a:pt x="85" y="37"/>
                    </a:lnTo>
                    <a:lnTo>
                      <a:pt x="85" y="36"/>
                    </a:lnTo>
                    <a:lnTo>
                      <a:pt x="85" y="34"/>
                    </a:lnTo>
                    <a:lnTo>
                      <a:pt x="84" y="34"/>
                    </a:lnTo>
                    <a:lnTo>
                      <a:pt x="85" y="33"/>
                    </a:lnTo>
                    <a:lnTo>
                      <a:pt x="85" y="32"/>
                    </a:lnTo>
                    <a:lnTo>
                      <a:pt x="85" y="33"/>
                    </a:lnTo>
                    <a:lnTo>
                      <a:pt x="88" y="34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28"/>
                    </a:lnTo>
                    <a:lnTo>
                      <a:pt x="94" y="28"/>
                    </a:lnTo>
                    <a:lnTo>
                      <a:pt x="94" y="26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6" y="24"/>
                    </a:lnTo>
                    <a:lnTo>
                      <a:pt x="98" y="15"/>
                    </a:lnTo>
                    <a:lnTo>
                      <a:pt x="102" y="0"/>
                    </a:lnTo>
                    <a:lnTo>
                      <a:pt x="103" y="4"/>
                    </a:lnTo>
                    <a:lnTo>
                      <a:pt x="103" y="11"/>
                    </a:lnTo>
                    <a:lnTo>
                      <a:pt x="105" y="29"/>
                    </a:lnTo>
                    <a:lnTo>
                      <a:pt x="105" y="30"/>
                    </a:lnTo>
                    <a:lnTo>
                      <a:pt x="107" y="29"/>
                    </a:lnTo>
                    <a:lnTo>
                      <a:pt x="109" y="28"/>
                    </a:lnTo>
                    <a:lnTo>
                      <a:pt x="107" y="21"/>
                    </a:lnTo>
                    <a:lnTo>
                      <a:pt x="111" y="24"/>
                    </a:lnTo>
                    <a:lnTo>
                      <a:pt x="114" y="22"/>
                    </a:lnTo>
                    <a:lnTo>
                      <a:pt x="115" y="21"/>
                    </a:lnTo>
                    <a:lnTo>
                      <a:pt x="118" y="19"/>
                    </a:lnTo>
                    <a:lnTo>
                      <a:pt x="122" y="19"/>
                    </a:lnTo>
                    <a:lnTo>
                      <a:pt x="126" y="16"/>
                    </a:lnTo>
                    <a:lnTo>
                      <a:pt x="131" y="15"/>
                    </a:lnTo>
                    <a:lnTo>
                      <a:pt x="132" y="13"/>
                    </a:lnTo>
                    <a:lnTo>
                      <a:pt x="134" y="12"/>
                    </a:lnTo>
                    <a:lnTo>
                      <a:pt x="134" y="15"/>
                    </a:lnTo>
                    <a:lnTo>
                      <a:pt x="136" y="17"/>
                    </a:lnTo>
                    <a:lnTo>
                      <a:pt x="136" y="20"/>
                    </a:lnTo>
                    <a:lnTo>
                      <a:pt x="140" y="17"/>
                    </a:lnTo>
                    <a:lnTo>
                      <a:pt x="147" y="21"/>
                    </a:lnTo>
                    <a:lnTo>
                      <a:pt x="147" y="24"/>
                    </a:lnTo>
                    <a:lnTo>
                      <a:pt x="148" y="24"/>
                    </a:lnTo>
                    <a:lnTo>
                      <a:pt x="152" y="24"/>
                    </a:lnTo>
                    <a:lnTo>
                      <a:pt x="151" y="38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6" y="34"/>
                    </a:lnTo>
                    <a:lnTo>
                      <a:pt x="157" y="33"/>
                    </a:lnTo>
                    <a:lnTo>
                      <a:pt x="158" y="33"/>
                    </a:lnTo>
                    <a:lnTo>
                      <a:pt x="160" y="33"/>
                    </a:lnTo>
                    <a:lnTo>
                      <a:pt x="160" y="34"/>
                    </a:lnTo>
                    <a:lnTo>
                      <a:pt x="169" y="36"/>
                    </a:lnTo>
                    <a:lnTo>
                      <a:pt x="169" y="34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9" name="Freeform 54">
                <a:extLst>
                  <a:ext uri="{FF2B5EF4-FFF2-40B4-BE49-F238E27FC236}">
                    <a16:creationId xmlns:a16="http://schemas.microsoft.com/office/drawing/2014/main" id="{C1A4A165-FA0A-E3C0-BB4F-7747029C3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817"/>
                <a:ext cx="381" cy="469"/>
              </a:xfrm>
              <a:custGeom>
                <a:avLst/>
                <a:gdLst>
                  <a:gd name="T0" fmla="*/ 179 w 381"/>
                  <a:gd name="T1" fmla="*/ 10 h 469"/>
                  <a:gd name="T2" fmla="*/ 175 w 381"/>
                  <a:gd name="T3" fmla="*/ 33 h 469"/>
                  <a:gd name="T4" fmla="*/ 168 w 381"/>
                  <a:gd name="T5" fmla="*/ 44 h 469"/>
                  <a:gd name="T6" fmla="*/ 149 w 381"/>
                  <a:gd name="T7" fmla="*/ 54 h 469"/>
                  <a:gd name="T8" fmla="*/ 156 w 381"/>
                  <a:gd name="T9" fmla="*/ 67 h 469"/>
                  <a:gd name="T10" fmla="*/ 160 w 381"/>
                  <a:gd name="T11" fmla="*/ 81 h 469"/>
                  <a:gd name="T12" fmla="*/ 151 w 381"/>
                  <a:gd name="T13" fmla="*/ 97 h 469"/>
                  <a:gd name="T14" fmla="*/ 158 w 381"/>
                  <a:gd name="T15" fmla="*/ 103 h 469"/>
                  <a:gd name="T16" fmla="*/ 168 w 381"/>
                  <a:gd name="T17" fmla="*/ 110 h 469"/>
                  <a:gd name="T18" fmla="*/ 164 w 381"/>
                  <a:gd name="T19" fmla="*/ 119 h 469"/>
                  <a:gd name="T20" fmla="*/ 173 w 381"/>
                  <a:gd name="T21" fmla="*/ 128 h 469"/>
                  <a:gd name="T22" fmla="*/ 182 w 381"/>
                  <a:gd name="T23" fmla="*/ 131 h 469"/>
                  <a:gd name="T24" fmla="*/ 190 w 381"/>
                  <a:gd name="T25" fmla="*/ 137 h 469"/>
                  <a:gd name="T26" fmla="*/ 190 w 381"/>
                  <a:gd name="T27" fmla="*/ 154 h 469"/>
                  <a:gd name="T28" fmla="*/ 189 w 381"/>
                  <a:gd name="T29" fmla="*/ 164 h 469"/>
                  <a:gd name="T30" fmla="*/ 189 w 381"/>
                  <a:gd name="T31" fmla="*/ 170 h 469"/>
                  <a:gd name="T32" fmla="*/ 195 w 381"/>
                  <a:gd name="T33" fmla="*/ 179 h 469"/>
                  <a:gd name="T34" fmla="*/ 224 w 381"/>
                  <a:gd name="T35" fmla="*/ 186 h 469"/>
                  <a:gd name="T36" fmla="*/ 220 w 381"/>
                  <a:gd name="T37" fmla="*/ 221 h 469"/>
                  <a:gd name="T38" fmla="*/ 270 w 381"/>
                  <a:gd name="T39" fmla="*/ 263 h 469"/>
                  <a:gd name="T40" fmla="*/ 313 w 381"/>
                  <a:gd name="T41" fmla="*/ 274 h 469"/>
                  <a:gd name="T42" fmla="*/ 318 w 381"/>
                  <a:gd name="T43" fmla="*/ 291 h 469"/>
                  <a:gd name="T44" fmla="*/ 323 w 381"/>
                  <a:gd name="T45" fmla="*/ 305 h 469"/>
                  <a:gd name="T46" fmla="*/ 335 w 381"/>
                  <a:gd name="T47" fmla="*/ 315 h 469"/>
                  <a:gd name="T48" fmla="*/ 339 w 381"/>
                  <a:gd name="T49" fmla="*/ 325 h 469"/>
                  <a:gd name="T50" fmla="*/ 365 w 381"/>
                  <a:gd name="T51" fmla="*/ 356 h 469"/>
                  <a:gd name="T52" fmla="*/ 314 w 381"/>
                  <a:gd name="T53" fmla="*/ 407 h 469"/>
                  <a:gd name="T54" fmla="*/ 310 w 381"/>
                  <a:gd name="T55" fmla="*/ 429 h 469"/>
                  <a:gd name="T56" fmla="*/ 301 w 381"/>
                  <a:gd name="T57" fmla="*/ 449 h 469"/>
                  <a:gd name="T58" fmla="*/ 285 w 381"/>
                  <a:gd name="T59" fmla="*/ 461 h 469"/>
                  <a:gd name="T60" fmla="*/ 266 w 381"/>
                  <a:gd name="T61" fmla="*/ 463 h 469"/>
                  <a:gd name="T62" fmla="*/ 233 w 381"/>
                  <a:gd name="T63" fmla="*/ 467 h 469"/>
                  <a:gd name="T64" fmla="*/ 207 w 381"/>
                  <a:gd name="T65" fmla="*/ 467 h 469"/>
                  <a:gd name="T66" fmla="*/ 204 w 381"/>
                  <a:gd name="T67" fmla="*/ 463 h 469"/>
                  <a:gd name="T68" fmla="*/ 192 w 381"/>
                  <a:gd name="T69" fmla="*/ 448 h 469"/>
                  <a:gd name="T70" fmla="*/ 182 w 381"/>
                  <a:gd name="T71" fmla="*/ 436 h 469"/>
                  <a:gd name="T72" fmla="*/ 179 w 381"/>
                  <a:gd name="T73" fmla="*/ 431 h 469"/>
                  <a:gd name="T74" fmla="*/ 169 w 381"/>
                  <a:gd name="T75" fmla="*/ 417 h 469"/>
                  <a:gd name="T76" fmla="*/ 164 w 381"/>
                  <a:gd name="T77" fmla="*/ 410 h 469"/>
                  <a:gd name="T78" fmla="*/ 156 w 381"/>
                  <a:gd name="T79" fmla="*/ 410 h 469"/>
                  <a:gd name="T80" fmla="*/ 149 w 381"/>
                  <a:gd name="T81" fmla="*/ 395 h 469"/>
                  <a:gd name="T82" fmla="*/ 137 w 381"/>
                  <a:gd name="T83" fmla="*/ 393 h 469"/>
                  <a:gd name="T84" fmla="*/ 126 w 381"/>
                  <a:gd name="T85" fmla="*/ 389 h 469"/>
                  <a:gd name="T86" fmla="*/ 117 w 381"/>
                  <a:gd name="T87" fmla="*/ 397 h 469"/>
                  <a:gd name="T88" fmla="*/ 101 w 381"/>
                  <a:gd name="T89" fmla="*/ 400 h 469"/>
                  <a:gd name="T90" fmla="*/ 89 w 381"/>
                  <a:gd name="T91" fmla="*/ 393 h 469"/>
                  <a:gd name="T92" fmla="*/ 86 w 381"/>
                  <a:gd name="T93" fmla="*/ 381 h 469"/>
                  <a:gd name="T94" fmla="*/ 79 w 381"/>
                  <a:gd name="T95" fmla="*/ 369 h 469"/>
                  <a:gd name="T96" fmla="*/ 67 w 381"/>
                  <a:gd name="T97" fmla="*/ 360 h 469"/>
                  <a:gd name="T98" fmla="*/ 48 w 381"/>
                  <a:gd name="T99" fmla="*/ 349 h 469"/>
                  <a:gd name="T100" fmla="*/ 33 w 381"/>
                  <a:gd name="T101" fmla="*/ 355 h 469"/>
                  <a:gd name="T102" fmla="*/ 17 w 381"/>
                  <a:gd name="T103" fmla="*/ 351 h 469"/>
                  <a:gd name="T104" fmla="*/ 9 w 381"/>
                  <a:gd name="T105" fmla="*/ 340 h 469"/>
                  <a:gd name="T106" fmla="*/ 1 w 381"/>
                  <a:gd name="T107" fmla="*/ 328 h 469"/>
                  <a:gd name="T108" fmla="*/ 13 w 381"/>
                  <a:gd name="T109" fmla="*/ 300 h 469"/>
                  <a:gd name="T110" fmla="*/ 24 w 381"/>
                  <a:gd name="T111" fmla="*/ 284 h 469"/>
                  <a:gd name="T112" fmla="*/ 26 w 381"/>
                  <a:gd name="T113" fmla="*/ 275 h 469"/>
                  <a:gd name="T114" fmla="*/ 34 w 381"/>
                  <a:gd name="T115" fmla="*/ 270 h 469"/>
                  <a:gd name="T116" fmla="*/ 39 w 381"/>
                  <a:gd name="T117" fmla="*/ 260 h 469"/>
                  <a:gd name="T118" fmla="*/ 38 w 381"/>
                  <a:gd name="T119" fmla="*/ 24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469">
                    <a:moveTo>
                      <a:pt x="173" y="0"/>
                    </a:moveTo>
                    <a:lnTo>
                      <a:pt x="173" y="1"/>
                    </a:lnTo>
                    <a:lnTo>
                      <a:pt x="173" y="4"/>
                    </a:lnTo>
                    <a:lnTo>
                      <a:pt x="172" y="4"/>
                    </a:lnTo>
                    <a:lnTo>
                      <a:pt x="172" y="5"/>
                    </a:lnTo>
                    <a:lnTo>
                      <a:pt x="173" y="5"/>
                    </a:lnTo>
                    <a:lnTo>
                      <a:pt x="174" y="5"/>
                    </a:lnTo>
                    <a:lnTo>
                      <a:pt x="175" y="5"/>
                    </a:lnTo>
                    <a:lnTo>
                      <a:pt x="175" y="6"/>
                    </a:lnTo>
                    <a:lnTo>
                      <a:pt x="177" y="6"/>
                    </a:lnTo>
                    <a:lnTo>
                      <a:pt x="177" y="8"/>
                    </a:lnTo>
                    <a:lnTo>
                      <a:pt x="178" y="8"/>
                    </a:lnTo>
                    <a:lnTo>
                      <a:pt x="179" y="8"/>
                    </a:lnTo>
                    <a:lnTo>
                      <a:pt x="179" y="9"/>
                    </a:lnTo>
                    <a:lnTo>
                      <a:pt x="179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79" y="12"/>
                    </a:lnTo>
                    <a:lnTo>
                      <a:pt x="179" y="13"/>
                    </a:lnTo>
                    <a:lnTo>
                      <a:pt x="178" y="14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7" y="17"/>
                    </a:lnTo>
                    <a:lnTo>
                      <a:pt x="177" y="18"/>
                    </a:lnTo>
                    <a:lnTo>
                      <a:pt x="175" y="20"/>
                    </a:lnTo>
                    <a:lnTo>
                      <a:pt x="175" y="21"/>
                    </a:lnTo>
                    <a:lnTo>
                      <a:pt x="174" y="22"/>
                    </a:lnTo>
                    <a:lnTo>
                      <a:pt x="174" y="23"/>
                    </a:lnTo>
                    <a:lnTo>
                      <a:pt x="173" y="23"/>
                    </a:lnTo>
                    <a:lnTo>
                      <a:pt x="174" y="25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5" y="31"/>
                    </a:lnTo>
                    <a:lnTo>
                      <a:pt x="175" y="33"/>
                    </a:lnTo>
                    <a:lnTo>
                      <a:pt x="175" y="34"/>
                    </a:lnTo>
                    <a:lnTo>
                      <a:pt x="174" y="34"/>
                    </a:lnTo>
                    <a:lnTo>
                      <a:pt x="175" y="34"/>
                    </a:lnTo>
                    <a:lnTo>
                      <a:pt x="175" y="35"/>
                    </a:lnTo>
                    <a:lnTo>
                      <a:pt x="175" y="37"/>
                    </a:lnTo>
                    <a:lnTo>
                      <a:pt x="175" y="38"/>
                    </a:lnTo>
                    <a:lnTo>
                      <a:pt x="174" y="38"/>
                    </a:lnTo>
                    <a:lnTo>
                      <a:pt x="174" y="39"/>
                    </a:lnTo>
                    <a:lnTo>
                      <a:pt x="173" y="39"/>
                    </a:lnTo>
                    <a:lnTo>
                      <a:pt x="173" y="41"/>
                    </a:lnTo>
                    <a:lnTo>
                      <a:pt x="173" y="42"/>
                    </a:lnTo>
                    <a:lnTo>
                      <a:pt x="173" y="43"/>
                    </a:lnTo>
                    <a:lnTo>
                      <a:pt x="172" y="43"/>
                    </a:lnTo>
                    <a:lnTo>
                      <a:pt x="170" y="43"/>
                    </a:lnTo>
                    <a:lnTo>
                      <a:pt x="169" y="43"/>
                    </a:lnTo>
                    <a:lnTo>
                      <a:pt x="169" y="44"/>
                    </a:lnTo>
                    <a:lnTo>
                      <a:pt x="168" y="44"/>
                    </a:lnTo>
                    <a:lnTo>
                      <a:pt x="166" y="46"/>
                    </a:lnTo>
                    <a:lnTo>
                      <a:pt x="166" y="44"/>
                    </a:lnTo>
                    <a:lnTo>
                      <a:pt x="165" y="44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6"/>
                    </a:lnTo>
                    <a:lnTo>
                      <a:pt x="160" y="46"/>
                    </a:lnTo>
                    <a:lnTo>
                      <a:pt x="158" y="46"/>
                    </a:lnTo>
                    <a:lnTo>
                      <a:pt x="157" y="46"/>
                    </a:lnTo>
                    <a:lnTo>
                      <a:pt x="156" y="47"/>
                    </a:lnTo>
                    <a:lnTo>
                      <a:pt x="155" y="47"/>
                    </a:lnTo>
                    <a:lnTo>
                      <a:pt x="153" y="48"/>
                    </a:lnTo>
                    <a:lnTo>
                      <a:pt x="153" y="50"/>
                    </a:lnTo>
                    <a:lnTo>
                      <a:pt x="152" y="51"/>
                    </a:lnTo>
                    <a:lnTo>
                      <a:pt x="152" y="52"/>
                    </a:lnTo>
                    <a:lnTo>
                      <a:pt x="151" y="52"/>
                    </a:lnTo>
                    <a:lnTo>
                      <a:pt x="149" y="54"/>
                    </a:lnTo>
                    <a:lnTo>
                      <a:pt x="148" y="54"/>
                    </a:lnTo>
                    <a:lnTo>
                      <a:pt x="148" y="55"/>
                    </a:lnTo>
                    <a:lnTo>
                      <a:pt x="148" y="56"/>
                    </a:lnTo>
                    <a:lnTo>
                      <a:pt x="149" y="56"/>
                    </a:lnTo>
                    <a:lnTo>
                      <a:pt x="149" y="58"/>
                    </a:lnTo>
                    <a:lnTo>
                      <a:pt x="148" y="58"/>
                    </a:lnTo>
                    <a:lnTo>
                      <a:pt x="148" y="59"/>
                    </a:lnTo>
                    <a:lnTo>
                      <a:pt x="149" y="59"/>
                    </a:lnTo>
                    <a:lnTo>
                      <a:pt x="149" y="60"/>
                    </a:lnTo>
                    <a:lnTo>
                      <a:pt x="148" y="61"/>
                    </a:lnTo>
                    <a:lnTo>
                      <a:pt x="148" y="63"/>
                    </a:lnTo>
                    <a:lnTo>
                      <a:pt x="149" y="64"/>
                    </a:lnTo>
                    <a:lnTo>
                      <a:pt x="151" y="64"/>
                    </a:lnTo>
                    <a:lnTo>
                      <a:pt x="152" y="65"/>
                    </a:lnTo>
                    <a:lnTo>
                      <a:pt x="153" y="65"/>
                    </a:lnTo>
                    <a:lnTo>
                      <a:pt x="155" y="65"/>
                    </a:lnTo>
                    <a:lnTo>
                      <a:pt x="156" y="67"/>
                    </a:lnTo>
                    <a:lnTo>
                      <a:pt x="156" y="65"/>
                    </a:lnTo>
                    <a:lnTo>
                      <a:pt x="157" y="65"/>
                    </a:lnTo>
                    <a:lnTo>
                      <a:pt x="157" y="67"/>
                    </a:lnTo>
                    <a:lnTo>
                      <a:pt x="157" y="68"/>
                    </a:lnTo>
                    <a:lnTo>
                      <a:pt x="158" y="68"/>
                    </a:lnTo>
                    <a:lnTo>
                      <a:pt x="160" y="68"/>
                    </a:lnTo>
                    <a:lnTo>
                      <a:pt x="161" y="68"/>
                    </a:lnTo>
                    <a:lnTo>
                      <a:pt x="161" y="69"/>
                    </a:lnTo>
                    <a:lnTo>
                      <a:pt x="162" y="71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1" y="75"/>
                    </a:lnTo>
                    <a:lnTo>
                      <a:pt x="161" y="76"/>
                    </a:lnTo>
                    <a:lnTo>
                      <a:pt x="161" y="77"/>
                    </a:lnTo>
                    <a:lnTo>
                      <a:pt x="161" y="78"/>
                    </a:lnTo>
                    <a:lnTo>
                      <a:pt x="161" y="80"/>
                    </a:lnTo>
                    <a:lnTo>
                      <a:pt x="160" y="81"/>
                    </a:lnTo>
                    <a:lnTo>
                      <a:pt x="160" y="82"/>
                    </a:lnTo>
                    <a:lnTo>
                      <a:pt x="160" y="84"/>
                    </a:lnTo>
                    <a:lnTo>
                      <a:pt x="157" y="85"/>
                    </a:lnTo>
                    <a:lnTo>
                      <a:pt x="156" y="85"/>
                    </a:lnTo>
                    <a:lnTo>
                      <a:pt x="155" y="85"/>
                    </a:lnTo>
                    <a:lnTo>
                      <a:pt x="153" y="86"/>
                    </a:lnTo>
                    <a:lnTo>
                      <a:pt x="152" y="86"/>
                    </a:lnTo>
                    <a:lnTo>
                      <a:pt x="152" y="88"/>
                    </a:lnTo>
                    <a:lnTo>
                      <a:pt x="153" y="88"/>
                    </a:lnTo>
                    <a:lnTo>
                      <a:pt x="155" y="90"/>
                    </a:lnTo>
                    <a:lnTo>
                      <a:pt x="155" y="92"/>
                    </a:lnTo>
                    <a:lnTo>
                      <a:pt x="153" y="93"/>
                    </a:lnTo>
                    <a:lnTo>
                      <a:pt x="152" y="93"/>
                    </a:lnTo>
                    <a:lnTo>
                      <a:pt x="151" y="93"/>
                    </a:lnTo>
                    <a:lnTo>
                      <a:pt x="151" y="94"/>
                    </a:lnTo>
                    <a:lnTo>
                      <a:pt x="151" y="95"/>
                    </a:lnTo>
                    <a:lnTo>
                      <a:pt x="151" y="97"/>
                    </a:lnTo>
                    <a:lnTo>
                      <a:pt x="151" y="98"/>
                    </a:lnTo>
                    <a:lnTo>
                      <a:pt x="151" y="101"/>
                    </a:lnTo>
                    <a:lnTo>
                      <a:pt x="152" y="101"/>
                    </a:lnTo>
                    <a:lnTo>
                      <a:pt x="152" y="102"/>
                    </a:lnTo>
                    <a:lnTo>
                      <a:pt x="152" y="103"/>
                    </a:lnTo>
                    <a:lnTo>
                      <a:pt x="151" y="103"/>
                    </a:lnTo>
                    <a:lnTo>
                      <a:pt x="152" y="103"/>
                    </a:lnTo>
                    <a:lnTo>
                      <a:pt x="153" y="103"/>
                    </a:lnTo>
                    <a:lnTo>
                      <a:pt x="153" y="105"/>
                    </a:lnTo>
                    <a:lnTo>
                      <a:pt x="155" y="103"/>
                    </a:lnTo>
                    <a:lnTo>
                      <a:pt x="156" y="103"/>
                    </a:lnTo>
                    <a:lnTo>
                      <a:pt x="156" y="102"/>
                    </a:lnTo>
                    <a:lnTo>
                      <a:pt x="156" y="101"/>
                    </a:lnTo>
                    <a:lnTo>
                      <a:pt x="157" y="101"/>
                    </a:lnTo>
                    <a:lnTo>
                      <a:pt x="157" y="102"/>
                    </a:lnTo>
                    <a:lnTo>
                      <a:pt x="158" y="102"/>
                    </a:lnTo>
                    <a:lnTo>
                      <a:pt x="158" y="103"/>
                    </a:lnTo>
                    <a:lnTo>
                      <a:pt x="160" y="103"/>
                    </a:lnTo>
                    <a:lnTo>
                      <a:pt x="161" y="103"/>
                    </a:lnTo>
                    <a:lnTo>
                      <a:pt x="161" y="105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4" y="106"/>
                    </a:lnTo>
                    <a:lnTo>
                      <a:pt x="164" y="105"/>
                    </a:lnTo>
                    <a:lnTo>
                      <a:pt x="164" y="106"/>
                    </a:lnTo>
                    <a:lnTo>
                      <a:pt x="162" y="106"/>
                    </a:lnTo>
                    <a:lnTo>
                      <a:pt x="162" y="107"/>
                    </a:lnTo>
                    <a:lnTo>
                      <a:pt x="164" y="109"/>
                    </a:lnTo>
                    <a:lnTo>
                      <a:pt x="165" y="109"/>
                    </a:lnTo>
                    <a:lnTo>
                      <a:pt x="164" y="109"/>
                    </a:lnTo>
                    <a:lnTo>
                      <a:pt x="164" y="110"/>
                    </a:lnTo>
                    <a:lnTo>
                      <a:pt x="165" y="110"/>
                    </a:lnTo>
                    <a:lnTo>
                      <a:pt x="166" y="110"/>
                    </a:lnTo>
                    <a:lnTo>
                      <a:pt x="168" y="110"/>
                    </a:lnTo>
                    <a:lnTo>
                      <a:pt x="168" y="111"/>
                    </a:lnTo>
                    <a:lnTo>
                      <a:pt x="166" y="111"/>
                    </a:lnTo>
                    <a:lnTo>
                      <a:pt x="166" y="112"/>
                    </a:lnTo>
                    <a:lnTo>
                      <a:pt x="166" y="114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4" y="112"/>
                    </a:lnTo>
                    <a:lnTo>
                      <a:pt x="164" y="114"/>
                    </a:lnTo>
                    <a:lnTo>
                      <a:pt x="165" y="114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6"/>
                    </a:lnTo>
                    <a:lnTo>
                      <a:pt x="162" y="116"/>
                    </a:lnTo>
                    <a:lnTo>
                      <a:pt x="164" y="118"/>
                    </a:lnTo>
                    <a:lnTo>
                      <a:pt x="164" y="119"/>
                    </a:lnTo>
                    <a:lnTo>
                      <a:pt x="162" y="119"/>
                    </a:lnTo>
                    <a:lnTo>
                      <a:pt x="164" y="119"/>
                    </a:lnTo>
                    <a:lnTo>
                      <a:pt x="165" y="120"/>
                    </a:lnTo>
                    <a:lnTo>
                      <a:pt x="166" y="120"/>
                    </a:lnTo>
                    <a:lnTo>
                      <a:pt x="166" y="122"/>
                    </a:lnTo>
                    <a:lnTo>
                      <a:pt x="165" y="122"/>
                    </a:lnTo>
                    <a:lnTo>
                      <a:pt x="165" y="123"/>
                    </a:lnTo>
                    <a:lnTo>
                      <a:pt x="166" y="123"/>
                    </a:lnTo>
                    <a:lnTo>
                      <a:pt x="166" y="124"/>
                    </a:lnTo>
                    <a:lnTo>
                      <a:pt x="168" y="124"/>
                    </a:lnTo>
                    <a:lnTo>
                      <a:pt x="168" y="126"/>
                    </a:lnTo>
                    <a:lnTo>
                      <a:pt x="169" y="126"/>
                    </a:lnTo>
                    <a:lnTo>
                      <a:pt x="170" y="126"/>
                    </a:lnTo>
                    <a:lnTo>
                      <a:pt x="170" y="127"/>
                    </a:lnTo>
                    <a:lnTo>
                      <a:pt x="172" y="127"/>
                    </a:lnTo>
                    <a:lnTo>
                      <a:pt x="173" y="127"/>
                    </a:lnTo>
                    <a:lnTo>
                      <a:pt x="173" y="128"/>
                    </a:lnTo>
                    <a:lnTo>
                      <a:pt x="174" y="128"/>
                    </a:lnTo>
                    <a:lnTo>
                      <a:pt x="175" y="128"/>
                    </a:lnTo>
                    <a:lnTo>
                      <a:pt x="175" y="130"/>
                    </a:lnTo>
                    <a:lnTo>
                      <a:pt x="177" y="130"/>
                    </a:lnTo>
                    <a:lnTo>
                      <a:pt x="177" y="131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9" y="130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2" y="130"/>
                    </a:lnTo>
                    <a:lnTo>
                      <a:pt x="182" y="131"/>
                    </a:lnTo>
                    <a:lnTo>
                      <a:pt x="183" y="131"/>
                    </a:lnTo>
                    <a:lnTo>
                      <a:pt x="185" y="131"/>
                    </a:lnTo>
                    <a:lnTo>
                      <a:pt x="186" y="131"/>
                    </a:lnTo>
                    <a:lnTo>
                      <a:pt x="187" y="131"/>
                    </a:lnTo>
                    <a:lnTo>
                      <a:pt x="187" y="132"/>
                    </a:lnTo>
                    <a:lnTo>
                      <a:pt x="189" y="132"/>
                    </a:lnTo>
                    <a:lnTo>
                      <a:pt x="190" y="132"/>
                    </a:lnTo>
                    <a:lnTo>
                      <a:pt x="190" y="133"/>
                    </a:lnTo>
                    <a:lnTo>
                      <a:pt x="191" y="133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1" y="136"/>
                    </a:lnTo>
                    <a:lnTo>
                      <a:pt x="190" y="136"/>
                    </a:lnTo>
                    <a:lnTo>
                      <a:pt x="190" y="137"/>
                    </a:lnTo>
                    <a:lnTo>
                      <a:pt x="190" y="139"/>
                    </a:lnTo>
                    <a:lnTo>
                      <a:pt x="190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1" y="143"/>
                    </a:lnTo>
                    <a:lnTo>
                      <a:pt x="191" y="144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1" y="145"/>
                    </a:lnTo>
                    <a:lnTo>
                      <a:pt x="191" y="147"/>
                    </a:lnTo>
                    <a:lnTo>
                      <a:pt x="190" y="147"/>
                    </a:lnTo>
                    <a:lnTo>
                      <a:pt x="190" y="148"/>
                    </a:lnTo>
                    <a:lnTo>
                      <a:pt x="190" y="149"/>
                    </a:lnTo>
                    <a:lnTo>
                      <a:pt x="190" y="150"/>
                    </a:lnTo>
                    <a:lnTo>
                      <a:pt x="190" y="152"/>
                    </a:lnTo>
                    <a:lnTo>
                      <a:pt x="190" y="153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90" y="154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7"/>
                    </a:lnTo>
                    <a:lnTo>
                      <a:pt x="189" y="157"/>
                    </a:lnTo>
                    <a:lnTo>
                      <a:pt x="190" y="157"/>
                    </a:lnTo>
                    <a:lnTo>
                      <a:pt x="190" y="158"/>
                    </a:lnTo>
                    <a:lnTo>
                      <a:pt x="189" y="158"/>
                    </a:lnTo>
                    <a:lnTo>
                      <a:pt x="190" y="158"/>
                    </a:lnTo>
                    <a:lnTo>
                      <a:pt x="190" y="160"/>
                    </a:lnTo>
                    <a:lnTo>
                      <a:pt x="189" y="160"/>
                    </a:lnTo>
                    <a:lnTo>
                      <a:pt x="189" y="161"/>
                    </a:lnTo>
                    <a:lnTo>
                      <a:pt x="189" y="162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87" y="165"/>
                    </a:lnTo>
                    <a:lnTo>
                      <a:pt x="187" y="166"/>
                    </a:lnTo>
                    <a:lnTo>
                      <a:pt x="187" y="167"/>
                    </a:lnTo>
                    <a:lnTo>
                      <a:pt x="186" y="167"/>
                    </a:lnTo>
                    <a:lnTo>
                      <a:pt x="187" y="167"/>
                    </a:lnTo>
                    <a:lnTo>
                      <a:pt x="189" y="167"/>
                    </a:lnTo>
                    <a:lnTo>
                      <a:pt x="189" y="169"/>
                    </a:lnTo>
                    <a:lnTo>
                      <a:pt x="187" y="169"/>
                    </a:lnTo>
                    <a:lnTo>
                      <a:pt x="187" y="170"/>
                    </a:lnTo>
                    <a:lnTo>
                      <a:pt x="187" y="171"/>
                    </a:lnTo>
                    <a:lnTo>
                      <a:pt x="189" y="171"/>
                    </a:lnTo>
                    <a:lnTo>
                      <a:pt x="189" y="170"/>
                    </a:lnTo>
                    <a:lnTo>
                      <a:pt x="190" y="170"/>
                    </a:lnTo>
                    <a:lnTo>
                      <a:pt x="190" y="171"/>
                    </a:lnTo>
                    <a:lnTo>
                      <a:pt x="191" y="171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1" y="174"/>
                    </a:lnTo>
                    <a:lnTo>
                      <a:pt x="191" y="175"/>
                    </a:lnTo>
                    <a:lnTo>
                      <a:pt x="192" y="174"/>
                    </a:lnTo>
                    <a:lnTo>
                      <a:pt x="192" y="175"/>
                    </a:lnTo>
                    <a:lnTo>
                      <a:pt x="192" y="177"/>
                    </a:lnTo>
                    <a:lnTo>
                      <a:pt x="192" y="178"/>
                    </a:lnTo>
                    <a:lnTo>
                      <a:pt x="194" y="178"/>
                    </a:lnTo>
                    <a:lnTo>
                      <a:pt x="194" y="179"/>
                    </a:lnTo>
                    <a:lnTo>
                      <a:pt x="195" y="179"/>
                    </a:lnTo>
                    <a:lnTo>
                      <a:pt x="196" y="179"/>
                    </a:lnTo>
                    <a:lnTo>
                      <a:pt x="198" y="179"/>
                    </a:lnTo>
                    <a:lnTo>
                      <a:pt x="199" y="179"/>
                    </a:lnTo>
                    <a:lnTo>
                      <a:pt x="199" y="178"/>
                    </a:lnTo>
                    <a:lnTo>
                      <a:pt x="199" y="177"/>
                    </a:lnTo>
                    <a:lnTo>
                      <a:pt x="200" y="178"/>
                    </a:lnTo>
                    <a:lnTo>
                      <a:pt x="202" y="178"/>
                    </a:lnTo>
                    <a:lnTo>
                      <a:pt x="203" y="179"/>
                    </a:lnTo>
                    <a:lnTo>
                      <a:pt x="204" y="181"/>
                    </a:lnTo>
                    <a:lnTo>
                      <a:pt x="206" y="182"/>
                    </a:lnTo>
                    <a:lnTo>
                      <a:pt x="206" y="183"/>
                    </a:lnTo>
                    <a:lnTo>
                      <a:pt x="206" y="184"/>
                    </a:lnTo>
                    <a:lnTo>
                      <a:pt x="208" y="186"/>
                    </a:lnTo>
                    <a:lnTo>
                      <a:pt x="213" y="187"/>
                    </a:lnTo>
                    <a:lnTo>
                      <a:pt x="217" y="184"/>
                    </a:lnTo>
                    <a:lnTo>
                      <a:pt x="220" y="184"/>
                    </a:lnTo>
                    <a:lnTo>
                      <a:pt x="224" y="186"/>
                    </a:lnTo>
                    <a:lnTo>
                      <a:pt x="225" y="190"/>
                    </a:lnTo>
                    <a:lnTo>
                      <a:pt x="225" y="191"/>
                    </a:lnTo>
                    <a:lnTo>
                      <a:pt x="225" y="192"/>
                    </a:lnTo>
                    <a:lnTo>
                      <a:pt x="225" y="194"/>
                    </a:lnTo>
                    <a:lnTo>
                      <a:pt x="225" y="195"/>
                    </a:lnTo>
                    <a:lnTo>
                      <a:pt x="223" y="198"/>
                    </a:lnTo>
                    <a:lnTo>
                      <a:pt x="219" y="202"/>
                    </a:lnTo>
                    <a:lnTo>
                      <a:pt x="216" y="204"/>
                    </a:lnTo>
                    <a:lnTo>
                      <a:pt x="215" y="207"/>
                    </a:lnTo>
                    <a:lnTo>
                      <a:pt x="215" y="208"/>
                    </a:lnTo>
                    <a:lnTo>
                      <a:pt x="215" y="212"/>
                    </a:lnTo>
                    <a:lnTo>
                      <a:pt x="216" y="213"/>
                    </a:lnTo>
                    <a:lnTo>
                      <a:pt x="216" y="216"/>
                    </a:lnTo>
                    <a:lnTo>
                      <a:pt x="217" y="216"/>
                    </a:lnTo>
                    <a:lnTo>
                      <a:pt x="217" y="217"/>
                    </a:lnTo>
                    <a:lnTo>
                      <a:pt x="219" y="219"/>
                    </a:lnTo>
                    <a:lnTo>
                      <a:pt x="220" y="221"/>
                    </a:lnTo>
                    <a:lnTo>
                      <a:pt x="225" y="221"/>
                    </a:lnTo>
                    <a:lnTo>
                      <a:pt x="224" y="230"/>
                    </a:lnTo>
                    <a:lnTo>
                      <a:pt x="225" y="234"/>
                    </a:lnTo>
                    <a:lnTo>
                      <a:pt x="228" y="234"/>
                    </a:lnTo>
                    <a:lnTo>
                      <a:pt x="229" y="236"/>
                    </a:lnTo>
                    <a:lnTo>
                      <a:pt x="234" y="237"/>
                    </a:lnTo>
                    <a:lnTo>
                      <a:pt x="237" y="238"/>
                    </a:lnTo>
                    <a:lnTo>
                      <a:pt x="240" y="246"/>
                    </a:lnTo>
                    <a:lnTo>
                      <a:pt x="244" y="247"/>
                    </a:lnTo>
                    <a:lnTo>
                      <a:pt x="249" y="249"/>
                    </a:lnTo>
                    <a:lnTo>
                      <a:pt x="253" y="249"/>
                    </a:lnTo>
                    <a:lnTo>
                      <a:pt x="257" y="251"/>
                    </a:lnTo>
                    <a:lnTo>
                      <a:pt x="262" y="256"/>
                    </a:lnTo>
                    <a:lnTo>
                      <a:pt x="264" y="258"/>
                    </a:lnTo>
                    <a:lnTo>
                      <a:pt x="266" y="259"/>
                    </a:lnTo>
                    <a:lnTo>
                      <a:pt x="268" y="262"/>
                    </a:lnTo>
                    <a:lnTo>
                      <a:pt x="270" y="263"/>
                    </a:lnTo>
                    <a:lnTo>
                      <a:pt x="270" y="264"/>
                    </a:lnTo>
                    <a:lnTo>
                      <a:pt x="271" y="264"/>
                    </a:lnTo>
                    <a:lnTo>
                      <a:pt x="271" y="266"/>
                    </a:lnTo>
                    <a:lnTo>
                      <a:pt x="272" y="266"/>
                    </a:lnTo>
                    <a:lnTo>
                      <a:pt x="272" y="267"/>
                    </a:lnTo>
                    <a:lnTo>
                      <a:pt x="274" y="267"/>
                    </a:lnTo>
                    <a:lnTo>
                      <a:pt x="274" y="268"/>
                    </a:lnTo>
                    <a:lnTo>
                      <a:pt x="274" y="270"/>
                    </a:lnTo>
                    <a:lnTo>
                      <a:pt x="275" y="271"/>
                    </a:lnTo>
                    <a:lnTo>
                      <a:pt x="275" y="272"/>
                    </a:lnTo>
                    <a:lnTo>
                      <a:pt x="280" y="272"/>
                    </a:lnTo>
                    <a:lnTo>
                      <a:pt x="285" y="272"/>
                    </a:lnTo>
                    <a:lnTo>
                      <a:pt x="291" y="272"/>
                    </a:lnTo>
                    <a:lnTo>
                      <a:pt x="296" y="272"/>
                    </a:lnTo>
                    <a:lnTo>
                      <a:pt x="300" y="272"/>
                    </a:lnTo>
                    <a:lnTo>
                      <a:pt x="313" y="272"/>
                    </a:lnTo>
                    <a:lnTo>
                      <a:pt x="313" y="274"/>
                    </a:lnTo>
                    <a:lnTo>
                      <a:pt x="314" y="274"/>
                    </a:lnTo>
                    <a:lnTo>
                      <a:pt x="314" y="275"/>
                    </a:lnTo>
                    <a:lnTo>
                      <a:pt x="314" y="276"/>
                    </a:lnTo>
                    <a:lnTo>
                      <a:pt x="314" y="277"/>
                    </a:lnTo>
                    <a:lnTo>
                      <a:pt x="314" y="280"/>
                    </a:lnTo>
                    <a:lnTo>
                      <a:pt x="314" y="281"/>
                    </a:lnTo>
                    <a:lnTo>
                      <a:pt x="314" y="283"/>
                    </a:lnTo>
                    <a:lnTo>
                      <a:pt x="314" y="284"/>
                    </a:lnTo>
                    <a:lnTo>
                      <a:pt x="314" y="285"/>
                    </a:lnTo>
                    <a:lnTo>
                      <a:pt x="314" y="287"/>
                    </a:lnTo>
                    <a:lnTo>
                      <a:pt x="316" y="288"/>
                    </a:lnTo>
                    <a:lnTo>
                      <a:pt x="317" y="288"/>
                    </a:lnTo>
                    <a:lnTo>
                      <a:pt x="317" y="289"/>
                    </a:lnTo>
                    <a:lnTo>
                      <a:pt x="318" y="289"/>
                    </a:lnTo>
                    <a:lnTo>
                      <a:pt x="317" y="289"/>
                    </a:lnTo>
                    <a:lnTo>
                      <a:pt x="317" y="291"/>
                    </a:lnTo>
                    <a:lnTo>
                      <a:pt x="318" y="291"/>
                    </a:lnTo>
                    <a:lnTo>
                      <a:pt x="317" y="292"/>
                    </a:lnTo>
                    <a:lnTo>
                      <a:pt x="318" y="292"/>
                    </a:lnTo>
                    <a:lnTo>
                      <a:pt x="318" y="293"/>
                    </a:lnTo>
                    <a:lnTo>
                      <a:pt x="318" y="294"/>
                    </a:lnTo>
                    <a:lnTo>
                      <a:pt x="318" y="296"/>
                    </a:lnTo>
                    <a:lnTo>
                      <a:pt x="319" y="297"/>
                    </a:lnTo>
                    <a:lnTo>
                      <a:pt x="319" y="298"/>
                    </a:lnTo>
                    <a:lnTo>
                      <a:pt x="319" y="300"/>
                    </a:lnTo>
                    <a:lnTo>
                      <a:pt x="321" y="300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2" y="302"/>
                    </a:lnTo>
                    <a:lnTo>
                      <a:pt x="323" y="302"/>
                    </a:lnTo>
                    <a:lnTo>
                      <a:pt x="323" y="304"/>
                    </a:lnTo>
                    <a:lnTo>
                      <a:pt x="323" y="305"/>
                    </a:lnTo>
                    <a:lnTo>
                      <a:pt x="325" y="305"/>
                    </a:lnTo>
                    <a:lnTo>
                      <a:pt x="325" y="306"/>
                    </a:lnTo>
                    <a:lnTo>
                      <a:pt x="326" y="306"/>
                    </a:lnTo>
                    <a:lnTo>
                      <a:pt x="327" y="306"/>
                    </a:lnTo>
                    <a:lnTo>
                      <a:pt x="327" y="308"/>
                    </a:lnTo>
                    <a:lnTo>
                      <a:pt x="329" y="308"/>
                    </a:lnTo>
                    <a:lnTo>
                      <a:pt x="330" y="308"/>
                    </a:lnTo>
                    <a:lnTo>
                      <a:pt x="331" y="308"/>
                    </a:lnTo>
                    <a:lnTo>
                      <a:pt x="331" y="309"/>
                    </a:lnTo>
                    <a:lnTo>
                      <a:pt x="333" y="309"/>
                    </a:lnTo>
                    <a:lnTo>
                      <a:pt x="333" y="310"/>
                    </a:lnTo>
                    <a:lnTo>
                      <a:pt x="334" y="310"/>
                    </a:lnTo>
                    <a:lnTo>
                      <a:pt x="334" y="311"/>
                    </a:lnTo>
                    <a:lnTo>
                      <a:pt x="334" y="313"/>
                    </a:lnTo>
                    <a:lnTo>
                      <a:pt x="335" y="313"/>
                    </a:lnTo>
                    <a:lnTo>
                      <a:pt x="335" y="314"/>
                    </a:lnTo>
                    <a:lnTo>
                      <a:pt x="335" y="315"/>
                    </a:lnTo>
                    <a:lnTo>
                      <a:pt x="335" y="317"/>
                    </a:lnTo>
                    <a:lnTo>
                      <a:pt x="336" y="317"/>
                    </a:lnTo>
                    <a:lnTo>
                      <a:pt x="336" y="319"/>
                    </a:lnTo>
                    <a:lnTo>
                      <a:pt x="338" y="319"/>
                    </a:lnTo>
                    <a:lnTo>
                      <a:pt x="338" y="321"/>
                    </a:lnTo>
                    <a:lnTo>
                      <a:pt x="336" y="321"/>
                    </a:lnTo>
                    <a:lnTo>
                      <a:pt x="336" y="322"/>
                    </a:lnTo>
                    <a:lnTo>
                      <a:pt x="338" y="322"/>
                    </a:lnTo>
                    <a:lnTo>
                      <a:pt x="338" y="323"/>
                    </a:lnTo>
                    <a:lnTo>
                      <a:pt x="339" y="323"/>
                    </a:lnTo>
                    <a:lnTo>
                      <a:pt x="339" y="325"/>
                    </a:lnTo>
                    <a:lnTo>
                      <a:pt x="340" y="325"/>
                    </a:lnTo>
                    <a:lnTo>
                      <a:pt x="340" y="326"/>
                    </a:lnTo>
                    <a:lnTo>
                      <a:pt x="339" y="326"/>
                    </a:lnTo>
                    <a:lnTo>
                      <a:pt x="339" y="327"/>
                    </a:lnTo>
                    <a:lnTo>
                      <a:pt x="339" y="326"/>
                    </a:lnTo>
                    <a:lnTo>
                      <a:pt x="339" y="325"/>
                    </a:lnTo>
                    <a:lnTo>
                      <a:pt x="338" y="325"/>
                    </a:lnTo>
                    <a:lnTo>
                      <a:pt x="338" y="326"/>
                    </a:lnTo>
                    <a:lnTo>
                      <a:pt x="338" y="327"/>
                    </a:lnTo>
                    <a:lnTo>
                      <a:pt x="339" y="327"/>
                    </a:lnTo>
                    <a:lnTo>
                      <a:pt x="339" y="328"/>
                    </a:lnTo>
                    <a:lnTo>
                      <a:pt x="340" y="330"/>
                    </a:lnTo>
                    <a:lnTo>
                      <a:pt x="342" y="330"/>
                    </a:lnTo>
                    <a:lnTo>
                      <a:pt x="356" y="330"/>
                    </a:lnTo>
                    <a:lnTo>
                      <a:pt x="368" y="330"/>
                    </a:lnTo>
                    <a:lnTo>
                      <a:pt x="374" y="330"/>
                    </a:lnTo>
                    <a:lnTo>
                      <a:pt x="381" y="330"/>
                    </a:lnTo>
                    <a:lnTo>
                      <a:pt x="380" y="335"/>
                    </a:lnTo>
                    <a:lnTo>
                      <a:pt x="381" y="340"/>
                    </a:lnTo>
                    <a:lnTo>
                      <a:pt x="381" y="343"/>
                    </a:lnTo>
                    <a:lnTo>
                      <a:pt x="381" y="349"/>
                    </a:lnTo>
                    <a:lnTo>
                      <a:pt x="376" y="352"/>
                    </a:lnTo>
                    <a:lnTo>
                      <a:pt x="365" y="356"/>
                    </a:lnTo>
                    <a:lnTo>
                      <a:pt x="355" y="361"/>
                    </a:lnTo>
                    <a:lnTo>
                      <a:pt x="348" y="366"/>
                    </a:lnTo>
                    <a:lnTo>
                      <a:pt x="340" y="372"/>
                    </a:lnTo>
                    <a:lnTo>
                      <a:pt x="334" y="378"/>
                    </a:lnTo>
                    <a:lnTo>
                      <a:pt x="326" y="389"/>
                    </a:lnTo>
                    <a:lnTo>
                      <a:pt x="323" y="394"/>
                    </a:lnTo>
                    <a:lnTo>
                      <a:pt x="322" y="395"/>
                    </a:lnTo>
                    <a:lnTo>
                      <a:pt x="321" y="397"/>
                    </a:lnTo>
                    <a:lnTo>
                      <a:pt x="321" y="398"/>
                    </a:lnTo>
                    <a:lnTo>
                      <a:pt x="319" y="399"/>
                    </a:lnTo>
                    <a:lnTo>
                      <a:pt x="318" y="400"/>
                    </a:lnTo>
                    <a:lnTo>
                      <a:pt x="318" y="402"/>
                    </a:lnTo>
                    <a:lnTo>
                      <a:pt x="317" y="402"/>
                    </a:lnTo>
                    <a:lnTo>
                      <a:pt x="316" y="404"/>
                    </a:lnTo>
                    <a:lnTo>
                      <a:pt x="316" y="406"/>
                    </a:lnTo>
                    <a:lnTo>
                      <a:pt x="314" y="406"/>
                    </a:lnTo>
                    <a:lnTo>
                      <a:pt x="314" y="407"/>
                    </a:lnTo>
                    <a:lnTo>
                      <a:pt x="314" y="408"/>
                    </a:lnTo>
                    <a:lnTo>
                      <a:pt x="313" y="408"/>
                    </a:lnTo>
                    <a:lnTo>
                      <a:pt x="313" y="410"/>
                    </a:lnTo>
                    <a:lnTo>
                      <a:pt x="312" y="410"/>
                    </a:lnTo>
                    <a:lnTo>
                      <a:pt x="312" y="411"/>
                    </a:lnTo>
                    <a:lnTo>
                      <a:pt x="312" y="412"/>
                    </a:lnTo>
                    <a:lnTo>
                      <a:pt x="310" y="414"/>
                    </a:lnTo>
                    <a:lnTo>
                      <a:pt x="310" y="415"/>
                    </a:lnTo>
                    <a:lnTo>
                      <a:pt x="309" y="416"/>
                    </a:lnTo>
                    <a:lnTo>
                      <a:pt x="309" y="417"/>
                    </a:lnTo>
                    <a:lnTo>
                      <a:pt x="309" y="419"/>
                    </a:lnTo>
                    <a:lnTo>
                      <a:pt x="309" y="420"/>
                    </a:lnTo>
                    <a:lnTo>
                      <a:pt x="310" y="424"/>
                    </a:lnTo>
                    <a:lnTo>
                      <a:pt x="310" y="425"/>
                    </a:lnTo>
                    <a:lnTo>
                      <a:pt x="310" y="427"/>
                    </a:lnTo>
                    <a:lnTo>
                      <a:pt x="310" y="428"/>
                    </a:lnTo>
                    <a:lnTo>
                      <a:pt x="310" y="429"/>
                    </a:lnTo>
                    <a:lnTo>
                      <a:pt x="310" y="431"/>
                    </a:lnTo>
                    <a:lnTo>
                      <a:pt x="309" y="431"/>
                    </a:lnTo>
                    <a:lnTo>
                      <a:pt x="309" y="432"/>
                    </a:lnTo>
                    <a:lnTo>
                      <a:pt x="309" y="433"/>
                    </a:lnTo>
                    <a:lnTo>
                      <a:pt x="309" y="435"/>
                    </a:lnTo>
                    <a:lnTo>
                      <a:pt x="308" y="436"/>
                    </a:lnTo>
                    <a:lnTo>
                      <a:pt x="308" y="437"/>
                    </a:lnTo>
                    <a:lnTo>
                      <a:pt x="308" y="438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6" y="442"/>
                    </a:lnTo>
                    <a:lnTo>
                      <a:pt x="305" y="442"/>
                    </a:lnTo>
                    <a:lnTo>
                      <a:pt x="305" y="444"/>
                    </a:lnTo>
                    <a:lnTo>
                      <a:pt x="304" y="445"/>
                    </a:lnTo>
                    <a:lnTo>
                      <a:pt x="302" y="446"/>
                    </a:lnTo>
                    <a:lnTo>
                      <a:pt x="302" y="448"/>
                    </a:lnTo>
                    <a:lnTo>
                      <a:pt x="301" y="449"/>
                    </a:lnTo>
                    <a:lnTo>
                      <a:pt x="300" y="450"/>
                    </a:lnTo>
                    <a:lnTo>
                      <a:pt x="299" y="450"/>
                    </a:lnTo>
                    <a:lnTo>
                      <a:pt x="299" y="452"/>
                    </a:lnTo>
                    <a:lnTo>
                      <a:pt x="297" y="453"/>
                    </a:lnTo>
                    <a:lnTo>
                      <a:pt x="296" y="454"/>
                    </a:lnTo>
                    <a:lnTo>
                      <a:pt x="295" y="454"/>
                    </a:lnTo>
                    <a:lnTo>
                      <a:pt x="295" y="455"/>
                    </a:lnTo>
                    <a:lnTo>
                      <a:pt x="293" y="455"/>
                    </a:lnTo>
                    <a:lnTo>
                      <a:pt x="293" y="457"/>
                    </a:lnTo>
                    <a:lnTo>
                      <a:pt x="292" y="457"/>
                    </a:lnTo>
                    <a:lnTo>
                      <a:pt x="292" y="458"/>
                    </a:lnTo>
                    <a:lnTo>
                      <a:pt x="291" y="458"/>
                    </a:lnTo>
                    <a:lnTo>
                      <a:pt x="291" y="459"/>
                    </a:lnTo>
                    <a:lnTo>
                      <a:pt x="289" y="459"/>
                    </a:lnTo>
                    <a:lnTo>
                      <a:pt x="288" y="461"/>
                    </a:lnTo>
                    <a:lnTo>
                      <a:pt x="287" y="461"/>
                    </a:lnTo>
                    <a:lnTo>
                      <a:pt x="285" y="461"/>
                    </a:lnTo>
                    <a:lnTo>
                      <a:pt x="285" y="462"/>
                    </a:lnTo>
                    <a:lnTo>
                      <a:pt x="284" y="462"/>
                    </a:lnTo>
                    <a:lnTo>
                      <a:pt x="283" y="462"/>
                    </a:lnTo>
                    <a:lnTo>
                      <a:pt x="282" y="462"/>
                    </a:lnTo>
                    <a:lnTo>
                      <a:pt x="280" y="462"/>
                    </a:lnTo>
                    <a:lnTo>
                      <a:pt x="279" y="462"/>
                    </a:lnTo>
                    <a:lnTo>
                      <a:pt x="278" y="462"/>
                    </a:lnTo>
                    <a:lnTo>
                      <a:pt x="278" y="463"/>
                    </a:lnTo>
                    <a:lnTo>
                      <a:pt x="276" y="463"/>
                    </a:lnTo>
                    <a:lnTo>
                      <a:pt x="275" y="463"/>
                    </a:lnTo>
                    <a:lnTo>
                      <a:pt x="274" y="463"/>
                    </a:lnTo>
                    <a:lnTo>
                      <a:pt x="272" y="463"/>
                    </a:lnTo>
                    <a:lnTo>
                      <a:pt x="271" y="463"/>
                    </a:lnTo>
                    <a:lnTo>
                      <a:pt x="270" y="463"/>
                    </a:lnTo>
                    <a:lnTo>
                      <a:pt x="268" y="463"/>
                    </a:lnTo>
                    <a:lnTo>
                      <a:pt x="267" y="463"/>
                    </a:lnTo>
                    <a:lnTo>
                      <a:pt x="266" y="463"/>
                    </a:lnTo>
                    <a:lnTo>
                      <a:pt x="266" y="465"/>
                    </a:lnTo>
                    <a:lnTo>
                      <a:pt x="264" y="465"/>
                    </a:lnTo>
                    <a:lnTo>
                      <a:pt x="263" y="465"/>
                    </a:lnTo>
                    <a:lnTo>
                      <a:pt x="262" y="465"/>
                    </a:lnTo>
                    <a:lnTo>
                      <a:pt x="261" y="465"/>
                    </a:lnTo>
                    <a:lnTo>
                      <a:pt x="259" y="465"/>
                    </a:lnTo>
                    <a:lnTo>
                      <a:pt x="258" y="465"/>
                    </a:lnTo>
                    <a:lnTo>
                      <a:pt x="257" y="465"/>
                    </a:lnTo>
                    <a:lnTo>
                      <a:pt x="255" y="465"/>
                    </a:lnTo>
                    <a:lnTo>
                      <a:pt x="254" y="465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49" y="467"/>
                    </a:lnTo>
                    <a:lnTo>
                      <a:pt x="240" y="467"/>
                    </a:lnTo>
                    <a:lnTo>
                      <a:pt x="233" y="467"/>
                    </a:lnTo>
                    <a:lnTo>
                      <a:pt x="224" y="466"/>
                    </a:lnTo>
                    <a:lnTo>
                      <a:pt x="221" y="466"/>
                    </a:lnTo>
                    <a:lnTo>
                      <a:pt x="220" y="466"/>
                    </a:lnTo>
                    <a:lnTo>
                      <a:pt x="219" y="467"/>
                    </a:lnTo>
                    <a:lnTo>
                      <a:pt x="216" y="467"/>
                    </a:lnTo>
                    <a:lnTo>
                      <a:pt x="215" y="467"/>
                    </a:lnTo>
                    <a:lnTo>
                      <a:pt x="213" y="467"/>
                    </a:lnTo>
                    <a:lnTo>
                      <a:pt x="212" y="467"/>
                    </a:lnTo>
                    <a:lnTo>
                      <a:pt x="213" y="467"/>
                    </a:lnTo>
                    <a:lnTo>
                      <a:pt x="215" y="466"/>
                    </a:lnTo>
                    <a:lnTo>
                      <a:pt x="213" y="466"/>
                    </a:lnTo>
                    <a:lnTo>
                      <a:pt x="212" y="466"/>
                    </a:lnTo>
                    <a:lnTo>
                      <a:pt x="211" y="466"/>
                    </a:lnTo>
                    <a:lnTo>
                      <a:pt x="211" y="467"/>
                    </a:lnTo>
                    <a:lnTo>
                      <a:pt x="209" y="467"/>
                    </a:lnTo>
                    <a:lnTo>
                      <a:pt x="208" y="467"/>
                    </a:lnTo>
                    <a:lnTo>
                      <a:pt x="207" y="467"/>
                    </a:lnTo>
                    <a:lnTo>
                      <a:pt x="207" y="469"/>
                    </a:lnTo>
                    <a:lnTo>
                      <a:pt x="206" y="467"/>
                    </a:lnTo>
                    <a:lnTo>
                      <a:pt x="204" y="467"/>
                    </a:lnTo>
                    <a:lnTo>
                      <a:pt x="204" y="466"/>
                    </a:lnTo>
                    <a:lnTo>
                      <a:pt x="203" y="466"/>
                    </a:lnTo>
                    <a:lnTo>
                      <a:pt x="202" y="467"/>
                    </a:lnTo>
                    <a:lnTo>
                      <a:pt x="202" y="466"/>
                    </a:lnTo>
                    <a:lnTo>
                      <a:pt x="200" y="466"/>
                    </a:lnTo>
                    <a:lnTo>
                      <a:pt x="200" y="465"/>
                    </a:lnTo>
                    <a:lnTo>
                      <a:pt x="202" y="465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4" y="466"/>
                    </a:lnTo>
                    <a:lnTo>
                      <a:pt x="204" y="465"/>
                    </a:lnTo>
                    <a:lnTo>
                      <a:pt x="204" y="463"/>
                    </a:lnTo>
                    <a:lnTo>
                      <a:pt x="204" y="462"/>
                    </a:lnTo>
                    <a:lnTo>
                      <a:pt x="203" y="462"/>
                    </a:lnTo>
                    <a:lnTo>
                      <a:pt x="203" y="461"/>
                    </a:lnTo>
                    <a:lnTo>
                      <a:pt x="203" y="459"/>
                    </a:lnTo>
                    <a:lnTo>
                      <a:pt x="202" y="459"/>
                    </a:lnTo>
                    <a:lnTo>
                      <a:pt x="202" y="458"/>
                    </a:lnTo>
                    <a:lnTo>
                      <a:pt x="200" y="458"/>
                    </a:lnTo>
                    <a:lnTo>
                      <a:pt x="199" y="458"/>
                    </a:lnTo>
                    <a:lnTo>
                      <a:pt x="199" y="457"/>
                    </a:lnTo>
                    <a:lnTo>
                      <a:pt x="192" y="455"/>
                    </a:lnTo>
                    <a:lnTo>
                      <a:pt x="192" y="454"/>
                    </a:lnTo>
                    <a:lnTo>
                      <a:pt x="192" y="449"/>
                    </a:lnTo>
                    <a:lnTo>
                      <a:pt x="194" y="449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2" y="446"/>
                    </a:lnTo>
                    <a:lnTo>
                      <a:pt x="192" y="445"/>
                    </a:lnTo>
                    <a:lnTo>
                      <a:pt x="191" y="445"/>
                    </a:lnTo>
                    <a:lnTo>
                      <a:pt x="191" y="444"/>
                    </a:lnTo>
                    <a:lnTo>
                      <a:pt x="190" y="444"/>
                    </a:lnTo>
                    <a:lnTo>
                      <a:pt x="190" y="442"/>
                    </a:lnTo>
                    <a:lnTo>
                      <a:pt x="189" y="442"/>
                    </a:lnTo>
                    <a:lnTo>
                      <a:pt x="185" y="444"/>
                    </a:lnTo>
                    <a:lnTo>
                      <a:pt x="182" y="445"/>
                    </a:lnTo>
                    <a:lnTo>
                      <a:pt x="182" y="444"/>
                    </a:lnTo>
                    <a:lnTo>
                      <a:pt x="182" y="442"/>
                    </a:lnTo>
                    <a:lnTo>
                      <a:pt x="181" y="442"/>
                    </a:lnTo>
                    <a:lnTo>
                      <a:pt x="181" y="441"/>
                    </a:lnTo>
                    <a:lnTo>
                      <a:pt x="181" y="440"/>
                    </a:lnTo>
                    <a:lnTo>
                      <a:pt x="181" y="438"/>
                    </a:lnTo>
                    <a:lnTo>
                      <a:pt x="182" y="437"/>
                    </a:lnTo>
                    <a:lnTo>
                      <a:pt x="182" y="436"/>
                    </a:lnTo>
                    <a:lnTo>
                      <a:pt x="183" y="436"/>
                    </a:lnTo>
                    <a:lnTo>
                      <a:pt x="183" y="435"/>
                    </a:lnTo>
                    <a:lnTo>
                      <a:pt x="185" y="435"/>
                    </a:lnTo>
                    <a:lnTo>
                      <a:pt x="186" y="435"/>
                    </a:lnTo>
                    <a:lnTo>
                      <a:pt x="186" y="433"/>
                    </a:lnTo>
                    <a:lnTo>
                      <a:pt x="185" y="433"/>
                    </a:lnTo>
                    <a:lnTo>
                      <a:pt x="183" y="433"/>
                    </a:lnTo>
                    <a:lnTo>
                      <a:pt x="182" y="435"/>
                    </a:lnTo>
                    <a:lnTo>
                      <a:pt x="181" y="435"/>
                    </a:lnTo>
                    <a:lnTo>
                      <a:pt x="179" y="435"/>
                    </a:lnTo>
                    <a:lnTo>
                      <a:pt x="179" y="433"/>
                    </a:lnTo>
                    <a:lnTo>
                      <a:pt x="179" y="432"/>
                    </a:lnTo>
                    <a:lnTo>
                      <a:pt x="178" y="432"/>
                    </a:lnTo>
                    <a:lnTo>
                      <a:pt x="179" y="432"/>
                    </a:lnTo>
                    <a:lnTo>
                      <a:pt x="179" y="431"/>
                    </a:lnTo>
                    <a:lnTo>
                      <a:pt x="181" y="431"/>
                    </a:lnTo>
                    <a:lnTo>
                      <a:pt x="179" y="431"/>
                    </a:lnTo>
                    <a:lnTo>
                      <a:pt x="178" y="431"/>
                    </a:lnTo>
                    <a:lnTo>
                      <a:pt x="177" y="431"/>
                    </a:lnTo>
                    <a:lnTo>
                      <a:pt x="177" y="429"/>
                    </a:lnTo>
                    <a:lnTo>
                      <a:pt x="177" y="428"/>
                    </a:lnTo>
                    <a:lnTo>
                      <a:pt x="175" y="428"/>
                    </a:lnTo>
                    <a:lnTo>
                      <a:pt x="175" y="427"/>
                    </a:lnTo>
                    <a:lnTo>
                      <a:pt x="174" y="425"/>
                    </a:lnTo>
                    <a:lnTo>
                      <a:pt x="173" y="425"/>
                    </a:lnTo>
                    <a:lnTo>
                      <a:pt x="169" y="424"/>
                    </a:lnTo>
                    <a:lnTo>
                      <a:pt x="166" y="423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68" y="420"/>
                    </a:lnTo>
                    <a:lnTo>
                      <a:pt x="166" y="420"/>
                    </a:lnTo>
                    <a:lnTo>
                      <a:pt x="168" y="419"/>
                    </a:lnTo>
                    <a:lnTo>
                      <a:pt x="169" y="419"/>
                    </a:lnTo>
                    <a:lnTo>
                      <a:pt x="169" y="417"/>
                    </a:lnTo>
                    <a:lnTo>
                      <a:pt x="170" y="417"/>
                    </a:lnTo>
                    <a:lnTo>
                      <a:pt x="170" y="416"/>
                    </a:lnTo>
                    <a:lnTo>
                      <a:pt x="169" y="416"/>
                    </a:lnTo>
                    <a:lnTo>
                      <a:pt x="170" y="416"/>
                    </a:lnTo>
                    <a:lnTo>
                      <a:pt x="170" y="415"/>
                    </a:lnTo>
                    <a:lnTo>
                      <a:pt x="169" y="415"/>
                    </a:lnTo>
                    <a:lnTo>
                      <a:pt x="169" y="414"/>
                    </a:lnTo>
                    <a:lnTo>
                      <a:pt x="169" y="412"/>
                    </a:lnTo>
                    <a:lnTo>
                      <a:pt x="168" y="412"/>
                    </a:lnTo>
                    <a:lnTo>
                      <a:pt x="166" y="412"/>
                    </a:lnTo>
                    <a:lnTo>
                      <a:pt x="166" y="411"/>
                    </a:lnTo>
                    <a:lnTo>
                      <a:pt x="165" y="411"/>
                    </a:lnTo>
                    <a:lnTo>
                      <a:pt x="165" y="412"/>
                    </a:lnTo>
                    <a:lnTo>
                      <a:pt x="164" y="411"/>
                    </a:lnTo>
                    <a:lnTo>
                      <a:pt x="165" y="411"/>
                    </a:lnTo>
                    <a:lnTo>
                      <a:pt x="164" y="411"/>
                    </a:lnTo>
                    <a:lnTo>
                      <a:pt x="164" y="410"/>
                    </a:lnTo>
                    <a:lnTo>
                      <a:pt x="162" y="410"/>
                    </a:lnTo>
                    <a:lnTo>
                      <a:pt x="162" y="408"/>
                    </a:lnTo>
                    <a:lnTo>
                      <a:pt x="161" y="408"/>
                    </a:lnTo>
                    <a:lnTo>
                      <a:pt x="160" y="410"/>
                    </a:lnTo>
                    <a:lnTo>
                      <a:pt x="160" y="411"/>
                    </a:lnTo>
                    <a:lnTo>
                      <a:pt x="160" y="412"/>
                    </a:lnTo>
                    <a:lnTo>
                      <a:pt x="158" y="412"/>
                    </a:lnTo>
                    <a:lnTo>
                      <a:pt x="158" y="414"/>
                    </a:lnTo>
                    <a:lnTo>
                      <a:pt x="158" y="415"/>
                    </a:lnTo>
                    <a:lnTo>
                      <a:pt x="157" y="415"/>
                    </a:lnTo>
                    <a:lnTo>
                      <a:pt x="157" y="414"/>
                    </a:lnTo>
                    <a:lnTo>
                      <a:pt x="157" y="412"/>
                    </a:lnTo>
                    <a:lnTo>
                      <a:pt x="158" y="412"/>
                    </a:lnTo>
                    <a:lnTo>
                      <a:pt x="157" y="412"/>
                    </a:lnTo>
                    <a:lnTo>
                      <a:pt x="157" y="411"/>
                    </a:lnTo>
                    <a:lnTo>
                      <a:pt x="157" y="410"/>
                    </a:lnTo>
                    <a:lnTo>
                      <a:pt x="156" y="410"/>
                    </a:lnTo>
                    <a:lnTo>
                      <a:pt x="156" y="408"/>
                    </a:lnTo>
                    <a:lnTo>
                      <a:pt x="156" y="407"/>
                    </a:lnTo>
                    <a:lnTo>
                      <a:pt x="155" y="406"/>
                    </a:lnTo>
                    <a:lnTo>
                      <a:pt x="155" y="404"/>
                    </a:lnTo>
                    <a:lnTo>
                      <a:pt x="153" y="404"/>
                    </a:lnTo>
                    <a:lnTo>
                      <a:pt x="152" y="404"/>
                    </a:lnTo>
                    <a:lnTo>
                      <a:pt x="151" y="404"/>
                    </a:lnTo>
                    <a:lnTo>
                      <a:pt x="149" y="404"/>
                    </a:lnTo>
                    <a:lnTo>
                      <a:pt x="149" y="403"/>
                    </a:lnTo>
                    <a:lnTo>
                      <a:pt x="148" y="403"/>
                    </a:lnTo>
                    <a:lnTo>
                      <a:pt x="148" y="402"/>
                    </a:lnTo>
                    <a:lnTo>
                      <a:pt x="148" y="400"/>
                    </a:lnTo>
                    <a:lnTo>
                      <a:pt x="148" y="399"/>
                    </a:lnTo>
                    <a:lnTo>
                      <a:pt x="148" y="398"/>
                    </a:lnTo>
                    <a:lnTo>
                      <a:pt x="149" y="398"/>
                    </a:lnTo>
                    <a:lnTo>
                      <a:pt x="149" y="397"/>
                    </a:lnTo>
                    <a:lnTo>
                      <a:pt x="149" y="395"/>
                    </a:lnTo>
                    <a:lnTo>
                      <a:pt x="148" y="395"/>
                    </a:lnTo>
                    <a:lnTo>
                      <a:pt x="148" y="394"/>
                    </a:lnTo>
                    <a:lnTo>
                      <a:pt x="147" y="394"/>
                    </a:lnTo>
                    <a:lnTo>
                      <a:pt x="145" y="394"/>
                    </a:lnTo>
                    <a:lnTo>
                      <a:pt x="144" y="394"/>
                    </a:lnTo>
                    <a:lnTo>
                      <a:pt x="144" y="393"/>
                    </a:lnTo>
                    <a:lnTo>
                      <a:pt x="143" y="393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0" y="391"/>
                    </a:lnTo>
                    <a:lnTo>
                      <a:pt x="139" y="391"/>
                    </a:lnTo>
                    <a:lnTo>
                      <a:pt x="139" y="390"/>
                    </a:lnTo>
                    <a:lnTo>
                      <a:pt x="137" y="390"/>
                    </a:lnTo>
                    <a:lnTo>
                      <a:pt x="136" y="390"/>
                    </a:lnTo>
                    <a:lnTo>
                      <a:pt x="137" y="390"/>
                    </a:lnTo>
                    <a:lnTo>
                      <a:pt x="137" y="391"/>
                    </a:lnTo>
                    <a:lnTo>
                      <a:pt x="137" y="393"/>
                    </a:lnTo>
                    <a:lnTo>
                      <a:pt x="136" y="393"/>
                    </a:lnTo>
                    <a:lnTo>
                      <a:pt x="136" y="394"/>
                    </a:lnTo>
                    <a:lnTo>
                      <a:pt x="137" y="394"/>
                    </a:lnTo>
                    <a:lnTo>
                      <a:pt x="137" y="395"/>
                    </a:lnTo>
                    <a:lnTo>
                      <a:pt x="136" y="395"/>
                    </a:lnTo>
                    <a:lnTo>
                      <a:pt x="135" y="397"/>
                    </a:lnTo>
                    <a:lnTo>
                      <a:pt x="135" y="395"/>
                    </a:lnTo>
                    <a:lnTo>
                      <a:pt x="135" y="394"/>
                    </a:lnTo>
                    <a:lnTo>
                      <a:pt x="135" y="393"/>
                    </a:lnTo>
                    <a:lnTo>
                      <a:pt x="135" y="391"/>
                    </a:lnTo>
                    <a:lnTo>
                      <a:pt x="135" y="390"/>
                    </a:lnTo>
                    <a:lnTo>
                      <a:pt x="134" y="390"/>
                    </a:lnTo>
                    <a:lnTo>
                      <a:pt x="134" y="391"/>
                    </a:lnTo>
                    <a:lnTo>
                      <a:pt x="134" y="390"/>
                    </a:lnTo>
                    <a:lnTo>
                      <a:pt x="132" y="390"/>
                    </a:lnTo>
                    <a:lnTo>
                      <a:pt x="128" y="389"/>
                    </a:lnTo>
                    <a:lnTo>
                      <a:pt x="126" y="389"/>
                    </a:lnTo>
                    <a:lnTo>
                      <a:pt x="126" y="387"/>
                    </a:lnTo>
                    <a:lnTo>
                      <a:pt x="124" y="387"/>
                    </a:lnTo>
                    <a:lnTo>
                      <a:pt x="123" y="387"/>
                    </a:lnTo>
                    <a:lnTo>
                      <a:pt x="122" y="387"/>
                    </a:lnTo>
                    <a:lnTo>
                      <a:pt x="122" y="389"/>
                    </a:lnTo>
                    <a:lnTo>
                      <a:pt x="120" y="389"/>
                    </a:lnTo>
                    <a:lnTo>
                      <a:pt x="120" y="390"/>
                    </a:lnTo>
                    <a:lnTo>
                      <a:pt x="119" y="390"/>
                    </a:lnTo>
                    <a:lnTo>
                      <a:pt x="119" y="391"/>
                    </a:lnTo>
                    <a:lnTo>
                      <a:pt x="120" y="391"/>
                    </a:lnTo>
                    <a:lnTo>
                      <a:pt x="120" y="393"/>
                    </a:lnTo>
                    <a:lnTo>
                      <a:pt x="119" y="393"/>
                    </a:lnTo>
                    <a:lnTo>
                      <a:pt x="120" y="394"/>
                    </a:lnTo>
                    <a:lnTo>
                      <a:pt x="119" y="394"/>
                    </a:lnTo>
                    <a:lnTo>
                      <a:pt x="118" y="395"/>
                    </a:lnTo>
                    <a:lnTo>
                      <a:pt x="118" y="397"/>
                    </a:lnTo>
                    <a:lnTo>
                      <a:pt x="117" y="397"/>
                    </a:lnTo>
                    <a:lnTo>
                      <a:pt x="115" y="397"/>
                    </a:lnTo>
                    <a:lnTo>
                      <a:pt x="115" y="398"/>
                    </a:lnTo>
                    <a:lnTo>
                      <a:pt x="114" y="398"/>
                    </a:lnTo>
                    <a:lnTo>
                      <a:pt x="113" y="398"/>
                    </a:lnTo>
                    <a:lnTo>
                      <a:pt x="111" y="398"/>
                    </a:lnTo>
                    <a:lnTo>
                      <a:pt x="111" y="399"/>
                    </a:lnTo>
                    <a:lnTo>
                      <a:pt x="110" y="399"/>
                    </a:lnTo>
                    <a:lnTo>
                      <a:pt x="109" y="399"/>
                    </a:lnTo>
                    <a:lnTo>
                      <a:pt x="107" y="399"/>
                    </a:lnTo>
                    <a:lnTo>
                      <a:pt x="107" y="400"/>
                    </a:lnTo>
                    <a:lnTo>
                      <a:pt x="106" y="400"/>
                    </a:lnTo>
                    <a:lnTo>
                      <a:pt x="105" y="400"/>
                    </a:lnTo>
                    <a:lnTo>
                      <a:pt x="105" y="402"/>
                    </a:lnTo>
                    <a:lnTo>
                      <a:pt x="103" y="402"/>
                    </a:lnTo>
                    <a:lnTo>
                      <a:pt x="102" y="402"/>
                    </a:lnTo>
                    <a:lnTo>
                      <a:pt x="101" y="402"/>
                    </a:lnTo>
                    <a:lnTo>
                      <a:pt x="101" y="400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6" y="402"/>
                    </a:lnTo>
                    <a:lnTo>
                      <a:pt x="94" y="402"/>
                    </a:lnTo>
                    <a:lnTo>
                      <a:pt x="93" y="402"/>
                    </a:lnTo>
                    <a:lnTo>
                      <a:pt x="90" y="403"/>
                    </a:lnTo>
                    <a:lnTo>
                      <a:pt x="89" y="403"/>
                    </a:lnTo>
                    <a:lnTo>
                      <a:pt x="88" y="403"/>
                    </a:lnTo>
                    <a:lnTo>
                      <a:pt x="86" y="403"/>
                    </a:lnTo>
                    <a:lnTo>
                      <a:pt x="88" y="402"/>
                    </a:lnTo>
                    <a:lnTo>
                      <a:pt x="88" y="400"/>
                    </a:lnTo>
                    <a:lnTo>
                      <a:pt x="88" y="399"/>
                    </a:lnTo>
                    <a:lnTo>
                      <a:pt x="88" y="398"/>
                    </a:lnTo>
                    <a:lnTo>
                      <a:pt x="89" y="397"/>
                    </a:lnTo>
                    <a:lnTo>
                      <a:pt x="89" y="395"/>
                    </a:lnTo>
                    <a:lnTo>
                      <a:pt x="89" y="394"/>
                    </a:lnTo>
                    <a:lnTo>
                      <a:pt x="89" y="393"/>
                    </a:lnTo>
                    <a:lnTo>
                      <a:pt x="89" y="391"/>
                    </a:lnTo>
                    <a:lnTo>
                      <a:pt x="88" y="391"/>
                    </a:lnTo>
                    <a:lnTo>
                      <a:pt x="86" y="391"/>
                    </a:lnTo>
                    <a:lnTo>
                      <a:pt x="85" y="391"/>
                    </a:lnTo>
                    <a:lnTo>
                      <a:pt x="84" y="391"/>
                    </a:lnTo>
                    <a:lnTo>
                      <a:pt x="84" y="390"/>
                    </a:lnTo>
                    <a:lnTo>
                      <a:pt x="83" y="390"/>
                    </a:lnTo>
                    <a:lnTo>
                      <a:pt x="81" y="390"/>
                    </a:lnTo>
                    <a:lnTo>
                      <a:pt x="81" y="389"/>
                    </a:lnTo>
                    <a:lnTo>
                      <a:pt x="83" y="387"/>
                    </a:lnTo>
                    <a:lnTo>
                      <a:pt x="83" y="386"/>
                    </a:lnTo>
                    <a:lnTo>
                      <a:pt x="83" y="385"/>
                    </a:lnTo>
                    <a:lnTo>
                      <a:pt x="84" y="383"/>
                    </a:lnTo>
                    <a:lnTo>
                      <a:pt x="84" y="382"/>
                    </a:lnTo>
                    <a:lnTo>
                      <a:pt x="85" y="382"/>
                    </a:lnTo>
                    <a:lnTo>
                      <a:pt x="85" y="381"/>
                    </a:lnTo>
                    <a:lnTo>
                      <a:pt x="86" y="381"/>
                    </a:lnTo>
                    <a:lnTo>
                      <a:pt x="88" y="381"/>
                    </a:lnTo>
                    <a:lnTo>
                      <a:pt x="88" y="380"/>
                    </a:lnTo>
                    <a:lnTo>
                      <a:pt x="86" y="380"/>
                    </a:lnTo>
                    <a:lnTo>
                      <a:pt x="86" y="378"/>
                    </a:lnTo>
                    <a:lnTo>
                      <a:pt x="85" y="378"/>
                    </a:lnTo>
                    <a:lnTo>
                      <a:pt x="84" y="377"/>
                    </a:lnTo>
                    <a:lnTo>
                      <a:pt x="83" y="377"/>
                    </a:lnTo>
                    <a:lnTo>
                      <a:pt x="83" y="376"/>
                    </a:lnTo>
                    <a:lnTo>
                      <a:pt x="83" y="374"/>
                    </a:lnTo>
                    <a:lnTo>
                      <a:pt x="84" y="374"/>
                    </a:lnTo>
                    <a:lnTo>
                      <a:pt x="84" y="373"/>
                    </a:lnTo>
                    <a:lnTo>
                      <a:pt x="84" y="372"/>
                    </a:lnTo>
                    <a:lnTo>
                      <a:pt x="83" y="372"/>
                    </a:lnTo>
                    <a:lnTo>
                      <a:pt x="83" y="370"/>
                    </a:lnTo>
                    <a:lnTo>
                      <a:pt x="81" y="370"/>
                    </a:lnTo>
                    <a:lnTo>
                      <a:pt x="80" y="370"/>
                    </a:lnTo>
                    <a:lnTo>
                      <a:pt x="79" y="369"/>
                    </a:lnTo>
                    <a:lnTo>
                      <a:pt x="77" y="369"/>
                    </a:lnTo>
                    <a:lnTo>
                      <a:pt x="76" y="369"/>
                    </a:lnTo>
                    <a:lnTo>
                      <a:pt x="75" y="369"/>
                    </a:lnTo>
                    <a:lnTo>
                      <a:pt x="73" y="369"/>
                    </a:lnTo>
                    <a:lnTo>
                      <a:pt x="72" y="369"/>
                    </a:lnTo>
                    <a:lnTo>
                      <a:pt x="71" y="369"/>
                    </a:lnTo>
                    <a:lnTo>
                      <a:pt x="71" y="368"/>
                    </a:lnTo>
                    <a:lnTo>
                      <a:pt x="69" y="368"/>
                    </a:lnTo>
                    <a:lnTo>
                      <a:pt x="68" y="366"/>
                    </a:lnTo>
                    <a:lnTo>
                      <a:pt x="68" y="365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7" y="363"/>
                    </a:lnTo>
                    <a:lnTo>
                      <a:pt x="67" y="361"/>
                    </a:lnTo>
                    <a:lnTo>
                      <a:pt x="67" y="360"/>
                    </a:lnTo>
                    <a:lnTo>
                      <a:pt x="65" y="360"/>
                    </a:lnTo>
                    <a:lnTo>
                      <a:pt x="65" y="359"/>
                    </a:lnTo>
                    <a:lnTo>
                      <a:pt x="64" y="359"/>
                    </a:lnTo>
                    <a:lnTo>
                      <a:pt x="63" y="357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59" y="355"/>
                    </a:lnTo>
                    <a:lnTo>
                      <a:pt x="58" y="355"/>
                    </a:lnTo>
                    <a:lnTo>
                      <a:pt x="56" y="353"/>
                    </a:lnTo>
                    <a:lnTo>
                      <a:pt x="55" y="353"/>
                    </a:lnTo>
                    <a:lnTo>
                      <a:pt x="54" y="352"/>
                    </a:lnTo>
                    <a:lnTo>
                      <a:pt x="51" y="351"/>
                    </a:lnTo>
                    <a:lnTo>
                      <a:pt x="50" y="351"/>
                    </a:lnTo>
                    <a:lnTo>
                      <a:pt x="48" y="351"/>
                    </a:lnTo>
                    <a:lnTo>
                      <a:pt x="48" y="349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8" y="351"/>
                    </a:lnTo>
                    <a:lnTo>
                      <a:pt x="47" y="351"/>
                    </a:lnTo>
                    <a:lnTo>
                      <a:pt x="46" y="352"/>
                    </a:lnTo>
                    <a:lnTo>
                      <a:pt x="45" y="352"/>
                    </a:lnTo>
                    <a:lnTo>
                      <a:pt x="43" y="352"/>
                    </a:lnTo>
                    <a:lnTo>
                      <a:pt x="42" y="352"/>
                    </a:lnTo>
                    <a:lnTo>
                      <a:pt x="41" y="352"/>
                    </a:lnTo>
                    <a:lnTo>
                      <a:pt x="39" y="352"/>
                    </a:lnTo>
                    <a:lnTo>
                      <a:pt x="38" y="352"/>
                    </a:lnTo>
                    <a:lnTo>
                      <a:pt x="38" y="353"/>
                    </a:lnTo>
                    <a:lnTo>
                      <a:pt x="35" y="355"/>
                    </a:lnTo>
                    <a:lnTo>
                      <a:pt x="34" y="355"/>
                    </a:lnTo>
                    <a:lnTo>
                      <a:pt x="33" y="355"/>
                    </a:lnTo>
                    <a:lnTo>
                      <a:pt x="31" y="355"/>
                    </a:lnTo>
                    <a:lnTo>
                      <a:pt x="31" y="353"/>
                    </a:lnTo>
                    <a:lnTo>
                      <a:pt x="30" y="353"/>
                    </a:lnTo>
                    <a:lnTo>
                      <a:pt x="29" y="353"/>
                    </a:lnTo>
                    <a:lnTo>
                      <a:pt x="28" y="353"/>
                    </a:lnTo>
                    <a:lnTo>
                      <a:pt x="26" y="353"/>
                    </a:lnTo>
                    <a:lnTo>
                      <a:pt x="26" y="352"/>
                    </a:lnTo>
                    <a:lnTo>
                      <a:pt x="25" y="352"/>
                    </a:lnTo>
                    <a:lnTo>
                      <a:pt x="24" y="352"/>
                    </a:lnTo>
                    <a:lnTo>
                      <a:pt x="22" y="352"/>
                    </a:lnTo>
                    <a:lnTo>
                      <a:pt x="22" y="351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18" y="351"/>
                    </a:lnTo>
                    <a:lnTo>
                      <a:pt x="18" y="349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6" y="348"/>
                    </a:lnTo>
                    <a:lnTo>
                      <a:pt x="14" y="348"/>
                    </a:lnTo>
                    <a:lnTo>
                      <a:pt x="13" y="347"/>
                    </a:lnTo>
                    <a:lnTo>
                      <a:pt x="13" y="345"/>
                    </a:lnTo>
                    <a:lnTo>
                      <a:pt x="12" y="345"/>
                    </a:lnTo>
                    <a:lnTo>
                      <a:pt x="12" y="344"/>
                    </a:lnTo>
                    <a:lnTo>
                      <a:pt x="11" y="344"/>
                    </a:lnTo>
                    <a:lnTo>
                      <a:pt x="11" y="343"/>
                    </a:lnTo>
                    <a:lnTo>
                      <a:pt x="9" y="343"/>
                    </a:lnTo>
                    <a:lnTo>
                      <a:pt x="9" y="342"/>
                    </a:lnTo>
                    <a:lnTo>
                      <a:pt x="9" y="340"/>
                    </a:lnTo>
                    <a:lnTo>
                      <a:pt x="8" y="340"/>
                    </a:lnTo>
                    <a:lnTo>
                      <a:pt x="7" y="340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3" y="339"/>
                    </a:lnTo>
                    <a:lnTo>
                      <a:pt x="3" y="338"/>
                    </a:lnTo>
                    <a:lnTo>
                      <a:pt x="1" y="338"/>
                    </a:lnTo>
                    <a:lnTo>
                      <a:pt x="1" y="336"/>
                    </a:lnTo>
                    <a:lnTo>
                      <a:pt x="1" y="335"/>
                    </a:lnTo>
                    <a:lnTo>
                      <a:pt x="0" y="335"/>
                    </a:lnTo>
                    <a:lnTo>
                      <a:pt x="0" y="334"/>
                    </a:lnTo>
                    <a:lnTo>
                      <a:pt x="0" y="332"/>
                    </a:lnTo>
                    <a:lnTo>
                      <a:pt x="0" y="331"/>
                    </a:lnTo>
                    <a:lnTo>
                      <a:pt x="0" y="330"/>
                    </a:lnTo>
                    <a:lnTo>
                      <a:pt x="1" y="330"/>
                    </a:lnTo>
                    <a:lnTo>
                      <a:pt x="1" y="328"/>
                    </a:lnTo>
                    <a:lnTo>
                      <a:pt x="1" y="327"/>
                    </a:lnTo>
                    <a:lnTo>
                      <a:pt x="1" y="326"/>
                    </a:lnTo>
                    <a:lnTo>
                      <a:pt x="3" y="326"/>
                    </a:lnTo>
                    <a:lnTo>
                      <a:pt x="4" y="326"/>
                    </a:lnTo>
                    <a:lnTo>
                      <a:pt x="4" y="325"/>
                    </a:lnTo>
                    <a:lnTo>
                      <a:pt x="4" y="323"/>
                    </a:lnTo>
                    <a:lnTo>
                      <a:pt x="7" y="317"/>
                    </a:lnTo>
                    <a:lnTo>
                      <a:pt x="9" y="313"/>
                    </a:lnTo>
                    <a:lnTo>
                      <a:pt x="9" y="311"/>
                    </a:lnTo>
                    <a:lnTo>
                      <a:pt x="9" y="310"/>
                    </a:lnTo>
                    <a:lnTo>
                      <a:pt x="11" y="308"/>
                    </a:lnTo>
                    <a:lnTo>
                      <a:pt x="11" y="306"/>
                    </a:lnTo>
                    <a:lnTo>
                      <a:pt x="11" y="305"/>
                    </a:lnTo>
                    <a:lnTo>
                      <a:pt x="12" y="304"/>
                    </a:lnTo>
                    <a:lnTo>
                      <a:pt x="12" y="302"/>
                    </a:lnTo>
                    <a:lnTo>
                      <a:pt x="12" y="300"/>
                    </a:lnTo>
                    <a:lnTo>
                      <a:pt x="13" y="300"/>
                    </a:lnTo>
                    <a:lnTo>
                      <a:pt x="14" y="298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8" y="292"/>
                    </a:lnTo>
                    <a:lnTo>
                      <a:pt x="20" y="291"/>
                    </a:lnTo>
                    <a:lnTo>
                      <a:pt x="22" y="289"/>
                    </a:lnTo>
                    <a:lnTo>
                      <a:pt x="22" y="288"/>
                    </a:lnTo>
                    <a:lnTo>
                      <a:pt x="21" y="288"/>
                    </a:lnTo>
                    <a:lnTo>
                      <a:pt x="22" y="288"/>
                    </a:lnTo>
                    <a:lnTo>
                      <a:pt x="22" y="287"/>
                    </a:lnTo>
                    <a:lnTo>
                      <a:pt x="21" y="287"/>
                    </a:lnTo>
                    <a:lnTo>
                      <a:pt x="22" y="287"/>
                    </a:lnTo>
                    <a:lnTo>
                      <a:pt x="22" y="285"/>
                    </a:lnTo>
                    <a:lnTo>
                      <a:pt x="24" y="285"/>
                    </a:lnTo>
                    <a:lnTo>
                      <a:pt x="24" y="284"/>
                    </a:lnTo>
                    <a:lnTo>
                      <a:pt x="25" y="284"/>
                    </a:lnTo>
                    <a:lnTo>
                      <a:pt x="26" y="284"/>
                    </a:lnTo>
                    <a:lnTo>
                      <a:pt x="28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9" y="281"/>
                    </a:lnTo>
                    <a:lnTo>
                      <a:pt x="28" y="281"/>
                    </a:lnTo>
                    <a:lnTo>
                      <a:pt x="26" y="281"/>
                    </a:lnTo>
                    <a:lnTo>
                      <a:pt x="26" y="280"/>
                    </a:lnTo>
                    <a:lnTo>
                      <a:pt x="26" y="279"/>
                    </a:lnTo>
                    <a:lnTo>
                      <a:pt x="28" y="279"/>
                    </a:lnTo>
                    <a:lnTo>
                      <a:pt x="26" y="279"/>
                    </a:lnTo>
                    <a:lnTo>
                      <a:pt x="26" y="277"/>
                    </a:lnTo>
                    <a:lnTo>
                      <a:pt x="28" y="277"/>
                    </a:lnTo>
                    <a:lnTo>
                      <a:pt x="28" y="276"/>
                    </a:lnTo>
                    <a:lnTo>
                      <a:pt x="26" y="276"/>
                    </a:lnTo>
                    <a:lnTo>
                      <a:pt x="26" y="275"/>
                    </a:lnTo>
                    <a:lnTo>
                      <a:pt x="28" y="275"/>
                    </a:lnTo>
                    <a:lnTo>
                      <a:pt x="29" y="274"/>
                    </a:lnTo>
                    <a:lnTo>
                      <a:pt x="28" y="274"/>
                    </a:lnTo>
                    <a:lnTo>
                      <a:pt x="29" y="274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30" y="271"/>
                    </a:lnTo>
                    <a:lnTo>
                      <a:pt x="31" y="271"/>
                    </a:lnTo>
                    <a:lnTo>
                      <a:pt x="33" y="271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4" y="270"/>
                    </a:lnTo>
                    <a:lnTo>
                      <a:pt x="34" y="268"/>
                    </a:lnTo>
                    <a:lnTo>
                      <a:pt x="35" y="268"/>
                    </a:lnTo>
                    <a:lnTo>
                      <a:pt x="34" y="267"/>
                    </a:lnTo>
                    <a:lnTo>
                      <a:pt x="35" y="267"/>
                    </a:lnTo>
                    <a:lnTo>
                      <a:pt x="35" y="266"/>
                    </a:lnTo>
                    <a:lnTo>
                      <a:pt x="37" y="266"/>
                    </a:lnTo>
                    <a:lnTo>
                      <a:pt x="37" y="267"/>
                    </a:lnTo>
                    <a:lnTo>
                      <a:pt x="38" y="266"/>
                    </a:lnTo>
                    <a:lnTo>
                      <a:pt x="37" y="266"/>
                    </a:lnTo>
                    <a:lnTo>
                      <a:pt x="38" y="266"/>
                    </a:lnTo>
                    <a:lnTo>
                      <a:pt x="38" y="264"/>
                    </a:lnTo>
                    <a:lnTo>
                      <a:pt x="38" y="263"/>
                    </a:lnTo>
                    <a:lnTo>
                      <a:pt x="38" y="262"/>
                    </a:lnTo>
                    <a:lnTo>
                      <a:pt x="37" y="262"/>
                    </a:lnTo>
                    <a:lnTo>
                      <a:pt x="37" y="260"/>
                    </a:lnTo>
                    <a:lnTo>
                      <a:pt x="38" y="260"/>
                    </a:lnTo>
                    <a:lnTo>
                      <a:pt x="39" y="260"/>
                    </a:lnTo>
                    <a:lnTo>
                      <a:pt x="39" y="259"/>
                    </a:lnTo>
                    <a:lnTo>
                      <a:pt x="39" y="258"/>
                    </a:lnTo>
                    <a:lnTo>
                      <a:pt x="41" y="258"/>
                    </a:lnTo>
                    <a:lnTo>
                      <a:pt x="42" y="258"/>
                    </a:lnTo>
                    <a:lnTo>
                      <a:pt x="42" y="256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3" y="254"/>
                    </a:lnTo>
                    <a:lnTo>
                      <a:pt x="42" y="254"/>
                    </a:lnTo>
                    <a:lnTo>
                      <a:pt x="41" y="253"/>
                    </a:lnTo>
                    <a:lnTo>
                      <a:pt x="41" y="251"/>
                    </a:lnTo>
                    <a:lnTo>
                      <a:pt x="41" y="250"/>
                    </a:lnTo>
                    <a:lnTo>
                      <a:pt x="39" y="250"/>
                    </a:lnTo>
                    <a:lnTo>
                      <a:pt x="39" y="249"/>
                    </a:lnTo>
                    <a:lnTo>
                      <a:pt x="38" y="249"/>
                    </a:lnTo>
                    <a:lnTo>
                      <a:pt x="38" y="247"/>
                    </a:lnTo>
                    <a:lnTo>
                      <a:pt x="37" y="247"/>
                    </a:lnTo>
                    <a:lnTo>
                      <a:pt x="37" y="246"/>
                    </a:lnTo>
                    <a:lnTo>
                      <a:pt x="35" y="24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90" name="Freeform 56">
                <a:extLst>
                  <a:ext uri="{FF2B5EF4-FFF2-40B4-BE49-F238E27FC236}">
                    <a16:creationId xmlns:a16="http://schemas.microsoft.com/office/drawing/2014/main" id="{42D04F3F-0CE7-C8B4-6C28-499AF9AEC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53"/>
                <a:ext cx="588" cy="486"/>
              </a:xfrm>
              <a:custGeom>
                <a:avLst/>
                <a:gdLst>
                  <a:gd name="T0" fmla="*/ 475 w 588"/>
                  <a:gd name="T1" fmla="*/ 421 h 486"/>
                  <a:gd name="T2" fmla="*/ 460 w 588"/>
                  <a:gd name="T3" fmla="*/ 439 h 486"/>
                  <a:gd name="T4" fmla="*/ 437 w 588"/>
                  <a:gd name="T5" fmla="*/ 448 h 486"/>
                  <a:gd name="T6" fmla="*/ 411 w 588"/>
                  <a:gd name="T7" fmla="*/ 457 h 486"/>
                  <a:gd name="T8" fmla="*/ 392 w 588"/>
                  <a:gd name="T9" fmla="*/ 476 h 486"/>
                  <a:gd name="T10" fmla="*/ 368 w 588"/>
                  <a:gd name="T11" fmla="*/ 479 h 486"/>
                  <a:gd name="T12" fmla="*/ 351 w 588"/>
                  <a:gd name="T13" fmla="*/ 485 h 486"/>
                  <a:gd name="T14" fmla="*/ 344 w 588"/>
                  <a:gd name="T15" fmla="*/ 470 h 486"/>
                  <a:gd name="T16" fmla="*/ 322 w 588"/>
                  <a:gd name="T17" fmla="*/ 461 h 486"/>
                  <a:gd name="T18" fmla="*/ 295 w 588"/>
                  <a:gd name="T19" fmla="*/ 435 h 486"/>
                  <a:gd name="T20" fmla="*/ 263 w 588"/>
                  <a:gd name="T21" fmla="*/ 421 h 486"/>
                  <a:gd name="T22" fmla="*/ 234 w 588"/>
                  <a:gd name="T23" fmla="*/ 411 h 486"/>
                  <a:gd name="T24" fmla="*/ 190 w 588"/>
                  <a:gd name="T25" fmla="*/ 400 h 486"/>
                  <a:gd name="T26" fmla="*/ 13 w 588"/>
                  <a:gd name="T27" fmla="*/ 367 h 486"/>
                  <a:gd name="T28" fmla="*/ 17 w 588"/>
                  <a:gd name="T29" fmla="*/ 355 h 486"/>
                  <a:gd name="T30" fmla="*/ 43 w 588"/>
                  <a:gd name="T31" fmla="*/ 363 h 486"/>
                  <a:gd name="T32" fmla="*/ 62 w 588"/>
                  <a:gd name="T33" fmla="*/ 360 h 486"/>
                  <a:gd name="T34" fmla="*/ 77 w 588"/>
                  <a:gd name="T35" fmla="*/ 352 h 486"/>
                  <a:gd name="T36" fmla="*/ 98 w 588"/>
                  <a:gd name="T37" fmla="*/ 358 h 486"/>
                  <a:gd name="T38" fmla="*/ 114 w 588"/>
                  <a:gd name="T39" fmla="*/ 358 h 486"/>
                  <a:gd name="T40" fmla="*/ 131 w 588"/>
                  <a:gd name="T41" fmla="*/ 350 h 486"/>
                  <a:gd name="T42" fmla="*/ 124 w 588"/>
                  <a:gd name="T43" fmla="*/ 330 h 486"/>
                  <a:gd name="T44" fmla="*/ 121 w 588"/>
                  <a:gd name="T45" fmla="*/ 309 h 486"/>
                  <a:gd name="T46" fmla="*/ 111 w 588"/>
                  <a:gd name="T47" fmla="*/ 296 h 486"/>
                  <a:gd name="T48" fmla="*/ 117 w 588"/>
                  <a:gd name="T49" fmla="*/ 274 h 486"/>
                  <a:gd name="T50" fmla="*/ 145 w 588"/>
                  <a:gd name="T51" fmla="*/ 275 h 486"/>
                  <a:gd name="T52" fmla="*/ 172 w 588"/>
                  <a:gd name="T53" fmla="*/ 245 h 486"/>
                  <a:gd name="T54" fmla="*/ 182 w 588"/>
                  <a:gd name="T55" fmla="*/ 220 h 486"/>
                  <a:gd name="T56" fmla="*/ 186 w 588"/>
                  <a:gd name="T57" fmla="*/ 206 h 486"/>
                  <a:gd name="T58" fmla="*/ 182 w 588"/>
                  <a:gd name="T59" fmla="*/ 181 h 486"/>
                  <a:gd name="T60" fmla="*/ 185 w 588"/>
                  <a:gd name="T61" fmla="*/ 168 h 486"/>
                  <a:gd name="T62" fmla="*/ 191 w 588"/>
                  <a:gd name="T63" fmla="*/ 153 h 486"/>
                  <a:gd name="T64" fmla="*/ 177 w 588"/>
                  <a:gd name="T65" fmla="*/ 138 h 486"/>
                  <a:gd name="T66" fmla="*/ 189 w 588"/>
                  <a:gd name="T67" fmla="*/ 119 h 486"/>
                  <a:gd name="T68" fmla="*/ 211 w 588"/>
                  <a:gd name="T69" fmla="*/ 122 h 486"/>
                  <a:gd name="T70" fmla="*/ 203 w 588"/>
                  <a:gd name="T71" fmla="*/ 109 h 486"/>
                  <a:gd name="T72" fmla="*/ 210 w 588"/>
                  <a:gd name="T73" fmla="*/ 80 h 486"/>
                  <a:gd name="T74" fmla="*/ 194 w 588"/>
                  <a:gd name="T75" fmla="*/ 53 h 486"/>
                  <a:gd name="T76" fmla="*/ 210 w 588"/>
                  <a:gd name="T77" fmla="*/ 28 h 486"/>
                  <a:gd name="T78" fmla="*/ 228 w 588"/>
                  <a:gd name="T79" fmla="*/ 13 h 486"/>
                  <a:gd name="T80" fmla="*/ 253 w 588"/>
                  <a:gd name="T81" fmla="*/ 23 h 486"/>
                  <a:gd name="T82" fmla="*/ 280 w 588"/>
                  <a:gd name="T83" fmla="*/ 16 h 486"/>
                  <a:gd name="T84" fmla="*/ 304 w 588"/>
                  <a:gd name="T85" fmla="*/ 0 h 486"/>
                  <a:gd name="T86" fmla="*/ 327 w 588"/>
                  <a:gd name="T87" fmla="*/ 13 h 486"/>
                  <a:gd name="T88" fmla="*/ 374 w 588"/>
                  <a:gd name="T89" fmla="*/ 40 h 486"/>
                  <a:gd name="T90" fmla="*/ 403 w 588"/>
                  <a:gd name="T91" fmla="*/ 68 h 486"/>
                  <a:gd name="T92" fmla="*/ 428 w 588"/>
                  <a:gd name="T93" fmla="*/ 92 h 486"/>
                  <a:gd name="T94" fmla="*/ 443 w 588"/>
                  <a:gd name="T95" fmla="*/ 105 h 486"/>
                  <a:gd name="T96" fmla="*/ 440 w 588"/>
                  <a:gd name="T97" fmla="*/ 123 h 486"/>
                  <a:gd name="T98" fmla="*/ 444 w 588"/>
                  <a:gd name="T99" fmla="*/ 146 h 486"/>
                  <a:gd name="T100" fmla="*/ 444 w 588"/>
                  <a:gd name="T101" fmla="*/ 169 h 486"/>
                  <a:gd name="T102" fmla="*/ 481 w 588"/>
                  <a:gd name="T103" fmla="*/ 177 h 486"/>
                  <a:gd name="T104" fmla="*/ 501 w 588"/>
                  <a:gd name="T105" fmla="*/ 184 h 486"/>
                  <a:gd name="T106" fmla="*/ 522 w 588"/>
                  <a:gd name="T107" fmla="*/ 203 h 486"/>
                  <a:gd name="T108" fmla="*/ 515 w 588"/>
                  <a:gd name="T109" fmla="*/ 228 h 486"/>
                  <a:gd name="T110" fmla="*/ 511 w 588"/>
                  <a:gd name="T111" fmla="*/ 252 h 486"/>
                  <a:gd name="T112" fmla="*/ 533 w 588"/>
                  <a:gd name="T113" fmla="*/ 254 h 486"/>
                  <a:gd name="T114" fmla="*/ 562 w 588"/>
                  <a:gd name="T115" fmla="*/ 263 h 486"/>
                  <a:gd name="T116" fmla="*/ 579 w 588"/>
                  <a:gd name="T117" fmla="*/ 296 h 486"/>
                  <a:gd name="T118" fmla="*/ 559 w 588"/>
                  <a:gd name="T119" fmla="*/ 324 h 486"/>
                  <a:gd name="T120" fmla="*/ 545 w 588"/>
                  <a:gd name="T121" fmla="*/ 337 h 486"/>
                  <a:gd name="T122" fmla="*/ 526 w 588"/>
                  <a:gd name="T123" fmla="*/ 384 h 486"/>
                  <a:gd name="T124" fmla="*/ 507 w 588"/>
                  <a:gd name="T125" fmla="*/ 40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8" h="486">
                    <a:moveTo>
                      <a:pt x="494" y="407"/>
                    </a:moveTo>
                    <a:lnTo>
                      <a:pt x="492" y="407"/>
                    </a:lnTo>
                    <a:lnTo>
                      <a:pt x="491" y="407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88" y="409"/>
                    </a:lnTo>
                    <a:lnTo>
                      <a:pt x="487" y="409"/>
                    </a:lnTo>
                    <a:lnTo>
                      <a:pt x="487" y="410"/>
                    </a:lnTo>
                    <a:lnTo>
                      <a:pt x="486" y="410"/>
                    </a:lnTo>
                    <a:lnTo>
                      <a:pt x="484" y="410"/>
                    </a:lnTo>
                    <a:lnTo>
                      <a:pt x="484" y="411"/>
                    </a:lnTo>
                    <a:lnTo>
                      <a:pt x="483" y="411"/>
                    </a:lnTo>
                    <a:lnTo>
                      <a:pt x="483" y="413"/>
                    </a:lnTo>
                    <a:lnTo>
                      <a:pt x="483" y="414"/>
                    </a:lnTo>
                    <a:lnTo>
                      <a:pt x="484" y="414"/>
                    </a:lnTo>
                    <a:lnTo>
                      <a:pt x="483" y="414"/>
                    </a:lnTo>
                    <a:lnTo>
                      <a:pt x="482" y="414"/>
                    </a:lnTo>
                    <a:lnTo>
                      <a:pt x="482" y="415"/>
                    </a:lnTo>
                    <a:lnTo>
                      <a:pt x="482" y="417"/>
                    </a:lnTo>
                    <a:lnTo>
                      <a:pt x="483" y="417"/>
                    </a:lnTo>
                    <a:lnTo>
                      <a:pt x="483" y="418"/>
                    </a:lnTo>
                    <a:lnTo>
                      <a:pt x="482" y="418"/>
                    </a:lnTo>
                    <a:lnTo>
                      <a:pt x="481" y="419"/>
                    </a:lnTo>
                    <a:lnTo>
                      <a:pt x="479" y="419"/>
                    </a:lnTo>
                    <a:lnTo>
                      <a:pt x="478" y="419"/>
                    </a:lnTo>
                    <a:lnTo>
                      <a:pt x="477" y="421"/>
                    </a:lnTo>
                    <a:lnTo>
                      <a:pt x="475" y="421"/>
                    </a:lnTo>
                    <a:lnTo>
                      <a:pt x="475" y="422"/>
                    </a:lnTo>
                    <a:lnTo>
                      <a:pt x="474" y="422"/>
                    </a:lnTo>
                    <a:lnTo>
                      <a:pt x="473" y="422"/>
                    </a:lnTo>
                    <a:lnTo>
                      <a:pt x="473" y="423"/>
                    </a:lnTo>
                    <a:lnTo>
                      <a:pt x="471" y="423"/>
                    </a:lnTo>
                    <a:lnTo>
                      <a:pt x="471" y="424"/>
                    </a:lnTo>
                    <a:lnTo>
                      <a:pt x="470" y="424"/>
                    </a:lnTo>
                    <a:lnTo>
                      <a:pt x="470" y="426"/>
                    </a:lnTo>
                    <a:lnTo>
                      <a:pt x="470" y="427"/>
                    </a:lnTo>
                    <a:lnTo>
                      <a:pt x="470" y="428"/>
                    </a:lnTo>
                    <a:lnTo>
                      <a:pt x="469" y="428"/>
                    </a:lnTo>
                    <a:lnTo>
                      <a:pt x="469" y="430"/>
                    </a:lnTo>
                    <a:lnTo>
                      <a:pt x="469" y="431"/>
                    </a:lnTo>
                    <a:lnTo>
                      <a:pt x="469" y="432"/>
                    </a:lnTo>
                    <a:lnTo>
                      <a:pt x="470" y="432"/>
                    </a:lnTo>
                    <a:lnTo>
                      <a:pt x="470" y="434"/>
                    </a:lnTo>
                    <a:lnTo>
                      <a:pt x="473" y="435"/>
                    </a:lnTo>
                    <a:lnTo>
                      <a:pt x="474" y="434"/>
                    </a:lnTo>
                    <a:lnTo>
                      <a:pt x="474" y="435"/>
                    </a:lnTo>
                    <a:lnTo>
                      <a:pt x="473" y="436"/>
                    </a:lnTo>
                    <a:lnTo>
                      <a:pt x="471" y="436"/>
                    </a:lnTo>
                    <a:lnTo>
                      <a:pt x="469" y="436"/>
                    </a:lnTo>
                    <a:lnTo>
                      <a:pt x="467" y="438"/>
                    </a:lnTo>
                    <a:lnTo>
                      <a:pt x="466" y="438"/>
                    </a:lnTo>
                    <a:lnTo>
                      <a:pt x="465" y="438"/>
                    </a:lnTo>
                    <a:lnTo>
                      <a:pt x="464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0" y="439"/>
                    </a:lnTo>
                    <a:lnTo>
                      <a:pt x="458" y="439"/>
                    </a:lnTo>
                    <a:lnTo>
                      <a:pt x="457" y="439"/>
                    </a:lnTo>
                    <a:lnTo>
                      <a:pt x="456" y="439"/>
                    </a:lnTo>
                    <a:lnTo>
                      <a:pt x="454" y="439"/>
                    </a:lnTo>
                    <a:lnTo>
                      <a:pt x="453" y="439"/>
                    </a:lnTo>
                    <a:lnTo>
                      <a:pt x="453" y="440"/>
                    </a:lnTo>
                    <a:lnTo>
                      <a:pt x="452" y="440"/>
                    </a:lnTo>
                    <a:lnTo>
                      <a:pt x="452" y="439"/>
                    </a:lnTo>
                    <a:lnTo>
                      <a:pt x="450" y="439"/>
                    </a:lnTo>
                    <a:lnTo>
                      <a:pt x="449" y="439"/>
                    </a:lnTo>
                    <a:lnTo>
                      <a:pt x="448" y="439"/>
                    </a:lnTo>
                    <a:lnTo>
                      <a:pt x="446" y="439"/>
                    </a:lnTo>
                    <a:lnTo>
                      <a:pt x="446" y="440"/>
                    </a:lnTo>
                    <a:lnTo>
                      <a:pt x="445" y="440"/>
                    </a:lnTo>
                    <a:lnTo>
                      <a:pt x="445" y="441"/>
                    </a:lnTo>
                    <a:lnTo>
                      <a:pt x="446" y="441"/>
                    </a:lnTo>
                    <a:lnTo>
                      <a:pt x="445" y="441"/>
                    </a:lnTo>
                    <a:lnTo>
                      <a:pt x="444" y="441"/>
                    </a:lnTo>
                    <a:lnTo>
                      <a:pt x="443" y="441"/>
                    </a:lnTo>
                    <a:lnTo>
                      <a:pt x="441" y="443"/>
                    </a:lnTo>
                    <a:lnTo>
                      <a:pt x="440" y="443"/>
                    </a:lnTo>
                    <a:lnTo>
                      <a:pt x="440" y="444"/>
                    </a:lnTo>
                    <a:lnTo>
                      <a:pt x="439" y="444"/>
                    </a:lnTo>
                    <a:lnTo>
                      <a:pt x="439" y="445"/>
                    </a:lnTo>
                    <a:lnTo>
                      <a:pt x="437" y="445"/>
                    </a:lnTo>
                    <a:lnTo>
                      <a:pt x="437" y="447"/>
                    </a:lnTo>
                    <a:lnTo>
                      <a:pt x="439" y="447"/>
                    </a:lnTo>
                    <a:lnTo>
                      <a:pt x="437" y="447"/>
                    </a:lnTo>
                    <a:lnTo>
                      <a:pt x="437" y="448"/>
                    </a:lnTo>
                    <a:lnTo>
                      <a:pt x="436" y="448"/>
                    </a:lnTo>
                    <a:lnTo>
                      <a:pt x="435" y="448"/>
                    </a:lnTo>
                    <a:lnTo>
                      <a:pt x="433" y="448"/>
                    </a:lnTo>
                    <a:lnTo>
                      <a:pt x="432" y="448"/>
                    </a:lnTo>
                    <a:lnTo>
                      <a:pt x="431" y="448"/>
                    </a:lnTo>
                    <a:lnTo>
                      <a:pt x="429" y="448"/>
                    </a:lnTo>
                    <a:lnTo>
                      <a:pt x="429" y="449"/>
                    </a:lnTo>
                    <a:lnTo>
                      <a:pt x="428" y="449"/>
                    </a:lnTo>
                    <a:lnTo>
                      <a:pt x="427" y="449"/>
                    </a:lnTo>
                    <a:lnTo>
                      <a:pt x="426" y="449"/>
                    </a:lnTo>
                    <a:lnTo>
                      <a:pt x="426" y="451"/>
                    </a:lnTo>
                    <a:lnTo>
                      <a:pt x="424" y="451"/>
                    </a:lnTo>
                    <a:lnTo>
                      <a:pt x="423" y="451"/>
                    </a:lnTo>
                    <a:lnTo>
                      <a:pt x="423" y="452"/>
                    </a:lnTo>
                    <a:lnTo>
                      <a:pt x="422" y="452"/>
                    </a:lnTo>
                    <a:lnTo>
                      <a:pt x="422" y="453"/>
                    </a:lnTo>
                    <a:lnTo>
                      <a:pt x="420" y="453"/>
                    </a:lnTo>
                    <a:lnTo>
                      <a:pt x="420" y="455"/>
                    </a:lnTo>
                    <a:lnTo>
                      <a:pt x="419" y="455"/>
                    </a:lnTo>
                    <a:lnTo>
                      <a:pt x="418" y="455"/>
                    </a:lnTo>
                    <a:lnTo>
                      <a:pt x="416" y="455"/>
                    </a:lnTo>
                    <a:lnTo>
                      <a:pt x="415" y="455"/>
                    </a:lnTo>
                    <a:lnTo>
                      <a:pt x="414" y="455"/>
                    </a:lnTo>
                    <a:lnTo>
                      <a:pt x="412" y="455"/>
                    </a:lnTo>
                    <a:lnTo>
                      <a:pt x="412" y="456"/>
                    </a:lnTo>
                    <a:lnTo>
                      <a:pt x="411" y="456"/>
                    </a:lnTo>
                    <a:lnTo>
                      <a:pt x="411" y="457"/>
                    </a:lnTo>
                    <a:lnTo>
                      <a:pt x="410" y="457"/>
                    </a:lnTo>
                    <a:lnTo>
                      <a:pt x="411" y="457"/>
                    </a:lnTo>
                    <a:lnTo>
                      <a:pt x="411" y="458"/>
                    </a:lnTo>
                    <a:lnTo>
                      <a:pt x="411" y="460"/>
                    </a:lnTo>
                    <a:lnTo>
                      <a:pt x="410" y="460"/>
                    </a:lnTo>
                    <a:lnTo>
                      <a:pt x="409" y="460"/>
                    </a:lnTo>
                    <a:lnTo>
                      <a:pt x="407" y="460"/>
                    </a:lnTo>
                    <a:lnTo>
                      <a:pt x="406" y="460"/>
                    </a:lnTo>
                    <a:lnTo>
                      <a:pt x="406" y="461"/>
                    </a:lnTo>
                    <a:lnTo>
                      <a:pt x="405" y="461"/>
                    </a:lnTo>
                    <a:lnTo>
                      <a:pt x="403" y="461"/>
                    </a:lnTo>
                    <a:lnTo>
                      <a:pt x="403" y="462"/>
                    </a:lnTo>
                    <a:lnTo>
                      <a:pt x="403" y="464"/>
                    </a:lnTo>
                    <a:lnTo>
                      <a:pt x="403" y="465"/>
                    </a:lnTo>
                    <a:lnTo>
                      <a:pt x="402" y="465"/>
                    </a:lnTo>
                    <a:lnTo>
                      <a:pt x="402" y="466"/>
                    </a:lnTo>
                    <a:lnTo>
                      <a:pt x="401" y="466"/>
                    </a:lnTo>
                    <a:lnTo>
                      <a:pt x="399" y="466"/>
                    </a:lnTo>
                    <a:lnTo>
                      <a:pt x="399" y="468"/>
                    </a:lnTo>
                    <a:lnTo>
                      <a:pt x="399" y="469"/>
                    </a:lnTo>
                    <a:lnTo>
                      <a:pt x="398" y="469"/>
                    </a:lnTo>
                    <a:lnTo>
                      <a:pt x="398" y="470"/>
                    </a:lnTo>
                    <a:lnTo>
                      <a:pt x="397" y="470"/>
                    </a:lnTo>
                    <a:lnTo>
                      <a:pt x="395" y="470"/>
                    </a:lnTo>
                    <a:lnTo>
                      <a:pt x="397" y="472"/>
                    </a:lnTo>
                    <a:lnTo>
                      <a:pt x="395" y="472"/>
                    </a:lnTo>
                    <a:lnTo>
                      <a:pt x="394" y="473"/>
                    </a:lnTo>
                    <a:lnTo>
                      <a:pt x="393" y="473"/>
                    </a:lnTo>
                    <a:lnTo>
                      <a:pt x="393" y="474"/>
                    </a:lnTo>
                    <a:lnTo>
                      <a:pt x="392" y="474"/>
                    </a:lnTo>
                    <a:lnTo>
                      <a:pt x="392" y="476"/>
                    </a:lnTo>
                    <a:lnTo>
                      <a:pt x="392" y="477"/>
                    </a:lnTo>
                    <a:lnTo>
                      <a:pt x="390" y="477"/>
                    </a:lnTo>
                    <a:lnTo>
                      <a:pt x="392" y="477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0" y="479"/>
                    </a:lnTo>
                    <a:lnTo>
                      <a:pt x="389" y="478"/>
                    </a:lnTo>
                    <a:lnTo>
                      <a:pt x="389" y="479"/>
                    </a:lnTo>
                    <a:lnTo>
                      <a:pt x="388" y="479"/>
                    </a:lnTo>
                    <a:lnTo>
                      <a:pt x="386" y="479"/>
                    </a:lnTo>
                    <a:lnTo>
                      <a:pt x="386" y="478"/>
                    </a:lnTo>
                    <a:lnTo>
                      <a:pt x="385" y="478"/>
                    </a:lnTo>
                    <a:lnTo>
                      <a:pt x="384" y="478"/>
                    </a:lnTo>
                    <a:lnTo>
                      <a:pt x="382" y="478"/>
                    </a:lnTo>
                    <a:lnTo>
                      <a:pt x="380" y="478"/>
                    </a:lnTo>
                    <a:lnTo>
                      <a:pt x="378" y="478"/>
                    </a:lnTo>
                    <a:lnTo>
                      <a:pt x="378" y="479"/>
                    </a:lnTo>
                    <a:lnTo>
                      <a:pt x="377" y="479"/>
                    </a:lnTo>
                    <a:lnTo>
                      <a:pt x="376" y="479"/>
                    </a:lnTo>
                    <a:lnTo>
                      <a:pt x="374" y="479"/>
                    </a:lnTo>
                    <a:lnTo>
                      <a:pt x="373" y="479"/>
                    </a:lnTo>
                    <a:lnTo>
                      <a:pt x="372" y="479"/>
                    </a:lnTo>
                    <a:lnTo>
                      <a:pt x="371" y="479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69" y="479"/>
                    </a:lnTo>
                    <a:lnTo>
                      <a:pt x="368" y="479"/>
                    </a:lnTo>
                    <a:lnTo>
                      <a:pt x="368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5" y="482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3" y="483"/>
                    </a:lnTo>
                    <a:lnTo>
                      <a:pt x="363" y="485"/>
                    </a:lnTo>
                    <a:lnTo>
                      <a:pt x="363" y="483"/>
                    </a:lnTo>
                    <a:lnTo>
                      <a:pt x="361" y="483"/>
                    </a:lnTo>
                    <a:lnTo>
                      <a:pt x="360" y="483"/>
                    </a:lnTo>
                    <a:lnTo>
                      <a:pt x="360" y="482"/>
                    </a:lnTo>
                    <a:lnTo>
                      <a:pt x="359" y="482"/>
                    </a:lnTo>
                    <a:lnTo>
                      <a:pt x="359" y="483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6" y="482"/>
                    </a:lnTo>
                    <a:lnTo>
                      <a:pt x="355" y="482"/>
                    </a:lnTo>
                    <a:lnTo>
                      <a:pt x="354" y="482"/>
                    </a:lnTo>
                    <a:lnTo>
                      <a:pt x="352" y="482"/>
                    </a:lnTo>
                    <a:lnTo>
                      <a:pt x="352" y="483"/>
                    </a:lnTo>
                    <a:lnTo>
                      <a:pt x="351" y="483"/>
                    </a:lnTo>
                    <a:lnTo>
                      <a:pt x="351" y="485"/>
                    </a:lnTo>
                    <a:lnTo>
                      <a:pt x="350" y="485"/>
                    </a:lnTo>
                    <a:lnTo>
                      <a:pt x="350" y="486"/>
                    </a:lnTo>
                    <a:lnTo>
                      <a:pt x="350" y="485"/>
                    </a:lnTo>
                    <a:lnTo>
                      <a:pt x="350" y="483"/>
                    </a:lnTo>
                    <a:lnTo>
                      <a:pt x="351" y="483"/>
                    </a:lnTo>
                    <a:lnTo>
                      <a:pt x="350" y="483"/>
                    </a:lnTo>
                    <a:lnTo>
                      <a:pt x="350" y="482"/>
                    </a:lnTo>
                    <a:lnTo>
                      <a:pt x="347" y="481"/>
                    </a:lnTo>
                    <a:lnTo>
                      <a:pt x="346" y="481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3" y="479"/>
                    </a:lnTo>
                    <a:lnTo>
                      <a:pt x="344" y="479"/>
                    </a:lnTo>
                    <a:lnTo>
                      <a:pt x="343" y="478"/>
                    </a:lnTo>
                    <a:lnTo>
                      <a:pt x="344" y="478"/>
                    </a:lnTo>
                    <a:lnTo>
                      <a:pt x="343" y="478"/>
                    </a:lnTo>
                    <a:lnTo>
                      <a:pt x="343" y="477"/>
                    </a:lnTo>
                    <a:lnTo>
                      <a:pt x="344" y="477"/>
                    </a:lnTo>
                    <a:lnTo>
                      <a:pt x="343" y="477"/>
                    </a:lnTo>
                    <a:lnTo>
                      <a:pt x="343" y="476"/>
                    </a:lnTo>
                    <a:lnTo>
                      <a:pt x="344" y="476"/>
                    </a:lnTo>
                    <a:lnTo>
                      <a:pt x="344" y="474"/>
                    </a:lnTo>
                    <a:lnTo>
                      <a:pt x="346" y="474"/>
                    </a:lnTo>
                    <a:lnTo>
                      <a:pt x="346" y="473"/>
                    </a:lnTo>
                    <a:lnTo>
                      <a:pt x="346" y="472"/>
                    </a:lnTo>
                    <a:lnTo>
                      <a:pt x="344" y="472"/>
                    </a:lnTo>
                    <a:lnTo>
                      <a:pt x="344" y="470"/>
                    </a:lnTo>
                    <a:lnTo>
                      <a:pt x="343" y="470"/>
                    </a:lnTo>
                    <a:lnTo>
                      <a:pt x="342" y="469"/>
                    </a:lnTo>
                    <a:lnTo>
                      <a:pt x="340" y="469"/>
                    </a:lnTo>
                    <a:lnTo>
                      <a:pt x="340" y="468"/>
                    </a:lnTo>
                    <a:lnTo>
                      <a:pt x="339" y="468"/>
                    </a:lnTo>
                    <a:lnTo>
                      <a:pt x="338" y="468"/>
                    </a:lnTo>
                    <a:lnTo>
                      <a:pt x="337" y="468"/>
                    </a:lnTo>
                    <a:lnTo>
                      <a:pt x="335" y="468"/>
                    </a:lnTo>
                    <a:lnTo>
                      <a:pt x="335" y="466"/>
                    </a:lnTo>
                    <a:lnTo>
                      <a:pt x="334" y="466"/>
                    </a:lnTo>
                    <a:lnTo>
                      <a:pt x="333" y="466"/>
                    </a:lnTo>
                    <a:lnTo>
                      <a:pt x="331" y="466"/>
                    </a:lnTo>
                    <a:lnTo>
                      <a:pt x="331" y="465"/>
                    </a:lnTo>
                    <a:lnTo>
                      <a:pt x="330" y="465"/>
                    </a:lnTo>
                    <a:lnTo>
                      <a:pt x="329" y="465"/>
                    </a:lnTo>
                    <a:lnTo>
                      <a:pt x="327" y="465"/>
                    </a:lnTo>
                    <a:lnTo>
                      <a:pt x="326" y="465"/>
                    </a:lnTo>
                    <a:lnTo>
                      <a:pt x="325" y="465"/>
                    </a:lnTo>
                    <a:lnTo>
                      <a:pt x="325" y="466"/>
                    </a:lnTo>
                    <a:lnTo>
                      <a:pt x="323" y="466"/>
                    </a:lnTo>
                    <a:lnTo>
                      <a:pt x="323" y="468"/>
                    </a:lnTo>
                    <a:lnTo>
                      <a:pt x="323" y="466"/>
                    </a:lnTo>
                    <a:lnTo>
                      <a:pt x="323" y="465"/>
                    </a:lnTo>
                    <a:lnTo>
                      <a:pt x="323" y="464"/>
                    </a:lnTo>
                    <a:lnTo>
                      <a:pt x="322" y="464"/>
                    </a:lnTo>
                    <a:lnTo>
                      <a:pt x="322" y="462"/>
                    </a:lnTo>
                    <a:lnTo>
                      <a:pt x="323" y="462"/>
                    </a:lnTo>
                    <a:lnTo>
                      <a:pt x="323" y="461"/>
                    </a:lnTo>
                    <a:lnTo>
                      <a:pt x="322" y="461"/>
                    </a:lnTo>
                    <a:lnTo>
                      <a:pt x="322" y="460"/>
                    </a:lnTo>
                    <a:lnTo>
                      <a:pt x="320" y="458"/>
                    </a:lnTo>
                    <a:lnTo>
                      <a:pt x="318" y="458"/>
                    </a:lnTo>
                    <a:lnTo>
                      <a:pt x="313" y="457"/>
                    </a:lnTo>
                    <a:lnTo>
                      <a:pt x="312" y="457"/>
                    </a:lnTo>
                    <a:lnTo>
                      <a:pt x="312" y="456"/>
                    </a:lnTo>
                    <a:lnTo>
                      <a:pt x="312" y="455"/>
                    </a:lnTo>
                    <a:lnTo>
                      <a:pt x="312" y="453"/>
                    </a:lnTo>
                    <a:lnTo>
                      <a:pt x="310" y="453"/>
                    </a:lnTo>
                    <a:lnTo>
                      <a:pt x="310" y="452"/>
                    </a:lnTo>
                    <a:lnTo>
                      <a:pt x="309" y="451"/>
                    </a:lnTo>
                    <a:lnTo>
                      <a:pt x="308" y="451"/>
                    </a:lnTo>
                    <a:lnTo>
                      <a:pt x="305" y="449"/>
                    </a:lnTo>
                    <a:lnTo>
                      <a:pt x="304" y="448"/>
                    </a:lnTo>
                    <a:lnTo>
                      <a:pt x="302" y="448"/>
                    </a:lnTo>
                    <a:lnTo>
                      <a:pt x="301" y="447"/>
                    </a:lnTo>
                    <a:lnTo>
                      <a:pt x="299" y="447"/>
                    </a:lnTo>
                    <a:lnTo>
                      <a:pt x="299" y="445"/>
                    </a:lnTo>
                    <a:lnTo>
                      <a:pt x="297" y="445"/>
                    </a:lnTo>
                    <a:lnTo>
                      <a:pt x="297" y="444"/>
                    </a:lnTo>
                    <a:lnTo>
                      <a:pt x="299" y="444"/>
                    </a:lnTo>
                    <a:lnTo>
                      <a:pt x="299" y="443"/>
                    </a:lnTo>
                    <a:lnTo>
                      <a:pt x="297" y="440"/>
                    </a:lnTo>
                    <a:lnTo>
                      <a:pt x="297" y="439"/>
                    </a:lnTo>
                    <a:lnTo>
                      <a:pt x="296" y="439"/>
                    </a:lnTo>
                    <a:lnTo>
                      <a:pt x="297" y="438"/>
                    </a:lnTo>
                    <a:lnTo>
                      <a:pt x="296" y="436"/>
                    </a:lnTo>
                    <a:lnTo>
                      <a:pt x="296" y="435"/>
                    </a:lnTo>
                    <a:lnTo>
                      <a:pt x="295" y="435"/>
                    </a:lnTo>
                    <a:lnTo>
                      <a:pt x="293" y="434"/>
                    </a:lnTo>
                    <a:lnTo>
                      <a:pt x="292" y="434"/>
                    </a:lnTo>
                    <a:lnTo>
                      <a:pt x="289" y="432"/>
                    </a:lnTo>
                    <a:lnTo>
                      <a:pt x="289" y="431"/>
                    </a:lnTo>
                    <a:lnTo>
                      <a:pt x="289" y="430"/>
                    </a:lnTo>
                    <a:lnTo>
                      <a:pt x="288" y="430"/>
                    </a:lnTo>
                    <a:lnTo>
                      <a:pt x="287" y="430"/>
                    </a:lnTo>
                    <a:lnTo>
                      <a:pt x="285" y="428"/>
                    </a:lnTo>
                    <a:lnTo>
                      <a:pt x="284" y="428"/>
                    </a:lnTo>
                    <a:lnTo>
                      <a:pt x="283" y="427"/>
                    </a:lnTo>
                    <a:lnTo>
                      <a:pt x="282" y="427"/>
                    </a:lnTo>
                    <a:lnTo>
                      <a:pt x="280" y="427"/>
                    </a:lnTo>
                    <a:lnTo>
                      <a:pt x="280" y="426"/>
                    </a:lnTo>
                    <a:lnTo>
                      <a:pt x="279" y="426"/>
                    </a:lnTo>
                    <a:lnTo>
                      <a:pt x="278" y="426"/>
                    </a:lnTo>
                    <a:lnTo>
                      <a:pt x="276" y="426"/>
                    </a:lnTo>
                    <a:lnTo>
                      <a:pt x="276" y="424"/>
                    </a:lnTo>
                    <a:lnTo>
                      <a:pt x="275" y="424"/>
                    </a:lnTo>
                    <a:lnTo>
                      <a:pt x="274" y="424"/>
                    </a:lnTo>
                    <a:lnTo>
                      <a:pt x="274" y="423"/>
                    </a:lnTo>
                    <a:lnTo>
                      <a:pt x="272" y="423"/>
                    </a:lnTo>
                    <a:lnTo>
                      <a:pt x="271" y="423"/>
                    </a:lnTo>
                    <a:lnTo>
                      <a:pt x="270" y="422"/>
                    </a:lnTo>
                    <a:lnTo>
                      <a:pt x="268" y="422"/>
                    </a:lnTo>
                    <a:lnTo>
                      <a:pt x="267" y="422"/>
                    </a:lnTo>
                    <a:lnTo>
                      <a:pt x="267" y="421"/>
                    </a:lnTo>
                    <a:lnTo>
                      <a:pt x="266" y="421"/>
                    </a:lnTo>
                    <a:lnTo>
                      <a:pt x="265" y="421"/>
                    </a:lnTo>
                    <a:lnTo>
                      <a:pt x="263" y="421"/>
                    </a:lnTo>
                    <a:lnTo>
                      <a:pt x="263" y="419"/>
                    </a:lnTo>
                    <a:lnTo>
                      <a:pt x="262" y="419"/>
                    </a:lnTo>
                    <a:lnTo>
                      <a:pt x="261" y="419"/>
                    </a:lnTo>
                    <a:lnTo>
                      <a:pt x="259" y="419"/>
                    </a:lnTo>
                    <a:lnTo>
                      <a:pt x="259" y="418"/>
                    </a:lnTo>
                    <a:lnTo>
                      <a:pt x="258" y="418"/>
                    </a:lnTo>
                    <a:lnTo>
                      <a:pt x="257" y="418"/>
                    </a:lnTo>
                    <a:lnTo>
                      <a:pt x="255" y="418"/>
                    </a:lnTo>
                    <a:lnTo>
                      <a:pt x="255" y="417"/>
                    </a:lnTo>
                    <a:lnTo>
                      <a:pt x="254" y="417"/>
                    </a:lnTo>
                    <a:lnTo>
                      <a:pt x="253" y="417"/>
                    </a:lnTo>
                    <a:lnTo>
                      <a:pt x="251" y="417"/>
                    </a:lnTo>
                    <a:lnTo>
                      <a:pt x="251" y="415"/>
                    </a:lnTo>
                    <a:lnTo>
                      <a:pt x="250" y="415"/>
                    </a:lnTo>
                    <a:lnTo>
                      <a:pt x="249" y="415"/>
                    </a:lnTo>
                    <a:lnTo>
                      <a:pt x="248" y="415"/>
                    </a:lnTo>
                    <a:lnTo>
                      <a:pt x="246" y="415"/>
                    </a:lnTo>
                    <a:lnTo>
                      <a:pt x="246" y="414"/>
                    </a:lnTo>
                    <a:lnTo>
                      <a:pt x="245" y="414"/>
                    </a:lnTo>
                    <a:lnTo>
                      <a:pt x="244" y="414"/>
                    </a:lnTo>
                    <a:lnTo>
                      <a:pt x="242" y="414"/>
                    </a:lnTo>
                    <a:lnTo>
                      <a:pt x="241" y="414"/>
                    </a:lnTo>
                    <a:lnTo>
                      <a:pt x="241" y="413"/>
                    </a:lnTo>
                    <a:lnTo>
                      <a:pt x="240" y="413"/>
                    </a:lnTo>
                    <a:lnTo>
                      <a:pt x="238" y="413"/>
                    </a:lnTo>
                    <a:lnTo>
                      <a:pt x="237" y="413"/>
                    </a:lnTo>
                    <a:lnTo>
                      <a:pt x="236" y="413"/>
                    </a:lnTo>
                    <a:lnTo>
                      <a:pt x="236" y="411"/>
                    </a:lnTo>
                    <a:lnTo>
                      <a:pt x="234" y="411"/>
                    </a:lnTo>
                    <a:lnTo>
                      <a:pt x="233" y="411"/>
                    </a:lnTo>
                    <a:lnTo>
                      <a:pt x="232" y="411"/>
                    </a:lnTo>
                    <a:lnTo>
                      <a:pt x="230" y="411"/>
                    </a:lnTo>
                    <a:lnTo>
                      <a:pt x="229" y="410"/>
                    </a:lnTo>
                    <a:lnTo>
                      <a:pt x="228" y="410"/>
                    </a:lnTo>
                    <a:lnTo>
                      <a:pt x="227" y="410"/>
                    </a:lnTo>
                    <a:lnTo>
                      <a:pt x="225" y="410"/>
                    </a:lnTo>
                    <a:lnTo>
                      <a:pt x="224" y="410"/>
                    </a:lnTo>
                    <a:lnTo>
                      <a:pt x="224" y="409"/>
                    </a:lnTo>
                    <a:lnTo>
                      <a:pt x="223" y="409"/>
                    </a:lnTo>
                    <a:lnTo>
                      <a:pt x="221" y="409"/>
                    </a:lnTo>
                    <a:lnTo>
                      <a:pt x="220" y="409"/>
                    </a:lnTo>
                    <a:lnTo>
                      <a:pt x="219" y="409"/>
                    </a:lnTo>
                    <a:lnTo>
                      <a:pt x="217" y="409"/>
                    </a:lnTo>
                    <a:lnTo>
                      <a:pt x="217" y="407"/>
                    </a:lnTo>
                    <a:lnTo>
                      <a:pt x="216" y="407"/>
                    </a:lnTo>
                    <a:lnTo>
                      <a:pt x="215" y="407"/>
                    </a:lnTo>
                    <a:lnTo>
                      <a:pt x="213" y="407"/>
                    </a:lnTo>
                    <a:lnTo>
                      <a:pt x="212" y="407"/>
                    </a:lnTo>
                    <a:lnTo>
                      <a:pt x="211" y="407"/>
                    </a:lnTo>
                    <a:lnTo>
                      <a:pt x="211" y="406"/>
                    </a:lnTo>
                    <a:lnTo>
                      <a:pt x="210" y="406"/>
                    </a:lnTo>
                    <a:lnTo>
                      <a:pt x="206" y="406"/>
                    </a:lnTo>
                    <a:lnTo>
                      <a:pt x="202" y="405"/>
                    </a:lnTo>
                    <a:lnTo>
                      <a:pt x="198" y="404"/>
                    </a:lnTo>
                    <a:lnTo>
                      <a:pt x="194" y="402"/>
                    </a:lnTo>
                    <a:lnTo>
                      <a:pt x="191" y="402"/>
                    </a:lnTo>
                    <a:lnTo>
                      <a:pt x="191" y="401"/>
                    </a:lnTo>
                    <a:lnTo>
                      <a:pt x="190" y="400"/>
                    </a:lnTo>
                    <a:lnTo>
                      <a:pt x="189" y="401"/>
                    </a:lnTo>
                    <a:lnTo>
                      <a:pt x="187" y="404"/>
                    </a:lnTo>
                    <a:lnTo>
                      <a:pt x="174" y="404"/>
                    </a:lnTo>
                    <a:lnTo>
                      <a:pt x="164" y="402"/>
                    </a:lnTo>
                    <a:lnTo>
                      <a:pt x="156" y="398"/>
                    </a:lnTo>
                    <a:lnTo>
                      <a:pt x="151" y="396"/>
                    </a:lnTo>
                    <a:lnTo>
                      <a:pt x="141" y="394"/>
                    </a:lnTo>
                    <a:lnTo>
                      <a:pt x="128" y="393"/>
                    </a:lnTo>
                    <a:lnTo>
                      <a:pt x="117" y="389"/>
                    </a:lnTo>
                    <a:lnTo>
                      <a:pt x="106" y="386"/>
                    </a:lnTo>
                    <a:lnTo>
                      <a:pt x="96" y="385"/>
                    </a:lnTo>
                    <a:lnTo>
                      <a:pt x="83" y="383"/>
                    </a:lnTo>
                    <a:lnTo>
                      <a:pt x="69" y="379"/>
                    </a:lnTo>
                    <a:lnTo>
                      <a:pt x="59" y="377"/>
                    </a:lnTo>
                    <a:lnTo>
                      <a:pt x="50" y="376"/>
                    </a:lnTo>
                    <a:lnTo>
                      <a:pt x="39" y="373"/>
                    </a:lnTo>
                    <a:lnTo>
                      <a:pt x="34" y="372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4" y="368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0" y="368"/>
                    </a:lnTo>
                    <a:lnTo>
                      <a:pt x="18" y="368"/>
                    </a:lnTo>
                    <a:lnTo>
                      <a:pt x="17" y="368"/>
                    </a:lnTo>
                    <a:lnTo>
                      <a:pt x="17" y="367"/>
                    </a:lnTo>
                    <a:lnTo>
                      <a:pt x="16" y="367"/>
                    </a:lnTo>
                    <a:lnTo>
                      <a:pt x="14" y="367"/>
                    </a:lnTo>
                    <a:lnTo>
                      <a:pt x="13" y="367"/>
                    </a:lnTo>
                    <a:lnTo>
                      <a:pt x="12" y="367"/>
                    </a:lnTo>
                    <a:lnTo>
                      <a:pt x="11" y="367"/>
                    </a:lnTo>
                    <a:lnTo>
                      <a:pt x="11" y="366"/>
                    </a:lnTo>
                    <a:lnTo>
                      <a:pt x="9" y="366"/>
                    </a:lnTo>
                    <a:lnTo>
                      <a:pt x="8" y="366"/>
                    </a:lnTo>
                    <a:lnTo>
                      <a:pt x="7" y="366"/>
                    </a:lnTo>
                    <a:lnTo>
                      <a:pt x="5" y="366"/>
                    </a:lnTo>
                    <a:lnTo>
                      <a:pt x="4" y="366"/>
                    </a:lnTo>
                    <a:lnTo>
                      <a:pt x="4" y="364"/>
                    </a:lnTo>
                    <a:lnTo>
                      <a:pt x="3" y="364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0" y="355"/>
                    </a:lnTo>
                    <a:lnTo>
                      <a:pt x="1" y="356"/>
                    </a:lnTo>
                    <a:lnTo>
                      <a:pt x="3" y="356"/>
                    </a:lnTo>
                    <a:lnTo>
                      <a:pt x="4" y="356"/>
                    </a:lnTo>
                    <a:lnTo>
                      <a:pt x="5" y="356"/>
                    </a:lnTo>
                    <a:lnTo>
                      <a:pt x="7" y="356"/>
                    </a:lnTo>
                    <a:lnTo>
                      <a:pt x="8" y="356"/>
                    </a:lnTo>
                    <a:lnTo>
                      <a:pt x="9" y="358"/>
                    </a:lnTo>
                    <a:lnTo>
                      <a:pt x="9" y="356"/>
                    </a:lnTo>
                    <a:lnTo>
                      <a:pt x="12" y="356"/>
                    </a:lnTo>
                    <a:lnTo>
                      <a:pt x="13" y="356"/>
                    </a:lnTo>
                    <a:lnTo>
                      <a:pt x="13" y="355"/>
                    </a:lnTo>
                    <a:lnTo>
                      <a:pt x="13" y="354"/>
                    </a:lnTo>
                    <a:lnTo>
                      <a:pt x="14" y="354"/>
                    </a:lnTo>
                    <a:lnTo>
                      <a:pt x="16" y="354"/>
                    </a:lnTo>
                    <a:lnTo>
                      <a:pt x="17" y="354"/>
                    </a:lnTo>
                    <a:lnTo>
                      <a:pt x="17" y="355"/>
                    </a:lnTo>
                    <a:lnTo>
                      <a:pt x="18" y="355"/>
                    </a:lnTo>
                    <a:lnTo>
                      <a:pt x="20" y="355"/>
                    </a:lnTo>
                    <a:lnTo>
                      <a:pt x="21" y="355"/>
                    </a:lnTo>
                    <a:lnTo>
                      <a:pt x="21" y="354"/>
                    </a:lnTo>
                    <a:lnTo>
                      <a:pt x="22" y="354"/>
                    </a:lnTo>
                    <a:lnTo>
                      <a:pt x="22" y="355"/>
                    </a:lnTo>
                    <a:lnTo>
                      <a:pt x="24" y="355"/>
                    </a:lnTo>
                    <a:lnTo>
                      <a:pt x="25" y="355"/>
                    </a:lnTo>
                    <a:lnTo>
                      <a:pt x="26" y="355"/>
                    </a:lnTo>
                    <a:lnTo>
                      <a:pt x="28" y="355"/>
                    </a:lnTo>
                    <a:lnTo>
                      <a:pt x="29" y="355"/>
                    </a:lnTo>
                    <a:lnTo>
                      <a:pt x="30" y="355"/>
                    </a:lnTo>
                    <a:lnTo>
                      <a:pt x="30" y="354"/>
                    </a:lnTo>
                    <a:lnTo>
                      <a:pt x="30" y="355"/>
                    </a:lnTo>
                    <a:lnTo>
                      <a:pt x="31" y="355"/>
                    </a:lnTo>
                    <a:lnTo>
                      <a:pt x="33" y="356"/>
                    </a:lnTo>
                    <a:lnTo>
                      <a:pt x="34" y="356"/>
                    </a:lnTo>
                    <a:lnTo>
                      <a:pt x="35" y="356"/>
                    </a:lnTo>
                    <a:lnTo>
                      <a:pt x="37" y="356"/>
                    </a:lnTo>
                    <a:lnTo>
                      <a:pt x="37" y="358"/>
                    </a:lnTo>
                    <a:lnTo>
                      <a:pt x="38" y="358"/>
                    </a:lnTo>
                    <a:lnTo>
                      <a:pt x="38" y="359"/>
                    </a:lnTo>
                    <a:lnTo>
                      <a:pt x="39" y="359"/>
                    </a:lnTo>
                    <a:lnTo>
                      <a:pt x="39" y="360"/>
                    </a:lnTo>
                    <a:lnTo>
                      <a:pt x="41" y="360"/>
                    </a:lnTo>
                    <a:lnTo>
                      <a:pt x="41" y="362"/>
                    </a:lnTo>
                    <a:lnTo>
                      <a:pt x="42" y="362"/>
                    </a:lnTo>
                    <a:lnTo>
                      <a:pt x="42" y="363"/>
                    </a:lnTo>
                    <a:lnTo>
                      <a:pt x="43" y="363"/>
                    </a:lnTo>
                    <a:lnTo>
                      <a:pt x="43" y="364"/>
                    </a:lnTo>
                    <a:lnTo>
                      <a:pt x="45" y="364"/>
                    </a:lnTo>
                    <a:lnTo>
                      <a:pt x="45" y="366"/>
                    </a:lnTo>
                    <a:lnTo>
                      <a:pt x="46" y="366"/>
                    </a:lnTo>
                    <a:lnTo>
                      <a:pt x="47" y="366"/>
                    </a:lnTo>
                    <a:lnTo>
                      <a:pt x="49" y="366"/>
                    </a:lnTo>
                    <a:lnTo>
                      <a:pt x="50" y="366"/>
                    </a:lnTo>
                    <a:lnTo>
                      <a:pt x="51" y="366"/>
                    </a:lnTo>
                    <a:lnTo>
                      <a:pt x="52" y="366"/>
                    </a:lnTo>
                    <a:lnTo>
                      <a:pt x="54" y="367"/>
                    </a:lnTo>
                    <a:lnTo>
                      <a:pt x="55" y="367"/>
                    </a:lnTo>
                    <a:lnTo>
                      <a:pt x="55" y="366"/>
                    </a:lnTo>
                    <a:lnTo>
                      <a:pt x="56" y="366"/>
                    </a:lnTo>
                    <a:lnTo>
                      <a:pt x="56" y="364"/>
                    </a:lnTo>
                    <a:lnTo>
                      <a:pt x="58" y="364"/>
                    </a:lnTo>
                    <a:lnTo>
                      <a:pt x="58" y="363"/>
                    </a:lnTo>
                    <a:lnTo>
                      <a:pt x="59" y="363"/>
                    </a:lnTo>
                    <a:lnTo>
                      <a:pt x="60" y="363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3" y="362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0" y="360"/>
                    </a:lnTo>
                    <a:lnTo>
                      <a:pt x="62" y="360"/>
                    </a:lnTo>
                    <a:lnTo>
                      <a:pt x="62" y="359"/>
                    </a:lnTo>
                    <a:lnTo>
                      <a:pt x="60" y="359"/>
                    </a:lnTo>
                    <a:lnTo>
                      <a:pt x="60" y="358"/>
                    </a:lnTo>
                    <a:lnTo>
                      <a:pt x="59" y="358"/>
                    </a:lnTo>
                    <a:lnTo>
                      <a:pt x="58" y="358"/>
                    </a:lnTo>
                    <a:lnTo>
                      <a:pt x="58" y="356"/>
                    </a:lnTo>
                    <a:lnTo>
                      <a:pt x="58" y="355"/>
                    </a:lnTo>
                    <a:lnTo>
                      <a:pt x="59" y="354"/>
                    </a:lnTo>
                    <a:lnTo>
                      <a:pt x="59" y="352"/>
                    </a:lnTo>
                    <a:lnTo>
                      <a:pt x="60" y="352"/>
                    </a:lnTo>
                    <a:lnTo>
                      <a:pt x="60" y="354"/>
                    </a:lnTo>
                    <a:lnTo>
                      <a:pt x="62" y="354"/>
                    </a:lnTo>
                    <a:lnTo>
                      <a:pt x="63" y="354"/>
                    </a:lnTo>
                    <a:lnTo>
                      <a:pt x="64" y="354"/>
                    </a:lnTo>
                    <a:lnTo>
                      <a:pt x="66" y="354"/>
                    </a:lnTo>
                    <a:lnTo>
                      <a:pt x="67" y="354"/>
                    </a:lnTo>
                    <a:lnTo>
                      <a:pt x="68" y="354"/>
                    </a:lnTo>
                    <a:lnTo>
                      <a:pt x="69" y="354"/>
                    </a:lnTo>
                    <a:lnTo>
                      <a:pt x="71" y="354"/>
                    </a:lnTo>
                    <a:lnTo>
                      <a:pt x="72" y="354"/>
                    </a:lnTo>
                    <a:lnTo>
                      <a:pt x="73" y="354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5" y="354"/>
                    </a:lnTo>
                    <a:lnTo>
                      <a:pt x="76" y="354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6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80" y="351"/>
                    </a:lnTo>
                    <a:lnTo>
                      <a:pt x="81" y="351"/>
                    </a:lnTo>
                    <a:lnTo>
                      <a:pt x="81" y="352"/>
                    </a:lnTo>
                    <a:lnTo>
                      <a:pt x="83" y="352"/>
                    </a:lnTo>
                    <a:lnTo>
                      <a:pt x="83" y="354"/>
                    </a:lnTo>
                    <a:lnTo>
                      <a:pt x="84" y="354"/>
                    </a:lnTo>
                    <a:lnTo>
                      <a:pt x="85" y="354"/>
                    </a:lnTo>
                    <a:lnTo>
                      <a:pt x="86" y="355"/>
                    </a:lnTo>
                    <a:lnTo>
                      <a:pt x="86" y="356"/>
                    </a:lnTo>
                    <a:lnTo>
                      <a:pt x="88" y="355"/>
                    </a:lnTo>
                    <a:lnTo>
                      <a:pt x="88" y="356"/>
                    </a:lnTo>
                    <a:lnTo>
                      <a:pt x="88" y="358"/>
                    </a:lnTo>
                    <a:lnTo>
                      <a:pt x="89" y="358"/>
                    </a:lnTo>
                    <a:lnTo>
                      <a:pt x="90" y="358"/>
                    </a:lnTo>
                    <a:lnTo>
                      <a:pt x="90" y="359"/>
                    </a:lnTo>
                    <a:lnTo>
                      <a:pt x="92" y="359"/>
                    </a:lnTo>
                    <a:lnTo>
                      <a:pt x="93" y="359"/>
                    </a:lnTo>
                    <a:lnTo>
                      <a:pt x="93" y="358"/>
                    </a:lnTo>
                    <a:lnTo>
                      <a:pt x="93" y="356"/>
                    </a:lnTo>
                    <a:lnTo>
                      <a:pt x="94" y="356"/>
                    </a:lnTo>
                    <a:lnTo>
                      <a:pt x="94" y="355"/>
                    </a:lnTo>
                    <a:lnTo>
                      <a:pt x="94" y="354"/>
                    </a:lnTo>
                    <a:lnTo>
                      <a:pt x="96" y="354"/>
                    </a:lnTo>
                    <a:lnTo>
                      <a:pt x="97" y="354"/>
                    </a:lnTo>
                    <a:lnTo>
                      <a:pt x="97" y="355"/>
                    </a:lnTo>
                    <a:lnTo>
                      <a:pt x="98" y="355"/>
                    </a:lnTo>
                    <a:lnTo>
                      <a:pt x="98" y="356"/>
                    </a:lnTo>
                    <a:lnTo>
                      <a:pt x="98" y="358"/>
                    </a:lnTo>
                    <a:lnTo>
                      <a:pt x="100" y="358"/>
                    </a:lnTo>
                    <a:lnTo>
                      <a:pt x="101" y="358"/>
                    </a:lnTo>
                    <a:lnTo>
                      <a:pt x="101" y="359"/>
                    </a:lnTo>
                    <a:lnTo>
                      <a:pt x="102" y="359"/>
                    </a:lnTo>
                    <a:lnTo>
                      <a:pt x="101" y="358"/>
                    </a:lnTo>
                    <a:lnTo>
                      <a:pt x="101" y="356"/>
                    </a:lnTo>
                    <a:lnTo>
                      <a:pt x="102" y="356"/>
                    </a:lnTo>
                    <a:lnTo>
                      <a:pt x="102" y="358"/>
                    </a:lnTo>
                    <a:lnTo>
                      <a:pt x="102" y="359"/>
                    </a:lnTo>
                    <a:lnTo>
                      <a:pt x="103" y="359"/>
                    </a:lnTo>
                    <a:lnTo>
                      <a:pt x="105" y="359"/>
                    </a:lnTo>
                    <a:lnTo>
                      <a:pt x="105" y="358"/>
                    </a:lnTo>
                    <a:lnTo>
                      <a:pt x="106" y="358"/>
                    </a:lnTo>
                    <a:lnTo>
                      <a:pt x="106" y="359"/>
                    </a:lnTo>
                    <a:lnTo>
                      <a:pt x="107" y="359"/>
                    </a:lnTo>
                    <a:lnTo>
                      <a:pt x="109" y="359"/>
                    </a:lnTo>
                    <a:lnTo>
                      <a:pt x="110" y="359"/>
                    </a:lnTo>
                    <a:lnTo>
                      <a:pt x="110" y="358"/>
                    </a:lnTo>
                    <a:lnTo>
                      <a:pt x="111" y="358"/>
                    </a:lnTo>
                    <a:lnTo>
                      <a:pt x="111" y="356"/>
                    </a:lnTo>
                    <a:lnTo>
                      <a:pt x="111" y="355"/>
                    </a:lnTo>
                    <a:lnTo>
                      <a:pt x="113" y="355"/>
                    </a:lnTo>
                    <a:lnTo>
                      <a:pt x="113" y="356"/>
                    </a:lnTo>
                    <a:lnTo>
                      <a:pt x="111" y="356"/>
                    </a:lnTo>
                    <a:lnTo>
                      <a:pt x="111" y="358"/>
                    </a:lnTo>
                    <a:lnTo>
                      <a:pt x="113" y="358"/>
                    </a:lnTo>
                    <a:lnTo>
                      <a:pt x="113" y="356"/>
                    </a:lnTo>
                    <a:lnTo>
                      <a:pt x="114" y="356"/>
                    </a:lnTo>
                    <a:lnTo>
                      <a:pt x="114" y="358"/>
                    </a:lnTo>
                    <a:lnTo>
                      <a:pt x="115" y="358"/>
                    </a:lnTo>
                    <a:lnTo>
                      <a:pt x="117" y="358"/>
                    </a:lnTo>
                    <a:lnTo>
                      <a:pt x="118" y="358"/>
                    </a:lnTo>
                    <a:lnTo>
                      <a:pt x="118" y="359"/>
                    </a:lnTo>
                    <a:lnTo>
                      <a:pt x="119" y="359"/>
                    </a:lnTo>
                    <a:lnTo>
                      <a:pt x="119" y="360"/>
                    </a:lnTo>
                    <a:lnTo>
                      <a:pt x="121" y="360"/>
                    </a:lnTo>
                    <a:lnTo>
                      <a:pt x="121" y="362"/>
                    </a:lnTo>
                    <a:lnTo>
                      <a:pt x="122" y="362"/>
                    </a:lnTo>
                    <a:lnTo>
                      <a:pt x="122" y="360"/>
                    </a:lnTo>
                    <a:lnTo>
                      <a:pt x="122" y="359"/>
                    </a:lnTo>
                    <a:lnTo>
                      <a:pt x="122" y="358"/>
                    </a:lnTo>
                    <a:lnTo>
                      <a:pt x="122" y="356"/>
                    </a:lnTo>
                    <a:lnTo>
                      <a:pt x="123" y="355"/>
                    </a:lnTo>
                    <a:lnTo>
                      <a:pt x="123" y="356"/>
                    </a:lnTo>
                    <a:lnTo>
                      <a:pt x="124" y="356"/>
                    </a:lnTo>
                    <a:lnTo>
                      <a:pt x="124" y="355"/>
                    </a:lnTo>
                    <a:lnTo>
                      <a:pt x="126" y="355"/>
                    </a:lnTo>
                    <a:lnTo>
                      <a:pt x="126" y="356"/>
                    </a:lnTo>
                    <a:lnTo>
                      <a:pt x="127" y="356"/>
                    </a:lnTo>
                    <a:lnTo>
                      <a:pt x="127" y="355"/>
                    </a:lnTo>
                    <a:lnTo>
                      <a:pt x="128" y="355"/>
                    </a:lnTo>
                    <a:lnTo>
                      <a:pt x="127" y="354"/>
                    </a:lnTo>
                    <a:lnTo>
                      <a:pt x="127" y="352"/>
                    </a:lnTo>
                    <a:lnTo>
                      <a:pt x="128" y="352"/>
                    </a:lnTo>
                    <a:lnTo>
                      <a:pt x="128" y="351"/>
                    </a:lnTo>
                    <a:lnTo>
                      <a:pt x="130" y="351"/>
                    </a:lnTo>
                    <a:lnTo>
                      <a:pt x="130" y="350"/>
                    </a:lnTo>
                    <a:lnTo>
                      <a:pt x="131" y="350"/>
                    </a:lnTo>
                    <a:lnTo>
                      <a:pt x="131" y="349"/>
                    </a:lnTo>
                    <a:lnTo>
                      <a:pt x="132" y="349"/>
                    </a:lnTo>
                    <a:lnTo>
                      <a:pt x="132" y="347"/>
                    </a:lnTo>
                    <a:lnTo>
                      <a:pt x="132" y="346"/>
                    </a:lnTo>
                    <a:lnTo>
                      <a:pt x="131" y="345"/>
                    </a:lnTo>
                    <a:lnTo>
                      <a:pt x="131" y="343"/>
                    </a:lnTo>
                    <a:lnTo>
                      <a:pt x="130" y="343"/>
                    </a:lnTo>
                    <a:lnTo>
                      <a:pt x="130" y="345"/>
                    </a:lnTo>
                    <a:lnTo>
                      <a:pt x="128" y="345"/>
                    </a:lnTo>
                    <a:lnTo>
                      <a:pt x="128" y="343"/>
                    </a:lnTo>
                    <a:lnTo>
                      <a:pt x="127" y="343"/>
                    </a:lnTo>
                    <a:lnTo>
                      <a:pt x="127" y="342"/>
                    </a:lnTo>
                    <a:lnTo>
                      <a:pt x="127" y="341"/>
                    </a:lnTo>
                    <a:lnTo>
                      <a:pt x="128" y="341"/>
                    </a:lnTo>
                    <a:lnTo>
                      <a:pt x="128" y="339"/>
                    </a:lnTo>
                    <a:lnTo>
                      <a:pt x="128" y="341"/>
                    </a:lnTo>
                    <a:lnTo>
                      <a:pt x="127" y="341"/>
                    </a:lnTo>
                    <a:lnTo>
                      <a:pt x="127" y="339"/>
                    </a:lnTo>
                    <a:lnTo>
                      <a:pt x="126" y="339"/>
                    </a:lnTo>
                    <a:lnTo>
                      <a:pt x="126" y="338"/>
                    </a:lnTo>
                    <a:lnTo>
                      <a:pt x="126" y="337"/>
                    </a:lnTo>
                    <a:lnTo>
                      <a:pt x="127" y="337"/>
                    </a:lnTo>
                    <a:lnTo>
                      <a:pt x="127" y="335"/>
                    </a:lnTo>
                    <a:lnTo>
                      <a:pt x="127" y="334"/>
                    </a:lnTo>
                    <a:lnTo>
                      <a:pt x="127" y="333"/>
                    </a:lnTo>
                    <a:lnTo>
                      <a:pt x="126" y="333"/>
                    </a:lnTo>
                    <a:lnTo>
                      <a:pt x="126" y="332"/>
                    </a:lnTo>
                    <a:lnTo>
                      <a:pt x="126" y="330"/>
                    </a:lnTo>
                    <a:lnTo>
                      <a:pt x="124" y="330"/>
                    </a:lnTo>
                    <a:lnTo>
                      <a:pt x="124" y="329"/>
                    </a:lnTo>
                    <a:lnTo>
                      <a:pt x="124" y="328"/>
                    </a:lnTo>
                    <a:lnTo>
                      <a:pt x="124" y="326"/>
                    </a:lnTo>
                    <a:lnTo>
                      <a:pt x="123" y="326"/>
                    </a:lnTo>
                    <a:lnTo>
                      <a:pt x="122" y="326"/>
                    </a:lnTo>
                    <a:lnTo>
                      <a:pt x="121" y="325"/>
                    </a:lnTo>
                    <a:lnTo>
                      <a:pt x="121" y="324"/>
                    </a:lnTo>
                    <a:lnTo>
                      <a:pt x="121" y="322"/>
                    </a:lnTo>
                    <a:lnTo>
                      <a:pt x="119" y="322"/>
                    </a:lnTo>
                    <a:lnTo>
                      <a:pt x="119" y="321"/>
                    </a:lnTo>
                    <a:lnTo>
                      <a:pt x="121" y="321"/>
                    </a:lnTo>
                    <a:lnTo>
                      <a:pt x="122" y="321"/>
                    </a:lnTo>
                    <a:lnTo>
                      <a:pt x="122" y="320"/>
                    </a:lnTo>
                    <a:lnTo>
                      <a:pt x="121" y="320"/>
                    </a:lnTo>
                    <a:lnTo>
                      <a:pt x="122" y="318"/>
                    </a:lnTo>
                    <a:lnTo>
                      <a:pt x="121" y="317"/>
                    </a:lnTo>
                    <a:lnTo>
                      <a:pt x="121" y="316"/>
                    </a:lnTo>
                    <a:lnTo>
                      <a:pt x="122" y="316"/>
                    </a:lnTo>
                    <a:lnTo>
                      <a:pt x="122" y="314"/>
                    </a:lnTo>
                    <a:lnTo>
                      <a:pt x="121" y="314"/>
                    </a:lnTo>
                    <a:lnTo>
                      <a:pt x="119" y="314"/>
                    </a:lnTo>
                    <a:lnTo>
                      <a:pt x="118" y="314"/>
                    </a:lnTo>
                    <a:lnTo>
                      <a:pt x="119" y="313"/>
                    </a:lnTo>
                    <a:lnTo>
                      <a:pt x="119" y="312"/>
                    </a:lnTo>
                    <a:lnTo>
                      <a:pt x="119" y="311"/>
                    </a:lnTo>
                    <a:lnTo>
                      <a:pt x="121" y="311"/>
                    </a:lnTo>
                    <a:lnTo>
                      <a:pt x="121" y="312"/>
                    </a:lnTo>
                    <a:lnTo>
                      <a:pt x="122" y="312"/>
                    </a:lnTo>
                    <a:lnTo>
                      <a:pt x="121" y="309"/>
                    </a:lnTo>
                    <a:lnTo>
                      <a:pt x="122" y="309"/>
                    </a:lnTo>
                    <a:lnTo>
                      <a:pt x="122" y="311"/>
                    </a:lnTo>
                    <a:lnTo>
                      <a:pt x="123" y="311"/>
                    </a:lnTo>
                    <a:lnTo>
                      <a:pt x="122" y="308"/>
                    </a:lnTo>
                    <a:lnTo>
                      <a:pt x="121" y="308"/>
                    </a:lnTo>
                    <a:lnTo>
                      <a:pt x="119" y="308"/>
                    </a:lnTo>
                    <a:lnTo>
                      <a:pt x="119" y="307"/>
                    </a:lnTo>
                    <a:lnTo>
                      <a:pt x="118" y="307"/>
                    </a:lnTo>
                    <a:lnTo>
                      <a:pt x="117" y="307"/>
                    </a:lnTo>
                    <a:lnTo>
                      <a:pt x="115" y="307"/>
                    </a:lnTo>
                    <a:lnTo>
                      <a:pt x="115" y="305"/>
                    </a:lnTo>
                    <a:lnTo>
                      <a:pt x="115" y="304"/>
                    </a:lnTo>
                    <a:lnTo>
                      <a:pt x="115" y="305"/>
                    </a:lnTo>
                    <a:lnTo>
                      <a:pt x="114" y="305"/>
                    </a:lnTo>
                    <a:lnTo>
                      <a:pt x="114" y="304"/>
                    </a:lnTo>
                    <a:lnTo>
                      <a:pt x="115" y="304"/>
                    </a:lnTo>
                    <a:lnTo>
                      <a:pt x="117" y="304"/>
                    </a:lnTo>
                    <a:lnTo>
                      <a:pt x="118" y="304"/>
                    </a:lnTo>
                    <a:lnTo>
                      <a:pt x="118" y="303"/>
                    </a:lnTo>
                    <a:lnTo>
                      <a:pt x="117" y="303"/>
                    </a:lnTo>
                    <a:lnTo>
                      <a:pt x="115" y="303"/>
                    </a:lnTo>
                    <a:lnTo>
                      <a:pt x="115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3" y="300"/>
                    </a:lnTo>
                    <a:lnTo>
                      <a:pt x="113" y="299"/>
                    </a:lnTo>
                    <a:lnTo>
                      <a:pt x="113" y="297"/>
                    </a:lnTo>
                    <a:lnTo>
                      <a:pt x="111" y="297"/>
                    </a:lnTo>
                    <a:lnTo>
                      <a:pt x="111" y="296"/>
                    </a:lnTo>
                    <a:lnTo>
                      <a:pt x="113" y="295"/>
                    </a:lnTo>
                    <a:lnTo>
                      <a:pt x="114" y="294"/>
                    </a:lnTo>
                    <a:lnTo>
                      <a:pt x="114" y="295"/>
                    </a:lnTo>
                    <a:lnTo>
                      <a:pt x="115" y="295"/>
                    </a:lnTo>
                    <a:lnTo>
                      <a:pt x="117" y="295"/>
                    </a:lnTo>
                    <a:lnTo>
                      <a:pt x="118" y="294"/>
                    </a:lnTo>
                    <a:lnTo>
                      <a:pt x="117" y="294"/>
                    </a:lnTo>
                    <a:lnTo>
                      <a:pt x="118" y="294"/>
                    </a:lnTo>
                    <a:lnTo>
                      <a:pt x="118" y="292"/>
                    </a:lnTo>
                    <a:lnTo>
                      <a:pt x="118" y="291"/>
                    </a:lnTo>
                    <a:lnTo>
                      <a:pt x="118" y="290"/>
                    </a:lnTo>
                    <a:lnTo>
                      <a:pt x="118" y="288"/>
                    </a:lnTo>
                    <a:lnTo>
                      <a:pt x="118" y="287"/>
                    </a:lnTo>
                    <a:lnTo>
                      <a:pt x="118" y="286"/>
                    </a:lnTo>
                    <a:lnTo>
                      <a:pt x="117" y="286"/>
                    </a:lnTo>
                    <a:lnTo>
                      <a:pt x="117" y="284"/>
                    </a:lnTo>
                    <a:lnTo>
                      <a:pt x="117" y="283"/>
                    </a:lnTo>
                    <a:lnTo>
                      <a:pt x="117" y="282"/>
                    </a:lnTo>
                    <a:lnTo>
                      <a:pt x="115" y="282"/>
                    </a:lnTo>
                    <a:lnTo>
                      <a:pt x="114" y="282"/>
                    </a:lnTo>
                    <a:lnTo>
                      <a:pt x="115" y="282"/>
                    </a:lnTo>
                    <a:lnTo>
                      <a:pt x="115" y="280"/>
                    </a:lnTo>
                    <a:lnTo>
                      <a:pt x="117" y="280"/>
                    </a:lnTo>
                    <a:lnTo>
                      <a:pt x="117" y="279"/>
                    </a:lnTo>
                    <a:lnTo>
                      <a:pt x="115" y="278"/>
                    </a:lnTo>
                    <a:lnTo>
                      <a:pt x="115" y="277"/>
                    </a:lnTo>
                    <a:lnTo>
                      <a:pt x="115" y="275"/>
                    </a:lnTo>
                    <a:lnTo>
                      <a:pt x="117" y="275"/>
                    </a:lnTo>
                    <a:lnTo>
                      <a:pt x="117" y="274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19" y="274"/>
                    </a:lnTo>
                    <a:lnTo>
                      <a:pt x="121" y="274"/>
                    </a:lnTo>
                    <a:lnTo>
                      <a:pt x="121" y="275"/>
                    </a:lnTo>
                    <a:lnTo>
                      <a:pt x="122" y="277"/>
                    </a:lnTo>
                    <a:lnTo>
                      <a:pt x="122" y="278"/>
                    </a:lnTo>
                    <a:lnTo>
                      <a:pt x="123" y="277"/>
                    </a:lnTo>
                    <a:lnTo>
                      <a:pt x="124" y="277"/>
                    </a:lnTo>
                    <a:lnTo>
                      <a:pt x="126" y="277"/>
                    </a:lnTo>
                    <a:lnTo>
                      <a:pt x="127" y="277"/>
                    </a:lnTo>
                    <a:lnTo>
                      <a:pt x="128" y="277"/>
                    </a:lnTo>
                    <a:lnTo>
                      <a:pt x="128" y="278"/>
                    </a:lnTo>
                    <a:lnTo>
                      <a:pt x="130" y="278"/>
                    </a:lnTo>
                    <a:lnTo>
                      <a:pt x="131" y="278"/>
                    </a:lnTo>
                    <a:lnTo>
                      <a:pt x="132" y="278"/>
                    </a:lnTo>
                    <a:lnTo>
                      <a:pt x="134" y="277"/>
                    </a:lnTo>
                    <a:lnTo>
                      <a:pt x="135" y="277"/>
                    </a:lnTo>
                    <a:lnTo>
                      <a:pt x="136" y="275"/>
                    </a:lnTo>
                    <a:lnTo>
                      <a:pt x="138" y="277"/>
                    </a:lnTo>
                    <a:lnTo>
                      <a:pt x="139" y="277"/>
                    </a:lnTo>
                    <a:lnTo>
                      <a:pt x="140" y="277"/>
                    </a:lnTo>
                    <a:lnTo>
                      <a:pt x="140" y="278"/>
                    </a:lnTo>
                    <a:lnTo>
                      <a:pt x="141" y="278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3" y="275"/>
                    </a:lnTo>
                    <a:lnTo>
                      <a:pt x="144" y="275"/>
                    </a:lnTo>
                    <a:lnTo>
                      <a:pt x="145" y="275"/>
                    </a:lnTo>
                    <a:lnTo>
                      <a:pt x="148" y="274"/>
                    </a:lnTo>
                    <a:lnTo>
                      <a:pt x="148" y="273"/>
                    </a:lnTo>
                    <a:lnTo>
                      <a:pt x="149" y="273"/>
                    </a:lnTo>
                    <a:lnTo>
                      <a:pt x="151" y="271"/>
                    </a:lnTo>
                    <a:lnTo>
                      <a:pt x="151" y="270"/>
                    </a:lnTo>
                    <a:lnTo>
                      <a:pt x="151" y="269"/>
                    </a:lnTo>
                    <a:lnTo>
                      <a:pt x="152" y="269"/>
                    </a:lnTo>
                    <a:lnTo>
                      <a:pt x="153" y="267"/>
                    </a:lnTo>
                    <a:lnTo>
                      <a:pt x="155" y="267"/>
                    </a:lnTo>
                    <a:lnTo>
                      <a:pt x="156" y="267"/>
                    </a:lnTo>
                    <a:lnTo>
                      <a:pt x="157" y="266"/>
                    </a:lnTo>
                    <a:lnTo>
                      <a:pt x="158" y="265"/>
                    </a:lnTo>
                    <a:lnTo>
                      <a:pt x="160" y="263"/>
                    </a:lnTo>
                    <a:lnTo>
                      <a:pt x="160" y="262"/>
                    </a:lnTo>
                    <a:lnTo>
                      <a:pt x="161" y="262"/>
                    </a:lnTo>
                    <a:lnTo>
                      <a:pt x="162" y="261"/>
                    </a:lnTo>
                    <a:lnTo>
                      <a:pt x="164" y="260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8" y="256"/>
                    </a:lnTo>
                    <a:lnTo>
                      <a:pt x="169" y="256"/>
                    </a:lnTo>
                    <a:lnTo>
                      <a:pt x="169" y="254"/>
                    </a:lnTo>
                    <a:lnTo>
                      <a:pt x="169" y="253"/>
                    </a:lnTo>
                    <a:lnTo>
                      <a:pt x="169" y="252"/>
                    </a:lnTo>
                    <a:lnTo>
                      <a:pt x="169" y="249"/>
                    </a:lnTo>
                    <a:lnTo>
                      <a:pt x="170" y="249"/>
                    </a:lnTo>
                    <a:lnTo>
                      <a:pt x="172" y="248"/>
                    </a:lnTo>
                    <a:lnTo>
                      <a:pt x="172" y="246"/>
                    </a:lnTo>
                    <a:lnTo>
                      <a:pt x="172" y="245"/>
                    </a:lnTo>
                    <a:lnTo>
                      <a:pt x="172" y="244"/>
                    </a:lnTo>
                    <a:lnTo>
                      <a:pt x="172" y="243"/>
                    </a:lnTo>
                    <a:lnTo>
                      <a:pt x="172" y="241"/>
                    </a:lnTo>
                    <a:lnTo>
                      <a:pt x="174" y="241"/>
                    </a:lnTo>
                    <a:lnTo>
                      <a:pt x="174" y="240"/>
                    </a:lnTo>
                    <a:lnTo>
                      <a:pt x="175" y="240"/>
                    </a:lnTo>
                    <a:lnTo>
                      <a:pt x="175" y="239"/>
                    </a:lnTo>
                    <a:lnTo>
                      <a:pt x="174" y="237"/>
                    </a:lnTo>
                    <a:lnTo>
                      <a:pt x="174" y="236"/>
                    </a:lnTo>
                    <a:lnTo>
                      <a:pt x="175" y="236"/>
                    </a:lnTo>
                    <a:lnTo>
                      <a:pt x="177" y="236"/>
                    </a:lnTo>
                    <a:lnTo>
                      <a:pt x="178" y="236"/>
                    </a:lnTo>
                    <a:lnTo>
                      <a:pt x="178" y="235"/>
                    </a:lnTo>
                    <a:lnTo>
                      <a:pt x="177" y="235"/>
                    </a:lnTo>
                    <a:lnTo>
                      <a:pt x="175" y="235"/>
                    </a:lnTo>
                    <a:lnTo>
                      <a:pt x="175" y="233"/>
                    </a:lnTo>
                    <a:lnTo>
                      <a:pt x="175" y="231"/>
                    </a:lnTo>
                    <a:lnTo>
                      <a:pt x="177" y="229"/>
                    </a:lnTo>
                    <a:lnTo>
                      <a:pt x="177" y="228"/>
                    </a:lnTo>
                    <a:lnTo>
                      <a:pt x="178" y="228"/>
                    </a:lnTo>
                    <a:lnTo>
                      <a:pt x="178" y="229"/>
                    </a:lnTo>
                    <a:lnTo>
                      <a:pt x="181" y="228"/>
                    </a:lnTo>
                    <a:lnTo>
                      <a:pt x="182" y="229"/>
                    </a:lnTo>
                    <a:lnTo>
                      <a:pt x="182" y="228"/>
                    </a:lnTo>
                    <a:lnTo>
                      <a:pt x="182" y="227"/>
                    </a:lnTo>
                    <a:lnTo>
                      <a:pt x="181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0"/>
                    </a:lnTo>
                    <a:lnTo>
                      <a:pt x="183" y="219"/>
                    </a:lnTo>
                    <a:lnTo>
                      <a:pt x="182" y="218"/>
                    </a:lnTo>
                    <a:lnTo>
                      <a:pt x="179" y="218"/>
                    </a:lnTo>
                    <a:lnTo>
                      <a:pt x="178" y="218"/>
                    </a:lnTo>
                    <a:lnTo>
                      <a:pt x="177" y="219"/>
                    </a:lnTo>
                    <a:lnTo>
                      <a:pt x="175" y="219"/>
                    </a:lnTo>
                    <a:lnTo>
                      <a:pt x="175" y="218"/>
                    </a:lnTo>
                    <a:lnTo>
                      <a:pt x="174" y="216"/>
                    </a:lnTo>
                    <a:lnTo>
                      <a:pt x="174" y="215"/>
                    </a:lnTo>
                    <a:lnTo>
                      <a:pt x="175" y="215"/>
                    </a:lnTo>
                    <a:lnTo>
                      <a:pt x="177" y="215"/>
                    </a:lnTo>
                    <a:lnTo>
                      <a:pt x="177" y="214"/>
                    </a:lnTo>
                    <a:lnTo>
                      <a:pt x="177" y="212"/>
                    </a:lnTo>
                    <a:lnTo>
                      <a:pt x="175" y="212"/>
                    </a:lnTo>
                    <a:lnTo>
                      <a:pt x="175" y="211"/>
                    </a:lnTo>
                    <a:lnTo>
                      <a:pt x="177" y="211"/>
                    </a:lnTo>
                    <a:lnTo>
                      <a:pt x="177" y="210"/>
                    </a:lnTo>
                    <a:lnTo>
                      <a:pt x="178" y="210"/>
                    </a:lnTo>
                    <a:lnTo>
                      <a:pt x="178" y="208"/>
                    </a:lnTo>
                    <a:lnTo>
                      <a:pt x="178" y="207"/>
                    </a:lnTo>
                    <a:lnTo>
                      <a:pt x="179" y="207"/>
                    </a:lnTo>
                    <a:lnTo>
                      <a:pt x="181" y="207"/>
                    </a:lnTo>
                    <a:lnTo>
                      <a:pt x="182" y="207"/>
                    </a:lnTo>
                    <a:lnTo>
                      <a:pt x="182" y="208"/>
                    </a:lnTo>
                    <a:lnTo>
                      <a:pt x="183" y="208"/>
                    </a:lnTo>
                    <a:lnTo>
                      <a:pt x="183" y="210"/>
                    </a:lnTo>
                    <a:lnTo>
                      <a:pt x="185" y="210"/>
                    </a:lnTo>
                    <a:lnTo>
                      <a:pt x="185" y="208"/>
                    </a:lnTo>
                    <a:lnTo>
                      <a:pt x="186" y="206"/>
                    </a:lnTo>
                    <a:lnTo>
                      <a:pt x="186" y="205"/>
                    </a:lnTo>
                    <a:lnTo>
                      <a:pt x="185" y="205"/>
                    </a:lnTo>
                    <a:lnTo>
                      <a:pt x="185" y="203"/>
                    </a:lnTo>
                    <a:lnTo>
                      <a:pt x="183" y="203"/>
                    </a:lnTo>
                    <a:lnTo>
                      <a:pt x="183" y="202"/>
                    </a:lnTo>
                    <a:lnTo>
                      <a:pt x="185" y="202"/>
                    </a:lnTo>
                    <a:lnTo>
                      <a:pt x="185" y="203"/>
                    </a:lnTo>
                    <a:lnTo>
                      <a:pt x="186" y="203"/>
                    </a:lnTo>
                    <a:lnTo>
                      <a:pt x="186" y="202"/>
                    </a:lnTo>
                    <a:lnTo>
                      <a:pt x="186" y="201"/>
                    </a:lnTo>
                    <a:lnTo>
                      <a:pt x="187" y="201"/>
                    </a:lnTo>
                    <a:lnTo>
                      <a:pt x="187" y="198"/>
                    </a:lnTo>
                    <a:lnTo>
                      <a:pt x="187" y="197"/>
                    </a:lnTo>
                    <a:lnTo>
                      <a:pt x="187" y="195"/>
                    </a:lnTo>
                    <a:lnTo>
                      <a:pt x="189" y="197"/>
                    </a:lnTo>
                    <a:lnTo>
                      <a:pt x="190" y="195"/>
                    </a:lnTo>
                    <a:lnTo>
                      <a:pt x="189" y="194"/>
                    </a:lnTo>
                    <a:lnTo>
                      <a:pt x="189" y="193"/>
                    </a:lnTo>
                    <a:lnTo>
                      <a:pt x="186" y="194"/>
                    </a:lnTo>
                    <a:lnTo>
                      <a:pt x="185" y="193"/>
                    </a:lnTo>
                    <a:lnTo>
                      <a:pt x="186" y="191"/>
                    </a:lnTo>
                    <a:lnTo>
                      <a:pt x="187" y="190"/>
                    </a:lnTo>
                    <a:lnTo>
                      <a:pt x="187" y="189"/>
                    </a:lnTo>
                    <a:lnTo>
                      <a:pt x="186" y="188"/>
                    </a:lnTo>
                    <a:lnTo>
                      <a:pt x="186" y="186"/>
                    </a:lnTo>
                    <a:lnTo>
                      <a:pt x="186" y="185"/>
                    </a:lnTo>
                    <a:lnTo>
                      <a:pt x="183" y="184"/>
                    </a:lnTo>
                    <a:lnTo>
                      <a:pt x="182" y="182"/>
                    </a:lnTo>
                    <a:lnTo>
                      <a:pt x="182" y="181"/>
                    </a:lnTo>
                    <a:lnTo>
                      <a:pt x="182" y="180"/>
                    </a:lnTo>
                    <a:lnTo>
                      <a:pt x="183" y="180"/>
                    </a:lnTo>
                    <a:lnTo>
                      <a:pt x="183" y="181"/>
                    </a:lnTo>
                    <a:lnTo>
                      <a:pt x="185" y="181"/>
                    </a:lnTo>
                    <a:lnTo>
                      <a:pt x="185" y="180"/>
                    </a:lnTo>
                    <a:lnTo>
                      <a:pt x="185" y="178"/>
                    </a:lnTo>
                    <a:lnTo>
                      <a:pt x="185" y="177"/>
                    </a:lnTo>
                    <a:lnTo>
                      <a:pt x="183" y="174"/>
                    </a:lnTo>
                    <a:lnTo>
                      <a:pt x="185" y="174"/>
                    </a:lnTo>
                    <a:lnTo>
                      <a:pt x="185" y="173"/>
                    </a:lnTo>
                    <a:lnTo>
                      <a:pt x="186" y="173"/>
                    </a:lnTo>
                    <a:lnTo>
                      <a:pt x="187" y="173"/>
                    </a:lnTo>
                    <a:lnTo>
                      <a:pt x="189" y="174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3"/>
                    </a:lnTo>
                    <a:lnTo>
                      <a:pt x="191" y="172"/>
                    </a:lnTo>
                    <a:lnTo>
                      <a:pt x="190" y="172"/>
                    </a:lnTo>
                    <a:lnTo>
                      <a:pt x="190" y="171"/>
                    </a:lnTo>
                    <a:lnTo>
                      <a:pt x="190" y="169"/>
                    </a:lnTo>
                    <a:lnTo>
                      <a:pt x="190" y="168"/>
                    </a:lnTo>
                    <a:lnTo>
                      <a:pt x="189" y="168"/>
                    </a:lnTo>
                    <a:lnTo>
                      <a:pt x="187" y="168"/>
                    </a:lnTo>
                    <a:lnTo>
                      <a:pt x="185" y="169"/>
                    </a:lnTo>
                    <a:lnTo>
                      <a:pt x="183" y="169"/>
                    </a:lnTo>
                    <a:lnTo>
                      <a:pt x="182" y="169"/>
                    </a:lnTo>
                    <a:lnTo>
                      <a:pt x="182" y="168"/>
                    </a:lnTo>
                    <a:lnTo>
                      <a:pt x="182" y="167"/>
                    </a:lnTo>
                    <a:lnTo>
                      <a:pt x="185" y="168"/>
                    </a:lnTo>
                    <a:lnTo>
                      <a:pt x="185" y="167"/>
                    </a:lnTo>
                    <a:lnTo>
                      <a:pt x="183" y="165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5" y="163"/>
                    </a:lnTo>
                    <a:lnTo>
                      <a:pt x="186" y="163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9" y="163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3"/>
                    </a:lnTo>
                    <a:lnTo>
                      <a:pt x="185" y="161"/>
                    </a:lnTo>
                    <a:lnTo>
                      <a:pt x="185" y="160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9"/>
                    </a:lnTo>
                    <a:lnTo>
                      <a:pt x="186" y="160"/>
                    </a:lnTo>
                    <a:lnTo>
                      <a:pt x="189" y="160"/>
                    </a:lnTo>
                    <a:lnTo>
                      <a:pt x="190" y="160"/>
                    </a:lnTo>
                    <a:lnTo>
                      <a:pt x="191" y="160"/>
                    </a:lnTo>
                    <a:lnTo>
                      <a:pt x="193" y="159"/>
                    </a:lnTo>
                    <a:lnTo>
                      <a:pt x="191" y="157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3"/>
                    </a:lnTo>
                    <a:lnTo>
                      <a:pt x="191" y="153"/>
                    </a:lnTo>
                    <a:lnTo>
                      <a:pt x="190" y="152"/>
                    </a:lnTo>
                    <a:lnTo>
                      <a:pt x="189" y="152"/>
                    </a:lnTo>
                    <a:lnTo>
                      <a:pt x="187" y="152"/>
                    </a:lnTo>
                    <a:lnTo>
                      <a:pt x="186" y="151"/>
                    </a:lnTo>
                    <a:lnTo>
                      <a:pt x="186" y="148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4"/>
                    </a:lnTo>
                    <a:lnTo>
                      <a:pt x="185" y="144"/>
                    </a:lnTo>
                    <a:lnTo>
                      <a:pt x="185" y="143"/>
                    </a:lnTo>
                    <a:lnTo>
                      <a:pt x="183" y="143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79" y="142"/>
                    </a:lnTo>
                    <a:lnTo>
                      <a:pt x="179" y="140"/>
                    </a:lnTo>
                    <a:lnTo>
                      <a:pt x="178" y="140"/>
                    </a:lnTo>
                    <a:lnTo>
                      <a:pt x="178" y="142"/>
                    </a:lnTo>
                    <a:lnTo>
                      <a:pt x="178" y="143"/>
                    </a:lnTo>
                    <a:lnTo>
                      <a:pt x="177" y="143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2"/>
                    </a:lnTo>
                    <a:lnTo>
                      <a:pt x="174" y="142"/>
                    </a:lnTo>
                    <a:lnTo>
                      <a:pt x="175" y="140"/>
                    </a:lnTo>
                    <a:lnTo>
                      <a:pt x="175" y="139"/>
                    </a:lnTo>
                    <a:lnTo>
                      <a:pt x="177" y="138"/>
                    </a:lnTo>
                    <a:lnTo>
                      <a:pt x="177" y="136"/>
                    </a:lnTo>
                    <a:lnTo>
                      <a:pt x="177" y="138"/>
                    </a:lnTo>
                    <a:lnTo>
                      <a:pt x="178" y="138"/>
                    </a:lnTo>
                    <a:lnTo>
                      <a:pt x="178" y="136"/>
                    </a:lnTo>
                    <a:lnTo>
                      <a:pt x="177" y="136"/>
                    </a:lnTo>
                    <a:lnTo>
                      <a:pt x="178" y="136"/>
                    </a:lnTo>
                    <a:lnTo>
                      <a:pt x="179" y="135"/>
                    </a:lnTo>
                    <a:lnTo>
                      <a:pt x="181" y="135"/>
                    </a:lnTo>
                    <a:lnTo>
                      <a:pt x="182" y="134"/>
                    </a:lnTo>
                    <a:lnTo>
                      <a:pt x="183" y="134"/>
                    </a:lnTo>
                    <a:lnTo>
                      <a:pt x="185" y="133"/>
                    </a:lnTo>
                    <a:lnTo>
                      <a:pt x="186" y="131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3" y="127"/>
                    </a:lnTo>
                    <a:lnTo>
                      <a:pt x="183" y="126"/>
                    </a:lnTo>
                    <a:lnTo>
                      <a:pt x="183" y="125"/>
                    </a:lnTo>
                    <a:lnTo>
                      <a:pt x="185" y="125"/>
                    </a:lnTo>
                    <a:lnTo>
                      <a:pt x="185" y="123"/>
                    </a:lnTo>
                    <a:lnTo>
                      <a:pt x="183" y="122"/>
                    </a:lnTo>
                    <a:lnTo>
                      <a:pt x="182" y="123"/>
                    </a:lnTo>
                    <a:lnTo>
                      <a:pt x="182" y="122"/>
                    </a:lnTo>
                    <a:lnTo>
                      <a:pt x="182" y="121"/>
                    </a:lnTo>
                    <a:lnTo>
                      <a:pt x="182" y="119"/>
                    </a:lnTo>
                    <a:lnTo>
                      <a:pt x="182" y="118"/>
                    </a:lnTo>
                    <a:lnTo>
                      <a:pt x="183" y="118"/>
                    </a:lnTo>
                    <a:lnTo>
                      <a:pt x="185" y="118"/>
                    </a:lnTo>
                    <a:lnTo>
                      <a:pt x="186" y="118"/>
                    </a:lnTo>
                    <a:lnTo>
                      <a:pt x="186" y="117"/>
                    </a:lnTo>
                    <a:lnTo>
                      <a:pt x="187" y="118"/>
                    </a:lnTo>
                    <a:lnTo>
                      <a:pt x="189" y="119"/>
                    </a:lnTo>
                    <a:lnTo>
                      <a:pt x="189" y="121"/>
                    </a:lnTo>
                    <a:lnTo>
                      <a:pt x="190" y="122"/>
                    </a:lnTo>
                    <a:lnTo>
                      <a:pt x="193" y="123"/>
                    </a:lnTo>
                    <a:lnTo>
                      <a:pt x="194" y="122"/>
                    </a:lnTo>
                    <a:lnTo>
                      <a:pt x="195" y="122"/>
                    </a:lnTo>
                    <a:lnTo>
                      <a:pt x="196" y="122"/>
                    </a:lnTo>
                    <a:lnTo>
                      <a:pt x="198" y="122"/>
                    </a:lnTo>
                    <a:lnTo>
                      <a:pt x="199" y="122"/>
                    </a:lnTo>
                    <a:lnTo>
                      <a:pt x="202" y="122"/>
                    </a:lnTo>
                    <a:lnTo>
                      <a:pt x="200" y="123"/>
                    </a:lnTo>
                    <a:lnTo>
                      <a:pt x="199" y="126"/>
                    </a:lnTo>
                    <a:lnTo>
                      <a:pt x="200" y="126"/>
                    </a:lnTo>
                    <a:lnTo>
                      <a:pt x="202" y="126"/>
                    </a:lnTo>
                    <a:lnTo>
                      <a:pt x="203" y="126"/>
                    </a:lnTo>
                    <a:lnTo>
                      <a:pt x="203" y="127"/>
                    </a:lnTo>
                    <a:lnTo>
                      <a:pt x="204" y="127"/>
                    </a:lnTo>
                    <a:lnTo>
                      <a:pt x="206" y="129"/>
                    </a:lnTo>
                    <a:lnTo>
                      <a:pt x="207" y="129"/>
                    </a:lnTo>
                    <a:lnTo>
                      <a:pt x="207" y="127"/>
                    </a:lnTo>
                    <a:lnTo>
                      <a:pt x="208" y="126"/>
                    </a:lnTo>
                    <a:lnTo>
                      <a:pt x="210" y="126"/>
                    </a:lnTo>
                    <a:lnTo>
                      <a:pt x="211" y="126"/>
                    </a:lnTo>
                    <a:lnTo>
                      <a:pt x="211" y="125"/>
                    </a:lnTo>
                    <a:lnTo>
                      <a:pt x="211" y="123"/>
                    </a:lnTo>
                    <a:lnTo>
                      <a:pt x="210" y="123"/>
                    </a:lnTo>
                    <a:lnTo>
                      <a:pt x="208" y="123"/>
                    </a:lnTo>
                    <a:lnTo>
                      <a:pt x="208" y="122"/>
                    </a:lnTo>
                    <a:lnTo>
                      <a:pt x="210" y="122"/>
                    </a:lnTo>
                    <a:lnTo>
                      <a:pt x="211" y="122"/>
                    </a:lnTo>
                    <a:lnTo>
                      <a:pt x="211" y="121"/>
                    </a:lnTo>
                    <a:lnTo>
                      <a:pt x="210" y="121"/>
                    </a:lnTo>
                    <a:lnTo>
                      <a:pt x="210" y="119"/>
                    </a:lnTo>
                    <a:lnTo>
                      <a:pt x="208" y="118"/>
                    </a:lnTo>
                    <a:lnTo>
                      <a:pt x="210" y="117"/>
                    </a:lnTo>
                    <a:lnTo>
                      <a:pt x="211" y="117"/>
                    </a:lnTo>
                    <a:lnTo>
                      <a:pt x="211" y="119"/>
                    </a:lnTo>
                    <a:lnTo>
                      <a:pt x="212" y="121"/>
                    </a:lnTo>
                    <a:lnTo>
                      <a:pt x="213" y="121"/>
                    </a:lnTo>
                    <a:lnTo>
                      <a:pt x="216" y="119"/>
                    </a:lnTo>
                    <a:lnTo>
                      <a:pt x="215" y="118"/>
                    </a:lnTo>
                    <a:lnTo>
                      <a:pt x="215" y="117"/>
                    </a:lnTo>
                    <a:lnTo>
                      <a:pt x="215" y="116"/>
                    </a:lnTo>
                    <a:lnTo>
                      <a:pt x="215" y="114"/>
                    </a:lnTo>
                    <a:lnTo>
                      <a:pt x="215" y="113"/>
                    </a:lnTo>
                    <a:lnTo>
                      <a:pt x="215" y="112"/>
                    </a:lnTo>
                    <a:lnTo>
                      <a:pt x="213" y="113"/>
                    </a:lnTo>
                    <a:lnTo>
                      <a:pt x="212" y="113"/>
                    </a:lnTo>
                    <a:lnTo>
                      <a:pt x="211" y="113"/>
                    </a:lnTo>
                    <a:lnTo>
                      <a:pt x="210" y="112"/>
                    </a:lnTo>
                    <a:lnTo>
                      <a:pt x="208" y="112"/>
                    </a:lnTo>
                    <a:lnTo>
                      <a:pt x="207" y="113"/>
                    </a:lnTo>
                    <a:lnTo>
                      <a:pt x="204" y="112"/>
                    </a:lnTo>
                    <a:lnTo>
                      <a:pt x="203" y="110"/>
                    </a:lnTo>
                    <a:lnTo>
                      <a:pt x="204" y="110"/>
                    </a:lnTo>
                    <a:lnTo>
                      <a:pt x="206" y="110"/>
                    </a:lnTo>
                    <a:lnTo>
                      <a:pt x="206" y="109"/>
                    </a:lnTo>
                    <a:lnTo>
                      <a:pt x="204" y="109"/>
                    </a:lnTo>
                    <a:lnTo>
                      <a:pt x="203" y="109"/>
                    </a:lnTo>
                    <a:lnTo>
                      <a:pt x="203" y="106"/>
                    </a:lnTo>
                    <a:lnTo>
                      <a:pt x="203" y="102"/>
                    </a:lnTo>
                    <a:lnTo>
                      <a:pt x="204" y="102"/>
                    </a:lnTo>
                    <a:lnTo>
                      <a:pt x="204" y="100"/>
                    </a:lnTo>
                    <a:lnTo>
                      <a:pt x="206" y="99"/>
                    </a:lnTo>
                    <a:lnTo>
                      <a:pt x="207" y="99"/>
                    </a:lnTo>
                    <a:lnTo>
                      <a:pt x="208" y="99"/>
                    </a:lnTo>
                    <a:lnTo>
                      <a:pt x="208" y="97"/>
                    </a:lnTo>
                    <a:lnTo>
                      <a:pt x="208" y="96"/>
                    </a:lnTo>
                    <a:lnTo>
                      <a:pt x="210" y="96"/>
                    </a:lnTo>
                    <a:lnTo>
                      <a:pt x="211" y="97"/>
                    </a:lnTo>
                    <a:lnTo>
                      <a:pt x="213" y="97"/>
                    </a:lnTo>
                    <a:lnTo>
                      <a:pt x="215" y="96"/>
                    </a:lnTo>
                    <a:lnTo>
                      <a:pt x="213" y="95"/>
                    </a:lnTo>
                    <a:lnTo>
                      <a:pt x="212" y="93"/>
                    </a:lnTo>
                    <a:lnTo>
                      <a:pt x="211" y="91"/>
                    </a:lnTo>
                    <a:lnTo>
                      <a:pt x="211" y="89"/>
                    </a:lnTo>
                    <a:lnTo>
                      <a:pt x="211" y="88"/>
                    </a:lnTo>
                    <a:lnTo>
                      <a:pt x="210" y="87"/>
                    </a:lnTo>
                    <a:lnTo>
                      <a:pt x="208" y="87"/>
                    </a:lnTo>
                    <a:lnTo>
                      <a:pt x="207" y="87"/>
                    </a:lnTo>
                    <a:lnTo>
                      <a:pt x="207" y="85"/>
                    </a:lnTo>
                    <a:lnTo>
                      <a:pt x="207" y="84"/>
                    </a:lnTo>
                    <a:lnTo>
                      <a:pt x="207" y="83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11" y="81"/>
                    </a:lnTo>
                    <a:lnTo>
                      <a:pt x="211" y="80"/>
                    </a:lnTo>
                    <a:lnTo>
                      <a:pt x="210" y="80"/>
                    </a:lnTo>
                    <a:lnTo>
                      <a:pt x="208" y="79"/>
                    </a:lnTo>
                    <a:lnTo>
                      <a:pt x="210" y="78"/>
                    </a:lnTo>
                    <a:lnTo>
                      <a:pt x="208" y="76"/>
                    </a:lnTo>
                    <a:lnTo>
                      <a:pt x="208" y="74"/>
                    </a:lnTo>
                    <a:lnTo>
                      <a:pt x="207" y="72"/>
                    </a:lnTo>
                    <a:lnTo>
                      <a:pt x="206" y="70"/>
                    </a:lnTo>
                    <a:lnTo>
                      <a:pt x="207" y="68"/>
                    </a:lnTo>
                    <a:lnTo>
                      <a:pt x="204" y="67"/>
                    </a:lnTo>
                    <a:lnTo>
                      <a:pt x="204" y="64"/>
                    </a:lnTo>
                    <a:lnTo>
                      <a:pt x="204" y="63"/>
                    </a:lnTo>
                    <a:lnTo>
                      <a:pt x="202" y="63"/>
                    </a:lnTo>
                    <a:lnTo>
                      <a:pt x="202" y="62"/>
                    </a:lnTo>
                    <a:lnTo>
                      <a:pt x="199" y="62"/>
                    </a:lnTo>
                    <a:lnTo>
                      <a:pt x="198" y="63"/>
                    </a:lnTo>
                    <a:lnTo>
                      <a:pt x="198" y="62"/>
                    </a:lnTo>
                    <a:lnTo>
                      <a:pt x="196" y="61"/>
                    </a:lnTo>
                    <a:lnTo>
                      <a:pt x="196" y="59"/>
                    </a:lnTo>
                    <a:lnTo>
                      <a:pt x="195" y="59"/>
                    </a:lnTo>
                    <a:lnTo>
                      <a:pt x="194" y="59"/>
                    </a:lnTo>
                    <a:lnTo>
                      <a:pt x="193" y="58"/>
                    </a:lnTo>
                    <a:lnTo>
                      <a:pt x="190" y="59"/>
                    </a:lnTo>
                    <a:lnTo>
                      <a:pt x="190" y="58"/>
                    </a:lnTo>
                    <a:lnTo>
                      <a:pt x="190" y="57"/>
                    </a:lnTo>
                    <a:lnTo>
                      <a:pt x="191" y="57"/>
                    </a:lnTo>
                    <a:lnTo>
                      <a:pt x="193" y="57"/>
                    </a:lnTo>
                    <a:lnTo>
                      <a:pt x="193" y="55"/>
                    </a:lnTo>
                    <a:lnTo>
                      <a:pt x="193" y="54"/>
                    </a:lnTo>
                    <a:lnTo>
                      <a:pt x="194" y="54"/>
                    </a:lnTo>
                    <a:lnTo>
                      <a:pt x="194" y="53"/>
                    </a:lnTo>
                    <a:lnTo>
                      <a:pt x="195" y="53"/>
                    </a:lnTo>
                    <a:lnTo>
                      <a:pt x="195" y="51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8" y="50"/>
                    </a:lnTo>
                    <a:lnTo>
                      <a:pt x="198" y="49"/>
                    </a:lnTo>
                    <a:lnTo>
                      <a:pt x="199" y="49"/>
                    </a:lnTo>
                    <a:lnTo>
                      <a:pt x="199" y="47"/>
                    </a:lnTo>
                    <a:lnTo>
                      <a:pt x="200" y="45"/>
                    </a:lnTo>
                    <a:lnTo>
                      <a:pt x="203" y="41"/>
                    </a:lnTo>
                    <a:lnTo>
                      <a:pt x="206" y="38"/>
                    </a:lnTo>
                    <a:lnTo>
                      <a:pt x="206" y="37"/>
                    </a:lnTo>
                    <a:lnTo>
                      <a:pt x="207" y="36"/>
                    </a:lnTo>
                    <a:lnTo>
                      <a:pt x="207" y="37"/>
                    </a:lnTo>
                    <a:lnTo>
                      <a:pt x="207" y="36"/>
                    </a:lnTo>
                    <a:lnTo>
                      <a:pt x="208" y="36"/>
                    </a:lnTo>
                    <a:lnTo>
                      <a:pt x="208" y="34"/>
                    </a:lnTo>
                    <a:lnTo>
                      <a:pt x="208" y="33"/>
                    </a:lnTo>
                    <a:lnTo>
                      <a:pt x="210" y="33"/>
                    </a:lnTo>
                    <a:lnTo>
                      <a:pt x="210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0"/>
                    </a:lnTo>
                    <a:lnTo>
                      <a:pt x="212" y="29"/>
                    </a:lnTo>
                    <a:lnTo>
                      <a:pt x="213" y="29"/>
                    </a:lnTo>
                    <a:lnTo>
                      <a:pt x="212" y="29"/>
                    </a:lnTo>
                    <a:lnTo>
                      <a:pt x="212" y="28"/>
                    </a:lnTo>
                    <a:lnTo>
                      <a:pt x="211" y="28"/>
                    </a:lnTo>
                    <a:lnTo>
                      <a:pt x="210" y="28"/>
                    </a:lnTo>
                    <a:lnTo>
                      <a:pt x="208" y="28"/>
                    </a:lnTo>
                    <a:lnTo>
                      <a:pt x="208" y="27"/>
                    </a:lnTo>
                    <a:lnTo>
                      <a:pt x="207" y="27"/>
                    </a:lnTo>
                    <a:lnTo>
                      <a:pt x="208" y="25"/>
                    </a:lnTo>
                    <a:lnTo>
                      <a:pt x="207" y="25"/>
                    </a:lnTo>
                    <a:lnTo>
                      <a:pt x="207" y="24"/>
                    </a:lnTo>
                    <a:lnTo>
                      <a:pt x="211" y="20"/>
                    </a:lnTo>
                    <a:lnTo>
                      <a:pt x="212" y="20"/>
                    </a:lnTo>
                    <a:lnTo>
                      <a:pt x="213" y="20"/>
                    </a:lnTo>
                    <a:lnTo>
                      <a:pt x="215" y="20"/>
                    </a:lnTo>
                    <a:lnTo>
                      <a:pt x="215" y="19"/>
                    </a:lnTo>
                    <a:lnTo>
                      <a:pt x="216" y="19"/>
                    </a:lnTo>
                    <a:lnTo>
                      <a:pt x="216" y="17"/>
                    </a:lnTo>
                    <a:lnTo>
                      <a:pt x="217" y="16"/>
                    </a:lnTo>
                    <a:lnTo>
                      <a:pt x="217" y="15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1" y="13"/>
                    </a:lnTo>
                    <a:lnTo>
                      <a:pt x="223" y="13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5" y="16"/>
                    </a:lnTo>
                    <a:lnTo>
                      <a:pt x="227" y="17"/>
                    </a:lnTo>
                    <a:lnTo>
                      <a:pt x="228" y="17"/>
                    </a:lnTo>
                    <a:lnTo>
                      <a:pt x="228" y="16"/>
                    </a:lnTo>
                    <a:lnTo>
                      <a:pt x="227" y="15"/>
                    </a:lnTo>
                    <a:lnTo>
                      <a:pt x="228" y="15"/>
                    </a:lnTo>
                    <a:lnTo>
                      <a:pt x="228" y="13"/>
                    </a:lnTo>
                    <a:lnTo>
                      <a:pt x="229" y="12"/>
                    </a:lnTo>
                    <a:lnTo>
                      <a:pt x="230" y="11"/>
                    </a:lnTo>
                    <a:lnTo>
                      <a:pt x="233" y="12"/>
                    </a:lnTo>
                    <a:lnTo>
                      <a:pt x="233" y="13"/>
                    </a:lnTo>
                    <a:lnTo>
                      <a:pt x="233" y="15"/>
                    </a:lnTo>
                    <a:lnTo>
                      <a:pt x="233" y="16"/>
                    </a:lnTo>
                    <a:lnTo>
                      <a:pt x="234" y="16"/>
                    </a:lnTo>
                    <a:lnTo>
                      <a:pt x="234" y="17"/>
                    </a:lnTo>
                    <a:lnTo>
                      <a:pt x="236" y="17"/>
                    </a:lnTo>
                    <a:lnTo>
                      <a:pt x="237" y="17"/>
                    </a:lnTo>
                    <a:lnTo>
                      <a:pt x="237" y="19"/>
                    </a:lnTo>
                    <a:lnTo>
                      <a:pt x="238" y="19"/>
                    </a:lnTo>
                    <a:lnTo>
                      <a:pt x="238" y="20"/>
                    </a:lnTo>
                    <a:lnTo>
                      <a:pt x="240" y="21"/>
                    </a:lnTo>
                    <a:lnTo>
                      <a:pt x="241" y="21"/>
                    </a:lnTo>
                    <a:lnTo>
                      <a:pt x="242" y="21"/>
                    </a:lnTo>
                    <a:lnTo>
                      <a:pt x="244" y="21"/>
                    </a:lnTo>
                    <a:lnTo>
                      <a:pt x="245" y="21"/>
                    </a:lnTo>
                    <a:lnTo>
                      <a:pt x="246" y="21"/>
                    </a:lnTo>
                    <a:lnTo>
                      <a:pt x="246" y="23"/>
                    </a:lnTo>
                    <a:lnTo>
                      <a:pt x="248" y="23"/>
                    </a:lnTo>
                    <a:lnTo>
                      <a:pt x="249" y="23"/>
                    </a:lnTo>
                    <a:lnTo>
                      <a:pt x="250" y="23"/>
                    </a:lnTo>
                    <a:lnTo>
                      <a:pt x="250" y="24"/>
                    </a:lnTo>
                    <a:lnTo>
                      <a:pt x="251" y="24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3" y="24"/>
                    </a:lnTo>
                    <a:lnTo>
                      <a:pt x="253" y="23"/>
                    </a:lnTo>
                    <a:lnTo>
                      <a:pt x="254" y="23"/>
                    </a:lnTo>
                    <a:lnTo>
                      <a:pt x="254" y="21"/>
                    </a:lnTo>
                    <a:lnTo>
                      <a:pt x="254" y="20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5" y="17"/>
                    </a:lnTo>
                    <a:lnTo>
                      <a:pt x="257" y="17"/>
                    </a:lnTo>
                    <a:lnTo>
                      <a:pt x="258" y="17"/>
                    </a:lnTo>
                    <a:lnTo>
                      <a:pt x="259" y="17"/>
                    </a:lnTo>
                    <a:lnTo>
                      <a:pt x="259" y="16"/>
                    </a:lnTo>
                    <a:lnTo>
                      <a:pt x="261" y="16"/>
                    </a:lnTo>
                    <a:lnTo>
                      <a:pt x="262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6" y="16"/>
                    </a:lnTo>
                    <a:lnTo>
                      <a:pt x="266" y="17"/>
                    </a:lnTo>
                    <a:lnTo>
                      <a:pt x="267" y="17"/>
                    </a:lnTo>
                    <a:lnTo>
                      <a:pt x="268" y="17"/>
                    </a:lnTo>
                    <a:lnTo>
                      <a:pt x="270" y="17"/>
                    </a:lnTo>
                    <a:lnTo>
                      <a:pt x="271" y="17"/>
                    </a:lnTo>
                    <a:lnTo>
                      <a:pt x="271" y="19"/>
                    </a:lnTo>
                    <a:lnTo>
                      <a:pt x="272" y="19"/>
                    </a:lnTo>
                    <a:lnTo>
                      <a:pt x="274" y="19"/>
                    </a:lnTo>
                    <a:lnTo>
                      <a:pt x="275" y="19"/>
                    </a:lnTo>
                    <a:lnTo>
                      <a:pt x="276" y="19"/>
                    </a:lnTo>
                    <a:lnTo>
                      <a:pt x="278" y="19"/>
                    </a:lnTo>
                    <a:lnTo>
                      <a:pt x="279" y="17"/>
                    </a:lnTo>
                    <a:lnTo>
                      <a:pt x="280" y="17"/>
                    </a:lnTo>
                    <a:lnTo>
                      <a:pt x="280" y="16"/>
                    </a:lnTo>
                    <a:lnTo>
                      <a:pt x="282" y="16"/>
                    </a:lnTo>
                    <a:lnTo>
                      <a:pt x="283" y="16"/>
                    </a:lnTo>
                    <a:lnTo>
                      <a:pt x="284" y="16"/>
                    </a:lnTo>
                    <a:lnTo>
                      <a:pt x="284" y="17"/>
                    </a:lnTo>
                    <a:lnTo>
                      <a:pt x="284" y="16"/>
                    </a:lnTo>
                    <a:lnTo>
                      <a:pt x="285" y="15"/>
                    </a:lnTo>
                    <a:lnTo>
                      <a:pt x="287" y="12"/>
                    </a:lnTo>
                    <a:lnTo>
                      <a:pt x="288" y="12"/>
                    </a:lnTo>
                    <a:lnTo>
                      <a:pt x="288" y="9"/>
                    </a:lnTo>
                    <a:lnTo>
                      <a:pt x="289" y="9"/>
                    </a:lnTo>
                    <a:lnTo>
                      <a:pt x="289" y="11"/>
                    </a:lnTo>
                    <a:lnTo>
                      <a:pt x="292" y="11"/>
                    </a:lnTo>
                    <a:lnTo>
                      <a:pt x="293" y="11"/>
                    </a:lnTo>
                    <a:lnTo>
                      <a:pt x="293" y="9"/>
                    </a:lnTo>
                    <a:lnTo>
                      <a:pt x="293" y="8"/>
                    </a:lnTo>
                    <a:lnTo>
                      <a:pt x="295" y="8"/>
                    </a:lnTo>
                    <a:lnTo>
                      <a:pt x="295" y="7"/>
                    </a:lnTo>
                    <a:lnTo>
                      <a:pt x="293" y="6"/>
                    </a:lnTo>
                    <a:lnTo>
                      <a:pt x="295" y="6"/>
                    </a:lnTo>
                    <a:lnTo>
                      <a:pt x="295" y="4"/>
                    </a:lnTo>
                    <a:lnTo>
                      <a:pt x="296" y="4"/>
                    </a:lnTo>
                    <a:lnTo>
                      <a:pt x="297" y="4"/>
                    </a:lnTo>
                    <a:lnTo>
                      <a:pt x="299" y="3"/>
                    </a:lnTo>
                    <a:lnTo>
                      <a:pt x="300" y="3"/>
                    </a:lnTo>
                    <a:lnTo>
                      <a:pt x="300" y="2"/>
                    </a:lnTo>
                    <a:lnTo>
                      <a:pt x="301" y="2"/>
                    </a:lnTo>
                    <a:lnTo>
                      <a:pt x="301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4" y="2"/>
                    </a:lnTo>
                    <a:lnTo>
                      <a:pt x="305" y="2"/>
                    </a:lnTo>
                    <a:lnTo>
                      <a:pt x="306" y="2"/>
                    </a:lnTo>
                    <a:lnTo>
                      <a:pt x="306" y="3"/>
                    </a:lnTo>
                    <a:lnTo>
                      <a:pt x="308" y="3"/>
                    </a:lnTo>
                    <a:lnTo>
                      <a:pt x="309" y="3"/>
                    </a:lnTo>
                    <a:lnTo>
                      <a:pt x="310" y="3"/>
                    </a:lnTo>
                    <a:lnTo>
                      <a:pt x="310" y="2"/>
                    </a:lnTo>
                    <a:lnTo>
                      <a:pt x="312" y="2"/>
                    </a:lnTo>
                    <a:lnTo>
                      <a:pt x="312" y="3"/>
                    </a:lnTo>
                    <a:lnTo>
                      <a:pt x="312" y="2"/>
                    </a:lnTo>
                    <a:lnTo>
                      <a:pt x="313" y="2"/>
                    </a:lnTo>
                    <a:lnTo>
                      <a:pt x="314" y="2"/>
                    </a:lnTo>
                    <a:lnTo>
                      <a:pt x="316" y="2"/>
                    </a:lnTo>
                    <a:lnTo>
                      <a:pt x="317" y="2"/>
                    </a:lnTo>
                    <a:lnTo>
                      <a:pt x="317" y="3"/>
                    </a:lnTo>
                    <a:lnTo>
                      <a:pt x="320" y="8"/>
                    </a:lnTo>
                    <a:lnTo>
                      <a:pt x="320" y="9"/>
                    </a:lnTo>
                    <a:lnTo>
                      <a:pt x="320" y="11"/>
                    </a:lnTo>
                    <a:lnTo>
                      <a:pt x="321" y="11"/>
                    </a:lnTo>
                    <a:lnTo>
                      <a:pt x="322" y="11"/>
                    </a:lnTo>
                    <a:lnTo>
                      <a:pt x="322" y="9"/>
                    </a:lnTo>
                    <a:lnTo>
                      <a:pt x="323" y="9"/>
                    </a:lnTo>
                    <a:lnTo>
                      <a:pt x="325" y="9"/>
                    </a:lnTo>
                    <a:lnTo>
                      <a:pt x="325" y="11"/>
                    </a:lnTo>
                    <a:lnTo>
                      <a:pt x="326" y="11"/>
                    </a:lnTo>
                    <a:lnTo>
                      <a:pt x="326" y="12"/>
                    </a:lnTo>
                    <a:lnTo>
                      <a:pt x="326" y="13"/>
                    </a:lnTo>
                    <a:lnTo>
                      <a:pt x="327" y="13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1" y="17"/>
                    </a:lnTo>
                    <a:lnTo>
                      <a:pt x="333" y="17"/>
                    </a:lnTo>
                    <a:lnTo>
                      <a:pt x="333" y="19"/>
                    </a:lnTo>
                    <a:lnTo>
                      <a:pt x="333" y="20"/>
                    </a:lnTo>
                    <a:lnTo>
                      <a:pt x="334" y="20"/>
                    </a:lnTo>
                    <a:lnTo>
                      <a:pt x="335" y="20"/>
                    </a:lnTo>
                    <a:lnTo>
                      <a:pt x="337" y="20"/>
                    </a:lnTo>
                    <a:lnTo>
                      <a:pt x="346" y="23"/>
                    </a:lnTo>
                    <a:lnTo>
                      <a:pt x="347" y="23"/>
                    </a:lnTo>
                    <a:lnTo>
                      <a:pt x="355" y="25"/>
                    </a:lnTo>
                    <a:lnTo>
                      <a:pt x="357" y="25"/>
                    </a:lnTo>
                    <a:lnTo>
                      <a:pt x="361" y="28"/>
                    </a:lnTo>
                    <a:lnTo>
                      <a:pt x="364" y="30"/>
                    </a:lnTo>
                    <a:lnTo>
                      <a:pt x="365" y="32"/>
                    </a:lnTo>
                    <a:lnTo>
                      <a:pt x="365" y="33"/>
                    </a:lnTo>
                    <a:lnTo>
                      <a:pt x="364" y="34"/>
                    </a:lnTo>
                    <a:lnTo>
                      <a:pt x="365" y="34"/>
                    </a:lnTo>
                    <a:lnTo>
                      <a:pt x="367" y="36"/>
                    </a:lnTo>
                    <a:lnTo>
                      <a:pt x="368" y="36"/>
                    </a:lnTo>
                    <a:lnTo>
                      <a:pt x="369" y="36"/>
                    </a:lnTo>
                    <a:lnTo>
                      <a:pt x="371" y="37"/>
                    </a:lnTo>
                    <a:lnTo>
                      <a:pt x="372" y="37"/>
                    </a:lnTo>
                    <a:lnTo>
                      <a:pt x="373" y="38"/>
                    </a:lnTo>
                    <a:lnTo>
                      <a:pt x="374" y="40"/>
                    </a:lnTo>
                    <a:lnTo>
                      <a:pt x="376" y="42"/>
                    </a:lnTo>
                    <a:lnTo>
                      <a:pt x="378" y="44"/>
                    </a:lnTo>
                    <a:lnTo>
                      <a:pt x="381" y="44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8" y="47"/>
                    </a:lnTo>
                    <a:lnTo>
                      <a:pt x="388" y="49"/>
                    </a:lnTo>
                    <a:lnTo>
                      <a:pt x="389" y="49"/>
                    </a:lnTo>
                    <a:lnTo>
                      <a:pt x="390" y="50"/>
                    </a:lnTo>
                    <a:lnTo>
                      <a:pt x="392" y="51"/>
                    </a:lnTo>
                    <a:lnTo>
                      <a:pt x="393" y="51"/>
                    </a:lnTo>
                    <a:lnTo>
                      <a:pt x="393" y="53"/>
                    </a:lnTo>
                    <a:lnTo>
                      <a:pt x="394" y="53"/>
                    </a:lnTo>
                    <a:lnTo>
                      <a:pt x="394" y="54"/>
                    </a:lnTo>
                    <a:lnTo>
                      <a:pt x="395" y="54"/>
                    </a:lnTo>
                    <a:lnTo>
                      <a:pt x="397" y="55"/>
                    </a:lnTo>
                    <a:lnTo>
                      <a:pt x="397" y="57"/>
                    </a:lnTo>
                    <a:lnTo>
                      <a:pt x="398" y="57"/>
                    </a:lnTo>
                    <a:lnTo>
                      <a:pt x="398" y="58"/>
                    </a:lnTo>
                    <a:lnTo>
                      <a:pt x="399" y="58"/>
                    </a:lnTo>
                    <a:lnTo>
                      <a:pt x="401" y="58"/>
                    </a:lnTo>
                    <a:lnTo>
                      <a:pt x="401" y="59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4"/>
                    </a:lnTo>
                    <a:lnTo>
                      <a:pt x="402" y="66"/>
                    </a:lnTo>
                    <a:lnTo>
                      <a:pt x="402" y="67"/>
                    </a:lnTo>
                    <a:lnTo>
                      <a:pt x="403" y="67"/>
                    </a:lnTo>
                    <a:lnTo>
                      <a:pt x="403" y="68"/>
                    </a:lnTo>
                    <a:lnTo>
                      <a:pt x="405" y="68"/>
                    </a:lnTo>
                    <a:lnTo>
                      <a:pt x="405" y="70"/>
                    </a:lnTo>
                    <a:lnTo>
                      <a:pt x="406" y="70"/>
                    </a:lnTo>
                    <a:lnTo>
                      <a:pt x="406" y="71"/>
                    </a:lnTo>
                    <a:lnTo>
                      <a:pt x="409" y="72"/>
                    </a:lnTo>
                    <a:lnTo>
                      <a:pt x="412" y="74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4" y="79"/>
                    </a:lnTo>
                    <a:lnTo>
                      <a:pt x="415" y="79"/>
                    </a:lnTo>
                    <a:lnTo>
                      <a:pt x="415" y="80"/>
                    </a:lnTo>
                    <a:lnTo>
                      <a:pt x="416" y="80"/>
                    </a:lnTo>
                    <a:lnTo>
                      <a:pt x="418" y="80"/>
                    </a:lnTo>
                    <a:lnTo>
                      <a:pt x="419" y="80"/>
                    </a:lnTo>
                    <a:lnTo>
                      <a:pt x="419" y="81"/>
                    </a:lnTo>
                    <a:lnTo>
                      <a:pt x="419" y="83"/>
                    </a:lnTo>
                    <a:lnTo>
                      <a:pt x="420" y="83"/>
                    </a:lnTo>
                    <a:lnTo>
                      <a:pt x="420" y="84"/>
                    </a:lnTo>
                    <a:lnTo>
                      <a:pt x="420" y="85"/>
                    </a:lnTo>
                    <a:lnTo>
                      <a:pt x="420" y="87"/>
                    </a:lnTo>
                    <a:lnTo>
                      <a:pt x="420" y="88"/>
                    </a:lnTo>
                    <a:lnTo>
                      <a:pt x="422" y="88"/>
                    </a:lnTo>
                    <a:lnTo>
                      <a:pt x="422" y="89"/>
                    </a:lnTo>
                    <a:lnTo>
                      <a:pt x="423" y="89"/>
                    </a:lnTo>
                    <a:lnTo>
                      <a:pt x="424" y="91"/>
                    </a:lnTo>
                    <a:lnTo>
                      <a:pt x="426" y="91"/>
                    </a:lnTo>
                    <a:lnTo>
                      <a:pt x="426" y="92"/>
                    </a:lnTo>
                    <a:lnTo>
                      <a:pt x="427" y="92"/>
                    </a:lnTo>
                    <a:lnTo>
                      <a:pt x="428" y="92"/>
                    </a:lnTo>
                    <a:lnTo>
                      <a:pt x="428" y="91"/>
                    </a:lnTo>
                    <a:lnTo>
                      <a:pt x="429" y="91"/>
                    </a:lnTo>
                    <a:lnTo>
                      <a:pt x="431" y="91"/>
                    </a:lnTo>
                    <a:lnTo>
                      <a:pt x="431" y="89"/>
                    </a:lnTo>
                    <a:lnTo>
                      <a:pt x="432" y="89"/>
                    </a:lnTo>
                    <a:lnTo>
                      <a:pt x="432" y="88"/>
                    </a:lnTo>
                    <a:lnTo>
                      <a:pt x="433" y="87"/>
                    </a:lnTo>
                    <a:lnTo>
                      <a:pt x="435" y="87"/>
                    </a:lnTo>
                    <a:lnTo>
                      <a:pt x="436" y="85"/>
                    </a:lnTo>
                    <a:lnTo>
                      <a:pt x="437" y="87"/>
                    </a:lnTo>
                    <a:lnTo>
                      <a:pt x="437" y="88"/>
                    </a:lnTo>
                    <a:lnTo>
                      <a:pt x="440" y="88"/>
                    </a:lnTo>
                    <a:lnTo>
                      <a:pt x="440" y="87"/>
                    </a:lnTo>
                    <a:lnTo>
                      <a:pt x="441" y="87"/>
                    </a:lnTo>
                    <a:lnTo>
                      <a:pt x="443" y="87"/>
                    </a:lnTo>
                    <a:lnTo>
                      <a:pt x="443" y="88"/>
                    </a:lnTo>
                    <a:lnTo>
                      <a:pt x="444" y="88"/>
                    </a:lnTo>
                    <a:lnTo>
                      <a:pt x="445" y="89"/>
                    </a:lnTo>
                    <a:lnTo>
                      <a:pt x="445" y="92"/>
                    </a:lnTo>
                    <a:lnTo>
                      <a:pt x="445" y="93"/>
                    </a:lnTo>
                    <a:lnTo>
                      <a:pt x="445" y="95"/>
                    </a:lnTo>
                    <a:lnTo>
                      <a:pt x="445" y="96"/>
                    </a:lnTo>
                    <a:lnTo>
                      <a:pt x="445" y="97"/>
                    </a:lnTo>
                    <a:lnTo>
                      <a:pt x="445" y="99"/>
                    </a:lnTo>
                    <a:lnTo>
                      <a:pt x="444" y="100"/>
                    </a:lnTo>
                    <a:lnTo>
                      <a:pt x="444" y="101"/>
                    </a:lnTo>
                    <a:lnTo>
                      <a:pt x="443" y="102"/>
                    </a:lnTo>
                    <a:lnTo>
                      <a:pt x="443" y="104"/>
                    </a:lnTo>
                    <a:lnTo>
                      <a:pt x="443" y="105"/>
                    </a:lnTo>
                    <a:lnTo>
                      <a:pt x="441" y="105"/>
                    </a:lnTo>
                    <a:lnTo>
                      <a:pt x="441" y="106"/>
                    </a:lnTo>
                    <a:lnTo>
                      <a:pt x="441" y="108"/>
                    </a:lnTo>
                    <a:lnTo>
                      <a:pt x="441" y="109"/>
                    </a:lnTo>
                    <a:lnTo>
                      <a:pt x="440" y="109"/>
                    </a:lnTo>
                    <a:lnTo>
                      <a:pt x="440" y="110"/>
                    </a:lnTo>
                    <a:lnTo>
                      <a:pt x="440" y="112"/>
                    </a:lnTo>
                    <a:lnTo>
                      <a:pt x="439" y="112"/>
                    </a:lnTo>
                    <a:lnTo>
                      <a:pt x="440" y="112"/>
                    </a:lnTo>
                    <a:lnTo>
                      <a:pt x="440" y="113"/>
                    </a:lnTo>
                    <a:lnTo>
                      <a:pt x="439" y="114"/>
                    </a:lnTo>
                    <a:lnTo>
                      <a:pt x="439" y="116"/>
                    </a:lnTo>
                    <a:lnTo>
                      <a:pt x="437" y="116"/>
                    </a:lnTo>
                    <a:lnTo>
                      <a:pt x="437" y="117"/>
                    </a:lnTo>
                    <a:lnTo>
                      <a:pt x="436" y="117"/>
                    </a:lnTo>
                    <a:lnTo>
                      <a:pt x="437" y="117"/>
                    </a:lnTo>
                    <a:lnTo>
                      <a:pt x="437" y="118"/>
                    </a:lnTo>
                    <a:lnTo>
                      <a:pt x="436" y="119"/>
                    </a:lnTo>
                    <a:lnTo>
                      <a:pt x="436" y="118"/>
                    </a:lnTo>
                    <a:lnTo>
                      <a:pt x="435" y="118"/>
                    </a:lnTo>
                    <a:lnTo>
                      <a:pt x="435" y="119"/>
                    </a:lnTo>
                    <a:lnTo>
                      <a:pt x="436" y="119"/>
                    </a:lnTo>
                    <a:lnTo>
                      <a:pt x="436" y="121"/>
                    </a:lnTo>
                    <a:lnTo>
                      <a:pt x="437" y="121"/>
                    </a:lnTo>
                    <a:lnTo>
                      <a:pt x="437" y="122"/>
                    </a:lnTo>
                    <a:lnTo>
                      <a:pt x="437" y="123"/>
                    </a:lnTo>
                    <a:lnTo>
                      <a:pt x="439" y="123"/>
                    </a:lnTo>
                    <a:lnTo>
                      <a:pt x="439" y="122"/>
                    </a:lnTo>
                    <a:lnTo>
                      <a:pt x="440" y="123"/>
                    </a:lnTo>
                    <a:lnTo>
                      <a:pt x="440" y="125"/>
                    </a:lnTo>
                    <a:lnTo>
                      <a:pt x="440" y="126"/>
                    </a:lnTo>
                    <a:lnTo>
                      <a:pt x="439" y="126"/>
                    </a:lnTo>
                    <a:lnTo>
                      <a:pt x="437" y="127"/>
                    </a:lnTo>
                    <a:lnTo>
                      <a:pt x="436" y="127"/>
                    </a:lnTo>
                    <a:lnTo>
                      <a:pt x="436" y="129"/>
                    </a:lnTo>
                    <a:lnTo>
                      <a:pt x="433" y="131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40" y="134"/>
                    </a:lnTo>
                    <a:lnTo>
                      <a:pt x="441" y="134"/>
                    </a:lnTo>
                    <a:lnTo>
                      <a:pt x="446" y="134"/>
                    </a:lnTo>
                    <a:lnTo>
                      <a:pt x="449" y="136"/>
                    </a:lnTo>
                    <a:lnTo>
                      <a:pt x="450" y="138"/>
                    </a:lnTo>
                    <a:lnTo>
                      <a:pt x="450" y="139"/>
                    </a:lnTo>
                    <a:lnTo>
                      <a:pt x="450" y="140"/>
                    </a:lnTo>
                    <a:lnTo>
                      <a:pt x="449" y="140"/>
                    </a:lnTo>
                    <a:lnTo>
                      <a:pt x="448" y="140"/>
                    </a:lnTo>
                    <a:lnTo>
                      <a:pt x="448" y="142"/>
                    </a:lnTo>
                    <a:lnTo>
                      <a:pt x="446" y="142"/>
                    </a:lnTo>
                    <a:lnTo>
                      <a:pt x="446" y="143"/>
                    </a:lnTo>
                    <a:lnTo>
                      <a:pt x="446" y="142"/>
                    </a:lnTo>
                    <a:lnTo>
                      <a:pt x="445" y="142"/>
                    </a:lnTo>
                    <a:lnTo>
                      <a:pt x="445" y="143"/>
                    </a:lnTo>
                    <a:lnTo>
                      <a:pt x="446" y="143"/>
                    </a:lnTo>
                    <a:lnTo>
                      <a:pt x="446" y="144"/>
                    </a:lnTo>
                    <a:lnTo>
                      <a:pt x="445" y="144"/>
                    </a:lnTo>
                    <a:lnTo>
                      <a:pt x="445" y="146"/>
                    </a:lnTo>
                    <a:lnTo>
                      <a:pt x="444" y="146"/>
                    </a:lnTo>
                    <a:lnTo>
                      <a:pt x="445" y="147"/>
                    </a:lnTo>
                    <a:lnTo>
                      <a:pt x="445" y="146"/>
                    </a:lnTo>
                    <a:lnTo>
                      <a:pt x="446" y="146"/>
                    </a:lnTo>
                    <a:lnTo>
                      <a:pt x="448" y="146"/>
                    </a:lnTo>
                    <a:lnTo>
                      <a:pt x="449" y="146"/>
                    </a:lnTo>
                    <a:lnTo>
                      <a:pt x="450" y="144"/>
                    </a:lnTo>
                    <a:lnTo>
                      <a:pt x="452" y="144"/>
                    </a:lnTo>
                    <a:lnTo>
                      <a:pt x="453" y="144"/>
                    </a:lnTo>
                    <a:lnTo>
                      <a:pt x="454" y="144"/>
                    </a:lnTo>
                    <a:lnTo>
                      <a:pt x="456" y="144"/>
                    </a:lnTo>
                    <a:lnTo>
                      <a:pt x="456" y="146"/>
                    </a:lnTo>
                    <a:lnTo>
                      <a:pt x="456" y="147"/>
                    </a:lnTo>
                    <a:lnTo>
                      <a:pt x="456" y="148"/>
                    </a:lnTo>
                    <a:lnTo>
                      <a:pt x="454" y="150"/>
                    </a:lnTo>
                    <a:lnTo>
                      <a:pt x="454" y="151"/>
                    </a:lnTo>
                    <a:lnTo>
                      <a:pt x="453" y="152"/>
                    </a:lnTo>
                    <a:lnTo>
                      <a:pt x="453" y="153"/>
                    </a:lnTo>
                    <a:lnTo>
                      <a:pt x="454" y="155"/>
                    </a:lnTo>
                    <a:lnTo>
                      <a:pt x="453" y="156"/>
                    </a:lnTo>
                    <a:lnTo>
                      <a:pt x="452" y="157"/>
                    </a:lnTo>
                    <a:lnTo>
                      <a:pt x="452" y="159"/>
                    </a:lnTo>
                    <a:lnTo>
                      <a:pt x="450" y="159"/>
                    </a:lnTo>
                    <a:lnTo>
                      <a:pt x="449" y="159"/>
                    </a:lnTo>
                    <a:lnTo>
                      <a:pt x="449" y="160"/>
                    </a:lnTo>
                    <a:lnTo>
                      <a:pt x="448" y="161"/>
                    </a:lnTo>
                    <a:lnTo>
                      <a:pt x="448" y="163"/>
                    </a:lnTo>
                    <a:lnTo>
                      <a:pt x="446" y="163"/>
                    </a:lnTo>
                    <a:lnTo>
                      <a:pt x="444" y="164"/>
                    </a:lnTo>
                    <a:lnTo>
                      <a:pt x="444" y="169"/>
                    </a:lnTo>
                    <a:lnTo>
                      <a:pt x="443" y="174"/>
                    </a:lnTo>
                    <a:lnTo>
                      <a:pt x="443" y="178"/>
                    </a:lnTo>
                    <a:lnTo>
                      <a:pt x="441" y="181"/>
                    </a:lnTo>
                    <a:lnTo>
                      <a:pt x="441" y="184"/>
                    </a:lnTo>
                    <a:lnTo>
                      <a:pt x="440" y="188"/>
                    </a:lnTo>
                    <a:lnTo>
                      <a:pt x="440" y="191"/>
                    </a:lnTo>
                    <a:lnTo>
                      <a:pt x="443" y="191"/>
                    </a:lnTo>
                    <a:lnTo>
                      <a:pt x="445" y="190"/>
                    </a:lnTo>
                    <a:lnTo>
                      <a:pt x="446" y="190"/>
                    </a:lnTo>
                    <a:lnTo>
                      <a:pt x="448" y="189"/>
                    </a:lnTo>
                    <a:lnTo>
                      <a:pt x="449" y="188"/>
                    </a:lnTo>
                    <a:lnTo>
                      <a:pt x="453" y="186"/>
                    </a:lnTo>
                    <a:lnTo>
                      <a:pt x="456" y="185"/>
                    </a:lnTo>
                    <a:lnTo>
                      <a:pt x="458" y="185"/>
                    </a:lnTo>
                    <a:lnTo>
                      <a:pt x="461" y="184"/>
                    </a:lnTo>
                    <a:lnTo>
                      <a:pt x="464" y="182"/>
                    </a:lnTo>
                    <a:lnTo>
                      <a:pt x="467" y="180"/>
                    </a:lnTo>
                    <a:lnTo>
                      <a:pt x="469" y="180"/>
                    </a:lnTo>
                    <a:lnTo>
                      <a:pt x="469" y="181"/>
                    </a:lnTo>
                    <a:lnTo>
                      <a:pt x="471" y="181"/>
                    </a:lnTo>
                    <a:lnTo>
                      <a:pt x="473" y="181"/>
                    </a:lnTo>
                    <a:lnTo>
                      <a:pt x="474" y="180"/>
                    </a:lnTo>
                    <a:lnTo>
                      <a:pt x="475" y="180"/>
                    </a:lnTo>
                    <a:lnTo>
                      <a:pt x="477" y="180"/>
                    </a:lnTo>
                    <a:lnTo>
                      <a:pt x="478" y="180"/>
                    </a:lnTo>
                    <a:lnTo>
                      <a:pt x="478" y="178"/>
                    </a:lnTo>
                    <a:lnTo>
                      <a:pt x="479" y="178"/>
                    </a:lnTo>
                    <a:lnTo>
                      <a:pt x="479" y="177"/>
                    </a:lnTo>
                    <a:lnTo>
                      <a:pt x="481" y="177"/>
                    </a:lnTo>
                    <a:lnTo>
                      <a:pt x="482" y="177"/>
                    </a:lnTo>
                    <a:lnTo>
                      <a:pt x="483" y="177"/>
                    </a:lnTo>
                    <a:lnTo>
                      <a:pt x="483" y="176"/>
                    </a:lnTo>
                    <a:lnTo>
                      <a:pt x="484" y="176"/>
                    </a:lnTo>
                    <a:lnTo>
                      <a:pt x="486" y="176"/>
                    </a:lnTo>
                    <a:lnTo>
                      <a:pt x="487" y="176"/>
                    </a:lnTo>
                    <a:lnTo>
                      <a:pt x="487" y="174"/>
                    </a:lnTo>
                    <a:lnTo>
                      <a:pt x="490" y="174"/>
                    </a:lnTo>
                    <a:lnTo>
                      <a:pt x="490" y="176"/>
                    </a:lnTo>
                    <a:lnTo>
                      <a:pt x="491" y="176"/>
                    </a:lnTo>
                    <a:lnTo>
                      <a:pt x="491" y="177"/>
                    </a:lnTo>
                    <a:lnTo>
                      <a:pt x="492" y="177"/>
                    </a:lnTo>
                    <a:lnTo>
                      <a:pt x="492" y="178"/>
                    </a:lnTo>
                    <a:lnTo>
                      <a:pt x="492" y="180"/>
                    </a:lnTo>
                    <a:lnTo>
                      <a:pt x="494" y="181"/>
                    </a:lnTo>
                    <a:lnTo>
                      <a:pt x="494" y="182"/>
                    </a:lnTo>
                    <a:lnTo>
                      <a:pt x="494" y="184"/>
                    </a:lnTo>
                    <a:lnTo>
                      <a:pt x="494" y="185"/>
                    </a:lnTo>
                    <a:lnTo>
                      <a:pt x="494" y="186"/>
                    </a:lnTo>
                    <a:lnTo>
                      <a:pt x="495" y="186"/>
                    </a:lnTo>
                    <a:lnTo>
                      <a:pt x="496" y="186"/>
                    </a:lnTo>
                    <a:lnTo>
                      <a:pt x="496" y="185"/>
                    </a:lnTo>
                    <a:lnTo>
                      <a:pt x="498" y="185"/>
                    </a:lnTo>
                    <a:lnTo>
                      <a:pt x="498" y="184"/>
                    </a:lnTo>
                    <a:lnTo>
                      <a:pt x="499" y="184"/>
                    </a:lnTo>
                    <a:lnTo>
                      <a:pt x="500" y="184"/>
                    </a:lnTo>
                    <a:lnTo>
                      <a:pt x="500" y="182"/>
                    </a:lnTo>
                    <a:lnTo>
                      <a:pt x="500" y="184"/>
                    </a:lnTo>
                    <a:lnTo>
                      <a:pt x="501" y="184"/>
                    </a:lnTo>
                    <a:lnTo>
                      <a:pt x="503" y="184"/>
                    </a:lnTo>
                    <a:lnTo>
                      <a:pt x="504" y="184"/>
                    </a:lnTo>
                    <a:lnTo>
                      <a:pt x="505" y="184"/>
                    </a:lnTo>
                    <a:lnTo>
                      <a:pt x="507" y="185"/>
                    </a:lnTo>
                    <a:lnTo>
                      <a:pt x="508" y="186"/>
                    </a:lnTo>
                    <a:lnTo>
                      <a:pt x="509" y="186"/>
                    </a:lnTo>
                    <a:lnTo>
                      <a:pt x="509" y="188"/>
                    </a:lnTo>
                    <a:lnTo>
                      <a:pt x="509" y="189"/>
                    </a:lnTo>
                    <a:lnTo>
                      <a:pt x="511" y="189"/>
                    </a:lnTo>
                    <a:lnTo>
                      <a:pt x="512" y="190"/>
                    </a:lnTo>
                    <a:lnTo>
                      <a:pt x="512" y="191"/>
                    </a:lnTo>
                    <a:lnTo>
                      <a:pt x="513" y="191"/>
                    </a:lnTo>
                    <a:lnTo>
                      <a:pt x="513" y="193"/>
                    </a:lnTo>
                    <a:lnTo>
                      <a:pt x="513" y="194"/>
                    </a:lnTo>
                    <a:lnTo>
                      <a:pt x="515" y="197"/>
                    </a:lnTo>
                    <a:lnTo>
                      <a:pt x="516" y="197"/>
                    </a:lnTo>
                    <a:lnTo>
                      <a:pt x="516" y="198"/>
                    </a:lnTo>
                    <a:lnTo>
                      <a:pt x="516" y="199"/>
                    </a:lnTo>
                    <a:lnTo>
                      <a:pt x="517" y="201"/>
                    </a:lnTo>
                    <a:lnTo>
                      <a:pt x="516" y="202"/>
                    </a:lnTo>
                    <a:lnTo>
                      <a:pt x="517" y="202"/>
                    </a:lnTo>
                    <a:lnTo>
                      <a:pt x="517" y="201"/>
                    </a:lnTo>
                    <a:lnTo>
                      <a:pt x="520" y="201"/>
                    </a:lnTo>
                    <a:lnTo>
                      <a:pt x="520" y="202"/>
                    </a:lnTo>
                    <a:lnTo>
                      <a:pt x="521" y="202"/>
                    </a:lnTo>
                    <a:lnTo>
                      <a:pt x="522" y="202"/>
                    </a:lnTo>
                    <a:lnTo>
                      <a:pt x="521" y="202"/>
                    </a:lnTo>
                    <a:lnTo>
                      <a:pt x="521" y="203"/>
                    </a:lnTo>
                    <a:lnTo>
                      <a:pt x="522" y="203"/>
                    </a:lnTo>
                    <a:lnTo>
                      <a:pt x="522" y="205"/>
                    </a:lnTo>
                    <a:lnTo>
                      <a:pt x="521" y="205"/>
                    </a:lnTo>
                    <a:lnTo>
                      <a:pt x="522" y="205"/>
                    </a:lnTo>
                    <a:lnTo>
                      <a:pt x="522" y="207"/>
                    </a:lnTo>
                    <a:lnTo>
                      <a:pt x="521" y="208"/>
                    </a:lnTo>
                    <a:lnTo>
                      <a:pt x="521" y="210"/>
                    </a:lnTo>
                    <a:lnTo>
                      <a:pt x="521" y="211"/>
                    </a:lnTo>
                    <a:lnTo>
                      <a:pt x="521" y="212"/>
                    </a:lnTo>
                    <a:lnTo>
                      <a:pt x="521" y="214"/>
                    </a:lnTo>
                    <a:lnTo>
                      <a:pt x="520" y="214"/>
                    </a:lnTo>
                    <a:lnTo>
                      <a:pt x="518" y="212"/>
                    </a:lnTo>
                    <a:lnTo>
                      <a:pt x="517" y="212"/>
                    </a:lnTo>
                    <a:lnTo>
                      <a:pt x="516" y="212"/>
                    </a:lnTo>
                    <a:lnTo>
                      <a:pt x="516" y="214"/>
                    </a:lnTo>
                    <a:lnTo>
                      <a:pt x="515" y="215"/>
                    </a:lnTo>
                    <a:lnTo>
                      <a:pt x="515" y="216"/>
                    </a:lnTo>
                    <a:lnTo>
                      <a:pt x="513" y="216"/>
                    </a:lnTo>
                    <a:lnTo>
                      <a:pt x="513" y="218"/>
                    </a:lnTo>
                    <a:lnTo>
                      <a:pt x="515" y="218"/>
                    </a:lnTo>
                    <a:lnTo>
                      <a:pt x="515" y="219"/>
                    </a:lnTo>
                    <a:lnTo>
                      <a:pt x="513" y="220"/>
                    </a:lnTo>
                    <a:lnTo>
                      <a:pt x="513" y="223"/>
                    </a:lnTo>
                    <a:lnTo>
                      <a:pt x="513" y="224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5" y="227"/>
                    </a:lnTo>
                    <a:lnTo>
                      <a:pt x="515" y="228"/>
                    </a:lnTo>
                    <a:lnTo>
                      <a:pt x="515" y="229"/>
                    </a:lnTo>
                    <a:lnTo>
                      <a:pt x="515" y="231"/>
                    </a:lnTo>
                    <a:lnTo>
                      <a:pt x="515" y="232"/>
                    </a:lnTo>
                    <a:lnTo>
                      <a:pt x="515" y="233"/>
                    </a:lnTo>
                    <a:lnTo>
                      <a:pt x="515" y="235"/>
                    </a:lnTo>
                    <a:lnTo>
                      <a:pt x="515" y="236"/>
                    </a:lnTo>
                    <a:lnTo>
                      <a:pt x="516" y="236"/>
                    </a:lnTo>
                    <a:lnTo>
                      <a:pt x="516" y="237"/>
                    </a:lnTo>
                    <a:lnTo>
                      <a:pt x="517" y="239"/>
                    </a:lnTo>
                    <a:lnTo>
                      <a:pt x="518" y="239"/>
                    </a:lnTo>
                    <a:lnTo>
                      <a:pt x="518" y="240"/>
                    </a:lnTo>
                    <a:lnTo>
                      <a:pt x="518" y="241"/>
                    </a:lnTo>
                    <a:lnTo>
                      <a:pt x="517" y="241"/>
                    </a:lnTo>
                    <a:lnTo>
                      <a:pt x="517" y="243"/>
                    </a:lnTo>
                    <a:lnTo>
                      <a:pt x="516" y="243"/>
                    </a:lnTo>
                    <a:lnTo>
                      <a:pt x="515" y="243"/>
                    </a:lnTo>
                    <a:lnTo>
                      <a:pt x="513" y="243"/>
                    </a:lnTo>
                    <a:lnTo>
                      <a:pt x="513" y="244"/>
                    </a:lnTo>
                    <a:lnTo>
                      <a:pt x="512" y="244"/>
                    </a:lnTo>
                    <a:lnTo>
                      <a:pt x="511" y="245"/>
                    </a:lnTo>
                    <a:lnTo>
                      <a:pt x="511" y="246"/>
                    </a:lnTo>
                    <a:lnTo>
                      <a:pt x="509" y="246"/>
                    </a:lnTo>
                    <a:lnTo>
                      <a:pt x="509" y="248"/>
                    </a:lnTo>
                    <a:lnTo>
                      <a:pt x="509" y="249"/>
                    </a:lnTo>
                    <a:lnTo>
                      <a:pt x="509" y="250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2" y="252"/>
                    </a:lnTo>
                    <a:lnTo>
                      <a:pt x="512" y="250"/>
                    </a:lnTo>
                    <a:lnTo>
                      <a:pt x="511" y="250"/>
                    </a:lnTo>
                    <a:lnTo>
                      <a:pt x="512" y="250"/>
                    </a:lnTo>
                    <a:lnTo>
                      <a:pt x="512" y="249"/>
                    </a:lnTo>
                    <a:lnTo>
                      <a:pt x="513" y="249"/>
                    </a:lnTo>
                    <a:lnTo>
                      <a:pt x="513" y="250"/>
                    </a:lnTo>
                    <a:lnTo>
                      <a:pt x="515" y="250"/>
                    </a:lnTo>
                    <a:lnTo>
                      <a:pt x="516" y="250"/>
                    </a:lnTo>
                    <a:lnTo>
                      <a:pt x="517" y="250"/>
                    </a:lnTo>
                    <a:lnTo>
                      <a:pt x="518" y="250"/>
                    </a:lnTo>
                    <a:lnTo>
                      <a:pt x="517" y="250"/>
                    </a:lnTo>
                    <a:lnTo>
                      <a:pt x="517" y="252"/>
                    </a:lnTo>
                    <a:lnTo>
                      <a:pt x="517" y="253"/>
                    </a:lnTo>
                    <a:lnTo>
                      <a:pt x="518" y="253"/>
                    </a:lnTo>
                    <a:lnTo>
                      <a:pt x="518" y="254"/>
                    </a:lnTo>
                    <a:lnTo>
                      <a:pt x="520" y="254"/>
                    </a:lnTo>
                    <a:lnTo>
                      <a:pt x="521" y="254"/>
                    </a:lnTo>
                    <a:lnTo>
                      <a:pt x="522" y="254"/>
                    </a:lnTo>
                    <a:lnTo>
                      <a:pt x="524" y="254"/>
                    </a:lnTo>
                    <a:lnTo>
                      <a:pt x="525" y="254"/>
                    </a:lnTo>
                    <a:lnTo>
                      <a:pt x="526" y="254"/>
                    </a:lnTo>
                    <a:lnTo>
                      <a:pt x="528" y="254"/>
                    </a:lnTo>
                    <a:lnTo>
                      <a:pt x="529" y="254"/>
                    </a:lnTo>
                    <a:lnTo>
                      <a:pt x="529" y="253"/>
                    </a:lnTo>
                    <a:lnTo>
                      <a:pt x="530" y="253"/>
                    </a:lnTo>
                    <a:lnTo>
                      <a:pt x="532" y="253"/>
                    </a:lnTo>
                    <a:lnTo>
                      <a:pt x="533" y="253"/>
                    </a:lnTo>
                    <a:lnTo>
                      <a:pt x="533" y="254"/>
                    </a:lnTo>
                    <a:lnTo>
                      <a:pt x="534" y="254"/>
                    </a:lnTo>
                    <a:lnTo>
                      <a:pt x="536" y="254"/>
                    </a:lnTo>
                    <a:lnTo>
                      <a:pt x="536" y="256"/>
                    </a:lnTo>
                    <a:lnTo>
                      <a:pt x="537" y="256"/>
                    </a:lnTo>
                    <a:lnTo>
                      <a:pt x="538" y="256"/>
                    </a:lnTo>
                    <a:lnTo>
                      <a:pt x="539" y="256"/>
                    </a:lnTo>
                    <a:lnTo>
                      <a:pt x="541" y="256"/>
                    </a:lnTo>
                    <a:lnTo>
                      <a:pt x="541" y="257"/>
                    </a:lnTo>
                    <a:lnTo>
                      <a:pt x="542" y="257"/>
                    </a:lnTo>
                    <a:lnTo>
                      <a:pt x="543" y="257"/>
                    </a:lnTo>
                    <a:lnTo>
                      <a:pt x="545" y="257"/>
                    </a:lnTo>
                    <a:lnTo>
                      <a:pt x="546" y="258"/>
                    </a:lnTo>
                    <a:lnTo>
                      <a:pt x="546" y="260"/>
                    </a:lnTo>
                    <a:lnTo>
                      <a:pt x="547" y="258"/>
                    </a:lnTo>
                    <a:lnTo>
                      <a:pt x="547" y="260"/>
                    </a:lnTo>
                    <a:lnTo>
                      <a:pt x="547" y="261"/>
                    </a:lnTo>
                    <a:lnTo>
                      <a:pt x="549" y="261"/>
                    </a:lnTo>
                    <a:lnTo>
                      <a:pt x="550" y="260"/>
                    </a:lnTo>
                    <a:lnTo>
                      <a:pt x="551" y="258"/>
                    </a:lnTo>
                    <a:lnTo>
                      <a:pt x="553" y="258"/>
                    </a:lnTo>
                    <a:lnTo>
                      <a:pt x="554" y="258"/>
                    </a:lnTo>
                    <a:lnTo>
                      <a:pt x="555" y="258"/>
                    </a:lnTo>
                    <a:lnTo>
                      <a:pt x="556" y="258"/>
                    </a:lnTo>
                    <a:lnTo>
                      <a:pt x="558" y="258"/>
                    </a:lnTo>
                    <a:lnTo>
                      <a:pt x="559" y="260"/>
                    </a:lnTo>
                    <a:lnTo>
                      <a:pt x="559" y="261"/>
                    </a:lnTo>
                    <a:lnTo>
                      <a:pt x="560" y="261"/>
                    </a:lnTo>
                    <a:lnTo>
                      <a:pt x="560" y="262"/>
                    </a:lnTo>
                    <a:lnTo>
                      <a:pt x="562" y="263"/>
                    </a:lnTo>
                    <a:lnTo>
                      <a:pt x="562" y="266"/>
                    </a:lnTo>
                    <a:lnTo>
                      <a:pt x="563" y="266"/>
                    </a:lnTo>
                    <a:lnTo>
                      <a:pt x="564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7" y="267"/>
                    </a:lnTo>
                    <a:lnTo>
                      <a:pt x="567" y="269"/>
                    </a:lnTo>
                    <a:lnTo>
                      <a:pt x="568" y="270"/>
                    </a:lnTo>
                    <a:lnTo>
                      <a:pt x="568" y="271"/>
                    </a:lnTo>
                    <a:lnTo>
                      <a:pt x="568" y="273"/>
                    </a:lnTo>
                    <a:lnTo>
                      <a:pt x="568" y="277"/>
                    </a:lnTo>
                    <a:lnTo>
                      <a:pt x="570" y="277"/>
                    </a:lnTo>
                    <a:lnTo>
                      <a:pt x="571" y="278"/>
                    </a:lnTo>
                    <a:lnTo>
                      <a:pt x="572" y="279"/>
                    </a:lnTo>
                    <a:lnTo>
                      <a:pt x="573" y="279"/>
                    </a:lnTo>
                    <a:lnTo>
                      <a:pt x="575" y="279"/>
                    </a:lnTo>
                    <a:lnTo>
                      <a:pt x="577" y="282"/>
                    </a:lnTo>
                    <a:lnTo>
                      <a:pt x="579" y="283"/>
                    </a:lnTo>
                    <a:lnTo>
                      <a:pt x="580" y="283"/>
                    </a:lnTo>
                    <a:lnTo>
                      <a:pt x="581" y="284"/>
                    </a:lnTo>
                    <a:lnTo>
                      <a:pt x="583" y="286"/>
                    </a:lnTo>
                    <a:lnTo>
                      <a:pt x="585" y="288"/>
                    </a:lnTo>
                    <a:lnTo>
                      <a:pt x="587" y="291"/>
                    </a:lnTo>
                    <a:lnTo>
                      <a:pt x="588" y="294"/>
                    </a:lnTo>
                    <a:lnTo>
                      <a:pt x="585" y="294"/>
                    </a:lnTo>
                    <a:lnTo>
                      <a:pt x="583" y="295"/>
                    </a:lnTo>
                    <a:lnTo>
                      <a:pt x="580" y="295"/>
                    </a:lnTo>
                    <a:lnTo>
                      <a:pt x="580" y="296"/>
                    </a:lnTo>
                    <a:lnTo>
                      <a:pt x="579" y="296"/>
                    </a:lnTo>
                    <a:lnTo>
                      <a:pt x="577" y="299"/>
                    </a:lnTo>
                    <a:lnTo>
                      <a:pt x="576" y="301"/>
                    </a:lnTo>
                    <a:lnTo>
                      <a:pt x="576" y="304"/>
                    </a:lnTo>
                    <a:lnTo>
                      <a:pt x="573" y="304"/>
                    </a:lnTo>
                    <a:lnTo>
                      <a:pt x="572" y="305"/>
                    </a:lnTo>
                    <a:lnTo>
                      <a:pt x="572" y="307"/>
                    </a:lnTo>
                    <a:lnTo>
                      <a:pt x="572" y="311"/>
                    </a:lnTo>
                    <a:lnTo>
                      <a:pt x="571" y="313"/>
                    </a:lnTo>
                    <a:lnTo>
                      <a:pt x="572" y="314"/>
                    </a:lnTo>
                    <a:lnTo>
                      <a:pt x="571" y="317"/>
                    </a:lnTo>
                    <a:lnTo>
                      <a:pt x="571" y="318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2" y="321"/>
                    </a:lnTo>
                    <a:lnTo>
                      <a:pt x="572" y="322"/>
                    </a:lnTo>
                    <a:lnTo>
                      <a:pt x="572" y="324"/>
                    </a:lnTo>
                    <a:lnTo>
                      <a:pt x="571" y="324"/>
                    </a:lnTo>
                    <a:lnTo>
                      <a:pt x="570" y="322"/>
                    </a:lnTo>
                    <a:lnTo>
                      <a:pt x="570" y="324"/>
                    </a:lnTo>
                    <a:lnTo>
                      <a:pt x="568" y="324"/>
                    </a:lnTo>
                    <a:lnTo>
                      <a:pt x="567" y="324"/>
                    </a:lnTo>
                    <a:lnTo>
                      <a:pt x="567" y="325"/>
                    </a:lnTo>
                    <a:lnTo>
                      <a:pt x="567" y="324"/>
                    </a:lnTo>
                    <a:lnTo>
                      <a:pt x="566" y="324"/>
                    </a:lnTo>
                    <a:lnTo>
                      <a:pt x="564" y="324"/>
                    </a:lnTo>
                    <a:lnTo>
                      <a:pt x="563" y="324"/>
                    </a:lnTo>
                    <a:lnTo>
                      <a:pt x="562" y="324"/>
                    </a:lnTo>
                    <a:lnTo>
                      <a:pt x="560" y="324"/>
                    </a:lnTo>
                    <a:lnTo>
                      <a:pt x="559" y="324"/>
                    </a:lnTo>
                    <a:lnTo>
                      <a:pt x="558" y="324"/>
                    </a:lnTo>
                    <a:lnTo>
                      <a:pt x="558" y="325"/>
                    </a:lnTo>
                    <a:lnTo>
                      <a:pt x="556" y="325"/>
                    </a:lnTo>
                    <a:lnTo>
                      <a:pt x="556" y="324"/>
                    </a:lnTo>
                    <a:lnTo>
                      <a:pt x="556" y="325"/>
                    </a:lnTo>
                    <a:lnTo>
                      <a:pt x="555" y="325"/>
                    </a:lnTo>
                    <a:lnTo>
                      <a:pt x="554" y="325"/>
                    </a:lnTo>
                    <a:lnTo>
                      <a:pt x="553" y="325"/>
                    </a:lnTo>
                    <a:lnTo>
                      <a:pt x="551" y="325"/>
                    </a:lnTo>
                    <a:lnTo>
                      <a:pt x="551" y="324"/>
                    </a:lnTo>
                    <a:lnTo>
                      <a:pt x="550" y="324"/>
                    </a:lnTo>
                    <a:lnTo>
                      <a:pt x="550" y="325"/>
                    </a:lnTo>
                    <a:lnTo>
                      <a:pt x="549" y="325"/>
                    </a:lnTo>
                    <a:lnTo>
                      <a:pt x="547" y="325"/>
                    </a:lnTo>
                    <a:lnTo>
                      <a:pt x="547" y="326"/>
                    </a:lnTo>
                    <a:lnTo>
                      <a:pt x="546" y="326"/>
                    </a:lnTo>
                    <a:lnTo>
                      <a:pt x="546" y="328"/>
                    </a:lnTo>
                    <a:lnTo>
                      <a:pt x="546" y="329"/>
                    </a:lnTo>
                    <a:lnTo>
                      <a:pt x="545" y="329"/>
                    </a:lnTo>
                    <a:lnTo>
                      <a:pt x="545" y="330"/>
                    </a:lnTo>
                    <a:lnTo>
                      <a:pt x="546" y="330"/>
                    </a:lnTo>
                    <a:lnTo>
                      <a:pt x="546" y="332"/>
                    </a:lnTo>
                    <a:lnTo>
                      <a:pt x="545" y="332"/>
                    </a:lnTo>
                    <a:lnTo>
                      <a:pt x="546" y="332"/>
                    </a:lnTo>
                    <a:lnTo>
                      <a:pt x="546" y="333"/>
                    </a:lnTo>
                    <a:lnTo>
                      <a:pt x="546" y="334"/>
                    </a:lnTo>
                    <a:lnTo>
                      <a:pt x="545" y="334"/>
                    </a:lnTo>
                    <a:lnTo>
                      <a:pt x="545" y="335"/>
                    </a:lnTo>
                    <a:lnTo>
                      <a:pt x="545" y="337"/>
                    </a:lnTo>
                    <a:lnTo>
                      <a:pt x="543" y="337"/>
                    </a:lnTo>
                    <a:lnTo>
                      <a:pt x="542" y="335"/>
                    </a:lnTo>
                    <a:lnTo>
                      <a:pt x="542" y="337"/>
                    </a:lnTo>
                    <a:lnTo>
                      <a:pt x="541" y="337"/>
                    </a:lnTo>
                    <a:lnTo>
                      <a:pt x="542" y="338"/>
                    </a:lnTo>
                    <a:lnTo>
                      <a:pt x="541" y="338"/>
                    </a:lnTo>
                    <a:lnTo>
                      <a:pt x="541" y="339"/>
                    </a:lnTo>
                    <a:lnTo>
                      <a:pt x="539" y="339"/>
                    </a:lnTo>
                    <a:lnTo>
                      <a:pt x="538" y="339"/>
                    </a:lnTo>
                    <a:lnTo>
                      <a:pt x="537" y="341"/>
                    </a:lnTo>
                    <a:lnTo>
                      <a:pt x="536" y="341"/>
                    </a:lnTo>
                    <a:lnTo>
                      <a:pt x="534" y="341"/>
                    </a:lnTo>
                    <a:lnTo>
                      <a:pt x="533" y="341"/>
                    </a:lnTo>
                    <a:lnTo>
                      <a:pt x="532" y="341"/>
                    </a:lnTo>
                    <a:lnTo>
                      <a:pt x="530" y="341"/>
                    </a:lnTo>
                    <a:lnTo>
                      <a:pt x="530" y="339"/>
                    </a:lnTo>
                    <a:lnTo>
                      <a:pt x="530" y="341"/>
                    </a:lnTo>
                    <a:lnTo>
                      <a:pt x="529" y="341"/>
                    </a:lnTo>
                    <a:lnTo>
                      <a:pt x="526" y="341"/>
                    </a:lnTo>
                    <a:lnTo>
                      <a:pt x="525" y="342"/>
                    </a:lnTo>
                    <a:lnTo>
                      <a:pt x="526" y="347"/>
                    </a:lnTo>
                    <a:lnTo>
                      <a:pt x="526" y="352"/>
                    </a:lnTo>
                    <a:lnTo>
                      <a:pt x="526" y="356"/>
                    </a:lnTo>
                    <a:lnTo>
                      <a:pt x="525" y="360"/>
                    </a:lnTo>
                    <a:lnTo>
                      <a:pt x="525" y="362"/>
                    </a:lnTo>
                    <a:lnTo>
                      <a:pt x="526" y="364"/>
                    </a:lnTo>
                    <a:lnTo>
                      <a:pt x="526" y="373"/>
                    </a:lnTo>
                    <a:lnTo>
                      <a:pt x="526" y="380"/>
                    </a:lnTo>
                    <a:lnTo>
                      <a:pt x="526" y="384"/>
                    </a:lnTo>
                    <a:lnTo>
                      <a:pt x="525" y="384"/>
                    </a:lnTo>
                    <a:lnTo>
                      <a:pt x="524" y="384"/>
                    </a:lnTo>
                    <a:lnTo>
                      <a:pt x="522" y="385"/>
                    </a:lnTo>
                    <a:lnTo>
                      <a:pt x="521" y="385"/>
                    </a:lnTo>
                    <a:lnTo>
                      <a:pt x="520" y="385"/>
                    </a:lnTo>
                    <a:lnTo>
                      <a:pt x="518" y="385"/>
                    </a:lnTo>
                    <a:lnTo>
                      <a:pt x="517" y="385"/>
                    </a:lnTo>
                    <a:lnTo>
                      <a:pt x="517" y="386"/>
                    </a:lnTo>
                    <a:lnTo>
                      <a:pt x="516" y="386"/>
                    </a:lnTo>
                    <a:lnTo>
                      <a:pt x="515" y="386"/>
                    </a:lnTo>
                    <a:lnTo>
                      <a:pt x="515" y="388"/>
                    </a:lnTo>
                    <a:lnTo>
                      <a:pt x="513" y="388"/>
                    </a:lnTo>
                    <a:lnTo>
                      <a:pt x="512" y="388"/>
                    </a:lnTo>
                    <a:lnTo>
                      <a:pt x="512" y="389"/>
                    </a:lnTo>
                    <a:lnTo>
                      <a:pt x="511" y="389"/>
                    </a:lnTo>
                    <a:lnTo>
                      <a:pt x="511" y="390"/>
                    </a:lnTo>
                    <a:lnTo>
                      <a:pt x="509" y="390"/>
                    </a:lnTo>
                    <a:lnTo>
                      <a:pt x="509" y="392"/>
                    </a:lnTo>
                    <a:lnTo>
                      <a:pt x="509" y="393"/>
                    </a:lnTo>
                    <a:lnTo>
                      <a:pt x="509" y="394"/>
                    </a:lnTo>
                    <a:lnTo>
                      <a:pt x="508" y="394"/>
                    </a:lnTo>
                    <a:lnTo>
                      <a:pt x="508" y="396"/>
                    </a:lnTo>
                    <a:lnTo>
                      <a:pt x="508" y="397"/>
                    </a:lnTo>
                    <a:lnTo>
                      <a:pt x="508" y="398"/>
                    </a:lnTo>
                    <a:lnTo>
                      <a:pt x="508" y="400"/>
                    </a:lnTo>
                    <a:lnTo>
                      <a:pt x="507" y="400"/>
                    </a:lnTo>
                    <a:lnTo>
                      <a:pt x="507" y="401"/>
                    </a:lnTo>
                    <a:lnTo>
                      <a:pt x="508" y="401"/>
                    </a:lnTo>
                    <a:lnTo>
                      <a:pt x="507" y="401"/>
                    </a:lnTo>
                    <a:lnTo>
                      <a:pt x="507" y="402"/>
                    </a:lnTo>
                    <a:lnTo>
                      <a:pt x="505" y="402"/>
                    </a:lnTo>
                    <a:lnTo>
                      <a:pt x="505" y="404"/>
                    </a:lnTo>
                    <a:lnTo>
                      <a:pt x="504" y="404"/>
                    </a:lnTo>
                    <a:lnTo>
                      <a:pt x="504" y="405"/>
                    </a:lnTo>
                    <a:lnTo>
                      <a:pt x="504" y="406"/>
                    </a:lnTo>
                    <a:lnTo>
                      <a:pt x="503" y="406"/>
                    </a:lnTo>
                    <a:lnTo>
                      <a:pt x="501" y="406"/>
                    </a:lnTo>
                    <a:lnTo>
                      <a:pt x="500" y="406"/>
                    </a:lnTo>
                    <a:lnTo>
                      <a:pt x="499" y="406"/>
                    </a:lnTo>
                    <a:lnTo>
                      <a:pt x="498" y="406"/>
                    </a:lnTo>
                    <a:lnTo>
                      <a:pt x="498" y="407"/>
                    </a:lnTo>
                    <a:lnTo>
                      <a:pt x="496" y="407"/>
                    </a:lnTo>
                    <a:lnTo>
                      <a:pt x="495" y="407"/>
                    </a:lnTo>
                    <a:lnTo>
                      <a:pt x="494" y="407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91" name="Freeform 59">
                <a:extLst>
                  <a:ext uri="{FF2B5EF4-FFF2-40B4-BE49-F238E27FC236}">
                    <a16:creationId xmlns:a16="http://schemas.microsoft.com/office/drawing/2014/main" id="{1EDB341F-6846-71AB-9347-C120CC7E8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" y="1859"/>
                <a:ext cx="408" cy="572"/>
              </a:xfrm>
              <a:custGeom>
                <a:avLst/>
                <a:gdLst>
                  <a:gd name="T0" fmla="*/ 259 w 408"/>
                  <a:gd name="T1" fmla="*/ 378 h 572"/>
                  <a:gd name="T2" fmla="*/ 258 w 408"/>
                  <a:gd name="T3" fmla="*/ 403 h 572"/>
                  <a:gd name="T4" fmla="*/ 262 w 408"/>
                  <a:gd name="T5" fmla="*/ 415 h 572"/>
                  <a:gd name="T6" fmla="*/ 248 w 408"/>
                  <a:gd name="T7" fmla="*/ 416 h 572"/>
                  <a:gd name="T8" fmla="*/ 238 w 408"/>
                  <a:gd name="T9" fmla="*/ 425 h 572"/>
                  <a:gd name="T10" fmla="*/ 231 w 408"/>
                  <a:gd name="T11" fmla="*/ 436 h 572"/>
                  <a:gd name="T12" fmla="*/ 238 w 408"/>
                  <a:gd name="T13" fmla="*/ 453 h 572"/>
                  <a:gd name="T14" fmla="*/ 241 w 408"/>
                  <a:gd name="T15" fmla="*/ 462 h 572"/>
                  <a:gd name="T16" fmla="*/ 238 w 408"/>
                  <a:gd name="T17" fmla="*/ 479 h 572"/>
                  <a:gd name="T18" fmla="*/ 238 w 408"/>
                  <a:gd name="T19" fmla="*/ 499 h 572"/>
                  <a:gd name="T20" fmla="*/ 229 w 408"/>
                  <a:gd name="T21" fmla="*/ 513 h 572"/>
                  <a:gd name="T22" fmla="*/ 226 w 408"/>
                  <a:gd name="T23" fmla="*/ 530 h 572"/>
                  <a:gd name="T24" fmla="*/ 212 w 408"/>
                  <a:gd name="T25" fmla="*/ 557 h 572"/>
                  <a:gd name="T26" fmla="*/ 186 w 408"/>
                  <a:gd name="T27" fmla="*/ 571 h 572"/>
                  <a:gd name="T28" fmla="*/ 167 w 408"/>
                  <a:gd name="T29" fmla="*/ 482 h 572"/>
                  <a:gd name="T30" fmla="*/ 157 w 408"/>
                  <a:gd name="T31" fmla="*/ 478 h 572"/>
                  <a:gd name="T32" fmla="*/ 140 w 408"/>
                  <a:gd name="T33" fmla="*/ 466 h 572"/>
                  <a:gd name="T34" fmla="*/ 123 w 408"/>
                  <a:gd name="T35" fmla="*/ 474 h 572"/>
                  <a:gd name="T36" fmla="*/ 106 w 408"/>
                  <a:gd name="T37" fmla="*/ 444 h 572"/>
                  <a:gd name="T38" fmla="*/ 56 w 408"/>
                  <a:gd name="T39" fmla="*/ 301 h 572"/>
                  <a:gd name="T40" fmla="*/ 30 w 408"/>
                  <a:gd name="T41" fmla="*/ 241 h 572"/>
                  <a:gd name="T42" fmla="*/ 1 w 408"/>
                  <a:gd name="T43" fmla="*/ 129 h 572"/>
                  <a:gd name="T44" fmla="*/ 11 w 408"/>
                  <a:gd name="T45" fmla="*/ 107 h 572"/>
                  <a:gd name="T46" fmla="*/ 15 w 408"/>
                  <a:gd name="T47" fmla="*/ 88 h 572"/>
                  <a:gd name="T48" fmla="*/ 11 w 408"/>
                  <a:gd name="T49" fmla="*/ 68 h 572"/>
                  <a:gd name="T50" fmla="*/ 57 w 408"/>
                  <a:gd name="T51" fmla="*/ 8 h 572"/>
                  <a:gd name="T52" fmla="*/ 78 w 408"/>
                  <a:gd name="T53" fmla="*/ 26 h 572"/>
                  <a:gd name="T54" fmla="*/ 99 w 408"/>
                  <a:gd name="T55" fmla="*/ 23 h 572"/>
                  <a:gd name="T56" fmla="*/ 121 w 408"/>
                  <a:gd name="T57" fmla="*/ 34 h 572"/>
                  <a:gd name="T58" fmla="*/ 136 w 408"/>
                  <a:gd name="T59" fmla="*/ 52 h 572"/>
                  <a:gd name="T60" fmla="*/ 144 w 408"/>
                  <a:gd name="T61" fmla="*/ 69 h 572"/>
                  <a:gd name="T62" fmla="*/ 144 w 408"/>
                  <a:gd name="T63" fmla="*/ 84 h 572"/>
                  <a:gd name="T64" fmla="*/ 138 w 408"/>
                  <a:gd name="T65" fmla="*/ 97 h 572"/>
                  <a:gd name="T66" fmla="*/ 140 w 408"/>
                  <a:gd name="T67" fmla="*/ 111 h 572"/>
                  <a:gd name="T68" fmla="*/ 138 w 408"/>
                  <a:gd name="T69" fmla="*/ 119 h 572"/>
                  <a:gd name="T70" fmla="*/ 142 w 408"/>
                  <a:gd name="T71" fmla="*/ 125 h 572"/>
                  <a:gd name="T72" fmla="*/ 158 w 408"/>
                  <a:gd name="T73" fmla="*/ 137 h 572"/>
                  <a:gd name="T74" fmla="*/ 170 w 408"/>
                  <a:gd name="T75" fmla="*/ 145 h 572"/>
                  <a:gd name="T76" fmla="*/ 201 w 408"/>
                  <a:gd name="T77" fmla="*/ 165 h 572"/>
                  <a:gd name="T78" fmla="*/ 237 w 408"/>
                  <a:gd name="T79" fmla="*/ 179 h 572"/>
                  <a:gd name="T80" fmla="*/ 246 w 408"/>
                  <a:gd name="T81" fmla="*/ 195 h 572"/>
                  <a:gd name="T82" fmla="*/ 268 w 408"/>
                  <a:gd name="T83" fmla="*/ 207 h 572"/>
                  <a:gd name="T84" fmla="*/ 284 w 408"/>
                  <a:gd name="T85" fmla="*/ 222 h 572"/>
                  <a:gd name="T86" fmla="*/ 302 w 408"/>
                  <a:gd name="T87" fmla="*/ 226 h 572"/>
                  <a:gd name="T88" fmla="*/ 315 w 408"/>
                  <a:gd name="T89" fmla="*/ 200 h 572"/>
                  <a:gd name="T90" fmla="*/ 313 w 408"/>
                  <a:gd name="T91" fmla="*/ 180 h 572"/>
                  <a:gd name="T92" fmla="*/ 337 w 408"/>
                  <a:gd name="T93" fmla="*/ 178 h 572"/>
                  <a:gd name="T94" fmla="*/ 354 w 408"/>
                  <a:gd name="T95" fmla="*/ 191 h 572"/>
                  <a:gd name="T96" fmla="*/ 358 w 408"/>
                  <a:gd name="T97" fmla="*/ 216 h 572"/>
                  <a:gd name="T98" fmla="*/ 357 w 408"/>
                  <a:gd name="T99" fmla="*/ 233 h 572"/>
                  <a:gd name="T100" fmla="*/ 375 w 408"/>
                  <a:gd name="T101" fmla="*/ 221 h 572"/>
                  <a:gd name="T102" fmla="*/ 390 w 408"/>
                  <a:gd name="T103" fmla="*/ 235 h 572"/>
                  <a:gd name="T104" fmla="*/ 407 w 408"/>
                  <a:gd name="T105" fmla="*/ 245 h 572"/>
                  <a:gd name="T106" fmla="*/ 395 w 408"/>
                  <a:gd name="T107" fmla="*/ 262 h 572"/>
                  <a:gd name="T108" fmla="*/ 373 w 408"/>
                  <a:gd name="T109" fmla="*/ 272 h 572"/>
                  <a:gd name="T110" fmla="*/ 357 w 408"/>
                  <a:gd name="T111" fmla="*/ 296 h 572"/>
                  <a:gd name="T112" fmla="*/ 337 w 408"/>
                  <a:gd name="T113" fmla="*/ 309 h 572"/>
                  <a:gd name="T114" fmla="*/ 311 w 408"/>
                  <a:gd name="T115" fmla="*/ 310 h 572"/>
                  <a:gd name="T116" fmla="*/ 292 w 408"/>
                  <a:gd name="T117" fmla="*/ 315 h 572"/>
                  <a:gd name="T118" fmla="*/ 273 w 408"/>
                  <a:gd name="T119" fmla="*/ 309 h 572"/>
                  <a:gd name="T120" fmla="*/ 264 w 408"/>
                  <a:gd name="T121" fmla="*/ 326 h 572"/>
                  <a:gd name="T122" fmla="*/ 245 w 408"/>
                  <a:gd name="T123" fmla="*/ 34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8" h="572">
                    <a:moveTo>
                      <a:pt x="247" y="353"/>
                    </a:moveTo>
                    <a:lnTo>
                      <a:pt x="248" y="353"/>
                    </a:lnTo>
                    <a:lnTo>
                      <a:pt x="248" y="355"/>
                    </a:lnTo>
                    <a:lnTo>
                      <a:pt x="250" y="356"/>
                    </a:lnTo>
                    <a:lnTo>
                      <a:pt x="250" y="357"/>
                    </a:lnTo>
                    <a:lnTo>
                      <a:pt x="251" y="356"/>
                    </a:lnTo>
                    <a:lnTo>
                      <a:pt x="254" y="356"/>
                    </a:lnTo>
                    <a:lnTo>
                      <a:pt x="254" y="357"/>
                    </a:lnTo>
                    <a:lnTo>
                      <a:pt x="256" y="357"/>
                    </a:lnTo>
                    <a:lnTo>
                      <a:pt x="256" y="358"/>
                    </a:lnTo>
                    <a:lnTo>
                      <a:pt x="256" y="361"/>
                    </a:lnTo>
                    <a:lnTo>
                      <a:pt x="259" y="362"/>
                    </a:lnTo>
                    <a:lnTo>
                      <a:pt x="258" y="364"/>
                    </a:lnTo>
                    <a:lnTo>
                      <a:pt x="259" y="366"/>
                    </a:lnTo>
                    <a:lnTo>
                      <a:pt x="260" y="368"/>
                    </a:lnTo>
                    <a:lnTo>
                      <a:pt x="260" y="370"/>
                    </a:lnTo>
                    <a:lnTo>
                      <a:pt x="262" y="372"/>
                    </a:lnTo>
                    <a:lnTo>
                      <a:pt x="260" y="373"/>
                    </a:lnTo>
                    <a:lnTo>
                      <a:pt x="262" y="374"/>
                    </a:lnTo>
                    <a:lnTo>
                      <a:pt x="263" y="374"/>
                    </a:lnTo>
                    <a:lnTo>
                      <a:pt x="263" y="375"/>
                    </a:lnTo>
                    <a:lnTo>
                      <a:pt x="260" y="375"/>
                    </a:lnTo>
                    <a:lnTo>
                      <a:pt x="259" y="375"/>
                    </a:lnTo>
                    <a:lnTo>
                      <a:pt x="259" y="377"/>
                    </a:lnTo>
                    <a:lnTo>
                      <a:pt x="259" y="378"/>
                    </a:lnTo>
                    <a:lnTo>
                      <a:pt x="259" y="379"/>
                    </a:lnTo>
                    <a:lnTo>
                      <a:pt x="259" y="381"/>
                    </a:lnTo>
                    <a:lnTo>
                      <a:pt x="260" y="381"/>
                    </a:lnTo>
                    <a:lnTo>
                      <a:pt x="262" y="381"/>
                    </a:lnTo>
                    <a:lnTo>
                      <a:pt x="263" y="382"/>
                    </a:lnTo>
                    <a:lnTo>
                      <a:pt x="263" y="383"/>
                    </a:lnTo>
                    <a:lnTo>
                      <a:pt x="263" y="385"/>
                    </a:lnTo>
                    <a:lnTo>
                      <a:pt x="264" y="387"/>
                    </a:lnTo>
                    <a:lnTo>
                      <a:pt x="265" y="389"/>
                    </a:lnTo>
                    <a:lnTo>
                      <a:pt x="267" y="390"/>
                    </a:lnTo>
                    <a:lnTo>
                      <a:pt x="265" y="391"/>
                    </a:lnTo>
                    <a:lnTo>
                      <a:pt x="263" y="391"/>
                    </a:lnTo>
                    <a:lnTo>
                      <a:pt x="262" y="390"/>
                    </a:lnTo>
                    <a:lnTo>
                      <a:pt x="260" y="390"/>
                    </a:lnTo>
                    <a:lnTo>
                      <a:pt x="260" y="391"/>
                    </a:lnTo>
                    <a:lnTo>
                      <a:pt x="260" y="393"/>
                    </a:lnTo>
                    <a:lnTo>
                      <a:pt x="259" y="393"/>
                    </a:lnTo>
                    <a:lnTo>
                      <a:pt x="258" y="393"/>
                    </a:lnTo>
                    <a:lnTo>
                      <a:pt x="256" y="394"/>
                    </a:lnTo>
                    <a:lnTo>
                      <a:pt x="256" y="396"/>
                    </a:lnTo>
                    <a:lnTo>
                      <a:pt x="255" y="396"/>
                    </a:lnTo>
                    <a:lnTo>
                      <a:pt x="255" y="400"/>
                    </a:lnTo>
                    <a:lnTo>
                      <a:pt x="255" y="403"/>
                    </a:lnTo>
                    <a:lnTo>
                      <a:pt x="256" y="403"/>
                    </a:lnTo>
                    <a:lnTo>
                      <a:pt x="258" y="403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6" y="406"/>
                    </a:lnTo>
                    <a:lnTo>
                      <a:pt x="259" y="407"/>
                    </a:lnTo>
                    <a:lnTo>
                      <a:pt x="260" y="406"/>
                    </a:lnTo>
                    <a:lnTo>
                      <a:pt x="262" y="406"/>
                    </a:lnTo>
                    <a:lnTo>
                      <a:pt x="263" y="407"/>
                    </a:lnTo>
                    <a:lnTo>
                      <a:pt x="264" y="407"/>
                    </a:lnTo>
                    <a:lnTo>
                      <a:pt x="265" y="407"/>
                    </a:lnTo>
                    <a:lnTo>
                      <a:pt x="267" y="406"/>
                    </a:lnTo>
                    <a:lnTo>
                      <a:pt x="267" y="407"/>
                    </a:lnTo>
                    <a:lnTo>
                      <a:pt x="267" y="408"/>
                    </a:lnTo>
                    <a:lnTo>
                      <a:pt x="267" y="410"/>
                    </a:lnTo>
                    <a:lnTo>
                      <a:pt x="267" y="411"/>
                    </a:lnTo>
                    <a:lnTo>
                      <a:pt x="267" y="412"/>
                    </a:lnTo>
                    <a:lnTo>
                      <a:pt x="268" y="413"/>
                    </a:lnTo>
                    <a:lnTo>
                      <a:pt x="265" y="415"/>
                    </a:lnTo>
                    <a:lnTo>
                      <a:pt x="264" y="415"/>
                    </a:lnTo>
                    <a:lnTo>
                      <a:pt x="263" y="413"/>
                    </a:lnTo>
                    <a:lnTo>
                      <a:pt x="263" y="411"/>
                    </a:lnTo>
                    <a:lnTo>
                      <a:pt x="262" y="411"/>
                    </a:lnTo>
                    <a:lnTo>
                      <a:pt x="260" y="412"/>
                    </a:lnTo>
                    <a:lnTo>
                      <a:pt x="262" y="413"/>
                    </a:lnTo>
                    <a:lnTo>
                      <a:pt x="262" y="415"/>
                    </a:lnTo>
                    <a:lnTo>
                      <a:pt x="263" y="415"/>
                    </a:lnTo>
                    <a:lnTo>
                      <a:pt x="263" y="416"/>
                    </a:lnTo>
                    <a:lnTo>
                      <a:pt x="262" y="416"/>
                    </a:lnTo>
                    <a:lnTo>
                      <a:pt x="260" y="416"/>
                    </a:lnTo>
                    <a:lnTo>
                      <a:pt x="260" y="417"/>
                    </a:lnTo>
                    <a:lnTo>
                      <a:pt x="262" y="417"/>
                    </a:lnTo>
                    <a:lnTo>
                      <a:pt x="263" y="417"/>
                    </a:lnTo>
                    <a:lnTo>
                      <a:pt x="263" y="419"/>
                    </a:lnTo>
                    <a:lnTo>
                      <a:pt x="263" y="420"/>
                    </a:lnTo>
                    <a:lnTo>
                      <a:pt x="262" y="420"/>
                    </a:lnTo>
                    <a:lnTo>
                      <a:pt x="260" y="420"/>
                    </a:lnTo>
                    <a:lnTo>
                      <a:pt x="259" y="421"/>
                    </a:lnTo>
                    <a:lnTo>
                      <a:pt x="259" y="423"/>
                    </a:lnTo>
                    <a:lnTo>
                      <a:pt x="258" y="423"/>
                    </a:lnTo>
                    <a:lnTo>
                      <a:pt x="256" y="421"/>
                    </a:lnTo>
                    <a:lnTo>
                      <a:pt x="255" y="421"/>
                    </a:lnTo>
                    <a:lnTo>
                      <a:pt x="255" y="420"/>
                    </a:lnTo>
                    <a:lnTo>
                      <a:pt x="254" y="420"/>
                    </a:lnTo>
                    <a:lnTo>
                      <a:pt x="252" y="420"/>
                    </a:lnTo>
                    <a:lnTo>
                      <a:pt x="251" y="420"/>
                    </a:lnTo>
                    <a:lnTo>
                      <a:pt x="252" y="417"/>
                    </a:lnTo>
                    <a:lnTo>
                      <a:pt x="254" y="416"/>
                    </a:lnTo>
                    <a:lnTo>
                      <a:pt x="251" y="416"/>
                    </a:lnTo>
                    <a:lnTo>
                      <a:pt x="250" y="416"/>
                    </a:lnTo>
                    <a:lnTo>
                      <a:pt x="248" y="416"/>
                    </a:lnTo>
                    <a:lnTo>
                      <a:pt x="247" y="416"/>
                    </a:lnTo>
                    <a:lnTo>
                      <a:pt x="246" y="416"/>
                    </a:lnTo>
                    <a:lnTo>
                      <a:pt x="245" y="417"/>
                    </a:lnTo>
                    <a:lnTo>
                      <a:pt x="242" y="416"/>
                    </a:lnTo>
                    <a:lnTo>
                      <a:pt x="241" y="415"/>
                    </a:lnTo>
                    <a:lnTo>
                      <a:pt x="241" y="413"/>
                    </a:lnTo>
                    <a:lnTo>
                      <a:pt x="239" y="412"/>
                    </a:lnTo>
                    <a:lnTo>
                      <a:pt x="238" y="411"/>
                    </a:lnTo>
                    <a:lnTo>
                      <a:pt x="238" y="412"/>
                    </a:lnTo>
                    <a:lnTo>
                      <a:pt x="237" y="412"/>
                    </a:lnTo>
                    <a:lnTo>
                      <a:pt x="235" y="412"/>
                    </a:lnTo>
                    <a:lnTo>
                      <a:pt x="234" y="412"/>
                    </a:lnTo>
                    <a:lnTo>
                      <a:pt x="234" y="413"/>
                    </a:lnTo>
                    <a:lnTo>
                      <a:pt x="234" y="415"/>
                    </a:lnTo>
                    <a:lnTo>
                      <a:pt x="234" y="416"/>
                    </a:lnTo>
                    <a:lnTo>
                      <a:pt x="234" y="417"/>
                    </a:lnTo>
                    <a:lnTo>
                      <a:pt x="235" y="416"/>
                    </a:lnTo>
                    <a:lnTo>
                      <a:pt x="237" y="417"/>
                    </a:lnTo>
                    <a:lnTo>
                      <a:pt x="237" y="419"/>
                    </a:lnTo>
                    <a:lnTo>
                      <a:pt x="235" y="419"/>
                    </a:lnTo>
                    <a:lnTo>
                      <a:pt x="235" y="420"/>
                    </a:lnTo>
                    <a:lnTo>
                      <a:pt x="235" y="421"/>
                    </a:lnTo>
                    <a:lnTo>
                      <a:pt x="237" y="423"/>
                    </a:lnTo>
                    <a:lnTo>
                      <a:pt x="237" y="424"/>
                    </a:lnTo>
                    <a:lnTo>
                      <a:pt x="238" y="425"/>
                    </a:lnTo>
                    <a:lnTo>
                      <a:pt x="237" y="427"/>
                    </a:lnTo>
                    <a:lnTo>
                      <a:pt x="235" y="428"/>
                    </a:lnTo>
                    <a:lnTo>
                      <a:pt x="234" y="428"/>
                    </a:lnTo>
                    <a:lnTo>
                      <a:pt x="233" y="429"/>
                    </a:lnTo>
                    <a:lnTo>
                      <a:pt x="231" y="429"/>
                    </a:lnTo>
                    <a:lnTo>
                      <a:pt x="230" y="430"/>
                    </a:lnTo>
                    <a:lnTo>
                      <a:pt x="229" y="430"/>
                    </a:lnTo>
                    <a:lnTo>
                      <a:pt x="230" y="430"/>
                    </a:lnTo>
                    <a:lnTo>
                      <a:pt x="230" y="432"/>
                    </a:lnTo>
                    <a:lnTo>
                      <a:pt x="229" y="432"/>
                    </a:lnTo>
                    <a:lnTo>
                      <a:pt x="229" y="430"/>
                    </a:lnTo>
                    <a:lnTo>
                      <a:pt x="229" y="432"/>
                    </a:lnTo>
                    <a:lnTo>
                      <a:pt x="227" y="433"/>
                    </a:lnTo>
                    <a:lnTo>
                      <a:pt x="227" y="434"/>
                    </a:lnTo>
                    <a:lnTo>
                      <a:pt x="226" y="436"/>
                    </a:lnTo>
                    <a:lnTo>
                      <a:pt x="225" y="436"/>
                    </a:lnTo>
                    <a:lnTo>
                      <a:pt x="225" y="437"/>
                    </a:lnTo>
                    <a:lnTo>
                      <a:pt x="226" y="437"/>
                    </a:lnTo>
                    <a:lnTo>
                      <a:pt x="227" y="437"/>
                    </a:lnTo>
                    <a:lnTo>
                      <a:pt x="229" y="437"/>
                    </a:lnTo>
                    <a:lnTo>
                      <a:pt x="230" y="437"/>
                    </a:lnTo>
                    <a:lnTo>
                      <a:pt x="230" y="436"/>
                    </a:lnTo>
                    <a:lnTo>
                      <a:pt x="230" y="434"/>
                    </a:lnTo>
                    <a:lnTo>
                      <a:pt x="231" y="434"/>
                    </a:lnTo>
                    <a:lnTo>
                      <a:pt x="231" y="436"/>
                    </a:lnTo>
                    <a:lnTo>
                      <a:pt x="233" y="434"/>
                    </a:lnTo>
                    <a:lnTo>
                      <a:pt x="234" y="434"/>
                    </a:lnTo>
                    <a:lnTo>
                      <a:pt x="235" y="437"/>
                    </a:lnTo>
                    <a:lnTo>
                      <a:pt x="237" y="437"/>
                    </a:lnTo>
                    <a:lnTo>
                      <a:pt x="237" y="438"/>
                    </a:lnTo>
                    <a:lnTo>
                      <a:pt x="238" y="438"/>
                    </a:lnTo>
                    <a:lnTo>
                      <a:pt x="238" y="440"/>
                    </a:lnTo>
                    <a:lnTo>
                      <a:pt x="239" y="441"/>
                    </a:lnTo>
                    <a:lnTo>
                      <a:pt x="238" y="442"/>
                    </a:lnTo>
                    <a:lnTo>
                      <a:pt x="238" y="445"/>
                    </a:lnTo>
                    <a:lnTo>
                      <a:pt x="239" y="446"/>
                    </a:lnTo>
                    <a:lnTo>
                      <a:pt x="241" y="446"/>
                    </a:lnTo>
                    <a:lnTo>
                      <a:pt x="242" y="446"/>
                    </a:lnTo>
                    <a:lnTo>
                      <a:pt x="243" y="447"/>
                    </a:lnTo>
                    <a:lnTo>
                      <a:pt x="242" y="447"/>
                    </a:lnTo>
                    <a:lnTo>
                      <a:pt x="242" y="449"/>
                    </a:lnTo>
                    <a:lnTo>
                      <a:pt x="242" y="450"/>
                    </a:lnTo>
                    <a:lnTo>
                      <a:pt x="243" y="450"/>
                    </a:lnTo>
                    <a:lnTo>
                      <a:pt x="243" y="451"/>
                    </a:lnTo>
                    <a:lnTo>
                      <a:pt x="245" y="453"/>
                    </a:lnTo>
                    <a:lnTo>
                      <a:pt x="243" y="454"/>
                    </a:lnTo>
                    <a:lnTo>
                      <a:pt x="242" y="454"/>
                    </a:lnTo>
                    <a:lnTo>
                      <a:pt x="241" y="454"/>
                    </a:lnTo>
                    <a:lnTo>
                      <a:pt x="238" y="454"/>
                    </a:lnTo>
                    <a:lnTo>
                      <a:pt x="238" y="453"/>
                    </a:lnTo>
                    <a:lnTo>
                      <a:pt x="238" y="451"/>
                    </a:lnTo>
                    <a:lnTo>
                      <a:pt x="237" y="453"/>
                    </a:lnTo>
                    <a:lnTo>
                      <a:pt x="237" y="454"/>
                    </a:lnTo>
                    <a:lnTo>
                      <a:pt x="237" y="455"/>
                    </a:lnTo>
                    <a:lnTo>
                      <a:pt x="237" y="457"/>
                    </a:lnTo>
                    <a:lnTo>
                      <a:pt x="238" y="455"/>
                    </a:lnTo>
                    <a:lnTo>
                      <a:pt x="239" y="455"/>
                    </a:lnTo>
                    <a:lnTo>
                      <a:pt x="239" y="457"/>
                    </a:lnTo>
                    <a:lnTo>
                      <a:pt x="241" y="457"/>
                    </a:lnTo>
                    <a:lnTo>
                      <a:pt x="239" y="458"/>
                    </a:lnTo>
                    <a:lnTo>
                      <a:pt x="238" y="458"/>
                    </a:lnTo>
                    <a:lnTo>
                      <a:pt x="238" y="457"/>
                    </a:lnTo>
                    <a:lnTo>
                      <a:pt x="237" y="457"/>
                    </a:lnTo>
                    <a:lnTo>
                      <a:pt x="237" y="458"/>
                    </a:lnTo>
                    <a:lnTo>
                      <a:pt x="235" y="458"/>
                    </a:lnTo>
                    <a:lnTo>
                      <a:pt x="235" y="459"/>
                    </a:lnTo>
                    <a:lnTo>
                      <a:pt x="237" y="461"/>
                    </a:lnTo>
                    <a:lnTo>
                      <a:pt x="237" y="462"/>
                    </a:lnTo>
                    <a:lnTo>
                      <a:pt x="234" y="461"/>
                    </a:lnTo>
                    <a:lnTo>
                      <a:pt x="234" y="462"/>
                    </a:lnTo>
                    <a:lnTo>
                      <a:pt x="234" y="463"/>
                    </a:lnTo>
                    <a:lnTo>
                      <a:pt x="235" y="463"/>
                    </a:lnTo>
                    <a:lnTo>
                      <a:pt x="237" y="463"/>
                    </a:lnTo>
                    <a:lnTo>
                      <a:pt x="239" y="462"/>
                    </a:lnTo>
                    <a:lnTo>
                      <a:pt x="241" y="462"/>
                    </a:lnTo>
                    <a:lnTo>
                      <a:pt x="242" y="462"/>
                    </a:lnTo>
                    <a:lnTo>
                      <a:pt x="242" y="463"/>
                    </a:lnTo>
                    <a:lnTo>
                      <a:pt x="242" y="465"/>
                    </a:lnTo>
                    <a:lnTo>
                      <a:pt x="242" y="466"/>
                    </a:lnTo>
                    <a:lnTo>
                      <a:pt x="243" y="466"/>
                    </a:lnTo>
                    <a:lnTo>
                      <a:pt x="243" y="467"/>
                    </a:lnTo>
                    <a:lnTo>
                      <a:pt x="243" y="468"/>
                    </a:lnTo>
                    <a:lnTo>
                      <a:pt x="242" y="468"/>
                    </a:lnTo>
                    <a:lnTo>
                      <a:pt x="241" y="468"/>
                    </a:lnTo>
                    <a:lnTo>
                      <a:pt x="239" y="467"/>
                    </a:lnTo>
                    <a:lnTo>
                      <a:pt x="238" y="467"/>
                    </a:lnTo>
                    <a:lnTo>
                      <a:pt x="237" y="467"/>
                    </a:lnTo>
                    <a:lnTo>
                      <a:pt x="237" y="468"/>
                    </a:lnTo>
                    <a:lnTo>
                      <a:pt x="235" y="468"/>
                    </a:lnTo>
                    <a:lnTo>
                      <a:pt x="237" y="471"/>
                    </a:lnTo>
                    <a:lnTo>
                      <a:pt x="237" y="472"/>
                    </a:lnTo>
                    <a:lnTo>
                      <a:pt x="237" y="474"/>
                    </a:lnTo>
                    <a:lnTo>
                      <a:pt x="237" y="475"/>
                    </a:lnTo>
                    <a:lnTo>
                      <a:pt x="235" y="475"/>
                    </a:lnTo>
                    <a:lnTo>
                      <a:pt x="235" y="474"/>
                    </a:lnTo>
                    <a:lnTo>
                      <a:pt x="234" y="474"/>
                    </a:lnTo>
                    <a:lnTo>
                      <a:pt x="234" y="475"/>
                    </a:lnTo>
                    <a:lnTo>
                      <a:pt x="234" y="476"/>
                    </a:lnTo>
                    <a:lnTo>
                      <a:pt x="235" y="478"/>
                    </a:lnTo>
                    <a:lnTo>
                      <a:pt x="238" y="479"/>
                    </a:lnTo>
                    <a:lnTo>
                      <a:pt x="238" y="480"/>
                    </a:lnTo>
                    <a:lnTo>
                      <a:pt x="238" y="482"/>
                    </a:lnTo>
                    <a:lnTo>
                      <a:pt x="239" y="483"/>
                    </a:lnTo>
                    <a:lnTo>
                      <a:pt x="239" y="484"/>
                    </a:lnTo>
                    <a:lnTo>
                      <a:pt x="238" y="485"/>
                    </a:lnTo>
                    <a:lnTo>
                      <a:pt x="237" y="487"/>
                    </a:lnTo>
                    <a:lnTo>
                      <a:pt x="238" y="488"/>
                    </a:lnTo>
                    <a:lnTo>
                      <a:pt x="241" y="487"/>
                    </a:lnTo>
                    <a:lnTo>
                      <a:pt x="241" y="488"/>
                    </a:lnTo>
                    <a:lnTo>
                      <a:pt x="242" y="489"/>
                    </a:lnTo>
                    <a:lnTo>
                      <a:pt x="241" y="491"/>
                    </a:lnTo>
                    <a:lnTo>
                      <a:pt x="239" y="489"/>
                    </a:lnTo>
                    <a:lnTo>
                      <a:pt x="239" y="491"/>
                    </a:lnTo>
                    <a:lnTo>
                      <a:pt x="239" y="492"/>
                    </a:lnTo>
                    <a:lnTo>
                      <a:pt x="239" y="495"/>
                    </a:lnTo>
                    <a:lnTo>
                      <a:pt x="238" y="495"/>
                    </a:lnTo>
                    <a:lnTo>
                      <a:pt x="238" y="496"/>
                    </a:lnTo>
                    <a:lnTo>
                      <a:pt x="238" y="497"/>
                    </a:lnTo>
                    <a:lnTo>
                      <a:pt x="237" y="497"/>
                    </a:lnTo>
                    <a:lnTo>
                      <a:pt x="237" y="496"/>
                    </a:lnTo>
                    <a:lnTo>
                      <a:pt x="235" y="496"/>
                    </a:lnTo>
                    <a:lnTo>
                      <a:pt x="235" y="497"/>
                    </a:lnTo>
                    <a:lnTo>
                      <a:pt x="237" y="497"/>
                    </a:lnTo>
                    <a:lnTo>
                      <a:pt x="237" y="499"/>
                    </a:lnTo>
                    <a:lnTo>
                      <a:pt x="238" y="499"/>
                    </a:lnTo>
                    <a:lnTo>
                      <a:pt x="238" y="500"/>
                    </a:lnTo>
                    <a:lnTo>
                      <a:pt x="237" y="502"/>
                    </a:lnTo>
                    <a:lnTo>
                      <a:pt x="237" y="504"/>
                    </a:lnTo>
                    <a:lnTo>
                      <a:pt x="235" y="504"/>
                    </a:lnTo>
                    <a:lnTo>
                      <a:pt x="235" y="502"/>
                    </a:lnTo>
                    <a:lnTo>
                      <a:pt x="234" y="502"/>
                    </a:lnTo>
                    <a:lnTo>
                      <a:pt x="234" y="501"/>
                    </a:lnTo>
                    <a:lnTo>
                      <a:pt x="233" y="501"/>
                    </a:lnTo>
                    <a:lnTo>
                      <a:pt x="231" y="501"/>
                    </a:lnTo>
                    <a:lnTo>
                      <a:pt x="230" y="501"/>
                    </a:lnTo>
                    <a:lnTo>
                      <a:pt x="230" y="502"/>
                    </a:lnTo>
                    <a:lnTo>
                      <a:pt x="230" y="504"/>
                    </a:lnTo>
                    <a:lnTo>
                      <a:pt x="229" y="504"/>
                    </a:lnTo>
                    <a:lnTo>
                      <a:pt x="229" y="505"/>
                    </a:lnTo>
                    <a:lnTo>
                      <a:pt x="227" y="505"/>
                    </a:lnTo>
                    <a:lnTo>
                      <a:pt x="227" y="506"/>
                    </a:lnTo>
                    <a:lnTo>
                      <a:pt x="229" y="506"/>
                    </a:lnTo>
                    <a:lnTo>
                      <a:pt x="229" y="508"/>
                    </a:lnTo>
                    <a:lnTo>
                      <a:pt x="229" y="509"/>
                    </a:lnTo>
                    <a:lnTo>
                      <a:pt x="227" y="509"/>
                    </a:lnTo>
                    <a:lnTo>
                      <a:pt x="226" y="509"/>
                    </a:lnTo>
                    <a:lnTo>
                      <a:pt x="226" y="510"/>
                    </a:lnTo>
                    <a:lnTo>
                      <a:pt x="227" y="512"/>
                    </a:lnTo>
                    <a:lnTo>
                      <a:pt x="227" y="513"/>
                    </a:lnTo>
                    <a:lnTo>
                      <a:pt x="229" y="513"/>
                    </a:lnTo>
                    <a:lnTo>
                      <a:pt x="230" y="512"/>
                    </a:lnTo>
                    <a:lnTo>
                      <a:pt x="231" y="512"/>
                    </a:lnTo>
                    <a:lnTo>
                      <a:pt x="234" y="512"/>
                    </a:lnTo>
                    <a:lnTo>
                      <a:pt x="235" y="513"/>
                    </a:lnTo>
                    <a:lnTo>
                      <a:pt x="234" y="514"/>
                    </a:lnTo>
                    <a:lnTo>
                      <a:pt x="234" y="516"/>
                    </a:lnTo>
                    <a:lnTo>
                      <a:pt x="233" y="517"/>
                    </a:lnTo>
                    <a:lnTo>
                      <a:pt x="233" y="518"/>
                    </a:lnTo>
                    <a:lnTo>
                      <a:pt x="234" y="521"/>
                    </a:lnTo>
                    <a:lnTo>
                      <a:pt x="234" y="522"/>
                    </a:lnTo>
                    <a:lnTo>
                      <a:pt x="234" y="523"/>
                    </a:lnTo>
                    <a:lnTo>
                      <a:pt x="233" y="522"/>
                    </a:lnTo>
                    <a:lnTo>
                      <a:pt x="230" y="523"/>
                    </a:lnTo>
                    <a:lnTo>
                      <a:pt x="230" y="522"/>
                    </a:lnTo>
                    <a:lnTo>
                      <a:pt x="229" y="522"/>
                    </a:lnTo>
                    <a:lnTo>
                      <a:pt x="229" y="523"/>
                    </a:lnTo>
                    <a:lnTo>
                      <a:pt x="227" y="525"/>
                    </a:lnTo>
                    <a:lnTo>
                      <a:pt x="227" y="527"/>
                    </a:lnTo>
                    <a:lnTo>
                      <a:pt x="227" y="529"/>
                    </a:lnTo>
                    <a:lnTo>
                      <a:pt x="229" y="529"/>
                    </a:lnTo>
                    <a:lnTo>
                      <a:pt x="230" y="529"/>
                    </a:lnTo>
                    <a:lnTo>
                      <a:pt x="230" y="530"/>
                    </a:lnTo>
                    <a:lnTo>
                      <a:pt x="229" y="530"/>
                    </a:lnTo>
                    <a:lnTo>
                      <a:pt x="227" y="530"/>
                    </a:lnTo>
                    <a:lnTo>
                      <a:pt x="226" y="530"/>
                    </a:lnTo>
                    <a:lnTo>
                      <a:pt x="226" y="531"/>
                    </a:lnTo>
                    <a:lnTo>
                      <a:pt x="227" y="533"/>
                    </a:lnTo>
                    <a:lnTo>
                      <a:pt x="227" y="534"/>
                    </a:lnTo>
                    <a:lnTo>
                      <a:pt x="226" y="534"/>
                    </a:lnTo>
                    <a:lnTo>
                      <a:pt x="226" y="535"/>
                    </a:lnTo>
                    <a:lnTo>
                      <a:pt x="224" y="535"/>
                    </a:lnTo>
                    <a:lnTo>
                      <a:pt x="224" y="537"/>
                    </a:lnTo>
                    <a:lnTo>
                      <a:pt x="224" y="538"/>
                    </a:lnTo>
                    <a:lnTo>
                      <a:pt x="224" y="539"/>
                    </a:lnTo>
                    <a:lnTo>
                      <a:pt x="224" y="540"/>
                    </a:lnTo>
                    <a:lnTo>
                      <a:pt x="224" y="542"/>
                    </a:lnTo>
                    <a:lnTo>
                      <a:pt x="222" y="543"/>
                    </a:lnTo>
                    <a:lnTo>
                      <a:pt x="221" y="543"/>
                    </a:lnTo>
                    <a:lnTo>
                      <a:pt x="221" y="546"/>
                    </a:lnTo>
                    <a:lnTo>
                      <a:pt x="221" y="547"/>
                    </a:lnTo>
                    <a:lnTo>
                      <a:pt x="221" y="548"/>
                    </a:lnTo>
                    <a:lnTo>
                      <a:pt x="221" y="550"/>
                    </a:lnTo>
                    <a:lnTo>
                      <a:pt x="220" y="550"/>
                    </a:lnTo>
                    <a:lnTo>
                      <a:pt x="218" y="551"/>
                    </a:lnTo>
                    <a:lnTo>
                      <a:pt x="217" y="551"/>
                    </a:lnTo>
                    <a:lnTo>
                      <a:pt x="216" y="554"/>
                    </a:lnTo>
                    <a:lnTo>
                      <a:pt x="214" y="555"/>
                    </a:lnTo>
                    <a:lnTo>
                      <a:pt x="213" y="556"/>
                    </a:lnTo>
                    <a:lnTo>
                      <a:pt x="212" y="556"/>
                    </a:lnTo>
                    <a:lnTo>
                      <a:pt x="212" y="557"/>
                    </a:lnTo>
                    <a:lnTo>
                      <a:pt x="210" y="559"/>
                    </a:lnTo>
                    <a:lnTo>
                      <a:pt x="209" y="560"/>
                    </a:lnTo>
                    <a:lnTo>
                      <a:pt x="208" y="561"/>
                    </a:lnTo>
                    <a:lnTo>
                      <a:pt x="207" y="561"/>
                    </a:lnTo>
                    <a:lnTo>
                      <a:pt x="205" y="561"/>
                    </a:lnTo>
                    <a:lnTo>
                      <a:pt x="204" y="563"/>
                    </a:lnTo>
                    <a:lnTo>
                      <a:pt x="203" y="563"/>
                    </a:lnTo>
                    <a:lnTo>
                      <a:pt x="203" y="564"/>
                    </a:lnTo>
                    <a:lnTo>
                      <a:pt x="203" y="565"/>
                    </a:lnTo>
                    <a:lnTo>
                      <a:pt x="201" y="567"/>
                    </a:lnTo>
                    <a:lnTo>
                      <a:pt x="200" y="567"/>
                    </a:lnTo>
                    <a:lnTo>
                      <a:pt x="200" y="568"/>
                    </a:lnTo>
                    <a:lnTo>
                      <a:pt x="197" y="569"/>
                    </a:lnTo>
                    <a:lnTo>
                      <a:pt x="196" y="569"/>
                    </a:lnTo>
                    <a:lnTo>
                      <a:pt x="195" y="569"/>
                    </a:lnTo>
                    <a:lnTo>
                      <a:pt x="195" y="571"/>
                    </a:lnTo>
                    <a:lnTo>
                      <a:pt x="195" y="572"/>
                    </a:lnTo>
                    <a:lnTo>
                      <a:pt x="193" y="572"/>
                    </a:lnTo>
                    <a:lnTo>
                      <a:pt x="192" y="572"/>
                    </a:lnTo>
                    <a:lnTo>
                      <a:pt x="192" y="571"/>
                    </a:lnTo>
                    <a:lnTo>
                      <a:pt x="191" y="571"/>
                    </a:lnTo>
                    <a:lnTo>
                      <a:pt x="190" y="571"/>
                    </a:lnTo>
                    <a:lnTo>
                      <a:pt x="188" y="569"/>
                    </a:lnTo>
                    <a:lnTo>
                      <a:pt x="187" y="571"/>
                    </a:lnTo>
                    <a:lnTo>
                      <a:pt x="186" y="571"/>
                    </a:lnTo>
                    <a:lnTo>
                      <a:pt x="184" y="567"/>
                    </a:lnTo>
                    <a:lnTo>
                      <a:pt x="184" y="560"/>
                    </a:lnTo>
                    <a:lnTo>
                      <a:pt x="184" y="556"/>
                    </a:lnTo>
                    <a:lnTo>
                      <a:pt x="182" y="551"/>
                    </a:lnTo>
                    <a:lnTo>
                      <a:pt x="179" y="546"/>
                    </a:lnTo>
                    <a:lnTo>
                      <a:pt x="178" y="540"/>
                    </a:lnTo>
                    <a:lnTo>
                      <a:pt x="176" y="539"/>
                    </a:lnTo>
                    <a:lnTo>
                      <a:pt x="175" y="533"/>
                    </a:lnTo>
                    <a:lnTo>
                      <a:pt x="175" y="529"/>
                    </a:lnTo>
                    <a:lnTo>
                      <a:pt x="174" y="526"/>
                    </a:lnTo>
                    <a:lnTo>
                      <a:pt x="174" y="519"/>
                    </a:lnTo>
                    <a:lnTo>
                      <a:pt x="173" y="513"/>
                    </a:lnTo>
                    <a:lnTo>
                      <a:pt x="171" y="509"/>
                    </a:lnTo>
                    <a:lnTo>
                      <a:pt x="170" y="502"/>
                    </a:lnTo>
                    <a:lnTo>
                      <a:pt x="170" y="499"/>
                    </a:lnTo>
                    <a:lnTo>
                      <a:pt x="170" y="493"/>
                    </a:lnTo>
                    <a:lnTo>
                      <a:pt x="171" y="489"/>
                    </a:lnTo>
                    <a:lnTo>
                      <a:pt x="171" y="485"/>
                    </a:lnTo>
                    <a:lnTo>
                      <a:pt x="173" y="484"/>
                    </a:lnTo>
                    <a:lnTo>
                      <a:pt x="171" y="483"/>
                    </a:lnTo>
                    <a:lnTo>
                      <a:pt x="170" y="482"/>
                    </a:lnTo>
                    <a:lnTo>
                      <a:pt x="170" y="483"/>
                    </a:lnTo>
                    <a:lnTo>
                      <a:pt x="169" y="483"/>
                    </a:lnTo>
                    <a:lnTo>
                      <a:pt x="169" y="482"/>
                    </a:lnTo>
                    <a:lnTo>
                      <a:pt x="167" y="482"/>
                    </a:lnTo>
                    <a:lnTo>
                      <a:pt x="167" y="483"/>
                    </a:lnTo>
                    <a:lnTo>
                      <a:pt x="167" y="482"/>
                    </a:lnTo>
                    <a:lnTo>
                      <a:pt x="166" y="482"/>
                    </a:lnTo>
                    <a:lnTo>
                      <a:pt x="166" y="480"/>
                    </a:lnTo>
                    <a:lnTo>
                      <a:pt x="167" y="480"/>
                    </a:lnTo>
                    <a:lnTo>
                      <a:pt x="167" y="479"/>
                    </a:lnTo>
                    <a:lnTo>
                      <a:pt x="167" y="478"/>
                    </a:lnTo>
                    <a:lnTo>
                      <a:pt x="166" y="478"/>
                    </a:lnTo>
                    <a:lnTo>
                      <a:pt x="166" y="479"/>
                    </a:lnTo>
                    <a:lnTo>
                      <a:pt x="165" y="479"/>
                    </a:lnTo>
                    <a:lnTo>
                      <a:pt x="163" y="479"/>
                    </a:lnTo>
                    <a:lnTo>
                      <a:pt x="163" y="478"/>
                    </a:lnTo>
                    <a:lnTo>
                      <a:pt x="165" y="476"/>
                    </a:lnTo>
                    <a:lnTo>
                      <a:pt x="163" y="476"/>
                    </a:lnTo>
                    <a:lnTo>
                      <a:pt x="163" y="475"/>
                    </a:lnTo>
                    <a:lnTo>
                      <a:pt x="162" y="475"/>
                    </a:lnTo>
                    <a:lnTo>
                      <a:pt x="162" y="474"/>
                    </a:lnTo>
                    <a:lnTo>
                      <a:pt x="161" y="474"/>
                    </a:lnTo>
                    <a:lnTo>
                      <a:pt x="161" y="475"/>
                    </a:lnTo>
                    <a:lnTo>
                      <a:pt x="161" y="476"/>
                    </a:lnTo>
                    <a:lnTo>
                      <a:pt x="161" y="475"/>
                    </a:lnTo>
                    <a:lnTo>
                      <a:pt x="159" y="475"/>
                    </a:lnTo>
                    <a:lnTo>
                      <a:pt x="158" y="476"/>
                    </a:lnTo>
                    <a:lnTo>
                      <a:pt x="158" y="478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5"/>
                    </a:lnTo>
                    <a:lnTo>
                      <a:pt x="155" y="475"/>
                    </a:lnTo>
                    <a:lnTo>
                      <a:pt x="155" y="474"/>
                    </a:lnTo>
                    <a:lnTo>
                      <a:pt x="154" y="474"/>
                    </a:lnTo>
                    <a:lnTo>
                      <a:pt x="153" y="474"/>
                    </a:lnTo>
                    <a:lnTo>
                      <a:pt x="153" y="475"/>
                    </a:lnTo>
                    <a:lnTo>
                      <a:pt x="153" y="474"/>
                    </a:lnTo>
                    <a:lnTo>
                      <a:pt x="152" y="474"/>
                    </a:lnTo>
                    <a:lnTo>
                      <a:pt x="150" y="474"/>
                    </a:lnTo>
                    <a:lnTo>
                      <a:pt x="150" y="472"/>
                    </a:lnTo>
                    <a:lnTo>
                      <a:pt x="149" y="472"/>
                    </a:lnTo>
                    <a:lnTo>
                      <a:pt x="149" y="471"/>
                    </a:lnTo>
                    <a:lnTo>
                      <a:pt x="148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5" y="470"/>
                    </a:lnTo>
                    <a:lnTo>
                      <a:pt x="144" y="468"/>
                    </a:lnTo>
                    <a:lnTo>
                      <a:pt x="142" y="468"/>
                    </a:lnTo>
                    <a:lnTo>
                      <a:pt x="142" y="467"/>
                    </a:lnTo>
                    <a:lnTo>
                      <a:pt x="141" y="467"/>
                    </a:lnTo>
                    <a:lnTo>
                      <a:pt x="140" y="467"/>
                    </a:lnTo>
                    <a:lnTo>
                      <a:pt x="140" y="466"/>
                    </a:lnTo>
                    <a:lnTo>
                      <a:pt x="138" y="466"/>
                    </a:lnTo>
                    <a:lnTo>
                      <a:pt x="140" y="466"/>
                    </a:lnTo>
                    <a:lnTo>
                      <a:pt x="140" y="465"/>
                    </a:lnTo>
                    <a:lnTo>
                      <a:pt x="138" y="465"/>
                    </a:lnTo>
                    <a:lnTo>
                      <a:pt x="138" y="463"/>
                    </a:lnTo>
                    <a:lnTo>
                      <a:pt x="138" y="465"/>
                    </a:lnTo>
                    <a:lnTo>
                      <a:pt x="137" y="466"/>
                    </a:lnTo>
                    <a:lnTo>
                      <a:pt x="136" y="466"/>
                    </a:lnTo>
                    <a:lnTo>
                      <a:pt x="136" y="467"/>
                    </a:lnTo>
                    <a:lnTo>
                      <a:pt x="135" y="468"/>
                    </a:lnTo>
                    <a:lnTo>
                      <a:pt x="135" y="467"/>
                    </a:lnTo>
                    <a:lnTo>
                      <a:pt x="135" y="468"/>
                    </a:lnTo>
                    <a:lnTo>
                      <a:pt x="133" y="468"/>
                    </a:lnTo>
                    <a:lnTo>
                      <a:pt x="132" y="468"/>
                    </a:lnTo>
                    <a:lnTo>
                      <a:pt x="133" y="468"/>
                    </a:lnTo>
                    <a:lnTo>
                      <a:pt x="132" y="470"/>
                    </a:lnTo>
                    <a:lnTo>
                      <a:pt x="131" y="470"/>
                    </a:lnTo>
                    <a:lnTo>
                      <a:pt x="129" y="470"/>
                    </a:lnTo>
                    <a:lnTo>
                      <a:pt x="129" y="471"/>
                    </a:lnTo>
                    <a:lnTo>
                      <a:pt x="128" y="471"/>
                    </a:lnTo>
                    <a:lnTo>
                      <a:pt x="127" y="472"/>
                    </a:lnTo>
                    <a:lnTo>
                      <a:pt x="125" y="472"/>
                    </a:lnTo>
                    <a:lnTo>
                      <a:pt x="124" y="474"/>
                    </a:lnTo>
                    <a:lnTo>
                      <a:pt x="123" y="472"/>
                    </a:lnTo>
                    <a:lnTo>
                      <a:pt x="123" y="474"/>
                    </a:lnTo>
                    <a:lnTo>
                      <a:pt x="121" y="472"/>
                    </a:lnTo>
                    <a:lnTo>
                      <a:pt x="121" y="474"/>
                    </a:lnTo>
                    <a:lnTo>
                      <a:pt x="120" y="474"/>
                    </a:lnTo>
                    <a:lnTo>
                      <a:pt x="119" y="474"/>
                    </a:lnTo>
                    <a:lnTo>
                      <a:pt x="118" y="474"/>
                    </a:lnTo>
                    <a:lnTo>
                      <a:pt x="116" y="475"/>
                    </a:lnTo>
                    <a:lnTo>
                      <a:pt x="116" y="476"/>
                    </a:lnTo>
                    <a:lnTo>
                      <a:pt x="115" y="476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2" y="475"/>
                    </a:lnTo>
                    <a:lnTo>
                      <a:pt x="111" y="475"/>
                    </a:lnTo>
                    <a:lnTo>
                      <a:pt x="111" y="474"/>
                    </a:lnTo>
                    <a:lnTo>
                      <a:pt x="110" y="474"/>
                    </a:lnTo>
                    <a:lnTo>
                      <a:pt x="110" y="472"/>
                    </a:lnTo>
                    <a:lnTo>
                      <a:pt x="108" y="471"/>
                    </a:lnTo>
                    <a:lnTo>
                      <a:pt x="107" y="471"/>
                    </a:lnTo>
                    <a:lnTo>
                      <a:pt x="106" y="471"/>
                    </a:lnTo>
                    <a:lnTo>
                      <a:pt x="104" y="471"/>
                    </a:lnTo>
                    <a:lnTo>
                      <a:pt x="103" y="470"/>
                    </a:lnTo>
                    <a:lnTo>
                      <a:pt x="102" y="470"/>
                    </a:lnTo>
                    <a:lnTo>
                      <a:pt x="103" y="459"/>
                    </a:lnTo>
                    <a:lnTo>
                      <a:pt x="106" y="458"/>
                    </a:lnTo>
                    <a:lnTo>
                      <a:pt x="106" y="449"/>
                    </a:lnTo>
                    <a:lnTo>
                      <a:pt x="106" y="444"/>
                    </a:lnTo>
                    <a:lnTo>
                      <a:pt x="101" y="444"/>
                    </a:lnTo>
                    <a:lnTo>
                      <a:pt x="97" y="445"/>
                    </a:lnTo>
                    <a:lnTo>
                      <a:pt x="93" y="445"/>
                    </a:lnTo>
                    <a:lnTo>
                      <a:pt x="86" y="445"/>
                    </a:lnTo>
                    <a:lnTo>
                      <a:pt x="81" y="446"/>
                    </a:lnTo>
                    <a:lnTo>
                      <a:pt x="81" y="437"/>
                    </a:lnTo>
                    <a:lnTo>
                      <a:pt x="81" y="430"/>
                    </a:lnTo>
                    <a:lnTo>
                      <a:pt x="82" y="424"/>
                    </a:lnTo>
                    <a:lnTo>
                      <a:pt x="82" y="416"/>
                    </a:lnTo>
                    <a:lnTo>
                      <a:pt x="82" y="404"/>
                    </a:lnTo>
                    <a:lnTo>
                      <a:pt x="83" y="395"/>
                    </a:lnTo>
                    <a:lnTo>
                      <a:pt x="81" y="390"/>
                    </a:lnTo>
                    <a:lnTo>
                      <a:pt x="78" y="382"/>
                    </a:lnTo>
                    <a:lnTo>
                      <a:pt x="74" y="375"/>
                    </a:lnTo>
                    <a:lnTo>
                      <a:pt x="70" y="364"/>
                    </a:lnTo>
                    <a:lnTo>
                      <a:pt x="66" y="356"/>
                    </a:lnTo>
                    <a:lnTo>
                      <a:pt x="65" y="352"/>
                    </a:lnTo>
                    <a:lnTo>
                      <a:pt x="65" y="351"/>
                    </a:lnTo>
                    <a:lnTo>
                      <a:pt x="63" y="339"/>
                    </a:lnTo>
                    <a:lnTo>
                      <a:pt x="61" y="332"/>
                    </a:lnTo>
                    <a:lnTo>
                      <a:pt x="60" y="322"/>
                    </a:lnTo>
                    <a:lnTo>
                      <a:pt x="59" y="315"/>
                    </a:lnTo>
                    <a:lnTo>
                      <a:pt x="57" y="310"/>
                    </a:lnTo>
                    <a:lnTo>
                      <a:pt x="57" y="306"/>
                    </a:lnTo>
                    <a:lnTo>
                      <a:pt x="56" y="301"/>
                    </a:lnTo>
                    <a:lnTo>
                      <a:pt x="55" y="296"/>
                    </a:lnTo>
                    <a:lnTo>
                      <a:pt x="55" y="293"/>
                    </a:lnTo>
                    <a:lnTo>
                      <a:pt x="53" y="289"/>
                    </a:lnTo>
                    <a:lnTo>
                      <a:pt x="51" y="284"/>
                    </a:lnTo>
                    <a:lnTo>
                      <a:pt x="48" y="280"/>
                    </a:lnTo>
                    <a:lnTo>
                      <a:pt x="46" y="275"/>
                    </a:lnTo>
                    <a:lnTo>
                      <a:pt x="43" y="272"/>
                    </a:lnTo>
                    <a:lnTo>
                      <a:pt x="42" y="268"/>
                    </a:lnTo>
                    <a:lnTo>
                      <a:pt x="39" y="264"/>
                    </a:lnTo>
                    <a:lnTo>
                      <a:pt x="36" y="259"/>
                    </a:lnTo>
                    <a:lnTo>
                      <a:pt x="30" y="259"/>
                    </a:lnTo>
                    <a:lnTo>
                      <a:pt x="30" y="258"/>
                    </a:lnTo>
                    <a:lnTo>
                      <a:pt x="30" y="256"/>
                    </a:lnTo>
                    <a:lnTo>
                      <a:pt x="31" y="255"/>
                    </a:lnTo>
                    <a:lnTo>
                      <a:pt x="31" y="252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1" y="249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5"/>
                    </a:lnTo>
                    <a:lnTo>
                      <a:pt x="31" y="243"/>
                    </a:lnTo>
                    <a:lnTo>
                      <a:pt x="31" y="242"/>
                    </a:lnTo>
                    <a:lnTo>
                      <a:pt x="30" y="242"/>
                    </a:lnTo>
                    <a:lnTo>
                      <a:pt x="30" y="241"/>
                    </a:lnTo>
                    <a:lnTo>
                      <a:pt x="30" y="239"/>
                    </a:lnTo>
                    <a:lnTo>
                      <a:pt x="29" y="238"/>
                    </a:lnTo>
                    <a:lnTo>
                      <a:pt x="27" y="237"/>
                    </a:lnTo>
                    <a:lnTo>
                      <a:pt x="26" y="234"/>
                    </a:lnTo>
                    <a:lnTo>
                      <a:pt x="26" y="228"/>
                    </a:lnTo>
                    <a:lnTo>
                      <a:pt x="25" y="226"/>
                    </a:lnTo>
                    <a:lnTo>
                      <a:pt x="23" y="222"/>
                    </a:lnTo>
                    <a:lnTo>
                      <a:pt x="22" y="214"/>
                    </a:lnTo>
                    <a:lnTo>
                      <a:pt x="18" y="200"/>
                    </a:lnTo>
                    <a:lnTo>
                      <a:pt x="15" y="187"/>
                    </a:lnTo>
                    <a:lnTo>
                      <a:pt x="11" y="171"/>
                    </a:lnTo>
                    <a:lnTo>
                      <a:pt x="9" y="161"/>
                    </a:lnTo>
                    <a:lnTo>
                      <a:pt x="9" y="157"/>
                    </a:lnTo>
                    <a:lnTo>
                      <a:pt x="9" y="141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1" y="133"/>
                    </a:lnTo>
                    <a:lnTo>
                      <a:pt x="0" y="133"/>
                    </a:lnTo>
                    <a:lnTo>
                      <a:pt x="1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4" y="122"/>
                    </a:lnTo>
                    <a:lnTo>
                      <a:pt x="4" y="120"/>
                    </a:lnTo>
                    <a:lnTo>
                      <a:pt x="5" y="120"/>
                    </a:lnTo>
                    <a:lnTo>
                      <a:pt x="5" y="119"/>
                    </a:lnTo>
                    <a:lnTo>
                      <a:pt x="6" y="118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9" y="112"/>
                    </a:lnTo>
                    <a:lnTo>
                      <a:pt x="10" y="112"/>
                    </a:lnTo>
                    <a:lnTo>
                      <a:pt x="10" y="111"/>
                    </a:lnTo>
                    <a:lnTo>
                      <a:pt x="10" y="110"/>
                    </a:lnTo>
                    <a:lnTo>
                      <a:pt x="11" y="110"/>
                    </a:lnTo>
                    <a:lnTo>
                      <a:pt x="11" y="108"/>
                    </a:lnTo>
                    <a:lnTo>
                      <a:pt x="11" y="107"/>
                    </a:lnTo>
                    <a:lnTo>
                      <a:pt x="10" y="107"/>
                    </a:lnTo>
                    <a:lnTo>
                      <a:pt x="10" y="106"/>
                    </a:lnTo>
                    <a:lnTo>
                      <a:pt x="11" y="106"/>
                    </a:lnTo>
                    <a:lnTo>
                      <a:pt x="10" y="105"/>
                    </a:lnTo>
                    <a:lnTo>
                      <a:pt x="10" y="106"/>
                    </a:lnTo>
                    <a:lnTo>
                      <a:pt x="10" y="105"/>
                    </a:lnTo>
                    <a:lnTo>
                      <a:pt x="11" y="105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2"/>
                    </a:lnTo>
                    <a:lnTo>
                      <a:pt x="15" y="101"/>
                    </a:lnTo>
                    <a:lnTo>
                      <a:pt x="15" y="99"/>
                    </a:lnTo>
                    <a:lnTo>
                      <a:pt x="15" y="98"/>
                    </a:lnTo>
                    <a:lnTo>
                      <a:pt x="17" y="98"/>
                    </a:lnTo>
                    <a:lnTo>
                      <a:pt x="17" y="97"/>
                    </a:lnTo>
                    <a:lnTo>
                      <a:pt x="18" y="95"/>
                    </a:lnTo>
                    <a:lnTo>
                      <a:pt x="18" y="94"/>
                    </a:lnTo>
                    <a:lnTo>
                      <a:pt x="18" y="93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5" y="90"/>
                    </a:lnTo>
                    <a:lnTo>
                      <a:pt x="15" y="89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7" y="86"/>
                    </a:lnTo>
                    <a:lnTo>
                      <a:pt x="17" y="85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4" y="84"/>
                    </a:lnTo>
                    <a:lnTo>
                      <a:pt x="13" y="84"/>
                    </a:lnTo>
                    <a:lnTo>
                      <a:pt x="13" y="82"/>
                    </a:lnTo>
                    <a:lnTo>
                      <a:pt x="11" y="82"/>
                    </a:lnTo>
                    <a:lnTo>
                      <a:pt x="11" y="81"/>
                    </a:lnTo>
                    <a:lnTo>
                      <a:pt x="11" y="80"/>
                    </a:lnTo>
                    <a:lnTo>
                      <a:pt x="10" y="78"/>
                    </a:lnTo>
                    <a:lnTo>
                      <a:pt x="10" y="77"/>
                    </a:lnTo>
                    <a:lnTo>
                      <a:pt x="10" y="76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10" y="69"/>
                    </a:lnTo>
                    <a:lnTo>
                      <a:pt x="10" y="68"/>
                    </a:lnTo>
                    <a:lnTo>
                      <a:pt x="11" y="68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4"/>
                    </a:lnTo>
                    <a:lnTo>
                      <a:pt x="10" y="63"/>
                    </a:lnTo>
                    <a:lnTo>
                      <a:pt x="11" y="63"/>
                    </a:lnTo>
                    <a:lnTo>
                      <a:pt x="13" y="63"/>
                    </a:lnTo>
                    <a:lnTo>
                      <a:pt x="36" y="22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4" y="10"/>
                    </a:lnTo>
                    <a:lnTo>
                      <a:pt x="46" y="8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2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6" y="4"/>
                    </a:lnTo>
                    <a:lnTo>
                      <a:pt x="56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57" y="8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0" y="10"/>
                    </a:lnTo>
                    <a:lnTo>
                      <a:pt x="61" y="10"/>
                    </a:lnTo>
                    <a:lnTo>
                      <a:pt x="63" y="10"/>
                    </a:lnTo>
                    <a:lnTo>
                      <a:pt x="63" y="12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5" y="19"/>
                    </a:lnTo>
                    <a:lnTo>
                      <a:pt x="65" y="21"/>
                    </a:lnTo>
                    <a:lnTo>
                      <a:pt x="65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70" y="23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4" y="23"/>
                    </a:lnTo>
                    <a:lnTo>
                      <a:pt x="76" y="25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8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2" y="26"/>
                    </a:lnTo>
                    <a:lnTo>
                      <a:pt x="83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3"/>
                    </a:lnTo>
                    <a:lnTo>
                      <a:pt x="86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89" y="22"/>
                    </a:lnTo>
                    <a:lnTo>
                      <a:pt x="90" y="22"/>
                    </a:lnTo>
                    <a:lnTo>
                      <a:pt x="91" y="22"/>
                    </a:lnTo>
                    <a:lnTo>
                      <a:pt x="93" y="22"/>
                    </a:lnTo>
                    <a:lnTo>
                      <a:pt x="93" y="21"/>
                    </a:lnTo>
                    <a:lnTo>
                      <a:pt x="94" y="21"/>
                    </a:lnTo>
                    <a:lnTo>
                      <a:pt x="95" y="21"/>
                    </a:lnTo>
                    <a:lnTo>
                      <a:pt x="97" y="21"/>
                    </a:lnTo>
                    <a:lnTo>
                      <a:pt x="97" y="22"/>
                    </a:lnTo>
                    <a:lnTo>
                      <a:pt x="98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101" y="23"/>
                    </a:lnTo>
                    <a:lnTo>
                      <a:pt x="102" y="23"/>
                    </a:lnTo>
                    <a:lnTo>
                      <a:pt x="103" y="23"/>
                    </a:lnTo>
                    <a:lnTo>
                      <a:pt x="104" y="23"/>
                    </a:lnTo>
                    <a:lnTo>
                      <a:pt x="106" y="23"/>
                    </a:lnTo>
                    <a:lnTo>
                      <a:pt x="106" y="22"/>
                    </a:lnTo>
                    <a:lnTo>
                      <a:pt x="107" y="22"/>
                    </a:lnTo>
                    <a:lnTo>
                      <a:pt x="108" y="22"/>
                    </a:lnTo>
                    <a:lnTo>
                      <a:pt x="110" y="22"/>
                    </a:lnTo>
                    <a:lnTo>
                      <a:pt x="111" y="22"/>
                    </a:lnTo>
                    <a:lnTo>
                      <a:pt x="112" y="23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6"/>
                    </a:lnTo>
                    <a:lnTo>
                      <a:pt x="115" y="27"/>
                    </a:lnTo>
                    <a:lnTo>
                      <a:pt x="116" y="27"/>
                    </a:lnTo>
                    <a:lnTo>
                      <a:pt x="118" y="27"/>
                    </a:lnTo>
                    <a:lnTo>
                      <a:pt x="118" y="29"/>
                    </a:lnTo>
                    <a:lnTo>
                      <a:pt x="118" y="30"/>
                    </a:lnTo>
                    <a:lnTo>
                      <a:pt x="119" y="30"/>
                    </a:lnTo>
                    <a:lnTo>
                      <a:pt x="119" y="31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21" y="33"/>
                    </a:lnTo>
                    <a:lnTo>
                      <a:pt x="121" y="34"/>
                    </a:lnTo>
                    <a:lnTo>
                      <a:pt x="123" y="34"/>
                    </a:lnTo>
                    <a:lnTo>
                      <a:pt x="123" y="35"/>
                    </a:lnTo>
                    <a:lnTo>
                      <a:pt x="123" y="36"/>
                    </a:lnTo>
                    <a:lnTo>
                      <a:pt x="124" y="36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5" y="39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7" y="42"/>
                    </a:lnTo>
                    <a:lnTo>
                      <a:pt x="127" y="43"/>
                    </a:lnTo>
                    <a:lnTo>
                      <a:pt x="128" y="43"/>
                    </a:lnTo>
                    <a:lnTo>
                      <a:pt x="129" y="43"/>
                    </a:lnTo>
                    <a:lnTo>
                      <a:pt x="129" y="44"/>
                    </a:lnTo>
                    <a:lnTo>
                      <a:pt x="129" y="46"/>
                    </a:lnTo>
                    <a:lnTo>
                      <a:pt x="131" y="46"/>
                    </a:lnTo>
                    <a:lnTo>
                      <a:pt x="131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3" y="50"/>
                    </a:lnTo>
                    <a:lnTo>
                      <a:pt x="133" y="51"/>
                    </a:lnTo>
                    <a:lnTo>
                      <a:pt x="133" y="52"/>
                    </a:lnTo>
                    <a:lnTo>
                      <a:pt x="135" y="52"/>
                    </a:lnTo>
                    <a:lnTo>
                      <a:pt x="136" y="53"/>
                    </a:lnTo>
                    <a:lnTo>
                      <a:pt x="136" y="52"/>
                    </a:lnTo>
                    <a:lnTo>
                      <a:pt x="136" y="53"/>
                    </a:lnTo>
                    <a:lnTo>
                      <a:pt x="137" y="53"/>
                    </a:lnTo>
                    <a:lnTo>
                      <a:pt x="137" y="55"/>
                    </a:lnTo>
                    <a:lnTo>
                      <a:pt x="137" y="56"/>
                    </a:lnTo>
                    <a:lnTo>
                      <a:pt x="138" y="56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0" y="59"/>
                    </a:lnTo>
                    <a:lnTo>
                      <a:pt x="140" y="60"/>
                    </a:lnTo>
                    <a:lnTo>
                      <a:pt x="140" y="61"/>
                    </a:lnTo>
                    <a:lnTo>
                      <a:pt x="138" y="61"/>
                    </a:lnTo>
                    <a:lnTo>
                      <a:pt x="138" y="63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65"/>
                    </a:lnTo>
                    <a:lnTo>
                      <a:pt x="141" y="65"/>
                    </a:lnTo>
                    <a:lnTo>
                      <a:pt x="141" y="64"/>
                    </a:lnTo>
                    <a:lnTo>
                      <a:pt x="141" y="65"/>
                    </a:lnTo>
                    <a:lnTo>
                      <a:pt x="142" y="65"/>
                    </a:lnTo>
                    <a:lnTo>
                      <a:pt x="142" y="67"/>
                    </a:lnTo>
                    <a:lnTo>
                      <a:pt x="142" y="68"/>
                    </a:lnTo>
                    <a:lnTo>
                      <a:pt x="144" y="68"/>
                    </a:lnTo>
                    <a:lnTo>
                      <a:pt x="144" y="69"/>
                    </a:lnTo>
                    <a:lnTo>
                      <a:pt x="142" y="69"/>
                    </a:lnTo>
                    <a:lnTo>
                      <a:pt x="142" y="70"/>
                    </a:lnTo>
                    <a:lnTo>
                      <a:pt x="142" y="72"/>
                    </a:lnTo>
                    <a:lnTo>
                      <a:pt x="144" y="72"/>
                    </a:lnTo>
                    <a:lnTo>
                      <a:pt x="145" y="72"/>
                    </a:lnTo>
                    <a:lnTo>
                      <a:pt x="145" y="73"/>
                    </a:lnTo>
                    <a:lnTo>
                      <a:pt x="145" y="74"/>
                    </a:lnTo>
                    <a:lnTo>
                      <a:pt x="146" y="74"/>
                    </a:lnTo>
                    <a:lnTo>
                      <a:pt x="146" y="76"/>
                    </a:lnTo>
                    <a:lnTo>
                      <a:pt x="145" y="76"/>
                    </a:lnTo>
                    <a:lnTo>
                      <a:pt x="144" y="77"/>
                    </a:lnTo>
                    <a:lnTo>
                      <a:pt x="144" y="78"/>
                    </a:lnTo>
                    <a:lnTo>
                      <a:pt x="144" y="80"/>
                    </a:lnTo>
                    <a:lnTo>
                      <a:pt x="142" y="80"/>
                    </a:lnTo>
                    <a:lnTo>
                      <a:pt x="141" y="80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2" y="82"/>
                    </a:lnTo>
                    <a:lnTo>
                      <a:pt x="144" y="82"/>
                    </a:lnTo>
                    <a:lnTo>
                      <a:pt x="144" y="84"/>
                    </a:lnTo>
                    <a:lnTo>
                      <a:pt x="144" y="82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5" y="86"/>
                    </a:lnTo>
                    <a:lnTo>
                      <a:pt x="145" y="88"/>
                    </a:lnTo>
                    <a:lnTo>
                      <a:pt x="144" y="88"/>
                    </a:lnTo>
                    <a:lnTo>
                      <a:pt x="144" y="89"/>
                    </a:lnTo>
                    <a:lnTo>
                      <a:pt x="142" y="89"/>
                    </a:lnTo>
                    <a:lnTo>
                      <a:pt x="144" y="90"/>
                    </a:lnTo>
                    <a:lnTo>
                      <a:pt x="142" y="90"/>
                    </a:lnTo>
                    <a:lnTo>
                      <a:pt x="144" y="90"/>
                    </a:lnTo>
                    <a:lnTo>
                      <a:pt x="144" y="91"/>
                    </a:lnTo>
                    <a:lnTo>
                      <a:pt x="142" y="91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8" y="97"/>
                    </a:lnTo>
                    <a:lnTo>
                      <a:pt x="137" y="97"/>
                    </a:lnTo>
                    <a:lnTo>
                      <a:pt x="137" y="98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8" y="101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7" y="103"/>
                    </a:lnTo>
                    <a:lnTo>
                      <a:pt x="137" y="105"/>
                    </a:lnTo>
                    <a:lnTo>
                      <a:pt x="138" y="105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7" y="107"/>
                    </a:lnTo>
                    <a:lnTo>
                      <a:pt x="137" y="108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40" y="111"/>
                    </a:lnTo>
                    <a:lnTo>
                      <a:pt x="140" y="110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1" y="112"/>
                    </a:lnTo>
                    <a:lnTo>
                      <a:pt x="142" y="112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1" y="112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2" y="115"/>
                    </a:lnTo>
                    <a:lnTo>
                      <a:pt x="142" y="116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0" y="118"/>
                    </a:lnTo>
                    <a:lnTo>
                      <a:pt x="140" y="119"/>
                    </a:lnTo>
                    <a:lnTo>
                      <a:pt x="138" y="119"/>
                    </a:lnTo>
                    <a:lnTo>
                      <a:pt x="137" y="119"/>
                    </a:lnTo>
                    <a:lnTo>
                      <a:pt x="136" y="119"/>
                    </a:lnTo>
                    <a:lnTo>
                      <a:pt x="135" y="119"/>
                    </a:lnTo>
                    <a:lnTo>
                      <a:pt x="135" y="120"/>
                    </a:lnTo>
                    <a:lnTo>
                      <a:pt x="133" y="120"/>
                    </a:lnTo>
                    <a:lnTo>
                      <a:pt x="132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6" y="122"/>
                    </a:lnTo>
                    <a:lnTo>
                      <a:pt x="136" y="123"/>
                    </a:lnTo>
                    <a:lnTo>
                      <a:pt x="135" y="123"/>
                    </a:lnTo>
                    <a:lnTo>
                      <a:pt x="135" y="124"/>
                    </a:lnTo>
                    <a:lnTo>
                      <a:pt x="135" y="125"/>
                    </a:lnTo>
                    <a:lnTo>
                      <a:pt x="135" y="127"/>
                    </a:lnTo>
                    <a:lnTo>
                      <a:pt x="136" y="127"/>
                    </a:lnTo>
                    <a:lnTo>
                      <a:pt x="136" y="125"/>
                    </a:lnTo>
                    <a:lnTo>
                      <a:pt x="137" y="125"/>
                    </a:lnTo>
                    <a:lnTo>
                      <a:pt x="138" y="125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1" y="124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7"/>
                    </a:lnTo>
                    <a:lnTo>
                      <a:pt x="144" y="127"/>
                    </a:lnTo>
                    <a:lnTo>
                      <a:pt x="145" y="127"/>
                    </a:lnTo>
                    <a:lnTo>
                      <a:pt x="145" y="128"/>
                    </a:lnTo>
                    <a:lnTo>
                      <a:pt x="146" y="128"/>
                    </a:lnTo>
                    <a:lnTo>
                      <a:pt x="148" y="128"/>
                    </a:lnTo>
                    <a:lnTo>
                      <a:pt x="148" y="129"/>
                    </a:lnTo>
                    <a:lnTo>
                      <a:pt x="148" y="131"/>
                    </a:lnTo>
                    <a:lnTo>
                      <a:pt x="149" y="131"/>
                    </a:lnTo>
                    <a:lnTo>
                      <a:pt x="150" y="131"/>
                    </a:lnTo>
                    <a:lnTo>
                      <a:pt x="150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3" y="133"/>
                    </a:lnTo>
                    <a:lnTo>
                      <a:pt x="154" y="133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7" y="135"/>
                    </a:lnTo>
                    <a:lnTo>
                      <a:pt x="157" y="133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58" y="137"/>
                    </a:lnTo>
                    <a:lnTo>
                      <a:pt x="159" y="137"/>
                    </a:lnTo>
                    <a:lnTo>
                      <a:pt x="159" y="139"/>
                    </a:lnTo>
                    <a:lnTo>
                      <a:pt x="161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3" y="140"/>
                    </a:lnTo>
                    <a:lnTo>
                      <a:pt x="163" y="141"/>
                    </a:lnTo>
                    <a:lnTo>
                      <a:pt x="165" y="141"/>
                    </a:lnTo>
                    <a:lnTo>
                      <a:pt x="163" y="141"/>
                    </a:lnTo>
                    <a:lnTo>
                      <a:pt x="163" y="142"/>
                    </a:lnTo>
                    <a:lnTo>
                      <a:pt x="165" y="142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6" y="145"/>
                    </a:lnTo>
                    <a:lnTo>
                      <a:pt x="166" y="146"/>
                    </a:lnTo>
                    <a:lnTo>
                      <a:pt x="165" y="146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7" y="148"/>
                    </a:lnTo>
                    <a:lnTo>
                      <a:pt x="169" y="148"/>
                    </a:lnTo>
                    <a:lnTo>
                      <a:pt x="169" y="146"/>
                    </a:lnTo>
                    <a:lnTo>
                      <a:pt x="170" y="146"/>
                    </a:lnTo>
                    <a:lnTo>
                      <a:pt x="170" y="145"/>
                    </a:lnTo>
                    <a:lnTo>
                      <a:pt x="171" y="145"/>
                    </a:lnTo>
                    <a:lnTo>
                      <a:pt x="173" y="145"/>
                    </a:lnTo>
                    <a:lnTo>
                      <a:pt x="174" y="145"/>
                    </a:lnTo>
                    <a:lnTo>
                      <a:pt x="175" y="145"/>
                    </a:lnTo>
                    <a:lnTo>
                      <a:pt x="176" y="146"/>
                    </a:lnTo>
                    <a:lnTo>
                      <a:pt x="179" y="145"/>
                    </a:lnTo>
                    <a:lnTo>
                      <a:pt x="180" y="145"/>
                    </a:lnTo>
                    <a:lnTo>
                      <a:pt x="182" y="144"/>
                    </a:lnTo>
                    <a:lnTo>
                      <a:pt x="184" y="144"/>
                    </a:lnTo>
                    <a:lnTo>
                      <a:pt x="187" y="144"/>
                    </a:lnTo>
                    <a:lnTo>
                      <a:pt x="188" y="144"/>
                    </a:lnTo>
                    <a:lnTo>
                      <a:pt x="191" y="144"/>
                    </a:lnTo>
                    <a:lnTo>
                      <a:pt x="192" y="145"/>
                    </a:lnTo>
                    <a:lnTo>
                      <a:pt x="193" y="145"/>
                    </a:lnTo>
                    <a:lnTo>
                      <a:pt x="195" y="146"/>
                    </a:lnTo>
                    <a:lnTo>
                      <a:pt x="195" y="148"/>
                    </a:lnTo>
                    <a:lnTo>
                      <a:pt x="196" y="148"/>
                    </a:lnTo>
                    <a:lnTo>
                      <a:pt x="197" y="149"/>
                    </a:lnTo>
                    <a:lnTo>
                      <a:pt x="200" y="149"/>
                    </a:lnTo>
                    <a:lnTo>
                      <a:pt x="200" y="150"/>
                    </a:lnTo>
                    <a:lnTo>
                      <a:pt x="200" y="152"/>
                    </a:lnTo>
                    <a:lnTo>
                      <a:pt x="200" y="158"/>
                    </a:lnTo>
                    <a:lnTo>
                      <a:pt x="201" y="160"/>
                    </a:lnTo>
                    <a:lnTo>
                      <a:pt x="201" y="163"/>
                    </a:lnTo>
                    <a:lnTo>
                      <a:pt x="201" y="165"/>
                    </a:lnTo>
                    <a:lnTo>
                      <a:pt x="201" y="166"/>
                    </a:lnTo>
                    <a:lnTo>
                      <a:pt x="201" y="167"/>
                    </a:lnTo>
                    <a:lnTo>
                      <a:pt x="201" y="169"/>
                    </a:lnTo>
                    <a:lnTo>
                      <a:pt x="203" y="169"/>
                    </a:lnTo>
                    <a:lnTo>
                      <a:pt x="203" y="170"/>
                    </a:lnTo>
                    <a:lnTo>
                      <a:pt x="204" y="170"/>
                    </a:lnTo>
                    <a:lnTo>
                      <a:pt x="204" y="167"/>
                    </a:lnTo>
                    <a:lnTo>
                      <a:pt x="205" y="167"/>
                    </a:lnTo>
                    <a:lnTo>
                      <a:pt x="205" y="165"/>
                    </a:lnTo>
                    <a:lnTo>
                      <a:pt x="208" y="163"/>
                    </a:lnTo>
                    <a:lnTo>
                      <a:pt x="210" y="165"/>
                    </a:lnTo>
                    <a:lnTo>
                      <a:pt x="212" y="163"/>
                    </a:lnTo>
                    <a:lnTo>
                      <a:pt x="214" y="165"/>
                    </a:lnTo>
                    <a:lnTo>
                      <a:pt x="216" y="163"/>
                    </a:lnTo>
                    <a:lnTo>
                      <a:pt x="221" y="165"/>
                    </a:lnTo>
                    <a:lnTo>
                      <a:pt x="222" y="166"/>
                    </a:lnTo>
                    <a:lnTo>
                      <a:pt x="225" y="167"/>
                    </a:lnTo>
                    <a:lnTo>
                      <a:pt x="227" y="170"/>
                    </a:lnTo>
                    <a:lnTo>
                      <a:pt x="229" y="171"/>
                    </a:lnTo>
                    <a:lnTo>
                      <a:pt x="230" y="173"/>
                    </a:lnTo>
                    <a:lnTo>
                      <a:pt x="231" y="177"/>
                    </a:lnTo>
                    <a:lnTo>
                      <a:pt x="233" y="178"/>
                    </a:lnTo>
                    <a:lnTo>
                      <a:pt x="234" y="178"/>
                    </a:lnTo>
                    <a:lnTo>
                      <a:pt x="235" y="178"/>
                    </a:lnTo>
                    <a:lnTo>
                      <a:pt x="237" y="179"/>
                    </a:lnTo>
                    <a:lnTo>
                      <a:pt x="238" y="179"/>
                    </a:lnTo>
                    <a:lnTo>
                      <a:pt x="238" y="180"/>
                    </a:lnTo>
                    <a:lnTo>
                      <a:pt x="239" y="180"/>
                    </a:lnTo>
                    <a:lnTo>
                      <a:pt x="241" y="180"/>
                    </a:lnTo>
                    <a:lnTo>
                      <a:pt x="241" y="182"/>
                    </a:lnTo>
                    <a:lnTo>
                      <a:pt x="242" y="182"/>
                    </a:lnTo>
                    <a:lnTo>
                      <a:pt x="243" y="182"/>
                    </a:lnTo>
                    <a:lnTo>
                      <a:pt x="243" y="183"/>
                    </a:lnTo>
                    <a:lnTo>
                      <a:pt x="245" y="184"/>
                    </a:lnTo>
                    <a:lnTo>
                      <a:pt x="246" y="186"/>
                    </a:lnTo>
                    <a:lnTo>
                      <a:pt x="247" y="187"/>
                    </a:lnTo>
                    <a:lnTo>
                      <a:pt x="248" y="187"/>
                    </a:lnTo>
                    <a:lnTo>
                      <a:pt x="250" y="187"/>
                    </a:lnTo>
                    <a:lnTo>
                      <a:pt x="251" y="188"/>
                    </a:lnTo>
                    <a:lnTo>
                      <a:pt x="252" y="187"/>
                    </a:lnTo>
                    <a:lnTo>
                      <a:pt x="252" y="188"/>
                    </a:lnTo>
                    <a:lnTo>
                      <a:pt x="252" y="190"/>
                    </a:lnTo>
                    <a:lnTo>
                      <a:pt x="251" y="191"/>
                    </a:lnTo>
                    <a:lnTo>
                      <a:pt x="250" y="191"/>
                    </a:lnTo>
                    <a:lnTo>
                      <a:pt x="248" y="191"/>
                    </a:lnTo>
                    <a:lnTo>
                      <a:pt x="248" y="192"/>
                    </a:lnTo>
                    <a:lnTo>
                      <a:pt x="247" y="192"/>
                    </a:lnTo>
                    <a:lnTo>
                      <a:pt x="247" y="194"/>
                    </a:lnTo>
                    <a:lnTo>
                      <a:pt x="246" y="194"/>
                    </a:lnTo>
                    <a:lnTo>
                      <a:pt x="246" y="195"/>
                    </a:lnTo>
                    <a:lnTo>
                      <a:pt x="245" y="195"/>
                    </a:lnTo>
                    <a:lnTo>
                      <a:pt x="243" y="197"/>
                    </a:lnTo>
                    <a:lnTo>
                      <a:pt x="242" y="197"/>
                    </a:lnTo>
                    <a:lnTo>
                      <a:pt x="242" y="199"/>
                    </a:lnTo>
                    <a:lnTo>
                      <a:pt x="242" y="201"/>
                    </a:lnTo>
                    <a:lnTo>
                      <a:pt x="243" y="201"/>
                    </a:lnTo>
                    <a:lnTo>
                      <a:pt x="245" y="203"/>
                    </a:lnTo>
                    <a:lnTo>
                      <a:pt x="245" y="204"/>
                    </a:lnTo>
                    <a:lnTo>
                      <a:pt x="246" y="205"/>
                    </a:lnTo>
                    <a:lnTo>
                      <a:pt x="246" y="207"/>
                    </a:lnTo>
                    <a:lnTo>
                      <a:pt x="246" y="208"/>
                    </a:lnTo>
                    <a:lnTo>
                      <a:pt x="251" y="207"/>
                    </a:lnTo>
                    <a:lnTo>
                      <a:pt x="254" y="205"/>
                    </a:lnTo>
                    <a:lnTo>
                      <a:pt x="256" y="204"/>
                    </a:lnTo>
                    <a:lnTo>
                      <a:pt x="258" y="204"/>
                    </a:lnTo>
                    <a:lnTo>
                      <a:pt x="259" y="203"/>
                    </a:lnTo>
                    <a:lnTo>
                      <a:pt x="260" y="203"/>
                    </a:lnTo>
                    <a:lnTo>
                      <a:pt x="262" y="204"/>
                    </a:lnTo>
                    <a:lnTo>
                      <a:pt x="263" y="204"/>
                    </a:lnTo>
                    <a:lnTo>
                      <a:pt x="263" y="205"/>
                    </a:lnTo>
                    <a:lnTo>
                      <a:pt x="264" y="205"/>
                    </a:lnTo>
                    <a:lnTo>
                      <a:pt x="265" y="205"/>
                    </a:lnTo>
                    <a:lnTo>
                      <a:pt x="267" y="205"/>
                    </a:lnTo>
                    <a:lnTo>
                      <a:pt x="267" y="207"/>
                    </a:lnTo>
                    <a:lnTo>
                      <a:pt x="268" y="207"/>
                    </a:lnTo>
                    <a:lnTo>
                      <a:pt x="269" y="207"/>
                    </a:lnTo>
                    <a:lnTo>
                      <a:pt x="269" y="208"/>
                    </a:lnTo>
                    <a:lnTo>
                      <a:pt x="271" y="208"/>
                    </a:lnTo>
                    <a:lnTo>
                      <a:pt x="271" y="209"/>
                    </a:lnTo>
                    <a:lnTo>
                      <a:pt x="272" y="209"/>
                    </a:lnTo>
                    <a:lnTo>
                      <a:pt x="272" y="211"/>
                    </a:lnTo>
                    <a:lnTo>
                      <a:pt x="272" y="212"/>
                    </a:lnTo>
                    <a:lnTo>
                      <a:pt x="272" y="213"/>
                    </a:lnTo>
                    <a:lnTo>
                      <a:pt x="272" y="214"/>
                    </a:lnTo>
                    <a:lnTo>
                      <a:pt x="273" y="214"/>
                    </a:lnTo>
                    <a:lnTo>
                      <a:pt x="272" y="214"/>
                    </a:lnTo>
                    <a:lnTo>
                      <a:pt x="273" y="216"/>
                    </a:lnTo>
                    <a:lnTo>
                      <a:pt x="275" y="216"/>
                    </a:lnTo>
                    <a:lnTo>
                      <a:pt x="276" y="216"/>
                    </a:lnTo>
                    <a:lnTo>
                      <a:pt x="277" y="216"/>
                    </a:lnTo>
                    <a:lnTo>
                      <a:pt x="277" y="217"/>
                    </a:lnTo>
                    <a:lnTo>
                      <a:pt x="279" y="217"/>
                    </a:lnTo>
                    <a:lnTo>
                      <a:pt x="279" y="218"/>
                    </a:lnTo>
                    <a:lnTo>
                      <a:pt x="280" y="218"/>
                    </a:lnTo>
                    <a:lnTo>
                      <a:pt x="280" y="220"/>
                    </a:lnTo>
                    <a:lnTo>
                      <a:pt x="281" y="220"/>
                    </a:lnTo>
                    <a:lnTo>
                      <a:pt x="281" y="221"/>
                    </a:lnTo>
                    <a:lnTo>
                      <a:pt x="282" y="221"/>
                    </a:lnTo>
                    <a:lnTo>
                      <a:pt x="282" y="222"/>
                    </a:lnTo>
                    <a:lnTo>
                      <a:pt x="284" y="222"/>
                    </a:lnTo>
                    <a:lnTo>
                      <a:pt x="284" y="224"/>
                    </a:lnTo>
                    <a:lnTo>
                      <a:pt x="285" y="224"/>
                    </a:lnTo>
                    <a:lnTo>
                      <a:pt x="286" y="224"/>
                    </a:lnTo>
                    <a:lnTo>
                      <a:pt x="286" y="225"/>
                    </a:lnTo>
                    <a:lnTo>
                      <a:pt x="286" y="226"/>
                    </a:lnTo>
                    <a:lnTo>
                      <a:pt x="288" y="226"/>
                    </a:lnTo>
                    <a:lnTo>
                      <a:pt x="289" y="226"/>
                    </a:lnTo>
                    <a:lnTo>
                      <a:pt x="290" y="226"/>
                    </a:lnTo>
                    <a:lnTo>
                      <a:pt x="292" y="226"/>
                    </a:lnTo>
                    <a:lnTo>
                      <a:pt x="293" y="226"/>
                    </a:lnTo>
                    <a:lnTo>
                      <a:pt x="293" y="225"/>
                    </a:lnTo>
                    <a:lnTo>
                      <a:pt x="296" y="225"/>
                    </a:lnTo>
                    <a:lnTo>
                      <a:pt x="297" y="225"/>
                    </a:lnTo>
                    <a:lnTo>
                      <a:pt x="297" y="229"/>
                    </a:lnTo>
                    <a:lnTo>
                      <a:pt x="298" y="229"/>
                    </a:lnTo>
                    <a:lnTo>
                      <a:pt x="298" y="230"/>
                    </a:lnTo>
                    <a:lnTo>
                      <a:pt x="300" y="232"/>
                    </a:lnTo>
                    <a:lnTo>
                      <a:pt x="300" y="230"/>
                    </a:lnTo>
                    <a:lnTo>
                      <a:pt x="300" y="229"/>
                    </a:lnTo>
                    <a:lnTo>
                      <a:pt x="300" y="228"/>
                    </a:lnTo>
                    <a:lnTo>
                      <a:pt x="300" y="226"/>
                    </a:lnTo>
                    <a:lnTo>
                      <a:pt x="301" y="226"/>
                    </a:lnTo>
                    <a:lnTo>
                      <a:pt x="301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3" y="226"/>
                    </a:lnTo>
                    <a:lnTo>
                      <a:pt x="303" y="225"/>
                    </a:lnTo>
                    <a:lnTo>
                      <a:pt x="303" y="224"/>
                    </a:lnTo>
                    <a:lnTo>
                      <a:pt x="305" y="224"/>
                    </a:lnTo>
                    <a:lnTo>
                      <a:pt x="305" y="222"/>
                    </a:lnTo>
                    <a:lnTo>
                      <a:pt x="306" y="222"/>
                    </a:lnTo>
                    <a:lnTo>
                      <a:pt x="306" y="221"/>
                    </a:lnTo>
                    <a:lnTo>
                      <a:pt x="306" y="220"/>
                    </a:lnTo>
                    <a:lnTo>
                      <a:pt x="307" y="220"/>
                    </a:lnTo>
                    <a:lnTo>
                      <a:pt x="307" y="218"/>
                    </a:lnTo>
                    <a:lnTo>
                      <a:pt x="307" y="217"/>
                    </a:lnTo>
                    <a:lnTo>
                      <a:pt x="309" y="216"/>
                    </a:lnTo>
                    <a:lnTo>
                      <a:pt x="309" y="214"/>
                    </a:lnTo>
                    <a:lnTo>
                      <a:pt x="309" y="213"/>
                    </a:lnTo>
                    <a:lnTo>
                      <a:pt x="310" y="213"/>
                    </a:lnTo>
                    <a:lnTo>
                      <a:pt x="311" y="213"/>
                    </a:lnTo>
                    <a:lnTo>
                      <a:pt x="311" y="212"/>
                    </a:lnTo>
                    <a:lnTo>
                      <a:pt x="311" y="211"/>
                    </a:lnTo>
                    <a:lnTo>
                      <a:pt x="313" y="211"/>
                    </a:lnTo>
                    <a:lnTo>
                      <a:pt x="314" y="208"/>
                    </a:lnTo>
                    <a:lnTo>
                      <a:pt x="314" y="205"/>
                    </a:lnTo>
                    <a:lnTo>
                      <a:pt x="314" y="204"/>
                    </a:lnTo>
                    <a:lnTo>
                      <a:pt x="314" y="203"/>
                    </a:lnTo>
                    <a:lnTo>
                      <a:pt x="315" y="201"/>
                    </a:lnTo>
                    <a:lnTo>
                      <a:pt x="315" y="200"/>
                    </a:lnTo>
                    <a:lnTo>
                      <a:pt x="315" y="199"/>
                    </a:lnTo>
                    <a:lnTo>
                      <a:pt x="315" y="197"/>
                    </a:lnTo>
                    <a:lnTo>
                      <a:pt x="315" y="196"/>
                    </a:lnTo>
                    <a:lnTo>
                      <a:pt x="314" y="196"/>
                    </a:lnTo>
                    <a:lnTo>
                      <a:pt x="314" y="195"/>
                    </a:lnTo>
                    <a:lnTo>
                      <a:pt x="314" y="194"/>
                    </a:lnTo>
                    <a:lnTo>
                      <a:pt x="314" y="195"/>
                    </a:lnTo>
                    <a:lnTo>
                      <a:pt x="313" y="195"/>
                    </a:lnTo>
                    <a:lnTo>
                      <a:pt x="313" y="194"/>
                    </a:lnTo>
                    <a:lnTo>
                      <a:pt x="313" y="192"/>
                    </a:lnTo>
                    <a:lnTo>
                      <a:pt x="311" y="192"/>
                    </a:lnTo>
                    <a:lnTo>
                      <a:pt x="311" y="191"/>
                    </a:lnTo>
                    <a:lnTo>
                      <a:pt x="313" y="191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3" y="186"/>
                    </a:lnTo>
                    <a:lnTo>
                      <a:pt x="313" y="184"/>
                    </a:lnTo>
                    <a:lnTo>
                      <a:pt x="311" y="184"/>
                    </a:lnTo>
                    <a:lnTo>
                      <a:pt x="310" y="184"/>
                    </a:lnTo>
                    <a:lnTo>
                      <a:pt x="310" y="183"/>
                    </a:lnTo>
                    <a:lnTo>
                      <a:pt x="310" y="182"/>
                    </a:lnTo>
                    <a:lnTo>
                      <a:pt x="311" y="180"/>
                    </a:lnTo>
                    <a:lnTo>
                      <a:pt x="313" y="180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4" y="180"/>
                    </a:lnTo>
                    <a:lnTo>
                      <a:pt x="315" y="180"/>
                    </a:lnTo>
                    <a:lnTo>
                      <a:pt x="315" y="179"/>
                    </a:lnTo>
                    <a:lnTo>
                      <a:pt x="317" y="179"/>
                    </a:lnTo>
                    <a:lnTo>
                      <a:pt x="317" y="178"/>
                    </a:lnTo>
                    <a:lnTo>
                      <a:pt x="318" y="178"/>
                    </a:lnTo>
                    <a:lnTo>
                      <a:pt x="318" y="177"/>
                    </a:lnTo>
                    <a:lnTo>
                      <a:pt x="322" y="178"/>
                    </a:lnTo>
                    <a:lnTo>
                      <a:pt x="323" y="177"/>
                    </a:lnTo>
                    <a:lnTo>
                      <a:pt x="324" y="178"/>
                    </a:lnTo>
                    <a:lnTo>
                      <a:pt x="326" y="178"/>
                    </a:lnTo>
                    <a:lnTo>
                      <a:pt x="327" y="178"/>
                    </a:lnTo>
                    <a:lnTo>
                      <a:pt x="328" y="179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8"/>
                    </a:lnTo>
                    <a:lnTo>
                      <a:pt x="332" y="178"/>
                    </a:lnTo>
                    <a:lnTo>
                      <a:pt x="332" y="177"/>
                    </a:lnTo>
                    <a:lnTo>
                      <a:pt x="334" y="177"/>
                    </a:lnTo>
                    <a:lnTo>
                      <a:pt x="335" y="177"/>
                    </a:lnTo>
                    <a:lnTo>
                      <a:pt x="335" y="178"/>
                    </a:lnTo>
                    <a:lnTo>
                      <a:pt x="336" y="178"/>
                    </a:lnTo>
                    <a:lnTo>
                      <a:pt x="337" y="178"/>
                    </a:lnTo>
                    <a:lnTo>
                      <a:pt x="339" y="178"/>
                    </a:lnTo>
                    <a:lnTo>
                      <a:pt x="340" y="178"/>
                    </a:lnTo>
                    <a:lnTo>
                      <a:pt x="341" y="178"/>
                    </a:lnTo>
                    <a:lnTo>
                      <a:pt x="343" y="178"/>
                    </a:lnTo>
                    <a:lnTo>
                      <a:pt x="343" y="177"/>
                    </a:lnTo>
                    <a:lnTo>
                      <a:pt x="344" y="177"/>
                    </a:lnTo>
                    <a:lnTo>
                      <a:pt x="344" y="178"/>
                    </a:lnTo>
                    <a:lnTo>
                      <a:pt x="345" y="178"/>
                    </a:lnTo>
                    <a:lnTo>
                      <a:pt x="345" y="179"/>
                    </a:lnTo>
                    <a:lnTo>
                      <a:pt x="347" y="179"/>
                    </a:lnTo>
                    <a:lnTo>
                      <a:pt x="347" y="180"/>
                    </a:lnTo>
                    <a:lnTo>
                      <a:pt x="348" y="180"/>
                    </a:lnTo>
                    <a:lnTo>
                      <a:pt x="348" y="182"/>
                    </a:lnTo>
                    <a:lnTo>
                      <a:pt x="349" y="182"/>
                    </a:lnTo>
                    <a:lnTo>
                      <a:pt x="349" y="183"/>
                    </a:lnTo>
                    <a:lnTo>
                      <a:pt x="351" y="183"/>
                    </a:lnTo>
                    <a:lnTo>
                      <a:pt x="352" y="183"/>
                    </a:lnTo>
                    <a:lnTo>
                      <a:pt x="351" y="184"/>
                    </a:lnTo>
                    <a:lnTo>
                      <a:pt x="352" y="184"/>
                    </a:lnTo>
                    <a:lnTo>
                      <a:pt x="352" y="186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3" y="188"/>
                    </a:lnTo>
                    <a:lnTo>
                      <a:pt x="353" y="190"/>
                    </a:lnTo>
                    <a:lnTo>
                      <a:pt x="354" y="191"/>
                    </a:lnTo>
                    <a:lnTo>
                      <a:pt x="354" y="192"/>
                    </a:lnTo>
                    <a:lnTo>
                      <a:pt x="354" y="194"/>
                    </a:lnTo>
                    <a:lnTo>
                      <a:pt x="354" y="195"/>
                    </a:lnTo>
                    <a:lnTo>
                      <a:pt x="354" y="196"/>
                    </a:lnTo>
                    <a:lnTo>
                      <a:pt x="356" y="196"/>
                    </a:lnTo>
                    <a:lnTo>
                      <a:pt x="354" y="197"/>
                    </a:lnTo>
                    <a:lnTo>
                      <a:pt x="354" y="199"/>
                    </a:lnTo>
                    <a:lnTo>
                      <a:pt x="354" y="200"/>
                    </a:lnTo>
                    <a:lnTo>
                      <a:pt x="354" y="201"/>
                    </a:lnTo>
                    <a:lnTo>
                      <a:pt x="356" y="201"/>
                    </a:lnTo>
                    <a:lnTo>
                      <a:pt x="356" y="203"/>
                    </a:lnTo>
                    <a:lnTo>
                      <a:pt x="356" y="204"/>
                    </a:lnTo>
                    <a:lnTo>
                      <a:pt x="356" y="205"/>
                    </a:lnTo>
                    <a:lnTo>
                      <a:pt x="356" y="207"/>
                    </a:lnTo>
                    <a:lnTo>
                      <a:pt x="357" y="207"/>
                    </a:lnTo>
                    <a:lnTo>
                      <a:pt x="357" y="208"/>
                    </a:lnTo>
                    <a:lnTo>
                      <a:pt x="357" y="209"/>
                    </a:lnTo>
                    <a:lnTo>
                      <a:pt x="357" y="211"/>
                    </a:lnTo>
                    <a:lnTo>
                      <a:pt x="357" y="212"/>
                    </a:lnTo>
                    <a:lnTo>
                      <a:pt x="357" y="213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8" y="216"/>
                    </a:lnTo>
                    <a:lnTo>
                      <a:pt x="358" y="217"/>
                    </a:lnTo>
                    <a:lnTo>
                      <a:pt x="360" y="217"/>
                    </a:lnTo>
                    <a:lnTo>
                      <a:pt x="360" y="218"/>
                    </a:lnTo>
                    <a:lnTo>
                      <a:pt x="360" y="220"/>
                    </a:lnTo>
                    <a:lnTo>
                      <a:pt x="360" y="221"/>
                    </a:lnTo>
                    <a:lnTo>
                      <a:pt x="360" y="222"/>
                    </a:lnTo>
                    <a:lnTo>
                      <a:pt x="360" y="224"/>
                    </a:lnTo>
                    <a:lnTo>
                      <a:pt x="358" y="225"/>
                    </a:lnTo>
                    <a:lnTo>
                      <a:pt x="358" y="226"/>
                    </a:lnTo>
                    <a:lnTo>
                      <a:pt x="360" y="226"/>
                    </a:lnTo>
                    <a:lnTo>
                      <a:pt x="360" y="228"/>
                    </a:lnTo>
                    <a:lnTo>
                      <a:pt x="358" y="228"/>
                    </a:lnTo>
                    <a:lnTo>
                      <a:pt x="358" y="229"/>
                    </a:lnTo>
                    <a:lnTo>
                      <a:pt x="357" y="229"/>
                    </a:lnTo>
                    <a:lnTo>
                      <a:pt x="357" y="230"/>
                    </a:lnTo>
                    <a:lnTo>
                      <a:pt x="357" y="232"/>
                    </a:lnTo>
                    <a:lnTo>
                      <a:pt x="356" y="232"/>
                    </a:lnTo>
                    <a:lnTo>
                      <a:pt x="356" y="233"/>
                    </a:lnTo>
                    <a:lnTo>
                      <a:pt x="356" y="234"/>
                    </a:lnTo>
                    <a:lnTo>
                      <a:pt x="357" y="234"/>
                    </a:lnTo>
                    <a:lnTo>
                      <a:pt x="356" y="234"/>
                    </a:lnTo>
                    <a:lnTo>
                      <a:pt x="356" y="235"/>
                    </a:lnTo>
                    <a:lnTo>
                      <a:pt x="357" y="235"/>
                    </a:lnTo>
                    <a:lnTo>
                      <a:pt x="357" y="234"/>
                    </a:lnTo>
                    <a:lnTo>
                      <a:pt x="357" y="233"/>
                    </a:lnTo>
                    <a:lnTo>
                      <a:pt x="358" y="233"/>
                    </a:lnTo>
                    <a:lnTo>
                      <a:pt x="358" y="232"/>
                    </a:lnTo>
                    <a:lnTo>
                      <a:pt x="360" y="232"/>
                    </a:lnTo>
                    <a:lnTo>
                      <a:pt x="360" y="230"/>
                    </a:lnTo>
                    <a:lnTo>
                      <a:pt x="361" y="230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2" y="228"/>
                    </a:lnTo>
                    <a:lnTo>
                      <a:pt x="364" y="228"/>
                    </a:lnTo>
                    <a:lnTo>
                      <a:pt x="364" y="226"/>
                    </a:lnTo>
                    <a:lnTo>
                      <a:pt x="364" y="225"/>
                    </a:lnTo>
                    <a:lnTo>
                      <a:pt x="365" y="225"/>
                    </a:lnTo>
                    <a:lnTo>
                      <a:pt x="365" y="224"/>
                    </a:lnTo>
                    <a:lnTo>
                      <a:pt x="366" y="224"/>
                    </a:lnTo>
                    <a:lnTo>
                      <a:pt x="368" y="224"/>
                    </a:lnTo>
                    <a:lnTo>
                      <a:pt x="368" y="222"/>
                    </a:lnTo>
                    <a:lnTo>
                      <a:pt x="369" y="222"/>
                    </a:lnTo>
                    <a:lnTo>
                      <a:pt x="370" y="222"/>
                    </a:lnTo>
                    <a:lnTo>
                      <a:pt x="372" y="222"/>
                    </a:lnTo>
                    <a:lnTo>
                      <a:pt x="372" y="221"/>
                    </a:lnTo>
                    <a:lnTo>
                      <a:pt x="373" y="221"/>
                    </a:lnTo>
                    <a:lnTo>
                      <a:pt x="374" y="221"/>
                    </a:lnTo>
                    <a:lnTo>
                      <a:pt x="375" y="221"/>
                    </a:lnTo>
                    <a:lnTo>
                      <a:pt x="377" y="221"/>
                    </a:lnTo>
                    <a:lnTo>
                      <a:pt x="377" y="222"/>
                    </a:lnTo>
                    <a:lnTo>
                      <a:pt x="378" y="222"/>
                    </a:lnTo>
                    <a:lnTo>
                      <a:pt x="378" y="224"/>
                    </a:lnTo>
                    <a:lnTo>
                      <a:pt x="379" y="224"/>
                    </a:lnTo>
                    <a:lnTo>
                      <a:pt x="381" y="224"/>
                    </a:lnTo>
                    <a:lnTo>
                      <a:pt x="382" y="224"/>
                    </a:lnTo>
                    <a:lnTo>
                      <a:pt x="382" y="225"/>
                    </a:lnTo>
                    <a:lnTo>
                      <a:pt x="382" y="226"/>
                    </a:lnTo>
                    <a:lnTo>
                      <a:pt x="383" y="226"/>
                    </a:lnTo>
                    <a:lnTo>
                      <a:pt x="385" y="226"/>
                    </a:lnTo>
                    <a:lnTo>
                      <a:pt x="386" y="226"/>
                    </a:lnTo>
                    <a:lnTo>
                      <a:pt x="387" y="226"/>
                    </a:lnTo>
                    <a:lnTo>
                      <a:pt x="387" y="228"/>
                    </a:lnTo>
                    <a:lnTo>
                      <a:pt x="389" y="228"/>
                    </a:lnTo>
                    <a:lnTo>
                      <a:pt x="390" y="228"/>
                    </a:lnTo>
                    <a:lnTo>
                      <a:pt x="390" y="229"/>
                    </a:lnTo>
                    <a:lnTo>
                      <a:pt x="391" y="230"/>
                    </a:lnTo>
                    <a:lnTo>
                      <a:pt x="391" y="232"/>
                    </a:lnTo>
                    <a:lnTo>
                      <a:pt x="391" y="233"/>
                    </a:lnTo>
                    <a:lnTo>
                      <a:pt x="392" y="233"/>
                    </a:lnTo>
                    <a:lnTo>
                      <a:pt x="391" y="233"/>
                    </a:lnTo>
                    <a:lnTo>
                      <a:pt x="391" y="234"/>
                    </a:lnTo>
                    <a:lnTo>
                      <a:pt x="391" y="235"/>
                    </a:lnTo>
                    <a:lnTo>
                      <a:pt x="390" y="235"/>
                    </a:lnTo>
                    <a:lnTo>
                      <a:pt x="390" y="237"/>
                    </a:lnTo>
                    <a:lnTo>
                      <a:pt x="390" y="238"/>
                    </a:lnTo>
                    <a:lnTo>
                      <a:pt x="391" y="238"/>
                    </a:lnTo>
                    <a:lnTo>
                      <a:pt x="391" y="239"/>
                    </a:lnTo>
                    <a:lnTo>
                      <a:pt x="391" y="241"/>
                    </a:lnTo>
                    <a:lnTo>
                      <a:pt x="391" y="242"/>
                    </a:lnTo>
                    <a:lnTo>
                      <a:pt x="391" y="241"/>
                    </a:lnTo>
                    <a:lnTo>
                      <a:pt x="392" y="241"/>
                    </a:lnTo>
                    <a:lnTo>
                      <a:pt x="392" y="239"/>
                    </a:lnTo>
                    <a:lnTo>
                      <a:pt x="394" y="239"/>
                    </a:lnTo>
                    <a:lnTo>
                      <a:pt x="395" y="241"/>
                    </a:lnTo>
                    <a:lnTo>
                      <a:pt x="395" y="239"/>
                    </a:lnTo>
                    <a:lnTo>
                      <a:pt x="396" y="239"/>
                    </a:lnTo>
                    <a:lnTo>
                      <a:pt x="398" y="239"/>
                    </a:lnTo>
                    <a:lnTo>
                      <a:pt x="399" y="239"/>
                    </a:lnTo>
                    <a:lnTo>
                      <a:pt x="400" y="239"/>
                    </a:lnTo>
                    <a:lnTo>
                      <a:pt x="402" y="239"/>
                    </a:lnTo>
                    <a:lnTo>
                      <a:pt x="402" y="241"/>
                    </a:lnTo>
                    <a:lnTo>
                      <a:pt x="403" y="241"/>
                    </a:lnTo>
                    <a:lnTo>
                      <a:pt x="403" y="242"/>
                    </a:lnTo>
                    <a:lnTo>
                      <a:pt x="404" y="242"/>
                    </a:lnTo>
                    <a:lnTo>
                      <a:pt x="404" y="243"/>
                    </a:lnTo>
                    <a:lnTo>
                      <a:pt x="406" y="243"/>
                    </a:lnTo>
                    <a:lnTo>
                      <a:pt x="407" y="243"/>
                    </a:lnTo>
                    <a:lnTo>
                      <a:pt x="407" y="245"/>
                    </a:lnTo>
                    <a:lnTo>
                      <a:pt x="408" y="245"/>
                    </a:lnTo>
                    <a:lnTo>
                      <a:pt x="408" y="246"/>
                    </a:lnTo>
                    <a:lnTo>
                      <a:pt x="407" y="246"/>
                    </a:lnTo>
                    <a:lnTo>
                      <a:pt x="407" y="247"/>
                    </a:lnTo>
                    <a:lnTo>
                      <a:pt x="407" y="249"/>
                    </a:lnTo>
                    <a:lnTo>
                      <a:pt x="407" y="250"/>
                    </a:lnTo>
                    <a:lnTo>
                      <a:pt x="407" y="251"/>
                    </a:lnTo>
                    <a:lnTo>
                      <a:pt x="406" y="251"/>
                    </a:lnTo>
                    <a:lnTo>
                      <a:pt x="406" y="252"/>
                    </a:lnTo>
                    <a:lnTo>
                      <a:pt x="404" y="254"/>
                    </a:lnTo>
                    <a:lnTo>
                      <a:pt x="404" y="255"/>
                    </a:lnTo>
                    <a:lnTo>
                      <a:pt x="404" y="256"/>
                    </a:lnTo>
                    <a:lnTo>
                      <a:pt x="403" y="256"/>
                    </a:lnTo>
                    <a:lnTo>
                      <a:pt x="403" y="258"/>
                    </a:lnTo>
                    <a:lnTo>
                      <a:pt x="403" y="259"/>
                    </a:lnTo>
                    <a:lnTo>
                      <a:pt x="402" y="259"/>
                    </a:lnTo>
                    <a:lnTo>
                      <a:pt x="402" y="260"/>
                    </a:lnTo>
                    <a:lnTo>
                      <a:pt x="400" y="260"/>
                    </a:lnTo>
                    <a:lnTo>
                      <a:pt x="400" y="262"/>
                    </a:lnTo>
                    <a:lnTo>
                      <a:pt x="400" y="263"/>
                    </a:lnTo>
                    <a:lnTo>
                      <a:pt x="399" y="263"/>
                    </a:lnTo>
                    <a:lnTo>
                      <a:pt x="398" y="263"/>
                    </a:lnTo>
                    <a:lnTo>
                      <a:pt x="398" y="262"/>
                    </a:lnTo>
                    <a:lnTo>
                      <a:pt x="396" y="262"/>
                    </a:lnTo>
                    <a:lnTo>
                      <a:pt x="395" y="262"/>
                    </a:lnTo>
                    <a:lnTo>
                      <a:pt x="395" y="260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1" y="260"/>
                    </a:lnTo>
                    <a:lnTo>
                      <a:pt x="390" y="260"/>
                    </a:lnTo>
                    <a:lnTo>
                      <a:pt x="390" y="259"/>
                    </a:lnTo>
                    <a:lnTo>
                      <a:pt x="389" y="259"/>
                    </a:lnTo>
                    <a:lnTo>
                      <a:pt x="389" y="258"/>
                    </a:lnTo>
                    <a:lnTo>
                      <a:pt x="389" y="256"/>
                    </a:lnTo>
                    <a:lnTo>
                      <a:pt x="389" y="258"/>
                    </a:lnTo>
                    <a:lnTo>
                      <a:pt x="387" y="258"/>
                    </a:lnTo>
                    <a:lnTo>
                      <a:pt x="386" y="259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62"/>
                    </a:lnTo>
                    <a:lnTo>
                      <a:pt x="383" y="262"/>
                    </a:lnTo>
                    <a:lnTo>
                      <a:pt x="383" y="263"/>
                    </a:lnTo>
                    <a:lnTo>
                      <a:pt x="383" y="264"/>
                    </a:lnTo>
                    <a:lnTo>
                      <a:pt x="382" y="264"/>
                    </a:lnTo>
                    <a:lnTo>
                      <a:pt x="381" y="264"/>
                    </a:lnTo>
                    <a:lnTo>
                      <a:pt x="381" y="266"/>
                    </a:lnTo>
                    <a:lnTo>
                      <a:pt x="378" y="267"/>
                    </a:lnTo>
                    <a:lnTo>
                      <a:pt x="375" y="269"/>
                    </a:lnTo>
                    <a:lnTo>
                      <a:pt x="375" y="271"/>
                    </a:lnTo>
                    <a:lnTo>
                      <a:pt x="373" y="272"/>
                    </a:lnTo>
                    <a:lnTo>
                      <a:pt x="368" y="276"/>
                    </a:lnTo>
                    <a:lnTo>
                      <a:pt x="366" y="276"/>
                    </a:lnTo>
                    <a:lnTo>
                      <a:pt x="366" y="277"/>
                    </a:lnTo>
                    <a:lnTo>
                      <a:pt x="365" y="277"/>
                    </a:lnTo>
                    <a:lnTo>
                      <a:pt x="364" y="277"/>
                    </a:lnTo>
                    <a:lnTo>
                      <a:pt x="362" y="277"/>
                    </a:lnTo>
                    <a:lnTo>
                      <a:pt x="365" y="283"/>
                    </a:lnTo>
                    <a:lnTo>
                      <a:pt x="365" y="284"/>
                    </a:lnTo>
                    <a:lnTo>
                      <a:pt x="366" y="286"/>
                    </a:lnTo>
                    <a:lnTo>
                      <a:pt x="368" y="289"/>
                    </a:lnTo>
                    <a:lnTo>
                      <a:pt x="368" y="292"/>
                    </a:lnTo>
                    <a:lnTo>
                      <a:pt x="369" y="296"/>
                    </a:lnTo>
                    <a:lnTo>
                      <a:pt x="368" y="296"/>
                    </a:lnTo>
                    <a:lnTo>
                      <a:pt x="366" y="296"/>
                    </a:lnTo>
                    <a:lnTo>
                      <a:pt x="365" y="296"/>
                    </a:lnTo>
                    <a:lnTo>
                      <a:pt x="364" y="296"/>
                    </a:lnTo>
                    <a:lnTo>
                      <a:pt x="364" y="297"/>
                    </a:lnTo>
                    <a:lnTo>
                      <a:pt x="364" y="296"/>
                    </a:lnTo>
                    <a:lnTo>
                      <a:pt x="362" y="296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7"/>
                    </a:lnTo>
                    <a:lnTo>
                      <a:pt x="358" y="297"/>
                    </a:lnTo>
                    <a:lnTo>
                      <a:pt x="358" y="296"/>
                    </a:lnTo>
                    <a:lnTo>
                      <a:pt x="357" y="296"/>
                    </a:lnTo>
                    <a:lnTo>
                      <a:pt x="356" y="296"/>
                    </a:lnTo>
                    <a:lnTo>
                      <a:pt x="356" y="294"/>
                    </a:lnTo>
                    <a:lnTo>
                      <a:pt x="354" y="294"/>
                    </a:lnTo>
                    <a:lnTo>
                      <a:pt x="353" y="294"/>
                    </a:lnTo>
                    <a:lnTo>
                      <a:pt x="353" y="296"/>
                    </a:lnTo>
                    <a:lnTo>
                      <a:pt x="352" y="296"/>
                    </a:lnTo>
                    <a:lnTo>
                      <a:pt x="352" y="297"/>
                    </a:lnTo>
                    <a:lnTo>
                      <a:pt x="351" y="297"/>
                    </a:lnTo>
                    <a:lnTo>
                      <a:pt x="349" y="298"/>
                    </a:lnTo>
                    <a:lnTo>
                      <a:pt x="348" y="298"/>
                    </a:lnTo>
                    <a:lnTo>
                      <a:pt x="347" y="298"/>
                    </a:lnTo>
                    <a:lnTo>
                      <a:pt x="347" y="300"/>
                    </a:lnTo>
                    <a:lnTo>
                      <a:pt x="345" y="300"/>
                    </a:lnTo>
                    <a:lnTo>
                      <a:pt x="347" y="301"/>
                    </a:lnTo>
                    <a:lnTo>
                      <a:pt x="347" y="302"/>
                    </a:lnTo>
                    <a:lnTo>
                      <a:pt x="345" y="302"/>
                    </a:lnTo>
                    <a:lnTo>
                      <a:pt x="345" y="303"/>
                    </a:lnTo>
                    <a:lnTo>
                      <a:pt x="345" y="305"/>
                    </a:lnTo>
                    <a:lnTo>
                      <a:pt x="344" y="305"/>
                    </a:lnTo>
                    <a:lnTo>
                      <a:pt x="341" y="305"/>
                    </a:lnTo>
                    <a:lnTo>
                      <a:pt x="341" y="303"/>
                    </a:lnTo>
                    <a:lnTo>
                      <a:pt x="340" y="303"/>
                    </a:lnTo>
                    <a:lnTo>
                      <a:pt x="340" y="306"/>
                    </a:lnTo>
                    <a:lnTo>
                      <a:pt x="339" y="306"/>
                    </a:lnTo>
                    <a:lnTo>
                      <a:pt x="337" y="309"/>
                    </a:lnTo>
                    <a:lnTo>
                      <a:pt x="336" y="310"/>
                    </a:lnTo>
                    <a:lnTo>
                      <a:pt x="336" y="311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4" y="310"/>
                    </a:lnTo>
                    <a:lnTo>
                      <a:pt x="332" y="310"/>
                    </a:lnTo>
                    <a:lnTo>
                      <a:pt x="332" y="311"/>
                    </a:lnTo>
                    <a:lnTo>
                      <a:pt x="331" y="311"/>
                    </a:lnTo>
                    <a:lnTo>
                      <a:pt x="330" y="313"/>
                    </a:lnTo>
                    <a:lnTo>
                      <a:pt x="328" y="313"/>
                    </a:lnTo>
                    <a:lnTo>
                      <a:pt x="327" y="313"/>
                    </a:lnTo>
                    <a:lnTo>
                      <a:pt x="326" y="313"/>
                    </a:lnTo>
                    <a:lnTo>
                      <a:pt x="324" y="313"/>
                    </a:lnTo>
                    <a:lnTo>
                      <a:pt x="323" y="313"/>
                    </a:lnTo>
                    <a:lnTo>
                      <a:pt x="323" y="311"/>
                    </a:lnTo>
                    <a:lnTo>
                      <a:pt x="322" y="311"/>
                    </a:lnTo>
                    <a:lnTo>
                      <a:pt x="320" y="311"/>
                    </a:lnTo>
                    <a:lnTo>
                      <a:pt x="319" y="311"/>
                    </a:lnTo>
                    <a:lnTo>
                      <a:pt x="318" y="311"/>
                    </a:lnTo>
                    <a:lnTo>
                      <a:pt x="318" y="310"/>
                    </a:lnTo>
                    <a:lnTo>
                      <a:pt x="317" y="310"/>
                    </a:lnTo>
                    <a:lnTo>
                      <a:pt x="315" y="310"/>
                    </a:lnTo>
                    <a:lnTo>
                      <a:pt x="314" y="310"/>
                    </a:lnTo>
                    <a:lnTo>
                      <a:pt x="313" y="310"/>
                    </a:lnTo>
                    <a:lnTo>
                      <a:pt x="311" y="310"/>
                    </a:lnTo>
                    <a:lnTo>
                      <a:pt x="311" y="311"/>
                    </a:lnTo>
                    <a:lnTo>
                      <a:pt x="310" y="311"/>
                    </a:lnTo>
                    <a:lnTo>
                      <a:pt x="309" y="311"/>
                    </a:lnTo>
                    <a:lnTo>
                      <a:pt x="307" y="311"/>
                    </a:lnTo>
                    <a:lnTo>
                      <a:pt x="307" y="313"/>
                    </a:lnTo>
                    <a:lnTo>
                      <a:pt x="306" y="313"/>
                    </a:lnTo>
                    <a:lnTo>
                      <a:pt x="306" y="314"/>
                    </a:lnTo>
                    <a:lnTo>
                      <a:pt x="306" y="315"/>
                    </a:lnTo>
                    <a:lnTo>
                      <a:pt x="306" y="317"/>
                    </a:lnTo>
                    <a:lnTo>
                      <a:pt x="305" y="317"/>
                    </a:lnTo>
                    <a:lnTo>
                      <a:pt x="305" y="318"/>
                    </a:lnTo>
                    <a:lnTo>
                      <a:pt x="303" y="318"/>
                    </a:lnTo>
                    <a:lnTo>
                      <a:pt x="303" y="317"/>
                    </a:lnTo>
                    <a:lnTo>
                      <a:pt x="303" y="318"/>
                    </a:lnTo>
                    <a:lnTo>
                      <a:pt x="302" y="318"/>
                    </a:lnTo>
                    <a:lnTo>
                      <a:pt x="302" y="317"/>
                    </a:lnTo>
                    <a:lnTo>
                      <a:pt x="301" y="317"/>
                    </a:lnTo>
                    <a:lnTo>
                      <a:pt x="300" y="317"/>
                    </a:lnTo>
                    <a:lnTo>
                      <a:pt x="298" y="317"/>
                    </a:lnTo>
                    <a:lnTo>
                      <a:pt x="298" y="315"/>
                    </a:lnTo>
                    <a:lnTo>
                      <a:pt x="297" y="315"/>
                    </a:lnTo>
                    <a:lnTo>
                      <a:pt x="296" y="315"/>
                    </a:lnTo>
                    <a:lnTo>
                      <a:pt x="294" y="315"/>
                    </a:lnTo>
                    <a:lnTo>
                      <a:pt x="293" y="315"/>
                    </a:lnTo>
                    <a:lnTo>
                      <a:pt x="292" y="315"/>
                    </a:lnTo>
                    <a:lnTo>
                      <a:pt x="290" y="314"/>
                    </a:lnTo>
                    <a:lnTo>
                      <a:pt x="290" y="313"/>
                    </a:lnTo>
                    <a:lnTo>
                      <a:pt x="289" y="313"/>
                    </a:lnTo>
                    <a:lnTo>
                      <a:pt x="289" y="311"/>
                    </a:lnTo>
                    <a:lnTo>
                      <a:pt x="288" y="311"/>
                    </a:lnTo>
                    <a:lnTo>
                      <a:pt x="286" y="311"/>
                    </a:lnTo>
                    <a:lnTo>
                      <a:pt x="286" y="310"/>
                    </a:lnTo>
                    <a:lnTo>
                      <a:pt x="285" y="310"/>
                    </a:lnTo>
                    <a:lnTo>
                      <a:pt x="285" y="309"/>
                    </a:lnTo>
                    <a:lnTo>
                      <a:pt x="285" y="307"/>
                    </a:lnTo>
                    <a:lnTo>
                      <a:pt x="285" y="306"/>
                    </a:lnTo>
                    <a:lnTo>
                      <a:pt x="282" y="305"/>
                    </a:lnTo>
                    <a:lnTo>
                      <a:pt x="281" y="306"/>
                    </a:lnTo>
                    <a:lnTo>
                      <a:pt x="280" y="307"/>
                    </a:lnTo>
                    <a:lnTo>
                      <a:pt x="280" y="309"/>
                    </a:lnTo>
                    <a:lnTo>
                      <a:pt x="279" y="309"/>
                    </a:lnTo>
                    <a:lnTo>
                      <a:pt x="280" y="310"/>
                    </a:lnTo>
                    <a:lnTo>
                      <a:pt x="280" y="311"/>
                    </a:lnTo>
                    <a:lnTo>
                      <a:pt x="279" y="311"/>
                    </a:lnTo>
                    <a:lnTo>
                      <a:pt x="277" y="310"/>
                    </a:lnTo>
                    <a:lnTo>
                      <a:pt x="277" y="309"/>
                    </a:lnTo>
                    <a:lnTo>
                      <a:pt x="276" y="309"/>
                    </a:lnTo>
                    <a:lnTo>
                      <a:pt x="275" y="307"/>
                    </a:lnTo>
                    <a:lnTo>
                      <a:pt x="273" y="307"/>
                    </a:lnTo>
                    <a:lnTo>
                      <a:pt x="273" y="309"/>
                    </a:lnTo>
                    <a:lnTo>
                      <a:pt x="272" y="309"/>
                    </a:lnTo>
                    <a:lnTo>
                      <a:pt x="271" y="309"/>
                    </a:lnTo>
                    <a:lnTo>
                      <a:pt x="269" y="309"/>
                    </a:lnTo>
                    <a:lnTo>
                      <a:pt x="269" y="310"/>
                    </a:lnTo>
                    <a:lnTo>
                      <a:pt x="268" y="311"/>
                    </a:lnTo>
                    <a:lnTo>
                      <a:pt x="268" y="313"/>
                    </a:lnTo>
                    <a:lnTo>
                      <a:pt x="267" y="313"/>
                    </a:lnTo>
                    <a:lnTo>
                      <a:pt x="267" y="314"/>
                    </a:lnTo>
                    <a:lnTo>
                      <a:pt x="265" y="314"/>
                    </a:lnTo>
                    <a:lnTo>
                      <a:pt x="264" y="314"/>
                    </a:lnTo>
                    <a:lnTo>
                      <a:pt x="263" y="314"/>
                    </a:lnTo>
                    <a:lnTo>
                      <a:pt x="259" y="318"/>
                    </a:lnTo>
                    <a:lnTo>
                      <a:pt x="259" y="319"/>
                    </a:lnTo>
                    <a:lnTo>
                      <a:pt x="260" y="319"/>
                    </a:lnTo>
                    <a:lnTo>
                      <a:pt x="259" y="321"/>
                    </a:lnTo>
                    <a:lnTo>
                      <a:pt x="260" y="321"/>
                    </a:lnTo>
                    <a:lnTo>
                      <a:pt x="260" y="322"/>
                    </a:lnTo>
                    <a:lnTo>
                      <a:pt x="262" y="322"/>
                    </a:lnTo>
                    <a:lnTo>
                      <a:pt x="263" y="322"/>
                    </a:lnTo>
                    <a:lnTo>
                      <a:pt x="264" y="322"/>
                    </a:lnTo>
                    <a:lnTo>
                      <a:pt x="264" y="323"/>
                    </a:lnTo>
                    <a:lnTo>
                      <a:pt x="265" y="323"/>
                    </a:lnTo>
                    <a:lnTo>
                      <a:pt x="264" y="323"/>
                    </a:lnTo>
                    <a:lnTo>
                      <a:pt x="264" y="324"/>
                    </a:lnTo>
                    <a:lnTo>
                      <a:pt x="264" y="326"/>
                    </a:lnTo>
                    <a:lnTo>
                      <a:pt x="263" y="326"/>
                    </a:lnTo>
                    <a:lnTo>
                      <a:pt x="262" y="326"/>
                    </a:lnTo>
                    <a:lnTo>
                      <a:pt x="262" y="327"/>
                    </a:lnTo>
                    <a:lnTo>
                      <a:pt x="260" y="327"/>
                    </a:lnTo>
                    <a:lnTo>
                      <a:pt x="260" y="328"/>
                    </a:lnTo>
                    <a:lnTo>
                      <a:pt x="260" y="330"/>
                    </a:lnTo>
                    <a:lnTo>
                      <a:pt x="259" y="330"/>
                    </a:lnTo>
                    <a:lnTo>
                      <a:pt x="259" y="331"/>
                    </a:lnTo>
                    <a:lnTo>
                      <a:pt x="259" y="330"/>
                    </a:lnTo>
                    <a:lnTo>
                      <a:pt x="258" y="331"/>
                    </a:lnTo>
                    <a:lnTo>
                      <a:pt x="258" y="332"/>
                    </a:lnTo>
                    <a:lnTo>
                      <a:pt x="255" y="335"/>
                    </a:lnTo>
                    <a:lnTo>
                      <a:pt x="252" y="339"/>
                    </a:lnTo>
                    <a:lnTo>
                      <a:pt x="251" y="341"/>
                    </a:lnTo>
                    <a:lnTo>
                      <a:pt x="251" y="343"/>
                    </a:lnTo>
                    <a:lnTo>
                      <a:pt x="250" y="343"/>
                    </a:lnTo>
                    <a:lnTo>
                      <a:pt x="250" y="344"/>
                    </a:lnTo>
                    <a:lnTo>
                      <a:pt x="248" y="344"/>
                    </a:lnTo>
                    <a:lnTo>
                      <a:pt x="248" y="345"/>
                    </a:lnTo>
                    <a:lnTo>
                      <a:pt x="247" y="345"/>
                    </a:lnTo>
                    <a:lnTo>
                      <a:pt x="247" y="347"/>
                    </a:lnTo>
                    <a:lnTo>
                      <a:pt x="246" y="347"/>
                    </a:lnTo>
                    <a:lnTo>
                      <a:pt x="246" y="348"/>
                    </a:lnTo>
                    <a:lnTo>
                      <a:pt x="245" y="348"/>
                    </a:lnTo>
                    <a:lnTo>
                      <a:pt x="245" y="349"/>
                    </a:lnTo>
                    <a:lnTo>
                      <a:pt x="245" y="351"/>
                    </a:lnTo>
                    <a:lnTo>
                      <a:pt x="243" y="351"/>
                    </a:lnTo>
                    <a:lnTo>
                      <a:pt x="242" y="351"/>
                    </a:lnTo>
                    <a:lnTo>
                      <a:pt x="242" y="352"/>
                    </a:lnTo>
                    <a:lnTo>
                      <a:pt x="242" y="353"/>
                    </a:lnTo>
                    <a:lnTo>
                      <a:pt x="245" y="352"/>
                    </a:lnTo>
                    <a:lnTo>
                      <a:pt x="246" y="353"/>
                    </a:lnTo>
                    <a:lnTo>
                      <a:pt x="247" y="35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878E705-8F53-4348-399C-63EC82C06766}"/>
                </a:ext>
              </a:extLst>
            </p:cNvPr>
            <p:cNvSpPr txBox="1"/>
            <p:nvPr/>
          </p:nvSpPr>
          <p:spPr>
            <a:xfrm>
              <a:off x="2977561" y="6054673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90%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D5EC50F-6181-525B-2C48-1C5CBEF87FD7}"/>
                </a:ext>
              </a:extLst>
            </p:cNvPr>
            <p:cNvSpPr txBox="1"/>
            <p:nvPr/>
          </p:nvSpPr>
          <p:spPr>
            <a:xfrm>
              <a:off x="6018462" y="105821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Upper East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82%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6BCA525-12BA-55F1-4DA3-53CCAE0375BC}"/>
                </a:ext>
              </a:extLst>
            </p:cNvPr>
            <p:cNvSpPr txBox="1"/>
            <p:nvPr/>
          </p:nvSpPr>
          <p:spPr>
            <a:xfrm>
              <a:off x="1567776" y="4379961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Ahafo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87%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527C57A-1808-7F47-50CE-DAD9279551C5}"/>
                </a:ext>
              </a:extLst>
            </p:cNvPr>
            <p:cNvSpPr txBox="1"/>
            <p:nvPr/>
          </p:nvSpPr>
          <p:spPr>
            <a:xfrm>
              <a:off x="5500883" y="618453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Greater Accra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93%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D0DFED2-B397-5C65-2409-35A8BB35DB16}"/>
                </a:ext>
              </a:extLst>
            </p:cNvPr>
            <p:cNvSpPr txBox="1"/>
            <p:nvPr/>
          </p:nvSpPr>
          <p:spPr>
            <a:xfrm>
              <a:off x="1226420" y="5452418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 North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88%</a:t>
              </a:r>
            </a:p>
            <a:p>
              <a:pPr algn="ctr"/>
              <a:endParaRPr lang="en-US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0AF1E3C-FAE0-3818-9A9F-608D153D94DA}"/>
                </a:ext>
              </a:extLst>
            </p:cNvPr>
            <p:cNvCxnSpPr>
              <a:cxnSpLocks/>
            </p:cNvCxnSpPr>
            <p:nvPr/>
          </p:nvCxnSpPr>
          <p:spPr>
            <a:xfrm>
              <a:off x="5596603" y="1233012"/>
              <a:ext cx="672625" cy="341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9B0586C8-5828-6741-F4A9-8BFC07D4344C}"/>
                </a:ext>
              </a:extLst>
            </p:cNvPr>
            <p:cNvGrpSpPr/>
            <p:nvPr/>
          </p:nvGrpSpPr>
          <p:grpSpPr>
            <a:xfrm>
              <a:off x="2580360" y="1454359"/>
              <a:ext cx="5278727" cy="4913708"/>
              <a:chOff x="2580360" y="1454359"/>
              <a:chExt cx="5278727" cy="4913708"/>
            </a:xfrm>
          </p:grpSpPr>
          <p:sp>
            <p:nvSpPr>
              <p:cNvPr id="1024" name="TextBox 1023">
                <a:extLst>
                  <a:ext uri="{FF2B5EF4-FFF2-40B4-BE49-F238E27FC236}">
                    <a16:creationId xmlns:a16="http://schemas.microsoft.com/office/drawing/2014/main" id="{0D95C318-B6FB-6CAA-BF32-9A18F9F08785}"/>
                  </a:ext>
                </a:extLst>
              </p:cNvPr>
              <p:cNvSpPr txBox="1"/>
              <p:nvPr/>
            </p:nvSpPr>
            <p:spPr>
              <a:xfrm>
                <a:off x="6034198" y="177427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86%</a:t>
                </a:r>
              </a:p>
            </p:txBody>
          </p:sp>
          <p:sp>
            <p:nvSpPr>
              <p:cNvPr id="1025" name="TextBox 1024">
                <a:extLst>
                  <a:ext uri="{FF2B5EF4-FFF2-40B4-BE49-F238E27FC236}">
                    <a16:creationId xmlns:a16="http://schemas.microsoft.com/office/drawing/2014/main" id="{CC8F2404-30C8-49B2-CFA5-80223FF785BE}"/>
                  </a:ext>
                </a:extLst>
              </p:cNvPr>
              <p:cNvSpPr txBox="1"/>
              <p:nvPr/>
            </p:nvSpPr>
            <p:spPr>
              <a:xfrm>
                <a:off x="2638826" y="386720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84%</a:t>
                </a:r>
              </a:p>
            </p:txBody>
          </p:sp>
          <p:sp>
            <p:nvSpPr>
              <p:cNvPr id="1026" name="TextBox 1025">
                <a:extLst>
                  <a:ext uri="{FF2B5EF4-FFF2-40B4-BE49-F238E27FC236}">
                    <a16:creationId xmlns:a16="http://schemas.microsoft.com/office/drawing/2014/main" id="{3274CEA4-1A05-7F1A-19A0-E151F00F1FAD}"/>
                  </a:ext>
                </a:extLst>
              </p:cNvPr>
              <p:cNvSpPr txBox="1"/>
              <p:nvPr/>
            </p:nvSpPr>
            <p:spPr>
              <a:xfrm>
                <a:off x="2889591" y="145435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Upper West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78%</a:t>
                </a:r>
              </a:p>
            </p:txBody>
          </p:sp>
          <p:cxnSp>
            <p:nvCxnSpPr>
              <p:cNvPr id="1027" name="Straight Connector 1026">
                <a:extLst>
                  <a:ext uri="{FF2B5EF4-FFF2-40B4-BE49-F238E27FC236}">
                    <a16:creationId xmlns:a16="http://schemas.microsoft.com/office/drawing/2014/main" id="{945095BA-BF0F-B064-B37F-2D222D86E5BC}"/>
                  </a:ext>
                </a:extLst>
              </p:cNvPr>
              <p:cNvCxnSpPr>
                <a:cxnSpLocks/>
                <a:stCxn id="1051" idx="20"/>
              </p:cNvCxnSpPr>
              <p:nvPr/>
            </p:nvCxnSpPr>
            <p:spPr>
              <a:xfrm flipH="1" flipV="1">
                <a:off x="2753258" y="4623874"/>
                <a:ext cx="567605" cy="29369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29" name="TextBox 1028">
                <a:extLst>
                  <a:ext uri="{FF2B5EF4-FFF2-40B4-BE49-F238E27FC236}">
                    <a16:creationId xmlns:a16="http://schemas.microsoft.com/office/drawing/2014/main" id="{695B19BA-A1D9-E373-9462-AAB02F465419}"/>
                  </a:ext>
                </a:extLst>
              </p:cNvPr>
              <p:cNvSpPr txBox="1"/>
              <p:nvPr/>
            </p:nvSpPr>
            <p:spPr>
              <a:xfrm>
                <a:off x="3524240" y="477332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Ashanti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88%</a:t>
                </a:r>
              </a:p>
            </p:txBody>
          </p:sp>
          <p:sp>
            <p:nvSpPr>
              <p:cNvPr id="1030" name="TextBox 1029">
                <a:extLst>
                  <a:ext uri="{FF2B5EF4-FFF2-40B4-BE49-F238E27FC236}">
                    <a16:creationId xmlns:a16="http://schemas.microsoft.com/office/drawing/2014/main" id="{9395E665-054D-F70B-9A5A-522582A54069}"/>
                  </a:ext>
                </a:extLst>
              </p:cNvPr>
              <p:cNvSpPr txBox="1"/>
              <p:nvPr/>
            </p:nvSpPr>
            <p:spPr>
              <a:xfrm>
                <a:off x="4582911" y="214454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Northern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84%</a:t>
                </a:r>
              </a:p>
            </p:txBody>
          </p:sp>
          <p:sp>
            <p:nvSpPr>
              <p:cNvPr id="1031" name="TextBox 1030">
                <a:extLst>
                  <a:ext uri="{FF2B5EF4-FFF2-40B4-BE49-F238E27FC236}">
                    <a16:creationId xmlns:a16="http://schemas.microsoft.com/office/drawing/2014/main" id="{8A000432-AEBD-E61E-5C5F-8679F4F6BE68}"/>
                  </a:ext>
                </a:extLst>
              </p:cNvPr>
              <p:cNvSpPr txBox="1"/>
              <p:nvPr/>
            </p:nvSpPr>
            <p:spPr>
              <a:xfrm>
                <a:off x="3209337" y="2625178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Savannah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79%</a:t>
                </a:r>
              </a:p>
            </p:txBody>
          </p:sp>
          <p:sp>
            <p:nvSpPr>
              <p:cNvPr id="1032" name="TextBox 1031">
                <a:extLst>
                  <a:ext uri="{FF2B5EF4-FFF2-40B4-BE49-F238E27FC236}">
                    <a16:creationId xmlns:a16="http://schemas.microsoft.com/office/drawing/2014/main" id="{5AFFAB39-DED5-91E7-ECCF-72C43021E182}"/>
                  </a:ext>
                </a:extLst>
              </p:cNvPr>
              <p:cNvSpPr txBox="1"/>
              <p:nvPr/>
            </p:nvSpPr>
            <p:spPr>
              <a:xfrm>
                <a:off x="3936215" y="379157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87%</a:t>
                </a:r>
              </a:p>
            </p:txBody>
          </p:sp>
          <p:sp>
            <p:nvSpPr>
              <p:cNvPr id="1040" name="TextBox 1039">
                <a:extLst>
                  <a:ext uri="{FF2B5EF4-FFF2-40B4-BE49-F238E27FC236}">
                    <a16:creationId xmlns:a16="http://schemas.microsoft.com/office/drawing/2014/main" id="{29897B1A-7C7B-B882-3255-E1E5944C6597}"/>
                  </a:ext>
                </a:extLst>
              </p:cNvPr>
              <p:cNvSpPr txBox="1"/>
              <p:nvPr/>
            </p:nvSpPr>
            <p:spPr>
              <a:xfrm>
                <a:off x="5146475" y="367526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Oti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84%</a:t>
                </a:r>
              </a:p>
            </p:txBody>
          </p:sp>
          <p:sp>
            <p:nvSpPr>
              <p:cNvPr id="1042" name="TextBox 1041">
                <a:extLst>
                  <a:ext uri="{FF2B5EF4-FFF2-40B4-BE49-F238E27FC236}">
                    <a16:creationId xmlns:a16="http://schemas.microsoft.com/office/drawing/2014/main" id="{7BB114C5-1AAC-C915-88F8-261B783AEF24}"/>
                  </a:ext>
                </a:extLst>
              </p:cNvPr>
              <p:cNvSpPr txBox="1"/>
              <p:nvPr/>
            </p:nvSpPr>
            <p:spPr>
              <a:xfrm>
                <a:off x="4546747" y="4966103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Eastern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87%</a:t>
                </a:r>
              </a:p>
            </p:txBody>
          </p:sp>
          <p:sp>
            <p:nvSpPr>
              <p:cNvPr id="1043" name="TextBox 1042">
                <a:extLst>
                  <a:ext uri="{FF2B5EF4-FFF2-40B4-BE49-F238E27FC236}">
                    <a16:creationId xmlns:a16="http://schemas.microsoft.com/office/drawing/2014/main" id="{A3AD7DAD-662A-0AA8-D016-EDA984AE71C2}"/>
                  </a:ext>
                </a:extLst>
              </p:cNvPr>
              <p:cNvSpPr txBox="1"/>
              <p:nvPr/>
            </p:nvSpPr>
            <p:spPr>
              <a:xfrm>
                <a:off x="6099438" y="4765387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Volta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86%</a:t>
                </a:r>
              </a:p>
            </p:txBody>
          </p:sp>
          <p:cxnSp>
            <p:nvCxnSpPr>
              <p:cNvPr id="1045" name="Straight Connector 1044">
                <a:extLst>
                  <a:ext uri="{FF2B5EF4-FFF2-40B4-BE49-F238E27FC236}">
                    <a16:creationId xmlns:a16="http://schemas.microsoft.com/office/drawing/2014/main" id="{190D9556-4D8E-DDF1-3891-ED50FF7C5AD0}"/>
                  </a:ext>
                </a:extLst>
              </p:cNvPr>
              <p:cNvCxnSpPr>
                <a:cxnSpLocks/>
                <a:endCxn id="1063" idx="54"/>
              </p:cNvCxnSpPr>
              <p:nvPr/>
            </p:nvCxnSpPr>
            <p:spPr>
              <a:xfrm flipH="1" flipV="1">
                <a:off x="5885244" y="5882512"/>
                <a:ext cx="30881" cy="26382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7" name="TextBox 1046">
                <a:extLst>
                  <a:ext uri="{FF2B5EF4-FFF2-40B4-BE49-F238E27FC236}">
                    <a16:creationId xmlns:a16="http://schemas.microsoft.com/office/drawing/2014/main" id="{059179F0-146E-1B1D-AC38-DC898C2126FF}"/>
                  </a:ext>
                </a:extLst>
              </p:cNvPr>
              <p:cNvSpPr txBox="1"/>
              <p:nvPr/>
            </p:nvSpPr>
            <p:spPr>
              <a:xfrm>
                <a:off x="3876136" y="5880241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Central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89%</a:t>
                </a:r>
              </a:p>
            </p:txBody>
          </p:sp>
          <p:cxnSp>
            <p:nvCxnSpPr>
              <p:cNvPr id="1048" name="Straight Connector 1047">
                <a:extLst>
                  <a:ext uri="{FF2B5EF4-FFF2-40B4-BE49-F238E27FC236}">
                    <a16:creationId xmlns:a16="http://schemas.microsoft.com/office/drawing/2014/main" id="{67E68B1D-6967-C40F-6440-EE3FD4A343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2844" y="1697770"/>
                <a:ext cx="436384" cy="2110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9" name="Straight Connector 1048">
                <a:extLst>
                  <a:ext uri="{FF2B5EF4-FFF2-40B4-BE49-F238E27FC236}">
                    <a16:creationId xmlns:a16="http://schemas.microsoft.com/office/drawing/2014/main" id="{1E945937-5A48-A4CC-C86F-886C14FC9FBF}"/>
                  </a:ext>
                </a:extLst>
              </p:cNvPr>
              <p:cNvCxnSpPr>
                <a:cxnSpLocks/>
                <a:endCxn id="1091" idx="19"/>
              </p:cNvCxnSpPr>
              <p:nvPr/>
            </p:nvCxnSpPr>
            <p:spPr>
              <a:xfrm flipV="1">
                <a:off x="2580360" y="5524650"/>
                <a:ext cx="381907" cy="14909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92" name="Straight Connector 1091">
            <a:extLst>
              <a:ext uri="{FF2B5EF4-FFF2-40B4-BE49-F238E27FC236}">
                <a16:creationId xmlns:a16="http://schemas.microsoft.com/office/drawing/2014/main" id="{C4907F2B-A40F-E8F3-41BA-019A9ECA42E6}"/>
              </a:ext>
            </a:extLst>
          </p:cNvPr>
          <p:cNvCxnSpPr>
            <a:cxnSpLocks/>
          </p:cNvCxnSpPr>
          <p:nvPr/>
        </p:nvCxnSpPr>
        <p:spPr>
          <a:xfrm flipV="1">
            <a:off x="5912532" y="5160690"/>
            <a:ext cx="175257" cy="2677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3" name="TextBox 1092">
            <a:extLst>
              <a:ext uri="{FF2B5EF4-FFF2-40B4-BE49-F238E27FC236}">
                <a16:creationId xmlns:a16="http://schemas.microsoft.com/office/drawing/2014/main" id="{81BDC3DF-22A4-45AC-0E43-5B3A1EA32C67}"/>
              </a:ext>
            </a:extLst>
          </p:cNvPr>
          <p:cNvSpPr txBox="1"/>
          <p:nvPr/>
        </p:nvSpPr>
        <p:spPr>
          <a:xfrm>
            <a:off x="533115" y="2396854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Ghana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88%</a:t>
            </a:r>
          </a:p>
        </p:txBody>
      </p:sp>
    </p:spTree>
    <p:extLst>
      <p:ext uri="{BB962C8B-B14F-4D97-AF65-F5344CB8AC3E}">
        <p14:creationId xmlns:p14="http://schemas.microsoft.com/office/powerpoint/2010/main" val="1325103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Use of Banks or Mobile Phones for Financial Transactions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8"/>
            <a:ext cx="7886700" cy="601437"/>
          </a:xfrm>
        </p:spPr>
        <p:txBody>
          <a:bodyPr>
            <a:normAutofit/>
          </a:bodyPr>
          <a:lstStyle/>
          <a:p>
            <a:r>
              <a:rPr lang="en-GB" dirty="0"/>
              <a:t>Percent of women and men age 15-49 who have and use a bank account or used a mobile phone for financial transactions in the last 12 months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2833924"/>
              </p:ext>
            </p:extLst>
          </p:nvPr>
        </p:nvGraphicFramePr>
        <p:xfrm>
          <a:off x="628649" y="1992085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F14B783-617F-B747-C805-D8D4942431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0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AC7469-F2E6-B180-F104-7B8F4B3CE3CD}"/>
              </a:ext>
            </a:extLst>
          </p:cNvPr>
          <p:cNvSpPr txBox="1">
            <a:spLocks/>
          </p:cNvSpPr>
          <p:nvPr/>
        </p:nvSpPr>
        <p:spPr>
          <a:xfrm>
            <a:off x="7725528" y="66688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8.10.2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Use of Banks or Mobile Phones for Financial Transactions by 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8"/>
            <a:ext cx="7886700" cy="601437"/>
          </a:xfrm>
        </p:spPr>
        <p:txBody>
          <a:bodyPr>
            <a:normAutofit/>
          </a:bodyPr>
          <a:lstStyle/>
          <a:p>
            <a:r>
              <a:rPr lang="en-US" dirty="0"/>
              <a:t>Percent of women and men age 15-49 who have and use a bank account or used a mobile phone for financial transactions in the last 12 months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4536798"/>
              </p:ext>
            </p:extLst>
          </p:nvPr>
        </p:nvGraphicFramePr>
        <p:xfrm>
          <a:off x="628649" y="1992085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886458-8FDE-A476-7D61-C79A540C10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0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D26DD4-E010-C98C-42A7-DAC48A2E29C9}"/>
              </a:ext>
            </a:extLst>
          </p:cNvPr>
          <p:cNvSpPr txBox="1">
            <a:spLocks/>
          </p:cNvSpPr>
          <p:nvPr/>
        </p:nvSpPr>
        <p:spPr>
          <a:xfrm>
            <a:off x="7725528" y="699412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8.10.2</a:t>
            </a:r>
          </a:p>
        </p:txBody>
      </p:sp>
    </p:spTree>
    <p:extLst>
      <p:ext uri="{BB962C8B-B14F-4D97-AF65-F5344CB8AC3E}">
        <p14:creationId xmlns:p14="http://schemas.microsoft.com/office/powerpoint/2010/main" val="661188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Participation in decision making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15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2675818A-9BEB-FDCE-1B92-F4AF18587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4281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dirty="0"/>
              <a:t>Women’s Participation in Decision Making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Percent of married women age 15-49 who usually make specific decisions either alone or jointly with their husband/partner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8401416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Trends in Women’s Participation in 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Percent of married women age 15-49 who make specific decisions either alone or jointly with their husband/partner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3291939"/>
              </p:ext>
            </p:extLst>
          </p:nvPr>
        </p:nvGraphicFramePr>
        <p:xfrm>
          <a:off x="666750" y="2024743"/>
          <a:ext cx="7810499" cy="4534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3034328" y="4940222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None of the 3 decisions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3034328" y="3131002"/>
            <a:ext cx="1681433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All 3 decisions</a:t>
            </a:r>
          </a:p>
        </p:txBody>
      </p:sp>
    </p:spTree>
    <p:extLst>
      <p:ext uri="{BB962C8B-B14F-4D97-AF65-F5344CB8AC3E}">
        <p14:creationId xmlns:p14="http://schemas.microsoft.com/office/powerpoint/2010/main" val="24100846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Men’s Participation in Decision Making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married men age 15-49 who make specific decisions either alone or jointly with their wife/partner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8587124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15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3AC7575B-F661-0FD3-03D6-F568322A0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66221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Attitude toward Wife Beating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036659"/>
            <a:ext cx="7886700" cy="723900"/>
          </a:xfrm>
        </p:spPr>
        <p:txBody>
          <a:bodyPr>
            <a:normAutofit/>
          </a:bodyPr>
          <a:lstStyle/>
          <a:p>
            <a:r>
              <a:rPr lang="en-GB" dirty="0"/>
              <a:t>Percent of women and men age 15-49 who agree that a husband/partner is justified in hitting or beating his wife/partner for specific reasons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8419367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Participation in decision making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3200" i="0" dirty="0"/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15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2D54F41B-49BC-8754-95D8-EF857D3DB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2464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rgbClr val="048C45"/>
                </a:solidFill>
              </a:rPr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Participation in decision making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0059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15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90A5AD5F-9307-CD10-3C04-0BC909F4D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Attitudes toward Negotiating Safer Sexual Relations with Husband/Partner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6954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and men age 15-49 who believe that a woman is justified in: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7566364"/>
              </p:ext>
            </p:extLst>
          </p:nvPr>
        </p:nvGraphicFramePr>
        <p:xfrm>
          <a:off x="628649" y="2048256"/>
          <a:ext cx="7886699" cy="4646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Ability to Negotiate Sexual Relations with Husband/Partner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Percent of married women age 15-49 who can: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1546919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864959"/>
          </a:xfrm>
        </p:spPr>
        <p:txBody>
          <a:bodyPr>
            <a:noAutofit/>
          </a:bodyPr>
          <a:lstStyle/>
          <a:p>
            <a:r>
              <a:rPr lang="en-US" dirty="0"/>
              <a:t>Women’s Participation in Decision </a:t>
            </a:r>
            <a:br>
              <a:rPr lang="en-US" dirty="0"/>
            </a:br>
            <a:r>
              <a:rPr lang="en-US" dirty="0"/>
              <a:t>Making regarding Sexual and </a:t>
            </a:r>
            <a:br>
              <a:rPr lang="en-US" dirty="0"/>
            </a:br>
            <a:r>
              <a:rPr lang="en-US" dirty="0"/>
              <a:t>Reproductive Health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598203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</a:t>
            </a:r>
            <a:r>
              <a:rPr lang="en-GB" dirty="0"/>
              <a:t>married</a:t>
            </a:r>
            <a:r>
              <a:rPr lang="en-US" dirty="0"/>
              <a:t> women age 15-49 who make their own informed decisions regarding sexual relations, contraceptive use, and reproductive health care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3207999"/>
              </p:ext>
            </p:extLst>
          </p:nvPr>
        </p:nvGraphicFramePr>
        <p:xfrm>
          <a:off x="261257" y="2144486"/>
          <a:ext cx="8621486" cy="4348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335205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42D65115-6F97-CF33-269A-CF00EF6BA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415153-3349-8ABD-BC18-EF7CBEAE61E2}"/>
              </a:ext>
            </a:extLst>
          </p:cNvPr>
          <p:cNvSpPr txBox="1">
            <a:spLocks/>
          </p:cNvSpPr>
          <p:nvPr/>
        </p:nvSpPr>
        <p:spPr>
          <a:xfrm>
            <a:off x="7374715" y="797605"/>
            <a:ext cx="166372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5.6.1</a:t>
            </a:r>
          </a:p>
        </p:txBody>
      </p:sp>
    </p:spTree>
    <p:extLst>
      <p:ext uri="{BB962C8B-B14F-4D97-AF65-F5344CB8AC3E}">
        <p14:creationId xmlns:p14="http://schemas.microsoft.com/office/powerpoint/2010/main" val="1825204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257027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C4488A9-3E50-8D1E-BEEA-C6DAA1DB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521351"/>
            <a:ext cx="7886700" cy="700104"/>
          </a:xfrm>
        </p:spPr>
        <p:txBody>
          <a:bodyPr>
            <a:noAutofit/>
          </a:bodyPr>
          <a:lstStyle/>
          <a:p>
            <a:r>
              <a:rPr lang="en-US" sz="3600" dirty="0"/>
              <a:t>Women’s Participation in Decision </a:t>
            </a:r>
            <a:br>
              <a:rPr lang="en-US" sz="3600" dirty="0"/>
            </a:br>
            <a:r>
              <a:rPr lang="en-US" sz="3600" dirty="0"/>
              <a:t>Making regarding Sexual and </a:t>
            </a:r>
            <a:br>
              <a:rPr lang="en-US" sz="3600" dirty="0"/>
            </a:br>
            <a:r>
              <a:rPr lang="en-US" sz="3600" dirty="0"/>
              <a:t>Reproductive Health by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5E4BF04-30F0-80D8-4650-4F218AF2E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666057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Percent of married women age 15-49 who make their own informed decisions regarding sexual relations, contraceptive use, and reproductive health care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F8CE705C-733B-9A77-3FE8-4ACF368186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86E52-D090-D345-73DB-653C63F8ABBF}"/>
              </a:ext>
            </a:extLst>
          </p:cNvPr>
          <p:cNvSpPr txBox="1">
            <a:spLocks/>
          </p:cNvSpPr>
          <p:nvPr/>
        </p:nvSpPr>
        <p:spPr>
          <a:xfrm>
            <a:off x="7374715" y="760640"/>
            <a:ext cx="166372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5.6.1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2761534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F1BBE4AF-2799-DB2C-D11F-B0A6D4DF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60" y="541301"/>
            <a:ext cx="7886700" cy="700104"/>
          </a:xfrm>
        </p:spPr>
        <p:txBody>
          <a:bodyPr>
            <a:noAutofit/>
          </a:bodyPr>
          <a:lstStyle/>
          <a:p>
            <a:r>
              <a:rPr lang="en-US" dirty="0"/>
              <a:t>Women’s Participation in Decision </a:t>
            </a:r>
            <a:br>
              <a:rPr lang="en-US" dirty="0"/>
            </a:br>
            <a:r>
              <a:rPr lang="en-US" dirty="0"/>
              <a:t>Making regarding Sexual and </a:t>
            </a:r>
            <a:br>
              <a:rPr lang="en-US" dirty="0"/>
            </a:br>
            <a:r>
              <a:rPr lang="en-US" dirty="0"/>
              <a:t>Reproductive Health by Wealth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FC0F76-3FB7-49BA-E762-C8013CD4A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451" y="1715169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Percent of married women age 15-49 who make their own informed decisions regarding sexual relations, contraceptive use, and reproductive health care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2AAD9BC6-2882-C9C8-0B2C-9B9CA71E2A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E487D-14E8-44AC-D455-321DD293F024}"/>
              </a:ext>
            </a:extLst>
          </p:cNvPr>
          <p:cNvSpPr txBox="1">
            <a:spLocks/>
          </p:cNvSpPr>
          <p:nvPr/>
        </p:nvSpPr>
        <p:spPr>
          <a:xfrm>
            <a:off x="7369460" y="810985"/>
            <a:ext cx="167423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i="0" dirty="0">
                <a:solidFill>
                  <a:srgbClr val="00A4E4"/>
                </a:solidFill>
              </a:rPr>
              <a:t>Indicator 5.6.1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5DF0382-C2EE-8050-EC32-C95DE214D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864959"/>
          </a:xfrm>
        </p:spPr>
        <p:txBody>
          <a:bodyPr>
            <a:noAutofit/>
          </a:bodyPr>
          <a:lstStyle/>
          <a:p>
            <a:r>
              <a:rPr lang="en-US" dirty="0"/>
              <a:t>Women’s Participation in Decision </a:t>
            </a:r>
            <a:br>
              <a:rPr lang="en-US" dirty="0"/>
            </a:br>
            <a:r>
              <a:rPr lang="en-US" dirty="0"/>
              <a:t>Making regarding Sexual and </a:t>
            </a:r>
            <a:br>
              <a:rPr lang="en-US" dirty="0"/>
            </a:br>
            <a:r>
              <a:rPr lang="en-US" dirty="0"/>
              <a:t>Reproductive Health by Region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56E46E2-C2D0-14CF-A944-2AEE69ECEE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37" y="1548413"/>
            <a:ext cx="8590775" cy="1353361"/>
          </a:xfrm>
        </p:spPr>
        <p:txBody>
          <a:bodyPr>
            <a:noAutofit/>
          </a:bodyPr>
          <a:lstStyle/>
          <a:p>
            <a:r>
              <a:rPr lang="en-US" dirty="0"/>
              <a:t>Percent of married women age 15-49 who make their own informed decisions regarding sexual relations, contraceptive use, and reproductive health care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4D06B53D-9007-0A45-B32F-9ACFB9F1A1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7EC22-FAAC-44ED-A889-47204EEB5081}"/>
              </a:ext>
            </a:extLst>
          </p:cNvPr>
          <p:cNvSpPr txBox="1">
            <a:spLocks/>
          </p:cNvSpPr>
          <p:nvPr/>
        </p:nvSpPr>
        <p:spPr>
          <a:xfrm>
            <a:off x="7348439" y="806716"/>
            <a:ext cx="171627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 5.6.1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002F35-1B6E-4590-0D5B-EFF23BC2708F}"/>
              </a:ext>
            </a:extLst>
          </p:cNvPr>
          <p:cNvGrpSpPr/>
          <p:nvPr/>
        </p:nvGrpSpPr>
        <p:grpSpPr>
          <a:xfrm>
            <a:off x="2022999" y="2146317"/>
            <a:ext cx="4921947" cy="4696546"/>
            <a:chOff x="1226420" y="992599"/>
            <a:chExt cx="6865712" cy="606204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D6A1242-4E3D-7FF7-7F7C-E9FFF6EB016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15986" y="992599"/>
              <a:ext cx="4007012" cy="5783265"/>
              <a:chOff x="2729" y="425"/>
              <a:chExt cx="1534" cy="2214"/>
            </a:xfrm>
          </p:grpSpPr>
          <p:sp>
            <p:nvSpPr>
              <p:cNvPr id="1052" name="Freeform 14">
                <a:extLst>
                  <a:ext uri="{FF2B5EF4-FFF2-40B4-BE49-F238E27FC236}">
                    <a16:creationId xmlns:a16="http://schemas.microsoft.com/office/drawing/2014/main" id="{CD553B45-1461-2AD6-419A-FFE7C3DA6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8 w 418"/>
                  <a:gd name="T1" fmla="*/ 655 h 666"/>
                  <a:gd name="T2" fmla="*/ 69 w 418"/>
                  <a:gd name="T3" fmla="*/ 642 h 666"/>
                  <a:gd name="T4" fmla="*/ 52 w 418"/>
                  <a:gd name="T5" fmla="*/ 636 h 666"/>
                  <a:gd name="T6" fmla="*/ 36 w 418"/>
                  <a:gd name="T7" fmla="*/ 638 h 666"/>
                  <a:gd name="T8" fmla="*/ 19 w 418"/>
                  <a:gd name="T9" fmla="*/ 636 h 666"/>
                  <a:gd name="T10" fmla="*/ 8 w 418"/>
                  <a:gd name="T11" fmla="*/ 621 h 666"/>
                  <a:gd name="T12" fmla="*/ 15 w 418"/>
                  <a:gd name="T13" fmla="*/ 593 h 666"/>
                  <a:gd name="T14" fmla="*/ 52 w 418"/>
                  <a:gd name="T15" fmla="*/ 500 h 666"/>
                  <a:gd name="T16" fmla="*/ 65 w 418"/>
                  <a:gd name="T17" fmla="*/ 436 h 666"/>
                  <a:gd name="T18" fmla="*/ 100 w 418"/>
                  <a:gd name="T19" fmla="*/ 331 h 666"/>
                  <a:gd name="T20" fmla="*/ 106 w 418"/>
                  <a:gd name="T21" fmla="*/ 283 h 666"/>
                  <a:gd name="T22" fmla="*/ 167 w 418"/>
                  <a:gd name="T23" fmla="*/ 253 h 666"/>
                  <a:gd name="T24" fmla="*/ 171 w 418"/>
                  <a:gd name="T25" fmla="*/ 227 h 666"/>
                  <a:gd name="T26" fmla="*/ 185 w 418"/>
                  <a:gd name="T27" fmla="*/ 220 h 666"/>
                  <a:gd name="T28" fmla="*/ 214 w 418"/>
                  <a:gd name="T29" fmla="*/ 202 h 666"/>
                  <a:gd name="T30" fmla="*/ 198 w 418"/>
                  <a:gd name="T31" fmla="*/ 94 h 666"/>
                  <a:gd name="T32" fmla="*/ 181 w 418"/>
                  <a:gd name="T33" fmla="*/ 2 h 666"/>
                  <a:gd name="T34" fmla="*/ 196 w 418"/>
                  <a:gd name="T35" fmla="*/ 9 h 666"/>
                  <a:gd name="T36" fmla="*/ 209 w 418"/>
                  <a:gd name="T37" fmla="*/ 20 h 666"/>
                  <a:gd name="T38" fmla="*/ 216 w 418"/>
                  <a:gd name="T39" fmla="*/ 34 h 666"/>
                  <a:gd name="T40" fmla="*/ 227 w 418"/>
                  <a:gd name="T41" fmla="*/ 49 h 666"/>
                  <a:gd name="T42" fmla="*/ 240 w 418"/>
                  <a:gd name="T43" fmla="*/ 60 h 666"/>
                  <a:gd name="T44" fmla="*/ 244 w 418"/>
                  <a:gd name="T45" fmla="*/ 77 h 666"/>
                  <a:gd name="T46" fmla="*/ 258 w 418"/>
                  <a:gd name="T47" fmla="*/ 85 h 666"/>
                  <a:gd name="T48" fmla="*/ 257 w 418"/>
                  <a:gd name="T49" fmla="*/ 100 h 666"/>
                  <a:gd name="T50" fmla="*/ 268 w 418"/>
                  <a:gd name="T51" fmla="*/ 114 h 666"/>
                  <a:gd name="T52" fmla="*/ 274 w 418"/>
                  <a:gd name="T53" fmla="*/ 130 h 666"/>
                  <a:gd name="T54" fmla="*/ 281 w 418"/>
                  <a:gd name="T55" fmla="*/ 144 h 666"/>
                  <a:gd name="T56" fmla="*/ 283 w 418"/>
                  <a:gd name="T57" fmla="*/ 160 h 666"/>
                  <a:gd name="T58" fmla="*/ 292 w 418"/>
                  <a:gd name="T59" fmla="*/ 173 h 666"/>
                  <a:gd name="T60" fmla="*/ 305 w 418"/>
                  <a:gd name="T61" fmla="*/ 180 h 666"/>
                  <a:gd name="T62" fmla="*/ 313 w 418"/>
                  <a:gd name="T63" fmla="*/ 190 h 666"/>
                  <a:gd name="T64" fmla="*/ 326 w 418"/>
                  <a:gd name="T65" fmla="*/ 199 h 666"/>
                  <a:gd name="T66" fmla="*/ 333 w 418"/>
                  <a:gd name="T67" fmla="*/ 212 h 666"/>
                  <a:gd name="T68" fmla="*/ 345 w 418"/>
                  <a:gd name="T69" fmla="*/ 224 h 666"/>
                  <a:gd name="T70" fmla="*/ 355 w 418"/>
                  <a:gd name="T71" fmla="*/ 233 h 666"/>
                  <a:gd name="T72" fmla="*/ 364 w 418"/>
                  <a:gd name="T73" fmla="*/ 246 h 666"/>
                  <a:gd name="T74" fmla="*/ 375 w 418"/>
                  <a:gd name="T75" fmla="*/ 263 h 666"/>
                  <a:gd name="T76" fmla="*/ 372 w 418"/>
                  <a:gd name="T77" fmla="*/ 276 h 666"/>
                  <a:gd name="T78" fmla="*/ 379 w 418"/>
                  <a:gd name="T79" fmla="*/ 287 h 666"/>
                  <a:gd name="T80" fmla="*/ 396 w 418"/>
                  <a:gd name="T81" fmla="*/ 291 h 666"/>
                  <a:gd name="T82" fmla="*/ 417 w 418"/>
                  <a:gd name="T83" fmla="*/ 333 h 666"/>
                  <a:gd name="T84" fmla="*/ 396 w 418"/>
                  <a:gd name="T85" fmla="*/ 338 h 666"/>
                  <a:gd name="T86" fmla="*/ 370 w 418"/>
                  <a:gd name="T87" fmla="*/ 348 h 666"/>
                  <a:gd name="T88" fmla="*/ 357 w 418"/>
                  <a:gd name="T89" fmla="*/ 355 h 666"/>
                  <a:gd name="T90" fmla="*/ 359 w 418"/>
                  <a:gd name="T91" fmla="*/ 371 h 666"/>
                  <a:gd name="T92" fmla="*/ 366 w 418"/>
                  <a:gd name="T93" fmla="*/ 386 h 666"/>
                  <a:gd name="T94" fmla="*/ 354 w 418"/>
                  <a:gd name="T95" fmla="*/ 399 h 666"/>
                  <a:gd name="T96" fmla="*/ 346 w 418"/>
                  <a:gd name="T97" fmla="*/ 420 h 666"/>
                  <a:gd name="T98" fmla="*/ 337 w 418"/>
                  <a:gd name="T99" fmla="*/ 435 h 666"/>
                  <a:gd name="T100" fmla="*/ 346 w 418"/>
                  <a:gd name="T101" fmla="*/ 448 h 666"/>
                  <a:gd name="T102" fmla="*/ 345 w 418"/>
                  <a:gd name="T103" fmla="*/ 464 h 666"/>
                  <a:gd name="T104" fmla="*/ 337 w 418"/>
                  <a:gd name="T105" fmla="*/ 478 h 666"/>
                  <a:gd name="T106" fmla="*/ 334 w 418"/>
                  <a:gd name="T107" fmla="*/ 491 h 666"/>
                  <a:gd name="T108" fmla="*/ 329 w 418"/>
                  <a:gd name="T109" fmla="*/ 502 h 666"/>
                  <a:gd name="T110" fmla="*/ 319 w 418"/>
                  <a:gd name="T111" fmla="*/ 505 h 666"/>
                  <a:gd name="T112" fmla="*/ 311 w 418"/>
                  <a:gd name="T113" fmla="*/ 507 h 666"/>
                  <a:gd name="T114" fmla="*/ 302 w 418"/>
                  <a:gd name="T115" fmla="*/ 515 h 666"/>
                  <a:gd name="T116" fmla="*/ 292 w 418"/>
                  <a:gd name="T117" fmla="*/ 522 h 666"/>
                  <a:gd name="T118" fmla="*/ 294 w 418"/>
                  <a:gd name="T119" fmla="*/ 53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3" name="Freeform 5">
                <a:extLst>
                  <a:ext uri="{FF2B5EF4-FFF2-40B4-BE49-F238E27FC236}">
                    <a16:creationId xmlns:a16="http://schemas.microsoft.com/office/drawing/2014/main" id="{A7CFA47F-7476-C03A-898A-3E8D589DE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25"/>
                <a:ext cx="361" cy="358"/>
              </a:xfrm>
              <a:custGeom>
                <a:avLst/>
                <a:gdLst>
                  <a:gd name="T0" fmla="*/ 164 w 361"/>
                  <a:gd name="T1" fmla="*/ 261 h 358"/>
                  <a:gd name="T2" fmla="*/ 170 w 361"/>
                  <a:gd name="T3" fmla="*/ 274 h 358"/>
                  <a:gd name="T4" fmla="*/ 170 w 361"/>
                  <a:gd name="T5" fmla="*/ 288 h 358"/>
                  <a:gd name="T6" fmla="*/ 166 w 361"/>
                  <a:gd name="T7" fmla="*/ 307 h 358"/>
                  <a:gd name="T8" fmla="*/ 156 w 361"/>
                  <a:gd name="T9" fmla="*/ 313 h 358"/>
                  <a:gd name="T10" fmla="*/ 153 w 361"/>
                  <a:gd name="T11" fmla="*/ 320 h 358"/>
                  <a:gd name="T12" fmla="*/ 149 w 361"/>
                  <a:gd name="T13" fmla="*/ 333 h 358"/>
                  <a:gd name="T14" fmla="*/ 156 w 361"/>
                  <a:gd name="T15" fmla="*/ 351 h 358"/>
                  <a:gd name="T16" fmla="*/ 140 w 361"/>
                  <a:gd name="T17" fmla="*/ 348 h 358"/>
                  <a:gd name="T18" fmla="*/ 113 w 361"/>
                  <a:gd name="T19" fmla="*/ 337 h 358"/>
                  <a:gd name="T20" fmla="*/ 109 w 361"/>
                  <a:gd name="T21" fmla="*/ 316 h 358"/>
                  <a:gd name="T22" fmla="*/ 69 w 361"/>
                  <a:gd name="T23" fmla="*/ 303 h 358"/>
                  <a:gd name="T24" fmla="*/ 39 w 361"/>
                  <a:gd name="T25" fmla="*/ 279 h 358"/>
                  <a:gd name="T26" fmla="*/ 26 w 361"/>
                  <a:gd name="T27" fmla="*/ 270 h 358"/>
                  <a:gd name="T28" fmla="*/ 9 w 361"/>
                  <a:gd name="T29" fmla="*/ 259 h 358"/>
                  <a:gd name="T30" fmla="*/ 9 w 361"/>
                  <a:gd name="T31" fmla="*/ 252 h 358"/>
                  <a:gd name="T32" fmla="*/ 5 w 361"/>
                  <a:gd name="T33" fmla="*/ 240 h 358"/>
                  <a:gd name="T34" fmla="*/ 9 w 361"/>
                  <a:gd name="T35" fmla="*/ 227 h 358"/>
                  <a:gd name="T36" fmla="*/ 10 w 361"/>
                  <a:gd name="T37" fmla="*/ 214 h 358"/>
                  <a:gd name="T38" fmla="*/ 8 w 361"/>
                  <a:gd name="T39" fmla="*/ 195 h 358"/>
                  <a:gd name="T40" fmla="*/ 9 w 361"/>
                  <a:gd name="T41" fmla="*/ 173 h 358"/>
                  <a:gd name="T42" fmla="*/ 14 w 361"/>
                  <a:gd name="T43" fmla="*/ 151 h 358"/>
                  <a:gd name="T44" fmla="*/ 27 w 361"/>
                  <a:gd name="T45" fmla="*/ 136 h 358"/>
                  <a:gd name="T46" fmla="*/ 39 w 361"/>
                  <a:gd name="T47" fmla="*/ 122 h 358"/>
                  <a:gd name="T48" fmla="*/ 56 w 361"/>
                  <a:gd name="T49" fmla="*/ 101 h 358"/>
                  <a:gd name="T50" fmla="*/ 72 w 361"/>
                  <a:gd name="T51" fmla="*/ 88 h 358"/>
                  <a:gd name="T52" fmla="*/ 93 w 361"/>
                  <a:gd name="T53" fmla="*/ 74 h 358"/>
                  <a:gd name="T54" fmla="*/ 110 w 361"/>
                  <a:gd name="T55" fmla="*/ 57 h 358"/>
                  <a:gd name="T56" fmla="*/ 136 w 361"/>
                  <a:gd name="T57" fmla="*/ 91 h 358"/>
                  <a:gd name="T58" fmla="*/ 158 w 361"/>
                  <a:gd name="T59" fmla="*/ 105 h 358"/>
                  <a:gd name="T60" fmla="*/ 187 w 361"/>
                  <a:gd name="T61" fmla="*/ 93 h 358"/>
                  <a:gd name="T62" fmla="*/ 200 w 361"/>
                  <a:gd name="T63" fmla="*/ 101 h 358"/>
                  <a:gd name="T64" fmla="*/ 198 w 361"/>
                  <a:gd name="T65" fmla="*/ 85 h 358"/>
                  <a:gd name="T66" fmla="*/ 186 w 361"/>
                  <a:gd name="T67" fmla="*/ 61 h 358"/>
                  <a:gd name="T68" fmla="*/ 203 w 361"/>
                  <a:gd name="T69" fmla="*/ 58 h 358"/>
                  <a:gd name="T70" fmla="*/ 209 w 361"/>
                  <a:gd name="T71" fmla="*/ 50 h 358"/>
                  <a:gd name="T72" fmla="*/ 217 w 361"/>
                  <a:gd name="T73" fmla="*/ 38 h 358"/>
                  <a:gd name="T74" fmla="*/ 229 w 361"/>
                  <a:gd name="T75" fmla="*/ 28 h 358"/>
                  <a:gd name="T76" fmla="*/ 246 w 361"/>
                  <a:gd name="T77" fmla="*/ 23 h 358"/>
                  <a:gd name="T78" fmla="*/ 255 w 361"/>
                  <a:gd name="T79" fmla="*/ 6 h 358"/>
                  <a:gd name="T80" fmla="*/ 281 w 361"/>
                  <a:gd name="T81" fmla="*/ 28 h 358"/>
                  <a:gd name="T82" fmla="*/ 308 w 361"/>
                  <a:gd name="T83" fmla="*/ 33 h 358"/>
                  <a:gd name="T84" fmla="*/ 335 w 361"/>
                  <a:gd name="T85" fmla="*/ 47 h 358"/>
                  <a:gd name="T86" fmla="*/ 359 w 361"/>
                  <a:gd name="T87" fmla="*/ 47 h 358"/>
                  <a:gd name="T88" fmla="*/ 331 w 361"/>
                  <a:gd name="T89" fmla="*/ 74 h 358"/>
                  <a:gd name="T90" fmla="*/ 301 w 361"/>
                  <a:gd name="T91" fmla="*/ 110 h 358"/>
                  <a:gd name="T92" fmla="*/ 284 w 361"/>
                  <a:gd name="T93" fmla="*/ 122 h 358"/>
                  <a:gd name="T94" fmla="*/ 268 w 361"/>
                  <a:gd name="T95" fmla="*/ 131 h 358"/>
                  <a:gd name="T96" fmla="*/ 250 w 361"/>
                  <a:gd name="T97" fmla="*/ 122 h 358"/>
                  <a:gd name="T98" fmla="*/ 234 w 361"/>
                  <a:gd name="T99" fmla="*/ 126 h 358"/>
                  <a:gd name="T100" fmla="*/ 219 w 361"/>
                  <a:gd name="T101" fmla="*/ 138 h 358"/>
                  <a:gd name="T102" fmla="*/ 205 w 361"/>
                  <a:gd name="T103" fmla="*/ 151 h 358"/>
                  <a:gd name="T104" fmla="*/ 187 w 361"/>
                  <a:gd name="T105" fmla="*/ 164 h 358"/>
                  <a:gd name="T106" fmla="*/ 177 w 361"/>
                  <a:gd name="T107" fmla="*/ 173 h 358"/>
                  <a:gd name="T108" fmla="*/ 168 w 361"/>
                  <a:gd name="T109" fmla="*/ 185 h 358"/>
                  <a:gd name="T110" fmla="*/ 160 w 361"/>
                  <a:gd name="T111" fmla="*/ 194 h 358"/>
                  <a:gd name="T112" fmla="*/ 177 w 361"/>
                  <a:gd name="T113" fmla="*/ 190 h 358"/>
                  <a:gd name="T114" fmla="*/ 188 w 361"/>
                  <a:gd name="T115" fmla="*/ 204 h 358"/>
                  <a:gd name="T116" fmla="*/ 212 w 361"/>
                  <a:gd name="T117" fmla="*/ 208 h 358"/>
                  <a:gd name="T118" fmla="*/ 202 w 361"/>
                  <a:gd name="T119" fmla="*/ 235 h 358"/>
                  <a:gd name="T120" fmla="*/ 191 w 361"/>
                  <a:gd name="T121" fmla="*/ 241 h 358"/>
                  <a:gd name="T122" fmla="*/ 179 w 361"/>
                  <a:gd name="T123" fmla="*/ 242 h 358"/>
                  <a:gd name="T124" fmla="*/ 171 w 361"/>
                  <a:gd name="T125" fmla="*/ 24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1" h="358">
                    <a:moveTo>
                      <a:pt x="158" y="253"/>
                    </a:moveTo>
                    <a:lnTo>
                      <a:pt x="158" y="254"/>
                    </a:lnTo>
                    <a:lnTo>
                      <a:pt x="160" y="254"/>
                    </a:lnTo>
                    <a:lnTo>
                      <a:pt x="160" y="256"/>
                    </a:lnTo>
                    <a:lnTo>
                      <a:pt x="158" y="256"/>
                    </a:lnTo>
                    <a:lnTo>
                      <a:pt x="160" y="256"/>
                    </a:lnTo>
                    <a:lnTo>
                      <a:pt x="160" y="257"/>
                    </a:lnTo>
                    <a:lnTo>
                      <a:pt x="161" y="257"/>
                    </a:lnTo>
                    <a:lnTo>
                      <a:pt x="161" y="256"/>
                    </a:lnTo>
                    <a:lnTo>
                      <a:pt x="162" y="256"/>
                    </a:lnTo>
                    <a:lnTo>
                      <a:pt x="162" y="257"/>
                    </a:lnTo>
                    <a:lnTo>
                      <a:pt x="164" y="257"/>
                    </a:lnTo>
                    <a:lnTo>
                      <a:pt x="164" y="256"/>
                    </a:lnTo>
                    <a:lnTo>
                      <a:pt x="165" y="256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6" y="259"/>
                    </a:lnTo>
                    <a:lnTo>
                      <a:pt x="165" y="259"/>
                    </a:lnTo>
                    <a:lnTo>
                      <a:pt x="166" y="259"/>
                    </a:lnTo>
                    <a:lnTo>
                      <a:pt x="166" y="261"/>
                    </a:lnTo>
                    <a:lnTo>
                      <a:pt x="165" y="261"/>
                    </a:lnTo>
                    <a:lnTo>
                      <a:pt x="164" y="261"/>
                    </a:lnTo>
                    <a:lnTo>
                      <a:pt x="165" y="261"/>
                    </a:lnTo>
                    <a:lnTo>
                      <a:pt x="165" y="259"/>
                    </a:lnTo>
                    <a:lnTo>
                      <a:pt x="164" y="259"/>
                    </a:lnTo>
                    <a:lnTo>
                      <a:pt x="164" y="261"/>
                    </a:lnTo>
                    <a:lnTo>
                      <a:pt x="164" y="262"/>
                    </a:lnTo>
                    <a:lnTo>
                      <a:pt x="164" y="263"/>
                    </a:lnTo>
                    <a:lnTo>
                      <a:pt x="165" y="263"/>
                    </a:lnTo>
                    <a:lnTo>
                      <a:pt x="165" y="265"/>
                    </a:lnTo>
                    <a:lnTo>
                      <a:pt x="166" y="265"/>
                    </a:lnTo>
                    <a:lnTo>
                      <a:pt x="168" y="265"/>
                    </a:lnTo>
                    <a:lnTo>
                      <a:pt x="168" y="266"/>
                    </a:lnTo>
                    <a:lnTo>
                      <a:pt x="166" y="266"/>
                    </a:lnTo>
                    <a:lnTo>
                      <a:pt x="166" y="267"/>
                    </a:lnTo>
                    <a:lnTo>
                      <a:pt x="166" y="269"/>
                    </a:lnTo>
                    <a:lnTo>
                      <a:pt x="168" y="269"/>
                    </a:lnTo>
                    <a:lnTo>
                      <a:pt x="166" y="269"/>
                    </a:lnTo>
                    <a:lnTo>
                      <a:pt x="166" y="270"/>
                    </a:lnTo>
                    <a:lnTo>
                      <a:pt x="168" y="270"/>
                    </a:lnTo>
                    <a:lnTo>
                      <a:pt x="169" y="270"/>
                    </a:lnTo>
                    <a:lnTo>
                      <a:pt x="170" y="270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70" y="271"/>
                    </a:lnTo>
                    <a:lnTo>
                      <a:pt x="170" y="273"/>
                    </a:lnTo>
                    <a:lnTo>
                      <a:pt x="169" y="273"/>
                    </a:lnTo>
                    <a:lnTo>
                      <a:pt x="170" y="273"/>
                    </a:lnTo>
                    <a:lnTo>
                      <a:pt x="170" y="274"/>
                    </a:lnTo>
                    <a:lnTo>
                      <a:pt x="170" y="275"/>
                    </a:lnTo>
                    <a:lnTo>
                      <a:pt x="170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1" y="274"/>
                    </a:lnTo>
                    <a:lnTo>
                      <a:pt x="173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3" y="275"/>
                    </a:lnTo>
                    <a:lnTo>
                      <a:pt x="174" y="275"/>
                    </a:lnTo>
                    <a:lnTo>
                      <a:pt x="174" y="276"/>
                    </a:lnTo>
                    <a:lnTo>
                      <a:pt x="174" y="278"/>
                    </a:lnTo>
                    <a:lnTo>
                      <a:pt x="173" y="278"/>
                    </a:lnTo>
                    <a:lnTo>
                      <a:pt x="171" y="278"/>
                    </a:lnTo>
                    <a:lnTo>
                      <a:pt x="171" y="279"/>
                    </a:lnTo>
                    <a:lnTo>
                      <a:pt x="170" y="279"/>
                    </a:lnTo>
                    <a:lnTo>
                      <a:pt x="170" y="280"/>
                    </a:lnTo>
                    <a:lnTo>
                      <a:pt x="171" y="280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0" y="283"/>
                    </a:lnTo>
                    <a:lnTo>
                      <a:pt x="170" y="284"/>
                    </a:lnTo>
                    <a:lnTo>
                      <a:pt x="169" y="284"/>
                    </a:lnTo>
                    <a:lnTo>
                      <a:pt x="169" y="286"/>
                    </a:lnTo>
                    <a:lnTo>
                      <a:pt x="169" y="287"/>
                    </a:lnTo>
                    <a:lnTo>
                      <a:pt x="169" y="288"/>
                    </a:lnTo>
                    <a:lnTo>
                      <a:pt x="170" y="288"/>
                    </a:lnTo>
                    <a:lnTo>
                      <a:pt x="170" y="290"/>
                    </a:lnTo>
                    <a:lnTo>
                      <a:pt x="170" y="291"/>
                    </a:lnTo>
                    <a:lnTo>
                      <a:pt x="171" y="291"/>
                    </a:lnTo>
                    <a:lnTo>
                      <a:pt x="173" y="291"/>
                    </a:lnTo>
                    <a:lnTo>
                      <a:pt x="173" y="292"/>
                    </a:lnTo>
                    <a:lnTo>
                      <a:pt x="171" y="292"/>
                    </a:lnTo>
                    <a:lnTo>
                      <a:pt x="171" y="294"/>
                    </a:lnTo>
                    <a:lnTo>
                      <a:pt x="173" y="294"/>
                    </a:lnTo>
                    <a:lnTo>
                      <a:pt x="173" y="295"/>
                    </a:lnTo>
                    <a:lnTo>
                      <a:pt x="171" y="295"/>
                    </a:lnTo>
                    <a:lnTo>
                      <a:pt x="170" y="295"/>
                    </a:lnTo>
                    <a:lnTo>
                      <a:pt x="170" y="296"/>
                    </a:lnTo>
                    <a:lnTo>
                      <a:pt x="170" y="297"/>
                    </a:lnTo>
                    <a:lnTo>
                      <a:pt x="170" y="299"/>
                    </a:lnTo>
                    <a:lnTo>
                      <a:pt x="170" y="300"/>
                    </a:lnTo>
                    <a:lnTo>
                      <a:pt x="170" y="299"/>
                    </a:lnTo>
                    <a:lnTo>
                      <a:pt x="169" y="299"/>
                    </a:lnTo>
                    <a:lnTo>
                      <a:pt x="169" y="300"/>
                    </a:lnTo>
                    <a:lnTo>
                      <a:pt x="168" y="300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5" y="301"/>
                    </a:lnTo>
                    <a:lnTo>
                      <a:pt x="165" y="303"/>
                    </a:lnTo>
                    <a:lnTo>
                      <a:pt x="165" y="304"/>
                    </a:lnTo>
                    <a:lnTo>
                      <a:pt x="165" y="305"/>
                    </a:lnTo>
                    <a:lnTo>
                      <a:pt x="165" y="307"/>
                    </a:lnTo>
                    <a:lnTo>
                      <a:pt x="166" y="307"/>
                    </a:lnTo>
                    <a:lnTo>
                      <a:pt x="165" y="307"/>
                    </a:lnTo>
                    <a:lnTo>
                      <a:pt x="164" y="307"/>
                    </a:lnTo>
                    <a:lnTo>
                      <a:pt x="164" y="305"/>
                    </a:lnTo>
                    <a:lnTo>
                      <a:pt x="162" y="305"/>
                    </a:lnTo>
                    <a:lnTo>
                      <a:pt x="162" y="307"/>
                    </a:lnTo>
                    <a:lnTo>
                      <a:pt x="164" y="307"/>
                    </a:lnTo>
                    <a:lnTo>
                      <a:pt x="162" y="307"/>
                    </a:lnTo>
                    <a:lnTo>
                      <a:pt x="161" y="307"/>
                    </a:lnTo>
                    <a:lnTo>
                      <a:pt x="161" y="308"/>
                    </a:lnTo>
                    <a:lnTo>
                      <a:pt x="160" y="308"/>
                    </a:lnTo>
                    <a:lnTo>
                      <a:pt x="160" y="309"/>
                    </a:lnTo>
                    <a:lnTo>
                      <a:pt x="161" y="309"/>
                    </a:lnTo>
                    <a:lnTo>
                      <a:pt x="160" y="309"/>
                    </a:lnTo>
                    <a:lnTo>
                      <a:pt x="158" y="309"/>
                    </a:lnTo>
                    <a:lnTo>
                      <a:pt x="158" y="311"/>
                    </a:lnTo>
                    <a:lnTo>
                      <a:pt x="160" y="311"/>
                    </a:lnTo>
                    <a:lnTo>
                      <a:pt x="160" y="312"/>
                    </a:lnTo>
                    <a:lnTo>
                      <a:pt x="160" y="311"/>
                    </a:lnTo>
                    <a:lnTo>
                      <a:pt x="158" y="311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7" y="311"/>
                    </a:lnTo>
                    <a:lnTo>
                      <a:pt x="156" y="311"/>
                    </a:lnTo>
                    <a:lnTo>
                      <a:pt x="156" y="312"/>
                    </a:lnTo>
                    <a:lnTo>
                      <a:pt x="156" y="313"/>
                    </a:lnTo>
                    <a:lnTo>
                      <a:pt x="154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7" y="314"/>
                    </a:lnTo>
                    <a:lnTo>
                      <a:pt x="157" y="316"/>
                    </a:lnTo>
                    <a:lnTo>
                      <a:pt x="157" y="317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6" y="317"/>
                    </a:lnTo>
                    <a:lnTo>
                      <a:pt x="157" y="317"/>
                    </a:lnTo>
                    <a:lnTo>
                      <a:pt x="156" y="317"/>
                    </a:lnTo>
                    <a:lnTo>
                      <a:pt x="154" y="317"/>
                    </a:lnTo>
                    <a:lnTo>
                      <a:pt x="153" y="317"/>
                    </a:lnTo>
                    <a:lnTo>
                      <a:pt x="154" y="317"/>
                    </a:lnTo>
                    <a:lnTo>
                      <a:pt x="154" y="318"/>
                    </a:lnTo>
                    <a:lnTo>
                      <a:pt x="153" y="318"/>
                    </a:lnTo>
                    <a:lnTo>
                      <a:pt x="153" y="317"/>
                    </a:lnTo>
                    <a:lnTo>
                      <a:pt x="153" y="318"/>
                    </a:lnTo>
                    <a:lnTo>
                      <a:pt x="153" y="320"/>
                    </a:lnTo>
                    <a:lnTo>
                      <a:pt x="153" y="321"/>
                    </a:lnTo>
                    <a:lnTo>
                      <a:pt x="153" y="320"/>
                    </a:lnTo>
                    <a:lnTo>
                      <a:pt x="152" y="321"/>
                    </a:lnTo>
                    <a:lnTo>
                      <a:pt x="152" y="320"/>
                    </a:lnTo>
                    <a:lnTo>
                      <a:pt x="153" y="320"/>
                    </a:lnTo>
                    <a:lnTo>
                      <a:pt x="152" y="320"/>
                    </a:lnTo>
                    <a:lnTo>
                      <a:pt x="152" y="321"/>
                    </a:lnTo>
                    <a:lnTo>
                      <a:pt x="152" y="322"/>
                    </a:lnTo>
                    <a:lnTo>
                      <a:pt x="150" y="322"/>
                    </a:lnTo>
                    <a:lnTo>
                      <a:pt x="149" y="322"/>
                    </a:lnTo>
                    <a:lnTo>
                      <a:pt x="149" y="324"/>
                    </a:lnTo>
                    <a:lnTo>
                      <a:pt x="149" y="325"/>
                    </a:lnTo>
                    <a:lnTo>
                      <a:pt x="149" y="326"/>
                    </a:lnTo>
                    <a:lnTo>
                      <a:pt x="149" y="328"/>
                    </a:lnTo>
                    <a:lnTo>
                      <a:pt x="148" y="328"/>
                    </a:lnTo>
                    <a:lnTo>
                      <a:pt x="149" y="328"/>
                    </a:lnTo>
                    <a:lnTo>
                      <a:pt x="150" y="328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9"/>
                    </a:lnTo>
                    <a:lnTo>
                      <a:pt x="149" y="329"/>
                    </a:lnTo>
                    <a:lnTo>
                      <a:pt x="149" y="330"/>
                    </a:lnTo>
                    <a:lnTo>
                      <a:pt x="148" y="330"/>
                    </a:lnTo>
                    <a:lnTo>
                      <a:pt x="148" y="331"/>
                    </a:lnTo>
                    <a:lnTo>
                      <a:pt x="147" y="331"/>
                    </a:lnTo>
                    <a:lnTo>
                      <a:pt x="148" y="331"/>
                    </a:lnTo>
                    <a:lnTo>
                      <a:pt x="148" y="333"/>
                    </a:lnTo>
                    <a:lnTo>
                      <a:pt x="149" y="331"/>
                    </a:lnTo>
                    <a:lnTo>
                      <a:pt x="149" y="333"/>
                    </a:lnTo>
                    <a:lnTo>
                      <a:pt x="150" y="333"/>
                    </a:lnTo>
                    <a:lnTo>
                      <a:pt x="150" y="334"/>
                    </a:lnTo>
                    <a:lnTo>
                      <a:pt x="150" y="335"/>
                    </a:lnTo>
                    <a:lnTo>
                      <a:pt x="150" y="337"/>
                    </a:lnTo>
                    <a:lnTo>
                      <a:pt x="152" y="337"/>
                    </a:lnTo>
                    <a:lnTo>
                      <a:pt x="152" y="335"/>
                    </a:lnTo>
                    <a:lnTo>
                      <a:pt x="150" y="335"/>
                    </a:lnTo>
                    <a:lnTo>
                      <a:pt x="152" y="335"/>
                    </a:lnTo>
                    <a:lnTo>
                      <a:pt x="152" y="337"/>
                    </a:lnTo>
                    <a:lnTo>
                      <a:pt x="153" y="337"/>
                    </a:lnTo>
                    <a:lnTo>
                      <a:pt x="154" y="337"/>
                    </a:lnTo>
                    <a:lnTo>
                      <a:pt x="154" y="338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7" y="339"/>
                    </a:lnTo>
                    <a:lnTo>
                      <a:pt x="157" y="341"/>
                    </a:lnTo>
                    <a:lnTo>
                      <a:pt x="156" y="341"/>
                    </a:lnTo>
                    <a:lnTo>
                      <a:pt x="156" y="342"/>
                    </a:lnTo>
                    <a:lnTo>
                      <a:pt x="156" y="343"/>
                    </a:lnTo>
                    <a:lnTo>
                      <a:pt x="156" y="345"/>
                    </a:lnTo>
                    <a:lnTo>
                      <a:pt x="156" y="346"/>
                    </a:lnTo>
                    <a:lnTo>
                      <a:pt x="156" y="347"/>
                    </a:lnTo>
                    <a:lnTo>
                      <a:pt x="156" y="348"/>
                    </a:lnTo>
                    <a:lnTo>
                      <a:pt x="156" y="350"/>
                    </a:lnTo>
                    <a:lnTo>
                      <a:pt x="156" y="351"/>
                    </a:lnTo>
                    <a:lnTo>
                      <a:pt x="154" y="351"/>
                    </a:lnTo>
                    <a:lnTo>
                      <a:pt x="154" y="352"/>
                    </a:lnTo>
                    <a:lnTo>
                      <a:pt x="154" y="354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4" y="355"/>
                    </a:lnTo>
                    <a:lnTo>
                      <a:pt x="154" y="356"/>
                    </a:lnTo>
                    <a:lnTo>
                      <a:pt x="154" y="358"/>
                    </a:lnTo>
                    <a:lnTo>
                      <a:pt x="153" y="358"/>
                    </a:lnTo>
                    <a:lnTo>
                      <a:pt x="152" y="358"/>
                    </a:lnTo>
                    <a:lnTo>
                      <a:pt x="152" y="356"/>
                    </a:lnTo>
                    <a:lnTo>
                      <a:pt x="150" y="356"/>
                    </a:lnTo>
                    <a:lnTo>
                      <a:pt x="150" y="355"/>
                    </a:lnTo>
                    <a:lnTo>
                      <a:pt x="149" y="355"/>
                    </a:lnTo>
                    <a:lnTo>
                      <a:pt x="149" y="354"/>
                    </a:lnTo>
                    <a:lnTo>
                      <a:pt x="148" y="354"/>
                    </a:lnTo>
                    <a:lnTo>
                      <a:pt x="148" y="352"/>
                    </a:lnTo>
                    <a:lnTo>
                      <a:pt x="147" y="352"/>
                    </a:lnTo>
                    <a:lnTo>
                      <a:pt x="147" y="351"/>
                    </a:lnTo>
                    <a:lnTo>
                      <a:pt x="145" y="351"/>
                    </a:lnTo>
                    <a:lnTo>
                      <a:pt x="145" y="350"/>
                    </a:lnTo>
                    <a:lnTo>
                      <a:pt x="144" y="350"/>
                    </a:lnTo>
                    <a:lnTo>
                      <a:pt x="143" y="350"/>
                    </a:lnTo>
                    <a:lnTo>
                      <a:pt x="141" y="350"/>
                    </a:lnTo>
                    <a:lnTo>
                      <a:pt x="140" y="348"/>
                    </a:lnTo>
                    <a:lnTo>
                      <a:pt x="141" y="348"/>
                    </a:lnTo>
                    <a:lnTo>
                      <a:pt x="140" y="348"/>
                    </a:lnTo>
                    <a:lnTo>
                      <a:pt x="140" y="347"/>
                    </a:lnTo>
                    <a:lnTo>
                      <a:pt x="140" y="346"/>
                    </a:lnTo>
                    <a:lnTo>
                      <a:pt x="140" y="345"/>
                    </a:lnTo>
                    <a:lnTo>
                      <a:pt x="140" y="343"/>
                    </a:lnTo>
                    <a:lnTo>
                      <a:pt x="139" y="343"/>
                    </a:lnTo>
                    <a:lnTo>
                      <a:pt x="139" y="342"/>
                    </a:lnTo>
                    <a:lnTo>
                      <a:pt x="137" y="342"/>
                    </a:lnTo>
                    <a:lnTo>
                      <a:pt x="137" y="341"/>
                    </a:lnTo>
                    <a:lnTo>
                      <a:pt x="136" y="341"/>
                    </a:lnTo>
                    <a:lnTo>
                      <a:pt x="135" y="341"/>
                    </a:lnTo>
                    <a:lnTo>
                      <a:pt x="135" y="339"/>
                    </a:lnTo>
                    <a:lnTo>
                      <a:pt x="133" y="339"/>
                    </a:lnTo>
                    <a:lnTo>
                      <a:pt x="132" y="339"/>
                    </a:lnTo>
                    <a:lnTo>
                      <a:pt x="131" y="339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28" y="337"/>
                    </a:lnTo>
                    <a:lnTo>
                      <a:pt x="127" y="337"/>
                    </a:lnTo>
                    <a:lnTo>
                      <a:pt x="126" y="338"/>
                    </a:lnTo>
                    <a:lnTo>
                      <a:pt x="124" y="338"/>
                    </a:lnTo>
                    <a:lnTo>
                      <a:pt x="122" y="339"/>
                    </a:lnTo>
                    <a:lnTo>
                      <a:pt x="119" y="341"/>
                    </a:lnTo>
                    <a:lnTo>
                      <a:pt x="114" y="342"/>
                    </a:lnTo>
                    <a:lnTo>
                      <a:pt x="114" y="341"/>
                    </a:lnTo>
                    <a:lnTo>
                      <a:pt x="114" y="339"/>
                    </a:lnTo>
                    <a:lnTo>
                      <a:pt x="113" y="338"/>
                    </a:lnTo>
                    <a:lnTo>
                      <a:pt x="113" y="337"/>
                    </a:lnTo>
                    <a:lnTo>
                      <a:pt x="111" y="335"/>
                    </a:lnTo>
                    <a:lnTo>
                      <a:pt x="110" y="335"/>
                    </a:lnTo>
                    <a:lnTo>
                      <a:pt x="110" y="333"/>
                    </a:lnTo>
                    <a:lnTo>
                      <a:pt x="110" y="331"/>
                    </a:lnTo>
                    <a:lnTo>
                      <a:pt x="111" y="331"/>
                    </a:lnTo>
                    <a:lnTo>
                      <a:pt x="113" y="329"/>
                    </a:lnTo>
                    <a:lnTo>
                      <a:pt x="114" y="329"/>
                    </a:lnTo>
                    <a:lnTo>
                      <a:pt x="114" y="328"/>
                    </a:lnTo>
                    <a:lnTo>
                      <a:pt x="115" y="328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5"/>
                    </a:lnTo>
                    <a:lnTo>
                      <a:pt x="118" y="325"/>
                    </a:lnTo>
                    <a:lnTo>
                      <a:pt x="119" y="325"/>
                    </a:lnTo>
                    <a:lnTo>
                      <a:pt x="120" y="324"/>
                    </a:lnTo>
                    <a:lnTo>
                      <a:pt x="120" y="322"/>
                    </a:lnTo>
                    <a:lnTo>
                      <a:pt x="120" y="321"/>
                    </a:lnTo>
                    <a:lnTo>
                      <a:pt x="119" y="322"/>
                    </a:lnTo>
                    <a:lnTo>
                      <a:pt x="118" y="321"/>
                    </a:lnTo>
                    <a:lnTo>
                      <a:pt x="116" y="321"/>
                    </a:lnTo>
                    <a:lnTo>
                      <a:pt x="115" y="321"/>
                    </a:lnTo>
                    <a:lnTo>
                      <a:pt x="114" y="320"/>
                    </a:lnTo>
                    <a:lnTo>
                      <a:pt x="113" y="318"/>
                    </a:lnTo>
                    <a:lnTo>
                      <a:pt x="111" y="317"/>
                    </a:lnTo>
                    <a:lnTo>
                      <a:pt x="111" y="316"/>
                    </a:lnTo>
                    <a:lnTo>
                      <a:pt x="110" y="316"/>
                    </a:lnTo>
                    <a:lnTo>
                      <a:pt x="109" y="316"/>
                    </a:lnTo>
                    <a:lnTo>
                      <a:pt x="109" y="314"/>
                    </a:lnTo>
                    <a:lnTo>
                      <a:pt x="107" y="314"/>
                    </a:lnTo>
                    <a:lnTo>
                      <a:pt x="106" y="314"/>
                    </a:lnTo>
                    <a:lnTo>
                      <a:pt x="106" y="313"/>
                    </a:lnTo>
                    <a:lnTo>
                      <a:pt x="105" y="313"/>
                    </a:lnTo>
                    <a:lnTo>
                      <a:pt x="103" y="312"/>
                    </a:lnTo>
                    <a:lnTo>
                      <a:pt x="102" y="312"/>
                    </a:lnTo>
                    <a:lnTo>
                      <a:pt x="101" y="312"/>
                    </a:lnTo>
                    <a:lnTo>
                      <a:pt x="99" y="311"/>
                    </a:lnTo>
                    <a:lnTo>
                      <a:pt x="98" y="307"/>
                    </a:lnTo>
                    <a:lnTo>
                      <a:pt x="97" y="305"/>
                    </a:lnTo>
                    <a:lnTo>
                      <a:pt x="95" y="304"/>
                    </a:lnTo>
                    <a:lnTo>
                      <a:pt x="93" y="301"/>
                    </a:lnTo>
                    <a:lnTo>
                      <a:pt x="90" y="300"/>
                    </a:lnTo>
                    <a:lnTo>
                      <a:pt x="89" y="299"/>
                    </a:lnTo>
                    <a:lnTo>
                      <a:pt x="84" y="297"/>
                    </a:lnTo>
                    <a:lnTo>
                      <a:pt x="82" y="299"/>
                    </a:lnTo>
                    <a:lnTo>
                      <a:pt x="80" y="297"/>
                    </a:lnTo>
                    <a:lnTo>
                      <a:pt x="78" y="299"/>
                    </a:lnTo>
                    <a:lnTo>
                      <a:pt x="76" y="297"/>
                    </a:lnTo>
                    <a:lnTo>
                      <a:pt x="73" y="299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2" y="304"/>
                    </a:lnTo>
                    <a:lnTo>
                      <a:pt x="71" y="304"/>
                    </a:lnTo>
                    <a:lnTo>
                      <a:pt x="71" y="303"/>
                    </a:lnTo>
                    <a:lnTo>
                      <a:pt x="69" y="303"/>
                    </a:lnTo>
                    <a:lnTo>
                      <a:pt x="69" y="301"/>
                    </a:lnTo>
                    <a:lnTo>
                      <a:pt x="69" y="300"/>
                    </a:lnTo>
                    <a:lnTo>
                      <a:pt x="69" y="299"/>
                    </a:lnTo>
                    <a:lnTo>
                      <a:pt x="69" y="297"/>
                    </a:lnTo>
                    <a:lnTo>
                      <a:pt x="69" y="294"/>
                    </a:lnTo>
                    <a:lnTo>
                      <a:pt x="68" y="292"/>
                    </a:lnTo>
                    <a:lnTo>
                      <a:pt x="68" y="286"/>
                    </a:lnTo>
                    <a:lnTo>
                      <a:pt x="68" y="284"/>
                    </a:lnTo>
                    <a:lnTo>
                      <a:pt x="68" y="283"/>
                    </a:lnTo>
                    <a:lnTo>
                      <a:pt x="65" y="283"/>
                    </a:lnTo>
                    <a:lnTo>
                      <a:pt x="64" y="282"/>
                    </a:lnTo>
                    <a:lnTo>
                      <a:pt x="63" y="282"/>
                    </a:lnTo>
                    <a:lnTo>
                      <a:pt x="63" y="280"/>
                    </a:lnTo>
                    <a:lnTo>
                      <a:pt x="61" y="279"/>
                    </a:lnTo>
                    <a:lnTo>
                      <a:pt x="60" y="279"/>
                    </a:lnTo>
                    <a:lnTo>
                      <a:pt x="59" y="278"/>
                    </a:lnTo>
                    <a:lnTo>
                      <a:pt x="56" y="278"/>
                    </a:lnTo>
                    <a:lnTo>
                      <a:pt x="55" y="278"/>
                    </a:lnTo>
                    <a:lnTo>
                      <a:pt x="52" y="278"/>
                    </a:lnTo>
                    <a:lnTo>
                      <a:pt x="50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4" y="280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1" y="279"/>
                    </a:lnTo>
                    <a:lnTo>
                      <a:pt x="39" y="279"/>
                    </a:lnTo>
                    <a:lnTo>
                      <a:pt x="38" y="279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82"/>
                    </a:lnTo>
                    <a:lnTo>
                      <a:pt x="35" y="282"/>
                    </a:lnTo>
                    <a:lnTo>
                      <a:pt x="34" y="282"/>
                    </a:lnTo>
                    <a:lnTo>
                      <a:pt x="33" y="282"/>
                    </a:lnTo>
                    <a:lnTo>
                      <a:pt x="33" y="280"/>
                    </a:lnTo>
                    <a:lnTo>
                      <a:pt x="34" y="280"/>
                    </a:lnTo>
                    <a:lnTo>
                      <a:pt x="34" y="279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6"/>
                    </a:lnTo>
                    <a:lnTo>
                      <a:pt x="31" y="276"/>
                    </a:lnTo>
                    <a:lnTo>
                      <a:pt x="31" y="275"/>
                    </a:lnTo>
                    <a:lnTo>
                      <a:pt x="33" y="275"/>
                    </a:lnTo>
                    <a:lnTo>
                      <a:pt x="31" y="275"/>
                    </a:lnTo>
                    <a:lnTo>
                      <a:pt x="31" y="274"/>
                    </a:lnTo>
                    <a:lnTo>
                      <a:pt x="30" y="274"/>
                    </a:lnTo>
                    <a:lnTo>
                      <a:pt x="30" y="273"/>
                    </a:lnTo>
                    <a:lnTo>
                      <a:pt x="29" y="273"/>
                    </a:lnTo>
                    <a:lnTo>
                      <a:pt x="27" y="273"/>
                    </a:lnTo>
                    <a:lnTo>
                      <a:pt x="27" y="271"/>
                    </a:lnTo>
                    <a:lnTo>
                      <a:pt x="26" y="271"/>
                    </a:lnTo>
                    <a:lnTo>
                      <a:pt x="26" y="270"/>
                    </a:lnTo>
                    <a:lnTo>
                      <a:pt x="26" y="269"/>
                    </a:lnTo>
                    <a:lnTo>
                      <a:pt x="25" y="269"/>
                    </a:lnTo>
                    <a:lnTo>
                      <a:pt x="25" y="267"/>
                    </a:lnTo>
                    <a:lnTo>
                      <a:pt x="25" y="269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2" y="267"/>
                    </a:lnTo>
                    <a:lnTo>
                      <a:pt x="21" y="267"/>
                    </a:lnTo>
                    <a:lnTo>
                      <a:pt x="20" y="267"/>
                    </a:lnTo>
                    <a:lnTo>
                      <a:pt x="20" y="266"/>
                    </a:lnTo>
                    <a:lnTo>
                      <a:pt x="18" y="266"/>
                    </a:lnTo>
                    <a:lnTo>
                      <a:pt x="18" y="265"/>
                    </a:lnTo>
                    <a:lnTo>
                      <a:pt x="17" y="265"/>
                    </a:lnTo>
                    <a:lnTo>
                      <a:pt x="16" y="265"/>
                    </a:lnTo>
                    <a:lnTo>
                      <a:pt x="16" y="263"/>
                    </a:lnTo>
                    <a:lnTo>
                      <a:pt x="16" y="262"/>
                    </a:lnTo>
                    <a:lnTo>
                      <a:pt x="14" y="262"/>
                    </a:lnTo>
                    <a:lnTo>
                      <a:pt x="13" y="262"/>
                    </a:lnTo>
                    <a:lnTo>
                      <a:pt x="13" y="261"/>
                    </a:lnTo>
                    <a:lnTo>
                      <a:pt x="12" y="261"/>
                    </a:lnTo>
                    <a:lnTo>
                      <a:pt x="10" y="261"/>
                    </a:lnTo>
                    <a:lnTo>
                      <a:pt x="10" y="259"/>
                    </a:lnTo>
                    <a:lnTo>
                      <a:pt x="9" y="259"/>
                    </a:lnTo>
                    <a:lnTo>
                      <a:pt x="9" y="258"/>
                    </a:lnTo>
                    <a:lnTo>
                      <a:pt x="9" y="259"/>
                    </a:lnTo>
                    <a:lnTo>
                      <a:pt x="8" y="259"/>
                    </a:lnTo>
                    <a:lnTo>
                      <a:pt x="6" y="259"/>
                    </a:lnTo>
                    <a:lnTo>
                      <a:pt x="5" y="259"/>
                    </a:lnTo>
                    <a:lnTo>
                      <a:pt x="4" y="259"/>
                    </a:lnTo>
                    <a:lnTo>
                      <a:pt x="4" y="261"/>
                    </a:lnTo>
                    <a:lnTo>
                      <a:pt x="3" y="261"/>
                    </a:lnTo>
                    <a:lnTo>
                      <a:pt x="3" y="259"/>
                    </a:lnTo>
                    <a:lnTo>
                      <a:pt x="3" y="258"/>
                    </a:lnTo>
                    <a:lnTo>
                      <a:pt x="3" y="257"/>
                    </a:lnTo>
                    <a:lnTo>
                      <a:pt x="4" y="257"/>
                    </a:lnTo>
                    <a:lnTo>
                      <a:pt x="4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0" y="256"/>
                    </a:lnTo>
                    <a:lnTo>
                      <a:pt x="1" y="254"/>
                    </a:lnTo>
                    <a:lnTo>
                      <a:pt x="3" y="254"/>
                    </a:lnTo>
                    <a:lnTo>
                      <a:pt x="3" y="253"/>
                    </a:lnTo>
                    <a:lnTo>
                      <a:pt x="4" y="253"/>
                    </a:lnTo>
                    <a:lnTo>
                      <a:pt x="5" y="253"/>
                    </a:lnTo>
                    <a:lnTo>
                      <a:pt x="6" y="253"/>
                    </a:lnTo>
                    <a:lnTo>
                      <a:pt x="8" y="253"/>
                    </a:lnTo>
                    <a:lnTo>
                      <a:pt x="8" y="252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10" y="250"/>
                    </a:lnTo>
                    <a:lnTo>
                      <a:pt x="10" y="249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9" y="246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10" y="246"/>
                    </a:lnTo>
                    <a:lnTo>
                      <a:pt x="9" y="246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4"/>
                    </a:lnTo>
                    <a:lnTo>
                      <a:pt x="8" y="245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5" y="242"/>
                    </a:lnTo>
                    <a:lnTo>
                      <a:pt x="5" y="241"/>
                    </a:lnTo>
                    <a:lnTo>
                      <a:pt x="5" y="240"/>
                    </a:lnTo>
                    <a:lnTo>
                      <a:pt x="6" y="240"/>
                    </a:lnTo>
                    <a:lnTo>
                      <a:pt x="6" y="239"/>
                    </a:lnTo>
                    <a:lnTo>
                      <a:pt x="5" y="239"/>
                    </a:lnTo>
                    <a:lnTo>
                      <a:pt x="5" y="237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6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4" y="233"/>
                    </a:lnTo>
                    <a:lnTo>
                      <a:pt x="4" y="232"/>
                    </a:lnTo>
                    <a:lnTo>
                      <a:pt x="5" y="232"/>
                    </a:lnTo>
                    <a:lnTo>
                      <a:pt x="5" y="231"/>
                    </a:lnTo>
                    <a:lnTo>
                      <a:pt x="6" y="231"/>
                    </a:lnTo>
                    <a:lnTo>
                      <a:pt x="6" y="229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9" y="227"/>
                    </a:lnTo>
                    <a:lnTo>
                      <a:pt x="9" y="225"/>
                    </a:lnTo>
                    <a:lnTo>
                      <a:pt x="10" y="225"/>
                    </a:lnTo>
                    <a:lnTo>
                      <a:pt x="12" y="225"/>
                    </a:lnTo>
                    <a:lnTo>
                      <a:pt x="12" y="224"/>
                    </a:lnTo>
                    <a:lnTo>
                      <a:pt x="10" y="224"/>
                    </a:lnTo>
                    <a:lnTo>
                      <a:pt x="12" y="224"/>
                    </a:lnTo>
                    <a:lnTo>
                      <a:pt x="10" y="223"/>
                    </a:lnTo>
                    <a:lnTo>
                      <a:pt x="12" y="223"/>
                    </a:lnTo>
                    <a:lnTo>
                      <a:pt x="12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8"/>
                    </a:lnTo>
                    <a:lnTo>
                      <a:pt x="10" y="218"/>
                    </a:lnTo>
                    <a:lnTo>
                      <a:pt x="12" y="216"/>
                    </a:lnTo>
                    <a:lnTo>
                      <a:pt x="12" y="218"/>
                    </a:lnTo>
                    <a:lnTo>
                      <a:pt x="12" y="216"/>
                    </a:lnTo>
                    <a:lnTo>
                      <a:pt x="10" y="216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9" y="214"/>
                    </a:lnTo>
                    <a:lnTo>
                      <a:pt x="10" y="214"/>
                    </a:lnTo>
                    <a:lnTo>
                      <a:pt x="12" y="214"/>
                    </a:lnTo>
                    <a:lnTo>
                      <a:pt x="12" y="212"/>
                    </a:lnTo>
                    <a:lnTo>
                      <a:pt x="12" y="211"/>
                    </a:lnTo>
                    <a:lnTo>
                      <a:pt x="13" y="210"/>
                    </a:lnTo>
                    <a:lnTo>
                      <a:pt x="14" y="210"/>
                    </a:lnTo>
                    <a:lnTo>
                      <a:pt x="14" y="208"/>
                    </a:lnTo>
                    <a:lnTo>
                      <a:pt x="13" y="208"/>
                    </a:lnTo>
                    <a:lnTo>
                      <a:pt x="13" y="207"/>
                    </a:lnTo>
                    <a:lnTo>
                      <a:pt x="13" y="206"/>
                    </a:lnTo>
                    <a:lnTo>
                      <a:pt x="12" y="206"/>
                    </a:lnTo>
                    <a:lnTo>
                      <a:pt x="10" y="206"/>
                    </a:lnTo>
                    <a:lnTo>
                      <a:pt x="10" y="204"/>
                    </a:lnTo>
                    <a:lnTo>
                      <a:pt x="10" y="203"/>
                    </a:lnTo>
                    <a:lnTo>
                      <a:pt x="12" y="203"/>
                    </a:lnTo>
                    <a:lnTo>
                      <a:pt x="12" y="202"/>
                    </a:lnTo>
                    <a:lnTo>
                      <a:pt x="10" y="202"/>
                    </a:lnTo>
                    <a:lnTo>
                      <a:pt x="10" y="201"/>
                    </a:lnTo>
                    <a:lnTo>
                      <a:pt x="10" y="199"/>
                    </a:lnTo>
                    <a:lnTo>
                      <a:pt x="9" y="199"/>
                    </a:lnTo>
                    <a:lnTo>
                      <a:pt x="9" y="198"/>
                    </a:lnTo>
                    <a:lnTo>
                      <a:pt x="9" y="199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6" y="198"/>
                    </a:lnTo>
                    <a:lnTo>
                      <a:pt x="6" y="197"/>
                    </a:lnTo>
                    <a:lnTo>
                      <a:pt x="6" y="195"/>
                    </a:lnTo>
                    <a:lnTo>
                      <a:pt x="8" y="195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5" y="189"/>
                    </a:lnTo>
                    <a:lnTo>
                      <a:pt x="5" y="187"/>
                    </a:lnTo>
                    <a:lnTo>
                      <a:pt x="4" y="187"/>
                    </a:lnTo>
                    <a:lnTo>
                      <a:pt x="5" y="187"/>
                    </a:lnTo>
                    <a:lnTo>
                      <a:pt x="5" y="186"/>
                    </a:lnTo>
                    <a:lnTo>
                      <a:pt x="6" y="186"/>
                    </a:lnTo>
                    <a:lnTo>
                      <a:pt x="6" y="185"/>
                    </a:lnTo>
                    <a:lnTo>
                      <a:pt x="6" y="184"/>
                    </a:lnTo>
                    <a:lnTo>
                      <a:pt x="6" y="182"/>
                    </a:lnTo>
                    <a:lnTo>
                      <a:pt x="6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9" y="180"/>
                    </a:lnTo>
                    <a:lnTo>
                      <a:pt x="9" y="178"/>
                    </a:lnTo>
                    <a:lnTo>
                      <a:pt x="9" y="177"/>
                    </a:lnTo>
                    <a:lnTo>
                      <a:pt x="9" y="176"/>
                    </a:lnTo>
                    <a:lnTo>
                      <a:pt x="10" y="174"/>
                    </a:lnTo>
                    <a:lnTo>
                      <a:pt x="9" y="174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5"/>
                    </a:lnTo>
                    <a:lnTo>
                      <a:pt x="9" y="165"/>
                    </a:lnTo>
                    <a:lnTo>
                      <a:pt x="8" y="164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59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3"/>
                    </a:lnTo>
                    <a:lnTo>
                      <a:pt x="10" y="153"/>
                    </a:lnTo>
                    <a:lnTo>
                      <a:pt x="10" y="152"/>
                    </a:lnTo>
                    <a:lnTo>
                      <a:pt x="12" y="152"/>
                    </a:lnTo>
                    <a:lnTo>
                      <a:pt x="12" y="151"/>
                    </a:lnTo>
                    <a:lnTo>
                      <a:pt x="13" y="151"/>
                    </a:lnTo>
                    <a:lnTo>
                      <a:pt x="13" y="150"/>
                    </a:lnTo>
                    <a:lnTo>
                      <a:pt x="14" y="150"/>
                    </a:lnTo>
                    <a:lnTo>
                      <a:pt x="14" y="151"/>
                    </a:lnTo>
                    <a:lnTo>
                      <a:pt x="16" y="151"/>
                    </a:lnTo>
                    <a:lnTo>
                      <a:pt x="16" y="150"/>
                    </a:lnTo>
                    <a:lnTo>
                      <a:pt x="16" y="148"/>
                    </a:lnTo>
                    <a:lnTo>
                      <a:pt x="17" y="148"/>
                    </a:lnTo>
                    <a:lnTo>
                      <a:pt x="18" y="148"/>
                    </a:lnTo>
                    <a:lnTo>
                      <a:pt x="20" y="148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25" y="142"/>
                    </a:lnTo>
                    <a:lnTo>
                      <a:pt x="25" y="140"/>
                    </a:lnTo>
                    <a:lnTo>
                      <a:pt x="26" y="140"/>
                    </a:lnTo>
                    <a:lnTo>
                      <a:pt x="26" y="139"/>
                    </a:lnTo>
                    <a:lnTo>
                      <a:pt x="26" y="138"/>
                    </a:lnTo>
                    <a:lnTo>
                      <a:pt x="27" y="138"/>
                    </a:lnTo>
                    <a:lnTo>
                      <a:pt x="27" y="136"/>
                    </a:lnTo>
                    <a:lnTo>
                      <a:pt x="29" y="136"/>
                    </a:lnTo>
                    <a:lnTo>
                      <a:pt x="27" y="136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9" y="134"/>
                    </a:lnTo>
                    <a:lnTo>
                      <a:pt x="30" y="134"/>
                    </a:lnTo>
                    <a:lnTo>
                      <a:pt x="29" y="133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1" y="131"/>
                    </a:lnTo>
                    <a:lnTo>
                      <a:pt x="33" y="131"/>
                    </a:lnTo>
                    <a:lnTo>
                      <a:pt x="33" y="130"/>
                    </a:lnTo>
                    <a:lnTo>
                      <a:pt x="34" y="130"/>
                    </a:lnTo>
                    <a:lnTo>
                      <a:pt x="34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7"/>
                    </a:lnTo>
                    <a:lnTo>
                      <a:pt x="38" y="127"/>
                    </a:lnTo>
                    <a:lnTo>
                      <a:pt x="38" y="126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1" y="125"/>
                    </a:lnTo>
                    <a:lnTo>
                      <a:pt x="41" y="123"/>
                    </a:lnTo>
                    <a:lnTo>
                      <a:pt x="39" y="123"/>
                    </a:lnTo>
                    <a:lnTo>
                      <a:pt x="39" y="122"/>
                    </a:lnTo>
                    <a:lnTo>
                      <a:pt x="39" y="121"/>
                    </a:lnTo>
                    <a:lnTo>
                      <a:pt x="39" y="119"/>
                    </a:lnTo>
                    <a:lnTo>
                      <a:pt x="41" y="119"/>
                    </a:lnTo>
                    <a:lnTo>
                      <a:pt x="41" y="118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1" y="114"/>
                    </a:lnTo>
                    <a:lnTo>
                      <a:pt x="41" y="113"/>
                    </a:lnTo>
                    <a:lnTo>
                      <a:pt x="42" y="113"/>
                    </a:lnTo>
                    <a:lnTo>
                      <a:pt x="42" y="112"/>
                    </a:lnTo>
                    <a:lnTo>
                      <a:pt x="42" y="110"/>
                    </a:lnTo>
                    <a:lnTo>
                      <a:pt x="43" y="109"/>
                    </a:lnTo>
                    <a:lnTo>
                      <a:pt x="44" y="109"/>
                    </a:lnTo>
                    <a:lnTo>
                      <a:pt x="44" y="108"/>
                    </a:lnTo>
                    <a:lnTo>
                      <a:pt x="46" y="108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8" y="105"/>
                    </a:lnTo>
                    <a:lnTo>
                      <a:pt x="50" y="105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1" y="102"/>
                    </a:lnTo>
                    <a:lnTo>
                      <a:pt x="52" y="102"/>
                    </a:lnTo>
                    <a:lnTo>
                      <a:pt x="54" y="102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6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1"/>
                    </a:lnTo>
                    <a:lnTo>
                      <a:pt x="59" y="101"/>
                    </a:lnTo>
                    <a:lnTo>
                      <a:pt x="60" y="101"/>
                    </a:lnTo>
                    <a:lnTo>
                      <a:pt x="60" y="100"/>
                    </a:lnTo>
                    <a:lnTo>
                      <a:pt x="61" y="100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3" y="97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4" y="95"/>
                    </a:lnTo>
                    <a:lnTo>
                      <a:pt x="64" y="93"/>
                    </a:lnTo>
                    <a:lnTo>
                      <a:pt x="64" y="92"/>
                    </a:lnTo>
                    <a:lnTo>
                      <a:pt x="64" y="91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67" y="88"/>
                    </a:lnTo>
                    <a:lnTo>
                      <a:pt x="68" y="88"/>
                    </a:lnTo>
                    <a:lnTo>
                      <a:pt x="69" y="88"/>
                    </a:lnTo>
                    <a:lnTo>
                      <a:pt x="69" y="89"/>
                    </a:lnTo>
                    <a:lnTo>
                      <a:pt x="71" y="89"/>
                    </a:lnTo>
                    <a:lnTo>
                      <a:pt x="71" y="88"/>
                    </a:lnTo>
                    <a:lnTo>
                      <a:pt x="72" y="88"/>
                    </a:lnTo>
                    <a:lnTo>
                      <a:pt x="73" y="88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7" y="88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8" y="88"/>
                    </a:lnTo>
                    <a:lnTo>
                      <a:pt x="78" y="87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4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4" y="83"/>
                    </a:lnTo>
                    <a:lnTo>
                      <a:pt x="85" y="83"/>
                    </a:lnTo>
                    <a:lnTo>
                      <a:pt x="86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8" y="80"/>
                    </a:lnTo>
                    <a:lnTo>
                      <a:pt x="89" y="80"/>
                    </a:lnTo>
                    <a:lnTo>
                      <a:pt x="89" y="79"/>
                    </a:lnTo>
                    <a:lnTo>
                      <a:pt x="89" y="78"/>
                    </a:lnTo>
                    <a:lnTo>
                      <a:pt x="90" y="78"/>
                    </a:lnTo>
                    <a:lnTo>
                      <a:pt x="90" y="76"/>
                    </a:lnTo>
                    <a:lnTo>
                      <a:pt x="92" y="75"/>
                    </a:lnTo>
                    <a:lnTo>
                      <a:pt x="93" y="75"/>
                    </a:lnTo>
                    <a:lnTo>
                      <a:pt x="93" y="74"/>
                    </a:lnTo>
                    <a:lnTo>
                      <a:pt x="94" y="74"/>
                    </a:lnTo>
                    <a:lnTo>
                      <a:pt x="95" y="74"/>
                    </a:lnTo>
                    <a:lnTo>
                      <a:pt x="95" y="75"/>
                    </a:lnTo>
                    <a:lnTo>
                      <a:pt x="97" y="74"/>
                    </a:lnTo>
                    <a:lnTo>
                      <a:pt x="98" y="74"/>
                    </a:lnTo>
                    <a:lnTo>
                      <a:pt x="99" y="74"/>
                    </a:lnTo>
                    <a:lnTo>
                      <a:pt x="99" y="75"/>
                    </a:lnTo>
                    <a:lnTo>
                      <a:pt x="101" y="75"/>
                    </a:lnTo>
                    <a:lnTo>
                      <a:pt x="102" y="75"/>
                    </a:lnTo>
                    <a:lnTo>
                      <a:pt x="102" y="74"/>
                    </a:lnTo>
                    <a:lnTo>
                      <a:pt x="102" y="72"/>
                    </a:lnTo>
                    <a:lnTo>
                      <a:pt x="102" y="71"/>
                    </a:lnTo>
                    <a:lnTo>
                      <a:pt x="102" y="70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2" y="66"/>
                    </a:lnTo>
                    <a:lnTo>
                      <a:pt x="102" y="64"/>
                    </a:lnTo>
                    <a:lnTo>
                      <a:pt x="102" y="63"/>
                    </a:lnTo>
                    <a:lnTo>
                      <a:pt x="103" y="63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1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0" y="59"/>
                    </a:lnTo>
                    <a:lnTo>
                      <a:pt x="110" y="58"/>
                    </a:lnTo>
                    <a:lnTo>
                      <a:pt x="110" y="57"/>
                    </a:lnTo>
                    <a:lnTo>
                      <a:pt x="111" y="57"/>
                    </a:lnTo>
                    <a:lnTo>
                      <a:pt x="115" y="57"/>
                    </a:lnTo>
                    <a:lnTo>
                      <a:pt x="116" y="57"/>
                    </a:lnTo>
                    <a:lnTo>
                      <a:pt x="119" y="57"/>
                    </a:lnTo>
                    <a:lnTo>
                      <a:pt x="122" y="57"/>
                    </a:lnTo>
                    <a:lnTo>
                      <a:pt x="124" y="57"/>
                    </a:lnTo>
                    <a:lnTo>
                      <a:pt x="126" y="58"/>
                    </a:lnTo>
                    <a:lnTo>
                      <a:pt x="128" y="58"/>
                    </a:lnTo>
                    <a:lnTo>
                      <a:pt x="130" y="58"/>
                    </a:lnTo>
                    <a:lnTo>
                      <a:pt x="131" y="58"/>
                    </a:lnTo>
                    <a:lnTo>
                      <a:pt x="132" y="58"/>
                    </a:lnTo>
                    <a:lnTo>
                      <a:pt x="132" y="61"/>
                    </a:lnTo>
                    <a:lnTo>
                      <a:pt x="133" y="62"/>
                    </a:lnTo>
                    <a:lnTo>
                      <a:pt x="132" y="62"/>
                    </a:lnTo>
                    <a:lnTo>
                      <a:pt x="132" y="67"/>
                    </a:lnTo>
                    <a:lnTo>
                      <a:pt x="132" y="71"/>
                    </a:lnTo>
                    <a:lnTo>
                      <a:pt x="132" y="75"/>
                    </a:lnTo>
                    <a:lnTo>
                      <a:pt x="132" y="79"/>
                    </a:lnTo>
                    <a:lnTo>
                      <a:pt x="132" y="80"/>
                    </a:lnTo>
                    <a:lnTo>
                      <a:pt x="132" y="81"/>
                    </a:lnTo>
                    <a:lnTo>
                      <a:pt x="132" y="83"/>
                    </a:lnTo>
                    <a:lnTo>
                      <a:pt x="132" y="88"/>
                    </a:lnTo>
                    <a:lnTo>
                      <a:pt x="132" y="89"/>
                    </a:lnTo>
                    <a:lnTo>
                      <a:pt x="132" y="91"/>
                    </a:lnTo>
                    <a:lnTo>
                      <a:pt x="133" y="91"/>
                    </a:lnTo>
                    <a:lnTo>
                      <a:pt x="135" y="91"/>
                    </a:lnTo>
                    <a:lnTo>
                      <a:pt x="136" y="91"/>
                    </a:lnTo>
                    <a:lnTo>
                      <a:pt x="137" y="91"/>
                    </a:lnTo>
                    <a:lnTo>
                      <a:pt x="137" y="89"/>
                    </a:lnTo>
                    <a:lnTo>
                      <a:pt x="139" y="89"/>
                    </a:lnTo>
                    <a:lnTo>
                      <a:pt x="140" y="89"/>
                    </a:lnTo>
                    <a:lnTo>
                      <a:pt x="141" y="89"/>
                    </a:lnTo>
                    <a:lnTo>
                      <a:pt x="143" y="89"/>
                    </a:lnTo>
                    <a:lnTo>
                      <a:pt x="144" y="91"/>
                    </a:lnTo>
                    <a:lnTo>
                      <a:pt x="144" y="89"/>
                    </a:lnTo>
                    <a:lnTo>
                      <a:pt x="145" y="89"/>
                    </a:lnTo>
                    <a:lnTo>
                      <a:pt x="147" y="88"/>
                    </a:lnTo>
                    <a:lnTo>
                      <a:pt x="148" y="88"/>
                    </a:lnTo>
                    <a:lnTo>
                      <a:pt x="150" y="89"/>
                    </a:lnTo>
                    <a:lnTo>
                      <a:pt x="153" y="91"/>
                    </a:lnTo>
                    <a:lnTo>
                      <a:pt x="154" y="92"/>
                    </a:lnTo>
                    <a:lnTo>
                      <a:pt x="157" y="93"/>
                    </a:lnTo>
                    <a:lnTo>
                      <a:pt x="158" y="93"/>
                    </a:lnTo>
                    <a:lnTo>
                      <a:pt x="158" y="95"/>
                    </a:lnTo>
                    <a:lnTo>
                      <a:pt x="160" y="95"/>
                    </a:lnTo>
                    <a:lnTo>
                      <a:pt x="161" y="96"/>
                    </a:lnTo>
                    <a:lnTo>
                      <a:pt x="162" y="96"/>
                    </a:lnTo>
                    <a:lnTo>
                      <a:pt x="162" y="97"/>
                    </a:lnTo>
                    <a:lnTo>
                      <a:pt x="164" y="97"/>
                    </a:lnTo>
                    <a:lnTo>
                      <a:pt x="160" y="100"/>
                    </a:lnTo>
                    <a:lnTo>
                      <a:pt x="158" y="101"/>
                    </a:lnTo>
                    <a:lnTo>
                      <a:pt x="153" y="104"/>
                    </a:lnTo>
                    <a:lnTo>
                      <a:pt x="150" y="105"/>
                    </a:lnTo>
                    <a:lnTo>
                      <a:pt x="158" y="105"/>
                    </a:lnTo>
                    <a:lnTo>
                      <a:pt x="162" y="104"/>
                    </a:lnTo>
                    <a:lnTo>
                      <a:pt x="164" y="104"/>
                    </a:lnTo>
                    <a:lnTo>
                      <a:pt x="165" y="104"/>
                    </a:lnTo>
                    <a:lnTo>
                      <a:pt x="166" y="102"/>
                    </a:lnTo>
                    <a:lnTo>
                      <a:pt x="169" y="102"/>
                    </a:lnTo>
                    <a:lnTo>
                      <a:pt x="171" y="102"/>
                    </a:lnTo>
                    <a:lnTo>
                      <a:pt x="173" y="101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7" y="100"/>
                    </a:lnTo>
                    <a:lnTo>
                      <a:pt x="177" y="98"/>
                    </a:lnTo>
                    <a:lnTo>
                      <a:pt x="177" y="97"/>
                    </a:lnTo>
                    <a:lnTo>
                      <a:pt x="175" y="97"/>
                    </a:lnTo>
                    <a:lnTo>
                      <a:pt x="177" y="96"/>
                    </a:lnTo>
                    <a:lnTo>
                      <a:pt x="178" y="95"/>
                    </a:lnTo>
                    <a:lnTo>
                      <a:pt x="181" y="93"/>
                    </a:lnTo>
                    <a:lnTo>
                      <a:pt x="181" y="92"/>
                    </a:lnTo>
                    <a:lnTo>
                      <a:pt x="182" y="92"/>
                    </a:lnTo>
                    <a:lnTo>
                      <a:pt x="182" y="93"/>
                    </a:lnTo>
                    <a:lnTo>
                      <a:pt x="182" y="92"/>
                    </a:lnTo>
                    <a:lnTo>
                      <a:pt x="183" y="92"/>
                    </a:lnTo>
                    <a:lnTo>
                      <a:pt x="183" y="93"/>
                    </a:lnTo>
                    <a:lnTo>
                      <a:pt x="185" y="93"/>
                    </a:lnTo>
                    <a:lnTo>
                      <a:pt x="186" y="93"/>
                    </a:lnTo>
                    <a:lnTo>
                      <a:pt x="186" y="95"/>
                    </a:lnTo>
                    <a:lnTo>
                      <a:pt x="187" y="95"/>
                    </a:lnTo>
                    <a:lnTo>
                      <a:pt x="187" y="93"/>
                    </a:lnTo>
                    <a:lnTo>
                      <a:pt x="188" y="93"/>
                    </a:lnTo>
                    <a:lnTo>
                      <a:pt x="190" y="93"/>
                    </a:lnTo>
                    <a:lnTo>
                      <a:pt x="190" y="95"/>
                    </a:lnTo>
                    <a:lnTo>
                      <a:pt x="191" y="95"/>
                    </a:lnTo>
                    <a:lnTo>
                      <a:pt x="190" y="96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7" y="98"/>
                    </a:lnTo>
                    <a:lnTo>
                      <a:pt x="188" y="98"/>
                    </a:lnTo>
                    <a:lnTo>
                      <a:pt x="188" y="100"/>
                    </a:lnTo>
                    <a:lnTo>
                      <a:pt x="190" y="100"/>
                    </a:lnTo>
                    <a:lnTo>
                      <a:pt x="191" y="100"/>
                    </a:lnTo>
                    <a:lnTo>
                      <a:pt x="191" y="101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4" y="100"/>
                    </a:lnTo>
                    <a:lnTo>
                      <a:pt x="195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1"/>
                    </a:lnTo>
                    <a:lnTo>
                      <a:pt x="198" y="101"/>
                    </a:lnTo>
                    <a:lnTo>
                      <a:pt x="198" y="102"/>
                    </a:lnTo>
                    <a:lnTo>
                      <a:pt x="199" y="102"/>
                    </a:lnTo>
                    <a:lnTo>
                      <a:pt x="199" y="101"/>
                    </a:lnTo>
                    <a:lnTo>
                      <a:pt x="200" y="101"/>
                    </a:lnTo>
                    <a:lnTo>
                      <a:pt x="200" y="100"/>
                    </a:lnTo>
                    <a:lnTo>
                      <a:pt x="200" y="98"/>
                    </a:lnTo>
                    <a:lnTo>
                      <a:pt x="200" y="97"/>
                    </a:lnTo>
                    <a:lnTo>
                      <a:pt x="199" y="97"/>
                    </a:lnTo>
                    <a:lnTo>
                      <a:pt x="199" y="96"/>
                    </a:lnTo>
                    <a:lnTo>
                      <a:pt x="198" y="96"/>
                    </a:lnTo>
                    <a:lnTo>
                      <a:pt x="198" y="95"/>
                    </a:lnTo>
                    <a:lnTo>
                      <a:pt x="199" y="95"/>
                    </a:lnTo>
                    <a:lnTo>
                      <a:pt x="199" y="93"/>
                    </a:lnTo>
                    <a:lnTo>
                      <a:pt x="198" y="93"/>
                    </a:lnTo>
                    <a:lnTo>
                      <a:pt x="199" y="93"/>
                    </a:lnTo>
                    <a:lnTo>
                      <a:pt x="199" y="92"/>
                    </a:lnTo>
                    <a:lnTo>
                      <a:pt x="200" y="93"/>
                    </a:lnTo>
                    <a:lnTo>
                      <a:pt x="200" y="92"/>
                    </a:lnTo>
                    <a:lnTo>
                      <a:pt x="200" y="91"/>
                    </a:lnTo>
                    <a:lnTo>
                      <a:pt x="202" y="91"/>
                    </a:lnTo>
                    <a:lnTo>
                      <a:pt x="202" y="89"/>
                    </a:lnTo>
                    <a:lnTo>
                      <a:pt x="200" y="89"/>
                    </a:lnTo>
                    <a:lnTo>
                      <a:pt x="202" y="89"/>
                    </a:lnTo>
                    <a:lnTo>
                      <a:pt x="202" y="88"/>
                    </a:lnTo>
                    <a:lnTo>
                      <a:pt x="203" y="88"/>
                    </a:lnTo>
                    <a:lnTo>
                      <a:pt x="202" y="88"/>
                    </a:lnTo>
                    <a:lnTo>
                      <a:pt x="202" y="87"/>
                    </a:lnTo>
                    <a:lnTo>
                      <a:pt x="200" y="87"/>
                    </a:lnTo>
                    <a:lnTo>
                      <a:pt x="199" y="87"/>
                    </a:lnTo>
                    <a:lnTo>
                      <a:pt x="199" y="85"/>
                    </a:lnTo>
                    <a:lnTo>
                      <a:pt x="198" y="85"/>
                    </a:lnTo>
                    <a:lnTo>
                      <a:pt x="196" y="85"/>
                    </a:lnTo>
                    <a:lnTo>
                      <a:pt x="198" y="85"/>
                    </a:lnTo>
                    <a:lnTo>
                      <a:pt x="198" y="84"/>
                    </a:lnTo>
                    <a:lnTo>
                      <a:pt x="196" y="84"/>
                    </a:lnTo>
                    <a:lnTo>
                      <a:pt x="196" y="83"/>
                    </a:lnTo>
                    <a:lnTo>
                      <a:pt x="195" y="83"/>
                    </a:lnTo>
                    <a:lnTo>
                      <a:pt x="195" y="81"/>
                    </a:lnTo>
                    <a:lnTo>
                      <a:pt x="194" y="80"/>
                    </a:lnTo>
                    <a:lnTo>
                      <a:pt x="192" y="79"/>
                    </a:lnTo>
                    <a:lnTo>
                      <a:pt x="191" y="79"/>
                    </a:lnTo>
                    <a:lnTo>
                      <a:pt x="190" y="78"/>
                    </a:lnTo>
                    <a:lnTo>
                      <a:pt x="188" y="78"/>
                    </a:lnTo>
                    <a:lnTo>
                      <a:pt x="188" y="76"/>
                    </a:lnTo>
                    <a:lnTo>
                      <a:pt x="185" y="75"/>
                    </a:lnTo>
                    <a:lnTo>
                      <a:pt x="185" y="74"/>
                    </a:lnTo>
                    <a:lnTo>
                      <a:pt x="183" y="74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3" y="68"/>
                    </a:lnTo>
                    <a:lnTo>
                      <a:pt x="183" y="67"/>
                    </a:lnTo>
                    <a:lnTo>
                      <a:pt x="183" y="66"/>
                    </a:lnTo>
                    <a:lnTo>
                      <a:pt x="183" y="64"/>
                    </a:lnTo>
                    <a:lnTo>
                      <a:pt x="185" y="64"/>
                    </a:lnTo>
                    <a:lnTo>
                      <a:pt x="185" y="63"/>
                    </a:lnTo>
                    <a:lnTo>
                      <a:pt x="185" y="62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86" y="59"/>
                    </a:lnTo>
                    <a:lnTo>
                      <a:pt x="186" y="58"/>
                    </a:lnTo>
                    <a:lnTo>
                      <a:pt x="187" y="58"/>
                    </a:lnTo>
                    <a:lnTo>
                      <a:pt x="187" y="57"/>
                    </a:lnTo>
                    <a:lnTo>
                      <a:pt x="188" y="57"/>
                    </a:lnTo>
                    <a:lnTo>
                      <a:pt x="190" y="55"/>
                    </a:lnTo>
                    <a:lnTo>
                      <a:pt x="190" y="54"/>
                    </a:lnTo>
                    <a:lnTo>
                      <a:pt x="190" y="55"/>
                    </a:lnTo>
                    <a:lnTo>
                      <a:pt x="191" y="55"/>
                    </a:lnTo>
                    <a:lnTo>
                      <a:pt x="192" y="55"/>
                    </a:lnTo>
                    <a:lnTo>
                      <a:pt x="192" y="57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9" y="57"/>
                    </a:lnTo>
                    <a:lnTo>
                      <a:pt x="200" y="55"/>
                    </a:lnTo>
                    <a:lnTo>
                      <a:pt x="200" y="57"/>
                    </a:lnTo>
                    <a:lnTo>
                      <a:pt x="202" y="57"/>
                    </a:lnTo>
                    <a:lnTo>
                      <a:pt x="202" y="58"/>
                    </a:lnTo>
                    <a:lnTo>
                      <a:pt x="202" y="59"/>
                    </a:lnTo>
                    <a:lnTo>
                      <a:pt x="203" y="59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4" y="57"/>
                    </a:lnTo>
                    <a:lnTo>
                      <a:pt x="205" y="57"/>
                    </a:lnTo>
                    <a:lnTo>
                      <a:pt x="205" y="55"/>
                    </a:lnTo>
                    <a:lnTo>
                      <a:pt x="205" y="54"/>
                    </a:lnTo>
                    <a:lnTo>
                      <a:pt x="205" y="53"/>
                    </a:lnTo>
                    <a:lnTo>
                      <a:pt x="204" y="53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7" y="54"/>
                    </a:lnTo>
                    <a:lnTo>
                      <a:pt x="208" y="54"/>
                    </a:lnTo>
                    <a:lnTo>
                      <a:pt x="209" y="54"/>
                    </a:lnTo>
                    <a:lnTo>
                      <a:pt x="208" y="54"/>
                    </a:lnTo>
                    <a:lnTo>
                      <a:pt x="208" y="53"/>
                    </a:lnTo>
                    <a:lnTo>
                      <a:pt x="208" y="51"/>
                    </a:lnTo>
                    <a:lnTo>
                      <a:pt x="209" y="51"/>
                    </a:lnTo>
                    <a:lnTo>
                      <a:pt x="209" y="53"/>
                    </a:lnTo>
                    <a:lnTo>
                      <a:pt x="211" y="53"/>
                    </a:lnTo>
                    <a:lnTo>
                      <a:pt x="211" y="51"/>
                    </a:lnTo>
                    <a:lnTo>
                      <a:pt x="209" y="51"/>
                    </a:lnTo>
                    <a:lnTo>
                      <a:pt x="209" y="50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9" y="47"/>
                    </a:lnTo>
                    <a:lnTo>
                      <a:pt x="211" y="47"/>
                    </a:lnTo>
                    <a:lnTo>
                      <a:pt x="211" y="46"/>
                    </a:lnTo>
                    <a:lnTo>
                      <a:pt x="211" y="45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5"/>
                    </a:lnTo>
                    <a:lnTo>
                      <a:pt x="211" y="45"/>
                    </a:lnTo>
                    <a:lnTo>
                      <a:pt x="211" y="43"/>
                    </a:lnTo>
                    <a:lnTo>
                      <a:pt x="209" y="43"/>
                    </a:lnTo>
                    <a:lnTo>
                      <a:pt x="209" y="42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2" y="41"/>
                    </a:lnTo>
                    <a:lnTo>
                      <a:pt x="213" y="41"/>
                    </a:lnTo>
                    <a:lnTo>
                      <a:pt x="213" y="40"/>
                    </a:lnTo>
                    <a:lnTo>
                      <a:pt x="215" y="40"/>
                    </a:lnTo>
                    <a:lnTo>
                      <a:pt x="216" y="40"/>
                    </a:lnTo>
                    <a:lnTo>
                      <a:pt x="217" y="40"/>
                    </a:lnTo>
                    <a:lnTo>
                      <a:pt x="217" y="38"/>
                    </a:lnTo>
                    <a:lnTo>
                      <a:pt x="219" y="38"/>
                    </a:lnTo>
                    <a:lnTo>
                      <a:pt x="217" y="38"/>
                    </a:lnTo>
                    <a:lnTo>
                      <a:pt x="217" y="37"/>
                    </a:lnTo>
                    <a:lnTo>
                      <a:pt x="219" y="37"/>
                    </a:lnTo>
                    <a:lnTo>
                      <a:pt x="219" y="36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21" y="34"/>
                    </a:lnTo>
                    <a:lnTo>
                      <a:pt x="222" y="34"/>
                    </a:lnTo>
                    <a:lnTo>
                      <a:pt x="224" y="34"/>
                    </a:lnTo>
                    <a:lnTo>
                      <a:pt x="224" y="33"/>
                    </a:lnTo>
                    <a:lnTo>
                      <a:pt x="225" y="33"/>
                    </a:lnTo>
                    <a:lnTo>
                      <a:pt x="225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6" y="32"/>
                    </a:lnTo>
                    <a:lnTo>
                      <a:pt x="228" y="32"/>
                    </a:lnTo>
                    <a:lnTo>
                      <a:pt x="226" y="32"/>
                    </a:lnTo>
                    <a:lnTo>
                      <a:pt x="226" y="30"/>
                    </a:lnTo>
                    <a:lnTo>
                      <a:pt x="226" y="29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9" y="28"/>
                    </a:lnTo>
                    <a:lnTo>
                      <a:pt x="229" y="29"/>
                    </a:lnTo>
                    <a:lnTo>
                      <a:pt x="229" y="28"/>
                    </a:lnTo>
                    <a:lnTo>
                      <a:pt x="230" y="28"/>
                    </a:lnTo>
                    <a:lnTo>
                      <a:pt x="232" y="28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4" y="26"/>
                    </a:lnTo>
                    <a:lnTo>
                      <a:pt x="234" y="28"/>
                    </a:lnTo>
                    <a:lnTo>
                      <a:pt x="234" y="26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7" y="25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3" y="24"/>
                    </a:lnTo>
                    <a:lnTo>
                      <a:pt x="245" y="24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7" y="23"/>
                    </a:lnTo>
                    <a:lnTo>
                      <a:pt x="247" y="21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50" y="17"/>
                    </a:lnTo>
                    <a:lnTo>
                      <a:pt x="249" y="17"/>
                    </a:lnTo>
                    <a:lnTo>
                      <a:pt x="250" y="16"/>
                    </a:lnTo>
                    <a:lnTo>
                      <a:pt x="250" y="15"/>
                    </a:lnTo>
                    <a:lnTo>
                      <a:pt x="250" y="13"/>
                    </a:lnTo>
                    <a:lnTo>
                      <a:pt x="250" y="12"/>
                    </a:lnTo>
                    <a:lnTo>
                      <a:pt x="251" y="12"/>
                    </a:lnTo>
                    <a:lnTo>
                      <a:pt x="251" y="11"/>
                    </a:lnTo>
                    <a:lnTo>
                      <a:pt x="251" y="9"/>
                    </a:lnTo>
                    <a:lnTo>
                      <a:pt x="253" y="9"/>
                    </a:lnTo>
                    <a:lnTo>
                      <a:pt x="254" y="9"/>
                    </a:lnTo>
                    <a:lnTo>
                      <a:pt x="254" y="8"/>
                    </a:lnTo>
                    <a:lnTo>
                      <a:pt x="255" y="8"/>
                    </a:lnTo>
                    <a:lnTo>
                      <a:pt x="255" y="7"/>
                    </a:lnTo>
                    <a:lnTo>
                      <a:pt x="255" y="6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4" y="3"/>
                    </a:lnTo>
                    <a:lnTo>
                      <a:pt x="254" y="2"/>
                    </a:lnTo>
                    <a:lnTo>
                      <a:pt x="255" y="2"/>
                    </a:lnTo>
                    <a:lnTo>
                      <a:pt x="254" y="0"/>
                    </a:lnTo>
                    <a:lnTo>
                      <a:pt x="255" y="0"/>
                    </a:lnTo>
                    <a:lnTo>
                      <a:pt x="255" y="2"/>
                    </a:lnTo>
                    <a:lnTo>
                      <a:pt x="258" y="4"/>
                    </a:lnTo>
                    <a:lnTo>
                      <a:pt x="260" y="7"/>
                    </a:lnTo>
                    <a:lnTo>
                      <a:pt x="262" y="8"/>
                    </a:lnTo>
                    <a:lnTo>
                      <a:pt x="263" y="9"/>
                    </a:lnTo>
                    <a:lnTo>
                      <a:pt x="264" y="11"/>
                    </a:lnTo>
                    <a:lnTo>
                      <a:pt x="267" y="13"/>
                    </a:lnTo>
                    <a:lnTo>
                      <a:pt x="268" y="16"/>
                    </a:lnTo>
                    <a:lnTo>
                      <a:pt x="268" y="17"/>
                    </a:lnTo>
                    <a:lnTo>
                      <a:pt x="270" y="19"/>
                    </a:lnTo>
                    <a:lnTo>
                      <a:pt x="271" y="19"/>
                    </a:lnTo>
                    <a:lnTo>
                      <a:pt x="272" y="21"/>
                    </a:lnTo>
                    <a:lnTo>
                      <a:pt x="275" y="24"/>
                    </a:lnTo>
                    <a:lnTo>
                      <a:pt x="275" y="25"/>
                    </a:lnTo>
                    <a:lnTo>
                      <a:pt x="276" y="25"/>
                    </a:lnTo>
                    <a:lnTo>
                      <a:pt x="277" y="26"/>
                    </a:lnTo>
                    <a:lnTo>
                      <a:pt x="279" y="26"/>
                    </a:lnTo>
                    <a:lnTo>
                      <a:pt x="280" y="26"/>
                    </a:lnTo>
                    <a:lnTo>
                      <a:pt x="281" y="26"/>
                    </a:lnTo>
                    <a:lnTo>
                      <a:pt x="281" y="28"/>
                    </a:lnTo>
                    <a:lnTo>
                      <a:pt x="281" y="29"/>
                    </a:lnTo>
                    <a:lnTo>
                      <a:pt x="283" y="29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5" y="30"/>
                    </a:lnTo>
                    <a:lnTo>
                      <a:pt x="285" y="32"/>
                    </a:lnTo>
                    <a:lnTo>
                      <a:pt x="287" y="30"/>
                    </a:lnTo>
                    <a:lnTo>
                      <a:pt x="288" y="30"/>
                    </a:lnTo>
                    <a:lnTo>
                      <a:pt x="289" y="30"/>
                    </a:lnTo>
                    <a:lnTo>
                      <a:pt x="289" y="29"/>
                    </a:lnTo>
                    <a:lnTo>
                      <a:pt x="291" y="29"/>
                    </a:lnTo>
                    <a:lnTo>
                      <a:pt x="292" y="29"/>
                    </a:lnTo>
                    <a:lnTo>
                      <a:pt x="293" y="29"/>
                    </a:lnTo>
                    <a:lnTo>
                      <a:pt x="293" y="28"/>
                    </a:lnTo>
                    <a:lnTo>
                      <a:pt x="294" y="28"/>
                    </a:lnTo>
                    <a:lnTo>
                      <a:pt x="294" y="29"/>
                    </a:lnTo>
                    <a:lnTo>
                      <a:pt x="294" y="28"/>
                    </a:lnTo>
                    <a:lnTo>
                      <a:pt x="296" y="28"/>
                    </a:lnTo>
                    <a:lnTo>
                      <a:pt x="297" y="28"/>
                    </a:lnTo>
                    <a:lnTo>
                      <a:pt x="298" y="26"/>
                    </a:lnTo>
                    <a:lnTo>
                      <a:pt x="300" y="26"/>
                    </a:lnTo>
                    <a:lnTo>
                      <a:pt x="301" y="26"/>
                    </a:lnTo>
                    <a:lnTo>
                      <a:pt x="301" y="28"/>
                    </a:lnTo>
                    <a:lnTo>
                      <a:pt x="302" y="28"/>
                    </a:lnTo>
                    <a:lnTo>
                      <a:pt x="304" y="28"/>
                    </a:lnTo>
                    <a:lnTo>
                      <a:pt x="306" y="33"/>
                    </a:lnTo>
                    <a:lnTo>
                      <a:pt x="308" y="33"/>
                    </a:lnTo>
                    <a:lnTo>
                      <a:pt x="308" y="34"/>
                    </a:lnTo>
                    <a:lnTo>
                      <a:pt x="309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4" y="36"/>
                    </a:lnTo>
                    <a:lnTo>
                      <a:pt x="315" y="37"/>
                    </a:lnTo>
                    <a:lnTo>
                      <a:pt x="315" y="38"/>
                    </a:lnTo>
                    <a:lnTo>
                      <a:pt x="315" y="40"/>
                    </a:lnTo>
                    <a:lnTo>
                      <a:pt x="317" y="42"/>
                    </a:lnTo>
                    <a:lnTo>
                      <a:pt x="317" y="45"/>
                    </a:lnTo>
                    <a:lnTo>
                      <a:pt x="319" y="46"/>
                    </a:lnTo>
                    <a:lnTo>
                      <a:pt x="321" y="45"/>
                    </a:lnTo>
                    <a:lnTo>
                      <a:pt x="322" y="45"/>
                    </a:lnTo>
                    <a:lnTo>
                      <a:pt x="323" y="45"/>
                    </a:lnTo>
                    <a:lnTo>
                      <a:pt x="325" y="45"/>
                    </a:lnTo>
                    <a:lnTo>
                      <a:pt x="326" y="45"/>
                    </a:lnTo>
                    <a:lnTo>
                      <a:pt x="327" y="45"/>
                    </a:lnTo>
                    <a:lnTo>
                      <a:pt x="327" y="46"/>
                    </a:lnTo>
                    <a:lnTo>
                      <a:pt x="329" y="46"/>
                    </a:lnTo>
                    <a:lnTo>
                      <a:pt x="330" y="47"/>
                    </a:lnTo>
                    <a:lnTo>
                      <a:pt x="331" y="49"/>
                    </a:lnTo>
                    <a:lnTo>
                      <a:pt x="332" y="49"/>
                    </a:lnTo>
                    <a:lnTo>
                      <a:pt x="334" y="49"/>
                    </a:lnTo>
                    <a:lnTo>
                      <a:pt x="334" y="47"/>
                    </a:lnTo>
                    <a:lnTo>
                      <a:pt x="335" y="47"/>
                    </a:lnTo>
                    <a:lnTo>
                      <a:pt x="336" y="47"/>
                    </a:lnTo>
                    <a:lnTo>
                      <a:pt x="336" y="46"/>
                    </a:lnTo>
                    <a:lnTo>
                      <a:pt x="338" y="46"/>
                    </a:lnTo>
                    <a:lnTo>
                      <a:pt x="339" y="45"/>
                    </a:lnTo>
                    <a:lnTo>
                      <a:pt x="340" y="45"/>
                    </a:lnTo>
                    <a:lnTo>
                      <a:pt x="342" y="45"/>
                    </a:lnTo>
                    <a:lnTo>
                      <a:pt x="343" y="45"/>
                    </a:lnTo>
                    <a:lnTo>
                      <a:pt x="343" y="43"/>
                    </a:lnTo>
                    <a:lnTo>
                      <a:pt x="344" y="43"/>
                    </a:lnTo>
                    <a:lnTo>
                      <a:pt x="346" y="43"/>
                    </a:lnTo>
                    <a:lnTo>
                      <a:pt x="346" y="42"/>
                    </a:lnTo>
                    <a:lnTo>
                      <a:pt x="347" y="42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49" y="41"/>
                    </a:lnTo>
                    <a:lnTo>
                      <a:pt x="351" y="41"/>
                    </a:lnTo>
                    <a:lnTo>
                      <a:pt x="352" y="41"/>
                    </a:lnTo>
                    <a:lnTo>
                      <a:pt x="353" y="41"/>
                    </a:lnTo>
                    <a:lnTo>
                      <a:pt x="355" y="41"/>
                    </a:lnTo>
                    <a:lnTo>
                      <a:pt x="355" y="42"/>
                    </a:lnTo>
                    <a:lnTo>
                      <a:pt x="356" y="42"/>
                    </a:lnTo>
                    <a:lnTo>
                      <a:pt x="356" y="43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9" y="46"/>
                    </a:lnTo>
                    <a:lnTo>
                      <a:pt x="359" y="47"/>
                    </a:lnTo>
                    <a:lnTo>
                      <a:pt x="360" y="47"/>
                    </a:lnTo>
                    <a:lnTo>
                      <a:pt x="361" y="47"/>
                    </a:lnTo>
                    <a:lnTo>
                      <a:pt x="361" y="49"/>
                    </a:lnTo>
                    <a:lnTo>
                      <a:pt x="361" y="50"/>
                    </a:lnTo>
                    <a:lnTo>
                      <a:pt x="360" y="50"/>
                    </a:lnTo>
                    <a:lnTo>
                      <a:pt x="360" y="51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4"/>
                    </a:lnTo>
                    <a:lnTo>
                      <a:pt x="356" y="55"/>
                    </a:lnTo>
                    <a:lnTo>
                      <a:pt x="356" y="54"/>
                    </a:lnTo>
                    <a:lnTo>
                      <a:pt x="356" y="55"/>
                    </a:lnTo>
                    <a:lnTo>
                      <a:pt x="355" y="55"/>
                    </a:lnTo>
                    <a:lnTo>
                      <a:pt x="353" y="55"/>
                    </a:lnTo>
                    <a:lnTo>
                      <a:pt x="353" y="57"/>
                    </a:lnTo>
                    <a:lnTo>
                      <a:pt x="352" y="57"/>
                    </a:lnTo>
                    <a:lnTo>
                      <a:pt x="352" y="58"/>
                    </a:lnTo>
                    <a:lnTo>
                      <a:pt x="351" y="58"/>
                    </a:lnTo>
                    <a:lnTo>
                      <a:pt x="351" y="59"/>
                    </a:lnTo>
                    <a:lnTo>
                      <a:pt x="351" y="61"/>
                    </a:lnTo>
                    <a:lnTo>
                      <a:pt x="349" y="61"/>
                    </a:lnTo>
                    <a:lnTo>
                      <a:pt x="349" y="62"/>
                    </a:lnTo>
                    <a:lnTo>
                      <a:pt x="348" y="62"/>
                    </a:lnTo>
                    <a:lnTo>
                      <a:pt x="348" y="63"/>
                    </a:lnTo>
                    <a:lnTo>
                      <a:pt x="347" y="66"/>
                    </a:lnTo>
                    <a:lnTo>
                      <a:pt x="331" y="74"/>
                    </a:lnTo>
                    <a:lnTo>
                      <a:pt x="325" y="75"/>
                    </a:lnTo>
                    <a:lnTo>
                      <a:pt x="325" y="78"/>
                    </a:lnTo>
                    <a:lnTo>
                      <a:pt x="325" y="84"/>
                    </a:lnTo>
                    <a:lnTo>
                      <a:pt x="325" y="88"/>
                    </a:lnTo>
                    <a:lnTo>
                      <a:pt x="325" y="92"/>
                    </a:lnTo>
                    <a:lnTo>
                      <a:pt x="323" y="93"/>
                    </a:lnTo>
                    <a:lnTo>
                      <a:pt x="323" y="95"/>
                    </a:lnTo>
                    <a:lnTo>
                      <a:pt x="321" y="100"/>
                    </a:lnTo>
                    <a:lnTo>
                      <a:pt x="319" y="104"/>
                    </a:lnTo>
                    <a:lnTo>
                      <a:pt x="318" y="106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4" y="106"/>
                    </a:lnTo>
                    <a:lnTo>
                      <a:pt x="314" y="105"/>
                    </a:lnTo>
                    <a:lnTo>
                      <a:pt x="313" y="105"/>
                    </a:lnTo>
                    <a:lnTo>
                      <a:pt x="313" y="106"/>
                    </a:lnTo>
                    <a:lnTo>
                      <a:pt x="312" y="106"/>
                    </a:lnTo>
                    <a:lnTo>
                      <a:pt x="310" y="106"/>
                    </a:lnTo>
                    <a:lnTo>
                      <a:pt x="309" y="108"/>
                    </a:lnTo>
                    <a:lnTo>
                      <a:pt x="308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2" y="109"/>
                    </a:lnTo>
                    <a:lnTo>
                      <a:pt x="302" y="110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300" y="112"/>
                    </a:lnTo>
                    <a:lnTo>
                      <a:pt x="298" y="112"/>
                    </a:lnTo>
                    <a:lnTo>
                      <a:pt x="298" y="113"/>
                    </a:lnTo>
                    <a:lnTo>
                      <a:pt x="297" y="113"/>
                    </a:lnTo>
                    <a:lnTo>
                      <a:pt x="297" y="114"/>
                    </a:lnTo>
                    <a:lnTo>
                      <a:pt x="296" y="114"/>
                    </a:lnTo>
                    <a:lnTo>
                      <a:pt x="296" y="115"/>
                    </a:lnTo>
                    <a:lnTo>
                      <a:pt x="294" y="115"/>
                    </a:lnTo>
                    <a:lnTo>
                      <a:pt x="294" y="117"/>
                    </a:lnTo>
                    <a:lnTo>
                      <a:pt x="294" y="118"/>
                    </a:lnTo>
                    <a:lnTo>
                      <a:pt x="293" y="118"/>
                    </a:lnTo>
                    <a:lnTo>
                      <a:pt x="293" y="119"/>
                    </a:lnTo>
                    <a:lnTo>
                      <a:pt x="292" y="119"/>
                    </a:lnTo>
                    <a:lnTo>
                      <a:pt x="291" y="119"/>
                    </a:lnTo>
                    <a:lnTo>
                      <a:pt x="291" y="121"/>
                    </a:lnTo>
                    <a:lnTo>
                      <a:pt x="289" y="121"/>
                    </a:lnTo>
                    <a:lnTo>
                      <a:pt x="289" y="122"/>
                    </a:lnTo>
                    <a:lnTo>
                      <a:pt x="288" y="122"/>
                    </a:lnTo>
                    <a:lnTo>
                      <a:pt x="287" y="122"/>
                    </a:lnTo>
                    <a:lnTo>
                      <a:pt x="287" y="123"/>
                    </a:lnTo>
                    <a:lnTo>
                      <a:pt x="287" y="122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4" y="122"/>
                    </a:lnTo>
                    <a:lnTo>
                      <a:pt x="283" y="122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0" y="123"/>
                    </a:lnTo>
                    <a:lnTo>
                      <a:pt x="280" y="122"/>
                    </a:lnTo>
                    <a:lnTo>
                      <a:pt x="280" y="123"/>
                    </a:lnTo>
                    <a:lnTo>
                      <a:pt x="279" y="123"/>
                    </a:lnTo>
                    <a:lnTo>
                      <a:pt x="279" y="125"/>
                    </a:lnTo>
                    <a:lnTo>
                      <a:pt x="277" y="125"/>
                    </a:lnTo>
                    <a:lnTo>
                      <a:pt x="276" y="125"/>
                    </a:lnTo>
                    <a:lnTo>
                      <a:pt x="276" y="126"/>
                    </a:lnTo>
                    <a:lnTo>
                      <a:pt x="275" y="126"/>
                    </a:lnTo>
                    <a:lnTo>
                      <a:pt x="275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2" y="127"/>
                    </a:lnTo>
                    <a:lnTo>
                      <a:pt x="271" y="129"/>
                    </a:lnTo>
                    <a:lnTo>
                      <a:pt x="270" y="129"/>
                    </a:lnTo>
                    <a:lnTo>
                      <a:pt x="270" y="130"/>
                    </a:lnTo>
                    <a:lnTo>
                      <a:pt x="270" y="131"/>
                    </a:lnTo>
                    <a:lnTo>
                      <a:pt x="268" y="131"/>
                    </a:lnTo>
                    <a:lnTo>
                      <a:pt x="268" y="133"/>
                    </a:lnTo>
                    <a:lnTo>
                      <a:pt x="268" y="134"/>
                    </a:lnTo>
                    <a:lnTo>
                      <a:pt x="267" y="134"/>
                    </a:lnTo>
                    <a:lnTo>
                      <a:pt x="266" y="134"/>
                    </a:lnTo>
                    <a:lnTo>
                      <a:pt x="266" y="135"/>
                    </a:lnTo>
                    <a:lnTo>
                      <a:pt x="264" y="134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0" y="135"/>
                    </a:lnTo>
                    <a:lnTo>
                      <a:pt x="259" y="135"/>
                    </a:lnTo>
                    <a:lnTo>
                      <a:pt x="259" y="134"/>
                    </a:lnTo>
                    <a:lnTo>
                      <a:pt x="259" y="133"/>
                    </a:lnTo>
                    <a:lnTo>
                      <a:pt x="258" y="131"/>
                    </a:lnTo>
                    <a:lnTo>
                      <a:pt x="257" y="130"/>
                    </a:lnTo>
                    <a:lnTo>
                      <a:pt x="257" y="129"/>
                    </a:lnTo>
                    <a:lnTo>
                      <a:pt x="255" y="129"/>
                    </a:lnTo>
                    <a:lnTo>
                      <a:pt x="254" y="129"/>
                    </a:lnTo>
                    <a:lnTo>
                      <a:pt x="255" y="129"/>
                    </a:lnTo>
                    <a:lnTo>
                      <a:pt x="255" y="127"/>
                    </a:lnTo>
                    <a:lnTo>
                      <a:pt x="255" y="126"/>
                    </a:lnTo>
                    <a:lnTo>
                      <a:pt x="254" y="125"/>
                    </a:lnTo>
                    <a:lnTo>
                      <a:pt x="254" y="123"/>
                    </a:lnTo>
                    <a:lnTo>
                      <a:pt x="254" y="122"/>
                    </a:lnTo>
                    <a:lnTo>
                      <a:pt x="253" y="122"/>
                    </a:lnTo>
                    <a:lnTo>
                      <a:pt x="251" y="122"/>
                    </a:lnTo>
                    <a:lnTo>
                      <a:pt x="250" y="122"/>
                    </a:lnTo>
                    <a:lnTo>
                      <a:pt x="250" y="123"/>
                    </a:lnTo>
                    <a:lnTo>
                      <a:pt x="249" y="123"/>
                    </a:lnTo>
                    <a:lnTo>
                      <a:pt x="247" y="123"/>
                    </a:lnTo>
                    <a:lnTo>
                      <a:pt x="247" y="125"/>
                    </a:lnTo>
                    <a:lnTo>
                      <a:pt x="246" y="125"/>
                    </a:lnTo>
                    <a:lnTo>
                      <a:pt x="245" y="125"/>
                    </a:lnTo>
                    <a:lnTo>
                      <a:pt x="245" y="126"/>
                    </a:lnTo>
                    <a:lnTo>
                      <a:pt x="243" y="126"/>
                    </a:lnTo>
                    <a:lnTo>
                      <a:pt x="243" y="127"/>
                    </a:lnTo>
                    <a:lnTo>
                      <a:pt x="242" y="129"/>
                    </a:lnTo>
                    <a:lnTo>
                      <a:pt x="241" y="130"/>
                    </a:lnTo>
                    <a:lnTo>
                      <a:pt x="240" y="130"/>
                    </a:lnTo>
                    <a:lnTo>
                      <a:pt x="238" y="130"/>
                    </a:lnTo>
                    <a:lnTo>
                      <a:pt x="238" y="129"/>
                    </a:lnTo>
                    <a:lnTo>
                      <a:pt x="238" y="127"/>
                    </a:lnTo>
                    <a:lnTo>
                      <a:pt x="238" y="126"/>
                    </a:lnTo>
                    <a:lnTo>
                      <a:pt x="240" y="126"/>
                    </a:lnTo>
                    <a:lnTo>
                      <a:pt x="240" y="125"/>
                    </a:lnTo>
                    <a:lnTo>
                      <a:pt x="241" y="125"/>
                    </a:lnTo>
                    <a:lnTo>
                      <a:pt x="240" y="125"/>
                    </a:lnTo>
                    <a:lnTo>
                      <a:pt x="238" y="125"/>
                    </a:lnTo>
                    <a:lnTo>
                      <a:pt x="238" y="123"/>
                    </a:lnTo>
                    <a:lnTo>
                      <a:pt x="238" y="125"/>
                    </a:lnTo>
                    <a:lnTo>
                      <a:pt x="237" y="123"/>
                    </a:lnTo>
                    <a:lnTo>
                      <a:pt x="237" y="125"/>
                    </a:lnTo>
                    <a:lnTo>
                      <a:pt x="236" y="126"/>
                    </a:lnTo>
                    <a:lnTo>
                      <a:pt x="234" y="126"/>
                    </a:lnTo>
                    <a:lnTo>
                      <a:pt x="233" y="126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29" y="129"/>
                    </a:lnTo>
                    <a:lnTo>
                      <a:pt x="228" y="129"/>
                    </a:lnTo>
                    <a:lnTo>
                      <a:pt x="228" y="130"/>
                    </a:lnTo>
                    <a:lnTo>
                      <a:pt x="228" y="131"/>
                    </a:lnTo>
                    <a:lnTo>
                      <a:pt x="228" y="133"/>
                    </a:lnTo>
                    <a:lnTo>
                      <a:pt x="226" y="133"/>
                    </a:lnTo>
                    <a:lnTo>
                      <a:pt x="225" y="133"/>
                    </a:lnTo>
                    <a:lnTo>
                      <a:pt x="225" y="134"/>
                    </a:lnTo>
                    <a:lnTo>
                      <a:pt x="224" y="134"/>
                    </a:lnTo>
                    <a:lnTo>
                      <a:pt x="222" y="134"/>
                    </a:lnTo>
                    <a:lnTo>
                      <a:pt x="222" y="135"/>
                    </a:lnTo>
                    <a:lnTo>
                      <a:pt x="221" y="135"/>
                    </a:lnTo>
                    <a:lnTo>
                      <a:pt x="220" y="135"/>
                    </a:lnTo>
                    <a:lnTo>
                      <a:pt x="220" y="136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40"/>
                    </a:lnTo>
                    <a:lnTo>
                      <a:pt x="216" y="140"/>
                    </a:lnTo>
                    <a:lnTo>
                      <a:pt x="217" y="140"/>
                    </a:lnTo>
                    <a:lnTo>
                      <a:pt x="217" y="142"/>
                    </a:lnTo>
                    <a:lnTo>
                      <a:pt x="216" y="142"/>
                    </a:lnTo>
                    <a:lnTo>
                      <a:pt x="216" y="143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6"/>
                    </a:lnTo>
                    <a:lnTo>
                      <a:pt x="212" y="146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1" y="148"/>
                    </a:lnTo>
                    <a:lnTo>
                      <a:pt x="209" y="148"/>
                    </a:lnTo>
                    <a:lnTo>
                      <a:pt x="209" y="150"/>
                    </a:lnTo>
                    <a:lnTo>
                      <a:pt x="208" y="150"/>
                    </a:lnTo>
                    <a:lnTo>
                      <a:pt x="207" y="150"/>
                    </a:lnTo>
                    <a:lnTo>
                      <a:pt x="207" y="151"/>
                    </a:lnTo>
                    <a:lnTo>
                      <a:pt x="205" y="151"/>
                    </a:lnTo>
                    <a:lnTo>
                      <a:pt x="205" y="152"/>
                    </a:lnTo>
                    <a:lnTo>
                      <a:pt x="204" y="152"/>
                    </a:lnTo>
                    <a:lnTo>
                      <a:pt x="204" y="153"/>
                    </a:lnTo>
                    <a:lnTo>
                      <a:pt x="203" y="153"/>
                    </a:lnTo>
                    <a:lnTo>
                      <a:pt x="203" y="155"/>
                    </a:lnTo>
                    <a:lnTo>
                      <a:pt x="202" y="155"/>
                    </a:lnTo>
                    <a:lnTo>
                      <a:pt x="202" y="156"/>
                    </a:lnTo>
                    <a:lnTo>
                      <a:pt x="200" y="156"/>
                    </a:lnTo>
                    <a:lnTo>
                      <a:pt x="199" y="156"/>
                    </a:lnTo>
                    <a:lnTo>
                      <a:pt x="198" y="156"/>
                    </a:lnTo>
                    <a:lnTo>
                      <a:pt x="196" y="156"/>
                    </a:lnTo>
                    <a:lnTo>
                      <a:pt x="195" y="156"/>
                    </a:lnTo>
                    <a:lnTo>
                      <a:pt x="194" y="157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1" y="159"/>
                    </a:lnTo>
                    <a:lnTo>
                      <a:pt x="190" y="159"/>
                    </a:lnTo>
                    <a:lnTo>
                      <a:pt x="190" y="160"/>
                    </a:lnTo>
                    <a:lnTo>
                      <a:pt x="188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6" y="164"/>
                    </a:lnTo>
                    <a:lnTo>
                      <a:pt x="186" y="165"/>
                    </a:lnTo>
                    <a:lnTo>
                      <a:pt x="187" y="165"/>
                    </a:lnTo>
                    <a:lnTo>
                      <a:pt x="186" y="165"/>
                    </a:lnTo>
                    <a:lnTo>
                      <a:pt x="186" y="167"/>
                    </a:lnTo>
                    <a:lnTo>
                      <a:pt x="186" y="168"/>
                    </a:lnTo>
                    <a:lnTo>
                      <a:pt x="185" y="168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2" y="168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1" y="170"/>
                    </a:lnTo>
                    <a:lnTo>
                      <a:pt x="182" y="170"/>
                    </a:lnTo>
                    <a:lnTo>
                      <a:pt x="181" y="172"/>
                    </a:lnTo>
                    <a:lnTo>
                      <a:pt x="181" y="170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8" y="172"/>
                    </a:lnTo>
                    <a:lnTo>
                      <a:pt x="178" y="173"/>
                    </a:lnTo>
                    <a:lnTo>
                      <a:pt x="177" y="173"/>
                    </a:lnTo>
                    <a:lnTo>
                      <a:pt x="177" y="174"/>
                    </a:lnTo>
                    <a:lnTo>
                      <a:pt x="175" y="174"/>
                    </a:lnTo>
                    <a:lnTo>
                      <a:pt x="174" y="174"/>
                    </a:lnTo>
                    <a:lnTo>
                      <a:pt x="173" y="174"/>
                    </a:lnTo>
                    <a:lnTo>
                      <a:pt x="173" y="176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3" y="177"/>
                    </a:lnTo>
                    <a:lnTo>
                      <a:pt x="173" y="178"/>
                    </a:lnTo>
                    <a:lnTo>
                      <a:pt x="171" y="178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69" y="181"/>
                    </a:lnTo>
                    <a:lnTo>
                      <a:pt x="169" y="182"/>
                    </a:lnTo>
                    <a:lnTo>
                      <a:pt x="169" y="181"/>
                    </a:lnTo>
                    <a:lnTo>
                      <a:pt x="168" y="181"/>
                    </a:lnTo>
                    <a:lnTo>
                      <a:pt x="168" y="182"/>
                    </a:lnTo>
                    <a:lnTo>
                      <a:pt x="169" y="182"/>
                    </a:lnTo>
                    <a:lnTo>
                      <a:pt x="169" y="184"/>
                    </a:lnTo>
                    <a:lnTo>
                      <a:pt x="169" y="185"/>
                    </a:lnTo>
                    <a:lnTo>
                      <a:pt x="169" y="186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8" y="186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5" y="185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5" y="187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91"/>
                    </a:lnTo>
                    <a:lnTo>
                      <a:pt x="164" y="191"/>
                    </a:lnTo>
                    <a:lnTo>
                      <a:pt x="164" y="190"/>
                    </a:lnTo>
                    <a:lnTo>
                      <a:pt x="162" y="190"/>
                    </a:lnTo>
                    <a:lnTo>
                      <a:pt x="162" y="191"/>
                    </a:lnTo>
                    <a:lnTo>
                      <a:pt x="161" y="191"/>
                    </a:lnTo>
                    <a:lnTo>
                      <a:pt x="161" y="190"/>
                    </a:lnTo>
                    <a:lnTo>
                      <a:pt x="161" y="191"/>
                    </a:lnTo>
                    <a:lnTo>
                      <a:pt x="162" y="191"/>
                    </a:lnTo>
                    <a:lnTo>
                      <a:pt x="162" y="193"/>
                    </a:lnTo>
                    <a:lnTo>
                      <a:pt x="161" y="193"/>
                    </a:lnTo>
                    <a:lnTo>
                      <a:pt x="161" y="191"/>
                    </a:lnTo>
                    <a:lnTo>
                      <a:pt x="160" y="193"/>
                    </a:lnTo>
                    <a:lnTo>
                      <a:pt x="160" y="194"/>
                    </a:lnTo>
                    <a:lnTo>
                      <a:pt x="158" y="194"/>
                    </a:lnTo>
                    <a:lnTo>
                      <a:pt x="160" y="194"/>
                    </a:lnTo>
                    <a:lnTo>
                      <a:pt x="160" y="195"/>
                    </a:lnTo>
                    <a:lnTo>
                      <a:pt x="158" y="195"/>
                    </a:lnTo>
                    <a:lnTo>
                      <a:pt x="160" y="195"/>
                    </a:lnTo>
                    <a:lnTo>
                      <a:pt x="160" y="197"/>
                    </a:lnTo>
                    <a:lnTo>
                      <a:pt x="158" y="197"/>
                    </a:lnTo>
                    <a:lnTo>
                      <a:pt x="160" y="197"/>
                    </a:lnTo>
                    <a:lnTo>
                      <a:pt x="161" y="197"/>
                    </a:lnTo>
                    <a:lnTo>
                      <a:pt x="161" y="198"/>
                    </a:lnTo>
                    <a:lnTo>
                      <a:pt x="162" y="198"/>
                    </a:lnTo>
                    <a:lnTo>
                      <a:pt x="164" y="198"/>
                    </a:lnTo>
                    <a:lnTo>
                      <a:pt x="165" y="198"/>
                    </a:lnTo>
                    <a:lnTo>
                      <a:pt x="166" y="197"/>
                    </a:lnTo>
                    <a:lnTo>
                      <a:pt x="168" y="197"/>
                    </a:lnTo>
                    <a:lnTo>
                      <a:pt x="168" y="195"/>
                    </a:lnTo>
                    <a:lnTo>
                      <a:pt x="169" y="195"/>
                    </a:lnTo>
                    <a:lnTo>
                      <a:pt x="169" y="194"/>
                    </a:lnTo>
                    <a:lnTo>
                      <a:pt x="170" y="194"/>
                    </a:lnTo>
                    <a:lnTo>
                      <a:pt x="171" y="194"/>
                    </a:lnTo>
                    <a:lnTo>
                      <a:pt x="171" y="193"/>
                    </a:lnTo>
                    <a:lnTo>
                      <a:pt x="171" y="191"/>
                    </a:lnTo>
                    <a:lnTo>
                      <a:pt x="173" y="191"/>
                    </a:lnTo>
                    <a:lnTo>
                      <a:pt x="174" y="191"/>
                    </a:lnTo>
                    <a:lnTo>
                      <a:pt x="175" y="191"/>
                    </a:lnTo>
                    <a:lnTo>
                      <a:pt x="175" y="190"/>
                    </a:lnTo>
                    <a:lnTo>
                      <a:pt x="177" y="190"/>
                    </a:lnTo>
                    <a:lnTo>
                      <a:pt x="178" y="190"/>
                    </a:lnTo>
                    <a:lnTo>
                      <a:pt x="179" y="190"/>
                    </a:lnTo>
                    <a:lnTo>
                      <a:pt x="181" y="191"/>
                    </a:lnTo>
                    <a:lnTo>
                      <a:pt x="182" y="191"/>
                    </a:lnTo>
                    <a:lnTo>
                      <a:pt x="182" y="190"/>
                    </a:lnTo>
                    <a:lnTo>
                      <a:pt x="183" y="190"/>
                    </a:lnTo>
                    <a:lnTo>
                      <a:pt x="183" y="191"/>
                    </a:lnTo>
                    <a:lnTo>
                      <a:pt x="185" y="191"/>
                    </a:lnTo>
                    <a:lnTo>
                      <a:pt x="185" y="193"/>
                    </a:lnTo>
                    <a:lnTo>
                      <a:pt x="186" y="193"/>
                    </a:lnTo>
                    <a:lnTo>
                      <a:pt x="186" y="194"/>
                    </a:lnTo>
                    <a:lnTo>
                      <a:pt x="187" y="194"/>
                    </a:lnTo>
                    <a:lnTo>
                      <a:pt x="187" y="195"/>
                    </a:lnTo>
                    <a:lnTo>
                      <a:pt x="186" y="195"/>
                    </a:lnTo>
                    <a:lnTo>
                      <a:pt x="186" y="197"/>
                    </a:lnTo>
                    <a:lnTo>
                      <a:pt x="186" y="198"/>
                    </a:lnTo>
                    <a:lnTo>
                      <a:pt x="185" y="198"/>
                    </a:lnTo>
                    <a:lnTo>
                      <a:pt x="185" y="199"/>
                    </a:lnTo>
                    <a:lnTo>
                      <a:pt x="183" y="199"/>
                    </a:lnTo>
                    <a:lnTo>
                      <a:pt x="185" y="199"/>
                    </a:lnTo>
                    <a:lnTo>
                      <a:pt x="185" y="201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6" y="203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8" y="204"/>
                    </a:lnTo>
                    <a:lnTo>
                      <a:pt x="190" y="204"/>
                    </a:lnTo>
                    <a:lnTo>
                      <a:pt x="192" y="204"/>
                    </a:lnTo>
                    <a:lnTo>
                      <a:pt x="192" y="203"/>
                    </a:lnTo>
                    <a:lnTo>
                      <a:pt x="194" y="203"/>
                    </a:lnTo>
                    <a:lnTo>
                      <a:pt x="195" y="202"/>
                    </a:lnTo>
                    <a:lnTo>
                      <a:pt x="196" y="202"/>
                    </a:lnTo>
                    <a:lnTo>
                      <a:pt x="196" y="201"/>
                    </a:lnTo>
                    <a:lnTo>
                      <a:pt x="198" y="204"/>
                    </a:lnTo>
                    <a:lnTo>
                      <a:pt x="199" y="204"/>
                    </a:lnTo>
                    <a:lnTo>
                      <a:pt x="200" y="206"/>
                    </a:lnTo>
                    <a:lnTo>
                      <a:pt x="199" y="206"/>
                    </a:lnTo>
                    <a:lnTo>
                      <a:pt x="200" y="206"/>
                    </a:lnTo>
                    <a:lnTo>
                      <a:pt x="202" y="206"/>
                    </a:lnTo>
                    <a:lnTo>
                      <a:pt x="203" y="204"/>
                    </a:lnTo>
                    <a:lnTo>
                      <a:pt x="204" y="204"/>
                    </a:lnTo>
                    <a:lnTo>
                      <a:pt x="204" y="206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07" y="206"/>
                    </a:lnTo>
                    <a:lnTo>
                      <a:pt x="208" y="206"/>
                    </a:lnTo>
                    <a:lnTo>
                      <a:pt x="209" y="206"/>
                    </a:lnTo>
                    <a:lnTo>
                      <a:pt x="211" y="206"/>
                    </a:lnTo>
                    <a:lnTo>
                      <a:pt x="212" y="206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10"/>
                    </a:lnTo>
                    <a:lnTo>
                      <a:pt x="212" y="211"/>
                    </a:lnTo>
                    <a:lnTo>
                      <a:pt x="211" y="212"/>
                    </a:lnTo>
                    <a:lnTo>
                      <a:pt x="209" y="212"/>
                    </a:lnTo>
                    <a:lnTo>
                      <a:pt x="209" y="214"/>
                    </a:lnTo>
                    <a:lnTo>
                      <a:pt x="209" y="215"/>
                    </a:lnTo>
                    <a:lnTo>
                      <a:pt x="209" y="216"/>
                    </a:lnTo>
                    <a:lnTo>
                      <a:pt x="209" y="218"/>
                    </a:lnTo>
                    <a:lnTo>
                      <a:pt x="208" y="218"/>
                    </a:lnTo>
                    <a:lnTo>
                      <a:pt x="208" y="219"/>
                    </a:lnTo>
                    <a:lnTo>
                      <a:pt x="208" y="220"/>
                    </a:lnTo>
                    <a:lnTo>
                      <a:pt x="208" y="222"/>
                    </a:lnTo>
                    <a:lnTo>
                      <a:pt x="207" y="222"/>
                    </a:lnTo>
                    <a:lnTo>
                      <a:pt x="207" y="223"/>
                    </a:lnTo>
                    <a:lnTo>
                      <a:pt x="207" y="224"/>
                    </a:lnTo>
                    <a:lnTo>
                      <a:pt x="207" y="225"/>
                    </a:lnTo>
                    <a:lnTo>
                      <a:pt x="207" y="227"/>
                    </a:lnTo>
                    <a:lnTo>
                      <a:pt x="207" y="228"/>
                    </a:lnTo>
                    <a:lnTo>
                      <a:pt x="207" y="229"/>
                    </a:lnTo>
                    <a:lnTo>
                      <a:pt x="205" y="229"/>
                    </a:lnTo>
                    <a:lnTo>
                      <a:pt x="205" y="231"/>
                    </a:lnTo>
                    <a:lnTo>
                      <a:pt x="204" y="231"/>
                    </a:lnTo>
                    <a:lnTo>
                      <a:pt x="204" y="232"/>
                    </a:lnTo>
                    <a:lnTo>
                      <a:pt x="204" y="233"/>
                    </a:lnTo>
                    <a:lnTo>
                      <a:pt x="203" y="233"/>
                    </a:lnTo>
                    <a:lnTo>
                      <a:pt x="203" y="235"/>
                    </a:lnTo>
                    <a:lnTo>
                      <a:pt x="202" y="235"/>
                    </a:lnTo>
                    <a:lnTo>
                      <a:pt x="202" y="236"/>
                    </a:lnTo>
                    <a:lnTo>
                      <a:pt x="203" y="236"/>
                    </a:lnTo>
                    <a:lnTo>
                      <a:pt x="203" y="235"/>
                    </a:lnTo>
                    <a:lnTo>
                      <a:pt x="203" y="236"/>
                    </a:lnTo>
                    <a:lnTo>
                      <a:pt x="204" y="237"/>
                    </a:lnTo>
                    <a:lnTo>
                      <a:pt x="203" y="237"/>
                    </a:lnTo>
                    <a:lnTo>
                      <a:pt x="202" y="237"/>
                    </a:lnTo>
                    <a:lnTo>
                      <a:pt x="200" y="237"/>
                    </a:lnTo>
                    <a:lnTo>
                      <a:pt x="200" y="239"/>
                    </a:lnTo>
                    <a:lnTo>
                      <a:pt x="199" y="239"/>
                    </a:lnTo>
                    <a:lnTo>
                      <a:pt x="199" y="240"/>
                    </a:lnTo>
                    <a:lnTo>
                      <a:pt x="198" y="240"/>
                    </a:lnTo>
                    <a:lnTo>
                      <a:pt x="198" y="241"/>
                    </a:lnTo>
                    <a:lnTo>
                      <a:pt x="199" y="241"/>
                    </a:lnTo>
                    <a:lnTo>
                      <a:pt x="199" y="242"/>
                    </a:lnTo>
                    <a:lnTo>
                      <a:pt x="198" y="242"/>
                    </a:lnTo>
                    <a:lnTo>
                      <a:pt x="198" y="244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4" y="242"/>
                    </a:lnTo>
                    <a:lnTo>
                      <a:pt x="192" y="241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88" y="241"/>
                    </a:lnTo>
                    <a:lnTo>
                      <a:pt x="188" y="240"/>
                    </a:lnTo>
                    <a:lnTo>
                      <a:pt x="187" y="240"/>
                    </a:lnTo>
                    <a:lnTo>
                      <a:pt x="187" y="241"/>
                    </a:lnTo>
                    <a:lnTo>
                      <a:pt x="187" y="240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3" y="240"/>
                    </a:lnTo>
                    <a:lnTo>
                      <a:pt x="182" y="240"/>
                    </a:lnTo>
                    <a:lnTo>
                      <a:pt x="181" y="240"/>
                    </a:lnTo>
                    <a:lnTo>
                      <a:pt x="181" y="241"/>
                    </a:lnTo>
                    <a:lnTo>
                      <a:pt x="179" y="241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8" y="244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5" y="244"/>
                    </a:lnTo>
                    <a:lnTo>
                      <a:pt x="175" y="245"/>
                    </a:lnTo>
                    <a:lnTo>
                      <a:pt x="177" y="245"/>
                    </a:lnTo>
                    <a:lnTo>
                      <a:pt x="175" y="245"/>
                    </a:lnTo>
                    <a:lnTo>
                      <a:pt x="175" y="246"/>
                    </a:lnTo>
                    <a:lnTo>
                      <a:pt x="177" y="246"/>
                    </a:lnTo>
                    <a:lnTo>
                      <a:pt x="175" y="246"/>
                    </a:lnTo>
                    <a:lnTo>
                      <a:pt x="175" y="248"/>
                    </a:lnTo>
                    <a:lnTo>
                      <a:pt x="174" y="248"/>
                    </a:lnTo>
                    <a:lnTo>
                      <a:pt x="174" y="249"/>
                    </a:lnTo>
                    <a:lnTo>
                      <a:pt x="173" y="249"/>
                    </a:lnTo>
                    <a:lnTo>
                      <a:pt x="171" y="249"/>
                    </a:lnTo>
                    <a:lnTo>
                      <a:pt x="171" y="248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69" y="249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6" y="250"/>
                    </a:lnTo>
                    <a:lnTo>
                      <a:pt x="165" y="250"/>
                    </a:lnTo>
                    <a:lnTo>
                      <a:pt x="165" y="252"/>
                    </a:lnTo>
                    <a:lnTo>
                      <a:pt x="164" y="252"/>
                    </a:lnTo>
                    <a:lnTo>
                      <a:pt x="164" y="250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2" y="253"/>
                    </a:lnTo>
                    <a:lnTo>
                      <a:pt x="162" y="252"/>
                    </a:lnTo>
                    <a:lnTo>
                      <a:pt x="161" y="252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4"/>
                    </a:lnTo>
                    <a:lnTo>
                      <a:pt x="160" y="253"/>
                    </a:lnTo>
                    <a:lnTo>
                      <a:pt x="158" y="25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54" name="Freeform 6">
                <a:extLst>
                  <a:ext uri="{FF2B5EF4-FFF2-40B4-BE49-F238E27FC236}">
                    <a16:creationId xmlns:a16="http://schemas.microsoft.com/office/drawing/2014/main" id="{24219E6D-4C70-17B9-A573-FFC7D36CC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53"/>
                <a:ext cx="229" cy="330"/>
              </a:xfrm>
              <a:custGeom>
                <a:avLst/>
                <a:gdLst>
                  <a:gd name="T0" fmla="*/ 166 w 229"/>
                  <a:gd name="T1" fmla="*/ 230 h 330"/>
                  <a:gd name="T2" fmla="*/ 165 w 229"/>
                  <a:gd name="T3" fmla="*/ 235 h 330"/>
                  <a:gd name="T4" fmla="*/ 170 w 229"/>
                  <a:gd name="T5" fmla="*/ 245 h 330"/>
                  <a:gd name="T6" fmla="*/ 171 w 229"/>
                  <a:gd name="T7" fmla="*/ 250 h 330"/>
                  <a:gd name="T8" fmla="*/ 173 w 229"/>
                  <a:gd name="T9" fmla="*/ 263 h 330"/>
                  <a:gd name="T10" fmla="*/ 165 w 229"/>
                  <a:gd name="T11" fmla="*/ 272 h 330"/>
                  <a:gd name="T12" fmla="*/ 160 w 229"/>
                  <a:gd name="T13" fmla="*/ 281 h 330"/>
                  <a:gd name="T14" fmla="*/ 154 w 229"/>
                  <a:gd name="T15" fmla="*/ 285 h 330"/>
                  <a:gd name="T16" fmla="*/ 154 w 229"/>
                  <a:gd name="T17" fmla="*/ 289 h 330"/>
                  <a:gd name="T18" fmla="*/ 149 w 229"/>
                  <a:gd name="T19" fmla="*/ 294 h 330"/>
                  <a:gd name="T20" fmla="*/ 148 w 229"/>
                  <a:gd name="T21" fmla="*/ 305 h 330"/>
                  <a:gd name="T22" fmla="*/ 156 w 229"/>
                  <a:gd name="T23" fmla="*/ 310 h 330"/>
                  <a:gd name="T24" fmla="*/ 156 w 229"/>
                  <a:gd name="T25" fmla="*/ 327 h 330"/>
                  <a:gd name="T26" fmla="*/ 144 w 229"/>
                  <a:gd name="T27" fmla="*/ 322 h 330"/>
                  <a:gd name="T28" fmla="*/ 133 w 229"/>
                  <a:gd name="T29" fmla="*/ 311 h 330"/>
                  <a:gd name="T30" fmla="*/ 110 w 229"/>
                  <a:gd name="T31" fmla="*/ 307 h 330"/>
                  <a:gd name="T32" fmla="*/ 118 w 229"/>
                  <a:gd name="T33" fmla="*/ 293 h 330"/>
                  <a:gd name="T34" fmla="*/ 99 w 229"/>
                  <a:gd name="T35" fmla="*/ 283 h 330"/>
                  <a:gd name="T36" fmla="*/ 71 w 229"/>
                  <a:gd name="T37" fmla="*/ 275 h 330"/>
                  <a:gd name="T38" fmla="*/ 59 w 229"/>
                  <a:gd name="T39" fmla="*/ 250 h 330"/>
                  <a:gd name="T40" fmla="*/ 34 w 229"/>
                  <a:gd name="T41" fmla="*/ 254 h 330"/>
                  <a:gd name="T42" fmla="*/ 29 w 229"/>
                  <a:gd name="T43" fmla="*/ 245 h 330"/>
                  <a:gd name="T44" fmla="*/ 18 w 229"/>
                  <a:gd name="T45" fmla="*/ 238 h 330"/>
                  <a:gd name="T46" fmla="*/ 5 w 229"/>
                  <a:gd name="T47" fmla="*/ 231 h 330"/>
                  <a:gd name="T48" fmla="*/ 4 w 229"/>
                  <a:gd name="T49" fmla="*/ 225 h 330"/>
                  <a:gd name="T50" fmla="*/ 9 w 229"/>
                  <a:gd name="T51" fmla="*/ 218 h 330"/>
                  <a:gd name="T52" fmla="*/ 5 w 229"/>
                  <a:gd name="T53" fmla="*/ 212 h 330"/>
                  <a:gd name="T54" fmla="*/ 5 w 229"/>
                  <a:gd name="T55" fmla="*/ 203 h 330"/>
                  <a:gd name="T56" fmla="*/ 10 w 229"/>
                  <a:gd name="T57" fmla="*/ 195 h 330"/>
                  <a:gd name="T58" fmla="*/ 10 w 229"/>
                  <a:gd name="T59" fmla="*/ 187 h 330"/>
                  <a:gd name="T60" fmla="*/ 12 w 229"/>
                  <a:gd name="T61" fmla="*/ 175 h 330"/>
                  <a:gd name="T62" fmla="*/ 6 w 229"/>
                  <a:gd name="T63" fmla="*/ 163 h 330"/>
                  <a:gd name="T64" fmla="*/ 9 w 229"/>
                  <a:gd name="T65" fmla="*/ 152 h 330"/>
                  <a:gd name="T66" fmla="*/ 9 w 229"/>
                  <a:gd name="T67" fmla="*/ 133 h 330"/>
                  <a:gd name="T68" fmla="*/ 16 w 229"/>
                  <a:gd name="T69" fmla="*/ 123 h 330"/>
                  <a:gd name="T70" fmla="*/ 25 w 229"/>
                  <a:gd name="T71" fmla="*/ 115 h 330"/>
                  <a:gd name="T72" fmla="*/ 30 w 229"/>
                  <a:gd name="T73" fmla="*/ 105 h 330"/>
                  <a:gd name="T74" fmla="*/ 41 w 229"/>
                  <a:gd name="T75" fmla="*/ 95 h 330"/>
                  <a:gd name="T76" fmla="*/ 46 w 229"/>
                  <a:gd name="T77" fmla="*/ 80 h 330"/>
                  <a:gd name="T78" fmla="*/ 60 w 229"/>
                  <a:gd name="T79" fmla="*/ 73 h 330"/>
                  <a:gd name="T80" fmla="*/ 68 w 229"/>
                  <a:gd name="T81" fmla="*/ 60 h 330"/>
                  <a:gd name="T82" fmla="*/ 82 w 229"/>
                  <a:gd name="T83" fmla="*/ 56 h 330"/>
                  <a:gd name="T84" fmla="*/ 95 w 229"/>
                  <a:gd name="T85" fmla="*/ 46 h 330"/>
                  <a:gd name="T86" fmla="*/ 103 w 229"/>
                  <a:gd name="T87" fmla="*/ 35 h 330"/>
                  <a:gd name="T88" fmla="*/ 130 w 229"/>
                  <a:gd name="T89" fmla="*/ 30 h 330"/>
                  <a:gd name="T90" fmla="*/ 135 w 229"/>
                  <a:gd name="T91" fmla="*/ 63 h 330"/>
                  <a:gd name="T92" fmla="*/ 158 w 229"/>
                  <a:gd name="T93" fmla="*/ 65 h 330"/>
                  <a:gd name="T94" fmla="*/ 171 w 229"/>
                  <a:gd name="T95" fmla="*/ 74 h 330"/>
                  <a:gd name="T96" fmla="*/ 185 w 229"/>
                  <a:gd name="T97" fmla="*/ 65 h 330"/>
                  <a:gd name="T98" fmla="*/ 190 w 229"/>
                  <a:gd name="T99" fmla="*/ 72 h 330"/>
                  <a:gd name="T100" fmla="*/ 200 w 229"/>
                  <a:gd name="T101" fmla="*/ 69 h 330"/>
                  <a:gd name="T102" fmla="*/ 202 w 229"/>
                  <a:gd name="T103" fmla="*/ 60 h 330"/>
                  <a:gd name="T104" fmla="*/ 191 w 229"/>
                  <a:gd name="T105" fmla="*/ 51 h 330"/>
                  <a:gd name="T106" fmla="*/ 186 w 229"/>
                  <a:gd name="T107" fmla="*/ 33 h 330"/>
                  <a:gd name="T108" fmla="*/ 198 w 229"/>
                  <a:gd name="T109" fmla="*/ 29 h 330"/>
                  <a:gd name="T110" fmla="*/ 204 w 229"/>
                  <a:gd name="T111" fmla="*/ 25 h 330"/>
                  <a:gd name="T112" fmla="*/ 211 w 229"/>
                  <a:gd name="T113" fmla="*/ 25 h 330"/>
                  <a:gd name="T114" fmla="*/ 211 w 229"/>
                  <a:gd name="T115" fmla="*/ 15 h 330"/>
                  <a:gd name="T116" fmla="*/ 219 w 229"/>
                  <a:gd name="T117" fmla="*/ 9 h 330"/>
                  <a:gd name="T118" fmla="*/ 228 w 229"/>
                  <a:gd name="T119" fmla="*/ 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9" h="330">
                    <a:moveTo>
                      <a:pt x="158" y="225"/>
                    </a:moveTo>
                    <a:lnTo>
                      <a:pt x="158" y="226"/>
                    </a:lnTo>
                    <a:lnTo>
                      <a:pt x="160" y="226"/>
                    </a:lnTo>
                    <a:lnTo>
                      <a:pt x="160" y="228"/>
                    </a:lnTo>
                    <a:lnTo>
                      <a:pt x="158" y="228"/>
                    </a:lnTo>
                    <a:lnTo>
                      <a:pt x="160" y="228"/>
                    </a:lnTo>
                    <a:lnTo>
                      <a:pt x="160" y="229"/>
                    </a:lnTo>
                    <a:lnTo>
                      <a:pt x="161" y="229"/>
                    </a:lnTo>
                    <a:lnTo>
                      <a:pt x="161" y="228"/>
                    </a:lnTo>
                    <a:lnTo>
                      <a:pt x="162" y="228"/>
                    </a:lnTo>
                    <a:lnTo>
                      <a:pt x="162" y="229"/>
                    </a:lnTo>
                    <a:lnTo>
                      <a:pt x="164" y="229"/>
                    </a:lnTo>
                    <a:lnTo>
                      <a:pt x="164" y="228"/>
                    </a:lnTo>
                    <a:lnTo>
                      <a:pt x="165" y="228"/>
                    </a:lnTo>
                    <a:lnTo>
                      <a:pt x="165" y="229"/>
                    </a:lnTo>
                    <a:lnTo>
                      <a:pt x="166" y="229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6" y="231"/>
                    </a:lnTo>
                    <a:lnTo>
                      <a:pt x="165" y="231"/>
                    </a:lnTo>
                    <a:lnTo>
                      <a:pt x="166" y="231"/>
                    </a:lnTo>
                    <a:lnTo>
                      <a:pt x="166" y="233"/>
                    </a:lnTo>
                    <a:lnTo>
                      <a:pt x="165" y="233"/>
                    </a:lnTo>
                    <a:lnTo>
                      <a:pt x="164" y="233"/>
                    </a:lnTo>
                    <a:lnTo>
                      <a:pt x="165" y="233"/>
                    </a:lnTo>
                    <a:lnTo>
                      <a:pt x="165" y="231"/>
                    </a:lnTo>
                    <a:lnTo>
                      <a:pt x="164" y="231"/>
                    </a:lnTo>
                    <a:lnTo>
                      <a:pt x="164" y="233"/>
                    </a:lnTo>
                    <a:lnTo>
                      <a:pt x="164" y="234"/>
                    </a:lnTo>
                    <a:lnTo>
                      <a:pt x="164" y="235"/>
                    </a:lnTo>
                    <a:lnTo>
                      <a:pt x="165" y="235"/>
                    </a:lnTo>
                    <a:lnTo>
                      <a:pt x="165" y="237"/>
                    </a:lnTo>
                    <a:lnTo>
                      <a:pt x="166" y="237"/>
                    </a:lnTo>
                    <a:lnTo>
                      <a:pt x="168" y="237"/>
                    </a:lnTo>
                    <a:lnTo>
                      <a:pt x="168" y="238"/>
                    </a:lnTo>
                    <a:lnTo>
                      <a:pt x="166" y="238"/>
                    </a:lnTo>
                    <a:lnTo>
                      <a:pt x="166" y="239"/>
                    </a:lnTo>
                    <a:lnTo>
                      <a:pt x="166" y="241"/>
                    </a:lnTo>
                    <a:lnTo>
                      <a:pt x="168" y="241"/>
                    </a:lnTo>
                    <a:lnTo>
                      <a:pt x="166" y="241"/>
                    </a:lnTo>
                    <a:lnTo>
                      <a:pt x="166" y="242"/>
                    </a:lnTo>
                    <a:lnTo>
                      <a:pt x="168" y="242"/>
                    </a:lnTo>
                    <a:lnTo>
                      <a:pt x="169" y="242"/>
                    </a:lnTo>
                    <a:lnTo>
                      <a:pt x="170" y="242"/>
                    </a:lnTo>
                    <a:lnTo>
                      <a:pt x="170" y="243"/>
                    </a:lnTo>
                    <a:lnTo>
                      <a:pt x="169" y="243"/>
                    </a:lnTo>
                    <a:lnTo>
                      <a:pt x="170" y="243"/>
                    </a:lnTo>
                    <a:lnTo>
                      <a:pt x="170" y="245"/>
                    </a:lnTo>
                    <a:lnTo>
                      <a:pt x="169" y="245"/>
                    </a:lnTo>
                    <a:lnTo>
                      <a:pt x="170" y="245"/>
                    </a:lnTo>
                    <a:lnTo>
                      <a:pt x="170" y="246"/>
                    </a:lnTo>
                    <a:lnTo>
                      <a:pt x="170" y="247"/>
                    </a:lnTo>
                    <a:lnTo>
                      <a:pt x="170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1" y="246"/>
                    </a:lnTo>
                    <a:lnTo>
                      <a:pt x="173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3" y="247"/>
                    </a:lnTo>
                    <a:lnTo>
                      <a:pt x="174" y="247"/>
                    </a:lnTo>
                    <a:lnTo>
                      <a:pt x="174" y="248"/>
                    </a:lnTo>
                    <a:lnTo>
                      <a:pt x="174" y="250"/>
                    </a:lnTo>
                    <a:lnTo>
                      <a:pt x="173" y="250"/>
                    </a:lnTo>
                    <a:lnTo>
                      <a:pt x="171" y="250"/>
                    </a:lnTo>
                    <a:lnTo>
                      <a:pt x="171" y="251"/>
                    </a:lnTo>
                    <a:lnTo>
                      <a:pt x="170" y="251"/>
                    </a:lnTo>
                    <a:lnTo>
                      <a:pt x="170" y="252"/>
                    </a:lnTo>
                    <a:lnTo>
                      <a:pt x="171" y="252"/>
                    </a:lnTo>
                    <a:lnTo>
                      <a:pt x="171" y="254"/>
                    </a:lnTo>
                    <a:lnTo>
                      <a:pt x="171" y="255"/>
                    </a:lnTo>
                    <a:lnTo>
                      <a:pt x="170" y="255"/>
                    </a:lnTo>
                    <a:lnTo>
                      <a:pt x="170" y="256"/>
                    </a:lnTo>
                    <a:lnTo>
                      <a:pt x="169" y="256"/>
                    </a:lnTo>
                    <a:lnTo>
                      <a:pt x="169" y="258"/>
                    </a:lnTo>
                    <a:lnTo>
                      <a:pt x="169" y="259"/>
                    </a:lnTo>
                    <a:lnTo>
                      <a:pt x="169" y="260"/>
                    </a:lnTo>
                    <a:lnTo>
                      <a:pt x="170" y="260"/>
                    </a:lnTo>
                    <a:lnTo>
                      <a:pt x="170" y="262"/>
                    </a:lnTo>
                    <a:lnTo>
                      <a:pt x="170" y="263"/>
                    </a:lnTo>
                    <a:lnTo>
                      <a:pt x="171" y="263"/>
                    </a:lnTo>
                    <a:lnTo>
                      <a:pt x="173" y="263"/>
                    </a:lnTo>
                    <a:lnTo>
                      <a:pt x="173" y="264"/>
                    </a:lnTo>
                    <a:lnTo>
                      <a:pt x="171" y="264"/>
                    </a:lnTo>
                    <a:lnTo>
                      <a:pt x="171" y="266"/>
                    </a:lnTo>
                    <a:lnTo>
                      <a:pt x="173" y="266"/>
                    </a:lnTo>
                    <a:lnTo>
                      <a:pt x="173" y="267"/>
                    </a:lnTo>
                    <a:lnTo>
                      <a:pt x="171" y="267"/>
                    </a:lnTo>
                    <a:lnTo>
                      <a:pt x="170" y="267"/>
                    </a:lnTo>
                    <a:lnTo>
                      <a:pt x="170" y="268"/>
                    </a:lnTo>
                    <a:lnTo>
                      <a:pt x="170" y="269"/>
                    </a:lnTo>
                    <a:lnTo>
                      <a:pt x="170" y="271"/>
                    </a:lnTo>
                    <a:lnTo>
                      <a:pt x="170" y="272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69" y="272"/>
                    </a:lnTo>
                    <a:lnTo>
                      <a:pt x="168" y="272"/>
                    </a:lnTo>
                    <a:lnTo>
                      <a:pt x="166" y="272"/>
                    </a:lnTo>
                    <a:lnTo>
                      <a:pt x="165" y="272"/>
                    </a:lnTo>
                    <a:lnTo>
                      <a:pt x="165" y="273"/>
                    </a:lnTo>
                    <a:lnTo>
                      <a:pt x="165" y="275"/>
                    </a:lnTo>
                    <a:lnTo>
                      <a:pt x="165" y="276"/>
                    </a:lnTo>
                    <a:lnTo>
                      <a:pt x="165" y="277"/>
                    </a:lnTo>
                    <a:lnTo>
                      <a:pt x="165" y="279"/>
                    </a:lnTo>
                    <a:lnTo>
                      <a:pt x="166" y="279"/>
                    </a:lnTo>
                    <a:lnTo>
                      <a:pt x="165" y="279"/>
                    </a:lnTo>
                    <a:lnTo>
                      <a:pt x="164" y="279"/>
                    </a:lnTo>
                    <a:lnTo>
                      <a:pt x="164" y="277"/>
                    </a:lnTo>
                    <a:lnTo>
                      <a:pt x="162" y="277"/>
                    </a:lnTo>
                    <a:lnTo>
                      <a:pt x="162" y="279"/>
                    </a:lnTo>
                    <a:lnTo>
                      <a:pt x="164" y="279"/>
                    </a:lnTo>
                    <a:lnTo>
                      <a:pt x="162" y="279"/>
                    </a:lnTo>
                    <a:lnTo>
                      <a:pt x="161" y="279"/>
                    </a:lnTo>
                    <a:lnTo>
                      <a:pt x="161" y="280"/>
                    </a:lnTo>
                    <a:lnTo>
                      <a:pt x="160" y="280"/>
                    </a:lnTo>
                    <a:lnTo>
                      <a:pt x="160" y="281"/>
                    </a:lnTo>
                    <a:lnTo>
                      <a:pt x="161" y="281"/>
                    </a:lnTo>
                    <a:lnTo>
                      <a:pt x="160" y="281"/>
                    </a:lnTo>
                    <a:lnTo>
                      <a:pt x="158" y="281"/>
                    </a:lnTo>
                    <a:lnTo>
                      <a:pt x="158" y="283"/>
                    </a:lnTo>
                    <a:lnTo>
                      <a:pt x="160" y="283"/>
                    </a:lnTo>
                    <a:lnTo>
                      <a:pt x="160" y="284"/>
                    </a:lnTo>
                    <a:lnTo>
                      <a:pt x="160" y="283"/>
                    </a:lnTo>
                    <a:lnTo>
                      <a:pt x="158" y="283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7" y="283"/>
                    </a:lnTo>
                    <a:lnTo>
                      <a:pt x="156" y="283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4" y="285"/>
                    </a:lnTo>
                    <a:lnTo>
                      <a:pt x="156" y="285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7" y="286"/>
                    </a:lnTo>
                    <a:lnTo>
                      <a:pt x="157" y="288"/>
                    </a:lnTo>
                    <a:lnTo>
                      <a:pt x="157" y="289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6" y="289"/>
                    </a:lnTo>
                    <a:lnTo>
                      <a:pt x="157" y="289"/>
                    </a:lnTo>
                    <a:lnTo>
                      <a:pt x="156" y="289"/>
                    </a:lnTo>
                    <a:lnTo>
                      <a:pt x="154" y="289"/>
                    </a:lnTo>
                    <a:lnTo>
                      <a:pt x="153" y="289"/>
                    </a:lnTo>
                    <a:lnTo>
                      <a:pt x="154" y="289"/>
                    </a:lnTo>
                    <a:lnTo>
                      <a:pt x="154" y="290"/>
                    </a:lnTo>
                    <a:lnTo>
                      <a:pt x="153" y="290"/>
                    </a:lnTo>
                    <a:lnTo>
                      <a:pt x="153" y="289"/>
                    </a:lnTo>
                    <a:lnTo>
                      <a:pt x="153" y="290"/>
                    </a:lnTo>
                    <a:lnTo>
                      <a:pt x="153" y="292"/>
                    </a:lnTo>
                    <a:lnTo>
                      <a:pt x="153" y="293"/>
                    </a:lnTo>
                    <a:lnTo>
                      <a:pt x="153" y="292"/>
                    </a:lnTo>
                    <a:lnTo>
                      <a:pt x="152" y="293"/>
                    </a:lnTo>
                    <a:lnTo>
                      <a:pt x="152" y="292"/>
                    </a:lnTo>
                    <a:lnTo>
                      <a:pt x="153" y="292"/>
                    </a:lnTo>
                    <a:lnTo>
                      <a:pt x="152" y="292"/>
                    </a:lnTo>
                    <a:lnTo>
                      <a:pt x="152" y="293"/>
                    </a:lnTo>
                    <a:lnTo>
                      <a:pt x="152" y="294"/>
                    </a:lnTo>
                    <a:lnTo>
                      <a:pt x="150" y="294"/>
                    </a:lnTo>
                    <a:lnTo>
                      <a:pt x="149" y="294"/>
                    </a:lnTo>
                    <a:lnTo>
                      <a:pt x="149" y="296"/>
                    </a:lnTo>
                    <a:lnTo>
                      <a:pt x="149" y="297"/>
                    </a:lnTo>
                    <a:lnTo>
                      <a:pt x="149" y="298"/>
                    </a:lnTo>
                    <a:lnTo>
                      <a:pt x="149" y="300"/>
                    </a:lnTo>
                    <a:lnTo>
                      <a:pt x="148" y="300"/>
                    </a:lnTo>
                    <a:lnTo>
                      <a:pt x="149" y="300"/>
                    </a:lnTo>
                    <a:lnTo>
                      <a:pt x="150" y="300"/>
                    </a:lnTo>
                    <a:lnTo>
                      <a:pt x="152" y="300"/>
                    </a:lnTo>
                    <a:lnTo>
                      <a:pt x="150" y="300"/>
                    </a:lnTo>
                    <a:lnTo>
                      <a:pt x="150" y="301"/>
                    </a:lnTo>
                    <a:lnTo>
                      <a:pt x="149" y="301"/>
                    </a:lnTo>
                    <a:lnTo>
                      <a:pt x="149" y="302"/>
                    </a:lnTo>
                    <a:lnTo>
                      <a:pt x="148" y="302"/>
                    </a:lnTo>
                    <a:lnTo>
                      <a:pt x="148" y="303"/>
                    </a:lnTo>
                    <a:lnTo>
                      <a:pt x="147" y="303"/>
                    </a:lnTo>
                    <a:lnTo>
                      <a:pt x="148" y="303"/>
                    </a:lnTo>
                    <a:lnTo>
                      <a:pt x="148" y="305"/>
                    </a:lnTo>
                    <a:lnTo>
                      <a:pt x="149" y="303"/>
                    </a:lnTo>
                    <a:lnTo>
                      <a:pt x="149" y="305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50" y="309"/>
                    </a:lnTo>
                    <a:lnTo>
                      <a:pt x="152" y="309"/>
                    </a:lnTo>
                    <a:lnTo>
                      <a:pt x="152" y="307"/>
                    </a:lnTo>
                    <a:lnTo>
                      <a:pt x="150" y="307"/>
                    </a:lnTo>
                    <a:lnTo>
                      <a:pt x="152" y="307"/>
                    </a:lnTo>
                    <a:lnTo>
                      <a:pt x="152" y="309"/>
                    </a:lnTo>
                    <a:lnTo>
                      <a:pt x="153" y="309"/>
                    </a:lnTo>
                    <a:lnTo>
                      <a:pt x="154" y="309"/>
                    </a:lnTo>
                    <a:lnTo>
                      <a:pt x="154" y="310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7" y="311"/>
                    </a:lnTo>
                    <a:lnTo>
                      <a:pt x="157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5"/>
                    </a:lnTo>
                    <a:lnTo>
                      <a:pt x="156" y="317"/>
                    </a:lnTo>
                    <a:lnTo>
                      <a:pt x="156" y="318"/>
                    </a:lnTo>
                    <a:lnTo>
                      <a:pt x="156" y="319"/>
                    </a:lnTo>
                    <a:lnTo>
                      <a:pt x="156" y="320"/>
                    </a:lnTo>
                    <a:lnTo>
                      <a:pt x="156" y="322"/>
                    </a:lnTo>
                    <a:lnTo>
                      <a:pt x="156" y="323"/>
                    </a:lnTo>
                    <a:lnTo>
                      <a:pt x="154" y="323"/>
                    </a:lnTo>
                    <a:lnTo>
                      <a:pt x="154" y="324"/>
                    </a:lnTo>
                    <a:lnTo>
                      <a:pt x="154" y="326"/>
                    </a:lnTo>
                    <a:lnTo>
                      <a:pt x="154" y="327"/>
                    </a:lnTo>
                    <a:lnTo>
                      <a:pt x="156" y="327"/>
                    </a:lnTo>
                    <a:lnTo>
                      <a:pt x="154" y="327"/>
                    </a:lnTo>
                    <a:lnTo>
                      <a:pt x="154" y="328"/>
                    </a:lnTo>
                    <a:lnTo>
                      <a:pt x="154" y="330"/>
                    </a:lnTo>
                    <a:lnTo>
                      <a:pt x="153" y="330"/>
                    </a:lnTo>
                    <a:lnTo>
                      <a:pt x="152" y="330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7"/>
                    </a:lnTo>
                    <a:lnTo>
                      <a:pt x="149" y="327"/>
                    </a:lnTo>
                    <a:lnTo>
                      <a:pt x="149" y="326"/>
                    </a:lnTo>
                    <a:lnTo>
                      <a:pt x="148" y="326"/>
                    </a:lnTo>
                    <a:lnTo>
                      <a:pt x="148" y="324"/>
                    </a:lnTo>
                    <a:lnTo>
                      <a:pt x="147" y="324"/>
                    </a:lnTo>
                    <a:lnTo>
                      <a:pt x="147" y="323"/>
                    </a:lnTo>
                    <a:lnTo>
                      <a:pt x="145" y="323"/>
                    </a:lnTo>
                    <a:lnTo>
                      <a:pt x="145" y="322"/>
                    </a:lnTo>
                    <a:lnTo>
                      <a:pt x="144" y="322"/>
                    </a:lnTo>
                    <a:lnTo>
                      <a:pt x="143" y="322"/>
                    </a:lnTo>
                    <a:lnTo>
                      <a:pt x="141" y="322"/>
                    </a:lnTo>
                    <a:lnTo>
                      <a:pt x="140" y="320"/>
                    </a:lnTo>
                    <a:lnTo>
                      <a:pt x="141" y="320"/>
                    </a:lnTo>
                    <a:lnTo>
                      <a:pt x="140" y="320"/>
                    </a:lnTo>
                    <a:lnTo>
                      <a:pt x="140" y="319"/>
                    </a:lnTo>
                    <a:lnTo>
                      <a:pt x="140" y="318"/>
                    </a:lnTo>
                    <a:lnTo>
                      <a:pt x="140" y="317"/>
                    </a:lnTo>
                    <a:lnTo>
                      <a:pt x="140" y="315"/>
                    </a:lnTo>
                    <a:lnTo>
                      <a:pt x="139" y="315"/>
                    </a:lnTo>
                    <a:lnTo>
                      <a:pt x="139" y="314"/>
                    </a:lnTo>
                    <a:lnTo>
                      <a:pt x="137" y="314"/>
                    </a:lnTo>
                    <a:lnTo>
                      <a:pt x="137" y="313"/>
                    </a:lnTo>
                    <a:lnTo>
                      <a:pt x="136" y="313"/>
                    </a:lnTo>
                    <a:lnTo>
                      <a:pt x="135" y="313"/>
                    </a:lnTo>
                    <a:lnTo>
                      <a:pt x="135" y="311"/>
                    </a:lnTo>
                    <a:lnTo>
                      <a:pt x="133" y="311"/>
                    </a:lnTo>
                    <a:lnTo>
                      <a:pt x="132" y="311"/>
                    </a:lnTo>
                    <a:lnTo>
                      <a:pt x="131" y="311"/>
                    </a:lnTo>
                    <a:lnTo>
                      <a:pt x="131" y="310"/>
                    </a:lnTo>
                    <a:lnTo>
                      <a:pt x="130" y="310"/>
                    </a:lnTo>
                    <a:lnTo>
                      <a:pt x="128" y="309"/>
                    </a:lnTo>
                    <a:lnTo>
                      <a:pt x="127" y="309"/>
                    </a:lnTo>
                    <a:lnTo>
                      <a:pt x="126" y="310"/>
                    </a:lnTo>
                    <a:lnTo>
                      <a:pt x="124" y="310"/>
                    </a:lnTo>
                    <a:lnTo>
                      <a:pt x="122" y="311"/>
                    </a:lnTo>
                    <a:lnTo>
                      <a:pt x="119" y="313"/>
                    </a:lnTo>
                    <a:lnTo>
                      <a:pt x="114" y="314"/>
                    </a:lnTo>
                    <a:lnTo>
                      <a:pt x="114" y="313"/>
                    </a:lnTo>
                    <a:lnTo>
                      <a:pt x="114" y="311"/>
                    </a:lnTo>
                    <a:lnTo>
                      <a:pt x="113" y="310"/>
                    </a:lnTo>
                    <a:lnTo>
                      <a:pt x="113" y="309"/>
                    </a:lnTo>
                    <a:lnTo>
                      <a:pt x="111" y="307"/>
                    </a:lnTo>
                    <a:lnTo>
                      <a:pt x="110" y="307"/>
                    </a:lnTo>
                    <a:lnTo>
                      <a:pt x="110" y="305"/>
                    </a:lnTo>
                    <a:lnTo>
                      <a:pt x="110" y="303"/>
                    </a:lnTo>
                    <a:lnTo>
                      <a:pt x="111" y="303"/>
                    </a:lnTo>
                    <a:lnTo>
                      <a:pt x="113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5" y="300"/>
                    </a:lnTo>
                    <a:lnTo>
                      <a:pt x="115" y="298"/>
                    </a:lnTo>
                    <a:lnTo>
                      <a:pt x="116" y="298"/>
                    </a:lnTo>
                    <a:lnTo>
                      <a:pt x="116" y="297"/>
                    </a:lnTo>
                    <a:lnTo>
                      <a:pt x="118" y="297"/>
                    </a:lnTo>
                    <a:lnTo>
                      <a:pt x="119" y="297"/>
                    </a:lnTo>
                    <a:lnTo>
                      <a:pt x="120" y="296"/>
                    </a:lnTo>
                    <a:lnTo>
                      <a:pt x="120" y="294"/>
                    </a:lnTo>
                    <a:lnTo>
                      <a:pt x="120" y="293"/>
                    </a:lnTo>
                    <a:lnTo>
                      <a:pt x="119" y="294"/>
                    </a:lnTo>
                    <a:lnTo>
                      <a:pt x="118" y="293"/>
                    </a:lnTo>
                    <a:lnTo>
                      <a:pt x="116" y="293"/>
                    </a:lnTo>
                    <a:lnTo>
                      <a:pt x="115" y="293"/>
                    </a:lnTo>
                    <a:lnTo>
                      <a:pt x="114" y="292"/>
                    </a:lnTo>
                    <a:lnTo>
                      <a:pt x="113" y="290"/>
                    </a:lnTo>
                    <a:lnTo>
                      <a:pt x="111" y="289"/>
                    </a:lnTo>
                    <a:lnTo>
                      <a:pt x="111" y="288"/>
                    </a:lnTo>
                    <a:lnTo>
                      <a:pt x="110" y="288"/>
                    </a:lnTo>
                    <a:lnTo>
                      <a:pt x="109" y="288"/>
                    </a:lnTo>
                    <a:lnTo>
                      <a:pt x="109" y="286"/>
                    </a:lnTo>
                    <a:lnTo>
                      <a:pt x="107" y="286"/>
                    </a:lnTo>
                    <a:lnTo>
                      <a:pt x="106" y="286"/>
                    </a:lnTo>
                    <a:lnTo>
                      <a:pt x="106" y="285"/>
                    </a:lnTo>
                    <a:lnTo>
                      <a:pt x="105" y="285"/>
                    </a:lnTo>
                    <a:lnTo>
                      <a:pt x="103" y="284"/>
                    </a:lnTo>
                    <a:lnTo>
                      <a:pt x="102" y="284"/>
                    </a:lnTo>
                    <a:lnTo>
                      <a:pt x="101" y="284"/>
                    </a:lnTo>
                    <a:lnTo>
                      <a:pt x="99" y="283"/>
                    </a:lnTo>
                    <a:lnTo>
                      <a:pt x="98" y="279"/>
                    </a:lnTo>
                    <a:lnTo>
                      <a:pt x="97" y="277"/>
                    </a:lnTo>
                    <a:lnTo>
                      <a:pt x="95" y="276"/>
                    </a:lnTo>
                    <a:lnTo>
                      <a:pt x="93" y="273"/>
                    </a:lnTo>
                    <a:lnTo>
                      <a:pt x="90" y="272"/>
                    </a:lnTo>
                    <a:lnTo>
                      <a:pt x="89" y="271"/>
                    </a:lnTo>
                    <a:lnTo>
                      <a:pt x="84" y="269"/>
                    </a:lnTo>
                    <a:lnTo>
                      <a:pt x="82" y="271"/>
                    </a:lnTo>
                    <a:lnTo>
                      <a:pt x="80" y="269"/>
                    </a:lnTo>
                    <a:lnTo>
                      <a:pt x="78" y="271"/>
                    </a:lnTo>
                    <a:lnTo>
                      <a:pt x="76" y="269"/>
                    </a:lnTo>
                    <a:lnTo>
                      <a:pt x="73" y="271"/>
                    </a:lnTo>
                    <a:lnTo>
                      <a:pt x="73" y="273"/>
                    </a:lnTo>
                    <a:lnTo>
                      <a:pt x="72" y="273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1" y="275"/>
                    </a:lnTo>
                    <a:lnTo>
                      <a:pt x="69" y="275"/>
                    </a:lnTo>
                    <a:lnTo>
                      <a:pt x="69" y="273"/>
                    </a:lnTo>
                    <a:lnTo>
                      <a:pt x="69" y="272"/>
                    </a:lnTo>
                    <a:lnTo>
                      <a:pt x="69" y="271"/>
                    </a:lnTo>
                    <a:lnTo>
                      <a:pt x="69" y="269"/>
                    </a:lnTo>
                    <a:lnTo>
                      <a:pt x="69" y="266"/>
                    </a:lnTo>
                    <a:lnTo>
                      <a:pt x="68" y="264"/>
                    </a:lnTo>
                    <a:lnTo>
                      <a:pt x="68" y="258"/>
                    </a:lnTo>
                    <a:lnTo>
                      <a:pt x="68" y="256"/>
                    </a:lnTo>
                    <a:lnTo>
                      <a:pt x="68" y="255"/>
                    </a:lnTo>
                    <a:lnTo>
                      <a:pt x="65" y="255"/>
                    </a:lnTo>
                    <a:lnTo>
                      <a:pt x="64" y="254"/>
                    </a:lnTo>
                    <a:lnTo>
                      <a:pt x="63" y="254"/>
                    </a:lnTo>
                    <a:lnTo>
                      <a:pt x="63" y="252"/>
                    </a:lnTo>
                    <a:lnTo>
                      <a:pt x="61" y="251"/>
                    </a:lnTo>
                    <a:lnTo>
                      <a:pt x="60" y="251"/>
                    </a:lnTo>
                    <a:lnTo>
                      <a:pt x="59" y="250"/>
                    </a:lnTo>
                    <a:lnTo>
                      <a:pt x="56" y="250"/>
                    </a:lnTo>
                    <a:lnTo>
                      <a:pt x="55" y="250"/>
                    </a:lnTo>
                    <a:lnTo>
                      <a:pt x="52" y="250"/>
                    </a:lnTo>
                    <a:lnTo>
                      <a:pt x="50" y="250"/>
                    </a:lnTo>
                    <a:lnTo>
                      <a:pt x="48" y="251"/>
                    </a:lnTo>
                    <a:lnTo>
                      <a:pt x="47" y="251"/>
                    </a:lnTo>
                    <a:lnTo>
                      <a:pt x="44" y="252"/>
                    </a:lnTo>
                    <a:lnTo>
                      <a:pt x="43" y="251"/>
                    </a:lnTo>
                    <a:lnTo>
                      <a:pt x="42" y="251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8" y="251"/>
                    </a:lnTo>
                    <a:lnTo>
                      <a:pt x="38" y="252"/>
                    </a:lnTo>
                    <a:lnTo>
                      <a:pt x="37" y="252"/>
                    </a:lnTo>
                    <a:lnTo>
                      <a:pt x="37" y="254"/>
                    </a:lnTo>
                    <a:lnTo>
                      <a:pt x="35" y="254"/>
                    </a:lnTo>
                    <a:lnTo>
                      <a:pt x="34" y="254"/>
                    </a:lnTo>
                    <a:lnTo>
                      <a:pt x="33" y="254"/>
                    </a:lnTo>
                    <a:lnTo>
                      <a:pt x="33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3" y="247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27" y="245"/>
                    </a:lnTo>
                    <a:lnTo>
                      <a:pt x="27" y="243"/>
                    </a:lnTo>
                    <a:lnTo>
                      <a:pt x="26" y="243"/>
                    </a:lnTo>
                    <a:lnTo>
                      <a:pt x="26" y="242"/>
                    </a:lnTo>
                    <a:lnTo>
                      <a:pt x="26" y="241"/>
                    </a:lnTo>
                    <a:lnTo>
                      <a:pt x="25" y="241"/>
                    </a:lnTo>
                    <a:lnTo>
                      <a:pt x="25" y="239"/>
                    </a:lnTo>
                    <a:lnTo>
                      <a:pt x="25" y="241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2" y="239"/>
                    </a:lnTo>
                    <a:lnTo>
                      <a:pt x="21" y="239"/>
                    </a:lnTo>
                    <a:lnTo>
                      <a:pt x="20" y="239"/>
                    </a:lnTo>
                    <a:lnTo>
                      <a:pt x="20" y="238"/>
                    </a:lnTo>
                    <a:lnTo>
                      <a:pt x="18" y="238"/>
                    </a:lnTo>
                    <a:lnTo>
                      <a:pt x="18" y="237"/>
                    </a:lnTo>
                    <a:lnTo>
                      <a:pt x="17" y="237"/>
                    </a:lnTo>
                    <a:lnTo>
                      <a:pt x="16" y="237"/>
                    </a:lnTo>
                    <a:lnTo>
                      <a:pt x="16" y="235"/>
                    </a:lnTo>
                    <a:lnTo>
                      <a:pt x="16" y="234"/>
                    </a:lnTo>
                    <a:lnTo>
                      <a:pt x="14" y="234"/>
                    </a:lnTo>
                    <a:lnTo>
                      <a:pt x="13" y="234"/>
                    </a:lnTo>
                    <a:lnTo>
                      <a:pt x="13" y="233"/>
                    </a:lnTo>
                    <a:lnTo>
                      <a:pt x="12" y="233"/>
                    </a:lnTo>
                    <a:lnTo>
                      <a:pt x="10" y="233"/>
                    </a:lnTo>
                    <a:lnTo>
                      <a:pt x="10" y="231"/>
                    </a:lnTo>
                    <a:lnTo>
                      <a:pt x="9" y="231"/>
                    </a:lnTo>
                    <a:lnTo>
                      <a:pt x="9" y="230"/>
                    </a:lnTo>
                    <a:lnTo>
                      <a:pt x="9" y="231"/>
                    </a:lnTo>
                    <a:lnTo>
                      <a:pt x="8" y="231"/>
                    </a:lnTo>
                    <a:lnTo>
                      <a:pt x="6" y="231"/>
                    </a:lnTo>
                    <a:lnTo>
                      <a:pt x="5" y="231"/>
                    </a:lnTo>
                    <a:lnTo>
                      <a:pt x="4" y="231"/>
                    </a:lnTo>
                    <a:lnTo>
                      <a:pt x="4" y="233"/>
                    </a:lnTo>
                    <a:lnTo>
                      <a:pt x="3" y="233"/>
                    </a:lnTo>
                    <a:lnTo>
                      <a:pt x="3" y="231"/>
                    </a:lnTo>
                    <a:lnTo>
                      <a:pt x="3" y="230"/>
                    </a:lnTo>
                    <a:lnTo>
                      <a:pt x="3" y="229"/>
                    </a:lnTo>
                    <a:lnTo>
                      <a:pt x="4" y="229"/>
                    </a:lnTo>
                    <a:lnTo>
                      <a:pt x="4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0" y="228"/>
                    </a:lnTo>
                    <a:lnTo>
                      <a:pt x="1" y="226"/>
                    </a:lnTo>
                    <a:lnTo>
                      <a:pt x="3" y="226"/>
                    </a:lnTo>
                    <a:lnTo>
                      <a:pt x="3" y="225"/>
                    </a:lnTo>
                    <a:lnTo>
                      <a:pt x="4" y="225"/>
                    </a:lnTo>
                    <a:lnTo>
                      <a:pt x="5" y="225"/>
                    </a:lnTo>
                    <a:lnTo>
                      <a:pt x="6" y="225"/>
                    </a:lnTo>
                    <a:lnTo>
                      <a:pt x="8" y="225"/>
                    </a:lnTo>
                    <a:lnTo>
                      <a:pt x="8" y="224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10" y="222"/>
                    </a:lnTo>
                    <a:lnTo>
                      <a:pt x="10" y="221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9" y="218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10" y="218"/>
                    </a:lnTo>
                    <a:lnTo>
                      <a:pt x="9" y="218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6"/>
                    </a:lnTo>
                    <a:lnTo>
                      <a:pt x="8" y="217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5" y="214"/>
                    </a:lnTo>
                    <a:lnTo>
                      <a:pt x="5" y="213"/>
                    </a:lnTo>
                    <a:lnTo>
                      <a:pt x="5" y="212"/>
                    </a:lnTo>
                    <a:lnTo>
                      <a:pt x="6" y="212"/>
                    </a:lnTo>
                    <a:lnTo>
                      <a:pt x="6" y="211"/>
                    </a:lnTo>
                    <a:lnTo>
                      <a:pt x="5" y="211"/>
                    </a:lnTo>
                    <a:lnTo>
                      <a:pt x="5" y="209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6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4" y="205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6" y="201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9" y="199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2" y="196"/>
                    </a:lnTo>
                    <a:lnTo>
                      <a:pt x="10" y="196"/>
                    </a:lnTo>
                    <a:lnTo>
                      <a:pt x="12" y="196"/>
                    </a:lnTo>
                    <a:lnTo>
                      <a:pt x="10" y="195"/>
                    </a:lnTo>
                    <a:lnTo>
                      <a:pt x="12" y="195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2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2" y="190"/>
                    </a:lnTo>
                    <a:lnTo>
                      <a:pt x="10" y="190"/>
                    </a:lnTo>
                    <a:lnTo>
                      <a:pt x="12" y="188"/>
                    </a:lnTo>
                    <a:lnTo>
                      <a:pt x="12" y="190"/>
                    </a:lnTo>
                    <a:lnTo>
                      <a:pt x="12" y="188"/>
                    </a:lnTo>
                    <a:lnTo>
                      <a:pt x="10" y="188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9" y="186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12" y="184"/>
                    </a:lnTo>
                    <a:lnTo>
                      <a:pt x="12" y="183"/>
                    </a:lnTo>
                    <a:lnTo>
                      <a:pt x="13" y="182"/>
                    </a:lnTo>
                    <a:lnTo>
                      <a:pt x="14" y="182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6"/>
                    </a:lnTo>
                    <a:lnTo>
                      <a:pt x="10" y="175"/>
                    </a:lnTo>
                    <a:lnTo>
                      <a:pt x="12" y="175"/>
                    </a:lnTo>
                    <a:lnTo>
                      <a:pt x="12" y="174"/>
                    </a:lnTo>
                    <a:lnTo>
                      <a:pt x="10" y="174"/>
                    </a:lnTo>
                    <a:lnTo>
                      <a:pt x="10" y="173"/>
                    </a:lnTo>
                    <a:lnTo>
                      <a:pt x="10" y="171"/>
                    </a:lnTo>
                    <a:lnTo>
                      <a:pt x="9" y="171"/>
                    </a:lnTo>
                    <a:lnTo>
                      <a:pt x="9" y="170"/>
                    </a:lnTo>
                    <a:lnTo>
                      <a:pt x="9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6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2"/>
                    </a:lnTo>
                    <a:lnTo>
                      <a:pt x="5" y="162"/>
                    </a:lnTo>
                    <a:lnTo>
                      <a:pt x="5" y="161"/>
                    </a:lnTo>
                    <a:lnTo>
                      <a:pt x="5" y="159"/>
                    </a:lnTo>
                    <a:lnTo>
                      <a:pt x="4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10" y="146"/>
                    </a:lnTo>
                    <a:lnTo>
                      <a:pt x="9" y="146"/>
                    </a:lnTo>
                    <a:lnTo>
                      <a:pt x="9" y="145"/>
                    </a:lnTo>
                    <a:lnTo>
                      <a:pt x="9" y="144"/>
                    </a:lnTo>
                    <a:lnTo>
                      <a:pt x="8" y="142"/>
                    </a:lnTo>
                    <a:lnTo>
                      <a:pt x="8" y="141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7"/>
                    </a:lnTo>
                    <a:lnTo>
                      <a:pt x="9" y="137"/>
                    </a:lnTo>
                    <a:lnTo>
                      <a:pt x="8" y="136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9" y="133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5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2" y="124"/>
                    </a:lnTo>
                    <a:lnTo>
                      <a:pt x="12" y="123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4" y="123"/>
                    </a:lnTo>
                    <a:lnTo>
                      <a:pt x="16" y="123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3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2"/>
                    </a:lnTo>
                    <a:lnTo>
                      <a:pt x="26" y="112"/>
                    </a:lnTo>
                    <a:lnTo>
                      <a:pt x="26" y="111"/>
                    </a:lnTo>
                    <a:lnTo>
                      <a:pt x="26" y="110"/>
                    </a:lnTo>
                    <a:lnTo>
                      <a:pt x="27" y="110"/>
                    </a:lnTo>
                    <a:lnTo>
                      <a:pt x="27" y="108"/>
                    </a:lnTo>
                    <a:lnTo>
                      <a:pt x="29" y="108"/>
                    </a:lnTo>
                    <a:lnTo>
                      <a:pt x="27" y="108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30" y="106"/>
                    </a:lnTo>
                    <a:lnTo>
                      <a:pt x="29" y="105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4" y="101"/>
                    </a:lnTo>
                    <a:lnTo>
                      <a:pt x="35" y="101"/>
                    </a:lnTo>
                    <a:lnTo>
                      <a:pt x="37" y="101"/>
                    </a:lnTo>
                    <a:lnTo>
                      <a:pt x="37" y="99"/>
                    </a:lnTo>
                    <a:lnTo>
                      <a:pt x="38" y="99"/>
                    </a:lnTo>
                    <a:lnTo>
                      <a:pt x="38" y="98"/>
                    </a:lnTo>
                    <a:lnTo>
                      <a:pt x="38" y="97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41" y="95"/>
                    </a:lnTo>
                    <a:lnTo>
                      <a:pt x="39" y="95"/>
                    </a:lnTo>
                    <a:lnTo>
                      <a:pt x="39" y="94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90"/>
                    </a:lnTo>
                    <a:lnTo>
                      <a:pt x="41" y="89"/>
                    </a:lnTo>
                    <a:lnTo>
                      <a:pt x="41" y="87"/>
                    </a:lnTo>
                    <a:lnTo>
                      <a:pt x="41" y="86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2" y="84"/>
                    </a:lnTo>
                    <a:lnTo>
                      <a:pt x="42" y="82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4" y="80"/>
                    </a:lnTo>
                    <a:lnTo>
                      <a:pt x="46" y="80"/>
                    </a:lnTo>
                    <a:lnTo>
                      <a:pt x="47" y="80"/>
                    </a:lnTo>
                    <a:lnTo>
                      <a:pt x="47" y="78"/>
                    </a:lnTo>
                    <a:lnTo>
                      <a:pt x="48" y="77"/>
                    </a:lnTo>
                    <a:lnTo>
                      <a:pt x="50" y="77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4"/>
                    </a:lnTo>
                    <a:lnTo>
                      <a:pt x="52" y="74"/>
                    </a:lnTo>
                    <a:lnTo>
                      <a:pt x="54" y="74"/>
                    </a:lnTo>
                    <a:lnTo>
                      <a:pt x="54" y="73"/>
                    </a:lnTo>
                    <a:lnTo>
                      <a:pt x="55" y="73"/>
                    </a:lnTo>
                    <a:lnTo>
                      <a:pt x="56" y="73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9" y="73"/>
                    </a:lnTo>
                    <a:lnTo>
                      <a:pt x="60" y="73"/>
                    </a:lnTo>
                    <a:lnTo>
                      <a:pt x="60" y="72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4" y="69"/>
                    </a:lnTo>
                    <a:lnTo>
                      <a:pt x="64" y="68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64"/>
                    </a:lnTo>
                    <a:lnTo>
                      <a:pt x="64" y="63"/>
                    </a:lnTo>
                    <a:lnTo>
                      <a:pt x="65" y="61"/>
                    </a:lnTo>
                    <a:lnTo>
                      <a:pt x="67" y="61"/>
                    </a:lnTo>
                    <a:lnTo>
                      <a:pt x="67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71" y="61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7" y="60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8" y="60"/>
                    </a:lnTo>
                    <a:lnTo>
                      <a:pt x="78" y="59"/>
                    </a:lnTo>
                    <a:lnTo>
                      <a:pt x="80" y="57"/>
                    </a:lnTo>
                    <a:lnTo>
                      <a:pt x="81" y="57"/>
                    </a:lnTo>
                    <a:lnTo>
                      <a:pt x="81" y="56"/>
                    </a:lnTo>
                    <a:lnTo>
                      <a:pt x="82" y="56"/>
                    </a:lnTo>
                    <a:lnTo>
                      <a:pt x="84" y="56"/>
                    </a:lnTo>
                    <a:lnTo>
                      <a:pt x="84" y="55"/>
                    </a:lnTo>
                    <a:lnTo>
                      <a:pt x="85" y="55"/>
                    </a:lnTo>
                    <a:lnTo>
                      <a:pt x="86" y="55"/>
                    </a:lnTo>
                    <a:lnTo>
                      <a:pt x="86" y="53"/>
                    </a:lnTo>
                    <a:lnTo>
                      <a:pt x="86" y="52"/>
                    </a:lnTo>
                    <a:lnTo>
                      <a:pt x="88" y="52"/>
                    </a:lnTo>
                    <a:lnTo>
                      <a:pt x="89" y="52"/>
                    </a:lnTo>
                    <a:lnTo>
                      <a:pt x="89" y="51"/>
                    </a:lnTo>
                    <a:lnTo>
                      <a:pt x="89" y="50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92" y="47"/>
                    </a:lnTo>
                    <a:lnTo>
                      <a:pt x="93" y="47"/>
                    </a:lnTo>
                    <a:lnTo>
                      <a:pt x="93" y="46"/>
                    </a:lnTo>
                    <a:lnTo>
                      <a:pt x="94" y="46"/>
                    </a:lnTo>
                    <a:lnTo>
                      <a:pt x="95" y="46"/>
                    </a:lnTo>
                    <a:lnTo>
                      <a:pt x="95" y="47"/>
                    </a:lnTo>
                    <a:lnTo>
                      <a:pt x="97" y="46"/>
                    </a:lnTo>
                    <a:lnTo>
                      <a:pt x="98" y="46"/>
                    </a:lnTo>
                    <a:lnTo>
                      <a:pt x="99" y="46"/>
                    </a:lnTo>
                    <a:lnTo>
                      <a:pt x="99" y="47"/>
                    </a:lnTo>
                    <a:lnTo>
                      <a:pt x="101" y="47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3"/>
                    </a:lnTo>
                    <a:lnTo>
                      <a:pt x="102" y="42"/>
                    </a:lnTo>
                    <a:lnTo>
                      <a:pt x="102" y="40"/>
                    </a:lnTo>
                    <a:lnTo>
                      <a:pt x="102" y="39"/>
                    </a:lnTo>
                    <a:lnTo>
                      <a:pt x="102" y="38"/>
                    </a:lnTo>
                    <a:lnTo>
                      <a:pt x="102" y="36"/>
                    </a:lnTo>
                    <a:lnTo>
                      <a:pt x="102" y="35"/>
                    </a:lnTo>
                    <a:lnTo>
                      <a:pt x="103" y="35"/>
                    </a:lnTo>
                    <a:lnTo>
                      <a:pt x="105" y="34"/>
                    </a:lnTo>
                    <a:lnTo>
                      <a:pt x="106" y="34"/>
                    </a:lnTo>
                    <a:lnTo>
                      <a:pt x="107" y="33"/>
                    </a:lnTo>
                    <a:lnTo>
                      <a:pt x="107" y="31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0" y="30"/>
                    </a:lnTo>
                    <a:lnTo>
                      <a:pt x="110" y="29"/>
                    </a:lnTo>
                    <a:lnTo>
                      <a:pt x="111" y="29"/>
                    </a:lnTo>
                    <a:lnTo>
                      <a:pt x="115" y="29"/>
                    </a:lnTo>
                    <a:lnTo>
                      <a:pt x="116" y="29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4" y="29"/>
                    </a:lnTo>
                    <a:lnTo>
                      <a:pt x="126" y="30"/>
                    </a:lnTo>
                    <a:lnTo>
                      <a:pt x="128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2" y="30"/>
                    </a:lnTo>
                    <a:lnTo>
                      <a:pt x="132" y="33"/>
                    </a:lnTo>
                    <a:lnTo>
                      <a:pt x="133" y="34"/>
                    </a:lnTo>
                    <a:lnTo>
                      <a:pt x="132" y="34"/>
                    </a:lnTo>
                    <a:lnTo>
                      <a:pt x="132" y="39"/>
                    </a:lnTo>
                    <a:lnTo>
                      <a:pt x="132" y="43"/>
                    </a:lnTo>
                    <a:lnTo>
                      <a:pt x="132" y="47"/>
                    </a:lnTo>
                    <a:lnTo>
                      <a:pt x="132" y="51"/>
                    </a:lnTo>
                    <a:lnTo>
                      <a:pt x="132" y="52"/>
                    </a:lnTo>
                    <a:lnTo>
                      <a:pt x="132" y="53"/>
                    </a:lnTo>
                    <a:lnTo>
                      <a:pt x="132" y="55"/>
                    </a:lnTo>
                    <a:lnTo>
                      <a:pt x="132" y="60"/>
                    </a:lnTo>
                    <a:lnTo>
                      <a:pt x="132" y="61"/>
                    </a:lnTo>
                    <a:lnTo>
                      <a:pt x="132" y="63"/>
                    </a:lnTo>
                    <a:lnTo>
                      <a:pt x="133" y="63"/>
                    </a:lnTo>
                    <a:lnTo>
                      <a:pt x="135" y="63"/>
                    </a:lnTo>
                    <a:lnTo>
                      <a:pt x="136" y="63"/>
                    </a:lnTo>
                    <a:lnTo>
                      <a:pt x="137" y="63"/>
                    </a:lnTo>
                    <a:lnTo>
                      <a:pt x="137" y="61"/>
                    </a:lnTo>
                    <a:lnTo>
                      <a:pt x="139" y="61"/>
                    </a:lnTo>
                    <a:lnTo>
                      <a:pt x="140" y="61"/>
                    </a:lnTo>
                    <a:lnTo>
                      <a:pt x="141" y="61"/>
                    </a:lnTo>
                    <a:lnTo>
                      <a:pt x="143" y="61"/>
                    </a:lnTo>
                    <a:lnTo>
                      <a:pt x="144" y="63"/>
                    </a:lnTo>
                    <a:lnTo>
                      <a:pt x="144" y="61"/>
                    </a:lnTo>
                    <a:lnTo>
                      <a:pt x="145" y="61"/>
                    </a:lnTo>
                    <a:lnTo>
                      <a:pt x="147" y="60"/>
                    </a:lnTo>
                    <a:lnTo>
                      <a:pt x="148" y="60"/>
                    </a:lnTo>
                    <a:lnTo>
                      <a:pt x="150" y="61"/>
                    </a:lnTo>
                    <a:lnTo>
                      <a:pt x="153" y="63"/>
                    </a:lnTo>
                    <a:lnTo>
                      <a:pt x="154" y="64"/>
                    </a:lnTo>
                    <a:lnTo>
                      <a:pt x="157" y="65"/>
                    </a:lnTo>
                    <a:lnTo>
                      <a:pt x="158" y="65"/>
                    </a:lnTo>
                    <a:lnTo>
                      <a:pt x="158" y="67"/>
                    </a:lnTo>
                    <a:lnTo>
                      <a:pt x="160" y="67"/>
                    </a:lnTo>
                    <a:lnTo>
                      <a:pt x="161" y="68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4" y="69"/>
                    </a:lnTo>
                    <a:lnTo>
                      <a:pt x="160" y="72"/>
                    </a:lnTo>
                    <a:lnTo>
                      <a:pt x="158" y="73"/>
                    </a:lnTo>
                    <a:lnTo>
                      <a:pt x="153" y="76"/>
                    </a:lnTo>
                    <a:lnTo>
                      <a:pt x="150" y="77"/>
                    </a:lnTo>
                    <a:lnTo>
                      <a:pt x="158" y="77"/>
                    </a:lnTo>
                    <a:lnTo>
                      <a:pt x="162" y="76"/>
                    </a:lnTo>
                    <a:lnTo>
                      <a:pt x="164" y="76"/>
                    </a:lnTo>
                    <a:lnTo>
                      <a:pt x="165" y="76"/>
                    </a:lnTo>
                    <a:lnTo>
                      <a:pt x="166" y="74"/>
                    </a:lnTo>
                    <a:lnTo>
                      <a:pt x="169" y="74"/>
                    </a:lnTo>
                    <a:lnTo>
                      <a:pt x="171" y="74"/>
                    </a:lnTo>
                    <a:lnTo>
                      <a:pt x="173" y="73"/>
                    </a:lnTo>
                    <a:lnTo>
                      <a:pt x="174" y="73"/>
                    </a:lnTo>
                    <a:lnTo>
                      <a:pt x="175" y="72"/>
                    </a:lnTo>
                    <a:lnTo>
                      <a:pt x="177" y="72"/>
                    </a:lnTo>
                    <a:lnTo>
                      <a:pt x="177" y="70"/>
                    </a:lnTo>
                    <a:lnTo>
                      <a:pt x="177" y="69"/>
                    </a:lnTo>
                    <a:lnTo>
                      <a:pt x="175" y="69"/>
                    </a:lnTo>
                    <a:lnTo>
                      <a:pt x="177" y="68"/>
                    </a:lnTo>
                    <a:lnTo>
                      <a:pt x="178" y="67"/>
                    </a:lnTo>
                    <a:lnTo>
                      <a:pt x="181" y="65"/>
                    </a:lnTo>
                    <a:lnTo>
                      <a:pt x="181" y="64"/>
                    </a:lnTo>
                    <a:lnTo>
                      <a:pt x="182" y="64"/>
                    </a:lnTo>
                    <a:lnTo>
                      <a:pt x="182" y="65"/>
                    </a:lnTo>
                    <a:lnTo>
                      <a:pt x="182" y="64"/>
                    </a:lnTo>
                    <a:lnTo>
                      <a:pt x="183" y="64"/>
                    </a:lnTo>
                    <a:lnTo>
                      <a:pt x="183" y="65"/>
                    </a:lnTo>
                    <a:lnTo>
                      <a:pt x="185" y="65"/>
                    </a:lnTo>
                    <a:lnTo>
                      <a:pt x="186" y="65"/>
                    </a:lnTo>
                    <a:lnTo>
                      <a:pt x="186" y="67"/>
                    </a:lnTo>
                    <a:lnTo>
                      <a:pt x="187" y="67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90" y="65"/>
                    </a:lnTo>
                    <a:lnTo>
                      <a:pt x="190" y="67"/>
                    </a:lnTo>
                    <a:lnTo>
                      <a:pt x="191" y="67"/>
                    </a:lnTo>
                    <a:lnTo>
                      <a:pt x="190" y="68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7" y="70"/>
                    </a:lnTo>
                    <a:lnTo>
                      <a:pt x="188" y="70"/>
                    </a:lnTo>
                    <a:lnTo>
                      <a:pt x="188" y="72"/>
                    </a:lnTo>
                    <a:lnTo>
                      <a:pt x="190" y="72"/>
                    </a:lnTo>
                    <a:lnTo>
                      <a:pt x="191" y="72"/>
                    </a:lnTo>
                    <a:lnTo>
                      <a:pt x="191" y="73"/>
                    </a:lnTo>
                    <a:lnTo>
                      <a:pt x="192" y="73"/>
                    </a:lnTo>
                    <a:lnTo>
                      <a:pt x="192" y="72"/>
                    </a:lnTo>
                    <a:lnTo>
                      <a:pt x="194" y="72"/>
                    </a:lnTo>
                    <a:lnTo>
                      <a:pt x="195" y="73"/>
                    </a:lnTo>
                    <a:lnTo>
                      <a:pt x="195" y="74"/>
                    </a:lnTo>
                    <a:lnTo>
                      <a:pt x="196" y="74"/>
                    </a:lnTo>
                    <a:lnTo>
                      <a:pt x="196" y="73"/>
                    </a:lnTo>
                    <a:lnTo>
                      <a:pt x="198" y="73"/>
                    </a:lnTo>
                    <a:lnTo>
                      <a:pt x="198" y="74"/>
                    </a:lnTo>
                    <a:lnTo>
                      <a:pt x="199" y="74"/>
                    </a:lnTo>
                    <a:lnTo>
                      <a:pt x="199" y="73"/>
                    </a:lnTo>
                    <a:lnTo>
                      <a:pt x="200" y="73"/>
                    </a:lnTo>
                    <a:lnTo>
                      <a:pt x="200" y="72"/>
                    </a:lnTo>
                    <a:lnTo>
                      <a:pt x="200" y="70"/>
                    </a:lnTo>
                    <a:lnTo>
                      <a:pt x="200" y="69"/>
                    </a:lnTo>
                    <a:lnTo>
                      <a:pt x="199" y="69"/>
                    </a:lnTo>
                    <a:lnTo>
                      <a:pt x="199" y="68"/>
                    </a:lnTo>
                    <a:lnTo>
                      <a:pt x="198" y="68"/>
                    </a:lnTo>
                    <a:lnTo>
                      <a:pt x="198" y="67"/>
                    </a:lnTo>
                    <a:lnTo>
                      <a:pt x="199" y="67"/>
                    </a:lnTo>
                    <a:lnTo>
                      <a:pt x="199" y="65"/>
                    </a:lnTo>
                    <a:lnTo>
                      <a:pt x="198" y="65"/>
                    </a:lnTo>
                    <a:lnTo>
                      <a:pt x="199" y="65"/>
                    </a:lnTo>
                    <a:lnTo>
                      <a:pt x="199" y="64"/>
                    </a:lnTo>
                    <a:lnTo>
                      <a:pt x="200" y="65"/>
                    </a:lnTo>
                    <a:lnTo>
                      <a:pt x="200" y="64"/>
                    </a:lnTo>
                    <a:lnTo>
                      <a:pt x="200" y="63"/>
                    </a:lnTo>
                    <a:lnTo>
                      <a:pt x="202" y="63"/>
                    </a:lnTo>
                    <a:lnTo>
                      <a:pt x="202" y="61"/>
                    </a:lnTo>
                    <a:lnTo>
                      <a:pt x="200" y="61"/>
                    </a:lnTo>
                    <a:lnTo>
                      <a:pt x="202" y="61"/>
                    </a:lnTo>
                    <a:lnTo>
                      <a:pt x="202" y="60"/>
                    </a:lnTo>
                    <a:lnTo>
                      <a:pt x="203" y="60"/>
                    </a:lnTo>
                    <a:lnTo>
                      <a:pt x="202" y="60"/>
                    </a:lnTo>
                    <a:lnTo>
                      <a:pt x="202" y="59"/>
                    </a:lnTo>
                    <a:lnTo>
                      <a:pt x="200" y="59"/>
                    </a:lnTo>
                    <a:lnTo>
                      <a:pt x="199" y="59"/>
                    </a:lnTo>
                    <a:lnTo>
                      <a:pt x="199" y="57"/>
                    </a:lnTo>
                    <a:lnTo>
                      <a:pt x="198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8" y="56"/>
                    </a:lnTo>
                    <a:lnTo>
                      <a:pt x="196" y="56"/>
                    </a:lnTo>
                    <a:lnTo>
                      <a:pt x="196" y="55"/>
                    </a:lnTo>
                    <a:lnTo>
                      <a:pt x="195" y="55"/>
                    </a:lnTo>
                    <a:lnTo>
                      <a:pt x="195" y="53"/>
                    </a:lnTo>
                    <a:lnTo>
                      <a:pt x="194" y="52"/>
                    </a:lnTo>
                    <a:lnTo>
                      <a:pt x="192" y="51"/>
                    </a:lnTo>
                    <a:lnTo>
                      <a:pt x="191" y="51"/>
                    </a:lnTo>
                    <a:lnTo>
                      <a:pt x="190" y="50"/>
                    </a:lnTo>
                    <a:lnTo>
                      <a:pt x="188" y="50"/>
                    </a:lnTo>
                    <a:lnTo>
                      <a:pt x="188" y="48"/>
                    </a:lnTo>
                    <a:lnTo>
                      <a:pt x="185" y="47"/>
                    </a:lnTo>
                    <a:lnTo>
                      <a:pt x="185" y="46"/>
                    </a:lnTo>
                    <a:lnTo>
                      <a:pt x="183" y="46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3" y="40"/>
                    </a:lnTo>
                    <a:lnTo>
                      <a:pt x="183" y="39"/>
                    </a:lnTo>
                    <a:lnTo>
                      <a:pt x="183" y="38"/>
                    </a:lnTo>
                    <a:lnTo>
                      <a:pt x="183" y="36"/>
                    </a:lnTo>
                    <a:lnTo>
                      <a:pt x="185" y="36"/>
                    </a:lnTo>
                    <a:lnTo>
                      <a:pt x="185" y="35"/>
                    </a:lnTo>
                    <a:lnTo>
                      <a:pt x="185" y="34"/>
                    </a:lnTo>
                    <a:lnTo>
                      <a:pt x="185" y="33"/>
                    </a:lnTo>
                    <a:lnTo>
                      <a:pt x="186" y="33"/>
                    </a:lnTo>
                    <a:lnTo>
                      <a:pt x="186" y="31"/>
                    </a:lnTo>
                    <a:lnTo>
                      <a:pt x="186" y="30"/>
                    </a:lnTo>
                    <a:lnTo>
                      <a:pt x="187" y="30"/>
                    </a:lnTo>
                    <a:lnTo>
                      <a:pt x="187" y="29"/>
                    </a:lnTo>
                    <a:lnTo>
                      <a:pt x="188" y="29"/>
                    </a:lnTo>
                    <a:lnTo>
                      <a:pt x="190" y="27"/>
                    </a:lnTo>
                    <a:lnTo>
                      <a:pt x="190" y="26"/>
                    </a:lnTo>
                    <a:lnTo>
                      <a:pt x="190" y="27"/>
                    </a:lnTo>
                    <a:lnTo>
                      <a:pt x="191" y="27"/>
                    </a:lnTo>
                    <a:lnTo>
                      <a:pt x="192" y="27"/>
                    </a:lnTo>
                    <a:lnTo>
                      <a:pt x="192" y="29"/>
                    </a:lnTo>
                    <a:lnTo>
                      <a:pt x="194" y="29"/>
                    </a:lnTo>
                    <a:lnTo>
                      <a:pt x="194" y="27"/>
                    </a:lnTo>
                    <a:lnTo>
                      <a:pt x="195" y="27"/>
                    </a:lnTo>
                    <a:lnTo>
                      <a:pt x="195" y="29"/>
                    </a:lnTo>
                    <a:lnTo>
                      <a:pt x="196" y="29"/>
                    </a:lnTo>
                    <a:lnTo>
                      <a:pt x="198" y="29"/>
                    </a:lnTo>
                    <a:lnTo>
                      <a:pt x="199" y="29"/>
                    </a:lnTo>
                    <a:lnTo>
                      <a:pt x="200" y="27"/>
                    </a:lnTo>
                    <a:lnTo>
                      <a:pt x="200" y="29"/>
                    </a:lnTo>
                    <a:lnTo>
                      <a:pt x="202" y="29"/>
                    </a:lnTo>
                    <a:lnTo>
                      <a:pt x="202" y="30"/>
                    </a:lnTo>
                    <a:lnTo>
                      <a:pt x="202" y="31"/>
                    </a:lnTo>
                    <a:lnTo>
                      <a:pt x="203" y="31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4" y="29"/>
                    </a:lnTo>
                    <a:lnTo>
                      <a:pt x="205" y="29"/>
                    </a:lnTo>
                    <a:lnTo>
                      <a:pt x="205" y="27"/>
                    </a:lnTo>
                    <a:lnTo>
                      <a:pt x="205" y="26"/>
                    </a:lnTo>
                    <a:lnTo>
                      <a:pt x="205" y="25"/>
                    </a:lnTo>
                    <a:lnTo>
                      <a:pt x="204" y="25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7" y="26"/>
                    </a:lnTo>
                    <a:lnTo>
                      <a:pt x="208" y="26"/>
                    </a:lnTo>
                    <a:lnTo>
                      <a:pt x="209" y="26"/>
                    </a:lnTo>
                    <a:lnTo>
                      <a:pt x="208" y="26"/>
                    </a:lnTo>
                    <a:lnTo>
                      <a:pt x="208" y="25"/>
                    </a:lnTo>
                    <a:lnTo>
                      <a:pt x="208" y="23"/>
                    </a:lnTo>
                    <a:lnTo>
                      <a:pt x="209" y="23"/>
                    </a:lnTo>
                    <a:lnTo>
                      <a:pt x="209" y="25"/>
                    </a:lnTo>
                    <a:lnTo>
                      <a:pt x="211" y="25"/>
                    </a:lnTo>
                    <a:lnTo>
                      <a:pt x="211" y="23"/>
                    </a:lnTo>
                    <a:lnTo>
                      <a:pt x="209" y="23"/>
                    </a:lnTo>
                    <a:lnTo>
                      <a:pt x="209" y="22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9" y="19"/>
                    </a:lnTo>
                    <a:lnTo>
                      <a:pt x="211" y="19"/>
                    </a:lnTo>
                    <a:lnTo>
                      <a:pt x="211" y="18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09" y="18"/>
                    </a:lnTo>
                    <a:lnTo>
                      <a:pt x="209" y="17"/>
                    </a:lnTo>
                    <a:lnTo>
                      <a:pt x="211" y="17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9" y="14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3" y="13"/>
                    </a:lnTo>
                    <a:lnTo>
                      <a:pt x="213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7" y="12"/>
                    </a:lnTo>
                    <a:lnTo>
                      <a:pt x="217" y="10"/>
                    </a:lnTo>
                    <a:lnTo>
                      <a:pt x="219" y="10"/>
                    </a:lnTo>
                    <a:lnTo>
                      <a:pt x="217" y="10"/>
                    </a:lnTo>
                    <a:lnTo>
                      <a:pt x="217" y="9"/>
                    </a:lnTo>
                    <a:lnTo>
                      <a:pt x="219" y="9"/>
                    </a:lnTo>
                    <a:lnTo>
                      <a:pt x="219" y="8"/>
                    </a:lnTo>
                    <a:lnTo>
                      <a:pt x="220" y="8"/>
                    </a:lnTo>
                    <a:lnTo>
                      <a:pt x="220" y="6"/>
                    </a:lnTo>
                    <a:lnTo>
                      <a:pt x="221" y="6"/>
                    </a:lnTo>
                    <a:lnTo>
                      <a:pt x="222" y="6"/>
                    </a:lnTo>
                    <a:lnTo>
                      <a:pt x="224" y="6"/>
                    </a:lnTo>
                    <a:lnTo>
                      <a:pt x="224" y="5"/>
                    </a:lnTo>
                    <a:lnTo>
                      <a:pt x="225" y="5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6" y="5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6" y="4"/>
                    </a:lnTo>
                    <a:lnTo>
                      <a:pt x="226" y="2"/>
                    </a:lnTo>
                    <a:lnTo>
                      <a:pt x="226" y="1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5" name="Freeform 7">
                <a:extLst>
                  <a:ext uri="{FF2B5EF4-FFF2-40B4-BE49-F238E27FC236}">
                    <a16:creationId xmlns:a16="http://schemas.microsoft.com/office/drawing/2014/main" id="{E4888483-DD59-F160-5F3E-FEA556040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" y="1725"/>
                <a:ext cx="203" cy="254"/>
              </a:xfrm>
              <a:custGeom>
                <a:avLst/>
                <a:gdLst>
                  <a:gd name="T0" fmla="*/ 76 w 203"/>
                  <a:gd name="T1" fmla="*/ 28 h 254"/>
                  <a:gd name="T2" fmla="*/ 83 w 203"/>
                  <a:gd name="T3" fmla="*/ 25 h 254"/>
                  <a:gd name="T4" fmla="*/ 89 w 203"/>
                  <a:gd name="T5" fmla="*/ 23 h 254"/>
                  <a:gd name="T6" fmla="*/ 91 w 203"/>
                  <a:gd name="T7" fmla="*/ 17 h 254"/>
                  <a:gd name="T8" fmla="*/ 97 w 203"/>
                  <a:gd name="T9" fmla="*/ 8 h 254"/>
                  <a:gd name="T10" fmla="*/ 100 w 203"/>
                  <a:gd name="T11" fmla="*/ 4 h 254"/>
                  <a:gd name="T12" fmla="*/ 117 w 203"/>
                  <a:gd name="T13" fmla="*/ 24 h 254"/>
                  <a:gd name="T14" fmla="*/ 126 w 203"/>
                  <a:gd name="T15" fmla="*/ 30 h 254"/>
                  <a:gd name="T16" fmla="*/ 136 w 203"/>
                  <a:gd name="T17" fmla="*/ 28 h 254"/>
                  <a:gd name="T18" fmla="*/ 148 w 203"/>
                  <a:gd name="T19" fmla="*/ 33 h 254"/>
                  <a:gd name="T20" fmla="*/ 157 w 203"/>
                  <a:gd name="T21" fmla="*/ 40 h 254"/>
                  <a:gd name="T22" fmla="*/ 171 w 203"/>
                  <a:gd name="T23" fmla="*/ 46 h 254"/>
                  <a:gd name="T24" fmla="*/ 182 w 203"/>
                  <a:gd name="T25" fmla="*/ 45 h 254"/>
                  <a:gd name="T26" fmla="*/ 193 w 203"/>
                  <a:gd name="T27" fmla="*/ 41 h 254"/>
                  <a:gd name="T28" fmla="*/ 201 w 203"/>
                  <a:gd name="T29" fmla="*/ 47 h 254"/>
                  <a:gd name="T30" fmla="*/ 198 w 203"/>
                  <a:gd name="T31" fmla="*/ 55 h 254"/>
                  <a:gd name="T32" fmla="*/ 191 w 203"/>
                  <a:gd name="T33" fmla="*/ 61 h 254"/>
                  <a:gd name="T34" fmla="*/ 165 w 203"/>
                  <a:gd name="T35" fmla="*/ 93 h 254"/>
                  <a:gd name="T36" fmla="*/ 154 w 203"/>
                  <a:gd name="T37" fmla="*/ 106 h 254"/>
                  <a:gd name="T38" fmla="*/ 142 w 203"/>
                  <a:gd name="T39" fmla="*/ 110 h 254"/>
                  <a:gd name="T40" fmla="*/ 135 w 203"/>
                  <a:gd name="T41" fmla="*/ 118 h 254"/>
                  <a:gd name="T42" fmla="*/ 127 w 203"/>
                  <a:gd name="T43" fmla="*/ 123 h 254"/>
                  <a:gd name="T44" fmla="*/ 123 w 203"/>
                  <a:gd name="T45" fmla="*/ 123 h 254"/>
                  <a:gd name="T46" fmla="*/ 116 w 203"/>
                  <a:gd name="T47" fmla="*/ 126 h 254"/>
                  <a:gd name="T48" fmla="*/ 110 w 203"/>
                  <a:gd name="T49" fmla="*/ 134 h 254"/>
                  <a:gd name="T50" fmla="*/ 101 w 203"/>
                  <a:gd name="T51" fmla="*/ 133 h 254"/>
                  <a:gd name="T52" fmla="*/ 96 w 203"/>
                  <a:gd name="T53" fmla="*/ 122 h 254"/>
                  <a:gd name="T54" fmla="*/ 85 w 203"/>
                  <a:gd name="T55" fmla="*/ 126 h 254"/>
                  <a:gd name="T56" fmla="*/ 83 w 203"/>
                  <a:gd name="T57" fmla="*/ 125 h 254"/>
                  <a:gd name="T58" fmla="*/ 74 w 203"/>
                  <a:gd name="T59" fmla="*/ 127 h 254"/>
                  <a:gd name="T60" fmla="*/ 70 w 203"/>
                  <a:gd name="T61" fmla="*/ 133 h 254"/>
                  <a:gd name="T62" fmla="*/ 61 w 203"/>
                  <a:gd name="T63" fmla="*/ 138 h 254"/>
                  <a:gd name="T64" fmla="*/ 59 w 203"/>
                  <a:gd name="T65" fmla="*/ 140 h 254"/>
                  <a:gd name="T66" fmla="*/ 53 w 203"/>
                  <a:gd name="T67" fmla="*/ 147 h 254"/>
                  <a:gd name="T68" fmla="*/ 45 w 203"/>
                  <a:gd name="T69" fmla="*/ 153 h 254"/>
                  <a:gd name="T70" fmla="*/ 34 w 203"/>
                  <a:gd name="T71" fmla="*/ 159 h 254"/>
                  <a:gd name="T72" fmla="*/ 29 w 203"/>
                  <a:gd name="T73" fmla="*/ 163 h 254"/>
                  <a:gd name="T74" fmla="*/ 25 w 203"/>
                  <a:gd name="T75" fmla="*/ 168 h 254"/>
                  <a:gd name="T76" fmla="*/ 23 w 203"/>
                  <a:gd name="T77" fmla="*/ 172 h 254"/>
                  <a:gd name="T78" fmla="*/ 15 w 203"/>
                  <a:gd name="T79" fmla="*/ 176 h 254"/>
                  <a:gd name="T80" fmla="*/ 12 w 203"/>
                  <a:gd name="T81" fmla="*/ 180 h 254"/>
                  <a:gd name="T82" fmla="*/ 10 w 203"/>
                  <a:gd name="T83" fmla="*/ 185 h 254"/>
                  <a:gd name="T84" fmla="*/ 7 w 203"/>
                  <a:gd name="T85" fmla="*/ 190 h 254"/>
                  <a:gd name="T86" fmla="*/ 4 w 203"/>
                  <a:gd name="T87" fmla="*/ 191 h 254"/>
                  <a:gd name="T88" fmla="*/ 2 w 203"/>
                  <a:gd name="T89" fmla="*/ 197 h 254"/>
                  <a:gd name="T90" fmla="*/ 11 w 203"/>
                  <a:gd name="T91" fmla="*/ 195 h 254"/>
                  <a:gd name="T92" fmla="*/ 20 w 203"/>
                  <a:gd name="T93" fmla="*/ 190 h 254"/>
                  <a:gd name="T94" fmla="*/ 29 w 203"/>
                  <a:gd name="T95" fmla="*/ 194 h 254"/>
                  <a:gd name="T96" fmla="*/ 28 w 203"/>
                  <a:gd name="T97" fmla="*/ 202 h 254"/>
                  <a:gd name="T98" fmla="*/ 38 w 203"/>
                  <a:gd name="T99" fmla="*/ 201 h 254"/>
                  <a:gd name="T100" fmla="*/ 49 w 203"/>
                  <a:gd name="T101" fmla="*/ 204 h 254"/>
                  <a:gd name="T102" fmla="*/ 54 w 203"/>
                  <a:gd name="T103" fmla="*/ 211 h 254"/>
                  <a:gd name="T104" fmla="*/ 49 w 203"/>
                  <a:gd name="T105" fmla="*/ 222 h 254"/>
                  <a:gd name="T106" fmla="*/ 46 w 203"/>
                  <a:gd name="T107" fmla="*/ 233 h 254"/>
                  <a:gd name="T108" fmla="*/ 42 w 203"/>
                  <a:gd name="T109" fmla="*/ 237 h 254"/>
                  <a:gd name="T110" fmla="*/ 38 w 203"/>
                  <a:gd name="T111" fmla="*/ 242 h 254"/>
                  <a:gd name="T112" fmla="*/ 33 w 203"/>
                  <a:gd name="T113" fmla="*/ 242 h 254"/>
                  <a:gd name="T114" fmla="*/ 28 w 203"/>
                  <a:gd name="T115" fmla="*/ 240 h 254"/>
                  <a:gd name="T116" fmla="*/ 23 w 203"/>
                  <a:gd name="T117" fmla="*/ 241 h 254"/>
                  <a:gd name="T118" fmla="*/ 19 w 203"/>
                  <a:gd name="T119" fmla="*/ 244 h 254"/>
                  <a:gd name="T120" fmla="*/ 15 w 203"/>
                  <a:gd name="T121" fmla="*/ 249 h 254"/>
                  <a:gd name="T122" fmla="*/ 10 w 203"/>
                  <a:gd name="T123" fmla="*/ 250 h 254"/>
                  <a:gd name="T124" fmla="*/ 4 w 203"/>
                  <a:gd name="T125" fmla="*/ 25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" h="254">
                    <a:moveTo>
                      <a:pt x="71" y="28"/>
                    </a:moveTo>
                    <a:lnTo>
                      <a:pt x="71" y="29"/>
                    </a:lnTo>
                    <a:lnTo>
                      <a:pt x="71" y="28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6" y="26"/>
                    </a:lnTo>
                    <a:lnTo>
                      <a:pt x="76" y="28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9" y="25"/>
                    </a:lnTo>
                    <a:lnTo>
                      <a:pt x="80" y="25"/>
                    </a:lnTo>
                    <a:lnTo>
                      <a:pt x="80" y="26"/>
                    </a:lnTo>
                    <a:lnTo>
                      <a:pt x="82" y="26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5" y="24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9" y="23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91" y="17"/>
                    </a:lnTo>
                    <a:lnTo>
                      <a:pt x="92" y="16"/>
                    </a:lnTo>
                    <a:lnTo>
                      <a:pt x="92" y="15"/>
                    </a:lnTo>
                    <a:lnTo>
                      <a:pt x="92" y="13"/>
                    </a:lnTo>
                    <a:lnTo>
                      <a:pt x="92" y="12"/>
                    </a:lnTo>
                    <a:lnTo>
                      <a:pt x="93" y="12"/>
                    </a:lnTo>
                    <a:lnTo>
                      <a:pt x="93" y="11"/>
                    </a:lnTo>
                    <a:lnTo>
                      <a:pt x="93" y="9"/>
                    </a:lnTo>
                    <a:lnTo>
                      <a:pt x="95" y="9"/>
                    </a:lnTo>
                    <a:lnTo>
                      <a:pt x="96" y="9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7" y="6"/>
                    </a:lnTo>
                    <a:lnTo>
                      <a:pt x="96" y="6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6" y="2"/>
                    </a:lnTo>
                    <a:lnTo>
                      <a:pt x="97" y="2"/>
                    </a:lnTo>
                    <a:lnTo>
                      <a:pt x="96" y="0"/>
                    </a:lnTo>
                    <a:lnTo>
                      <a:pt x="97" y="0"/>
                    </a:lnTo>
                    <a:lnTo>
                      <a:pt x="97" y="2"/>
                    </a:lnTo>
                    <a:lnTo>
                      <a:pt x="100" y="4"/>
                    </a:lnTo>
                    <a:lnTo>
                      <a:pt x="102" y="7"/>
                    </a:lnTo>
                    <a:lnTo>
                      <a:pt x="104" y="8"/>
                    </a:lnTo>
                    <a:lnTo>
                      <a:pt x="105" y="9"/>
                    </a:lnTo>
                    <a:lnTo>
                      <a:pt x="106" y="11"/>
                    </a:lnTo>
                    <a:lnTo>
                      <a:pt x="109" y="13"/>
                    </a:lnTo>
                    <a:lnTo>
                      <a:pt x="110" y="16"/>
                    </a:lnTo>
                    <a:lnTo>
                      <a:pt x="110" y="17"/>
                    </a:lnTo>
                    <a:lnTo>
                      <a:pt x="112" y="19"/>
                    </a:lnTo>
                    <a:lnTo>
                      <a:pt x="113" y="19"/>
                    </a:lnTo>
                    <a:lnTo>
                      <a:pt x="114" y="21"/>
                    </a:lnTo>
                    <a:lnTo>
                      <a:pt x="117" y="24"/>
                    </a:lnTo>
                    <a:lnTo>
                      <a:pt x="117" y="25"/>
                    </a:lnTo>
                    <a:lnTo>
                      <a:pt x="118" y="25"/>
                    </a:lnTo>
                    <a:lnTo>
                      <a:pt x="119" y="26"/>
                    </a:lnTo>
                    <a:lnTo>
                      <a:pt x="121" y="26"/>
                    </a:lnTo>
                    <a:lnTo>
                      <a:pt x="122" y="26"/>
                    </a:lnTo>
                    <a:lnTo>
                      <a:pt x="123" y="26"/>
                    </a:lnTo>
                    <a:lnTo>
                      <a:pt x="123" y="28"/>
                    </a:lnTo>
                    <a:lnTo>
                      <a:pt x="123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6" y="30"/>
                    </a:lnTo>
                    <a:lnTo>
                      <a:pt x="127" y="30"/>
                    </a:lnTo>
                    <a:lnTo>
                      <a:pt x="127" y="32"/>
                    </a:lnTo>
                    <a:lnTo>
                      <a:pt x="129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1" y="29"/>
                    </a:lnTo>
                    <a:lnTo>
                      <a:pt x="133" y="29"/>
                    </a:lnTo>
                    <a:lnTo>
                      <a:pt x="134" y="29"/>
                    </a:lnTo>
                    <a:lnTo>
                      <a:pt x="135" y="29"/>
                    </a:lnTo>
                    <a:lnTo>
                      <a:pt x="135" y="28"/>
                    </a:lnTo>
                    <a:lnTo>
                      <a:pt x="136" y="28"/>
                    </a:lnTo>
                    <a:lnTo>
                      <a:pt x="136" y="29"/>
                    </a:lnTo>
                    <a:lnTo>
                      <a:pt x="136" y="28"/>
                    </a:lnTo>
                    <a:lnTo>
                      <a:pt x="138" y="28"/>
                    </a:lnTo>
                    <a:lnTo>
                      <a:pt x="139" y="28"/>
                    </a:lnTo>
                    <a:lnTo>
                      <a:pt x="140" y="26"/>
                    </a:lnTo>
                    <a:lnTo>
                      <a:pt x="142" y="26"/>
                    </a:lnTo>
                    <a:lnTo>
                      <a:pt x="143" y="26"/>
                    </a:lnTo>
                    <a:lnTo>
                      <a:pt x="143" y="28"/>
                    </a:lnTo>
                    <a:lnTo>
                      <a:pt x="144" y="28"/>
                    </a:lnTo>
                    <a:lnTo>
                      <a:pt x="146" y="28"/>
                    </a:lnTo>
                    <a:lnTo>
                      <a:pt x="148" y="33"/>
                    </a:lnTo>
                    <a:lnTo>
                      <a:pt x="150" y="33"/>
                    </a:lnTo>
                    <a:lnTo>
                      <a:pt x="150" y="34"/>
                    </a:lnTo>
                    <a:lnTo>
                      <a:pt x="151" y="34"/>
                    </a:lnTo>
                    <a:lnTo>
                      <a:pt x="152" y="34"/>
                    </a:lnTo>
                    <a:lnTo>
                      <a:pt x="154" y="34"/>
                    </a:lnTo>
                    <a:lnTo>
                      <a:pt x="155" y="34"/>
                    </a:lnTo>
                    <a:lnTo>
                      <a:pt x="156" y="34"/>
                    </a:lnTo>
                    <a:lnTo>
                      <a:pt x="156" y="36"/>
                    </a:lnTo>
                    <a:lnTo>
                      <a:pt x="157" y="37"/>
                    </a:lnTo>
                    <a:lnTo>
                      <a:pt x="157" y="38"/>
                    </a:lnTo>
                    <a:lnTo>
                      <a:pt x="157" y="40"/>
                    </a:lnTo>
                    <a:lnTo>
                      <a:pt x="159" y="42"/>
                    </a:lnTo>
                    <a:lnTo>
                      <a:pt x="159" y="45"/>
                    </a:lnTo>
                    <a:lnTo>
                      <a:pt x="161" y="46"/>
                    </a:lnTo>
                    <a:lnTo>
                      <a:pt x="163" y="45"/>
                    </a:lnTo>
                    <a:lnTo>
                      <a:pt x="164" y="45"/>
                    </a:lnTo>
                    <a:lnTo>
                      <a:pt x="165" y="45"/>
                    </a:lnTo>
                    <a:lnTo>
                      <a:pt x="167" y="45"/>
                    </a:lnTo>
                    <a:lnTo>
                      <a:pt x="168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71" y="46"/>
                    </a:lnTo>
                    <a:lnTo>
                      <a:pt x="172" y="47"/>
                    </a:lnTo>
                    <a:lnTo>
                      <a:pt x="173" y="49"/>
                    </a:lnTo>
                    <a:lnTo>
                      <a:pt x="174" y="49"/>
                    </a:lnTo>
                    <a:lnTo>
                      <a:pt x="176" y="49"/>
                    </a:lnTo>
                    <a:lnTo>
                      <a:pt x="176" y="47"/>
                    </a:lnTo>
                    <a:lnTo>
                      <a:pt x="177" y="47"/>
                    </a:lnTo>
                    <a:lnTo>
                      <a:pt x="178" y="47"/>
                    </a:lnTo>
                    <a:lnTo>
                      <a:pt x="178" y="46"/>
                    </a:lnTo>
                    <a:lnTo>
                      <a:pt x="180" y="46"/>
                    </a:lnTo>
                    <a:lnTo>
                      <a:pt x="181" y="45"/>
                    </a:lnTo>
                    <a:lnTo>
                      <a:pt x="182" y="45"/>
                    </a:lnTo>
                    <a:lnTo>
                      <a:pt x="184" y="45"/>
                    </a:lnTo>
                    <a:lnTo>
                      <a:pt x="185" y="45"/>
                    </a:lnTo>
                    <a:lnTo>
                      <a:pt x="185" y="43"/>
                    </a:lnTo>
                    <a:lnTo>
                      <a:pt x="186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9" y="42"/>
                    </a:lnTo>
                    <a:lnTo>
                      <a:pt x="189" y="41"/>
                    </a:lnTo>
                    <a:lnTo>
                      <a:pt x="190" y="41"/>
                    </a:lnTo>
                    <a:lnTo>
                      <a:pt x="191" y="41"/>
                    </a:lnTo>
                    <a:lnTo>
                      <a:pt x="193" y="41"/>
                    </a:lnTo>
                    <a:lnTo>
                      <a:pt x="194" y="41"/>
                    </a:lnTo>
                    <a:lnTo>
                      <a:pt x="195" y="41"/>
                    </a:lnTo>
                    <a:lnTo>
                      <a:pt x="197" y="41"/>
                    </a:lnTo>
                    <a:lnTo>
                      <a:pt x="197" y="42"/>
                    </a:lnTo>
                    <a:lnTo>
                      <a:pt x="198" y="42"/>
                    </a:lnTo>
                    <a:lnTo>
                      <a:pt x="198" y="43"/>
                    </a:lnTo>
                    <a:lnTo>
                      <a:pt x="199" y="43"/>
                    </a:lnTo>
                    <a:lnTo>
                      <a:pt x="199" y="45"/>
                    </a:lnTo>
                    <a:lnTo>
                      <a:pt x="199" y="46"/>
                    </a:lnTo>
                    <a:lnTo>
                      <a:pt x="201" y="46"/>
                    </a:lnTo>
                    <a:lnTo>
                      <a:pt x="201" y="47"/>
                    </a:lnTo>
                    <a:lnTo>
                      <a:pt x="202" y="47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0"/>
                    </a:lnTo>
                    <a:lnTo>
                      <a:pt x="202" y="50"/>
                    </a:lnTo>
                    <a:lnTo>
                      <a:pt x="202" y="51"/>
                    </a:lnTo>
                    <a:lnTo>
                      <a:pt x="201" y="51"/>
                    </a:lnTo>
                    <a:lnTo>
                      <a:pt x="201" y="53"/>
                    </a:lnTo>
                    <a:lnTo>
                      <a:pt x="199" y="53"/>
                    </a:lnTo>
                    <a:lnTo>
                      <a:pt x="199" y="54"/>
                    </a:lnTo>
                    <a:lnTo>
                      <a:pt x="198" y="55"/>
                    </a:lnTo>
                    <a:lnTo>
                      <a:pt x="198" y="54"/>
                    </a:lnTo>
                    <a:lnTo>
                      <a:pt x="198" y="55"/>
                    </a:lnTo>
                    <a:lnTo>
                      <a:pt x="197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4" y="57"/>
                    </a:lnTo>
                    <a:lnTo>
                      <a:pt x="194" y="58"/>
                    </a:lnTo>
                    <a:lnTo>
                      <a:pt x="193" y="58"/>
                    </a:lnTo>
                    <a:lnTo>
                      <a:pt x="193" y="59"/>
                    </a:lnTo>
                    <a:lnTo>
                      <a:pt x="193" y="61"/>
                    </a:lnTo>
                    <a:lnTo>
                      <a:pt x="191" y="61"/>
                    </a:lnTo>
                    <a:lnTo>
                      <a:pt x="191" y="62"/>
                    </a:lnTo>
                    <a:lnTo>
                      <a:pt x="190" y="62"/>
                    </a:lnTo>
                    <a:lnTo>
                      <a:pt x="190" y="63"/>
                    </a:lnTo>
                    <a:lnTo>
                      <a:pt x="189" y="66"/>
                    </a:lnTo>
                    <a:lnTo>
                      <a:pt x="173" y="74"/>
                    </a:lnTo>
                    <a:lnTo>
                      <a:pt x="167" y="75"/>
                    </a:lnTo>
                    <a:lnTo>
                      <a:pt x="167" y="78"/>
                    </a:lnTo>
                    <a:lnTo>
                      <a:pt x="167" y="84"/>
                    </a:lnTo>
                    <a:lnTo>
                      <a:pt x="167" y="88"/>
                    </a:lnTo>
                    <a:lnTo>
                      <a:pt x="167" y="92"/>
                    </a:lnTo>
                    <a:lnTo>
                      <a:pt x="165" y="93"/>
                    </a:lnTo>
                    <a:lnTo>
                      <a:pt x="165" y="95"/>
                    </a:lnTo>
                    <a:lnTo>
                      <a:pt x="163" y="100"/>
                    </a:lnTo>
                    <a:lnTo>
                      <a:pt x="161" y="104"/>
                    </a:lnTo>
                    <a:lnTo>
                      <a:pt x="160" y="106"/>
                    </a:lnTo>
                    <a:lnTo>
                      <a:pt x="159" y="106"/>
                    </a:lnTo>
                    <a:lnTo>
                      <a:pt x="157" y="106"/>
                    </a:lnTo>
                    <a:lnTo>
                      <a:pt x="156" y="106"/>
                    </a:lnTo>
                    <a:lnTo>
                      <a:pt x="156" y="105"/>
                    </a:lnTo>
                    <a:lnTo>
                      <a:pt x="155" y="105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2" y="106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09"/>
                    </a:lnTo>
                    <a:lnTo>
                      <a:pt x="147" y="109"/>
                    </a:lnTo>
                    <a:lnTo>
                      <a:pt x="146" y="109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3" y="110"/>
                    </a:lnTo>
                    <a:lnTo>
                      <a:pt x="142" y="110"/>
                    </a:lnTo>
                    <a:lnTo>
                      <a:pt x="142" y="112"/>
                    </a:lnTo>
                    <a:lnTo>
                      <a:pt x="140" y="112"/>
                    </a:lnTo>
                    <a:lnTo>
                      <a:pt x="140" y="113"/>
                    </a:lnTo>
                    <a:lnTo>
                      <a:pt x="139" y="113"/>
                    </a:lnTo>
                    <a:lnTo>
                      <a:pt x="139" y="114"/>
                    </a:lnTo>
                    <a:lnTo>
                      <a:pt x="138" y="114"/>
                    </a:lnTo>
                    <a:lnTo>
                      <a:pt x="138" y="115"/>
                    </a:lnTo>
                    <a:lnTo>
                      <a:pt x="136" y="115"/>
                    </a:lnTo>
                    <a:lnTo>
                      <a:pt x="136" y="117"/>
                    </a:lnTo>
                    <a:lnTo>
                      <a:pt x="136" y="118"/>
                    </a:lnTo>
                    <a:lnTo>
                      <a:pt x="135" y="118"/>
                    </a:lnTo>
                    <a:lnTo>
                      <a:pt x="135" y="119"/>
                    </a:lnTo>
                    <a:lnTo>
                      <a:pt x="134" y="119"/>
                    </a:lnTo>
                    <a:lnTo>
                      <a:pt x="133" y="119"/>
                    </a:lnTo>
                    <a:lnTo>
                      <a:pt x="133" y="121"/>
                    </a:lnTo>
                    <a:lnTo>
                      <a:pt x="131" y="121"/>
                    </a:lnTo>
                    <a:lnTo>
                      <a:pt x="131" y="122"/>
                    </a:lnTo>
                    <a:lnTo>
                      <a:pt x="130" y="122"/>
                    </a:lnTo>
                    <a:lnTo>
                      <a:pt x="129" y="122"/>
                    </a:lnTo>
                    <a:lnTo>
                      <a:pt x="129" y="123"/>
                    </a:lnTo>
                    <a:lnTo>
                      <a:pt x="129" y="122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6" y="122"/>
                    </a:lnTo>
                    <a:lnTo>
                      <a:pt x="125" y="122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2" y="123"/>
                    </a:lnTo>
                    <a:lnTo>
                      <a:pt x="122" y="122"/>
                    </a:lnTo>
                    <a:lnTo>
                      <a:pt x="122" y="123"/>
                    </a:lnTo>
                    <a:lnTo>
                      <a:pt x="121" y="123"/>
                    </a:lnTo>
                    <a:lnTo>
                      <a:pt x="121" y="125"/>
                    </a:lnTo>
                    <a:lnTo>
                      <a:pt x="119" y="125"/>
                    </a:lnTo>
                    <a:lnTo>
                      <a:pt x="118" y="125"/>
                    </a:lnTo>
                    <a:lnTo>
                      <a:pt x="118" y="126"/>
                    </a:lnTo>
                    <a:lnTo>
                      <a:pt x="117" y="126"/>
                    </a:lnTo>
                    <a:lnTo>
                      <a:pt x="117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4" y="127"/>
                    </a:lnTo>
                    <a:lnTo>
                      <a:pt x="113" y="129"/>
                    </a:lnTo>
                    <a:lnTo>
                      <a:pt x="112" y="129"/>
                    </a:lnTo>
                    <a:lnTo>
                      <a:pt x="112" y="130"/>
                    </a:lnTo>
                    <a:lnTo>
                      <a:pt x="112" y="131"/>
                    </a:lnTo>
                    <a:lnTo>
                      <a:pt x="110" y="131"/>
                    </a:lnTo>
                    <a:lnTo>
                      <a:pt x="110" y="133"/>
                    </a:lnTo>
                    <a:lnTo>
                      <a:pt x="110" y="134"/>
                    </a:lnTo>
                    <a:lnTo>
                      <a:pt x="109" y="134"/>
                    </a:lnTo>
                    <a:lnTo>
                      <a:pt x="108" y="134"/>
                    </a:lnTo>
                    <a:lnTo>
                      <a:pt x="108" y="135"/>
                    </a:lnTo>
                    <a:lnTo>
                      <a:pt x="106" y="134"/>
                    </a:lnTo>
                    <a:lnTo>
                      <a:pt x="106" y="135"/>
                    </a:lnTo>
                    <a:lnTo>
                      <a:pt x="105" y="135"/>
                    </a:lnTo>
                    <a:lnTo>
                      <a:pt x="104" y="135"/>
                    </a:lnTo>
                    <a:lnTo>
                      <a:pt x="102" y="135"/>
                    </a:lnTo>
                    <a:lnTo>
                      <a:pt x="101" y="135"/>
                    </a:lnTo>
                    <a:lnTo>
                      <a:pt x="101" y="134"/>
                    </a:lnTo>
                    <a:lnTo>
                      <a:pt x="101" y="133"/>
                    </a:lnTo>
                    <a:lnTo>
                      <a:pt x="100" y="131"/>
                    </a:lnTo>
                    <a:lnTo>
                      <a:pt x="99" y="130"/>
                    </a:lnTo>
                    <a:lnTo>
                      <a:pt x="99" y="129"/>
                    </a:lnTo>
                    <a:lnTo>
                      <a:pt x="97" y="129"/>
                    </a:lnTo>
                    <a:lnTo>
                      <a:pt x="96" y="129"/>
                    </a:lnTo>
                    <a:lnTo>
                      <a:pt x="97" y="129"/>
                    </a:lnTo>
                    <a:lnTo>
                      <a:pt x="97" y="127"/>
                    </a:lnTo>
                    <a:lnTo>
                      <a:pt x="97" y="126"/>
                    </a:lnTo>
                    <a:lnTo>
                      <a:pt x="96" y="125"/>
                    </a:lnTo>
                    <a:lnTo>
                      <a:pt x="96" y="123"/>
                    </a:lnTo>
                    <a:lnTo>
                      <a:pt x="96" y="122"/>
                    </a:lnTo>
                    <a:lnTo>
                      <a:pt x="95" y="122"/>
                    </a:lnTo>
                    <a:lnTo>
                      <a:pt x="93" y="122"/>
                    </a:lnTo>
                    <a:lnTo>
                      <a:pt x="92" y="122"/>
                    </a:lnTo>
                    <a:lnTo>
                      <a:pt x="92" y="123"/>
                    </a:lnTo>
                    <a:lnTo>
                      <a:pt x="91" y="123"/>
                    </a:lnTo>
                    <a:lnTo>
                      <a:pt x="89" y="123"/>
                    </a:lnTo>
                    <a:lnTo>
                      <a:pt x="89" y="125"/>
                    </a:lnTo>
                    <a:lnTo>
                      <a:pt x="88" y="125"/>
                    </a:lnTo>
                    <a:lnTo>
                      <a:pt x="87" y="125"/>
                    </a:lnTo>
                    <a:lnTo>
                      <a:pt x="87" y="126"/>
                    </a:lnTo>
                    <a:lnTo>
                      <a:pt x="85" y="126"/>
                    </a:lnTo>
                    <a:lnTo>
                      <a:pt x="85" y="127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2" y="130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2" y="126"/>
                    </a:lnTo>
                    <a:lnTo>
                      <a:pt x="82" y="125"/>
                    </a:lnTo>
                    <a:lnTo>
                      <a:pt x="83" y="125"/>
                    </a:lnTo>
                    <a:lnTo>
                      <a:pt x="82" y="125"/>
                    </a:lnTo>
                    <a:lnTo>
                      <a:pt x="80" y="125"/>
                    </a:lnTo>
                    <a:lnTo>
                      <a:pt x="80" y="123"/>
                    </a:lnTo>
                    <a:lnTo>
                      <a:pt x="80" y="125"/>
                    </a:lnTo>
                    <a:lnTo>
                      <a:pt x="79" y="123"/>
                    </a:lnTo>
                    <a:lnTo>
                      <a:pt x="79" y="125"/>
                    </a:lnTo>
                    <a:lnTo>
                      <a:pt x="78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1" y="129"/>
                    </a:lnTo>
                    <a:lnTo>
                      <a:pt x="70" y="129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7" y="134"/>
                    </a:lnTo>
                    <a:lnTo>
                      <a:pt x="66" y="134"/>
                    </a:lnTo>
                    <a:lnTo>
                      <a:pt x="64" y="134"/>
                    </a:lnTo>
                    <a:lnTo>
                      <a:pt x="64" y="135"/>
                    </a:lnTo>
                    <a:lnTo>
                      <a:pt x="63" y="135"/>
                    </a:lnTo>
                    <a:lnTo>
                      <a:pt x="62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40"/>
                    </a:lnTo>
                    <a:lnTo>
                      <a:pt x="58" y="140"/>
                    </a:lnTo>
                    <a:lnTo>
                      <a:pt x="59" y="140"/>
                    </a:lnTo>
                    <a:lnTo>
                      <a:pt x="59" y="142"/>
                    </a:lnTo>
                    <a:lnTo>
                      <a:pt x="58" y="142"/>
                    </a:lnTo>
                    <a:lnTo>
                      <a:pt x="58" y="143"/>
                    </a:lnTo>
                    <a:lnTo>
                      <a:pt x="57" y="144"/>
                    </a:lnTo>
                    <a:lnTo>
                      <a:pt x="55" y="144"/>
                    </a:lnTo>
                    <a:lnTo>
                      <a:pt x="55" y="146"/>
                    </a:lnTo>
                    <a:lnTo>
                      <a:pt x="54" y="146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3" y="148"/>
                    </a:lnTo>
                    <a:lnTo>
                      <a:pt x="51" y="148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49" y="150"/>
                    </a:lnTo>
                    <a:lnTo>
                      <a:pt x="49" y="151"/>
                    </a:lnTo>
                    <a:lnTo>
                      <a:pt x="47" y="151"/>
                    </a:lnTo>
                    <a:lnTo>
                      <a:pt x="47" y="152"/>
                    </a:lnTo>
                    <a:lnTo>
                      <a:pt x="46" y="152"/>
                    </a:lnTo>
                    <a:lnTo>
                      <a:pt x="46" y="153"/>
                    </a:lnTo>
                    <a:lnTo>
                      <a:pt x="45" y="153"/>
                    </a:lnTo>
                    <a:lnTo>
                      <a:pt x="45" y="155"/>
                    </a:lnTo>
                    <a:lnTo>
                      <a:pt x="44" y="155"/>
                    </a:lnTo>
                    <a:lnTo>
                      <a:pt x="44" y="156"/>
                    </a:lnTo>
                    <a:lnTo>
                      <a:pt x="42" y="156"/>
                    </a:lnTo>
                    <a:lnTo>
                      <a:pt x="41" y="156"/>
                    </a:lnTo>
                    <a:lnTo>
                      <a:pt x="40" y="156"/>
                    </a:lnTo>
                    <a:lnTo>
                      <a:pt x="38" y="156"/>
                    </a:lnTo>
                    <a:lnTo>
                      <a:pt x="37" y="156"/>
                    </a:lnTo>
                    <a:lnTo>
                      <a:pt x="36" y="157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3" y="159"/>
                    </a:lnTo>
                    <a:lnTo>
                      <a:pt x="32" y="159"/>
                    </a:lnTo>
                    <a:lnTo>
                      <a:pt x="32" y="160"/>
                    </a:lnTo>
                    <a:lnTo>
                      <a:pt x="30" y="160"/>
                    </a:lnTo>
                    <a:lnTo>
                      <a:pt x="29" y="160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8" y="164"/>
                    </a:lnTo>
                    <a:lnTo>
                      <a:pt x="28" y="165"/>
                    </a:lnTo>
                    <a:lnTo>
                      <a:pt x="29" y="165"/>
                    </a:lnTo>
                    <a:lnTo>
                      <a:pt x="28" y="165"/>
                    </a:lnTo>
                    <a:lnTo>
                      <a:pt x="28" y="167"/>
                    </a:lnTo>
                    <a:lnTo>
                      <a:pt x="28" y="168"/>
                    </a:lnTo>
                    <a:lnTo>
                      <a:pt x="27" y="168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4" y="168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3" y="172"/>
                    </a:lnTo>
                    <a:lnTo>
                      <a:pt x="23" y="170"/>
                    </a:lnTo>
                    <a:lnTo>
                      <a:pt x="23" y="172"/>
                    </a:lnTo>
                    <a:lnTo>
                      <a:pt x="21" y="172"/>
                    </a:lnTo>
                    <a:lnTo>
                      <a:pt x="20" y="172"/>
                    </a:lnTo>
                    <a:lnTo>
                      <a:pt x="20" y="173"/>
                    </a:lnTo>
                    <a:lnTo>
                      <a:pt x="19" y="173"/>
                    </a:lnTo>
                    <a:lnTo>
                      <a:pt x="19" y="174"/>
                    </a:lnTo>
                    <a:lnTo>
                      <a:pt x="17" y="174"/>
                    </a:lnTo>
                    <a:lnTo>
                      <a:pt x="16" y="174"/>
                    </a:lnTo>
                    <a:lnTo>
                      <a:pt x="15" y="174"/>
                    </a:lnTo>
                    <a:lnTo>
                      <a:pt x="15" y="176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5" y="177"/>
                    </a:lnTo>
                    <a:lnTo>
                      <a:pt x="15" y="178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1" y="181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1" y="182"/>
                    </a:lnTo>
                    <a:lnTo>
                      <a:pt x="11" y="184"/>
                    </a:lnTo>
                    <a:lnTo>
                      <a:pt x="11" y="185"/>
                    </a:lnTo>
                    <a:lnTo>
                      <a:pt x="11" y="186"/>
                    </a:lnTo>
                    <a:lnTo>
                      <a:pt x="11" y="185"/>
                    </a:lnTo>
                    <a:lnTo>
                      <a:pt x="10" y="185"/>
                    </a:lnTo>
                    <a:lnTo>
                      <a:pt x="10" y="186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7" y="185"/>
                    </a:lnTo>
                    <a:lnTo>
                      <a:pt x="8" y="186"/>
                    </a:lnTo>
                    <a:lnTo>
                      <a:pt x="7" y="186"/>
                    </a:lnTo>
                    <a:lnTo>
                      <a:pt x="7" y="187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4" y="190"/>
                    </a:lnTo>
                    <a:lnTo>
                      <a:pt x="4" y="191"/>
                    </a:lnTo>
                    <a:lnTo>
                      <a:pt x="3" y="191"/>
                    </a:lnTo>
                    <a:lnTo>
                      <a:pt x="3" y="190"/>
                    </a:lnTo>
                    <a:lnTo>
                      <a:pt x="3" y="191"/>
                    </a:lnTo>
                    <a:lnTo>
                      <a:pt x="4" y="191"/>
                    </a:lnTo>
                    <a:lnTo>
                      <a:pt x="4" y="193"/>
                    </a:lnTo>
                    <a:lnTo>
                      <a:pt x="3" y="193"/>
                    </a:lnTo>
                    <a:lnTo>
                      <a:pt x="3" y="191"/>
                    </a:lnTo>
                    <a:lnTo>
                      <a:pt x="2" y="193"/>
                    </a:lnTo>
                    <a:lnTo>
                      <a:pt x="2" y="194"/>
                    </a:lnTo>
                    <a:lnTo>
                      <a:pt x="0" y="194"/>
                    </a:lnTo>
                    <a:lnTo>
                      <a:pt x="2" y="194"/>
                    </a:lnTo>
                    <a:lnTo>
                      <a:pt x="2" y="195"/>
                    </a:lnTo>
                    <a:lnTo>
                      <a:pt x="0" y="195"/>
                    </a:lnTo>
                    <a:lnTo>
                      <a:pt x="2" y="195"/>
                    </a:lnTo>
                    <a:lnTo>
                      <a:pt x="2" y="197"/>
                    </a:lnTo>
                    <a:lnTo>
                      <a:pt x="0" y="197"/>
                    </a:lnTo>
                    <a:lnTo>
                      <a:pt x="2" y="197"/>
                    </a:lnTo>
                    <a:lnTo>
                      <a:pt x="3" y="197"/>
                    </a:lnTo>
                    <a:lnTo>
                      <a:pt x="3" y="198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8"/>
                    </a:lnTo>
                    <a:lnTo>
                      <a:pt x="8" y="197"/>
                    </a:lnTo>
                    <a:lnTo>
                      <a:pt x="10" y="197"/>
                    </a:lnTo>
                    <a:lnTo>
                      <a:pt x="10" y="195"/>
                    </a:lnTo>
                    <a:lnTo>
                      <a:pt x="11" y="195"/>
                    </a:lnTo>
                    <a:lnTo>
                      <a:pt x="11" y="194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3"/>
                    </a:lnTo>
                    <a:lnTo>
                      <a:pt x="13" y="191"/>
                    </a:lnTo>
                    <a:lnTo>
                      <a:pt x="15" y="191"/>
                    </a:lnTo>
                    <a:lnTo>
                      <a:pt x="16" y="191"/>
                    </a:lnTo>
                    <a:lnTo>
                      <a:pt x="17" y="191"/>
                    </a:lnTo>
                    <a:lnTo>
                      <a:pt x="17" y="190"/>
                    </a:lnTo>
                    <a:lnTo>
                      <a:pt x="19" y="190"/>
                    </a:lnTo>
                    <a:lnTo>
                      <a:pt x="20" y="190"/>
                    </a:lnTo>
                    <a:lnTo>
                      <a:pt x="21" y="190"/>
                    </a:lnTo>
                    <a:lnTo>
                      <a:pt x="23" y="191"/>
                    </a:lnTo>
                    <a:lnTo>
                      <a:pt x="24" y="191"/>
                    </a:lnTo>
                    <a:lnTo>
                      <a:pt x="24" y="190"/>
                    </a:lnTo>
                    <a:lnTo>
                      <a:pt x="25" y="190"/>
                    </a:lnTo>
                    <a:lnTo>
                      <a:pt x="25" y="191"/>
                    </a:lnTo>
                    <a:lnTo>
                      <a:pt x="27" y="191"/>
                    </a:lnTo>
                    <a:lnTo>
                      <a:pt x="27" y="193"/>
                    </a:lnTo>
                    <a:lnTo>
                      <a:pt x="28" y="193"/>
                    </a:lnTo>
                    <a:lnTo>
                      <a:pt x="28" y="194"/>
                    </a:lnTo>
                    <a:lnTo>
                      <a:pt x="29" y="194"/>
                    </a:lnTo>
                    <a:lnTo>
                      <a:pt x="29" y="195"/>
                    </a:lnTo>
                    <a:lnTo>
                      <a:pt x="28" y="195"/>
                    </a:lnTo>
                    <a:lnTo>
                      <a:pt x="28" y="197"/>
                    </a:lnTo>
                    <a:lnTo>
                      <a:pt x="28" y="198"/>
                    </a:lnTo>
                    <a:lnTo>
                      <a:pt x="27" y="198"/>
                    </a:lnTo>
                    <a:lnTo>
                      <a:pt x="27" y="199"/>
                    </a:lnTo>
                    <a:lnTo>
                      <a:pt x="25" y="199"/>
                    </a:lnTo>
                    <a:lnTo>
                      <a:pt x="27" y="199"/>
                    </a:lnTo>
                    <a:lnTo>
                      <a:pt x="27" y="201"/>
                    </a:lnTo>
                    <a:lnTo>
                      <a:pt x="27" y="202"/>
                    </a:lnTo>
                    <a:lnTo>
                      <a:pt x="28" y="202"/>
                    </a:lnTo>
                    <a:lnTo>
                      <a:pt x="28" y="203"/>
                    </a:lnTo>
                    <a:lnTo>
                      <a:pt x="29" y="203"/>
                    </a:lnTo>
                    <a:lnTo>
                      <a:pt x="29" y="204"/>
                    </a:lnTo>
                    <a:lnTo>
                      <a:pt x="30" y="204"/>
                    </a:lnTo>
                    <a:lnTo>
                      <a:pt x="32" y="204"/>
                    </a:lnTo>
                    <a:lnTo>
                      <a:pt x="34" y="204"/>
                    </a:lnTo>
                    <a:lnTo>
                      <a:pt x="34" y="203"/>
                    </a:lnTo>
                    <a:lnTo>
                      <a:pt x="36" y="203"/>
                    </a:lnTo>
                    <a:lnTo>
                      <a:pt x="37" y="202"/>
                    </a:lnTo>
                    <a:lnTo>
                      <a:pt x="38" y="202"/>
                    </a:lnTo>
                    <a:lnTo>
                      <a:pt x="38" y="201"/>
                    </a:lnTo>
                    <a:lnTo>
                      <a:pt x="40" y="204"/>
                    </a:lnTo>
                    <a:lnTo>
                      <a:pt x="41" y="204"/>
                    </a:lnTo>
                    <a:lnTo>
                      <a:pt x="42" y="206"/>
                    </a:lnTo>
                    <a:lnTo>
                      <a:pt x="41" y="206"/>
                    </a:lnTo>
                    <a:lnTo>
                      <a:pt x="42" y="206"/>
                    </a:lnTo>
                    <a:lnTo>
                      <a:pt x="44" y="206"/>
                    </a:lnTo>
                    <a:lnTo>
                      <a:pt x="45" y="204"/>
                    </a:lnTo>
                    <a:lnTo>
                      <a:pt x="46" y="204"/>
                    </a:lnTo>
                    <a:lnTo>
                      <a:pt x="46" y="206"/>
                    </a:lnTo>
                    <a:lnTo>
                      <a:pt x="47" y="204"/>
                    </a:lnTo>
                    <a:lnTo>
                      <a:pt x="49" y="204"/>
                    </a:lnTo>
                    <a:lnTo>
                      <a:pt x="49" y="206"/>
                    </a:lnTo>
                    <a:lnTo>
                      <a:pt x="50" y="206"/>
                    </a:lnTo>
                    <a:lnTo>
                      <a:pt x="51" y="206"/>
                    </a:lnTo>
                    <a:lnTo>
                      <a:pt x="53" y="206"/>
                    </a:lnTo>
                    <a:lnTo>
                      <a:pt x="54" y="206"/>
                    </a:lnTo>
                    <a:lnTo>
                      <a:pt x="54" y="207"/>
                    </a:lnTo>
                    <a:lnTo>
                      <a:pt x="55" y="207"/>
                    </a:lnTo>
                    <a:lnTo>
                      <a:pt x="55" y="208"/>
                    </a:lnTo>
                    <a:lnTo>
                      <a:pt x="54" y="208"/>
                    </a:lnTo>
                    <a:lnTo>
                      <a:pt x="54" y="210"/>
                    </a:lnTo>
                    <a:lnTo>
                      <a:pt x="54" y="211"/>
                    </a:lnTo>
                    <a:lnTo>
                      <a:pt x="53" y="212"/>
                    </a:lnTo>
                    <a:lnTo>
                      <a:pt x="51" y="212"/>
                    </a:lnTo>
                    <a:lnTo>
                      <a:pt x="51" y="214"/>
                    </a:lnTo>
                    <a:lnTo>
                      <a:pt x="51" y="215"/>
                    </a:lnTo>
                    <a:lnTo>
                      <a:pt x="51" y="216"/>
                    </a:lnTo>
                    <a:lnTo>
                      <a:pt x="51" y="218"/>
                    </a:lnTo>
                    <a:lnTo>
                      <a:pt x="50" y="218"/>
                    </a:lnTo>
                    <a:lnTo>
                      <a:pt x="50" y="219"/>
                    </a:lnTo>
                    <a:lnTo>
                      <a:pt x="50" y="220"/>
                    </a:lnTo>
                    <a:lnTo>
                      <a:pt x="50" y="222"/>
                    </a:lnTo>
                    <a:lnTo>
                      <a:pt x="49" y="222"/>
                    </a:lnTo>
                    <a:lnTo>
                      <a:pt x="49" y="223"/>
                    </a:lnTo>
                    <a:lnTo>
                      <a:pt x="49" y="224"/>
                    </a:lnTo>
                    <a:lnTo>
                      <a:pt x="49" y="225"/>
                    </a:lnTo>
                    <a:lnTo>
                      <a:pt x="49" y="227"/>
                    </a:lnTo>
                    <a:lnTo>
                      <a:pt x="49" y="228"/>
                    </a:lnTo>
                    <a:lnTo>
                      <a:pt x="49" y="229"/>
                    </a:lnTo>
                    <a:lnTo>
                      <a:pt x="47" y="229"/>
                    </a:lnTo>
                    <a:lnTo>
                      <a:pt x="47" y="231"/>
                    </a:lnTo>
                    <a:lnTo>
                      <a:pt x="46" y="231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5" y="233"/>
                    </a:lnTo>
                    <a:lnTo>
                      <a:pt x="45" y="235"/>
                    </a:lnTo>
                    <a:lnTo>
                      <a:pt x="44" y="235"/>
                    </a:lnTo>
                    <a:lnTo>
                      <a:pt x="44" y="236"/>
                    </a:lnTo>
                    <a:lnTo>
                      <a:pt x="45" y="236"/>
                    </a:lnTo>
                    <a:lnTo>
                      <a:pt x="45" y="235"/>
                    </a:lnTo>
                    <a:lnTo>
                      <a:pt x="45" y="236"/>
                    </a:lnTo>
                    <a:lnTo>
                      <a:pt x="46" y="237"/>
                    </a:lnTo>
                    <a:lnTo>
                      <a:pt x="45" y="237"/>
                    </a:lnTo>
                    <a:lnTo>
                      <a:pt x="44" y="237"/>
                    </a:lnTo>
                    <a:lnTo>
                      <a:pt x="42" y="237"/>
                    </a:lnTo>
                    <a:lnTo>
                      <a:pt x="42" y="239"/>
                    </a:lnTo>
                    <a:lnTo>
                      <a:pt x="41" y="239"/>
                    </a:lnTo>
                    <a:lnTo>
                      <a:pt x="41" y="240"/>
                    </a:lnTo>
                    <a:lnTo>
                      <a:pt x="40" y="240"/>
                    </a:lnTo>
                    <a:lnTo>
                      <a:pt x="40" y="241"/>
                    </a:lnTo>
                    <a:lnTo>
                      <a:pt x="41" y="241"/>
                    </a:lnTo>
                    <a:lnTo>
                      <a:pt x="41" y="242"/>
                    </a:lnTo>
                    <a:lnTo>
                      <a:pt x="40" y="242"/>
                    </a:lnTo>
                    <a:lnTo>
                      <a:pt x="40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6" y="242"/>
                    </a:lnTo>
                    <a:lnTo>
                      <a:pt x="34" y="241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0" y="241"/>
                    </a:lnTo>
                    <a:lnTo>
                      <a:pt x="30" y="240"/>
                    </a:lnTo>
                    <a:lnTo>
                      <a:pt x="29" y="240"/>
                    </a:lnTo>
                    <a:lnTo>
                      <a:pt x="29" y="241"/>
                    </a:lnTo>
                    <a:lnTo>
                      <a:pt x="29" y="240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5" y="240"/>
                    </a:lnTo>
                    <a:lnTo>
                      <a:pt x="24" y="240"/>
                    </a:lnTo>
                    <a:lnTo>
                      <a:pt x="23" y="240"/>
                    </a:lnTo>
                    <a:lnTo>
                      <a:pt x="23" y="241"/>
                    </a:lnTo>
                    <a:lnTo>
                      <a:pt x="21" y="241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0" y="244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7" y="244"/>
                    </a:lnTo>
                    <a:lnTo>
                      <a:pt x="17" y="245"/>
                    </a:lnTo>
                    <a:lnTo>
                      <a:pt x="19" y="245"/>
                    </a:lnTo>
                    <a:lnTo>
                      <a:pt x="17" y="245"/>
                    </a:lnTo>
                    <a:lnTo>
                      <a:pt x="17" y="246"/>
                    </a:lnTo>
                    <a:lnTo>
                      <a:pt x="19" y="246"/>
                    </a:lnTo>
                    <a:lnTo>
                      <a:pt x="17" y="246"/>
                    </a:lnTo>
                    <a:lnTo>
                      <a:pt x="17" y="248"/>
                    </a:lnTo>
                    <a:lnTo>
                      <a:pt x="16" y="248"/>
                    </a:lnTo>
                    <a:lnTo>
                      <a:pt x="16" y="249"/>
                    </a:lnTo>
                    <a:lnTo>
                      <a:pt x="15" y="249"/>
                    </a:lnTo>
                    <a:lnTo>
                      <a:pt x="13" y="249"/>
                    </a:lnTo>
                    <a:lnTo>
                      <a:pt x="13" y="248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1" y="249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8" y="250"/>
                    </a:lnTo>
                    <a:lnTo>
                      <a:pt x="7" y="250"/>
                    </a:lnTo>
                    <a:lnTo>
                      <a:pt x="7" y="252"/>
                    </a:lnTo>
                    <a:lnTo>
                      <a:pt x="6" y="252"/>
                    </a:lnTo>
                    <a:lnTo>
                      <a:pt x="6" y="250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4" y="253"/>
                    </a:lnTo>
                    <a:lnTo>
                      <a:pt x="4" y="252"/>
                    </a:lnTo>
                    <a:lnTo>
                      <a:pt x="3" y="252"/>
                    </a:lnTo>
                    <a:lnTo>
                      <a:pt x="3" y="253"/>
                    </a:lnTo>
                    <a:lnTo>
                      <a:pt x="2" y="253"/>
                    </a:lnTo>
                    <a:lnTo>
                      <a:pt x="2" y="254"/>
                    </a:lnTo>
                    <a:lnTo>
                      <a:pt x="2" y="253"/>
                    </a:lnTo>
                    <a:lnTo>
                      <a:pt x="0" y="2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6" name="Freeform 8">
                <a:extLst>
                  <a:ext uri="{FF2B5EF4-FFF2-40B4-BE49-F238E27FC236}">
                    <a16:creationId xmlns:a16="http://schemas.microsoft.com/office/drawing/2014/main" id="{F63B63DE-AB30-B523-D9C7-829FF4835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47"/>
                <a:ext cx="760" cy="607"/>
              </a:xfrm>
              <a:custGeom>
                <a:avLst/>
                <a:gdLst>
                  <a:gd name="T0" fmla="*/ 548 w 760"/>
                  <a:gd name="T1" fmla="*/ 290 h 607"/>
                  <a:gd name="T2" fmla="*/ 504 w 760"/>
                  <a:gd name="T3" fmla="*/ 302 h 607"/>
                  <a:gd name="T4" fmla="*/ 509 w 760"/>
                  <a:gd name="T5" fmla="*/ 347 h 607"/>
                  <a:gd name="T6" fmla="*/ 519 w 760"/>
                  <a:gd name="T7" fmla="*/ 361 h 607"/>
                  <a:gd name="T8" fmla="*/ 494 w 760"/>
                  <a:gd name="T9" fmla="*/ 396 h 607"/>
                  <a:gd name="T10" fmla="*/ 475 w 760"/>
                  <a:gd name="T11" fmla="*/ 425 h 607"/>
                  <a:gd name="T12" fmla="*/ 453 w 760"/>
                  <a:gd name="T13" fmla="*/ 455 h 607"/>
                  <a:gd name="T14" fmla="*/ 455 w 760"/>
                  <a:gd name="T15" fmla="*/ 487 h 607"/>
                  <a:gd name="T16" fmla="*/ 435 w 760"/>
                  <a:gd name="T17" fmla="*/ 501 h 607"/>
                  <a:gd name="T18" fmla="*/ 430 w 760"/>
                  <a:gd name="T19" fmla="*/ 526 h 607"/>
                  <a:gd name="T20" fmla="*/ 413 w 760"/>
                  <a:gd name="T21" fmla="*/ 561 h 607"/>
                  <a:gd name="T22" fmla="*/ 409 w 760"/>
                  <a:gd name="T23" fmla="*/ 593 h 607"/>
                  <a:gd name="T24" fmla="*/ 381 w 760"/>
                  <a:gd name="T25" fmla="*/ 584 h 607"/>
                  <a:gd name="T26" fmla="*/ 343 w 760"/>
                  <a:gd name="T27" fmla="*/ 590 h 607"/>
                  <a:gd name="T28" fmla="*/ 320 w 760"/>
                  <a:gd name="T29" fmla="*/ 595 h 607"/>
                  <a:gd name="T30" fmla="*/ 302 w 760"/>
                  <a:gd name="T31" fmla="*/ 581 h 607"/>
                  <a:gd name="T32" fmla="*/ 263 w 760"/>
                  <a:gd name="T33" fmla="*/ 582 h 607"/>
                  <a:gd name="T34" fmla="*/ 234 w 760"/>
                  <a:gd name="T35" fmla="*/ 569 h 607"/>
                  <a:gd name="T36" fmla="*/ 205 w 760"/>
                  <a:gd name="T37" fmla="*/ 553 h 607"/>
                  <a:gd name="T38" fmla="*/ 172 w 760"/>
                  <a:gd name="T39" fmla="*/ 538 h 607"/>
                  <a:gd name="T40" fmla="*/ 151 w 760"/>
                  <a:gd name="T41" fmla="*/ 519 h 607"/>
                  <a:gd name="T42" fmla="*/ 147 w 760"/>
                  <a:gd name="T43" fmla="*/ 474 h 607"/>
                  <a:gd name="T44" fmla="*/ 113 w 760"/>
                  <a:gd name="T45" fmla="*/ 451 h 607"/>
                  <a:gd name="T46" fmla="*/ 79 w 760"/>
                  <a:gd name="T47" fmla="*/ 445 h 607"/>
                  <a:gd name="T48" fmla="*/ 72 w 760"/>
                  <a:gd name="T49" fmla="*/ 396 h 607"/>
                  <a:gd name="T50" fmla="*/ 34 w 760"/>
                  <a:gd name="T51" fmla="*/ 404 h 607"/>
                  <a:gd name="T52" fmla="*/ 6 w 760"/>
                  <a:gd name="T53" fmla="*/ 436 h 607"/>
                  <a:gd name="T54" fmla="*/ 5 w 760"/>
                  <a:gd name="T55" fmla="*/ 399 h 607"/>
                  <a:gd name="T56" fmla="*/ 18 w 760"/>
                  <a:gd name="T57" fmla="*/ 385 h 607"/>
                  <a:gd name="T58" fmla="*/ 23 w 760"/>
                  <a:gd name="T59" fmla="*/ 351 h 607"/>
                  <a:gd name="T60" fmla="*/ 15 w 760"/>
                  <a:gd name="T61" fmla="*/ 330 h 607"/>
                  <a:gd name="T62" fmla="*/ 40 w 760"/>
                  <a:gd name="T63" fmla="*/ 318 h 607"/>
                  <a:gd name="T64" fmla="*/ 61 w 760"/>
                  <a:gd name="T65" fmla="*/ 296 h 607"/>
                  <a:gd name="T66" fmla="*/ 35 w 760"/>
                  <a:gd name="T67" fmla="*/ 268 h 607"/>
                  <a:gd name="T68" fmla="*/ 21 w 760"/>
                  <a:gd name="T69" fmla="*/ 264 h 607"/>
                  <a:gd name="T70" fmla="*/ 40 w 760"/>
                  <a:gd name="T71" fmla="*/ 241 h 607"/>
                  <a:gd name="T72" fmla="*/ 75 w 760"/>
                  <a:gd name="T73" fmla="*/ 213 h 607"/>
                  <a:gd name="T74" fmla="*/ 110 w 760"/>
                  <a:gd name="T75" fmla="*/ 207 h 607"/>
                  <a:gd name="T76" fmla="*/ 146 w 760"/>
                  <a:gd name="T77" fmla="*/ 196 h 607"/>
                  <a:gd name="T78" fmla="*/ 212 w 760"/>
                  <a:gd name="T79" fmla="*/ 131 h 607"/>
                  <a:gd name="T80" fmla="*/ 165 w 760"/>
                  <a:gd name="T81" fmla="*/ 112 h 607"/>
                  <a:gd name="T82" fmla="*/ 110 w 760"/>
                  <a:gd name="T83" fmla="*/ 72 h 607"/>
                  <a:gd name="T84" fmla="*/ 151 w 760"/>
                  <a:gd name="T85" fmla="*/ 69 h 607"/>
                  <a:gd name="T86" fmla="*/ 199 w 760"/>
                  <a:gd name="T87" fmla="*/ 55 h 607"/>
                  <a:gd name="T88" fmla="*/ 248 w 760"/>
                  <a:gd name="T89" fmla="*/ 107 h 607"/>
                  <a:gd name="T90" fmla="*/ 291 w 760"/>
                  <a:gd name="T91" fmla="*/ 89 h 607"/>
                  <a:gd name="T92" fmla="*/ 323 w 760"/>
                  <a:gd name="T93" fmla="*/ 63 h 607"/>
                  <a:gd name="T94" fmla="*/ 373 w 760"/>
                  <a:gd name="T95" fmla="*/ 6 h 607"/>
                  <a:gd name="T96" fmla="*/ 405 w 760"/>
                  <a:gd name="T97" fmla="*/ 34 h 607"/>
                  <a:gd name="T98" fmla="*/ 455 w 760"/>
                  <a:gd name="T99" fmla="*/ 51 h 607"/>
                  <a:gd name="T100" fmla="*/ 493 w 760"/>
                  <a:gd name="T101" fmla="*/ 31 h 607"/>
                  <a:gd name="T102" fmla="*/ 531 w 760"/>
                  <a:gd name="T103" fmla="*/ 39 h 607"/>
                  <a:gd name="T104" fmla="*/ 565 w 760"/>
                  <a:gd name="T105" fmla="*/ 40 h 607"/>
                  <a:gd name="T106" fmla="*/ 608 w 760"/>
                  <a:gd name="T107" fmla="*/ 32 h 607"/>
                  <a:gd name="T108" fmla="*/ 621 w 760"/>
                  <a:gd name="T109" fmla="*/ 72 h 607"/>
                  <a:gd name="T110" fmla="*/ 665 w 760"/>
                  <a:gd name="T111" fmla="*/ 95 h 607"/>
                  <a:gd name="T112" fmla="*/ 712 w 760"/>
                  <a:gd name="T113" fmla="*/ 107 h 607"/>
                  <a:gd name="T114" fmla="*/ 752 w 760"/>
                  <a:gd name="T115" fmla="*/ 123 h 607"/>
                  <a:gd name="T116" fmla="*/ 738 w 760"/>
                  <a:gd name="T117" fmla="*/ 156 h 607"/>
                  <a:gd name="T118" fmla="*/ 688 w 760"/>
                  <a:gd name="T119" fmla="*/ 171 h 607"/>
                  <a:gd name="T120" fmla="*/ 634 w 760"/>
                  <a:gd name="T121" fmla="*/ 162 h 607"/>
                  <a:gd name="T122" fmla="*/ 641 w 760"/>
                  <a:gd name="T123" fmla="*/ 200 h 607"/>
                  <a:gd name="T124" fmla="*/ 582 w 760"/>
                  <a:gd name="T125" fmla="*/ 24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0" h="607">
                    <a:moveTo>
                      <a:pt x="582" y="245"/>
                    </a:moveTo>
                    <a:lnTo>
                      <a:pt x="582" y="246"/>
                    </a:lnTo>
                    <a:lnTo>
                      <a:pt x="582" y="247"/>
                    </a:lnTo>
                    <a:lnTo>
                      <a:pt x="582" y="248"/>
                    </a:lnTo>
                    <a:lnTo>
                      <a:pt x="582" y="252"/>
                    </a:lnTo>
                    <a:lnTo>
                      <a:pt x="582" y="255"/>
                    </a:lnTo>
                    <a:lnTo>
                      <a:pt x="582" y="260"/>
                    </a:lnTo>
                    <a:lnTo>
                      <a:pt x="582" y="262"/>
                    </a:lnTo>
                    <a:lnTo>
                      <a:pt x="582" y="263"/>
                    </a:lnTo>
                    <a:lnTo>
                      <a:pt x="582" y="264"/>
                    </a:lnTo>
                    <a:lnTo>
                      <a:pt x="582" y="265"/>
                    </a:lnTo>
                    <a:lnTo>
                      <a:pt x="582" y="267"/>
                    </a:lnTo>
                    <a:lnTo>
                      <a:pt x="582" y="268"/>
                    </a:lnTo>
                    <a:lnTo>
                      <a:pt x="581" y="268"/>
                    </a:lnTo>
                    <a:lnTo>
                      <a:pt x="581" y="269"/>
                    </a:lnTo>
                    <a:lnTo>
                      <a:pt x="579" y="269"/>
                    </a:lnTo>
                    <a:lnTo>
                      <a:pt x="579" y="271"/>
                    </a:lnTo>
                    <a:lnTo>
                      <a:pt x="578" y="271"/>
                    </a:lnTo>
                    <a:lnTo>
                      <a:pt x="578" y="272"/>
                    </a:lnTo>
                    <a:lnTo>
                      <a:pt x="578" y="273"/>
                    </a:lnTo>
                    <a:lnTo>
                      <a:pt x="577" y="273"/>
                    </a:lnTo>
                    <a:lnTo>
                      <a:pt x="577" y="275"/>
                    </a:lnTo>
                    <a:lnTo>
                      <a:pt x="577" y="276"/>
                    </a:lnTo>
                    <a:lnTo>
                      <a:pt x="576" y="276"/>
                    </a:lnTo>
                    <a:lnTo>
                      <a:pt x="576" y="277"/>
                    </a:lnTo>
                    <a:lnTo>
                      <a:pt x="574" y="277"/>
                    </a:lnTo>
                    <a:lnTo>
                      <a:pt x="574" y="279"/>
                    </a:lnTo>
                    <a:lnTo>
                      <a:pt x="574" y="280"/>
                    </a:lnTo>
                    <a:lnTo>
                      <a:pt x="573" y="280"/>
                    </a:lnTo>
                    <a:lnTo>
                      <a:pt x="573" y="281"/>
                    </a:lnTo>
                    <a:lnTo>
                      <a:pt x="573" y="282"/>
                    </a:lnTo>
                    <a:lnTo>
                      <a:pt x="572" y="282"/>
                    </a:lnTo>
                    <a:lnTo>
                      <a:pt x="572" y="284"/>
                    </a:lnTo>
                    <a:lnTo>
                      <a:pt x="572" y="285"/>
                    </a:lnTo>
                    <a:lnTo>
                      <a:pt x="570" y="285"/>
                    </a:lnTo>
                    <a:lnTo>
                      <a:pt x="570" y="286"/>
                    </a:lnTo>
                    <a:lnTo>
                      <a:pt x="569" y="286"/>
                    </a:lnTo>
                    <a:lnTo>
                      <a:pt x="568" y="286"/>
                    </a:lnTo>
                    <a:lnTo>
                      <a:pt x="566" y="286"/>
                    </a:lnTo>
                    <a:lnTo>
                      <a:pt x="565" y="286"/>
                    </a:lnTo>
                    <a:lnTo>
                      <a:pt x="564" y="286"/>
                    </a:lnTo>
                    <a:lnTo>
                      <a:pt x="562" y="286"/>
                    </a:lnTo>
                    <a:lnTo>
                      <a:pt x="561" y="286"/>
                    </a:lnTo>
                    <a:lnTo>
                      <a:pt x="560" y="286"/>
                    </a:lnTo>
                    <a:lnTo>
                      <a:pt x="559" y="286"/>
                    </a:lnTo>
                    <a:lnTo>
                      <a:pt x="557" y="286"/>
                    </a:lnTo>
                    <a:lnTo>
                      <a:pt x="557" y="285"/>
                    </a:lnTo>
                    <a:lnTo>
                      <a:pt x="556" y="285"/>
                    </a:lnTo>
                    <a:lnTo>
                      <a:pt x="556" y="286"/>
                    </a:lnTo>
                    <a:lnTo>
                      <a:pt x="555" y="286"/>
                    </a:lnTo>
                    <a:lnTo>
                      <a:pt x="555" y="288"/>
                    </a:lnTo>
                    <a:lnTo>
                      <a:pt x="553" y="288"/>
                    </a:lnTo>
                    <a:lnTo>
                      <a:pt x="553" y="289"/>
                    </a:lnTo>
                    <a:lnTo>
                      <a:pt x="552" y="289"/>
                    </a:lnTo>
                    <a:lnTo>
                      <a:pt x="552" y="290"/>
                    </a:lnTo>
                    <a:lnTo>
                      <a:pt x="551" y="290"/>
                    </a:lnTo>
                    <a:lnTo>
                      <a:pt x="549" y="290"/>
                    </a:lnTo>
                    <a:lnTo>
                      <a:pt x="548" y="290"/>
                    </a:lnTo>
                    <a:lnTo>
                      <a:pt x="548" y="289"/>
                    </a:lnTo>
                    <a:lnTo>
                      <a:pt x="548" y="290"/>
                    </a:lnTo>
                    <a:lnTo>
                      <a:pt x="547" y="290"/>
                    </a:lnTo>
                    <a:lnTo>
                      <a:pt x="547" y="289"/>
                    </a:lnTo>
                    <a:lnTo>
                      <a:pt x="545" y="289"/>
                    </a:lnTo>
                    <a:lnTo>
                      <a:pt x="544" y="289"/>
                    </a:lnTo>
                    <a:lnTo>
                      <a:pt x="543" y="289"/>
                    </a:lnTo>
                    <a:lnTo>
                      <a:pt x="542" y="289"/>
                    </a:lnTo>
                    <a:lnTo>
                      <a:pt x="540" y="289"/>
                    </a:lnTo>
                    <a:lnTo>
                      <a:pt x="540" y="290"/>
                    </a:lnTo>
                    <a:lnTo>
                      <a:pt x="539" y="290"/>
                    </a:lnTo>
                    <a:lnTo>
                      <a:pt x="538" y="290"/>
                    </a:lnTo>
                    <a:lnTo>
                      <a:pt x="538" y="289"/>
                    </a:lnTo>
                    <a:lnTo>
                      <a:pt x="536" y="289"/>
                    </a:lnTo>
                    <a:lnTo>
                      <a:pt x="535" y="289"/>
                    </a:lnTo>
                    <a:lnTo>
                      <a:pt x="534" y="288"/>
                    </a:lnTo>
                    <a:lnTo>
                      <a:pt x="534" y="286"/>
                    </a:lnTo>
                    <a:lnTo>
                      <a:pt x="532" y="286"/>
                    </a:lnTo>
                    <a:lnTo>
                      <a:pt x="532" y="288"/>
                    </a:lnTo>
                    <a:lnTo>
                      <a:pt x="531" y="288"/>
                    </a:lnTo>
                    <a:lnTo>
                      <a:pt x="531" y="289"/>
                    </a:lnTo>
                    <a:lnTo>
                      <a:pt x="531" y="290"/>
                    </a:lnTo>
                    <a:lnTo>
                      <a:pt x="530" y="290"/>
                    </a:lnTo>
                    <a:lnTo>
                      <a:pt x="528" y="290"/>
                    </a:lnTo>
                    <a:lnTo>
                      <a:pt x="527" y="290"/>
                    </a:lnTo>
                    <a:lnTo>
                      <a:pt x="527" y="292"/>
                    </a:lnTo>
                    <a:lnTo>
                      <a:pt x="527" y="293"/>
                    </a:lnTo>
                    <a:lnTo>
                      <a:pt x="528" y="293"/>
                    </a:lnTo>
                    <a:lnTo>
                      <a:pt x="527" y="294"/>
                    </a:lnTo>
                    <a:lnTo>
                      <a:pt x="526" y="294"/>
                    </a:lnTo>
                    <a:lnTo>
                      <a:pt x="525" y="294"/>
                    </a:lnTo>
                    <a:lnTo>
                      <a:pt x="525" y="296"/>
                    </a:lnTo>
                    <a:lnTo>
                      <a:pt x="523" y="296"/>
                    </a:lnTo>
                    <a:lnTo>
                      <a:pt x="523" y="297"/>
                    </a:lnTo>
                    <a:lnTo>
                      <a:pt x="522" y="297"/>
                    </a:lnTo>
                    <a:lnTo>
                      <a:pt x="522" y="298"/>
                    </a:lnTo>
                    <a:lnTo>
                      <a:pt x="521" y="298"/>
                    </a:lnTo>
                    <a:lnTo>
                      <a:pt x="521" y="297"/>
                    </a:lnTo>
                    <a:lnTo>
                      <a:pt x="519" y="297"/>
                    </a:lnTo>
                    <a:lnTo>
                      <a:pt x="519" y="298"/>
                    </a:lnTo>
                    <a:lnTo>
                      <a:pt x="518" y="298"/>
                    </a:lnTo>
                    <a:lnTo>
                      <a:pt x="518" y="297"/>
                    </a:lnTo>
                    <a:lnTo>
                      <a:pt x="518" y="298"/>
                    </a:lnTo>
                    <a:lnTo>
                      <a:pt x="517" y="298"/>
                    </a:lnTo>
                    <a:lnTo>
                      <a:pt x="515" y="298"/>
                    </a:lnTo>
                    <a:lnTo>
                      <a:pt x="514" y="298"/>
                    </a:lnTo>
                    <a:lnTo>
                      <a:pt x="513" y="298"/>
                    </a:lnTo>
                    <a:lnTo>
                      <a:pt x="513" y="300"/>
                    </a:lnTo>
                    <a:lnTo>
                      <a:pt x="513" y="301"/>
                    </a:lnTo>
                    <a:lnTo>
                      <a:pt x="511" y="301"/>
                    </a:lnTo>
                    <a:lnTo>
                      <a:pt x="510" y="301"/>
                    </a:lnTo>
                    <a:lnTo>
                      <a:pt x="509" y="301"/>
                    </a:lnTo>
                    <a:lnTo>
                      <a:pt x="509" y="300"/>
                    </a:lnTo>
                    <a:lnTo>
                      <a:pt x="507" y="300"/>
                    </a:lnTo>
                    <a:lnTo>
                      <a:pt x="506" y="301"/>
                    </a:lnTo>
                    <a:lnTo>
                      <a:pt x="505" y="301"/>
                    </a:lnTo>
                    <a:lnTo>
                      <a:pt x="504" y="301"/>
                    </a:lnTo>
                    <a:lnTo>
                      <a:pt x="504" y="302"/>
                    </a:lnTo>
                    <a:lnTo>
                      <a:pt x="505" y="303"/>
                    </a:lnTo>
                    <a:lnTo>
                      <a:pt x="506" y="303"/>
                    </a:lnTo>
                    <a:lnTo>
                      <a:pt x="507" y="305"/>
                    </a:lnTo>
                    <a:lnTo>
                      <a:pt x="509" y="305"/>
                    </a:lnTo>
                    <a:lnTo>
                      <a:pt x="509" y="303"/>
                    </a:lnTo>
                    <a:lnTo>
                      <a:pt x="510" y="303"/>
                    </a:lnTo>
                    <a:lnTo>
                      <a:pt x="511" y="303"/>
                    </a:lnTo>
                    <a:lnTo>
                      <a:pt x="513" y="303"/>
                    </a:lnTo>
                    <a:lnTo>
                      <a:pt x="514" y="303"/>
                    </a:lnTo>
                    <a:lnTo>
                      <a:pt x="514" y="305"/>
                    </a:lnTo>
                    <a:lnTo>
                      <a:pt x="515" y="305"/>
                    </a:lnTo>
                    <a:lnTo>
                      <a:pt x="515" y="306"/>
                    </a:lnTo>
                    <a:lnTo>
                      <a:pt x="515" y="307"/>
                    </a:lnTo>
                    <a:lnTo>
                      <a:pt x="517" y="307"/>
                    </a:lnTo>
                    <a:lnTo>
                      <a:pt x="517" y="309"/>
                    </a:lnTo>
                    <a:lnTo>
                      <a:pt x="517" y="310"/>
                    </a:lnTo>
                    <a:lnTo>
                      <a:pt x="517" y="311"/>
                    </a:lnTo>
                    <a:lnTo>
                      <a:pt x="517" y="313"/>
                    </a:lnTo>
                    <a:lnTo>
                      <a:pt x="515" y="313"/>
                    </a:lnTo>
                    <a:lnTo>
                      <a:pt x="515" y="314"/>
                    </a:lnTo>
                    <a:lnTo>
                      <a:pt x="515" y="315"/>
                    </a:lnTo>
                    <a:lnTo>
                      <a:pt x="514" y="315"/>
                    </a:lnTo>
                    <a:lnTo>
                      <a:pt x="514" y="317"/>
                    </a:lnTo>
                    <a:lnTo>
                      <a:pt x="513" y="318"/>
                    </a:lnTo>
                    <a:lnTo>
                      <a:pt x="513" y="319"/>
                    </a:lnTo>
                    <a:lnTo>
                      <a:pt x="513" y="320"/>
                    </a:lnTo>
                    <a:lnTo>
                      <a:pt x="511" y="320"/>
                    </a:lnTo>
                    <a:lnTo>
                      <a:pt x="511" y="322"/>
                    </a:lnTo>
                    <a:lnTo>
                      <a:pt x="510" y="322"/>
                    </a:lnTo>
                    <a:lnTo>
                      <a:pt x="509" y="322"/>
                    </a:lnTo>
                    <a:lnTo>
                      <a:pt x="509" y="323"/>
                    </a:lnTo>
                    <a:lnTo>
                      <a:pt x="507" y="323"/>
                    </a:lnTo>
                    <a:lnTo>
                      <a:pt x="507" y="324"/>
                    </a:lnTo>
                    <a:lnTo>
                      <a:pt x="507" y="326"/>
                    </a:lnTo>
                    <a:lnTo>
                      <a:pt x="506" y="327"/>
                    </a:lnTo>
                    <a:lnTo>
                      <a:pt x="506" y="328"/>
                    </a:lnTo>
                    <a:lnTo>
                      <a:pt x="507" y="328"/>
                    </a:lnTo>
                    <a:lnTo>
                      <a:pt x="507" y="330"/>
                    </a:lnTo>
                    <a:lnTo>
                      <a:pt x="507" y="331"/>
                    </a:lnTo>
                    <a:lnTo>
                      <a:pt x="506" y="331"/>
                    </a:lnTo>
                    <a:lnTo>
                      <a:pt x="506" y="332"/>
                    </a:lnTo>
                    <a:lnTo>
                      <a:pt x="506" y="334"/>
                    </a:lnTo>
                    <a:lnTo>
                      <a:pt x="507" y="334"/>
                    </a:lnTo>
                    <a:lnTo>
                      <a:pt x="507" y="335"/>
                    </a:lnTo>
                    <a:lnTo>
                      <a:pt x="507" y="336"/>
                    </a:lnTo>
                    <a:lnTo>
                      <a:pt x="507" y="337"/>
                    </a:lnTo>
                    <a:lnTo>
                      <a:pt x="506" y="337"/>
                    </a:lnTo>
                    <a:lnTo>
                      <a:pt x="506" y="339"/>
                    </a:lnTo>
                    <a:lnTo>
                      <a:pt x="506" y="340"/>
                    </a:lnTo>
                    <a:lnTo>
                      <a:pt x="506" y="341"/>
                    </a:lnTo>
                    <a:lnTo>
                      <a:pt x="506" y="343"/>
                    </a:lnTo>
                    <a:lnTo>
                      <a:pt x="506" y="344"/>
                    </a:lnTo>
                    <a:lnTo>
                      <a:pt x="506" y="345"/>
                    </a:lnTo>
                    <a:lnTo>
                      <a:pt x="506" y="347"/>
                    </a:lnTo>
                    <a:lnTo>
                      <a:pt x="507" y="347"/>
                    </a:lnTo>
                    <a:lnTo>
                      <a:pt x="507" y="348"/>
                    </a:lnTo>
                    <a:lnTo>
                      <a:pt x="509" y="348"/>
                    </a:lnTo>
                    <a:lnTo>
                      <a:pt x="509" y="347"/>
                    </a:lnTo>
                    <a:lnTo>
                      <a:pt x="510" y="347"/>
                    </a:lnTo>
                    <a:lnTo>
                      <a:pt x="511" y="347"/>
                    </a:lnTo>
                    <a:lnTo>
                      <a:pt x="511" y="345"/>
                    </a:lnTo>
                    <a:lnTo>
                      <a:pt x="513" y="345"/>
                    </a:lnTo>
                    <a:lnTo>
                      <a:pt x="514" y="345"/>
                    </a:lnTo>
                    <a:lnTo>
                      <a:pt x="514" y="344"/>
                    </a:lnTo>
                    <a:lnTo>
                      <a:pt x="517" y="343"/>
                    </a:lnTo>
                    <a:lnTo>
                      <a:pt x="518" y="343"/>
                    </a:lnTo>
                    <a:lnTo>
                      <a:pt x="517" y="341"/>
                    </a:lnTo>
                    <a:lnTo>
                      <a:pt x="517" y="340"/>
                    </a:lnTo>
                    <a:lnTo>
                      <a:pt x="517" y="339"/>
                    </a:lnTo>
                    <a:lnTo>
                      <a:pt x="518" y="339"/>
                    </a:lnTo>
                    <a:lnTo>
                      <a:pt x="518" y="337"/>
                    </a:lnTo>
                    <a:lnTo>
                      <a:pt x="519" y="337"/>
                    </a:lnTo>
                    <a:lnTo>
                      <a:pt x="521" y="337"/>
                    </a:lnTo>
                    <a:lnTo>
                      <a:pt x="521" y="339"/>
                    </a:lnTo>
                    <a:lnTo>
                      <a:pt x="522" y="339"/>
                    </a:lnTo>
                    <a:lnTo>
                      <a:pt x="522" y="337"/>
                    </a:lnTo>
                    <a:lnTo>
                      <a:pt x="523" y="337"/>
                    </a:lnTo>
                    <a:lnTo>
                      <a:pt x="525" y="337"/>
                    </a:lnTo>
                    <a:lnTo>
                      <a:pt x="526" y="339"/>
                    </a:lnTo>
                    <a:lnTo>
                      <a:pt x="525" y="339"/>
                    </a:lnTo>
                    <a:lnTo>
                      <a:pt x="526" y="339"/>
                    </a:lnTo>
                    <a:lnTo>
                      <a:pt x="526" y="340"/>
                    </a:lnTo>
                    <a:lnTo>
                      <a:pt x="526" y="341"/>
                    </a:lnTo>
                    <a:lnTo>
                      <a:pt x="526" y="343"/>
                    </a:lnTo>
                    <a:lnTo>
                      <a:pt x="526" y="344"/>
                    </a:lnTo>
                    <a:lnTo>
                      <a:pt x="527" y="344"/>
                    </a:lnTo>
                    <a:lnTo>
                      <a:pt x="527" y="345"/>
                    </a:lnTo>
                    <a:lnTo>
                      <a:pt x="528" y="345"/>
                    </a:lnTo>
                    <a:lnTo>
                      <a:pt x="528" y="347"/>
                    </a:lnTo>
                    <a:lnTo>
                      <a:pt x="528" y="348"/>
                    </a:lnTo>
                    <a:lnTo>
                      <a:pt x="530" y="348"/>
                    </a:lnTo>
                    <a:lnTo>
                      <a:pt x="530" y="349"/>
                    </a:lnTo>
                    <a:lnTo>
                      <a:pt x="528" y="349"/>
                    </a:lnTo>
                    <a:lnTo>
                      <a:pt x="528" y="351"/>
                    </a:lnTo>
                    <a:lnTo>
                      <a:pt x="527" y="352"/>
                    </a:lnTo>
                    <a:lnTo>
                      <a:pt x="527" y="351"/>
                    </a:lnTo>
                    <a:lnTo>
                      <a:pt x="527" y="352"/>
                    </a:lnTo>
                    <a:lnTo>
                      <a:pt x="528" y="352"/>
                    </a:lnTo>
                    <a:lnTo>
                      <a:pt x="528" y="353"/>
                    </a:lnTo>
                    <a:lnTo>
                      <a:pt x="528" y="354"/>
                    </a:lnTo>
                    <a:lnTo>
                      <a:pt x="527" y="354"/>
                    </a:lnTo>
                    <a:lnTo>
                      <a:pt x="527" y="353"/>
                    </a:lnTo>
                    <a:lnTo>
                      <a:pt x="527" y="354"/>
                    </a:lnTo>
                    <a:lnTo>
                      <a:pt x="527" y="356"/>
                    </a:lnTo>
                    <a:lnTo>
                      <a:pt x="526" y="356"/>
                    </a:lnTo>
                    <a:lnTo>
                      <a:pt x="525" y="356"/>
                    </a:lnTo>
                    <a:lnTo>
                      <a:pt x="523" y="356"/>
                    </a:lnTo>
                    <a:lnTo>
                      <a:pt x="523" y="357"/>
                    </a:lnTo>
                    <a:lnTo>
                      <a:pt x="522" y="357"/>
                    </a:lnTo>
                    <a:lnTo>
                      <a:pt x="522" y="358"/>
                    </a:lnTo>
                    <a:lnTo>
                      <a:pt x="522" y="360"/>
                    </a:lnTo>
                    <a:lnTo>
                      <a:pt x="521" y="360"/>
                    </a:lnTo>
                    <a:lnTo>
                      <a:pt x="521" y="361"/>
                    </a:lnTo>
                    <a:lnTo>
                      <a:pt x="519" y="361"/>
                    </a:lnTo>
                    <a:lnTo>
                      <a:pt x="519" y="362"/>
                    </a:lnTo>
                    <a:lnTo>
                      <a:pt x="519" y="361"/>
                    </a:lnTo>
                    <a:lnTo>
                      <a:pt x="518" y="361"/>
                    </a:lnTo>
                    <a:lnTo>
                      <a:pt x="518" y="362"/>
                    </a:lnTo>
                    <a:lnTo>
                      <a:pt x="518" y="364"/>
                    </a:lnTo>
                    <a:lnTo>
                      <a:pt x="517" y="364"/>
                    </a:lnTo>
                    <a:lnTo>
                      <a:pt x="515" y="364"/>
                    </a:lnTo>
                    <a:lnTo>
                      <a:pt x="515" y="365"/>
                    </a:lnTo>
                    <a:lnTo>
                      <a:pt x="514" y="365"/>
                    </a:lnTo>
                    <a:lnTo>
                      <a:pt x="514" y="366"/>
                    </a:lnTo>
                    <a:lnTo>
                      <a:pt x="513" y="366"/>
                    </a:lnTo>
                    <a:lnTo>
                      <a:pt x="513" y="368"/>
                    </a:lnTo>
                    <a:lnTo>
                      <a:pt x="511" y="368"/>
                    </a:lnTo>
                    <a:lnTo>
                      <a:pt x="511" y="369"/>
                    </a:lnTo>
                    <a:lnTo>
                      <a:pt x="511" y="370"/>
                    </a:lnTo>
                    <a:lnTo>
                      <a:pt x="510" y="370"/>
                    </a:lnTo>
                    <a:lnTo>
                      <a:pt x="510" y="372"/>
                    </a:lnTo>
                    <a:lnTo>
                      <a:pt x="510" y="373"/>
                    </a:lnTo>
                    <a:lnTo>
                      <a:pt x="509" y="373"/>
                    </a:lnTo>
                    <a:lnTo>
                      <a:pt x="510" y="374"/>
                    </a:lnTo>
                    <a:lnTo>
                      <a:pt x="509" y="374"/>
                    </a:lnTo>
                    <a:lnTo>
                      <a:pt x="507" y="374"/>
                    </a:lnTo>
                    <a:lnTo>
                      <a:pt x="507" y="375"/>
                    </a:lnTo>
                    <a:lnTo>
                      <a:pt x="509" y="375"/>
                    </a:lnTo>
                    <a:lnTo>
                      <a:pt x="507" y="375"/>
                    </a:lnTo>
                    <a:lnTo>
                      <a:pt x="507" y="377"/>
                    </a:lnTo>
                    <a:lnTo>
                      <a:pt x="509" y="377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6" y="378"/>
                    </a:lnTo>
                    <a:lnTo>
                      <a:pt x="506" y="379"/>
                    </a:lnTo>
                    <a:lnTo>
                      <a:pt x="505" y="379"/>
                    </a:lnTo>
                    <a:lnTo>
                      <a:pt x="504" y="379"/>
                    </a:lnTo>
                    <a:lnTo>
                      <a:pt x="504" y="381"/>
                    </a:lnTo>
                    <a:lnTo>
                      <a:pt x="502" y="381"/>
                    </a:lnTo>
                    <a:lnTo>
                      <a:pt x="502" y="382"/>
                    </a:lnTo>
                    <a:lnTo>
                      <a:pt x="501" y="382"/>
                    </a:lnTo>
                    <a:lnTo>
                      <a:pt x="501" y="383"/>
                    </a:lnTo>
                    <a:lnTo>
                      <a:pt x="501" y="385"/>
                    </a:lnTo>
                    <a:lnTo>
                      <a:pt x="500" y="385"/>
                    </a:lnTo>
                    <a:lnTo>
                      <a:pt x="500" y="386"/>
                    </a:lnTo>
                    <a:lnTo>
                      <a:pt x="498" y="386"/>
                    </a:lnTo>
                    <a:lnTo>
                      <a:pt x="498" y="387"/>
                    </a:lnTo>
                    <a:lnTo>
                      <a:pt x="498" y="389"/>
                    </a:lnTo>
                    <a:lnTo>
                      <a:pt x="497" y="389"/>
                    </a:lnTo>
                    <a:lnTo>
                      <a:pt x="497" y="390"/>
                    </a:lnTo>
                    <a:lnTo>
                      <a:pt x="497" y="391"/>
                    </a:lnTo>
                    <a:lnTo>
                      <a:pt x="497" y="392"/>
                    </a:lnTo>
                    <a:lnTo>
                      <a:pt x="496" y="394"/>
                    </a:lnTo>
                    <a:lnTo>
                      <a:pt x="497" y="394"/>
                    </a:lnTo>
                    <a:lnTo>
                      <a:pt x="496" y="394"/>
                    </a:lnTo>
                    <a:lnTo>
                      <a:pt x="496" y="395"/>
                    </a:lnTo>
                    <a:lnTo>
                      <a:pt x="497" y="395"/>
                    </a:lnTo>
                    <a:lnTo>
                      <a:pt x="497" y="396"/>
                    </a:lnTo>
                    <a:lnTo>
                      <a:pt x="496" y="396"/>
                    </a:lnTo>
                    <a:lnTo>
                      <a:pt x="494" y="396"/>
                    </a:lnTo>
                    <a:lnTo>
                      <a:pt x="494" y="398"/>
                    </a:lnTo>
                    <a:lnTo>
                      <a:pt x="496" y="398"/>
                    </a:lnTo>
                    <a:lnTo>
                      <a:pt x="494" y="398"/>
                    </a:lnTo>
                    <a:lnTo>
                      <a:pt x="496" y="399"/>
                    </a:lnTo>
                    <a:lnTo>
                      <a:pt x="494" y="399"/>
                    </a:lnTo>
                    <a:lnTo>
                      <a:pt x="496" y="399"/>
                    </a:lnTo>
                    <a:lnTo>
                      <a:pt x="496" y="400"/>
                    </a:lnTo>
                    <a:lnTo>
                      <a:pt x="496" y="402"/>
                    </a:lnTo>
                    <a:lnTo>
                      <a:pt x="497" y="402"/>
                    </a:lnTo>
                    <a:lnTo>
                      <a:pt x="497" y="403"/>
                    </a:lnTo>
                    <a:lnTo>
                      <a:pt x="496" y="403"/>
                    </a:lnTo>
                    <a:lnTo>
                      <a:pt x="496" y="404"/>
                    </a:lnTo>
                    <a:lnTo>
                      <a:pt x="496" y="406"/>
                    </a:lnTo>
                    <a:lnTo>
                      <a:pt x="497" y="406"/>
                    </a:lnTo>
                    <a:lnTo>
                      <a:pt x="496" y="406"/>
                    </a:lnTo>
                    <a:lnTo>
                      <a:pt x="496" y="407"/>
                    </a:lnTo>
                    <a:lnTo>
                      <a:pt x="494" y="407"/>
                    </a:lnTo>
                    <a:lnTo>
                      <a:pt x="493" y="407"/>
                    </a:lnTo>
                    <a:lnTo>
                      <a:pt x="493" y="408"/>
                    </a:lnTo>
                    <a:lnTo>
                      <a:pt x="492" y="408"/>
                    </a:lnTo>
                    <a:lnTo>
                      <a:pt x="493" y="408"/>
                    </a:lnTo>
                    <a:lnTo>
                      <a:pt x="493" y="409"/>
                    </a:lnTo>
                    <a:lnTo>
                      <a:pt x="493" y="411"/>
                    </a:lnTo>
                    <a:lnTo>
                      <a:pt x="494" y="411"/>
                    </a:lnTo>
                    <a:lnTo>
                      <a:pt x="494" y="412"/>
                    </a:lnTo>
                    <a:lnTo>
                      <a:pt x="493" y="412"/>
                    </a:lnTo>
                    <a:lnTo>
                      <a:pt x="493" y="413"/>
                    </a:lnTo>
                    <a:lnTo>
                      <a:pt x="494" y="413"/>
                    </a:lnTo>
                    <a:lnTo>
                      <a:pt x="494" y="415"/>
                    </a:lnTo>
                    <a:lnTo>
                      <a:pt x="494" y="416"/>
                    </a:lnTo>
                    <a:lnTo>
                      <a:pt x="494" y="415"/>
                    </a:lnTo>
                    <a:lnTo>
                      <a:pt x="493" y="415"/>
                    </a:lnTo>
                    <a:lnTo>
                      <a:pt x="493" y="416"/>
                    </a:lnTo>
                    <a:lnTo>
                      <a:pt x="492" y="416"/>
                    </a:lnTo>
                    <a:lnTo>
                      <a:pt x="492" y="417"/>
                    </a:lnTo>
                    <a:lnTo>
                      <a:pt x="490" y="417"/>
                    </a:lnTo>
                    <a:lnTo>
                      <a:pt x="489" y="417"/>
                    </a:lnTo>
                    <a:lnTo>
                      <a:pt x="488" y="417"/>
                    </a:lnTo>
                    <a:lnTo>
                      <a:pt x="487" y="416"/>
                    </a:lnTo>
                    <a:lnTo>
                      <a:pt x="487" y="417"/>
                    </a:lnTo>
                    <a:lnTo>
                      <a:pt x="485" y="416"/>
                    </a:lnTo>
                    <a:lnTo>
                      <a:pt x="485" y="417"/>
                    </a:lnTo>
                    <a:lnTo>
                      <a:pt x="484" y="417"/>
                    </a:lnTo>
                    <a:lnTo>
                      <a:pt x="485" y="417"/>
                    </a:lnTo>
                    <a:lnTo>
                      <a:pt x="485" y="419"/>
                    </a:lnTo>
                    <a:lnTo>
                      <a:pt x="484" y="420"/>
                    </a:lnTo>
                    <a:lnTo>
                      <a:pt x="483" y="420"/>
                    </a:lnTo>
                    <a:lnTo>
                      <a:pt x="483" y="421"/>
                    </a:lnTo>
                    <a:lnTo>
                      <a:pt x="481" y="421"/>
                    </a:lnTo>
                    <a:lnTo>
                      <a:pt x="481" y="420"/>
                    </a:lnTo>
                    <a:lnTo>
                      <a:pt x="481" y="421"/>
                    </a:lnTo>
                    <a:lnTo>
                      <a:pt x="480" y="421"/>
                    </a:lnTo>
                    <a:lnTo>
                      <a:pt x="479" y="421"/>
                    </a:lnTo>
                    <a:lnTo>
                      <a:pt x="479" y="423"/>
                    </a:lnTo>
                    <a:lnTo>
                      <a:pt x="477" y="423"/>
                    </a:lnTo>
                    <a:lnTo>
                      <a:pt x="476" y="424"/>
                    </a:lnTo>
                    <a:lnTo>
                      <a:pt x="475" y="424"/>
                    </a:lnTo>
                    <a:lnTo>
                      <a:pt x="475" y="425"/>
                    </a:lnTo>
                    <a:lnTo>
                      <a:pt x="475" y="426"/>
                    </a:lnTo>
                    <a:lnTo>
                      <a:pt x="473" y="426"/>
                    </a:lnTo>
                    <a:lnTo>
                      <a:pt x="473" y="428"/>
                    </a:lnTo>
                    <a:lnTo>
                      <a:pt x="472" y="426"/>
                    </a:lnTo>
                    <a:lnTo>
                      <a:pt x="472" y="428"/>
                    </a:lnTo>
                    <a:lnTo>
                      <a:pt x="471" y="428"/>
                    </a:lnTo>
                    <a:lnTo>
                      <a:pt x="470" y="428"/>
                    </a:lnTo>
                    <a:lnTo>
                      <a:pt x="470" y="429"/>
                    </a:lnTo>
                    <a:lnTo>
                      <a:pt x="468" y="429"/>
                    </a:lnTo>
                    <a:lnTo>
                      <a:pt x="468" y="430"/>
                    </a:lnTo>
                    <a:lnTo>
                      <a:pt x="467" y="430"/>
                    </a:lnTo>
                    <a:lnTo>
                      <a:pt x="466" y="430"/>
                    </a:lnTo>
                    <a:lnTo>
                      <a:pt x="466" y="432"/>
                    </a:lnTo>
                    <a:lnTo>
                      <a:pt x="464" y="432"/>
                    </a:lnTo>
                    <a:lnTo>
                      <a:pt x="464" y="433"/>
                    </a:lnTo>
                    <a:lnTo>
                      <a:pt x="463" y="433"/>
                    </a:lnTo>
                    <a:lnTo>
                      <a:pt x="462" y="433"/>
                    </a:lnTo>
                    <a:lnTo>
                      <a:pt x="462" y="434"/>
                    </a:lnTo>
                    <a:lnTo>
                      <a:pt x="463" y="434"/>
                    </a:lnTo>
                    <a:lnTo>
                      <a:pt x="462" y="436"/>
                    </a:lnTo>
                    <a:lnTo>
                      <a:pt x="460" y="436"/>
                    </a:lnTo>
                    <a:lnTo>
                      <a:pt x="459" y="436"/>
                    </a:lnTo>
                    <a:lnTo>
                      <a:pt x="459" y="437"/>
                    </a:lnTo>
                    <a:lnTo>
                      <a:pt x="460" y="437"/>
                    </a:lnTo>
                    <a:lnTo>
                      <a:pt x="459" y="437"/>
                    </a:lnTo>
                    <a:lnTo>
                      <a:pt x="459" y="438"/>
                    </a:lnTo>
                    <a:lnTo>
                      <a:pt x="460" y="438"/>
                    </a:lnTo>
                    <a:lnTo>
                      <a:pt x="460" y="440"/>
                    </a:lnTo>
                    <a:lnTo>
                      <a:pt x="460" y="441"/>
                    </a:lnTo>
                    <a:lnTo>
                      <a:pt x="459" y="441"/>
                    </a:lnTo>
                    <a:lnTo>
                      <a:pt x="460" y="441"/>
                    </a:lnTo>
                    <a:lnTo>
                      <a:pt x="460" y="442"/>
                    </a:lnTo>
                    <a:lnTo>
                      <a:pt x="459" y="442"/>
                    </a:lnTo>
                    <a:lnTo>
                      <a:pt x="459" y="444"/>
                    </a:lnTo>
                    <a:lnTo>
                      <a:pt x="458" y="444"/>
                    </a:lnTo>
                    <a:lnTo>
                      <a:pt x="458" y="445"/>
                    </a:lnTo>
                    <a:lnTo>
                      <a:pt x="458" y="446"/>
                    </a:lnTo>
                    <a:lnTo>
                      <a:pt x="459" y="446"/>
                    </a:lnTo>
                    <a:lnTo>
                      <a:pt x="460" y="446"/>
                    </a:lnTo>
                    <a:lnTo>
                      <a:pt x="460" y="447"/>
                    </a:lnTo>
                    <a:lnTo>
                      <a:pt x="459" y="447"/>
                    </a:lnTo>
                    <a:lnTo>
                      <a:pt x="458" y="447"/>
                    </a:lnTo>
                    <a:lnTo>
                      <a:pt x="456" y="447"/>
                    </a:lnTo>
                    <a:lnTo>
                      <a:pt x="455" y="447"/>
                    </a:lnTo>
                    <a:lnTo>
                      <a:pt x="455" y="449"/>
                    </a:lnTo>
                    <a:lnTo>
                      <a:pt x="454" y="449"/>
                    </a:lnTo>
                    <a:lnTo>
                      <a:pt x="454" y="450"/>
                    </a:lnTo>
                    <a:lnTo>
                      <a:pt x="453" y="450"/>
                    </a:lnTo>
                    <a:lnTo>
                      <a:pt x="454" y="450"/>
                    </a:lnTo>
                    <a:lnTo>
                      <a:pt x="454" y="451"/>
                    </a:lnTo>
                    <a:lnTo>
                      <a:pt x="454" y="453"/>
                    </a:lnTo>
                    <a:lnTo>
                      <a:pt x="454" y="454"/>
                    </a:lnTo>
                    <a:lnTo>
                      <a:pt x="455" y="454"/>
                    </a:lnTo>
                    <a:lnTo>
                      <a:pt x="454" y="454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1" y="455"/>
                    </a:lnTo>
                    <a:lnTo>
                      <a:pt x="451" y="457"/>
                    </a:lnTo>
                    <a:lnTo>
                      <a:pt x="453" y="457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4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4" y="461"/>
                    </a:lnTo>
                    <a:lnTo>
                      <a:pt x="454" y="462"/>
                    </a:lnTo>
                    <a:lnTo>
                      <a:pt x="454" y="463"/>
                    </a:lnTo>
                    <a:lnTo>
                      <a:pt x="455" y="463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5" y="466"/>
                    </a:lnTo>
                    <a:lnTo>
                      <a:pt x="455" y="464"/>
                    </a:lnTo>
                    <a:lnTo>
                      <a:pt x="456" y="464"/>
                    </a:lnTo>
                    <a:lnTo>
                      <a:pt x="458" y="464"/>
                    </a:lnTo>
                    <a:lnTo>
                      <a:pt x="458" y="466"/>
                    </a:lnTo>
                    <a:lnTo>
                      <a:pt x="458" y="464"/>
                    </a:lnTo>
                    <a:lnTo>
                      <a:pt x="459" y="466"/>
                    </a:lnTo>
                    <a:lnTo>
                      <a:pt x="458" y="466"/>
                    </a:lnTo>
                    <a:lnTo>
                      <a:pt x="458" y="467"/>
                    </a:lnTo>
                    <a:lnTo>
                      <a:pt x="458" y="468"/>
                    </a:lnTo>
                    <a:lnTo>
                      <a:pt x="456" y="468"/>
                    </a:lnTo>
                    <a:lnTo>
                      <a:pt x="458" y="470"/>
                    </a:lnTo>
                    <a:lnTo>
                      <a:pt x="456" y="470"/>
                    </a:lnTo>
                    <a:lnTo>
                      <a:pt x="456" y="471"/>
                    </a:lnTo>
                    <a:lnTo>
                      <a:pt x="456" y="472"/>
                    </a:lnTo>
                    <a:lnTo>
                      <a:pt x="455" y="472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5" y="475"/>
                    </a:lnTo>
                    <a:lnTo>
                      <a:pt x="456" y="475"/>
                    </a:lnTo>
                    <a:lnTo>
                      <a:pt x="456" y="476"/>
                    </a:lnTo>
                    <a:lnTo>
                      <a:pt x="456" y="478"/>
                    </a:lnTo>
                    <a:lnTo>
                      <a:pt x="455" y="478"/>
                    </a:lnTo>
                    <a:lnTo>
                      <a:pt x="456" y="478"/>
                    </a:lnTo>
                    <a:lnTo>
                      <a:pt x="456" y="479"/>
                    </a:lnTo>
                    <a:lnTo>
                      <a:pt x="455" y="479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81"/>
                    </a:lnTo>
                    <a:lnTo>
                      <a:pt x="456" y="483"/>
                    </a:lnTo>
                    <a:lnTo>
                      <a:pt x="456" y="484"/>
                    </a:lnTo>
                    <a:lnTo>
                      <a:pt x="456" y="485"/>
                    </a:lnTo>
                    <a:lnTo>
                      <a:pt x="458" y="485"/>
                    </a:lnTo>
                    <a:lnTo>
                      <a:pt x="456" y="485"/>
                    </a:lnTo>
                    <a:lnTo>
                      <a:pt x="456" y="487"/>
                    </a:lnTo>
                    <a:lnTo>
                      <a:pt x="455" y="487"/>
                    </a:lnTo>
                    <a:lnTo>
                      <a:pt x="455" y="488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3" y="489"/>
                    </a:lnTo>
                    <a:lnTo>
                      <a:pt x="451" y="489"/>
                    </a:lnTo>
                    <a:lnTo>
                      <a:pt x="450" y="489"/>
                    </a:lnTo>
                    <a:lnTo>
                      <a:pt x="449" y="489"/>
                    </a:lnTo>
                    <a:lnTo>
                      <a:pt x="447" y="489"/>
                    </a:lnTo>
                    <a:lnTo>
                      <a:pt x="447" y="488"/>
                    </a:lnTo>
                    <a:lnTo>
                      <a:pt x="447" y="489"/>
                    </a:lnTo>
                    <a:lnTo>
                      <a:pt x="446" y="489"/>
                    </a:lnTo>
                    <a:lnTo>
                      <a:pt x="445" y="489"/>
                    </a:lnTo>
                    <a:lnTo>
                      <a:pt x="445" y="488"/>
                    </a:lnTo>
                    <a:lnTo>
                      <a:pt x="443" y="488"/>
                    </a:lnTo>
                    <a:lnTo>
                      <a:pt x="443" y="489"/>
                    </a:lnTo>
                    <a:lnTo>
                      <a:pt x="443" y="488"/>
                    </a:lnTo>
                    <a:lnTo>
                      <a:pt x="442" y="488"/>
                    </a:lnTo>
                    <a:lnTo>
                      <a:pt x="442" y="487"/>
                    </a:lnTo>
                    <a:lnTo>
                      <a:pt x="441" y="487"/>
                    </a:lnTo>
                    <a:lnTo>
                      <a:pt x="441" y="488"/>
                    </a:lnTo>
                    <a:lnTo>
                      <a:pt x="439" y="488"/>
                    </a:lnTo>
                    <a:lnTo>
                      <a:pt x="438" y="488"/>
                    </a:lnTo>
                    <a:lnTo>
                      <a:pt x="437" y="488"/>
                    </a:lnTo>
                    <a:lnTo>
                      <a:pt x="437" y="489"/>
                    </a:lnTo>
                    <a:lnTo>
                      <a:pt x="437" y="488"/>
                    </a:lnTo>
                    <a:lnTo>
                      <a:pt x="435" y="488"/>
                    </a:lnTo>
                    <a:lnTo>
                      <a:pt x="437" y="488"/>
                    </a:lnTo>
                    <a:lnTo>
                      <a:pt x="435" y="487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3" y="488"/>
                    </a:lnTo>
                    <a:lnTo>
                      <a:pt x="433" y="489"/>
                    </a:lnTo>
                    <a:lnTo>
                      <a:pt x="433" y="491"/>
                    </a:lnTo>
                    <a:lnTo>
                      <a:pt x="432" y="491"/>
                    </a:lnTo>
                    <a:lnTo>
                      <a:pt x="433" y="491"/>
                    </a:lnTo>
                    <a:lnTo>
                      <a:pt x="434" y="491"/>
                    </a:lnTo>
                    <a:lnTo>
                      <a:pt x="434" y="492"/>
                    </a:lnTo>
                    <a:lnTo>
                      <a:pt x="433" y="492"/>
                    </a:lnTo>
                    <a:lnTo>
                      <a:pt x="434" y="492"/>
                    </a:lnTo>
                    <a:lnTo>
                      <a:pt x="434" y="493"/>
                    </a:lnTo>
                    <a:lnTo>
                      <a:pt x="433" y="493"/>
                    </a:lnTo>
                    <a:lnTo>
                      <a:pt x="434" y="495"/>
                    </a:lnTo>
                    <a:lnTo>
                      <a:pt x="435" y="495"/>
                    </a:lnTo>
                    <a:lnTo>
                      <a:pt x="435" y="496"/>
                    </a:lnTo>
                    <a:lnTo>
                      <a:pt x="437" y="496"/>
                    </a:lnTo>
                    <a:lnTo>
                      <a:pt x="437" y="497"/>
                    </a:lnTo>
                    <a:lnTo>
                      <a:pt x="437" y="498"/>
                    </a:lnTo>
                    <a:lnTo>
                      <a:pt x="435" y="498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7" y="501"/>
                    </a:lnTo>
                    <a:lnTo>
                      <a:pt x="435" y="501"/>
                    </a:lnTo>
                    <a:lnTo>
                      <a:pt x="435" y="500"/>
                    </a:lnTo>
                    <a:lnTo>
                      <a:pt x="434" y="500"/>
                    </a:lnTo>
                    <a:lnTo>
                      <a:pt x="434" y="501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7" y="504"/>
                    </a:lnTo>
                    <a:lnTo>
                      <a:pt x="435" y="504"/>
                    </a:lnTo>
                    <a:lnTo>
                      <a:pt x="437" y="504"/>
                    </a:lnTo>
                    <a:lnTo>
                      <a:pt x="437" y="505"/>
                    </a:lnTo>
                    <a:lnTo>
                      <a:pt x="435" y="505"/>
                    </a:lnTo>
                    <a:lnTo>
                      <a:pt x="437" y="505"/>
                    </a:lnTo>
                    <a:lnTo>
                      <a:pt x="437" y="506"/>
                    </a:lnTo>
                    <a:lnTo>
                      <a:pt x="435" y="506"/>
                    </a:lnTo>
                    <a:lnTo>
                      <a:pt x="437" y="506"/>
                    </a:lnTo>
                    <a:lnTo>
                      <a:pt x="437" y="508"/>
                    </a:lnTo>
                    <a:lnTo>
                      <a:pt x="435" y="506"/>
                    </a:lnTo>
                    <a:lnTo>
                      <a:pt x="435" y="508"/>
                    </a:lnTo>
                    <a:lnTo>
                      <a:pt x="435" y="509"/>
                    </a:lnTo>
                    <a:lnTo>
                      <a:pt x="434" y="509"/>
                    </a:lnTo>
                    <a:lnTo>
                      <a:pt x="435" y="509"/>
                    </a:lnTo>
                    <a:lnTo>
                      <a:pt x="435" y="508"/>
                    </a:lnTo>
                    <a:lnTo>
                      <a:pt x="434" y="508"/>
                    </a:lnTo>
                    <a:lnTo>
                      <a:pt x="433" y="509"/>
                    </a:lnTo>
                    <a:lnTo>
                      <a:pt x="433" y="510"/>
                    </a:lnTo>
                    <a:lnTo>
                      <a:pt x="432" y="510"/>
                    </a:lnTo>
                    <a:lnTo>
                      <a:pt x="432" y="512"/>
                    </a:lnTo>
                    <a:lnTo>
                      <a:pt x="430" y="512"/>
                    </a:lnTo>
                    <a:lnTo>
                      <a:pt x="430" y="513"/>
                    </a:lnTo>
                    <a:lnTo>
                      <a:pt x="429" y="512"/>
                    </a:lnTo>
                    <a:lnTo>
                      <a:pt x="429" y="513"/>
                    </a:lnTo>
                    <a:lnTo>
                      <a:pt x="430" y="513"/>
                    </a:lnTo>
                    <a:lnTo>
                      <a:pt x="430" y="514"/>
                    </a:lnTo>
                    <a:lnTo>
                      <a:pt x="432" y="515"/>
                    </a:lnTo>
                    <a:lnTo>
                      <a:pt x="433" y="515"/>
                    </a:lnTo>
                    <a:lnTo>
                      <a:pt x="432" y="515"/>
                    </a:lnTo>
                    <a:lnTo>
                      <a:pt x="430" y="515"/>
                    </a:lnTo>
                    <a:lnTo>
                      <a:pt x="430" y="517"/>
                    </a:lnTo>
                    <a:lnTo>
                      <a:pt x="429" y="517"/>
                    </a:lnTo>
                    <a:lnTo>
                      <a:pt x="429" y="518"/>
                    </a:lnTo>
                    <a:lnTo>
                      <a:pt x="428" y="518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29" y="521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2" y="518"/>
                    </a:lnTo>
                    <a:lnTo>
                      <a:pt x="432" y="519"/>
                    </a:lnTo>
                    <a:lnTo>
                      <a:pt x="433" y="519"/>
                    </a:lnTo>
                    <a:lnTo>
                      <a:pt x="433" y="521"/>
                    </a:lnTo>
                    <a:lnTo>
                      <a:pt x="433" y="522"/>
                    </a:lnTo>
                    <a:lnTo>
                      <a:pt x="433" y="523"/>
                    </a:lnTo>
                    <a:lnTo>
                      <a:pt x="434" y="523"/>
                    </a:lnTo>
                    <a:lnTo>
                      <a:pt x="434" y="525"/>
                    </a:lnTo>
                    <a:lnTo>
                      <a:pt x="433" y="526"/>
                    </a:lnTo>
                    <a:lnTo>
                      <a:pt x="432" y="526"/>
                    </a:lnTo>
                    <a:lnTo>
                      <a:pt x="430" y="526"/>
                    </a:lnTo>
                    <a:lnTo>
                      <a:pt x="429" y="526"/>
                    </a:lnTo>
                    <a:lnTo>
                      <a:pt x="428" y="526"/>
                    </a:lnTo>
                    <a:lnTo>
                      <a:pt x="428" y="527"/>
                    </a:lnTo>
                    <a:lnTo>
                      <a:pt x="429" y="527"/>
                    </a:lnTo>
                    <a:lnTo>
                      <a:pt x="429" y="529"/>
                    </a:lnTo>
                    <a:lnTo>
                      <a:pt x="430" y="529"/>
                    </a:lnTo>
                    <a:lnTo>
                      <a:pt x="430" y="530"/>
                    </a:lnTo>
                    <a:lnTo>
                      <a:pt x="429" y="530"/>
                    </a:lnTo>
                    <a:lnTo>
                      <a:pt x="428" y="530"/>
                    </a:lnTo>
                    <a:lnTo>
                      <a:pt x="428" y="531"/>
                    </a:lnTo>
                    <a:lnTo>
                      <a:pt x="428" y="533"/>
                    </a:lnTo>
                    <a:lnTo>
                      <a:pt x="426" y="533"/>
                    </a:lnTo>
                    <a:lnTo>
                      <a:pt x="428" y="533"/>
                    </a:lnTo>
                    <a:lnTo>
                      <a:pt x="428" y="534"/>
                    </a:lnTo>
                    <a:lnTo>
                      <a:pt x="426" y="534"/>
                    </a:lnTo>
                    <a:lnTo>
                      <a:pt x="425" y="534"/>
                    </a:lnTo>
                    <a:lnTo>
                      <a:pt x="425" y="535"/>
                    </a:lnTo>
                    <a:lnTo>
                      <a:pt x="426" y="535"/>
                    </a:lnTo>
                    <a:lnTo>
                      <a:pt x="426" y="536"/>
                    </a:lnTo>
                    <a:lnTo>
                      <a:pt x="426" y="538"/>
                    </a:lnTo>
                    <a:lnTo>
                      <a:pt x="425" y="538"/>
                    </a:lnTo>
                    <a:lnTo>
                      <a:pt x="426" y="538"/>
                    </a:lnTo>
                    <a:lnTo>
                      <a:pt x="428" y="539"/>
                    </a:lnTo>
                    <a:lnTo>
                      <a:pt x="426" y="539"/>
                    </a:lnTo>
                    <a:lnTo>
                      <a:pt x="426" y="540"/>
                    </a:lnTo>
                    <a:lnTo>
                      <a:pt x="425" y="540"/>
                    </a:lnTo>
                    <a:lnTo>
                      <a:pt x="424" y="540"/>
                    </a:lnTo>
                    <a:lnTo>
                      <a:pt x="424" y="542"/>
                    </a:lnTo>
                    <a:lnTo>
                      <a:pt x="422" y="543"/>
                    </a:lnTo>
                    <a:lnTo>
                      <a:pt x="421" y="543"/>
                    </a:lnTo>
                    <a:lnTo>
                      <a:pt x="421" y="544"/>
                    </a:lnTo>
                    <a:lnTo>
                      <a:pt x="420" y="544"/>
                    </a:lnTo>
                    <a:lnTo>
                      <a:pt x="418" y="544"/>
                    </a:lnTo>
                    <a:lnTo>
                      <a:pt x="420" y="544"/>
                    </a:lnTo>
                    <a:lnTo>
                      <a:pt x="420" y="546"/>
                    </a:lnTo>
                    <a:lnTo>
                      <a:pt x="420" y="547"/>
                    </a:lnTo>
                    <a:lnTo>
                      <a:pt x="418" y="547"/>
                    </a:lnTo>
                    <a:lnTo>
                      <a:pt x="418" y="548"/>
                    </a:lnTo>
                    <a:lnTo>
                      <a:pt x="420" y="548"/>
                    </a:lnTo>
                    <a:lnTo>
                      <a:pt x="420" y="550"/>
                    </a:lnTo>
                    <a:lnTo>
                      <a:pt x="420" y="551"/>
                    </a:lnTo>
                    <a:lnTo>
                      <a:pt x="420" y="552"/>
                    </a:lnTo>
                    <a:lnTo>
                      <a:pt x="418" y="552"/>
                    </a:lnTo>
                    <a:lnTo>
                      <a:pt x="420" y="552"/>
                    </a:lnTo>
                    <a:lnTo>
                      <a:pt x="420" y="553"/>
                    </a:lnTo>
                    <a:lnTo>
                      <a:pt x="418" y="553"/>
                    </a:lnTo>
                    <a:lnTo>
                      <a:pt x="417" y="553"/>
                    </a:lnTo>
                    <a:lnTo>
                      <a:pt x="416" y="553"/>
                    </a:lnTo>
                    <a:lnTo>
                      <a:pt x="416" y="555"/>
                    </a:lnTo>
                    <a:lnTo>
                      <a:pt x="416" y="556"/>
                    </a:lnTo>
                    <a:lnTo>
                      <a:pt x="415" y="556"/>
                    </a:lnTo>
                    <a:lnTo>
                      <a:pt x="415" y="557"/>
                    </a:lnTo>
                    <a:lnTo>
                      <a:pt x="416" y="557"/>
                    </a:lnTo>
                    <a:lnTo>
                      <a:pt x="416" y="559"/>
                    </a:lnTo>
                    <a:lnTo>
                      <a:pt x="416" y="560"/>
                    </a:lnTo>
                    <a:lnTo>
                      <a:pt x="415" y="560"/>
                    </a:lnTo>
                    <a:lnTo>
                      <a:pt x="415" y="561"/>
                    </a:lnTo>
                    <a:lnTo>
                      <a:pt x="413" y="561"/>
                    </a:lnTo>
                    <a:lnTo>
                      <a:pt x="415" y="561"/>
                    </a:lnTo>
                    <a:lnTo>
                      <a:pt x="415" y="563"/>
                    </a:lnTo>
                    <a:lnTo>
                      <a:pt x="416" y="563"/>
                    </a:lnTo>
                    <a:lnTo>
                      <a:pt x="416" y="564"/>
                    </a:lnTo>
                    <a:lnTo>
                      <a:pt x="417" y="564"/>
                    </a:lnTo>
                    <a:lnTo>
                      <a:pt x="417" y="565"/>
                    </a:lnTo>
                    <a:lnTo>
                      <a:pt x="417" y="564"/>
                    </a:lnTo>
                    <a:lnTo>
                      <a:pt x="418" y="564"/>
                    </a:lnTo>
                    <a:lnTo>
                      <a:pt x="418" y="565"/>
                    </a:lnTo>
                    <a:lnTo>
                      <a:pt x="418" y="564"/>
                    </a:lnTo>
                    <a:lnTo>
                      <a:pt x="420" y="564"/>
                    </a:lnTo>
                    <a:lnTo>
                      <a:pt x="421" y="564"/>
                    </a:lnTo>
                    <a:lnTo>
                      <a:pt x="421" y="565"/>
                    </a:lnTo>
                    <a:lnTo>
                      <a:pt x="422" y="565"/>
                    </a:lnTo>
                    <a:lnTo>
                      <a:pt x="422" y="567"/>
                    </a:lnTo>
                    <a:lnTo>
                      <a:pt x="422" y="568"/>
                    </a:lnTo>
                    <a:lnTo>
                      <a:pt x="422" y="569"/>
                    </a:lnTo>
                    <a:lnTo>
                      <a:pt x="424" y="569"/>
                    </a:lnTo>
                    <a:lnTo>
                      <a:pt x="424" y="570"/>
                    </a:lnTo>
                    <a:lnTo>
                      <a:pt x="422" y="570"/>
                    </a:lnTo>
                    <a:lnTo>
                      <a:pt x="422" y="572"/>
                    </a:lnTo>
                    <a:lnTo>
                      <a:pt x="421" y="572"/>
                    </a:lnTo>
                    <a:lnTo>
                      <a:pt x="421" y="573"/>
                    </a:lnTo>
                    <a:lnTo>
                      <a:pt x="422" y="573"/>
                    </a:lnTo>
                    <a:lnTo>
                      <a:pt x="422" y="574"/>
                    </a:lnTo>
                    <a:lnTo>
                      <a:pt x="422" y="576"/>
                    </a:lnTo>
                    <a:lnTo>
                      <a:pt x="421" y="576"/>
                    </a:lnTo>
                    <a:lnTo>
                      <a:pt x="421" y="577"/>
                    </a:lnTo>
                    <a:lnTo>
                      <a:pt x="422" y="577"/>
                    </a:lnTo>
                    <a:lnTo>
                      <a:pt x="424" y="577"/>
                    </a:lnTo>
                    <a:lnTo>
                      <a:pt x="424" y="578"/>
                    </a:lnTo>
                    <a:lnTo>
                      <a:pt x="422" y="578"/>
                    </a:lnTo>
                    <a:lnTo>
                      <a:pt x="422" y="580"/>
                    </a:lnTo>
                    <a:lnTo>
                      <a:pt x="421" y="580"/>
                    </a:lnTo>
                    <a:lnTo>
                      <a:pt x="421" y="581"/>
                    </a:lnTo>
                    <a:lnTo>
                      <a:pt x="420" y="581"/>
                    </a:lnTo>
                    <a:lnTo>
                      <a:pt x="418" y="581"/>
                    </a:lnTo>
                    <a:lnTo>
                      <a:pt x="417" y="581"/>
                    </a:lnTo>
                    <a:lnTo>
                      <a:pt x="416" y="581"/>
                    </a:lnTo>
                    <a:lnTo>
                      <a:pt x="415" y="581"/>
                    </a:lnTo>
                    <a:lnTo>
                      <a:pt x="415" y="582"/>
                    </a:lnTo>
                    <a:lnTo>
                      <a:pt x="415" y="584"/>
                    </a:lnTo>
                    <a:lnTo>
                      <a:pt x="415" y="585"/>
                    </a:lnTo>
                    <a:lnTo>
                      <a:pt x="415" y="586"/>
                    </a:lnTo>
                    <a:lnTo>
                      <a:pt x="415" y="587"/>
                    </a:lnTo>
                    <a:lnTo>
                      <a:pt x="413" y="587"/>
                    </a:lnTo>
                    <a:lnTo>
                      <a:pt x="412" y="587"/>
                    </a:lnTo>
                    <a:lnTo>
                      <a:pt x="411" y="587"/>
                    </a:lnTo>
                    <a:lnTo>
                      <a:pt x="411" y="589"/>
                    </a:lnTo>
                    <a:lnTo>
                      <a:pt x="411" y="587"/>
                    </a:lnTo>
                    <a:lnTo>
                      <a:pt x="411" y="586"/>
                    </a:lnTo>
                    <a:lnTo>
                      <a:pt x="409" y="586"/>
                    </a:lnTo>
                    <a:lnTo>
                      <a:pt x="409" y="587"/>
                    </a:lnTo>
                    <a:lnTo>
                      <a:pt x="408" y="587"/>
                    </a:lnTo>
                    <a:lnTo>
                      <a:pt x="408" y="589"/>
                    </a:lnTo>
                    <a:lnTo>
                      <a:pt x="408" y="590"/>
                    </a:lnTo>
                    <a:lnTo>
                      <a:pt x="409" y="591"/>
                    </a:lnTo>
                    <a:lnTo>
                      <a:pt x="409" y="593"/>
                    </a:lnTo>
                    <a:lnTo>
                      <a:pt x="409" y="594"/>
                    </a:lnTo>
                    <a:lnTo>
                      <a:pt x="408" y="594"/>
                    </a:lnTo>
                    <a:lnTo>
                      <a:pt x="408" y="595"/>
                    </a:lnTo>
                    <a:lnTo>
                      <a:pt x="407" y="595"/>
                    </a:lnTo>
                    <a:lnTo>
                      <a:pt x="407" y="594"/>
                    </a:lnTo>
                    <a:lnTo>
                      <a:pt x="405" y="594"/>
                    </a:lnTo>
                    <a:lnTo>
                      <a:pt x="405" y="593"/>
                    </a:lnTo>
                    <a:lnTo>
                      <a:pt x="405" y="591"/>
                    </a:lnTo>
                    <a:lnTo>
                      <a:pt x="404" y="591"/>
                    </a:lnTo>
                    <a:lnTo>
                      <a:pt x="403" y="591"/>
                    </a:lnTo>
                    <a:lnTo>
                      <a:pt x="401" y="591"/>
                    </a:lnTo>
                    <a:lnTo>
                      <a:pt x="401" y="593"/>
                    </a:lnTo>
                    <a:lnTo>
                      <a:pt x="400" y="593"/>
                    </a:lnTo>
                    <a:lnTo>
                      <a:pt x="400" y="594"/>
                    </a:lnTo>
                    <a:lnTo>
                      <a:pt x="399" y="594"/>
                    </a:lnTo>
                    <a:lnTo>
                      <a:pt x="399" y="595"/>
                    </a:lnTo>
                    <a:lnTo>
                      <a:pt x="399" y="597"/>
                    </a:lnTo>
                    <a:lnTo>
                      <a:pt x="398" y="597"/>
                    </a:lnTo>
                    <a:lnTo>
                      <a:pt x="396" y="597"/>
                    </a:lnTo>
                    <a:lnTo>
                      <a:pt x="395" y="597"/>
                    </a:lnTo>
                    <a:lnTo>
                      <a:pt x="394" y="597"/>
                    </a:lnTo>
                    <a:lnTo>
                      <a:pt x="392" y="595"/>
                    </a:lnTo>
                    <a:lnTo>
                      <a:pt x="394" y="595"/>
                    </a:lnTo>
                    <a:lnTo>
                      <a:pt x="394" y="594"/>
                    </a:lnTo>
                    <a:lnTo>
                      <a:pt x="394" y="593"/>
                    </a:lnTo>
                    <a:lnTo>
                      <a:pt x="394" y="591"/>
                    </a:lnTo>
                    <a:lnTo>
                      <a:pt x="392" y="591"/>
                    </a:lnTo>
                    <a:lnTo>
                      <a:pt x="392" y="590"/>
                    </a:lnTo>
                    <a:lnTo>
                      <a:pt x="391" y="590"/>
                    </a:lnTo>
                    <a:lnTo>
                      <a:pt x="391" y="589"/>
                    </a:lnTo>
                    <a:lnTo>
                      <a:pt x="391" y="587"/>
                    </a:lnTo>
                    <a:lnTo>
                      <a:pt x="391" y="586"/>
                    </a:lnTo>
                    <a:lnTo>
                      <a:pt x="392" y="586"/>
                    </a:lnTo>
                    <a:lnTo>
                      <a:pt x="392" y="585"/>
                    </a:lnTo>
                    <a:lnTo>
                      <a:pt x="394" y="585"/>
                    </a:lnTo>
                    <a:lnTo>
                      <a:pt x="394" y="584"/>
                    </a:lnTo>
                    <a:lnTo>
                      <a:pt x="392" y="584"/>
                    </a:lnTo>
                    <a:lnTo>
                      <a:pt x="391" y="584"/>
                    </a:lnTo>
                    <a:lnTo>
                      <a:pt x="390" y="584"/>
                    </a:lnTo>
                    <a:lnTo>
                      <a:pt x="390" y="585"/>
                    </a:lnTo>
                    <a:lnTo>
                      <a:pt x="390" y="586"/>
                    </a:lnTo>
                    <a:lnTo>
                      <a:pt x="388" y="586"/>
                    </a:lnTo>
                    <a:lnTo>
                      <a:pt x="388" y="587"/>
                    </a:lnTo>
                    <a:lnTo>
                      <a:pt x="387" y="587"/>
                    </a:lnTo>
                    <a:lnTo>
                      <a:pt x="386" y="587"/>
                    </a:lnTo>
                    <a:lnTo>
                      <a:pt x="384" y="586"/>
                    </a:lnTo>
                    <a:lnTo>
                      <a:pt x="383" y="586"/>
                    </a:lnTo>
                    <a:lnTo>
                      <a:pt x="382" y="587"/>
                    </a:lnTo>
                    <a:lnTo>
                      <a:pt x="381" y="589"/>
                    </a:lnTo>
                    <a:lnTo>
                      <a:pt x="381" y="587"/>
                    </a:lnTo>
                    <a:lnTo>
                      <a:pt x="382" y="587"/>
                    </a:lnTo>
                    <a:lnTo>
                      <a:pt x="382" y="586"/>
                    </a:lnTo>
                    <a:lnTo>
                      <a:pt x="382" y="585"/>
                    </a:lnTo>
                    <a:lnTo>
                      <a:pt x="383" y="585"/>
                    </a:lnTo>
                    <a:lnTo>
                      <a:pt x="383" y="584"/>
                    </a:lnTo>
                    <a:lnTo>
                      <a:pt x="383" y="582"/>
                    </a:lnTo>
                    <a:lnTo>
                      <a:pt x="382" y="584"/>
                    </a:lnTo>
                    <a:lnTo>
                      <a:pt x="381" y="584"/>
                    </a:lnTo>
                    <a:lnTo>
                      <a:pt x="381" y="585"/>
                    </a:lnTo>
                    <a:lnTo>
                      <a:pt x="379" y="585"/>
                    </a:lnTo>
                    <a:lnTo>
                      <a:pt x="379" y="586"/>
                    </a:lnTo>
                    <a:lnTo>
                      <a:pt x="379" y="585"/>
                    </a:lnTo>
                    <a:lnTo>
                      <a:pt x="379" y="584"/>
                    </a:lnTo>
                    <a:lnTo>
                      <a:pt x="379" y="582"/>
                    </a:lnTo>
                    <a:lnTo>
                      <a:pt x="379" y="581"/>
                    </a:lnTo>
                    <a:lnTo>
                      <a:pt x="378" y="581"/>
                    </a:lnTo>
                    <a:lnTo>
                      <a:pt x="377" y="581"/>
                    </a:lnTo>
                    <a:lnTo>
                      <a:pt x="375" y="581"/>
                    </a:lnTo>
                    <a:lnTo>
                      <a:pt x="374" y="581"/>
                    </a:lnTo>
                    <a:lnTo>
                      <a:pt x="373" y="581"/>
                    </a:lnTo>
                    <a:lnTo>
                      <a:pt x="371" y="581"/>
                    </a:lnTo>
                    <a:lnTo>
                      <a:pt x="370" y="581"/>
                    </a:lnTo>
                    <a:lnTo>
                      <a:pt x="369" y="581"/>
                    </a:lnTo>
                    <a:lnTo>
                      <a:pt x="369" y="580"/>
                    </a:lnTo>
                    <a:lnTo>
                      <a:pt x="369" y="581"/>
                    </a:lnTo>
                    <a:lnTo>
                      <a:pt x="369" y="582"/>
                    </a:lnTo>
                    <a:lnTo>
                      <a:pt x="370" y="582"/>
                    </a:lnTo>
                    <a:lnTo>
                      <a:pt x="370" y="584"/>
                    </a:lnTo>
                    <a:lnTo>
                      <a:pt x="370" y="585"/>
                    </a:lnTo>
                    <a:lnTo>
                      <a:pt x="369" y="585"/>
                    </a:lnTo>
                    <a:lnTo>
                      <a:pt x="369" y="586"/>
                    </a:lnTo>
                    <a:lnTo>
                      <a:pt x="367" y="586"/>
                    </a:lnTo>
                    <a:lnTo>
                      <a:pt x="366" y="586"/>
                    </a:lnTo>
                    <a:lnTo>
                      <a:pt x="365" y="586"/>
                    </a:lnTo>
                    <a:lnTo>
                      <a:pt x="363" y="586"/>
                    </a:lnTo>
                    <a:lnTo>
                      <a:pt x="363" y="585"/>
                    </a:lnTo>
                    <a:lnTo>
                      <a:pt x="362" y="585"/>
                    </a:lnTo>
                    <a:lnTo>
                      <a:pt x="362" y="586"/>
                    </a:lnTo>
                    <a:lnTo>
                      <a:pt x="361" y="586"/>
                    </a:lnTo>
                    <a:lnTo>
                      <a:pt x="361" y="585"/>
                    </a:lnTo>
                    <a:lnTo>
                      <a:pt x="360" y="585"/>
                    </a:lnTo>
                    <a:lnTo>
                      <a:pt x="358" y="585"/>
                    </a:lnTo>
                    <a:lnTo>
                      <a:pt x="357" y="585"/>
                    </a:lnTo>
                    <a:lnTo>
                      <a:pt x="356" y="585"/>
                    </a:lnTo>
                    <a:lnTo>
                      <a:pt x="354" y="585"/>
                    </a:lnTo>
                    <a:lnTo>
                      <a:pt x="354" y="586"/>
                    </a:lnTo>
                    <a:lnTo>
                      <a:pt x="356" y="586"/>
                    </a:lnTo>
                    <a:lnTo>
                      <a:pt x="356" y="587"/>
                    </a:lnTo>
                    <a:lnTo>
                      <a:pt x="354" y="587"/>
                    </a:lnTo>
                    <a:lnTo>
                      <a:pt x="354" y="589"/>
                    </a:lnTo>
                    <a:lnTo>
                      <a:pt x="354" y="590"/>
                    </a:lnTo>
                    <a:lnTo>
                      <a:pt x="354" y="591"/>
                    </a:lnTo>
                    <a:lnTo>
                      <a:pt x="353" y="591"/>
                    </a:lnTo>
                    <a:lnTo>
                      <a:pt x="353" y="590"/>
                    </a:lnTo>
                    <a:lnTo>
                      <a:pt x="352" y="590"/>
                    </a:lnTo>
                    <a:lnTo>
                      <a:pt x="352" y="589"/>
                    </a:lnTo>
                    <a:lnTo>
                      <a:pt x="350" y="589"/>
                    </a:lnTo>
                    <a:lnTo>
                      <a:pt x="350" y="590"/>
                    </a:lnTo>
                    <a:lnTo>
                      <a:pt x="349" y="590"/>
                    </a:lnTo>
                    <a:lnTo>
                      <a:pt x="349" y="591"/>
                    </a:lnTo>
                    <a:lnTo>
                      <a:pt x="348" y="591"/>
                    </a:lnTo>
                    <a:lnTo>
                      <a:pt x="346" y="591"/>
                    </a:lnTo>
                    <a:lnTo>
                      <a:pt x="345" y="591"/>
                    </a:lnTo>
                    <a:lnTo>
                      <a:pt x="345" y="590"/>
                    </a:lnTo>
                    <a:lnTo>
                      <a:pt x="344" y="590"/>
                    </a:lnTo>
                    <a:lnTo>
                      <a:pt x="343" y="590"/>
                    </a:lnTo>
                    <a:lnTo>
                      <a:pt x="343" y="591"/>
                    </a:lnTo>
                    <a:lnTo>
                      <a:pt x="343" y="593"/>
                    </a:lnTo>
                    <a:lnTo>
                      <a:pt x="343" y="594"/>
                    </a:lnTo>
                    <a:lnTo>
                      <a:pt x="341" y="594"/>
                    </a:lnTo>
                    <a:lnTo>
                      <a:pt x="340" y="594"/>
                    </a:lnTo>
                    <a:lnTo>
                      <a:pt x="340" y="593"/>
                    </a:lnTo>
                    <a:lnTo>
                      <a:pt x="340" y="591"/>
                    </a:lnTo>
                    <a:lnTo>
                      <a:pt x="340" y="590"/>
                    </a:lnTo>
                    <a:lnTo>
                      <a:pt x="339" y="590"/>
                    </a:lnTo>
                    <a:lnTo>
                      <a:pt x="337" y="591"/>
                    </a:lnTo>
                    <a:lnTo>
                      <a:pt x="339" y="591"/>
                    </a:lnTo>
                    <a:lnTo>
                      <a:pt x="339" y="593"/>
                    </a:lnTo>
                    <a:lnTo>
                      <a:pt x="339" y="594"/>
                    </a:lnTo>
                    <a:lnTo>
                      <a:pt x="339" y="595"/>
                    </a:lnTo>
                    <a:lnTo>
                      <a:pt x="340" y="595"/>
                    </a:lnTo>
                    <a:lnTo>
                      <a:pt x="340" y="597"/>
                    </a:lnTo>
                    <a:lnTo>
                      <a:pt x="341" y="597"/>
                    </a:lnTo>
                    <a:lnTo>
                      <a:pt x="341" y="598"/>
                    </a:lnTo>
                    <a:lnTo>
                      <a:pt x="340" y="598"/>
                    </a:lnTo>
                    <a:lnTo>
                      <a:pt x="340" y="599"/>
                    </a:lnTo>
                    <a:lnTo>
                      <a:pt x="340" y="601"/>
                    </a:lnTo>
                    <a:lnTo>
                      <a:pt x="340" y="602"/>
                    </a:lnTo>
                    <a:lnTo>
                      <a:pt x="340" y="603"/>
                    </a:lnTo>
                    <a:lnTo>
                      <a:pt x="340" y="605"/>
                    </a:lnTo>
                    <a:lnTo>
                      <a:pt x="340" y="606"/>
                    </a:lnTo>
                    <a:lnTo>
                      <a:pt x="339" y="606"/>
                    </a:lnTo>
                    <a:lnTo>
                      <a:pt x="339" y="605"/>
                    </a:lnTo>
                    <a:lnTo>
                      <a:pt x="337" y="605"/>
                    </a:lnTo>
                    <a:lnTo>
                      <a:pt x="337" y="606"/>
                    </a:lnTo>
                    <a:lnTo>
                      <a:pt x="336" y="606"/>
                    </a:lnTo>
                    <a:lnTo>
                      <a:pt x="336" y="607"/>
                    </a:lnTo>
                    <a:lnTo>
                      <a:pt x="335" y="607"/>
                    </a:lnTo>
                    <a:lnTo>
                      <a:pt x="335" y="606"/>
                    </a:lnTo>
                    <a:lnTo>
                      <a:pt x="335" y="605"/>
                    </a:lnTo>
                    <a:lnTo>
                      <a:pt x="333" y="605"/>
                    </a:lnTo>
                    <a:lnTo>
                      <a:pt x="332" y="603"/>
                    </a:lnTo>
                    <a:lnTo>
                      <a:pt x="331" y="603"/>
                    </a:lnTo>
                    <a:lnTo>
                      <a:pt x="331" y="605"/>
                    </a:lnTo>
                    <a:lnTo>
                      <a:pt x="329" y="605"/>
                    </a:lnTo>
                    <a:lnTo>
                      <a:pt x="328" y="603"/>
                    </a:lnTo>
                    <a:lnTo>
                      <a:pt x="327" y="603"/>
                    </a:lnTo>
                    <a:lnTo>
                      <a:pt x="326" y="603"/>
                    </a:lnTo>
                    <a:lnTo>
                      <a:pt x="327" y="603"/>
                    </a:lnTo>
                    <a:lnTo>
                      <a:pt x="327" y="602"/>
                    </a:lnTo>
                    <a:lnTo>
                      <a:pt x="327" y="601"/>
                    </a:lnTo>
                    <a:lnTo>
                      <a:pt x="326" y="601"/>
                    </a:lnTo>
                    <a:lnTo>
                      <a:pt x="324" y="601"/>
                    </a:lnTo>
                    <a:lnTo>
                      <a:pt x="323" y="601"/>
                    </a:lnTo>
                    <a:lnTo>
                      <a:pt x="322" y="601"/>
                    </a:lnTo>
                    <a:lnTo>
                      <a:pt x="322" y="602"/>
                    </a:lnTo>
                    <a:lnTo>
                      <a:pt x="320" y="602"/>
                    </a:lnTo>
                    <a:lnTo>
                      <a:pt x="320" y="601"/>
                    </a:lnTo>
                    <a:lnTo>
                      <a:pt x="319" y="601"/>
                    </a:lnTo>
                    <a:lnTo>
                      <a:pt x="320" y="601"/>
                    </a:lnTo>
                    <a:lnTo>
                      <a:pt x="320" y="599"/>
                    </a:lnTo>
                    <a:lnTo>
                      <a:pt x="320" y="598"/>
                    </a:lnTo>
                    <a:lnTo>
                      <a:pt x="320" y="597"/>
                    </a:lnTo>
                    <a:lnTo>
                      <a:pt x="320" y="595"/>
                    </a:lnTo>
                    <a:lnTo>
                      <a:pt x="322" y="595"/>
                    </a:lnTo>
                    <a:lnTo>
                      <a:pt x="323" y="595"/>
                    </a:lnTo>
                    <a:lnTo>
                      <a:pt x="324" y="595"/>
                    </a:lnTo>
                    <a:lnTo>
                      <a:pt x="324" y="597"/>
                    </a:lnTo>
                    <a:lnTo>
                      <a:pt x="326" y="597"/>
                    </a:lnTo>
                    <a:lnTo>
                      <a:pt x="327" y="597"/>
                    </a:lnTo>
                    <a:lnTo>
                      <a:pt x="327" y="595"/>
                    </a:lnTo>
                    <a:lnTo>
                      <a:pt x="327" y="594"/>
                    </a:lnTo>
                    <a:lnTo>
                      <a:pt x="326" y="594"/>
                    </a:lnTo>
                    <a:lnTo>
                      <a:pt x="324" y="594"/>
                    </a:lnTo>
                    <a:lnTo>
                      <a:pt x="326" y="593"/>
                    </a:lnTo>
                    <a:lnTo>
                      <a:pt x="326" y="591"/>
                    </a:lnTo>
                    <a:lnTo>
                      <a:pt x="327" y="591"/>
                    </a:lnTo>
                    <a:lnTo>
                      <a:pt x="327" y="590"/>
                    </a:lnTo>
                    <a:lnTo>
                      <a:pt x="326" y="590"/>
                    </a:lnTo>
                    <a:lnTo>
                      <a:pt x="326" y="589"/>
                    </a:lnTo>
                    <a:lnTo>
                      <a:pt x="324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2" y="587"/>
                    </a:lnTo>
                    <a:lnTo>
                      <a:pt x="320" y="587"/>
                    </a:lnTo>
                    <a:lnTo>
                      <a:pt x="320" y="586"/>
                    </a:lnTo>
                    <a:lnTo>
                      <a:pt x="320" y="585"/>
                    </a:lnTo>
                    <a:lnTo>
                      <a:pt x="320" y="584"/>
                    </a:lnTo>
                    <a:lnTo>
                      <a:pt x="319" y="582"/>
                    </a:lnTo>
                    <a:lnTo>
                      <a:pt x="318" y="582"/>
                    </a:lnTo>
                    <a:lnTo>
                      <a:pt x="318" y="584"/>
                    </a:lnTo>
                    <a:lnTo>
                      <a:pt x="318" y="585"/>
                    </a:lnTo>
                    <a:lnTo>
                      <a:pt x="316" y="585"/>
                    </a:lnTo>
                    <a:lnTo>
                      <a:pt x="316" y="584"/>
                    </a:lnTo>
                    <a:lnTo>
                      <a:pt x="316" y="582"/>
                    </a:lnTo>
                    <a:lnTo>
                      <a:pt x="316" y="581"/>
                    </a:lnTo>
                    <a:lnTo>
                      <a:pt x="318" y="581"/>
                    </a:lnTo>
                    <a:lnTo>
                      <a:pt x="318" y="580"/>
                    </a:lnTo>
                    <a:lnTo>
                      <a:pt x="316" y="580"/>
                    </a:lnTo>
                    <a:lnTo>
                      <a:pt x="316" y="578"/>
                    </a:lnTo>
                    <a:lnTo>
                      <a:pt x="315" y="578"/>
                    </a:lnTo>
                    <a:lnTo>
                      <a:pt x="315" y="580"/>
                    </a:lnTo>
                    <a:lnTo>
                      <a:pt x="314" y="578"/>
                    </a:lnTo>
                    <a:lnTo>
                      <a:pt x="312" y="578"/>
                    </a:lnTo>
                    <a:lnTo>
                      <a:pt x="311" y="578"/>
                    </a:lnTo>
                    <a:lnTo>
                      <a:pt x="311" y="580"/>
                    </a:lnTo>
                    <a:lnTo>
                      <a:pt x="311" y="581"/>
                    </a:lnTo>
                    <a:lnTo>
                      <a:pt x="312" y="581"/>
                    </a:lnTo>
                    <a:lnTo>
                      <a:pt x="312" y="582"/>
                    </a:lnTo>
                    <a:lnTo>
                      <a:pt x="311" y="582"/>
                    </a:lnTo>
                    <a:lnTo>
                      <a:pt x="311" y="584"/>
                    </a:lnTo>
                    <a:lnTo>
                      <a:pt x="310" y="582"/>
                    </a:lnTo>
                    <a:lnTo>
                      <a:pt x="309" y="582"/>
                    </a:lnTo>
                    <a:lnTo>
                      <a:pt x="307" y="582"/>
                    </a:lnTo>
                    <a:lnTo>
                      <a:pt x="307" y="584"/>
                    </a:lnTo>
                    <a:lnTo>
                      <a:pt x="306" y="584"/>
                    </a:lnTo>
                    <a:lnTo>
                      <a:pt x="305" y="582"/>
                    </a:lnTo>
                    <a:lnTo>
                      <a:pt x="305" y="584"/>
                    </a:lnTo>
                    <a:lnTo>
                      <a:pt x="303" y="584"/>
                    </a:lnTo>
                    <a:lnTo>
                      <a:pt x="303" y="582"/>
                    </a:lnTo>
                    <a:lnTo>
                      <a:pt x="303" y="581"/>
                    </a:lnTo>
                    <a:lnTo>
                      <a:pt x="302" y="581"/>
                    </a:lnTo>
                    <a:lnTo>
                      <a:pt x="301" y="581"/>
                    </a:lnTo>
                    <a:lnTo>
                      <a:pt x="301" y="582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01" y="584"/>
                    </a:lnTo>
                    <a:lnTo>
                      <a:pt x="299" y="585"/>
                    </a:lnTo>
                    <a:lnTo>
                      <a:pt x="299" y="586"/>
                    </a:lnTo>
                    <a:lnTo>
                      <a:pt x="298" y="586"/>
                    </a:lnTo>
                    <a:lnTo>
                      <a:pt x="298" y="585"/>
                    </a:lnTo>
                    <a:lnTo>
                      <a:pt x="298" y="584"/>
                    </a:lnTo>
                    <a:lnTo>
                      <a:pt x="298" y="582"/>
                    </a:lnTo>
                    <a:lnTo>
                      <a:pt x="297" y="581"/>
                    </a:lnTo>
                    <a:lnTo>
                      <a:pt x="295" y="580"/>
                    </a:lnTo>
                    <a:lnTo>
                      <a:pt x="295" y="581"/>
                    </a:lnTo>
                    <a:lnTo>
                      <a:pt x="295" y="582"/>
                    </a:lnTo>
                    <a:lnTo>
                      <a:pt x="295" y="584"/>
                    </a:lnTo>
                    <a:lnTo>
                      <a:pt x="294" y="584"/>
                    </a:lnTo>
                    <a:lnTo>
                      <a:pt x="293" y="584"/>
                    </a:lnTo>
                    <a:lnTo>
                      <a:pt x="293" y="582"/>
                    </a:lnTo>
                    <a:lnTo>
                      <a:pt x="291" y="582"/>
                    </a:lnTo>
                    <a:lnTo>
                      <a:pt x="290" y="582"/>
                    </a:lnTo>
                    <a:lnTo>
                      <a:pt x="289" y="584"/>
                    </a:lnTo>
                    <a:lnTo>
                      <a:pt x="288" y="582"/>
                    </a:lnTo>
                    <a:lnTo>
                      <a:pt x="286" y="582"/>
                    </a:lnTo>
                    <a:lnTo>
                      <a:pt x="285" y="584"/>
                    </a:lnTo>
                    <a:lnTo>
                      <a:pt x="285" y="582"/>
                    </a:lnTo>
                    <a:lnTo>
                      <a:pt x="286" y="581"/>
                    </a:lnTo>
                    <a:lnTo>
                      <a:pt x="285" y="581"/>
                    </a:lnTo>
                    <a:lnTo>
                      <a:pt x="285" y="582"/>
                    </a:lnTo>
                    <a:lnTo>
                      <a:pt x="284" y="582"/>
                    </a:lnTo>
                    <a:lnTo>
                      <a:pt x="284" y="584"/>
                    </a:lnTo>
                    <a:lnTo>
                      <a:pt x="282" y="582"/>
                    </a:lnTo>
                    <a:lnTo>
                      <a:pt x="281" y="582"/>
                    </a:lnTo>
                    <a:lnTo>
                      <a:pt x="280" y="582"/>
                    </a:lnTo>
                    <a:lnTo>
                      <a:pt x="280" y="581"/>
                    </a:lnTo>
                    <a:lnTo>
                      <a:pt x="278" y="581"/>
                    </a:lnTo>
                    <a:lnTo>
                      <a:pt x="277" y="581"/>
                    </a:lnTo>
                    <a:lnTo>
                      <a:pt x="277" y="582"/>
                    </a:lnTo>
                    <a:lnTo>
                      <a:pt x="276" y="584"/>
                    </a:lnTo>
                    <a:lnTo>
                      <a:pt x="274" y="584"/>
                    </a:lnTo>
                    <a:lnTo>
                      <a:pt x="273" y="585"/>
                    </a:lnTo>
                    <a:lnTo>
                      <a:pt x="272" y="585"/>
                    </a:lnTo>
                    <a:lnTo>
                      <a:pt x="272" y="584"/>
                    </a:lnTo>
                    <a:lnTo>
                      <a:pt x="271" y="584"/>
                    </a:lnTo>
                    <a:lnTo>
                      <a:pt x="271" y="585"/>
                    </a:lnTo>
                    <a:lnTo>
                      <a:pt x="271" y="586"/>
                    </a:lnTo>
                    <a:lnTo>
                      <a:pt x="269" y="586"/>
                    </a:lnTo>
                    <a:lnTo>
                      <a:pt x="269" y="585"/>
                    </a:lnTo>
                    <a:lnTo>
                      <a:pt x="269" y="586"/>
                    </a:lnTo>
                    <a:lnTo>
                      <a:pt x="268" y="586"/>
                    </a:lnTo>
                    <a:lnTo>
                      <a:pt x="268" y="587"/>
                    </a:lnTo>
                    <a:lnTo>
                      <a:pt x="267" y="586"/>
                    </a:lnTo>
                    <a:lnTo>
                      <a:pt x="267" y="585"/>
                    </a:lnTo>
                    <a:lnTo>
                      <a:pt x="267" y="584"/>
                    </a:lnTo>
                    <a:lnTo>
                      <a:pt x="265" y="584"/>
                    </a:lnTo>
                    <a:lnTo>
                      <a:pt x="264" y="584"/>
                    </a:lnTo>
                    <a:lnTo>
                      <a:pt x="264" y="582"/>
                    </a:lnTo>
                    <a:lnTo>
                      <a:pt x="263" y="582"/>
                    </a:lnTo>
                    <a:lnTo>
                      <a:pt x="263" y="581"/>
                    </a:lnTo>
                    <a:lnTo>
                      <a:pt x="261" y="581"/>
                    </a:lnTo>
                    <a:lnTo>
                      <a:pt x="260" y="581"/>
                    </a:lnTo>
                    <a:lnTo>
                      <a:pt x="260" y="580"/>
                    </a:lnTo>
                    <a:lnTo>
                      <a:pt x="261" y="580"/>
                    </a:lnTo>
                    <a:lnTo>
                      <a:pt x="261" y="578"/>
                    </a:lnTo>
                    <a:lnTo>
                      <a:pt x="260" y="577"/>
                    </a:lnTo>
                    <a:lnTo>
                      <a:pt x="260" y="578"/>
                    </a:lnTo>
                    <a:lnTo>
                      <a:pt x="259" y="578"/>
                    </a:lnTo>
                    <a:lnTo>
                      <a:pt x="259" y="580"/>
                    </a:lnTo>
                    <a:lnTo>
                      <a:pt x="259" y="581"/>
                    </a:lnTo>
                    <a:lnTo>
                      <a:pt x="257" y="581"/>
                    </a:lnTo>
                    <a:lnTo>
                      <a:pt x="257" y="582"/>
                    </a:lnTo>
                    <a:lnTo>
                      <a:pt x="256" y="582"/>
                    </a:lnTo>
                    <a:lnTo>
                      <a:pt x="255" y="582"/>
                    </a:lnTo>
                    <a:lnTo>
                      <a:pt x="255" y="581"/>
                    </a:lnTo>
                    <a:lnTo>
                      <a:pt x="254" y="580"/>
                    </a:lnTo>
                    <a:lnTo>
                      <a:pt x="254" y="578"/>
                    </a:lnTo>
                    <a:lnTo>
                      <a:pt x="254" y="577"/>
                    </a:lnTo>
                    <a:lnTo>
                      <a:pt x="252" y="577"/>
                    </a:lnTo>
                    <a:lnTo>
                      <a:pt x="254" y="577"/>
                    </a:lnTo>
                    <a:lnTo>
                      <a:pt x="254" y="576"/>
                    </a:lnTo>
                    <a:lnTo>
                      <a:pt x="255" y="576"/>
                    </a:lnTo>
                    <a:lnTo>
                      <a:pt x="254" y="574"/>
                    </a:lnTo>
                    <a:lnTo>
                      <a:pt x="255" y="574"/>
                    </a:lnTo>
                    <a:lnTo>
                      <a:pt x="255" y="573"/>
                    </a:lnTo>
                    <a:lnTo>
                      <a:pt x="254" y="573"/>
                    </a:lnTo>
                    <a:lnTo>
                      <a:pt x="254" y="572"/>
                    </a:lnTo>
                    <a:lnTo>
                      <a:pt x="252" y="572"/>
                    </a:lnTo>
                    <a:lnTo>
                      <a:pt x="252" y="573"/>
                    </a:lnTo>
                    <a:lnTo>
                      <a:pt x="251" y="573"/>
                    </a:lnTo>
                    <a:lnTo>
                      <a:pt x="250" y="574"/>
                    </a:lnTo>
                    <a:lnTo>
                      <a:pt x="248" y="573"/>
                    </a:lnTo>
                    <a:lnTo>
                      <a:pt x="248" y="572"/>
                    </a:lnTo>
                    <a:lnTo>
                      <a:pt x="248" y="570"/>
                    </a:lnTo>
                    <a:lnTo>
                      <a:pt x="247" y="570"/>
                    </a:lnTo>
                    <a:lnTo>
                      <a:pt x="247" y="569"/>
                    </a:lnTo>
                    <a:lnTo>
                      <a:pt x="246" y="568"/>
                    </a:lnTo>
                    <a:lnTo>
                      <a:pt x="244" y="568"/>
                    </a:lnTo>
                    <a:lnTo>
                      <a:pt x="243" y="569"/>
                    </a:lnTo>
                    <a:lnTo>
                      <a:pt x="242" y="569"/>
                    </a:lnTo>
                    <a:lnTo>
                      <a:pt x="240" y="569"/>
                    </a:lnTo>
                    <a:lnTo>
                      <a:pt x="242" y="568"/>
                    </a:lnTo>
                    <a:lnTo>
                      <a:pt x="240" y="568"/>
                    </a:lnTo>
                    <a:lnTo>
                      <a:pt x="240" y="569"/>
                    </a:lnTo>
                    <a:lnTo>
                      <a:pt x="240" y="570"/>
                    </a:lnTo>
                    <a:lnTo>
                      <a:pt x="242" y="570"/>
                    </a:lnTo>
                    <a:lnTo>
                      <a:pt x="242" y="572"/>
                    </a:lnTo>
                    <a:lnTo>
                      <a:pt x="240" y="572"/>
                    </a:lnTo>
                    <a:lnTo>
                      <a:pt x="240" y="570"/>
                    </a:lnTo>
                    <a:lnTo>
                      <a:pt x="239" y="570"/>
                    </a:lnTo>
                    <a:lnTo>
                      <a:pt x="238" y="570"/>
                    </a:lnTo>
                    <a:lnTo>
                      <a:pt x="238" y="569"/>
                    </a:lnTo>
                    <a:lnTo>
                      <a:pt x="237" y="569"/>
                    </a:lnTo>
                    <a:lnTo>
                      <a:pt x="237" y="568"/>
                    </a:lnTo>
                    <a:lnTo>
                      <a:pt x="235" y="568"/>
                    </a:lnTo>
                    <a:lnTo>
                      <a:pt x="235" y="569"/>
                    </a:lnTo>
                    <a:lnTo>
                      <a:pt x="234" y="569"/>
                    </a:lnTo>
                    <a:lnTo>
                      <a:pt x="234" y="570"/>
                    </a:lnTo>
                    <a:lnTo>
                      <a:pt x="234" y="572"/>
                    </a:lnTo>
                    <a:lnTo>
                      <a:pt x="233" y="570"/>
                    </a:lnTo>
                    <a:lnTo>
                      <a:pt x="233" y="569"/>
                    </a:lnTo>
                    <a:lnTo>
                      <a:pt x="231" y="569"/>
                    </a:lnTo>
                    <a:lnTo>
                      <a:pt x="231" y="568"/>
                    </a:lnTo>
                    <a:lnTo>
                      <a:pt x="231" y="567"/>
                    </a:lnTo>
                    <a:lnTo>
                      <a:pt x="231" y="565"/>
                    </a:lnTo>
                    <a:lnTo>
                      <a:pt x="233" y="565"/>
                    </a:lnTo>
                    <a:lnTo>
                      <a:pt x="231" y="564"/>
                    </a:lnTo>
                    <a:lnTo>
                      <a:pt x="230" y="563"/>
                    </a:lnTo>
                    <a:lnTo>
                      <a:pt x="229" y="563"/>
                    </a:lnTo>
                    <a:lnTo>
                      <a:pt x="227" y="563"/>
                    </a:lnTo>
                    <a:lnTo>
                      <a:pt x="226" y="561"/>
                    </a:lnTo>
                    <a:lnTo>
                      <a:pt x="225" y="560"/>
                    </a:lnTo>
                    <a:lnTo>
                      <a:pt x="223" y="559"/>
                    </a:lnTo>
                    <a:lnTo>
                      <a:pt x="225" y="559"/>
                    </a:lnTo>
                    <a:lnTo>
                      <a:pt x="225" y="557"/>
                    </a:lnTo>
                    <a:lnTo>
                      <a:pt x="223" y="559"/>
                    </a:lnTo>
                    <a:lnTo>
                      <a:pt x="222" y="560"/>
                    </a:lnTo>
                    <a:lnTo>
                      <a:pt x="222" y="559"/>
                    </a:lnTo>
                    <a:lnTo>
                      <a:pt x="222" y="557"/>
                    </a:lnTo>
                    <a:lnTo>
                      <a:pt x="221" y="557"/>
                    </a:lnTo>
                    <a:lnTo>
                      <a:pt x="219" y="556"/>
                    </a:lnTo>
                    <a:lnTo>
                      <a:pt x="219" y="555"/>
                    </a:lnTo>
                    <a:lnTo>
                      <a:pt x="219" y="553"/>
                    </a:lnTo>
                    <a:lnTo>
                      <a:pt x="219" y="552"/>
                    </a:lnTo>
                    <a:lnTo>
                      <a:pt x="221" y="552"/>
                    </a:lnTo>
                    <a:lnTo>
                      <a:pt x="221" y="551"/>
                    </a:lnTo>
                    <a:lnTo>
                      <a:pt x="222" y="550"/>
                    </a:lnTo>
                    <a:lnTo>
                      <a:pt x="223" y="548"/>
                    </a:lnTo>
                    <a:lnTo>
                      <a:pt x="222" y="548"/>
                    </a:lnTo>
                    <a:lnTo>
                      <a:pt x="222" y="547"/>
                    </a:lnTo>
                    <a:lnTo>
                      <a:pt x="221" y="547"/>
                    </a:lnTo>
                    <a:lnTo>
                      <a:pt x="219" y="547"/>
                    </a:lnTo>
                    <a:lnTo>
                      <a:pt x="218" y="547"/>
                    </a:lnTo>
                    <a:lnTo>
                      <a:pt x="218" y="548"/>
                    </a:lnTo>
                    <a:lnTo>
                      <a:pt x="217" y="548"/>
                    </a:lnTo>
                    <a:lnTo>
                      <a:pt x="216" y="547"/>
                    </a:lnTo>
                    <a:lnTo>
                      <a:pt x="216" y="546"/>
                    </a:lnTo>
                    <a:lnTo>
                      <a:pt x="216" y="544"/>
                    </a:lnTo>
                    <a:lnTo>
                      <a:pt x="217" y="544"/>
                    </a:lnTo>
                    <a:lnTo>
                      <a:pt x="216" y="544"/>
                    </a:lnTo>
                    <a:lnTo>
                      <a:pt x="214" y="546"/>
                    </a:lnTo>
                    <a:lnTo>
                      <a:pt x="213" y="546"/>
                    </a:lnTo>
                    <a:lnTo>
                      <a:pt x="212" y="546"/>
                    </a:lnTo>
                    <a:lnTo>
                      <a:pt x="210" y="546"/>
                    </a:lnTo>
                    <a:lnTo>
                      <a:pt x="210" y="547"/>
                    </a:lnTo>
                    <a:lnTo>
                      <a:pt x="209" y="547"/>
                    </a:lnTo>
                    <a:lnTo>
                      <a:pt x="208" y="547"/>
                    </a:lnTo>
                    <a:lnTo>
                      <a:pt x="208" y="548"/>
                    </a:lnTo>
                    <a:lnTo>
                      <a:pt x="206" y="548"/>
                    </a:lnTo>
                    <a:lnTo>
                      <a:pt x="206" y="550"/>
                    </a:lnTo>
                    <a:lnTo>
                      <a:pt x="206" y="551"/>
                    </a:lnTo>
                    <a:lnTo>
                      <a:pt x="205" y="551"/>
                    </a:lnTo>
                    <a:lnTo>
                      <a:pt x="206" y="552"/>
                    </a:lnTo>
                    <a:lnTo>
                      <a:pt x="206" y="553"/>
                    </a:lnTo>
                    <a:lnTo>
                      <a:pt x="205" y="553"/>
                    </a:lnTo>
                    <a:lnTo>
                      <a:pt x="205" y="552"/>
                    </a:lnTo>
                    <a:lnTo>
                      <a:pt x="205" y="553"/>
                    </a:lnTo>
                    <a:lnTo>
                      <a:pt x="204" y="553"/>
                    </a:lnTo>
                    <a:lnTo>
                      <a:pt x="202" y="553"/>
                    </a:lnTo>
                    <a:lnTo>
                      <a:pt x="202" y="552"/>
                    </a:lnTo>
                    <a:lnTo>
                      <a:pt x="202" y="553"/>
                    </a:lnTo>
                    <a:lnTo>
                      <a:pt x="202" y="555"/>
                    </a:lnTo>
                    <a:lnTo>
                      <a:pt x="202" y="553"/>
                    </a:lnTo>
                    <a:lnTo>
                      <a:pt x="201" y="553"/>
                    </a:lnTo>
                    <a:lnTo>
                      <a:pt x="201" y="555"/>
                    </a:lnTo>
                    <a:lnTo>
                      <a:pt x="200" y="555"/>
                    </a:lnTo>
                    <a:lnTo>
                      <a:pt x="200" y="553"/>
                    </a:lnTo>
                    <a:lnTo>
                      <a:pt x="200" y="552"/>
                    </a:lnTo>
                    <a:lnTo>
                      <a:pt x="199" y="552"/>
                    </a:lnTo>
                    <a:lnTo>
                      <a:pt x="199" y="551"/>
                    </a:lnTo>
                    <a:lnTo>
                      <a:pt x="199" y="550"/>
                    </a:lnTo>
                    <a:lnTo>
                      <a:pt x="197" y="550"/>
                    </a:lnTo>
                    <a:lnTo>
                      <a:pt x="197" y="548"/>
                    </a:lnTo>
                    <a:lnTo>
                      <a:pt x="196" y="548"/>
                    </a:lnTo>
                    <a:lnTo>
                      <a:pt x="196" y="547"/>
                    </a:lnTo>
                    <a:lnTo>
                      <a:pt x="195" y="546"/>
                    </a:lnTo>
                    <a:lnTo>
                      <a:pt x="195" y="547"/>
                    </a:lnTo>
                    <a:lnTo>
                      <a:pt x="195" y="548"/>
                    </a:lnTo>
                    <a:lnTo>
                      <a:pt x="193" y="548"/>
                    </a:lnTo>
                    <a:lnTo>
                      <a:pt x="192" y="548"/>
                    </a:lnTo>
                    <a:lnTo>
                      <a:pt x="193" y="548"/>
                    </a:lnTo>
                    <a:lnTo>
                      <a:pt x="193" y="550"/>
                    </a:lnTo>
                    <a:lnTo>
                      <a:pt x="192" y="550"/>
                    </a:lnTo>
                    <a:lnTo>
                      <a:pt x="192" y="551"/>
                    </a:lnTo>
                    <a:lnTo>
                      <a:pt x="192" y="552"/>
                    </a:lnTo>
                    <a:lnTo>
                      <a:pt x="191" y="552"/>
                    </a:lnTo>
                    <a:lnTo>
                      <a:pt x="189" y="552"/>
                    </a:lnTo>
                    <a:lnTo>
                      <a:pt x="189" y="553"/>
                    </a:lnTo>
                    <a:lnTo>
                      <a:pt x="188" y="553"/>
                    </a:lnTo>
                    <a:lnTo>
                      <a:pt x="187" y="552"/>
                    </a:lnTo>
                    <a:lnTo>
                      <a:pt x="187" y="553"/>
                    </a:lnTo>
                    <a:lnTo>
                      <a:pt x="185" y="553"/>
                    </a:lnTo>
                    <a:lnTo>
                      <a:pt x="184" y="553"/>
                    </a:lnTo>
                    <a:lnTo>
                      <a:pt x="183" y="553"/>
                    </a:lnTo>
                    <a:lnTo>
                      <a:pt x="183" y="552"/>
                    </a:lnTo>
                    <a:lnTo>
                      <a:pt x="182" y="552"/>
                    </a:lnTo>
                    <a:lnTo>
                      <a:pt x="182" y="551"/>
                    </a:lnTo>
                    <a:lnTo>
                      <a:pt x="182" y="550"/>
                    </a:lnTo>
                    <a:lnTo>
                      <a:pt x="180" y="550"/>
                    </a:lnTo>
                    <a:lnTo>
                      <a:pt x="180" y="548"/>
                    </a:lnTo>
                    <a:lnTo>
                      <a:pt x="180" y="547"/>
                    </a:lnTo>
                    <a:lnTo>
                      <a:pt x="180" y="546"/>
                    </a:lnTo>
                    <a:lnTo>
                      <a:pt x="179" y="546"/>
                    </a:lnTo>
                    <a:lnTo>
                      <a:pt x="178" y="546"/>
                    </a:lnTo>
                    <a:lnTo>
                      <a:pt x="178" y="544"/>
                    </a:lnTo>
                    <a:lnTo>
                      <a:pt x="176" y="544"/>
                    </a:lnTo>
                    <a:lnTo>
                      <a:pt x="175" y="543"/>
                    </a:lnTo>
                    <a:lnTo>
                      <a:pt x="175" y="542"/>
                    </a:lnTo>
                    <a:lnTo>
                      <a:pt x="174" y="542"/>
                    </a:lnTo>
                    <a:lnTo>
                      <a:pt x="172" y="542"/>
                    </a:lnTo>
                    <a:lnTo>
                      <a:pt x="172" y="540"/>
                    </a:lnTo>
                    <a:lnTo>
                      <a:pt x="172" y="539"/>
                    </a:lnTo>
                    <a:lnTo>
                      <a:pt x="172" y="538"/>
                    </a:lnTo>
                    <a:lnTo>
                      <a:pt x="171" y="538"/>
                    </a:lnTo>
                    <a:lnTo>
                      <a:pt x="171" y="539"/>
                    </a:lnTo>
                    <a:lnTo>
                      <a:pt x="171" y="540"/>
                    </a:lnTo>
                    <a:lnTo>
                      <a:pt x="170" y="540"/>
                    </a:lnTo>
                    <a:lnTo>
                      <a:pt x="170" y="539"/>
                    </a:lnTo>
                    <a:lnTo>
                      <a:pt x="168" y="539"/>
                    </a:lnTo>
                    <a:lnTo>
                      <a:pt x="168" y="538"/>
                    </a:lnTo>
                    <a:lnTo>
                      <a:pt x="167" y="538"/>
                    </a:lnTo>
                    <a:lnTo>
                      <a:pt x="167" y="539"/>
                    </a:lnTo>
                    <a:lnTo>
                      <a:pt x="167" y="540"/>
                    </a:lnTo>
                    <a:lnTo>
                      <a:pt x="166" y="540"/>
                    </a:lnTo>
                    <a:lnTo>
                      <a:pt x="166" y="539"/>
                    </a:lnTo>
                    <a:lnTo>
                      <a:pt x="166" y="538"/>
                    </a:lnTo>
                    <a:lnTo>
                      <a:pt x="165" y="538"/>
                    </a:lnTo>
                    <a:lnTo>
                      <a:pt x="165" y="536"/>
                    </a:lnTo>
                    <a:lnTo>
                      <a:pt x="165" y="535"/>
                    </a:lnTo>
                    <a:lnTo>
                      <a:pt x="163" y="535"/>
                    </a:lnTo>
                    <a:lnTo>
                      <a:pt x="163" y="534"/>
                    </a:lnTo>
                    <a:lnTo>
                      <a:pt x="163" y="535"/>
                    </a:lnTo>
                    <a:lnTo>
                      <a:pt x="165" y="535"/>
                    </a:lnTo>
                    <a:lnTo>
                      <a:pt x="165" y="534"/>
                    </a:lnTo>
                    <a:lnTo>
                      <a:pt x="165" y="533"/>
                    </a:lnTo>
                    <a:lnTo>
                      <a:pt x="163" y="533"/>
                    </a:lnTo>
                    <a:lnTo>
                      <a:pt x="163" y="531"/>
                    </a:lnTo>
                    <a:lnTo>
                      <a:pt x="163" y="530"/>
                    </a:lnTo>
                    <a:lnTo>
                      <a:pt x="163" y="529"/>
                    </a:lnTo>
                    <a:lnTo>
                      <a:pt x="162" y="529"/>
                    </a:lnTo>
                    <a:lnTo>
                      <a:pt x="163" y="527"/>
                    </a:lnTo>
                    <a:lnTo>
                      <a:pt x="162" y="527"/>
                    </a:lnTo>
                    <a:lnTo>
                      <a:pt x="163" y="527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2" y="525"/>
                    </a:lnTo>
                    <a:lnTo>
                      <a:pt x="161" y="525"/>
                    </a:lnTo>
                    <a:lnTo>
                      <a:pt x="159" y="523"/>
                    </a:lnTo>
                    <a:lnTo>
                      <a:pt x="159" y="522"/>
                    </a:lnTo>
                    <a:lnTo>
                      <a:pt x="159" y="521"/>
                    </a:lnTo>
                    <a:lnTo>
                      <a:pt x="159" y="519"/>
                    </a:lnTo>
                    <a:lnTo>
                      <a:pt x="159" y="518"/>
                    </a:lnTo>
                    <a:lnTo>
                      <a:pt x="161" y="518"/>
                    </a:lnTo>
                    <a:lnTo>
                      <a:pt x="162" y="519"/>
                    </a:lnTo>
                    <a:lnTo>
                      <a:pt x="162" y="518"/>
                    </a:lnTo>
                    <a:lnTo>
                      <a:pt x="162" y="517"/>
                    </a:lnTo>
                    <a:lnTo>
                      <a:pt x="161" y="517"/>
                    </a:lnTo>
                    <a:lnTo>
                      <a:pt x="159" y="517"/>
                    </a:lnTo>
                    <a:lnTo>
                      <a:pt x="159" y="515"/>
                    </a:lnTo>
                    <a:lnTo>
                      <a:pt x="158" y="515"/>
                    </a:lnTo>
                    <a:lnTo>
                      <a:pt x="157" y="515"/>
                    </a:lnTo>
                    <a:lnTo>
                      <a:pt x="157" y="517"/>
                    </a:lnTo>
                    <a:lnTo>
                      <a:pt x="157" y="518"/>
                    </a:lnTo>
                    <a:lnTo>
                      <a:pt x="155" y="518"/>
                    </a:lnTo>
                    <a:lnTo>
                      <a:pt x="154" y="518"/>
                    </a:lnTo>
                    <a:lnTo>
                      <a:pt x="153" y="517"/>
                    </a:lnTo>
                    <a:lnTo>
                      <a:pt x="153" y="518"/>
                    </a:lnTo>
                    <a:lnTo>
                      <a:pt x="153" y="519"/>
                    </a:lnTo>
                    <a:lnTo>
                      <a:pt x="151" y="519"/>
                    </a:lnTo>
                    <a:lnTo>
                      <a:pt x="150" y="519"/>
                    </a:lnTo>
                    <a:lnTo>
                      <a:pt x="150" y="518"/>
                    </a:lnTo>
                    <a:lnTo>
                      <a:pt x="150" y="517"/>
                    </a:lnTo>
                    <a:lnTo>
                      <a:pt x="149" y="517"/>
                    </a:lnTo>
                    <a:lnTo>
                      <a:pt x="149" y="515"/>
                    </a:lnTo>
                    <a:lnTo>
                      <a:pt x="150" y="515"/>
                    </a:lnTo>
                    <a:lnTo>
                      <a:pt x="150" y="514"/>
                    </a:lnTo>
                    <a:lnTo>
                      <a:pt x="149" y="514"/>
                    </a:lnTo>
                    <a:lnTo>
                      <a:pt x="149" y="513"/>
                    </a:lnTo>
                    <a:lnTo>
                      <a:pt x="147" y="513"/>
                    </a:lnTo>
                    <a:lnTo>
                      <a:pt x="146" y="513"/>
                    </a:lnTo>
                    <a:lnTo>
                      <a:pt x="146" y="512"/>
                    </a:lnTo>
                    <a:lnTo>
                      <a:pt x="146" y="510"/>
                    </a:lnTo>
                    <a:lnTo>
                      <a:pt x="146" y="509"/>
                    </a:lnTo>
                    <a:lnTo>
                      <a:pt x="146" y="508"/>
                    </a:lnTo>
                    <a:lnTo>
                      <a:pt x="146" y="506"/>
                    </a:lnTo>
                    <a:lnTo>
                      <a:pt x="147" y="506"/>
                    </a:lnTo>
                    <a:lnTo>
                      <a:pt x="147" y="505"/>
                    </a:lnTo>
                    <a:lnTo>
                      <a:pt x="146" y="505"/>
                    </a:lnTo>
                    <a:lnTo>
                      <a:pt x="146" y="504"/>
                    </a:lnTo>
                    <a:lnTo>
                      <a:pt x="146" y="502"/>
                    </a:lnTo>
                    <a:lnTo>
                      <a:pt x="146" y="501"/>
                    </a:lnTo>
                    <a:lnTo>
                      <a:pt x="147" y="501"/>
                    </a:lnTo>
                    <a:lnTo>
                      <a:pt x="146" y="501"/>
                    </a:lnTo>
                    <a:lnTo>
                      <a:pt x="146" y="500"/>
                    </a:lnTo>
                    <a:lnTo>
                      <a:pt x="147" y="500"/>
                    </a:lnTo>
                    <a:lnTo>
                      <a:pt x="147" y="498"/>
                    </a:lnTo>
                    <a:lnTo>
                      <a:pt x="146" y="498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5" y="496"/>
                    </a:lnTo>
                    <a:lnTo>
                      <a:pt x="144" y="495"/>
                    </a:lnTo>
                    <a:lnTo>
                      <a:pt x="145" y="495"/>
                    </a:lnTo>
                    <a:lnTo>
                      <a:pt x="144" y="495"/>
                    </a:lnTo>
                    <a:lnTo>
                      <a:pt x="144" y="493"/>
                    </a:lnTo>
                    <a:lnTo>
                      <a:pt x="142" y="493"/>
                    </a:lnTo>
                    <a:lnTo>
                      <a:pt x="142" y="492"/>
                    </a:lnTo>
                    <a:lnTo>
                      <a:pt x="141" y="491"/>
                    </a:lnTo>
                    <a:lnTo>
                      <a:pt x="141" y="489"/>
                    </a:lnTo>
                    <a:lnTo>
                      <a:pt x="141" y="488"/>
                    </a:lnTo>
                    <a:lnTo>
                      <a:pt x="141" y="487"/>
                    </a:lnTo>
                    <a:lnTo>
                      <a:pt x="142" y="487"/>
                    </a:lnTo>
                    <a:lnTo>
                      <a:pt x="142" y="485"/>
                    </a:lnTo>
                    <a:lnTo>
                      <a:pt x="144" y="485"/>
                    </a:lnTo>
                    <a:lnTo>
                      <a:pt x="145" y="485"/>
                    </a:lnTo>
                    <a:lnTo>
                      <a:pt x="145" y="484"/>
                    </a:lnTo>
                    <a:lnTo>
                      <a:pt x="145" y="483"/>
                    </a:lnTo>
                    <a:lnTo>
                      <a:pt x="146" y="483"/>
                    </a:lnTo>
                    <a:lnTo>
                      <a:pt x="146" y="481"/>
                    </a:lnTo>
                    <a:lnTo>
                      <a:pt x="147" y="481"/>
                    </a:lnTo>
                    <a:lnTo>
                      <a:pt x="147" y="480"/>
                    </a:lnTo>
                    <a:lnTo>
                      <a:pt x="147" y="479"/>
                    </a:lnTo>
                    <a:lnTo>
                      <a:pt x="147" y="478"/>
                    </a:lnTo>
                    <a:lnTo>
                      <a:pt x="147" y="476"/>
                    </a:lnTo>
                    <a:lnTo>
                      <a:pt x="147" y="475"/>
                    </a:lnTo>
                    <a:lnTo>
                      <a:pt x="147" y="474"/>
                    </a:lnTo>
                    <a:lnTo>
                      <a:pt x="147" y="472"/>
                    </a:lnTo>
                    <a:lnTo>
                      <a:pt x="146" y="472"/>
                    </a:lnTo>
                    <a:lnTo>
                      <a:pt x="147" y="472"/>
                    </a:lnTo>
                    <a:lnTo>
                      <a:pt x="147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7" y="470"/>
                    </a:lnTo>
                    <a:lnTo>
                      <a:pt x="147" y="468"/>
                    </a:lnTo>
                    <a:lnTo>
                      <a:pt x="147" y="467"/>
                    </a:lnTo>
                    <a:lnTo>
                      <a:pt x="149" y="467"/>
                    </a:lnTo>
                    <a:lnTo>
                      <a:pt x="149" y="466"/>
                    </a:lnTo>
                    <a:lnTo>
                      <a:pt x="150" y="466"/>
                    </a:lnTo>
                    <a:lnTo>
                      <a:pt x="150" y="464"/>
                    </a:lnTo>
                    <a:lnTo>
                      <a:pt x="150" y="463"/>
                    </a:lnTo>
                    <a:lnTo>
                      <a:pt x="150" y="462"/>
                    </a:lnTo>
                    <a:lnTo>
                      <a:pt x="151" y="462"/>
                    </a:lnTo>
                    <a:lnTo>
                      <a:pt x="151" y="461"/>
                    </a:lnTo>
                    <a:lnTo>
                      <a:pt x="151" y="459"/>
                    </a:lnTo>
                    <a:lnTo>
                      <a:pt x="151" y="458"/>
                    </a:lnTo>
                    <a:lnTo>
                      <a:pt x="150" y="458"/>
                    </a:lnTo>
                    <a:lnTo>
                      <a:pt x="149" y="458"/>
                    </a:lnTo>
                    <a:lnTo>
                      <a:pt x="147" y="458"/>
                    </a:lnTo>
                    <a:lnTo>
                      <a:pt x="146" y="458"/>
                    </a:lnTo>
                    <a:lnTo>
                      <a:pt x="145" y="459"/>
                    </a:lnTo>
                    <a:lnTo>
                      <a:pt x="144" y="459"/>
                    </a:lnTo>
                    <a:lnTo>
                      <a:pt x="142" y="459"/>
                    </a:lnTo>
                    <a:lnTo>
                      <a:pt x="141" y="459"/>
                    </a:lnTo>
                    <a:lnTo>
                      <a:pt x="140" y="459"/>
                    </a:lnTo>
                    <a:lnTo>
                      <a:pt x="140" y="461"/>
                    </a:lnTo>
                    <a:lnTo>
                      <a:pt x="138" y="461"/>
                    </a:lnTo>
                    <a:lnTo>
                      <a:pt x="138" y="459"/>
                    </a:lnTo>
                    <a:lnTo>
                      <a:pt x="137" y="459"/>
                    </a:lnTo>
                    <a:lnTo>
                      <a:pt x="137" y="458"/>
                    </a:lnTo>
                    <a:lnTo>
                      <a:pt x="137" y="459"/>
                    </a:lnTo>
                    <a:lnTo>
                      <a:pt x="136" y="458"/>
                    </a:lnTo>
                    <a:lnTo>
                      <a:pt x="134" y="458"/>
                    </a:lnTo>
                    <a:lnTo>
                      <a:pt x="133" y="458"/>
                    </a:lnTo>
                    <a:lnTo>
                      <a:pt x="133" y="457"/>
                    </a:lnTo>
                    <a:lnTo>
                      <a:pt x="132" y="457"/>
                    </a:lnTo>
                    <a:lnTo>
                      <a:pt x="130" y="457"/>
                    </a:lnTo>
                    <a:lnTo>
                      <a:pt x="129" y="457"/>
                    </a:lnTo>
                    <a:lnTo>
                      <a:pt x="128" y="457"/>
                    </a:lnTo>
                    <a:lnTo>
                      <a:pt x="128" y="455"/>
                    </a:lnTo>
                    <a:lnTo>
                      <a:pt x="127" y="455"/>
                    </a:lnTo>
                    <a:lnTo>
                      <a:pt x="125" y="455"/>
                    </a:lnTo>
                    <a:lnTo>
                      <a:pt x="125" y="454"/>
                    </a:lnTo>
                    <a:lnTo>
                      <a:pt x="124" y="454"/>
                    </a:lnTo>
                    <a:lnTo>
                      <a:pt x="124" y="453"/>
                    </a:lnTo>
                    <a:lnTo>
                      <a:pt x="123" y="453"/>
                    </a:lnTo>
                    <a:lnTo>
                      <a:pt x="123" y="451"/>
                    </a:lnTo>
                    <a:lnTo>
                      <a:pt x="121" y="451"/>
                    </a:lnTo>
                    <a:lnTo>
                      <a:pt x="120" y="451"/>
                    </a:lnTo>
                    <a:lnTo>
                      <a:pt x="119" y="451"/>
                    </a:lnTo>
                    <a:lnTo>
                      <a:pt x="117" y="451"/>
                    </a:lnTo>
                    <a:lnTo>
                      <a:pt x="116" y="451"/>
                    </a:lnTo>
                    <a:lnTo>
                      <a:pt x="116" y="453"/>
                    </a:lnTo>
                    <a:lnTo>
                      <a:pt x="115" y="451"/>
                    </a:lnTo>
                    <a:lnTo>
                      <a:pt x="113" y="451"/>
                    </a:lnTo>
                    <a:lnTo>
                      <a:pt x="113" y="453"/>
                    </a:lnTo>
                    <a:lnTo>
                      <a:pt x="112" y="453"/>
                    </a:lnTo>
                    <a:lnTo>
                      <a:pt x="112" y="454"/>
                    </a:lnTo>
                    <a:lnTo>
                      <a:pt x="112" y="453"/>
                    </a:lnTo>
                    <a:lnTo>
                      <a:pt x="112" y="451"/>
                    </a:lnTo>
                    <a:lnTo>
                      <a:pt x="112" y="450"/>
                    </a:lnTo>
                    <a:lnTo>
                      <a:pt x="111" y="450"/>
                    </a:lnTo>
                    <a:lnTo>
                      <a:pt x="111" y="449"/>
                    </a:lnTo>
                    <a:lnTo>
                      <a:pt x="111" y="447"/>
                    </a:lnTo>
                    <a:lnTo>
                      <a:pt x="112" y="447"/>
                    </a:lnTo>
                    <a:lnTo>
                      <a:pt x="112" y="446"/>
                    </a:lnTo>
                    <a:lnTo>
                      <a:pt x="112" y="445"/>
                    </a:lnTo>
                    <a:lnTo>
                      <a:pt x="113" y="445"/>
                    </a:lnTo>
                    <a:lnTo>
                      <a:pt x="112" y="445"/>
                    </a:lnTo>
                    <a:lnTo>
                      <a:pt x="112" y="444"/>
                    </a:lnTo>
                    <a:lnTo>
                      <a:pt x="112" y="442"/>
                    </a:lnTo>
                    <a:lnTo>
                      <a:pt x="111" y="441"/>
                    </a:lnTo>
                    <a:lnTo>
                      <a:pt x="111" y="440"/>
                    </a:lnTo>
                    <a:lnTo>
                      <a:pt x="110" y="440"/>
                    </a:lnTo>
                    <a:lnTo>
                      <a:pt x="108" y="440"/>
                    </a:lnTo>
                    <a:lnTo>
                      <a:pt x="108" y="438"/>
                    </a:lnTo>
                    <a:lnTo>
                      <a:pt x="107" y="438"/>
                    </a:lnTo>
                    <a:lnTo>
                      <a:pt x="106" y="438"/>
                    </a:lnTo>
                    <a:lnTo>
                      <a:pt x="104" y="438"/>
                    </a:lnTo>
                    <a:lnTo>
                      <a:pt x="103" y="438"/>
                    </a:lnTo>
                    <a:lnTo>
                      <a:pt x="103" y="437"/>
                    </a:lnTo>
                    <a:lnTo>
                      <a:pt x="103" y="436"/>
                    </a:lnTo>
                    <a:lnTo>
                      <a:pt x="102" y="436"/>
                    </a:lnTo>
                    <a:lnTo>
                      <a:pt x="100" y="436"/>
                    </a:lnTo>
                    <a:lnTo>
                      <a:pt x="99" y="436"/>
                    </a:lnTo>
                    <a:lnTo>
                      <a:pt x="99" y="434"/>
                    </a:lnTo>
                    <a:lnTo>
                      <a:pt x="98" y="434"/>
                    </a:lnTo>
                    <a:lnTo>
                      <a:pt x="98" y="433"/>
                    </a:lnTo>
                    <a:lnTo>
                      <a:pt x="96" y="433"/>
                    </a:lnTo>
                    <a:lnTo>
                      <a:pt x="95" y="433"/>
                    </a:lnTo>
                    <a:lnTo>
                      <a:pt x="94" y="433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1" y="434"/>
                    </a:lnTo>
                    <a:lnTo>
                      <a:pt x="90" y="434"/>
                    </a:lnTo>
                    <a:lnTo>
                      <a:pt x="89" y="434"/>
                    </a:lnTo>
                    <a:lnTo>
                      <a:pt x="89" y="436"/>
                    </a:lnTo>
                    <a:lnTo>
                      <a:pt x="87" y="436"/>
                    </a:lnTo>
                    <a:lnTo>
                      <a:pt x="86" y="436"/>
                    </a:lnTo>
                    <a:lnTo>
                      <a:pt x="86" y="437"/>
                    </a:lnTo>
                    <a:lnTo>
                      <a:pt x="85" y="437"/>
                    </a:lnTo>
                    <a:lnTo>
                      <a:pt x="85" y="438"/>
                    </a:lnTo>
                    <a:lnTo>
                      <a:pt x="85" y="440"/>
                    </a:lnTo>
                    <a:lnTo>
                      <a:pt x="83" y="440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2" y="442"/>
                    </a:lnTo>
                    <a:lnTo>
                      <a:pt x="81" y="442"/>
                    </a:lnTo>
                    <a:lnTo>
                      <a:pt x="81" y="444"/>
                    </a:lnTo>
                    <a:lnTo>
                      <a:pt x="79" y="444"/>
                    </a:lnTo>
                    <a:lnTo>
                      <a:pt x="79" y="445"/>
                    </a:lnTo>
                    <a:lnTo>
                      <a:pt x="78" y="445"/>
                    </a:lnTo>
                    <a:lnTo>
                      <a:pt x="78" y="446"/>
                    </a:lnTo>
                    <a:lnTo>
                      <a:pt x="78" y="447"/>
                    </a:lnTo>
                    <a:lnTo>
                      <a:pt x="77" y="447"/>
                    </a:lnTo>
                    <a:lnTo>
                      <a:pt x="77" y="446"/>
                    </a:lnTo>
                    <a:lnTo>
                      <a:pt x="78" y="446"/>
                    </a:lnTo>
                    <a:lnTo>
                      <a:pt x="77" y="446"/>
                    </a:lnTo>
                    <a:lnTo>
                      <a:pt x="77" y="445"/>
                    </a:lnTo>
                    <a:lnTo>
                      <a:pt x="77" y="444"/>
                    </a:lnTo>
                    <a:lnTo>
                      <a:pt x="78" y="444"/>
                    </a:lnTo>
                    <a:lnTo>
                      <a:pt x="78" y="442"/>
                    </a:lnTo>
                    <a:lnTo>
                      <a:pt x="78" y="441"/>
                    </a:lnTo>
                    <a:lnTo>
                      <a:pt x="79" y="441"/>
                    </a:lnTo>
                    <a:lnTo>
                      <a:pt x="79" y="440"/>
                    </a:lnTo>
                    <a:lnTo>
                      <a:pt x="81" y="440"/>
                    </a:lnTo>
                    <a:lnTo>
                      <a:pt x="81" y="438"/>
                    </a:lnTo>
                    <a:lnTo>
                      <a:pt x="79" y="438"/>
                    </a:lnTo>
                    <a:lnTo>
                      <a:pt x="79" y="437"/>
                    </a:lnTo>
                    <a:lnTo>
                      <a:pt x="81" y="436"/>
                    </a:lnTo>
                    <a:lnTo>
                      <a:pt x="81" y="434"/>
                    </a:lnTo>
                    <a:lnTo>
                      <a:pt x="81" y="433"/>
                    </a:lnTo>
                    <a:lnTo>
                      <a:pt x="81" y="432"/>
                    </a:lnTo>
                    <a:lnTo>
                      <a:pt x="81" y="430"/>
                    </a:lnTo>
                    <a:lnTo>
                      <a:pt x="81" y="429"/>
                    </a:lnTo>
                    <a:lnTo>
                      <a:pt x="79" y="429"/>
                    </a:lnTo>
                    <a:lnTo>
                      <a:pt x="79" y="428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8" y="425"/>
                    </a:lnTo>
                    <a:lnTo>
                      <a:pt x="78" y="424"/>
                    </a:lnTo>
                    <a:lnTo>
                      <a:pt x="78" y="423"/>
                    </a:lnTo>
                    <a:lnTo>
                      <a:pt x="78" y="421"/>
                    </a:lnTo>
                    <a:lnTo>
                      <a:pt x="78" y="420"/>
                    </a:lnTo>
                    <a:lnTo>
                      <a:pt x="78" y="419"/>
                    </a:lnTo>
                    <a:lnTo>
                      <a:pt x="77" y="419"/>
                    </a:lnTo>
                    <a:lnTo>
                      <a:pt x="77" y="417"/>
                    </a:lnTo>
                    <a:lnTo>
                      <a:pt x="77" y="416"/>
                    </a:lnTo>
                    <a:lnTo>
                      <a:pt x="77" y="415"/>
                    </a:lnTo>
                    <a:lnTo>
                      <a:pt x="77" y="413"/>
                    </a:lnTo>
                    <a:lnTo>
                      <a:pt x="75" y="413"/>
                    </a:lnTo>
                    <a:lnTo>
                      <a:pt x="75" y="412"/>
                    </a:lnTo>
                    <a:lnTo>
                      <a:pt x="75" y="411"/>
                    </a:lnTo>
                    <a:lnTo>
                      <a:pt x="75" y="409"/>
                    </a:lnTo>
                    <a:lnTo>
                      <a:pt x="77" y="408"/>
                    </a:lnTo>
                    <a:lnTo>
                      <a:pt x="75" y="408"/>
                    </a:lnTo>
                    <a:lnTo>
                      <a:pt x="75" y="407"/>
                    </a:lnTo>
                    <a:lnTo>
                      <a:pt x="75" y="406"/>
                    </a:lnTo>
                    <a:lnTo>
                      <a:pt x="75" y="404"/>
                    </a:lnTo>
                    <a:lnTo>
                      <a:pt x="75" y="403"/>
                    </a:lnTo>
                    <a:lnTo>
                      <a:pt x="74" y="402"/>
                    </a:lnTo>
                    <a:lnTo>
                      <a:pt x="74" y="400"/>
                    </a:lnTo>
                    <a:lnTo>
                      <a:pt x="74" y="399"/>
                    </a:lnTo>
                    <a:lnTo>
                      <a:pt x="73" y="399"/>
                    </a:lnTo>
                    <a:lnTo>
                      <a:pt x="73" y="398"/>
                    </a:lnTo>
                    <a:lnTo>
                      <a:pt x="73" y="396"/>
                    </a:lnTo>
                    <a:lnTo>
                      <a:pt x="72" y="396"/>
                    </a:lnTo>
                    <a:lnTo>
                      <a:pt x="73" y="395"/>
                    </a:lnTo>
                    <a:lnTo>
                      <a:pt x="72" y="395"/>
                    </a:lnTo>
                    <a:lnTo>
                      <a:pt x="70" y="395"/>
                    </a:lnTo>
                    <a:lnTo>
                      <a:pt x="70" y="394"/>
                    </a:lnTo>
                    <a:lnTo>
                      <a:pt x="69" y="394"/>
                    </a:lnTo>
                    <a:lnTo>
                      <a:pt x="69" y="392"/>
                    </a:lnTo>
                    <a:lnTo>
                      <a:pt x="68" y="392"/>
                    </a:lnTo>
                    <a:lnTo>
                      <a:pt x="68" y="391"/>
                    </a:lnTo>
                    <a:lnTo>
                      <a:pt x="66" y="391"/>
                    </a:lnTo>
                    <a:lnTo>
                      <a:pt x="66" y="390"/>
                    </a:lnTo>
                    <a:lnTo>
                      <a:pt x="65" y="390"/>
                    </a:lnTo>
                    <a:lnTo>
                      <a:pt x="65" y="389"/>
                    </a:lnTo>
                    <a:lnTo>
                      <a:pt x="64" y="389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61" y="390"/>
                    </a:lnTo>
                    <a:lnTo>
                      <a:pt x="60" y="390"/>
                    </a:lnTo>
                    <a:lnTo>
                      <a:pt x="58" y="390"/>
                    </a:lnTo>
                    <a:lnTo>
                      <a:pt x="57" y="390"/>
                    </a:lnTo>
                    <a:lnTo>
                      <a:pt x="56" y="390"/>
                    </a:lnTo>
                    <a:lnTo>
                      <a:pt x="56" y="389"/>
                    </a:lnTo>
                    <a:lnTo>
                      <a:pt x="55" y="389"/>
                    </a:lnTo>
                    <a:lnTo>
                      <a:pt x="53" y="389"/>
                    </a:lnTo>
                    <a:lnTo>
                      <a:pt x="53" y="390"/>
                    </a:lnTo>
                    <a:lnTo>
                      <a:pt x="52" y="390"/>
                    </a:lnTo>
                    <a:lnTo>
                      <a:pt x="52" y="391"/>
                    </a:lnTo>
                    <a:lnTo>
                      <a:pt x="51" y="391"/>
                    </a:lnTo>
                    <a:lnTo>
                      <a:pt x="49" y="391"/>
                    </a:lnTo>
                    <a:lnTo>
                      <a:pt x="48" y="390"/>
                    </a:lnTo>
                    <a:lnTo>
                      <a:pt x="47" y="390"/>
                    </a:lnTo>
                    <a:lnTo>
                      <a:pt x="45" y="390"/>
                    </a:lnTo>
                    <a:lnTo>
                      <a:pt x="44" y="389"/>
                    </a:lnTo>
                    <a:lnTo>
                      <a:pt x="43" y="390"/>
                    </a:lnTo>
                    <a:lnTo>
                      <a:pt x="39" y="389"/>
                    </a:lnTo>
                    <a:lnTo>
                      <a:pt x="39" y="390"/>
                    </a:lnTo>
                    <a:lnTo>
                      <a:pt x="38" y="390"/>
                    </a:lnTo>
                    <a:lnTo>
                      <a:pt x="38" y="391"/>
                    </a:lnTo>
                    <a:lnTo>
                      <a:pt x="36" y="391"/>
                    </a:lnTo>
                    <a:lnTo>
                      <a:pt x="36" y="392"/>
                    </a:lnTo>
                    <a:lnTo>
                      <a:pt x="35" y="392"/>
                    </a:lnTo>
                    <a:lnTo>
                      <a:pt x="35" y="391"/>
                    </a:lnTo>
                    <a:lnTo>
                      <a:pt x="34" y="391"/>
                    </a:lnTo>
                    <a:lnTo>
                      <a:pt x="34" y="392"/>
                    </a:lnTo>
                    <a:lnTo>
                      <a:pt x="32" y="392"/>
                    </a:lnTo>
                    <a:lnTo>
                      <a:pt x="31" y="394"/>
                    </a:lnTo>
                    <a:lnTo>
                      <a:pt x="31" y="395"/>
                    </a:lnTo>
                    <a:lnTo>
                      <a:pt x="31" y="396"/>
                    </a:lnTo>
                    <a:lnTo>
                      <a:pt x="32" y="396"/>
                    </a:lnTo>
                    <a:lnTo>
                      <a:pt x="34" y="396"/>
                    </a:lnTo>
                    <a:lnTo>
                      <a:pt x="34" y="398"/>
                    </a:lnTo>
                    <a:lnTo>
                      <a:pt x="34" y="399"/>
                    </a:lnTo>
                    <a:lnTo>
                      <a:pt x="35" y="399"/>
                    </a:lnTo>
                    <a:lnTo>
                      <a:pt x="35" y="402"/>
                    </a:lnTo>
                    <a:lnTo>
                      <a:pt x="34" y="402"/>
                    </a:lnTo>
                    <a:lnTo>
                      <a:pt x="34" y="403"/>
                    </a:lnTo>
                    <a:lnTo>
                      <a:pt x="32" y="403"/>
                    </a:lnTo>
                    <a:lnTo>
                      <a:pt x="32" y="404"/>
                    </a:lnTo>
                    <a:lnTo>
                      <a:pt x="34" y="404"/>
                    </a:lnTo>
                    <a:lnTo>
                      <a:pt x="34" y="406"/>
                    </a:lnTo>
                    <a:lnTo>
                      <a:pt x="34" y="407"/>
                    </a:lnTo>
                    <a:lnTo>
                      <a:pt x="35" y="407"/>
                    </a:lnTo>
                    <a:lnTo>
                      <a:pt x="35" y="406"/>
                    </a:lnTo>
                    <a:lnTo>
                      <a:pt x="35" y="407"/>
                    </a:lnTo>
                    <a:lnTo>
                      <a:pt x="35" y="408"/>
                    </a:lnTo>
                    <a:lnTo>
                      <a:pt x="36" y="408"/>
                    </a:lnTo>
                    <a:lnTo>
                      <a:pt x="36" y="409"/>
                    </a:lnTo>
                    <a:lnTo>
                      <a:pt x="36" y="411"/>
                    </a:lnTo>
                    <a:lnTo>
                      <a:pt x="36" y="412"/>
                    </a:lnTo>
                    <a:lnTo>
                      <a:pt x="36" y="413"/>
                    </a:lnTo>
                    <a:lnTo>
                      <a:pt x="35" y="415"/>
                    </a:lnTo>
                    <a:lnTo>
                      <a:pt x="35" y="416"/>
                    </a:lnTo>
                    <a:lnTo>
                      <a:pt x="35" y="417"/>
                    </a:lnTo>
                    <a:lnTo>
                      <a:pt x="35" y="420"/>
                    </a:lnTo>
                    <a:lnTo>
                      <a:pt x="34" y="423"/>
                    </a:lnTo>
                    <a:lnTo>
                      <a:pt x="32" y="423"/>
                    </a:lnTo>
                    <a:lnTo>
                      <a:pt x="32" y="424"/>
                    </a:lnTo>
                    <a:lnTo>
                      <a:pt x="32" y="425"/>
                    </a:lnTo>
                    <a:lnTo>
                      <a:pt x="31" y="425"/>
                    </a:lnTo>
                    <a:lnTo>
                      <a:pt x="30" y="425"/>
                    </a:lnTo>
                    <a:lnTo>
                      <a:pt x="30" y="426"/>
                    </a:lnTo>
                    <a:lnTo>
                      <a:pt x="30" y="428"/>
                    </a:lnTo>
                    <a:lnTo>
                      <a:pt x="28" y="429"/>
                    </a:lnTo>
                    <a:lnTo>
                      <a:pt x="28" y="430"/>
                    </a:lnTo>
                    <a:lnTo>
                      <a:pt x="28" y="432"/>
                    </a:lnTo>
                    <a:lnTo>
                      <a:pt x="27" y="432"/>
                    </a:lnTo>
                    <a:lnTo>
                      <a:pt x="27" y="433"/>
                    </a:lnTo>
                    <a:lnTo>
                      <a:pt x="27" y="434"/>
                    </a:lnTo>
                    <a:lnTo>
                      <a:pt x="26" y="434"/>
                    </a:lnTo>
                    <a:lnTo>
                      <a:pt x="26" y="436"/>
                    </a:lnTo>
                    <a:lnTo>
                      <a:pt x="24" y="436"/>
                    </a:lnTo>
                    <a:lnTo>
                      <a:pt x="24" y="437"/>
                    </a:lnTo>
                    <a:lnTo>
                      <a:pt x="24" y="438"/>
                    </a:lnTo>
                    <a:lnTo>
                      <a:pt x="23" y="438"/>
                    </a:lnTo>
                    <a:lnTo>
                      <a:pt x="23" y="437"/>
                    </a:lnTo>
                    <a:lnTo>
                      <a:pt x="22" y="437"/>
                    </a:lnTo>
                    <a:lnTo>
                      <a:pt x="22" y="438"/>
                    </a:lnTo>
                    <a:lnTo>
                      <a:pt x="21" y="438"/>
                    </a:lnTo>
                    <a:lnTo>
                      <a:pt x="21" y="440"/>
                    </a:lnTo>
                    <a:lnTo>
                      <a:pt x="21" y="441"/>
                    </a:lnTo>
                    <a:lnTo>
                      <a:pt x="21" y="442"/>
                    </a:lnTo>
                    <a:lnTo>
                      <a:pt x="21" y="444"/>
                    </a:lnTo>
                    <a:lnTo>
                      <a:pt x="19" y="442"/>
                    </a:lnTo>
                    <a:lnTo>
                      <a:pt x="19" y="441"/>
                    </a:lnTo>
                    <a:lnTo>
                      <a:pt x="18" y="441"/>
                    </a:lnTo>
                    <a:lnTo>
                      <a:pt x="18" y="437"/>
                    </a:lnTo>
                    <a:lnTo>
                      <a:pt x="17" y="437"/>
                    </a:lnTo>
                    <a:lnTo>
                      <a:pt x="14" y="437"/>
                    </a:lnTo>
                    <a:lnTo>
                      <a:pt x="14" y="438"/>
                    </a:lnTo>
                    <a:lnTo>
                      <a:pt x="13" y="438"/>
                    </a:lnTo>
                    <a:lnTo>
                      <a:pt x="11" y="438"/>
                    </a:lnTo>
                    <a:lnTo>
                      <a:pt x="10" y="438"/>
                    </a:lnTo>
                    <a:lnTo>
                      <a:pt x="9" y="438"/>
                    </a:lnTo>
                    <a:lnTo>
                      <a:pt x="7" y="438"/>
                    </a:lnTo>
                    <a:lnTo>
                      <a:pt x="7" y="437"/>
                    </a:lnTo>
                    <a:lnTo>
                      <a:pt x="7" y="436"/>
                    </a:lnTo>
                    <a:lnTo>
                      <a:pt x="6" y="436"/>
                    </a:lnTo>
                    <a:lnTo>
                      <a:pt x="7" y="436"/>
                    </a:lnTo>
                    <a:lnTo>
                      <a:pt x="7" y="434"/>
                    </a:lnTo>
                    <a:lnTo>
                      <a:pt x="7" y="433"/>
                    </a:lnTo>
                    <a:lnTo>
                      <a:pt x="9" y="433"/>
                    </a:lnTo>
                    <a:lnTo>
                      <a:pt x="7" y="433"/>
                    </a:lnTo>
                    <a:lnTo>
                      <a:pt x="7" y="432"/>
                    </a:lnTo>
                    <a:lnTo>
                      <a:pt x="7" y="430"/>
                    </a:lnTo>
                    <a:lnTo>
                      <a:pt x="7" y="429"/>
                    </a:lnTo>
                    <a:lnTo>
                      <a:pt x="9" y="429"/>
                    </a:lnTo>
                    <a:lnTo>
                      <a:pt x="9" y="428"/>
                    </a:lnTo>
                    <a:lnTo>
                      <a:pt x="9" y="426"/>
                    </a:lnTo>
                    <a:lnTo>
                      <a:pt x="9" y="425"/>
                    </a:lnTo>
                    <a:lnTo>
                      <a:pt x="9" y="424"/>
                    </a:lnTo>
                    <a:lnTo>
                      <a:pt x="9" y="423"/>
                    </a:lnTo>
                    <a:lnTo>
                      <a:pt x="9" y="421"/>
                    </a:lnTo>
                    <a:lnTo>
                      <a:pt x="9" y="420"/>
                    </a:lnTo>
                    <a:lnTo>
                      <a:pt x="9" y="419"/>
                    </a:lnTo>
                    <a:lnTo>
                      <a:pt x="10" y="419"/>
                    </a:lnTo>
                    <a:lnTo>
                      <a:pt x="10" y="417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7" y="416"/>
                    </a:lnTo>
                    <a:lnTo>
                      <a:pt x="7" y="415"/>
                    </a:lnTo>
                    <a:lnTo>
                      <a:pt x="6" y="415"/>
                    </a:lnTo>
                    <a:lnTo>
                      <a:pt x="5" y="415"/>
                    </a:lnTo>
                    <a:lnTo>
                      <a:pt x="5" y="413"/>
                    </a:lnTo>
                    <a:lnTo>
                      <a:pt x="3" y="413"/>
                    </a:lnTo>
                    <a:lnTo>
                      <a:pt x="5" y="413"/>
                    </a:lnTo>
                    <a:lnTo>
                      <a:pt x="5" y="415"/>
                    </a:lnTo>
                    <a:lnTo>
                      <a:pt x="3" y="415"/>
                    </a:lnTo>
                    <a:lnTo>
                      <a:pt x="3" y="413"/>
                    </a:lnTo>
                    <a:lnTo>
                      <a:pt x="3" y="412"/>
                    </a:lnTo>
                    <a:lnTo>
                      <a:pt x="3" y="411"/>
                    </a:lnTo>
                    <a:lnTo>
                      <a:pt x="2" y="411"/>
                    </a:lnTo>
                    <a:lnTo>
                      <a:pt x="2" y="409"/>
                    </a:lnTo>
                    <a:lnTo>
                      <a:pt x="1" y="411"/>
                    </a:lnTo>
                    <a:lnTo>
                      <a:pt x="1" y="409"/>
                    </a:lnTo>
                    <a:lnTo>
                      <a:pt x="0" y="409"/>
                    </a:lnTo>
                    <a:lnTo>
                      <a:pt x="1" y="409"/>
                    </a:lnTo>
                    <a:lnTo>
                      <a:pt x="1" y="408"/>
                    </a:lnTo>
                    <a:lnTo>
                      <a:pt x="2" y="408"/>
                    </a:lnTo>
                    <a:lnTo>
                      <a:pt x="2" y="407"/>
                    </a:lnTo>
                    <a:lnTo>
                      <a:pt x="3" y="407"/>
                    </a:lnTo>
                    <a:lnTo>
                      <a:pt x="3" y="406"/>
                    </a:lnTo>
                    <a:lnTo>
                      <a:pt x="5" y="406"/>
                    </a:lnTo>
                    <a:lnTo>
                      <a:pt x="3" y="406"/>
                    </a:lnTo>
                    <a:lnTo>
                      <a:pt x="2" y="406"/>
                    </a:lnTo>
                    <a:lnTo>
                      <a:pt x="1" y="406"/>
                    </a:lnTo>
                    <a:lnTo>
                      <a:pt x="2" y="406"/>
                    </a:lnTo>
                    <a:lnTo>
                      <a:pt x="2" y="404"/>
                    </a:lnTo>
                    <a:lnTo>
                      <a:pt x="2" y="403"/>
                    </a:lnTo>
                    <a:lnTo>
                      <a:pt x="2" y="402"/>
                    </a:lnTo>
                    <a:lnTo>
                      <a:pt x="2" y="400"/>
                    </a:lnTo>
                    <a:lnTo>
                      <a:pt x="3" y="400"/>
                    </a:lnTo>
                    <a:lnTo>
                      <a:pt x="5" y="400"/>
                    </a:lnTo>
                    <a:lnTo>
                      <a:pt x="5" y="399"/>
                    </a:lnTo>
                    <a:lnTo>
                      <a:pt x="5" y="398"/>
                    </a:lnTo>
                    <a:lnTo>
                      <a:pt x="6" y="398"/>
                    </a:lnTo>
                    <a:lnTo>
                      <a:pt x="5" y="398"/>
                    </a:lnTo>
                    <a:lnTo>
                      <a:pt x="5" y="399"/>
                    </a:lnTo>
                    <a:lnTo>
                      <a:pt x="6" y="398"/>
                    </a:lnTo>
                    <a:lnTo>
                      <a:pt x="6" y="399"/>
                    </a:lnTo>
                    <a:lnTo>
                      <a:pt x="6" y="398"/>
                    </a:lnTo>
                    <a:lnTo>
                      <a:pt x="6" y="396"/>
                    </a:lnTo>
                    <a:lnTo>
                      <a:pt x="6" y="395"/>
                    </a:lnTo>
                    <a:lnTo>
                      <a:pt x="6" y="396"/>
                    </a:lnTo>
                    <a:lnTo>
                      <a:pt x="7" y="396"/>
                    </a:lnTo>
                    <a:lnTo>
                      <a:pt x="7" y="395"/>
                    </a:lnTo>
                    <a:lnTo>
                      <a:pt x="6" y="395"/>
                    </a:lnTo>
                    <a:lnTo>
                      <a:pt x="7" y="395"/>
                    </a:lnTo>
                    <a:lnTo>
                      <a:pt x="9" y="395"/>
                    </a:lnTo>
                    <a:lnTo>
                      <a:pt x="10" y="395"/>
                    </a:lnTo>
                    <a:lnTo>
                      <a:pt x="9" y="395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10" y="395"/>
                    </a:lnTo>
                    <a:lnTo>
                      <a:pt x="10" y="394"/>
                    </a:lnTo>
                    <a:lnTo>
                      <a:pt x="10" y="392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1"/>
                    </a:lnTo>
                    <a:lnTo>
                      <a:pt x="7" y="391"/>
                    </a:lnTo>
                    <a:lnTo>
                      <a:pt x="9" y="391"/>
                    </a:lnTo>
                    <a:lnTo>
                      <a:pt x="9" y="390"/>
                    </a:lnTo>
                    <a:lnTo>
                      <a:pt x="9" y="389"/>
                    </a:lnTo>
                    <a:lnTo>
                      <a:pt x="10" y="389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1" y="389"/>
                    </a:lnTo>
                    <a:lnTo>
                      <a:pt x="13" y="389"/>
                    </a:lnTo>
                    <a:lnTo>
                      <a:pt x="13" y="390"/>
                    </a:lnTo>
                    <a:lnTo>
                      <a:pt x="13" y="389"/>
                    </a:lnTo>
                    <a:lnTo>
                      <a:pt x="11" y="389"/>
                    </a:lnTo>
                    <a:lnTo>
                      <a:pt x="11" y="387"/>
                    </a:lnTo>
                    <a:lnTo>
                      <a:pt x="13" y="387"/>
                    </a:lnTo>
                    <a:lnTo>
                      <a:pt x="14" y="387"/>
                    </a:lnTo>
                    <a:lnTo>
                      <a:pt x="13" y="387"/>
                    </a:lnTo>
                    <a:lnTo>
                      <a:pt x="13" y="386"/>
                    </a:lnTo>
                    <a:lnTo>
                      <a:pt x="14" y="386"/>
                    </a:lnTo>
                    <a:lnTo>
                      <a:pt x="14" y="385"/>
                    </a:lnTo>
                    <a:lnTo>
                      <a:pt x="15" y="385"/>
                    </a:lnTo>
                    <a:lnTo>
                      <a:pt x="17" y="385"/>
                    </a:lnTo>
                    <a:lnTo>
                      <a:pt x="15" y="385"/>
                    </a:lnTo>
                    <a:lnTo>
                      <a:pt x="15" y="383"/>
                    </a:lnTo>
                    <a:lnTo>
                      <a:pt x="17" y="383"/>
                    </a:lnTo>
                    <a:lnTo>
                      <a:pt x="17" y="385"/>
                    </a:lnTo>
                    <a:lnTo>
                      <a:pt x="18" y="385"/>
                    </a:lnTo>
                    <a:lnTo>
                      <a:pt x="19" y="385"/>
                    </a:lnTo>
                    <a:lnTo>
                      <a:pt x="18" y="385"/>
                    </a:lnTo>
                    <a:lnTo>
                      <a:pt x="18" y="383"/>
                    </a:lnTo>
                    <a:lnTo>
                      <a:pt x="18" y="382"/>
                    </a:lnTo>
                    <a:lnTo>
                      <a:pt x="18" y="381"/>
                    </a:lnTo>
                    <a:lnTo>
                      <a:pt x="18" y="379"/>
                    </a:lnTo>
                    <a:lnTo>
                      <a:pt x="18" y="378"/>
                    </a:lnTo>
                    <a:lnTo>
                      <a:pt x="19" y="378"/>
                    </a:lnTo>
                    <a:lnTo>
                      <a:pt x="21" y="378"/>
                    </a:lnTo>
                    <a:lnTo>
                      <a:pt x="22" y="378"/>
                    </a:lnTo>
                    <a:lnTo>
                      <a:pt x="22" y="377"/>
                    </a:lnTo>
                    <a:lnTo>
                      <a:pt x="23" y="377"/>
                    </a:lnTo>
                    <a:lnTo>
                      <a:pt x="23" y="378"/>
                    </a:lnTo>
                    <a:lnTo>
                      <a:pt x="23" y="377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3" y="373"/>
                    </a:lnTo>
                    <a:lnTo>
                      <a:pt x="24" y="373"/>
                    </a:lnTo>
                    <a:lnTo>
                      <a:pt x="26" y="373"/>
                    </a:lnTo>
                    <a:lnTo>
                      <a:pt x="26" y="372"/>
                    </a:lnTo>
                    <a:lnTo>
                      <a:pt x="24" y="372"/>
                    </a:lnTo>
                    <a:lnTo>
                      <a:pt x="24" y="370"/>
                    </a:lnTo>
                    <a:lnTo>
                      <a:pt x="26" y="370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3" y="369"/>
                    </a:lnTo>
                    <a:lnTo>
                      <a:pt x="23" y="368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5"/>
                    </a:lnTo>
                    <a:lnTo>
                      <a:pt x="22" y="364"/>
                    </a:lnTo>
                    <a:lnTo>
                      <a:pt x="22" y="362"/>
                    </a:lnTo>
                    <a:lnTo>
                      <a:pt x="23" y="362"/>
                    </a:lnTo>
                    <a:lnTo>
                      <a:pt x="23" y="361"/>
                    </a:lnTo>
                    <a:lnTo>
                      <a:pt x="24" y="361"/>
                    </a:lnTo>
                    <a:lnTo>
                      <a:pt x="24" y="360"/>
                    </a:lnTo>
                    <a:lnTo>
                      <a:pt x="24" y="358"/>
                    </a:lnTo>
                    <a:lnTo>
                      <a:pt x="23" y="358"/>
                    </a:lnTo>
                    <a:lnTo>
                      <a:pt x="23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6" y="356"/>
                    </a:lnTo>
                    <a:lnTo>
                      <a:pt x="27" y="356"/>
                    </a:lnTo>
                    <a:lnTo>
                      <a:pt x="27" y="354"/>
                    </a:lnTo>
                    <a:lnTo>
                      <a:pt x="27" y="353"/>
                    </a:lnTo>
                    <a:lnTo>
                      <a:pt x="26" y="353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6" y="352"/>
                    </a:lnTo>
                    <a:lnTo>
                      <a:pt x="24" y="352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3" y="352"/>
                    </a:lnTo>
                    <a:lnTo>
                      <a:pt x="23" y="353"/>
                    </a:lnTo>
                    <a:lnTo>
                      <a:pt x="23" y="352"/>
                    </a:lnTo>
                    <a:lnTo>
                      <a:pt x="23" y="351"/>
                    </a:lnTo>
                    <a:lnTo>
                      <a:pt x="22" y="351"/>
                    </a:lnTo>
                    <a:lnTo>
                      <a:pt x="23" y="351"/>
                    </a:lnTo>
                    <a:lnTo>
                      <a:pt x="23" y="349"/>
                    </a:lnTo>
                    <a:lnTo>
                      <a:pt x="22" y="349"/>
                    </a:lnTo>
                    <a:lnTo>
                      <a:pt x="23" y="349"/>
                    </a:lnTo>
                    <a:lnTo>
                      <a:pt x="23" y="348"/>
                    </a:lnTo>
                    <a:lnTo>
                      <a:pt x="22" y="348"/>
                    </a:lnTo>
                    <a:lnTo>
                      <a:pt x="21" y="348"/>
                    </a:lnTo>
                    <a:lnTo>
                      <a:pt x="19" y="348"/>
                    </a:lnTo>
                    <a:lnTo>
                      <a:pt x="19" y="347"/>
                    </a:lnTo>
                    <a:lnTo>
                      <a:pt x="21" y="347"/>
                    </a:lnTo>
                    <a:lnTo>
                      <a:pt x="19" y="347"/>
                    </a:lnTo>
                    <a:lnTo>
                      <a:pt x="19" y="345"/>
                    </a:lnTo>
                    <a:lnTo>
                      <a:pt x="19" y="344"/>
                    </a:lnTo>
                    <a:lnTo>
                      <a:pt x="21" y="344"/>
                    </a:lnTo>
                    <a:lnTo>
                      <a:pt x="21" y="343"/>
                    </a:lnTo>
                    <a:lnTo>
                      <a:pt x="19" y="343"/>
                    </a:lnTo>
                    <a:lnTo>
                      <a:pt x="18" y="343"/>
                    </a:lnTo>
                    <a:lnTo>
                      <a:pt x="18" y="341"/>
                    </a:lnTo>
                    <a:lnTo>
                      <a:pt x="17" y="341"/>
                    </a:lnTo>
                    <a:lnTo>
                      <a:pt x="17" y="340"/>
                    </a:lnTo>
                    <a:lnTo>
                      <a:pt x="17" y="339"/>
                    </a:lnTo>
                    <a:lnTo>
                      <a:pt x="17" y="337"/>
                    </a:lnTo>
                    <a:lnTo>
                      <a:pt x="18" y="337"/>
                    </a:lnTo>
                    <a:lnTo>
                      <a:pt x="18" y="339"/>
                    </a:lnTo>
                    <a:lnTo>
                      <a:pt x="17" y="339"/>
                    </a:lnTo>
                    <a:lnTo>
                      <a:pt x="18" y="339"/>
                    </a:lnTo>
                    <a:lnTo>
                      <a:pt x="19" y="339"/>
                    </a:lnTo>
                    <a:lnTo>
                      <a:pt x="19" y="337"/>
                    </a:lnTo>
                    <a:lnTo>
                      <a:pt x="18" y="337"/>
                    </a:lnTo>
                    <a:lnTo>
                      <a:pt x="19" y="337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9" y="335"/>
                    </a:lnTo>
                    <a:lnTo>
                      <a:pt x="18" y="335"/>
                    </a:lnTo>
                    <a:lnTo>
                      <a:pt x="18" y="334"/>
                    </a:lnTo>
                    <a:lnTo>
                      <a:pt x="17" y="334"/>
                    </a:lnTo>
                    <a:lnTo>
                      <a:pt x="17" y="335"/>
                    </a:lnTo>
                    <a:lnTo>
                      <a:pt x="15" y="335"/>
                    </a:lnTo>
                    <a:lnTo>
                      <a:pt x="15" y="334"/>
                    </a:lnTo>
                    <a:lnTo>
                      <a:pt x="14" y="334"/>
                    </a:lnTo>
                    <a:lnTo>
                      <a:pt x="14" y="335"/>
                    </a:lnTo>
                    <a:lnTo>
                      <a:pt x="13" y="335"/>
                    </a:lnTo>
                    <a:lnTo>
                      <a:pt x="13" y="334"/>
                    </a:lnTo>
                    <a:lnTo>
                      <a:pt x="11" y="334"/>
                    </a:lnTo>
                    <a:lnTo>
                      <a:pt x="13" y="334"/>
                    </a:lnTo>
                    <a:lnTo>
                      <a:pt x="13" y="332"/>
                    </a:lnTo>
                    <a:lnTo>
                      <a:pt x="11" y="332"/>
                    </a:lnTo>
                    <a:lnTo>
                      <a:pt x="11" y="331"/>
                    </a:lnTo>
                    <a:lnTo>
                      <a:pt x="13" y="331"/>
                    </a:lnTo>
                    <a:lnTo>
                      <a:pt x="13" y="332"/>
                    </a:lnTo>
                    <a:lnTo>
                      <a:pt x="13" y="331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5" y="330"/>
                    </a:lnTo>
                    <a:lnTo>
                      <a:pt x="15" y="331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7" y="328"/>
                    </a:lnTo>
                    <a:lnTo>
                      <a:pt x="17" y="330"/>
                    </a:lnTo>
                    <a:lnTo>
                      <a:pt x="18" y="330"/>
                    </a:lnTo>
                    <a:lnTo>
                      <a:pt x="18" y="328"/>
                    </a:lnTo>
                    <a:lnTo>
                      <a:pt x="19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2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4" y="326"/>
                    </a:lnTo>
                    <a:lnTo>
                      <a:pt x="24" y="327"/>
                    </a:lnTo>
                    <a:lnTo>
                      <a:pt x="26" y="327"/>
                    </a:lnTo>
                    <a:lnTo>
                      <a:pt x="27" y="327"/>
                    </a:lnTo>
                    <a:lnTo>
                      <a:pt x="27" y="326"/>
                    </a:lnTo>
                    <a:lnTo>
                      <a:pt x="28" y="326"/>
                    </a:lnTo>
                    <a:lnTo>
                      <a:pt x="28" y="324"/>
                    </a:lnTo>
                    <a:lnTo>
                      <a:pt x="30" y="324"/>
                    </a:lnTo>
                    <a:lnTo>
                      <a:pt x="28" y="324"/>
                    </a:lnTo>
                    <a:lnTo>
                      <a:pt x="28" y="323"/>
                    </a:lnTo>
                    <a:lnTo>
                      <a:pt x="30" y="323"/>
                    </a:lnTo>
                    <a:lnTo>
                      <a:pt x="28" y="323"/>
                    </a:lnTo>
                    <a:lnTo>
                      <a:pt x="28" y="322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1" y="322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2" y="319"/>
                    </a:lnTo>
                    <a:lnTo>
                      <a:pt x="34" y="319"/>
                    </a:lnTo>
                    <a:lnTo>
                      <a:pt x="34" y="318"/>
                    </a:lnTo>
                    <a:lnTo>
                      <a:pt x="35" y="318"/>
                    </a:lnTo>
                    <a:lnTo>
                      <a:pt x="36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40" y="318"/>
                    </a:lnTo>
                    <a:lnTo>
                      <a:pt x="40" y="319"/>
                    </a:lnTo>
                    <a:lnTo>
                      <a:pt x="40" y="318"/>
                    </a:lnTo>
                    <a:lnTo>
                      <a:pt x="41" y="318"/>
                    </a:lnTo>
                    <a:lnTo>
                      <a:pt x="41" y="319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5" y="319"/>
                    </a:lnTo>
                    <a:lnTo>
                      <a:pt x="47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51" y="322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2" y="318"/>
                    </a:lnTo>
                    <a:lnTo>
                      <a:pt x="52" y="317"/>
                    </a:lnTo>
                    <a:lnTo>
                      <a:pt x="53" y="317"/>
                    </a:lnTo>
                    <a:lnTo>
                      <a:pt x="53" y="315"/>
                    </a:lnTo>
                    <a:lnTo>
                      <a:pt x="55" y="315"/>
                    </a:lnTo>
                    <a:lnTo>
                      <a:pt x="56" y="315"/>
                    </a:lnTo>
                    <a:lnTo>
                      <a:pt x="57" y="315"/>
                    </a:lnTo>
                    <a:lnTo>
                      <a:pt x="56" y="314"/>
                    </a:lnTo>
                    <a:lnTo>
                      <a:pt x="56" y="313"/>
                    </a:lnTo>
                    <a:lnTo>
                      <a:pt x="56" y="314"/>
                    </a:lnTo>
                    <a:lnTo>
                      <a:pt x="55" y="314"/>
                    </a:lnTo>
                    <a:lnTo>
                      <a:pt x="55" y="313"/>
                    </a:lnTo>
                    <a:lnTo>
                      <a:pt x="56" y="313"/>
                    </a:lnTo>
                    <a:lnTo>
                      <a:pt x="56" y="311"/>
                    </a:lnTo>
                    <a:lnTo>
                      <a:pt x="57" y="311"/>
                    </a:lnTo>
                    <a:lnTo>
                      <a:pt x="57" y="310"/>
                    </a:lnTo>
                    <a:lnTo>
                      <a:pt x="57" y="309"/>
                    </a:lnTo>
                    <a:lnTo>
                      <a:pt x="58" y="309"/>
                    </a:lnTo>
                    <a:lnTo>
                      <a:pt x="58" y="307"/>
                    </a:lnTo>
                    <a:lnTo>
                      <a:pt x="60" y="307"/>
                    </a:lnTo>
                    <a:lnTo>
                      <a:pt x="60" y="306"/>
                    </a:lnTo>
                    <a:lnTo>
                      <a:pt x="60" y="305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1"/>
                    </a:lnTo>
                    <a:lnTo>
                      <a:pt x="60" y="300"/>
                    </a:lnTo>
                    <a:lnTo>
                      <a:pt x="61" y="300"/>
                    </a:lnTo>
                    <a:lnTo>
                      <a:pt x="61" y="298"/>
                    </a:lnTo>
                    <a:lnTo>
                      <a:pt x="61" y="297"/>
                    </a:lnTo>
                    <a:lnTo>
                      <a:pt x="61" y="296"/>
                    </a:lnTo>
                    <a:lnTo>
                      <a:pt x="62" y="296"/>
                    </a:lnTo>
                    <a:lnTo>
                      <a:pt x="62" y="294"/>
                    </a:lnTo>
                    <a:lnTo>
                      <a:pt x="62" y="293"/>
                    </a:lnTo>
                    <a:lnTo>
                      <a:pt x="62" y="292"/>
                    </a:lnTo>
                    <a:lnTo>
                      <a:pt x="62" y="290"/>
                    </a:lnTo>
                    <a:lnTo>
                      <a:pt x="64" y="290"/>
                    </a:lnTo>
                    <a:lnTo>
                      <a:pt x="65" y="289"/>
                    </a:lnTo>
                    <a:lnTo>
                      <a:pt x="65" y="288"/>
                    </a:lnTo>
                    <a:lnTo>
                      <a:pt x="65" y="286"/>
                    </a:lnTo>
                    <a:lnTo>
                      <a:pt x="66" y="286"/>
                    </a:lnTo>
                    <a:lnTo>
                      <a:pt x="66" y="285"/>
                    </a:lnTo>
                    <a:lnTo>
                      <a:pt x="65" y="285"/>
                    </a:lnTo>
                    <a:lnTo>
                      <a:pt x="65" y="284"/>
                    </a:lnTo>
                    <a:lnTo>
                      <a:pt x="64" y="284"/>
                    </a:lnTo>
                    <a:lnTo>
                      <a:pt x="62" y="284"/>
                    </a:lnTo>
                    <a:lnTo>
                      <a:pt x="61" y="284"/>
                    </a:lnTo>
                    <a:lnTo>
                      <a:pt x="60" y="284"/>
                    </a:lnTo>
                    <a:lnTo>
                      <a:pt x="60" y="282"/>
                    </a:lnTo>
                    <a:lnTo>
                      <a:pt x="58" y="282"/>
                    </a:lnTo>
                    <a:lnTo>
                      <a:pt x="57" y="284"/>
                    </a:lnTo>
                    <a:lnTo>
                      <a:pt x="57" y="282"/>
                    </a:lnTo>
                    <a:lnTo>
                      <a:pt x="56" y="282"/>
                    </a:lnTo>
                    <a:lnTo>
                      <a:pt x="55" y="284"/>
                    </a:lnTo>
                    <a:lnTo>
                      <a:pt x="53" y="284"/>
                    </a:lnTo>
                    <a:lnTo>
                      <a:pt x="52" y="284"/>
                    </a:lnTo>
                    <a:lnTo>
                      <a:pt x="53" y="284"/>
                    </a:lnTo>
                    <a:lnTo>
                      <a:pt x="52" y="282"/>
                    </a:lnTo>
                    <a:lnTo>
                      <a:pt x="51" y="282"/>
                    </a:lnTo>
                    <a:lnTo>
                      <a:pt x="49" y="279"/>
                    </a:lnTo>
                    <a:lnTo>
                      <a:pt x="49" y="280"/>
                    </a:lnTo>
                    <a:lnTo>
                      <a:pt x="48" y="280"/>
                    </a:lnTo>
                    <a:lnTo>
                      <a:pt x="47" y="281"/>
                    </a:lnTo>
                    <a:lnTo>
                      <a:pt x="45" y="281"/>
                    </a:lnTo>
                    <a:lnTo>
                      <a:pt x="45" y="282"/>
                    </a:lnTo>
                    <a:lnTo>
                      <a:pt x="43" y="282"/>
                    </a:lnTo>
                    <a:lnTo>
                      <a:pt x="41" y="282"/>
                    </a:lnTo>
                    <a:lnTo>
                      <a:pt x="40" y="282"/>
                    </a:lnTo>
                    <a:lnTo>
                      <a:pt x="40" y="281"/>
                    </a:lnTo>
                    <a:lnTo>
                      <a:pt x="39" y="281"/>
                    </a:lnTo>
                    <a:lnTo>
                      <a:pt x="39" y="280"/>
                    </a:lnTo>
                    <a:lnTo>
                      <a:pt x="38" y="280"/>
                    </a:lnTo>
                    <a:lnTo>
                      <a:pt x="38" y="279"/>
                    </a:lnTo>
                    <a:lnTo>
                      <a:pt x="38" y="277"/>
                    </a:lnTo>
                    <a:lnTo>
                      <a:pt x="36" y="277"/>
                    </a:lnTo>
                    <a:lnTo>
                      <a:pt x="38" y="277"/>
                    </a:lnTo>
                    <a:lnTo>
                      <a:pt x="38" y="276"/>
                    </a:lnTo>
                    <a:lnTo>
                      <a:pt x="39" y="276"/>
                    </a:lnTo>
                    <a:lnTo>
                      <a:pt x="39" y="275"/>
                    </a:lnTo>
                    <a:lnTo>
                      <a:pt x="39" y="273"/>
                    </a:lnTo>
                    <a:lnTo>
                      <a:pt x="40" y="273"/>
                    </a:lnTo>
                    <a:lnTo>
                      <a:pt x="40" y="272"/>
                    </a:lnTo>
                    <a:lnTo>
                      <a:pt x="39" y="272"/>
                    </a:lnTo>
                    <a:lnTo>
                      <a:pt x="39" y="271"/>
                    </a:lnTo>
                    <a:lnTo>
                      <a:pt x="38" y="271"/>
                    </a:lnTo>
                    <a:lnTo>
                      <a:pt x="38" y="269"/>
                    </a:lnTo>
                    <a:lnTo>
                      <a:pt x="36" y="269"/>
                    </a:lnTo>
                    <a:lnTo>
                      <a:pt x="36" y="268"/>
                    </a:lnTo>
                    <a:lnTo>
                      <a:pt x="35" y="268"/>
                    </a:lnTo>
                    <a:lnTo>
                      <a:pt x="35" y="269"/>
                    </a:lnTo>
                    <a:lnTo>
                      <a:pt x="34" y="269"/>
                    </a:lnTo>
                    <a:lnTo>
                      <a:pt x="32" y="268"/>
                    </a:lnTo>
                    <a:lnTo>
                      <a:pt x="31" y="268"/>
                    </a:lnTo>
                    <a:lnTo>
                      <a:pt x="30" y="268"/>
                    </a:lnTo>
                    <a:lnTo>
                      <a:pt x="28" y="268"/>
                    </a:lnTo>
                    <a:lnTo>
                      <a:pt x="28" y="269"/>
                    </a:lnTo>
                    <a:lnTo>
                      <a:pt x="27" y="269"/>
                    </a:lnTo>
                    <a:lnTo>
                      <a:pt x="26" y="269"/>
                    </a:lnTo>
                    <a:lnTo>
                      <a:pt x="24" y="269"/>
                    </a:lnTo>
                    <a:lnTo>
                      <a:pt x="24" y="271"/>
                    </a:lnTo>
                    <a:lnTo>
                      <a:pt x="24" y="272"/>
                    </a:lnTo>
                    <a:lnTo>
                      <a:pt x="23" y="272"/>
                    </a:lnTo>
                    <a:lnTo>
                      <a:pt x="22" y="272"/>
                    </a:lnTo>
                    <a:lnTo>
                      <a:pt x="22" y="273"/>
                    </a:lnTo>
                    <a:lnTo>
                      <a:pt x="21" y="273"/>
                    </a:lnTo>
                    <a:lnTo>
                      <a:pt x="21" y="275"/>
                    </a:lnTo>
                    <a:lnTo>
                      <a:pt x="19" y="275"/>
                    </a:lnTo>
                    <a:lnTo>
                      <a:pt x="18" y="276"/>
                    </a:lnTo>
                    <a:lnTo>
                      <a:pt x="17" y="276"/>
                    </a:lnTo>
                    <a:lnTo>
                      <a:pt x="15" y="276"/>
                    </a:lnTo>
                    <a:lnTo>
                      <a:pt x="14" y="276"/>
                    </a:lnTo>
                    <a:lnTo>
                      <a:pt x="14" y="275"/>
                    </a:lnTo>
                    <a:lnTo>
                      <a:pt x="13" y="275"/>
                    </a:lnTo>
                    <a:lnTo>
                      <a:pt x="11" y="275"/>
                    </a:lnTo>
                    <a:lnTo>
                      <a:pt x="13" y="275"/>
                    </a:lnTo>
                    <a:lnTo>
                      <a:pt x="13" y="273"/>
                    </a:lnTo>
                    <a:lnTo>
                      <a:pt x="11" y="273"/>
                    </a:lnTo>
                    <a:lnTo>
                      <a:pt x="13" y="273"/>
                    </a:lnTo>
                    <a:lnTo>
                      <a:pt x="13" y="272"/>
                    </a:lnTo>
                    <a:lnTo>
                      <a:pt x="11" y="272"/>
                    </a:lnTo>
                    <a:lnTo>
                      <a:pt x="13" y="272"/>
                    </a:lnTo>
                    <a:lnTo>
                      <a:pt x="13" y="271"/>
                    </a:lnTo>
                    <a:lnTo>
                      <a:pt x="14" y="269"/>
                    </a:lnTo>
                    <a:lnTo>
                      <a:pt x="14" y="271"/>
                    </a:lnTo>
                    <a:lnTo>
                      <a:pt x="15" y="271"/>
                    </a:lnTo>
                    <a:lnTo>
                      <a:pt x="15" y="269"/>
                    </a:lnTo>
                    <a:lnTo>
                      <a:pt x="14" y="269"/>
                    </a:lnTo>
                    <a:lnTo>
                      <a:pt x="14" y="268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5" y="268"/>
                    </a:lnTo>
                    <a:lnTo>
                      <a:pt x="17" y="268"/>
                    </a:lnTo>
                    <a:lnTo>
                      <a:pt x="17" y="269"/>
                    </a:lnTo>
                    <a:lnTo>
                      <a:pt x="18" y="269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5"/>
                    </a:lnTo>
                    <a:lnTo>
                      <a:pt x="18" y="264"/>
                    </a:lnTo>
                    <a:lnTo>
                      <a:pt x="19" y="264"/>
                    </a:lnTo>
                    <a:lnTo>
                      <a:pt x="18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21" y="264"/>
                    </a:lnTo>
                    <a:lnTo>
                      <a:pt x="21" y="263"/>
                    </a:lnTo>
                    <a:lnTo>
                      <a:pt x="22" y="263"/>
                    </a:lnTo>
                    <a:lnTo>
                      <a:pt x="22" y="264"/>
                    </a:lnTo>
                    <a:lnTo>
                      <a:pt x="22" y="263"/>
                    </a:lnTo>
                    <a:lnTo>
                      <a:pt x="22" y="262"/>
                    </a:lnTo>
                    <a:lnTo>
                      <a:pt x="22" y="260"/>
                    </a:lnTo>
                    <a:lnTo>
                      <a:pt x="21" y="260"/>
                    </a:lnTo>
                    <a:lnTo>
                      <a:pt x="21" y="259"/>
                    </a:lnTo>
                    <a:lnTo>
                      <a:pt x="22" y="259"/>
                    </a:lnTo>
                    <a:lnTo>
                      <a:pt x="22" y="260"/>
                    </a:lnTo>
                    <a:lnTo>
                      <a:pt x="22" y="259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4" y="256"/>
                    </a:lnTo>
                    <a:lnTo>
                      <a:pt x="26" y="256"/>
                    </a:lnTo>
                    <a:lnTo>
                      <a:pt x="26" y="255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6" y="254"/>
                    </a:lnTo>
                    <a:lnTo>
                      <a:pt x="26" y="252"/>
                    </a:lnTo>
                    <a:lnTo>
                      <a:pt x="27" y="252"/>
                    </a:lnTo>
                    <a:lnTo>
                      <a:pt x="28" y="252"/>
                    </a:lnTo>
                    <a:lnTo>
                      <a:pt x="30" y="252"/>
                    </a:lnTo>
                    <a:lnTo>
                      <a:pt x="30" y="251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2" y="250"/>
                    </a:lnTo>
                    <a:lnTo>
                      <a:pt x="34" y="250"/>
                    </a:lnTo>
                    <a:lnTo>
                      <a:pt x="34" y="248"/>
                    </a:lnTo>
                    <a:lnTo>
                      <a:pt x="34" y="250"/>
                    </a:lnTo>
                    <a:lnTo>
                      <a:pt x="35" y="248"/>
                    </a:lnTo>
                    <a:lnTo>
                      <a:pt x="34" y="248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9" y="246"/>
                    </a:lnTo>
                    <a:lnTo>
                      <a:pt x="39" y="245"/>
                    </a:lnTo>
                    <a:lnTo>
                      <a:pt x="39" y="243"/>
                    </a:lnTo>
                    <a:lnTo>
                      <a:pt x="40" y="243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38"/>
                    </a:lnTo>
                    <a:lnTo>
                      <a:pt x="41" y="238"/>
                    </a:lnTo>
                    <a:lnTo>
                      <a:pt x="43" y="238"/>
                    </a:lnTo>
                    <a:lnTo>
                      <a:pt x="43" y="237"/>
                    </a:lnTo>
                    <a:lnTo>
                      <a:pt x="44" y="237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7" y="235"/>
                    </a:lnTo>
                    <a:lnTo>
                      <a:pt x="48" y="234"/>
                    </a:lnTo>
                    <a:lnTo>
                      <a:pt x="49" y="234"/>
                    </a:lnTo>
                    <a:lnTo>
                      <a:pt x="51" y="234"/>
                    </a:lnTo>
                    <a:lnTo>
                      <a:pt x="52" y="234"/>
                    </a:lnTo>
                    <a:lnTo>
                      <a:pt x="53" y="234"/>
                    </a:lnTo>
                    <a:lnTo>
                      <a:pt x="55" y="234"/>
                    </a:lnTo>
                    <a:lnTo>
                      <a:pt x="55" y="233"/>
                    </a:lnTo>
                    <a:lnTo>
                      <a:pt x="56" y="233"/>
                    </a:lnTo>
                    <a:lnTo>
                      <a:pt x="56" y="231"/>
                    </a:lnTo>
                    <a:lnTo>
                      <a:pt x="57" y="231"/>
                    </a:lnTo>
                    <a:lnTo>
                      <a:pt x="57" y="230"/>
                    </a:lnTo>
                    <a:lnTo>
                      <a:pt x="58" y="230"/>
                    </a:lnTo>
                    <a:lnTo>
                      <a:pt x="58" y="229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61" y="228"/>
                    </a:lnTo>
                    <a:lnTo>
                      <a:pt x="62" y="228"/>
                    </a:lnTo>
                    <a:lnTo>
                      <a:pt x="62" y="226"/>
                    </a:lnTo>
                    <a:lnTo>
                      <a:pt x="64" y="226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6" y="224"/>
                    </a:lnTo>
                    <a:lnTo>
                      <a:pt x="66" y="222"/>
                    </a:lnTo>
                    <a:lnTo>
                      <a:pt x="68" y="222"/>
                    </a:lnTo>
                    <a:lnTo>
                      <a:pt x="69" y="221"/>
                    </a:lnTo>
                    <a:lnTo>
                      <a:pt x="69" y="220"/>
                    </a:lnTo>
                    <a:lnTo>
                      <a:pt x="70" y="220"/>
                    </a:lnTo>
                    <a:lnTo>
                      <a:pt x="70" y="218"/>
                    </a:lnTo>
                    <a:lnTo>
                      <a:pt x="69" y="218"/>
                    </a:lnTo>
                    <a:lnTo>
                      <a:pt x="70" y="218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3" y="214"/>
                    </a:lnTo>
                    <a:lnTo>
                      <a:pt x="73" y="213"/>
                    </a:lnTo>
                    <a:lnTo>
                      <a:pt x="74" y="213"/>
                    </a:lnTo>
                    <a:lnTo>
                      <a:pt x="75" y="213"/>
                    </a:lnTo>
                    <a:lnTo>
                      <a:pt x="75" y="212"/>
                    </a:lnTo>
                    <a:lnTo>
                      <a:pt x="77" y="212"/>
                    </a:lnTo>
                    <a:lnTo>
                      <a:pt x="78" y="212"/>
                    </a:lnTo>
                    <a:lnTo>
                      <a:pt x="78" y="211"/>
                    </a:lnTo>
                    <a:lnTo>
                      <a:pt x="79" y="211"/>
                    </a:lnTo>
                    <a:lnTo>
                      <a:pt x="81" y="211"/>
                    </a:lnTo>
                    <a:lnTo>
                      <a:pt x="81" y="209"/>
                    </a:lnTo>
                    <a:lnTo>
                      <a:pt x="81" y="208"/>
                    </a:lnTo>
                    <a:lnTo>
                      <a:pt x="81" y="207"/>
                    </a:lnTo>
                    <a:lnTo>
                      <a:pt x="82" y="207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6" y="204"/>
                    </a:lnTo>
                    <a:lnTo>
                      <a:pt x="87" y="204"/>
                    </a:lnTo>
                    <a:lnTo>
                      <a:pt x="89" y="204"/>
                    </a:lnTo>
                    <a:lnTo>
                      <a:pt x="90" y="203"/>
                    </a:lnTo>
                    <a:lnTo>
                      <a:pt x="90" y="201"/>
                    </a:lnTo>
                    <a:lnTo>
                      <a:pt x="91" y="203"/>
                    </a:lnTo>
                    <a:lnTo>
                      <a:pt x="91" y="201"/>
                    </a:lnTo>
                    <a:lnTo>
                      <a:pt x="91" y="203"/>
                    </a:lnTo>
                    <a:lnTo>
                      <a:pt x="93" y="203"/>
                    </a:lnTo>
                    <a:lnTo>
                      <a:pt x="94" y="203"/>
                    </a:lnTo>
                    <a:lnTo>
                      <a:pt x="93" y="203"/>
                    </a:lnTo>
                    <a:lnTo>
                      <a:pt x="93" y="204"/>
                    </a:lnTo>
                    <a:lnTo>
                      <a:pt x="91" y="204"/>
                    </a:lnTo>
                    <a:lnTo>
                      <a:pt x="91" y="205"/>
                    </a:lnTo>
                    <a:lnTo>
                      <a:pt x="91" y="207"/>
                    </a:lnTo>
                    <a:lnTo>
                      <a:pt x="91" y="208"/>
                    </a:lnTo>
                    <a:lnTo>
                      <a:pt x="93" y="208"/>
                    </a:lnTo>
                    <a:lnTo>
                      <a:pt x="94" y="208"/>
                    </a:lnTo>
                    <a:lnTo>
                      <a:pt x="95" y="207"/>
                    </a:lnTo>
                    <a:lnTo>
                      <a:pt x="96" y="205"/>
                    </a:lnTo>
                    <a:lnTo>
                      <a:pt x="96" y="204"/>
                    </a:lnTo>
                    <a:lnTo>
                      <a:pt x="98" y="204"/>
                    </a:lnTo>
                    <a:lnTo>
                      <a:pt x="98" y="203"/>
                    </a:lnTo>
                    <a:lnTo>
                      <a:pt x="99" y="203"/>
                    </a:lnTo>
                    <a:lnTo>
                      <a:pt x="100" y="203"/>
                    </a:lnTo>
                    <a:lnTo>
                      <a:pt x="100" y="201"/>
                    </a:lnTo>
                    <a:lnTo>
                      <a:pt x="102" y="201"/>
                    </a:lnTo>
                    <a:lnTo>
                      <a:pt x="103" y="201"/>
                    </a:lnTo>
                    <a:lnTo>
                      <a:pt x="103" y="200"/>
                    </a:lnTo>
                    <a:lnTo>
                      <a:pt x="104" y="200"/>
                    </a:lnTo>
                    <a:lnTo>
                      <a:pt x="106" y="200"/>
                    </a:lnTo>
                    <a:lnTo>
                      <a:pt x="107" y="200"/>
                    </a:lnTo>
                    <a:lnTo>
                      <a:pt x="107" y="201"/>
                    </a:lnTo>
                    <a:lnTo>
                      <a:pt x="107" y="203"/>
                    </a:lnTo>
                    <a:lnTo>
                      <a:pt x="108" y="204"/>
                    </a:lnTo>
                    <a:lnTo>
                      <a:pt x="108" y="205"/>
                    </a:lnTo>
                    <a:lnTo>
                      <a:pt x="108" y="207"/>
                    </a:lnTo>
                    <a:lnTo>
                      <a:pt x="107" y="207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0" y="208"/>
                    </a:lnTo>
                    <a:lnTo>
                      <a:pt x="111" y="209"/>
                    </a:lnTo>
                    <a:lnTo>
                      <a:pt x="112" y="211"/>
                    </a:lnTo>
                    <a:lnTo>
                      <a:pt x="112" y="212"/>
                    </a:lnTo>
                    <a:lnTo>
                      <a:pt x="112" y="213"/>
                    </a:lnTo>
                    <a:lnTo>
                      <a:pt x="113" y="213"/>
                    </a:lnTo>
                    <a:lnTo>
                      <a:pt x="115" y="213"/>
                    </a:lnTo>
                    <a:lnTo>
                      <a:pt x="116" y="213"/>
                    </a:lnTo>
                    <a:lnTo>
                      <a:pt x="117" y="213"/>
                    </a:lnTo>
                    <a:lnTo>
                      <a:pt x="117" y="212"/>
                    </a:lnTo>
                    <a:lnTo>
                      <a:pt x="119" y="213"/>
                    </a:lnTo>
                    <a:lnTo>
                      <a:pt x="119" y="212"/>
                    </a:lnTo>
                    <a:lnTo>
                      <a:pt x="120" y="212"/>
                    </a:lnTo>
                    <a:lnTo>
                      <a:pt x="121" y="212"/>
                    </a:lnTo>
                    <a:lnTo>
                      <a:pt x="121" y="211"/>
                    </a:lnTo>
                    <a:lnTo>
                      <a:pt x="121" y="209"/>
                    </a:lnTo>
                    <a:lnTo>
                      <a:pt x="123" y="209"/>
                    </a:lnTo>
                    <a:lnTo>
                      <a:pt x="123" y="208"/>
                    </a:lnTo>
                    <a:lnTo>
                      <a:pt x="123" y="207"/>
                    </a:lnTo>
                    <a:lnTo>
                      <a:pt x="124" y="207"/>
                    </a:lnTo>
                    <a:lnTo>
                      <a:pt x="125" y="205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8" y="205"/>
                    </a:lnTo>
                    <a:lnTo>
                      <a:pt x="128" y="204"/>
                    </a:lnTo>
                    <a:lnTo>
                      <a:pt x="129" y="204"/>
                    </a:lnTo>
                    <a:lnTo>
                      <a:pt x="129" y="203"/>
                    </a:lnTo>
                    <a:lnTo>
                      <a:pt x="130" y="203"/>
                    </a:lnTo>
                    <a:lnTo>
                      <a:pt x="132" y="203"/>
                    </a:lnTo>
                    <a:lnTo>
                      <a:pt x="132" y="201"/>
                    </a:lnTo>
                    <a:lnTo>
                      <a:pt x="133" y="201"/>
                    </a:lnTo>
                    <a:lnTo>
                      <a:pt x="133" y="200"/>
                    </a:lnTo>
                    <a:lnTo>
                      <a:pt x="133" y="201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6" y="200"/>
                    </a:lnTo>
                    <a:lnTo>
                      <a:pt x="137" y="200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40" y="200"/>
                    </a:lnTo>
                    <a:lnTo>
                      <a:pt x="140" y="201"/>
                    </a:lnTo>
                    <a:lnTo>
                      <a:pt x="140" y="200"/>
                    </a:lnTo>
                    <a:lnTo>
                      <a:pt x="141" y="200"/>
                    </a:lnTo>
                    <a:lnTo>
                      <a:pt x="142" y="200"/>
                    </a:lnTo>
                    <a:lnTo>
                      <a:pt x="142" y="199"/>
                    </a:lnTo>
                    <a:lnTo>
                      <a:pt x="144" y="199"/>
                    </a:lnTo>
                    <a:lnTo>
                      <a:pt x="144" y="197"/>
                    </a:lnTo>
                    <a:lnTo>
                      <a:pt x="145" y="197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7" y="196"/>
                    </a:lnTo>
                    <a:lnTo>
                      <a:pt x="147" y="195"/>
                    </a:lnTo>
                    <a:lnTo>
                      <a:pt x="147" y="193"/>
                    </a:lnTo>
                    <a:lnTo>
                      <a:pt x="149" y="193"/>
                    </a:lnTo>
                    <a:lnTo>
                      <a:pt x="149" y="192"/>
                    </a:lnTo>
                    <a:lnTo>
                      <a:pt x="150" y="192"/>
                    </a:lnTo>
                    <a:lnTo>
                      <a:pt x="150" y="191"/>
                    </a:lnTo>
                    <a:lnTo>
                      <a:pt x="151" y="191"/>
                    </a:lnTo>
                    <a:lnTo>
                      <a:pt x="151" y="190"/>
                    </a:lnTo>
                    <a:lnTo>
                      <a:pt x="153" y="190"/>
                    </a:lnTo>
                    <a:lnTo>
                      <a:pt x="153" y="188"/>
                    </a:lnTo>
                    <a:lnTo>
                      <a:pt x="154" y="188"/>
                    </a:lnTo>
                    <a:lnTo>
                      <a:pt x="155" y="188"/>
                    </a:lnTo>
                    <a:lnTo>
                      <a:pt x="155" y="187"/>
                    </a:lnTo>
                    <a:lnTo>
                      <a:pt x="157" y="187"/>
                    </a:lnTo>
                    <a:lnTo>
                      <a:pt x="158" y="187"/>
                    </a:lnTo>
                    <a:lnTo>
                      <a:pt x="159" y="187"/>
                    </a:lnTo>
                    <a:lnTo>
                      <a:pt x="159" y="186"/>
                    </a:lnTo>
                    <a:lnTo>
                      <a:pt x="161" y="186"/>
                    </a:lnTo>
                    <a:lnTo>
                      <a:pt x="162" y="186"/>
                    </a:lnTo>
                    <a:lnTo>
                      <a:pt x="163" y="184"/>
                    </a:lnTo>
                    <a:lnTo>
                      <a:pt x="165" y="184"/>
                    </a:lnTo>
                    <a:lnTo>
                      <a:pt x="166" y="184"/>
                    </a:lnTo>
                    <a:lnTo>
                      <a:pt x="166" y="183"/>
                    </a:lnTo>
                    <a:lnTo>
                      <a:pt x="167" y="183"/>
                    </a:lnTo>
                    <a:lnTo>
                      <a:pt x="167" y="184"/>
                    </a:lnTo>
                    <a:lnTo>
                      <a:pt x="168" y="184"/>
                    </a:lnTo>
                    <a:lnTo>
                      <a:pt x="170" y="184"/>
                    </a:lnTo>
                    <a:lnTo>
                      <a:pt x="171" y="184"/>
                    </a:lnTo>
                    <a:lnTo>
                      <a:pt x="172" y="182"/>
                    </a:lnTo>
                    <a:lnTo>
                      <a:pt x="174" y="178"/>
                    </a:lnTo>
                    <a:lnTo>
                      <a:pt x="176" y="173"/>
                    </a:lnTo>
                    <a:lnTo>
                      <a:pt x="176" y="171"/>
                    </a:lnTo>
                    <a:lnTo>
                      <a:pt x="178" y="170"/>
                    </a:lnTo>
                    <a:lnTo>
                      <a:pt x="178" y="166"/>
                    </a:lnTo>
                    <a:lnTo>
                      <a:pt x="178" y="162"/>
                    </a:lnTo>
                    <a:lnTo>
                      <a:pt x="178" y="156"/>
                    </a:lnTo>
                    <a:lnTo>
                      <a:pt x="178" y="153"/>
                    </a:lnTo>
                    <a:lnTo>
                      <a:pt x="184" y="152"/>
                    </a:lnTo>
                    <a:lnTo>
                      <a:pt x="200" y="144"/>
                    </a:lnTo>
                    <a:lnTo>
                      <a:pt x="201" y="141"/>
                    </a:lnTo>
                    <a:lnTo>
                      <a:pt x="201" y="140"/>
                    </a:lnTo>
                    <a:lnTo>
                      <a:pt x="202" y="140"/>
                    </a:lnTo>
                    <a:lnTo>
                      <a:pt x="202" y="139"/>
                    </a:lnTo>
                    <a:lnTo>
                      <a:pt x="204" y="139"/>
                    </a:lnTo>
                    <a:lnTo>
                      <a:pt x="204" y="137"/>
                    </a:lnTo>
                    <a:lnTo>
                      <a:pt x="204" y="136"/>
                    </a:lnTo>
                    <a:lnTo>
                      <a:pt x="205" y="136"/>
                    </a:lnTo>
                    <a:lnTo>
                      <a:pt x="205" y="135"/>
                    </a:lnTo>
                    <a:lnTo>
                      <a:pt x="206" y="135"/>
                    </a:lnTo>
                    <a:lnTo>
                      <a:pt x="206" y="133"/>
                    </a:lnTo>
                    <a:lnTo>
                      <a:pt x="208" y="133"/>
                    </a:lnTo>
                    <a:lnTo>
                      <a:pt x="209" y="133"/>
                    </a:lnTo>
                    <a:lnTo>
                      <a:pt x="209" y="132"/>
                    </a:lnTo>
                    <a:lnTo>
                      <a:pt x="209" y="133"/>
                    </a:lnTo>
                    <a:lnTo>
                      <a:pt x="210" y="132"/>
                    </a:lnTo>
                    <a:lnTo>
                      <a:pt x="210" y="131"/>
                    </a:lnTo>
                    <a:lnTo>
                      <a:pt x="212" y="131"/>
                    </a:lnTo>
                    <a:lnTo>
                      <a:pt x="212" y="129"/>
                    </a:lnTo>
                    <a:lnTo>
                      <a:pt x="213" y="129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4" y="127"/>
                    </a:lnTo>
                    <a:lnTo>
                      <a:pt x="214" y="125"/>
                    </a:lnTo>
                    <a:lnTo>
                      <a:pt x="213" y="125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0" y="124"/>
                    </a:lnTo>
                    <a:lnTo>
                      <a:pt x="210" y="123"/>
                    </a:lnTo>
                    <a:lnTo>
                      <a:pt x="210" y="121"/>
                    </a:lnTo>
                    <a:lnTo>
                      <a:pt x="209" y="121"/>
                    </a:lnTo>
                    <a:lnTo>
                      <a:pt x="209" y="120"/>
                    </a:lnTo>
                    <a:lnTo>
                      <a:pt x="208" y="120"/>
                    </a:lnTo>
                    <a:lnTo>
                      <a:pt x="208" y="119"/>
                    </a:lnTo>
                    <a:lnTo>
                      <a:pt x="206" y="119"/>
                    </a:lnTo>
                    <a:lnTo>
                      <a:pt x="205" y="119"/>
                    </a:lnTo>
                    <a:lnTo>
                      <a:pt x="204" y="119"/>
                    </a:lnTo>
                    <a:lnTo>
                      <a:pt x="202" y="119"/>
                    </a:lnTo>
                    <a:lnTo>
                      <a:pt x="201" y="119"/>
                    </a:lnTo>
                    <a:lnTo>
                      <a:pt x="200" y="119"/>
                    </a:lnTo>
                    <a:lnTo>
                      <a:pt x="200" y="120"/>
                    </a:lnTo>
                    <a:lnTo>
                      <a:pt x="199" y="120"/>
                    </a:lnTo>
                    <a:lnTo>
                      <a:pt x="199" y="121"/>
                    </a:lnTo>
                    <a:lnTo>
                      <a:pt x="197" y="121"/>
                    </a:lnTo>
                    <a:lnTo>
                      <a:pt x="196" y="121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3" y="123"/>
                    </a:lnTo>
                    <a:lnTo>
                      <a:pt x="192" y="123"/>
                    </a:lnTo>
                    <a:lnTo>
                      <a:pt x="191" y="124"/>
                    </a:lnTo>
                    <a:lnTo>
                      <a:pt x="189" y="124"/>
                    </a:lnTo>
                    <a:lnTo>
                      <a:pt x="189" y="125"/>
                    </a:lnTo>
                    <a:lnTo>
                      <a:pt x="188" y="125"/>
                    </a:lnTo>
                    <a:lnTo>
                      <a:pt x="187" y="125"/>
                    </a:lnTo>
                    <a:lnTo>
                      <a:pt x="187" y="127"/>
                    </a:lnTo>
                    <a:lnTo>
                      <a:pt x="185" y="127"/>
                    </a:lnTo>
                    <a:lnTo>
                      <a:pt x="184" y="127"/>
                    </a:lnTo>
                    <a:lnTo>
                      <a:pt x="183" y="125"/>
                    </a:lnTo>
                    <a:lnTo>
                      <a:pt x="182" y="124"/>
                    </a:lnTo>
                    <a:lnTo>
                      <a:pt x="180" y="124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8" y="123"/>
                    </a:lnTo>
                    <a:lnTo>
                      <a:pt x="176" y="123"/>
                    </a:lnTo>
                    <a:lnTo>
                      <a:pt x="175" y="123"/>
                    </a:lnTo>
                    <a:lnTo>
                      <a:pt x="174" y="123"/>
                    </a:lnTo>
                    <a:lnTo>
                      <a:pt x="172" y="124"/>
                    </a:lnTo>
                    <a:lnTo>
                      <a:pt x="170" y="123"/>
                    </a:lnTo>
                    <a:lnTo>
                      <a:pt x="170" y="120"/>
                    </a:lnTo>
                    <a:lnTo>
                      <a:pt x="168" y="118"/>
                    </a:lnTo>
                    <a:lnTo>
                      <a:pt x="168" y="116"/>
                    </a:lnTo>
                    <a:lnTo>
                      <a:pt x="168" y="115"/>
                    </a:lnTo>
                    <a:lnTo>
                      <a:pt x="167" y="114"/>
                    </a:lnTo>
                    <a:lnTo>
                      <a:pt x="167" y="112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3" y="112"/>
                    </a:lnTo>
                    <a:lnTo>
                      <a:pt x="162" y="112"/>
                    </a:lnTo>
                    <a:lnTo>
                      <a:pt x="161" y="112"/>
                    </a:lnTo>
                    <a:lnTo>
                      <a:pt x="161" y="111"/>
                    </a:lnTo>
                    <a:lnTo>
                      <a:pt x="159" y="111"/>
                    </a:lnTo>
                    <a:lnTo>
                      <a:pt x="157" y="106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4" y="104"/>
                    </a:lnTo>
                    <a:lnTo>
                      <a:pt x="153" y="104"/>
                    </a:lnTo>
                    <a:lnTo>
                      <a:pt x="151" y="104"/>
                    </a:lnTo>
                    <a:lnTo>
                      <a:pt x="150" y="106"/>
                    </a:lnTo>
                    <a:lnTo>
                      <a:pt x="149" y="106"/>
                    </a:lnTo>
                    <a:lnTo>
                      <a:pt x="147" y="106"/>
                    </a:lnTo>
                    <a:lnTo>
                      <a:pt x="147" y="107"/>
                    </a:lnTo>
                    <a:lnTo>
                      <a:pt x="147" y="106"/>
                    </a:lnTo>
                    <a:lnTo>
                      <a:pt x="146" y="106"/>
                    </a:lnTo>
                    <a:lnTo>
                      <a:pt x="146" y="107"/>
                    </a:lnTo>
                    <a:lnTo>
                      <a:pt x="145" y="107"/>
                    </a:lnTo>
                    <a:lnTo>
                      <a:pt x="144" y="107"/>
                    </a:lnTo>
                    <a:lnTo>
                      <a:pt x="142" y="107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0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6" y="107"/>
                    </a:lnTo>
                    <a:lnTo>
                      <a:pt x="134" y="107"/>
                    </a:lnTo>
                    <a:lnTo>
                      <a:pt x="134" y="106"/>
                    </a:lnTo>
                    <a:lnTo>
                      <a:pt x="134" y="104"/>
                    </a:lnTo>
                    <a:lnTo>
                      <a:pt x="133" y="104"/>
                    </a:lnTo>
                    <a:lnTo>
                      <a:pt x="132" y="104"/>
                    </a:lnTo>
                    <a:lnTo>
                      <a:pt x="130" y="104"/>
                    </a:lnTo>
                    <a:lnTo>
                      <a:pt x="129" y="103"/>
                    </a:lnTo>
                    <a:lnTo>
                      <a:pt x="128" y="103"/>
                    </a:lnTo>
                    <a:lnTo>
                      <a:pt x="128" y="102"/>
                    </a:lnTo>
                    <a:lnTo>
                      <a:pt x="125" y="99"/>
                    </a:lnTo>
                    <a:lnTo>
                      <a:pt x="124" y="97"/>
                    </a:lnTo>
                    <a:lnTo>
                      <a:pt x="123" y="97"/>
                    </a:lnTo>
                    <a:lnTo>
                      <a:pt x="121" y="95"/>
                    </a:lnTo>
                    <a:lnTo>
                      <a:pt x="121" y="94"/>
                    </a:lnTo>
                    <a:lnTo>
                      <a:pt x="120" y="91"/>
                    </a:lnTo>
                    <a:lnTo>
                      <a:pt x="117" y="89"/>
                    </a:lnTo>
                    <a:lnTo>
                      <a:pt x="116" y="87"/>
                    </a:lnTo>
                    <a:lnTo>
                      <a:pt x="115" y="86"/>
                    </a:lnTo>
                    <a:lnTo>
                      <a:pt x="113" y="85"/>
                    </a:lnTo>
                    <a:lnTo>
                      <a:pt x="111" y="82"/>
                    </a:lnTo>
                    <a:lnTo>
                      <a:pt x="108" y="80"/>
                    </a:lnTo>
                    <a:lnTo>
                      <a:pt x="108" y="78"/>
                    </a:lnTo>
                    <a:lnTo>
                      <a:pt x="108" y="77"/>
                    </a:lnTo>
                    <a:lnTo>
                      <a:pt x="107" y="77"/>
                    </a:lnTo>
                    <a:lnTo>
                      <a:pt x="107" y="76"/>
                    </a:lnTo>
                    <a:lnTo>
                      <a:pt x="107" y="74"/>
                    </a:lnTo>
                    <a:lnTo>
                      <a:pt x="107" y="73"/>
                    </a:lnTo>
                    <a:lnTo>
                      <a:pt x="108" y="72"/>
                    </a:lnTo>
                    <a:lnTo>
                      <a:pt x="110" y="72"/>
                    </a:lnTo>
                    <a:lnTo>
                      <a:pt x="110" y="70"/>
                    </a:lnTo>
                    <a:lnTo>
                      <a:pt x="111" y="70"/>
                    </a:lnTo>
                    <a:lnTo>
                      <a:pt x="111" y="69"/>
                    </a:lnTo>
                    <a:lnTo>
                      <a:pt x="111" y="68"/>
                    </a:lnTo>
                    <a:lnTo>
                      <a:pt x="112" y="68"/>
                    </a:lnTo>
                    <a:lnTo>
                      <a:pt x="111" y="67"/>
                    </a:lnTo>
                    <a:lnTo>
                      <a:pt x="111" y="65"/>
                    </a:lnTo>
                    <a:lnTo>
                      <a:pt x="112" y="65"/>
                    </a:lnTo>
                    <a:lnTo>
                      <a:pt x="113" y="65"/>
                    </a:lnTo>
                    <a:lnTo>
                      <a:pt x="113" y="64"/>
                    </a:lnTo>
                    <a:lnTo>
                      <a:pt x="113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6" y="61"/>
                    </a:lnTo>
                    <a:lnTo>
                      <a:pt x="116" y="60"/>
                    </a:lnTo>
                    <a:lnTo>
                      <a:pt x="116" y="59"/>
                    </a:lnTo>
                    <a:lnTo>
                      <a:pt x="116" y="57"/>
                    </a:lnTo>
                    <a:lnTo>
                      <a:pt x="116" y="56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9" y="55"/>
                    </a:lnTo>
                    <a:lnTo>
                      <a:pt x="120" y="55"/>
                    </a:lnTo>
                    <a:lnTo>
                      <a:pt x="120" y="56"/>
                    </a:lnTo>
                    <a:lnTo>
                      <a:pt x="121" y="56"/>
                    </a:lnTo>
                    <a:lnTo>
                      <a:pt x="123" y="56"/>
                    </a:lnTo>
                    <a:lnTo>
                      <a:pt x="124" y="56"/>
                    </a:lnTo>
                    <a:lnTo>
                      <a:pt x="125" y="56"/>
                    </a:lnTo>
                    <a:lnTo>
                      <a:pt x="125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9" y="57"/>
                    </a:lnTo>
                    <a:lnTo>
                      <a:pt x="130" y="57"/>
                    </a:lnTo>
                    <a:lnTo>
                      <a:pt x="132" y="57"/>
                    </a:lnTo>
                    <a:lnTo>
                      <a:pt x="133" y="57"/>
                    </a:lnTo>
                    <a:lnTo>
                      <a:pt x="134" y="57"/>
                    </a:lnTo>
                    <a:lnTo>
                      <a:pt x="134" y="59"/>
                    </a:lnTo>
                    <a:lnTo>
                      <a:pt x="134" y="57"/>
                    </a:lnTo>
                    <a:lnTo>
                      <a:pt x="136" y="57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1" y="57"/>
                    </a:lnTo>
                    <a:lnTo>
                      <a:pt x="142" y="57"/>
                    </a:lnTo>
                    <a:lnTo>
                      <a:pt x="142" y="59"/>
                    </a:lnTo>
                    <a:lnTo>
                      <a:pt x="144" y="59"/>
                    </a:lnTo>
                    <a:lnTo>
                      <a:pt x="144" y="60"/>
                    </a:lnTo>
                    <a:lnTo>
                      <a:pt x="145" y="60"/>
                    </a:lnTo>
                    <a:lnTo>
                      <a:pt x="145" y="61"/>
                    </a:lnTo>
                    <a:lnTo>
                      <a:pt x="146" y="63"/>
                    </a:lnTo>
                    <a:lnTo>
                      <a:pt x="146" y="64"/>
                    </a:lnTo>
                    <a:lnTo>
                      <a:pt x="146" y="65"/>
                    </a:lnTo>
                    <a:lnTo>
                      <a:pt x="147" y="65"/>
                    </a:lnTo>
                    <a:lnTo>
                      <a:pt x="147" y="67"/>
                    </a:lnTo>
                    <a:lnTo>
                      <a:pt x="147" y="68"/>
                    </a:lnTo>
                    <a:lnTo>
                      <a:pt x="149" y="68"/>
                    </a:lnTo>
                    <a:lnTo>
                      <a:pt x="149" y="69"/>
                    </a:lnTo>
                    <a:lnTo>
                      <a:pt x="150" y="69"/>
                    </a:lnTo>
                    <a:lnTo>
                      <a:pt x="151" y="69"/>
                    </a:lnTo>
                    <a:lnTo>
                      <a:pt x="153" y="69"/>
                    </a:lnTo>
                    <a:lnTo>
                      <a:pt x="154" y="69"/>
                    </a:lnTo>
                    <a:lnTo>
                      <a:pt x="155" y="69"/>
                    </a:lnTo>
                    <a:lnTo>
                      <a:pt x="155" y="70"/>
                    </a:lnTo>
                    <a:lnTo>
                      <a:pt x="157" y="70"/>
                    </a:lnTo>
                    <a:lnTo>
                      <a:pt x="158" y="70"/>
                    </a:lnTo>
                    <a:lnTo>
                      <a:pt x="159" y="70"/>
                    </a:lnTo>
                    <a:lnTo>
                      <a:pt x="161" y="70"/>
                    </a:lnTo>
                    <a:lnTo>
                      <a:pt x="161" y="72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3" y="73"/>
                    </a:lnTo>
                    <a:lnTo>
                      <a:pt x="165" y="73"/>
                    </a:lnTo>
                    <a:lnTo>
                      <a:pt x="165" y="72"/>
                    </a:lnTo>
                    <a:lnTo>
                      <a:pt x="166" y="72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7" y="74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70" y="72"/>
                    </a:lnTo>
                    <a:lnTo>
                      <a:pt x="170" y="70"/>
                    </a:lnTo>
                    <a:lnTo>
                      <a:pt x="171" y="70"/>
                    </a:lnTo>
                    <a:lnTo>
                      <a:pt x="172" y="70"/>
                    </a:lnTo>
                    <a:lnTo>
                      <a:pt x="172" y="69"/>
                    </a:lnTo>
                    <a:lnTo>
                      <a:pt x="172" y="68"/>
                    </a:lnTo>
                    <a:lnTo>
                      <a:pt x="174" y="68"/>
                    </a:lnTo>
                    <a:lnTo>
                      <a:pt x="174" y="67"/>
                    </a:lnTo>
                    <a:lnTo>
                      <a:pt x="175" y="65"/>
                    </a:lnTo>
                    <a:lnTo>
                      <a:pt x="176" y="65"/>
                    </a:lnTo>
                    <a:lnTo>
                      <a:pt x="178" y="65"/>
                    </a:lnTo>
                    <a:lnTo>
                      <a:pt x="178" y="64"/>
                    </a:lnTo>
                    <a:lnTo>
                      <a:pt x="179" y="64"/>
                    </a:lnTo>
                    <a:lnTo>
                      <a:pt x="179" y="63"/>
                    </a:lnTo>
                    <a:lnTo>
                      <a:pt x="180" y="63"/>
                    </a:lnTo>
                    <a:lnTo>
                      <a:pt x="180" y="61"/>
                    </a:lnTo>
                    <a:lnTo>
                      <a:pt x="180" y="63"/>
                    </a:lnTo>
                    <a:lnTo>
                      <a:pt x="182" y="63"/>
                    </a:lnTo>
                    <a:lnTo>
                      <a:pt x="183" y="63"/>
                    </a:lnTo>
                    <a:lnTo>
                      <a:pt x="183" y="64"/>
                    </a:lnTo>
                    <a:lnTo>
                      <a:pt x="184" y="64"/>
                    </a:lnTo>
                    <a:lnTo>
                      <a:pt x="185" y="64"/>
                    </a:lnTo>
                    <a:lnTo>
                      <a:pt x="187" y="64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89" y="67"/>
                    </a:lnTo>
                    <a:lnTo>
                      <a:pt x="191" y="65"/>
                    </a:lnTo>
                    <a:lnTo>
                      <a:pt x="192" y="64"/>
                    </a:lnTo>
                    <a:lnTo>
                      <a:pt x="192" y="63"/>
                    </a:lnTo>
                    <a:lnTo>
                      <a:pt x="193" y="63"/>
                    </a:lnTo>
                    <a:lnTo>
                      <a:pt x="195" y="61"/>
                    </a:lnTo>
                    <a:lnTo>
                      <a:pt x="196" y="60"/>
                    </a:lnTo>
                    <a:lnTo>
                      <a:pt x="196" y="59"/>
                    </a:lnTo>
                    <a:lnTo>
                      <a:pt x="197" y="57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200" y="55"/>
                    </a:lnTo>
                    <a:lnTo>
                      <a:pt x="200" y="53"/>
                    </a:lnTo>
                    <a:lnTo>
                      <a:pt x="200" y="52"/>
                    </a:lnTo>
                    <a:lnTo>
                      <a:pt x="200" y="51"/>
                    </a:lnTo>
                    <a:lnTo>
                      <a:pt x="201" y="51"/>
                    </a:lnTo>
                    <a:lnTo>
                      <a:pt x="200" y="49"/>
                    </a:lnTo>
                    <a:lnTo>
                      <a:pt x="201" y="49"/>
                    </a:lnTo>
                    <a:lnTo>
                      <a:pt x="201" y="51"/>
                    </a:lnTo>
                    <a:lnTo>
                      <a:pt x="201" y="52"/>
                    </a:lnTo>
                    <a:lnTo>
                      <a:pt x="201" y="53"/>
                    </a:lnTo>
                    <a:lnTo>
                      <a:pt x="204" y="56"/>
                    </a:lnTo>
                    <a:lnTo>
                      <a:pt x="206" y="55"/>
                    </a:lnTo>
                    <a:lnTo>
                      <a:pt x="208" y="53"/>
                    </a:lnTo>
                    <a:lnTo>
                      <a:pt x="209" y="52"/>
                    </a:lnTo>
                    <a:lnTo>
                      <a:pt x="210" y="52"/>
                    </a:lnTo>
                    <a:lnTo>
                      <a:pt x="212" y="52"/>
                    </a:lnTo>
                    <a:lnTo>
                      <a:pt x="210" y="57"/>
                    </a:lnTo>
                    <a:lnTo>
                      <a:pt x="210" y="68"/>
                    </a:lnTo>
                    <a:lnTo>
                      <a:pt x="213" y="78"/>
                    </a:lnTo>
                    <a:lnTo>
                      <a:pt x="214" y="80"/>
                    </a:lnTo>
                    <a:lnTo>
                      <a:pt x="214" y="81"/>
                    </a:lnTo>
                    <a:lnTo>
                      <a:pt x="217" y="86"/>
                    </a:lnTo>
                    <a:lnTo>
                      <a:pt x="219" y="90"/>
                    </a:lnTo>
                    <a:lnTo>
                      <a:pt x="219" y="91"/>
                    </a:lnTo>
                    <a:lnTo>
                      <a:pt x="221" y="91"/>
                    </a:lnTo>
                    <a:lnTo>
                      <a:pt x="221" y="93"/>
                    </a:lnTo>
                    <a:lnTo>
                      <a:pt x="221" y="94"/>
                    </a:lnTo>
                    <a:lnTo>
                      <a:pt x="226" y="94"/>
                    </a:lnTo>
                    <a:lnTo>
                      <a:pt x="226" y="95"/>
                    </a:lnTo>
                    <a:lnTo>
                      <a:pt x="226" y="94"/>
                    </a:lnTo>
                    <a:lnTo>
                      <a:pt x="227" y="94"/>
                    </a:lnTo>
                    <a:lnTo>
                      <a:pt x="229" y="94"/>
                    </a:lnTo>
                    <a:lnTo>
                      <a:pt x="230" y="94"/>
                    </a:lnTo>
                    <a:lnTo>
                      <a:pt x="231" y="94"/>
                    </a:lnTo>
                    <a:lnTo>
                      <a:pt x="233" y="94"/>
                    </a:lnTo>
                    <a:lnTo>
                      <a:pt x="233" y="95"/>
                    </a:lnTo>
                    <a:lnTo>
                      <a:pt x="234" y="97"/>
                    </a:lnTo>
                    <a:lnTo>
                      <a:pt x="234" y="98"/>
                    </a:lnTo>
                    <a:lnTo>
                      <a:pt x="234" y="99"/>
                    </a:lnTo>
                    <a:lnTo>
                      <a:pt x="235" y="99"/>
                    </a:lnTo>
                    <a:lnTo>
                      <a:pt x="235" y="101"/>
                    </a:lnTo>
                    <a:lnTo>
                      <a:pt x="235" y="102"/>
                    </a:lnTo>
                    <a:lnTo>
                      <a:pt x="237" y="102"/>
                    </a:lnTo>
                    <a:lnTo>
                      <a:pt x="237" y="103"/>
                    </a:lnTo>
                    <a:lnTo>
                      <a:pt x="238" y="103"/>
                    </a:lnTo>
                    <a:lnTo>
                      <a:pt x="239" y="103"/>
                    </a:lnTo>
                    <a:lnTo>
                      <a:pt x="240" y="103"/>
                    </a:lnTo>
                    <a:lnTo>
                      <a:pt x="240" y="104"/>
                    </a:lnTo>
                    <a:lnTo>
                      <a:pt x="242" y="104"/>
                    </a:lnTo>
                    <a:lnTo>
                      <a:pt x="243" y="104"/>
                    </a:lnTo>
                    <a:lnTo>
                      <a:pt x="243" y="103"/>
                    </a:lnTo>
                    <a:lnTo>
                      <a:pt x="243" y="104"/>
                    </a:lnTo>
                    <a:lnTo>
                      <a:pt x="244" y="104"/>
                    </a:lnTo>
                    <a:lnTo>
                      <a:pt x="246" y="104"/>
                    </a:lnTo>
                    <a:lnTo>
                      <a:pt x="246" y="106"/>
                    </a:lnTo>
                    <a:lnTo>
                      <a:pt x="247" y="106"/>
                    </a:lnTo>
                    <a:lnTo>
                      <a:pt x="247" y="107"/>
                    </a:lnTo>
                    <a:lnTo>
                      <a:pt x="248" y="107"/>
                    </a:lnTo>
                    <a:lnTo>
                      <a:pt x="248" y="106"/>
                    </a:lnTo>
                    <a:lnTo>
                      <a:pt x="248" y="104"/>
                    </a:lnTo>
                    <a:lnTo>
                      <a:pt x="250" y="104"/>
                    </a:lnTo>
                    <a:lnTo>
                      <a:pt x="250" y="106"/>
                    </a:lnTo>
                    <a:lnTo>
                      <a:pt x="251" y="106"/>
                    </a:lnTo>
                    <a:lnTo>
                      <a:pt x="252" y="106"/>
                    </a:lnTo>
                    <a:lnTo>
                      <a:pt x="252" y="104"/>
                    </a:lnTo>
                    <a:lnTo>
                      <a:pt x="254" y="104"/>
                    </a:lnTo>
                    <a:lnTo>
                      <a:pt x="254" y="103"/>
                    </a:lnTo>
                    <a:lnTo>
                      <a:pt x="255" y="103"/>
                    </a:lnTo>
                    <a:lnTo>
                      <a:pt x="256" y="103"/>
                    </a:lnTo>
                    <a:lnTo>
                      <a:pt x="257" y="103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4" y="103"/>
                    </a:lnTo>
                    <a:lnTo>
                      <a:pt x="265" y="103"/>
                    </a:lnTo>
                    <a:lnTo>
                      <a:pt x="265" y="102"/>
                    </a:lnTo>
                    <a:lnTo>
                      <a:pt x="265" y="103"/>
                    </a:lnTo>
                    <a:lnTo>
                      <a:pt x="265" y="104"/>
                    </a:lnTo>
                    <a:lnTo>
                      <a:pt x="267" y="104"/>
                    </a:lnTo>
                    <a:lnTo>
                      <a:pt x="268" y="104"/>
                    </a:lnTo>
                    <a:lnTo>
                      <a:pt x="269" y="104"/>
                    </a:lnTo>
                    <a:lnTo>
                      <a:pt x="271" y="104"/>
                    </a:lnTo>
                    <a:lnTo>
                      <a:pt x="272" y="104"/>
                    </a:lnTo>
                    <a:lnTo>
                      <a:pt x="273" y="104"/>
                    </a:lnTo>
                    <a:lnTo>
                      <a:pt x="273" y="106"/>
                    </a:lnTo>
                    <a:lnTo>
                      <a:pt x="274" y="106"/>
                    </a:lnTo>
                    <a:lnTo>
                      <a:pt x="274" y="104"/>
                    </a:lnTo>
                    <a:lnTo>
                      <a:pt x="276" y="104"/>
                    </a:lnTo>
                    <a:lnTo>
                      <a:pt x="276" y="103"/>
                    </a:lnTo>
                    <a:lnTo>
                      <a:pt x="277" y="103"/>
                    </a:lnTo>
                    <a:lnTo>
                      <a:pt x="278" y="102"/>
                    </a:lnTo>
                    <a:lnTo>
                      <a:pt x="277" y="102"/>
                    </a:lnTo>
                    <a:lnTo>
                      <a:pt x="277" y="101"/>
                    </a:lnTo>
                    <a:lnTo>
                      <a:pt x="278" y="101"/>
                    </a:lnTo>
                    <a:lnTo>
                      <a:pt x="278" y="99"/>
                    </a:lnTo>
                    <a:lnTo>
                      <a:pt x="278" y="98"/>
                    </a:lnTo>
                    <a:lnTo>
                      <a:pt x="280" y="98"/>
                    </a:lnTo>
                    <a:lnTo>
                      <a:pt x="281" y="98"/>
                    </a:lnTo>
                    <a:lnTo>
                      <a:pt x="282" y="98"/>
                    </a:lnTo>
                    <a:lnTo>
                      <a:pt x="284" y="98"/>
                    </a:lnTo>
                    <a:lnTo>
                      <a:pt x="284" y="97"/>
                    </a:lnTo>
                    <a:lnTo>
                      <a:pt x="284" y="95"/>
                    </a:lnTo>
                    <a:lnTo>
                      <a:pt x="285" y="95"/>
                    </a:lnTo>
                    <a:lnTo>
                      <a:pt x="285" y="94"/>
                    </a:lnTo>
                    <a:lnTo>
                      <a:pt x="286" y="94"/>
                    </a:lnTo>
                    <a:lnTo>
                      <a:pt x="286" y="93"/>
                    </a:lnTo>
                    <a:lnTo>
                      <a:pt x="288" y="93"/>
                    </a:lnTo>
                    <a:lnTo>
                      <a:pt x="288" y="91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0" y="90"/>
                    </a:lnTo>
                    <a:lnTo>
                      <a:pt x="290" y="89"/>
                    </a:lnTo>
                    <a:lnTo>
                      <a:pt x="291" y="89"/>
                    </a:lnTo>
                    <a:lnTo>
                      <a:pt x="291" y="87"/>
                    </a:lnTo>
                    <a:lnTo>
                      <a:pt x="291" y="86"/>
                    </a:lnTo>
                    <a:lnTo>
                      <a:pt x="293" y="86"/>
                    </a:lnTo>
                    <a:lnTo>
                      <a:pt x="293" y="85"/>
                    </a:lnTo>
                    <a:lnTo>
                      <a:pt x="294" y="85"/>
                    </a:lnTo>
                    <a:lnTo>
                      <a:pt x="294" y="84"/>
                    </a:lnTo>
                    <a:lnTo>
                      <a:pt x="295" y="82"/>
                    </a:lnTo>
                    <a:lnTo>
                      <a:pt x="294" y="82"/>
                    </a:lnTo>
                    <a:lnTo>
                      <a:pt x="295" y="82"/>
                    </a:lnTo>
                    <a:lnTo>
                      <a:pt x="295" y="81"/>
                    </a:lnTo>
                    <a:lnTo>
                      <a:pt x="297" y="81"/>
                    </a:lnTo>
                    <a:lnTo>
                      <a:pt x="297" y="80"/>
                    </a:lnTo>
                    <a:lnTo>
                      <a:pt x="298" y="80"/>
                    </a:lnTo>
                    <a:lnTo>
                      <a:pt x="298" y="78"/>
                    </a:lnTo>
                    <a:lnTo>
                      <a:pt x="298" y="77"/>
                    </a:lnTo>
                    <a:lnTo>
                      <a:pt x="299" y="77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3" y="74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5" y="76"/>
                    </a:lnTo>
                    <a:lnTo>
                      <a:pt x="306" y="76"/>
                    </a:lnTo>
                    <a:lnTo>
                      <a:pt x="307" y="76"/>
                    </a:lnTo>
                    <a:lnTo>
                      <a:pt x="309" y="76"/>
                    </a:lnTo>
                    <a:lnTo>
                      <a:pt x="309" y="77"/>
                    </a:lnTo>
                    <a:lnTo>
                      <a:pt x="310" y="77"/>
                    </a:lnTo>
                    <a:lnTo>
                      <a:pt x="311" y="77"/>
                    </a:lnTo>
                    <a:lnTo>
                      <a:pt x="311" y="78"/>
                    </a:lnTo>
                    <a:lnTo>
                      <a:pt x="312" y="78"/>
                    </a:lnTo>
                    <a:lnTo>
                      <a:pt x="314" y="78"/>
                    </a:lnTo>
                    <a:lnTo>
                      <a:pt x="314" y="77"/>
                    </a:lnTo>
                    <a:lnTo>
                      <a:pt x="315" y="77"/>
                    </a:lnTo>
                    <a:lnTo>
                      <a:pt x="316" y="77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19" y="78"/>
                    </a:lnTo>
                    <a:lnTo>
                      <a:pt x="319" y="80"/>
                    </a:lnTo>
                    <a:lnTo>
                      <a:pt x="320" y="80"/>
                    </a:lnTo>
                    <a:lnTo>
                      <a:pt x="322" y="80"/>
                    </a:lnTo>
                    <a:lnTo>
                      <a:pt x="320" y="80"/>
                    </a:lnTo>
                    <a:lnTo>
                      <a:pt x="322" y="78"/>
                    </a:lnTo>
                    <a:lnTo>
                      <a:pt x="320" y="78"/>
                    </a:lnTo>
                    <a:lnTo>
                      <a:pt x="320" y="77"/>
                    </a:lnTo>
                    <a:lnTo>
                      <a:pt x="322" y="77"/>
                    </a:lnTo>
                    <a:lnTo>
                      <a:pt x="322" y="76"/>
                    </a:lnTo>
                    <a:lnTo>
                      <a:pt x="322" y="74"/>
                    </a:lnTo>
                    <a:lnTo>
                      <a:pt x="322" y="73"/>
                    </a:lnTo>
                    <a:lnTo>
                      <a:pt x="322" y="72"/>
                    </a:lnTo>
                    <a:lnTo>
                      <a:pt x="323" y="72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3" y="68"/>
                    </a:lnTo>
                    <a:lnTo>
                      <a:pt x="323" y="67"/>
                    </a:lnTo>
                    <a:lnTo>
                      <a:pt x="323" y="65"/>
                    </a:lnTo>
                    <a:lnTo>
                      <a:pt x="323" y="64"/>
                    </a:lnTo>
                    <a:lnTo>
                      <a:pt x="323" y="63"/>
                    </a:lnTo>
                    <a:lnTo>
                      <a:pt x="322" y="63"/>
                    </a:lnTo>
                    <a:lnTo>
                      <a:pt x="322" y="61"/>
                    </a:lnTo>
                    <a:lnTo>
                      <a:pt x="320" y="60"/>
                    </a:lnTo>
                    <a:lnTo>
                      <a:pt x="322" y="57"/>
                    </a:lnTo>
                    <a:lnTo>
                      <a:pt x="323" y="56"/>
                    </a:lnTo>
                    <a:lnTo>
                      <a:pt x="323" y="55"/>
                    </a:lnTo>
                    <a:lnTo>
                      <a:pt x="324" y="55"/>
                    </a:lnTo>
                    <a:lnTo>
                      <a:pt x="324" y="53"/>
                    </a:lnTo>
                    <a:lnTo>
                      <a:pt x="326" y="53"/>
                    </a:lnTo>
                    <a:lnTo>
                      <a:pt x="326" y="52"/>
                    </a:lnTo>
                    <a:lnTo>
                      <a:pt x="327" y="51"/>
                    </a:lnTo>
                    <a:lnTo>
                      <a:pt x="328" y="49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31" y="47"/>
                    </a:lnTo>
                    <a:lnTo>
                      <a:pt x="332" y="46"/>
                    </a:lnTo>
                    <a:lnTo>
                      <a:pt x="333" y="46"/>
                    </a:lnTo>
                    <a:lnTo>
                      <a:pt x="335" y="44"/>
                    </a:lnTo>
                    <a:lnTo>
                      <a:pt x="336" y="43"/>
                    </a:lnTo>
                    <a:lnTo>
                      <a:pt x="336" y="42"/>
                    </a:lnTo>
                    <a:lnTo>
                      <a:pt x="337" y="40"/>
                    </a:lnTo>
                    <a:lnTo>
                      <a:pt x="339" y="38"/>
                    </a:lnTo>
                    <a:lnTo>
                      <a:pt x="340" y="36"/>
                    </a:lnTo>
                    <a:lnTo>
                      <a:pt x="340" y="35"/>
                    </a:lnTo>
                    <a:lnTo>
                      <a:pt x="340" y="34"/>
                    </a:lnTo>
                    <a:lnTo>
                      <a:pt x="340" y="32"/>
                    </a:lnTo>
                    <a:lnTo>
                      <a:pt x="341" y="31"/>
                    </a:lnTo>
                    <a:lnTo>
                      <a:pt x="343" y="29"/>
                    </a:lnTo>
                    <a:lnTo>
                      <a:pt x="344" y="27"/>
                    </a:lnTo>
                    <a:lnTo>
                      <a:pt x="345" y="27"/>
                    </a:lnTo>
                    <a:lnTo>
                      <a:pt x="345" y="26"/>
                    </a:lnTo>
                    <a:lnTo>
                      <a:pt x="346" y="26"/>
                    </a:lnTo>
                    <a:lnTo>
                      <a:pt x="346" y="25"/>
                    </a:lnTo>
                    <a:lnTo>
                      <a:pt x="348" y="23"/>
                    </a:lnTo>
                    <a:lnTo>
                      <a:pt x="349" y="22"/>
                    </a:lnTo>
                    <a:lnTo>
                      <a:pt x="349" y="21"/>
                    </a:lnTo>
                    <a:lnTo>
                      <a:pt x="349" y="18"/>
                    </a:lnTo>
                    <a:lnTo>
                      <a:pt x="349" y="17"/>
                    </a:lnTo>
                    <a:lnTo>
                      <a:pt x="350" y="17"/>
                    </a:lnTo>
                    <a:lnTo>
                      <a:pt x="352" y="15"/>
                    </a:lnTo>
                    <a:lnTo>
                      <a:pt x="353" y="14"/>
                    </a:lnTo>
                    <a:lnTo>
                      <a:pt x="354" y="14"/>
                    </a:lnTo>
                    <a:lnTo>
                      <a:pt x="356" y="14"/>
                    </a:lnTo>
                    <a:lnTo>
                      <a:pt x="356" y="13"/>
                    </a:lnTo>
                    <a:lnTo>
                      <a:pt x="357" y="13"/>
                    </a:lnTo>
                    <a:lnTo>
                      <a:pt x="358" y="13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0" y="10"/>
                    </a:lnTo>
                    <a:lnTo>
                      <a:pt x="361" y="9"/>
                    </a:lnTo>
                    <a:lnTo>
                      <a:pt x="362" y="8"/>
                    </a:lnTo>
                    <a:lnTo>
                      <a:pt x="363" y="8"/>
                    </a:lnTo>
                    <a:lnTo>
                      <a:pt x="365" y="8"/>
                    </a:lnTo>
                    <a:lnTo>
                      <a:pt x="365" y="6"/>
                    </a:lnTo>
                    <a:lnTo>
                      <a:pt x="366" y="6"/>
                    </a:lnTo>
                    <a:lnTo>
                      <a:pt x="367" y="6"/>
                    </a:lnTo>
                    <a:lnTo>
                      <a:pt x="371" y="6"/>
                    </a:lnTo>
                    <a:lnTo>
                      <a:pt x="373" y="6"/>
                    </a:lnTo>
                    <a:lnTo>
                      <a:pt x="373" y="5"/>
                    </a:lnTo>
                    <a:lnTo>
                      <a:pt x="374" y="5"/>
                    </a:lnTo>
                    <a:lnTo>
                      <a:pt x="375" y="5"/>
                    </a:lnTo>
                    <a:lnTo>
                      <a:pt x="377" y="5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78" y="2"/>
                    </a:lnTo>
                    <a:lnTo>
                      <a:pt x="379" y="2"/>
                    </a:lnTo>
                    <a:lnTo>
                      <a:pt x="381" y="1"/>
                    </a:lnTo>
                    <a:lnTo>
                      <a:pt x="382" y="1"/>
                    </a:lnTo>
                    <a:lnTo>
                      <a:pt x="383" y="1"/>
                    </a:lnTo>
                    <a:lnTo>
                      <a:pt x="383" y="0"/>
                    </a:lnTo>
                    <a:lnTo>
                      <a:pt x="384" y="0"/>
                    </a:lnTo>
                    <a:lnTo>
                      <a:pt x="386" y="0"/>
                    </a:lnTo>
                    <a:lnTo>
                      <a:pt x="387" y="0"/>
                    </a:lnTo>
                    <a:lnTo>
                      <a:pt x="388" y="0"/>
                    </a:lnTo>
                    <a:lnTo>
                      <a:pt x="390" y="0"/>
                    </a:lnTo>
                    <a:lnTo>
                      <a:pt x="391" y="0"/>
                    </a:lnTo>
                    <a:lnTo>
                      <a:pt x="392" y="0"/>
                    </a:lnTo>
                    <a:lnTo>
                      <a:pt x="392" y="1"/>
                    </a:lnTo>
                    <a:lnTo>
                      <a:pt x="392" y="2"/>
                    </a:lnTo>
                    <a:lnTo>
                      <a:pt x="391" y="2"/>
                    </a:lnTo>
                    <a:lnTo>
                      <a:pt x="391" y="4"/>
                    </a:lnTo>
                    <a:lnTo>
                      <a:pt x="390" y="4"/>
                    </a:lnTo>
                    <a:lnTo>
                      <a:pt x="390" y="5"/>
                    </a:lnTo>
                    <a:lnTo>
                      <a:pt x="391" y="6"/>
                    </a:lnTo>
                    <a:lnTo>
                      <a:pt x="391" y="8"/>
                    </a:lnTo>
                    <a:lnTo>
                      <a:pt x="391" y="9"/>
                    </a:lnTo>
                    <a:lnTo>
                      <a:pt x="391" y="10"/>
                    </a:lnTo>
                    <a:lnTo>
                      <a:pt x="391" y="12"/>
                    </a:lnTo>
                    <a:lnTo>
                      <a:pt x="391" y="13"/>
                    </a:lnTo>
                    <a:lnTo>
                      <a:pt x="391" y="14"/>
                    </a:lnTo>
                    <a:lnTo>
                      <a:pt x="391" y="15"/>
                    </a:lnTo>
                    <a:lnTo>
                      <a:pt x="392" y="15"/>
                    </a:lnTo>
                    <a:lnTo>
                      <a:pt x="392" y="17"/>
                    </a:lnTo>
                    <a:lnTo>
                      <a:pt x="394" y="17"/>
                    </a:lnTo>
                    <a:lnTo>
                      <a:pt x="395" y="17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9"/>
                    </a:lnTo>
                    <a:lnTo>
                      <a:pt x="396" y="21"/>
                    </a:lnTo>
                    <a:lnTo>
                      <a:pt x="398" y="21"/>
                    </a:lnTo>
                    <a:lnTo>
                      <a:pt x="398" y="22"/>
                    </a:lnTo>
                    <a:lnTo>
                      <a:pt x="398" y="23"/>
                    </a:lnTo>
                    <a:lnTo>
                      <a:pt x="398" y="25"/>
                    </a:lnTo>
                    <a:lnTo>
                      <a:pt x="398" y="26"/>
                    </a:lnTo>
                    <a:lnTo>
                      <a:pt x="398" y="27"/>
                    </a:lnTo>
                    <a:lnTo>
                      <a:pt x="398" y="29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0" y="31"/>
                    </a:lnTo>
                    <a:lnTo>
                      <a:pt x="401" y="31"/>
                    </a:lnTo>
                    <a:lnTo>
                      <a:pt x="401" y="32"/>
                    </a:lnTo>
                    <a:lnTo>
                      <a:pt x="403" y="32"/>
                    </a:lnTo>
                    <a:lnTo>
                      <a:pt x="404" y="32"/>
                    </a:lnTo>
                    <a:lnTo>
                      <a:pt x="404" y="34"/>
                    </a:lnTo>
                    <a:lnTo>
                      <a:pt x="405" y="34"/>
                    </a:lnTo>
                    <a:lnTo>
                      <a:pt x="407" y="35"/>
                    </a:lnTo>
                    <a:lnTo>
                      <a:pt x="408" y="35"/>
                    </a:lnTo>
                    <a:lnTo>
                      <a:pt x="408" y="36"/>
                    </a:lnTo>
                    <a:lnTo>
                      <a:pt x="408" y="38"/>
                    </a:lnTo>
                    <a:lnTo>
                      <a:pt x="409" y="38"/>
                    </a:lnTo>
                    <a:lnTo>
                      <a:pt x="409" y="39"/>
                    </a:lnTo>
                    <a:lnTo>
                      <a:pt x="411" y="39"/>
                    </a:lnTo>
                    <a:lnTo>
                      <a:pt x="411" y="40"/>
                    </a:lnTo>
                    <a:lnTo>
                      <a:pt x="412" y="42"/>
                    </a:lnTo>
                    <a:lnTo>
                      <a:pt x="412" y="43"/>
                    </a:lnTo>
                    <a:lnTo>
                      <a:pt x="413" y="44"/>
                    </a:lnTo>
                    <a:lnTo>
                      <a:pt x="415" y="44"/>
                    </a:lnTo>
                    <a:lnTo>
                      <a:pt x="415" y="46"/>
                    </a:lnTo>
                    <a:lnTo>
                      <a:pt x="416" y="46"/>
                    </a:lnTo>
                    <a:lnTo>
                      <a:pt x="417" y="46"/>
                    </a:lnTo>
                    <a:lnTo>
                      <a:pt x="418" y="46"/>
                    </a:lnTo>
                    <a:lnTo>
                      <a:pt x="418" y="44"/>
                    </a:lnTo>
                    <a:lnTo>
                      <a:pt x="420" y="44"/>
                    </a:lnTo>
                    <a:lnTo>
                      <a:pt x="421" y="44"/>
                    </a:lnTo>
                    <a:lnTo>
                      <a:pt x="422" y="44"/>
                    </a:lnTo>
                    <a:lnTo>
                      <a:pt x="424" y="44"/>
                    </a:lnTo>
                    <a:lnTo>
                      <a:pt x="425" y="44"/>
                    </a:lnTo>
                    <a:lnTo>
                      <a:pt x="426" y="44"/>
                    </a:lnTo>
                    <a:lnTo>
                      <a:pt x="428" y="44"/>
                    </a:lnTo>
                    <a:lnTo>
                      <a:pt x="429" y="44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2" y="46"/>
                    </a:lnTo>
                    <a:lnTo>
                      <a:pt x="432" y="47"/>
                    </a:lnTo>
                    <a:lnTo>
                      <a:pt x="433" y="47"/>
                    </a:lnTo>
                    <a:lnTo>
                      <a:pt x="434" y="47"/>
                    </a:lnTo>
                    <a:lnTo>
                      <a:pt x="435" y="47"/>
                    </a:lnTo>
                    <a:lnTo>
                      <a:pt x="435" y="48"/>
                    </a:lnTo>
                    <a:lnTo>
                      <a:pt x="437" y="48"/>
                    </a:lnTo>
                    <a:lnTo>
                      <a:pt x="438" y="48"/>
                    </a:lnTo>
                    <a:lnTo>
                      <a:pt x="439" y="49"/>
                    </a:lnTo>
                    <a:lnTo>
                      <a:pt x="439" y="48"/>
                    </a:lnTo>
                    <a:lnTo>
                      <a:pt x="439" y="49"/>
                    </a:lnTo>
                    <a:lnTo>
                      <a:pt x="441" y="48"/>
                    </a:lnTo>
                    <a:lnTo>
                      <a:pt x="441" y="49"/>
                    </a:lnTo>
                    <a:lnTo>
                      <a:pt x="442" y="49"/>
                    </a:lnTo>
                    <a:lnTo>
                      <a:pt x="443" y="49"/>
                    </a:lnTo>
                    <a:lnTo>
                      <a:pt x="443" y="48"/>
                    </a:lnTo>
                    <a:lnTo>
                      <a:pt x="443" y="49"/>
                    </a:lnTo>
                    <a:lnTo>
                      <a:pt x="445" y="49"/>
                    </a:lnTo>
                    <a:lnTo>
                      <a:pt x="445" y="51"/>
                    </a:lnTo>
                    <a:lnTo>
                      <a:pt x="445" y="52"/>
                    </a:lnTo>
                    <a:lnTo>
                      <a:pt x="445" y="53"/>
                    </a:lnTo>
                    <a:lnTo>
                      <a:pt x="446" y="53"/>
                    </a:lnTo>
                    <a:lnTo>
                      <a:pt x="447" y="53"/>
                    </a:lnTo>
                    <a:lnTo>
                      <a:pt x="449" y="53"/>
                    </a:lnTo>
                    <a:lnTo>
                      <a:pt x="449" y="52"/>
                    </a:lnTo>
                    <a:lnTo>
                      <a:pt x="450" y="52"/>
                    </a:lnTo>
                    <a:lnTo>
                      <a:pt x="451" y="52"/>
                    </a:lnTo>
                    <a:lnTo>
                      <a:pt x="453" y="52"/>
                    </a:lnTo>
                    <a:lnTo>
                      <a:pt x="454" y="52"/>
                    </a:lnTo>
                    <a:lnTo>
                      <a:pt x="454" y="51"/>
                    </a:lnTo>
                    <a:lnTo>
                      <a:pt x="455" y="51"/>
                    </a:lnTo>
                    <a:lnTo>
                      <a:pt x="455" y="49"/>
                    </a:lnTo>
                    <a:lnTo>
                      <a:pt x="455" y="51"/>
                    </a:lnTo>
                    <a:lnTo>
                      <a:pt x="456" y="51"/>
                    </a:lnTo>
                    <a:lnTo>
                      <a:pt x="456" y="52"/>
                    </a:lnTo>
                    <a:lnTo>
                      <a:pt x="458" y="52"/>
                    </a:lnTo>
                    <a:lnTo>
                      <a:pt x="459" y="52"/>
                    </a:lnTo>
                    <a:lnTo>
                      <a:pt x="459" y="51"/>
                    </a:lnTo>
                    <a:lnTo>
                      <a:pt x="460" y="52"/>
                    </a:lnTo>
                    <a:lnTo>
                      <a:pt x="460" y="53"/>
                    </a:lnTo>
                    <a:lnTo>
                      <a:pt x="462" y="53"/>
                    </a:lnTo>
                    <a:lnTo>
                      <a:pt x="462" y="55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4" y="53"/>
                    </a:lnTo>
                    <a:lnTo>
                      <a:pt x="464" y="52"/>
                    </a:lnTo>
                    <a:lnTo>
                      <a:pt x="466" y="52"/>
                    </a:lnTo>
                    <a:lnTo>
                      <a:pt x="466" y="51"/>
                    </a:lnTo>
                    <a:lnTo>
                      <a:pt x="467" y="51"/>
                    </a:lnTo>
                    <a:lnTo>
                      <a:pt x="467" y="49"/>
                    </a:lnTo>
                    <a:lnTo>
                      <a:pt x="468" y="49"/>
                    </a:lnTo>
                    <a:lnTo>
                      <a:pt x="468" y="48"/>
                    </a:lnTo>
                    <a:lnTo>
                      <a:pt x="470" y="48"/>
                    </a:lnTo>
                    <a:lnTo>
                      <a:pt x="470" y="47"/>
                    </a:lnTo>
                    <a:lnTo>
                      <a:pt x="471" y="46"/>
                    </a:lnTo>
                    <a:lnTo>
                      <a:pt x="472" y="46"/>
                    </a:lnTo>
                    <a:lnTo>
                      <a:pt x="472" y="47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5" y="46"/>
                    </a:lnTo>
                    <a:lnTo>
                      <a:pt x="475" y="44"/>
                    </a:lnTo>
                    <a:lnTo>
                      <a:pt x="475" y="43"/>
                    </a:lnTo>
                    <a:lnTo>
                      <a:pt x="475" y="42"/>
                    </a:lnTo>
                    <a:lnTo>
                      <a:pt x="476" y="42"/>
                    </a:lnTo>
                    <a:lnTo>
                      <a:pt x="476" y="40"/>
                    </a:lnTo>
                    <a:lnTo>
                      <a:pt x="477" y="40"/>
                    </a:lnTo>
                    <a:lnTo>
                      <a:pt x="479" y="40"/>
                    </a:lnTo>
                    <a:lnTo>
                      <a:pt x="480" y="40"/>
                    </a:lnTo>
                    <a:lnTo>
                      <a:pt x="480" y="39"/>
                    </a:lnTo>
                    <a:lnTo>
                      <a:pt x="481" y="39"/>
                    </a:lnTo>
                    <a:lnTo>
                      <a:pt x="481" y="38"/>
                    </a:lnTo>
                    <a:lnTo>
                      <a:pt x="483" y="38"/>
                    </a:lnTo>
                    <a:lnTo>
                      <a:pt x="483" y="36"/>
                    </a:lnTo>
                    <a:lnTo>
                      <a:pt x="483" y="35"/>
                    </a:lnTo>
                    <a:lnTo>
                      <a:pt x="484" y="35"/>
                    </a:lnTo>
                    <a:lnTo>
                      <a:pt x="483" y="35"/>
                    </a:lnTo>
                    <a:lnTo>
                      <a:pt x="483" y="34"/>
                    </a:lnTo>
                    <a:lnTo>
                      <a:pt x="484" y="34"/>
                    </a:lnTo>
                    <a:lnTo>
                      <a:pt x="484" y="32"/>
                    </a:lnTo>
                    <a:lnTo>
                      <a:pt x="485" y="32"/>
                    </a:lnTo>
                    <a:lnTo>
                      <a:pt x="487" y="32"/>
                    </a:lnTo>
                    <a:lnTo>
                      <a:pt x="488" y="32"/>
                    </a:lnTo>
                    <a:lnTo>
                      <a:pt x="488" y="31"/>
                    </a:lnTo>
                    <a:lnTo>
                      <a:pt x="489" y="31"/>
                    </a:lnTo>
                    <a:lnTo>
                      <a:pt x="490" y="31"/>
                    </a:lnTo>
                    <a:lnTo>
                      <a:pt x="492" y="31"/>
                    </a:lnTo>
                    <a:lnTo>
                      <a:pt x="493" y="31"/>
                    </a:lnTo>
                    <a:lnTo>
                      <a:pt x="493" y="30"/>
                    </a:lnTo>
                    <a:lnTo>
                      <a:pt x="494" y="30"/>
                    </a:lnTo>
                    <a:lnTo>
                      <a:pt x="494" y="31"/>
                    </a:lnTo>
                    <a:lnTo>
                      <a:pt x="496" y="31"/>
                    </a:lnTo>
                    <a:lnTo>
                      <a:pt x="496" y="32"/>
                    </a:lnTo>
                    <a:lnTo>
                      <a:pt x="497" y="32"/>
                    </a:lnTo>
                    <a:lnTo>
                      <a:pt x="498" y="32"/>
                    </a:lnTo>
                    <a:lnTo>
                      <a:pt x="500" y="32"/>
                    </a:lnTo>
                    <a:lnTo>
                      <a:pt x="501" y="32"/>
                    </a:lnTo>
                    <a:lnTo>
                      <a:pt x="501" y="31"/>
                    </a:lnTo>
                    <a:lnTo>
                      <a:pt x="502" y="31"/>
                    </a:lnTo>
                    <a:lnTo>
                      <a:pt x="504" y="31"/>
                    </a:lnTo>
                    <a:lnTo>
                      <a:pt x="504" y="30"/>
                    </a:lnTo>
                    <a:lnTo>
                      <a:pt x="505" y="30"/>
                    </a:lnTo>
                    <a:lnTo>
                      <a:pt x="505" y="31"/>
                    </a:lnTo>
                    <a:lnTo>
                      <a:pt x="506" y="31"/>
                    </a:lnTo>
                    <a:lnTo>
                      <a:pt x="505" y="31"/>
                    </a:lnTo>
                    <a:lnTo>
                      <a:pt x="505" y="32"/>
                    </a:lnTo>
                    <a:lnTo>
                      <a:pt x="506" y="32"/>
                    </a:lnTo>
                    <a:lnTo>
                      <a:pt x="506" y="34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9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3" y="35"/>
                    </a:lnTo>
                    <a:lnTo>
                      <a:pt x="513" y="34"/>
                    </a:lnTo>
                    <a:lnTo>
                      <a:pt x="514" y="34"/>
                    </a:lnTo>
                    <a:lnTo>
                      <a:pt x="515" y="34"/>
                    </a:lnTo>
                    <a:lnTo>
                      <a:pt x="515" y="35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8" y="36"/>
                    </a:lnTo>
                    <a:lnTo>
                      <a:pt x="519" y="36"/>
                    </a:lnTo>
                    <a:lnTo>
                      <a:pt x="521" y="38"/>
                    </a:lnTo>
                    <a:lnTo>
                      <a:pt x="521" y="39"/>
                    </a:lnTo>
                    <a:lnTo>
                      <a:pt x="521" y="40"/>
                    </a:lnTo>
                    <a:lnTo>
                      <a:pt x="522" y="40"/>
                    </a:lnTo>
                    <a:lnTo>
                      <a:pt x="522" y="39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5" y="40"/>
                    </a:lnTo>
                    <a:lnTo>
                      <a:pt x="525" y="42"/>
                    </a:lnTo>
                    <a:lnTo>
                      <a:pt x="525" y="40"/>
                    </a:lnTo>
                    <a:lnTo>
                      <a:pt x="526" y="40"/>
                    </a:lnTo>
                    <a:lnTo>
                      <a:pt x="527" y="40"/>
                    </a:lnTo>
                    <a:lnTo>
                      <a:pt x="528" y="40"/>
                    </a:lnTo>
                    <a:lnTo>
                      <a:pt x="530" y="40"/>
                    </a:lnTo>
                    <a:lnTo>
                      <a:pt x="531" y="40"/>
                    </a:lnTo>
                    <a:lnTo>
                      <a:pt x="531" y="39"/>
                    </a:lnTo>
                    <a:lnTo>
                      <a:pt x="532" y="39"/>
                    </a:lnTo>
                    <a:lnTo>
                      <a:pt x="532" y="40"/>
                    </a:lnTo>
                    <a:lnTo>
                      <a:pt x="534" y="40"/>
                    </a:lnTo>
                    <a:lnTo>
                      <a:pt x="535" y="40"/>
                    </a:lnTo>
                    <a:lnTo>
                      <a:pt x="535" y="39"/>
                    </a:lnTo>
                    <a:lnTo>
                      <a:pt x="536" y="39"/>
                    </a:lnTo>
                    <a:lnTo>
                      <a:pt x="535" y="38"/>
                    </a:lnTo>
                    <a:lnTo>
                      <a:pt x="536" y="38"/>
                    </a:lnTo>
                    <a:lnTo>
                      <a:pt x="536" y="36"/>
                    </a:lnTo>
                    <a:lnTo>
                      <a:pt x="538" y="36"/>
                    </a:lnTo>
                    <a:lnTo>
                      <a:pt x="538" y="38"/>
                    </a:lnTo>
                    <a:lnTo>
                      <a:pt x="539" y="38"/>
                    </a:lnTo>
                    <a:lnTo>
                      <a:pt x="540" y="38"/>
                    </a:lnTo>
                    <a:lnTo>
                      <a:pt x="540" y="36"/>
                    </a:lnTo>
                    <a:lnTo>
                      <a:pt x="540" y="38"/>
                    </a:lnTo>
                    <a:lnTo>
                      <a:pt x="542" y="38"/>
                    </a:lnTo>
                    <a:lnTo>
                      <a:pt x="542" y="36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4" y="35"/>
                    </a:lnTo>
                    <a:lnTo>
                      <a:pt x="545" y="35"/>
                    </a:lnTo>
                    <a:lnTo>
                      <a:pt x="545" y="36"/>
                    </a:lnTo>
                    <a:lnTo>
                      <a:pt x="545" y="38"/>
                    </a:lnTo>
                    <a:lnTo>
                      <a:pt x="545" y="36"/>
                    </a:lnTo>
                    <a:lnTo>
                      <a:pt x="547" y="36"/>
                    </a:lnTo>
                    <a:lnTo>
                      <a:pt x="548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52" y="36"/>
                    </a:lnTo>
                    <a:lnTo>
                      <a:pt x="552" y="38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5" y="39"/>
                    </a:lnTo>
                    <a:lnTo>
                      <a:pt x="556" y="39"/>
                    </a:lnTo>
                    <a:lnTo>
                      <a:pt x="556" y="38"/>
                    </a:lnTo>
                    <a:lnTo>
                      <a:pt x="557" y="38"/>
                    </a:lnTo>
                    <a:lnTo>
                      <a:pt x="557" y="39"/>
                    </a:lnTo>
                    <a:lnTo>
                      <a:pt x="559" y="39"/>
                    </a:lnTo>
                    <a:lnTo>
                      <a:pt x="560" y="39"/>
                    </a:lnTo>
                    <a:lnTo>
                      <a:pt x="560" y="40"/>
                    </a:lnTo>
                    <a:lnTo>
                      <a:pt x="560" y="42"/>
                    </a:lnTo>
                    <a:lnTo>
                      <a:pt x="560" y="43"/>
                    </a:lnTo>
                    <a:lnTo>
                      <a:pt x="560" y="42"/>
                    </a:lnTo>
                    <a:lnTo>
                      <a:pt x="561" y="42"/>
                    </a:lnTo>
                    <a:lnTo>
                      <a:pt x="562" y="42"/>
                    </a:lnTo>
                    <a:lnTo>
                      <a:pt x="561" y="42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5" y="39"/>
                    </a:lnTo>
                    <a:lnTo>
                      <a:pt x="565" y="40"/>
                    </a:lnTo>
                    <a:lnTo>
                      <a:pt x="565" y="42"/>
                    </a:lnTo>
                    <a:lnTo>
                      <a:pt x="565" y="40"/>
                    </a:lnTo>
                    <a:lnTo>
                      <a:pt x="566" y="40"/>
                    </a:lnTo>
                    <a:lnTo>
                      <a:pt x="566" y="42"/>
                    </a:lnTo>
                    <a:lnTo>
                      <a:pt x="568" y="42"/>
                    </a:lnTo>
                    <a:lnTo>
                      <a:pt x="569" y="42"/>
                    </a:lnTo>
                    <a:lnTo>
                      <a:pt x="569" y="43"/>
                    </a:lnTo>
                    <a:lnTo>
                      <a:pt x="569" y="42"/>
                    </a:lnTo>
                    <a:lnTo>
                      <a:pt x="570" y="42"/>
                    </a:lnTo>
                    <a:lnTo>
                      <a:pt x="572" y="43"/>
                    </a:lnTo>
                    <a:lnTo>
                      <a:pt x="573" y="43"/>
                    </a:lnTo>
                    <a:lnTo>
                      <a:pt x="573" y="42"/>
                    </a:lnTo>
                    <a:lnTo>
                      <a:pt x="574" y="40"/>
                    </a:lnTo>
                    <a:lnTo>
                      <a:pt x="576" y="40"/>
                    </a:lnTo>
                    <a:lnTo>
                      <a:pt x="577" y="40"/>
                    </a:lnTo>
                    <a:lnTo>
                      <a:pt x="578" y="40"/>
                    </a:lnTo>
                    <a:lnTo>
                      <a:pt x="578" y="39"/>
                    </a:lnTo>
                    <a:lnTo>
                      <a:pt x="579" y="39"/>
                    </a:lnTo>
                    <a:lnTo>
                      <a:pt x="579" y="40"/>
                    </a:lnTo>
                    <a:lnTo>
                      <a:pt x="581" y="40"/>
                    </a:lnTo>
                    <a:lnTo>
                      <a:pt x="581" y="39"/>
                    </a:lnTo>
                    <a:lnTo>
                      <a:pt x="582" y="39"/>
                    </a:lnTo>
                    <a:lnTo>
                      <a:pt x="583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38"/>
                    </a:lnTo>
                    <a:lnTo>
                      <a:pt x="586" y="36"/>
                    </a:lnTo>
                    <a:lnTo>
                      <a:pt x="587" y="35"/>
                    </a:lnTo>
                    <a:lnTo>
                      <a:pt x="589" y="35"/>
                    </a:lnTo>
                    <a:lnTo>
                      <a:pt x="590" y="35"/>
                    </a:lnTo>
                    <a:lnTo>
                      <a:pt x="591" y="35"/>
                    </a:lnTo>
                    <a:lnTo>
                      <a:pt x="591" y="34"/>
                    </a:lnTo>
                    <a:lnTo>
                      <a:pt x="591" y="35"/>
                    </a:lnTo>
                    <a:lnTo>
                      <a:pt x="593" y="35"/>
                    </a:lnTo>
                    <a:lnTo>
                      <a:pt x="593" y="34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5" y="35"/>
                    </a:lnTo>
                    <a:lnTo>
                      <a:pt x="597" y="35"/>
                    </a:lnTo>
                    <a:lnTo>
                      <a:pt x="597" y="34"/>
                    </a:lnTo>
                    <a:lnTo>
                      <a:pt x="598" y="32"/>
                    </a:lnTo>
                    <a:lnTo>
                      <a:pt x="599" y="32"/>
                    </a:lnTo>
                    <a:lnTo>
                      <a:pt x="600" y="32"/>
                    </a:lnTo>
                    <a:lnTo>
                      <a:pt x="602" y="31"/>
                    </a:lnTo>
                    <a:lnTo>
                      <a:pt x="602" y="32"/>
                    </a:lnTo>
                    <a:lnTo>
                      <a:pt x="602" y="31"/>
                    </a:lnTo>
                    <a:lnTo>
                      <a:pt x="603" y="31"/>
                    </a:lnTo>
                    <a:lnTo>
                      <a:pt x="603" y="30"/>
                    </a:lnTo>
                    <a:lnTo>
                      <a:pt x="604" y="30"/>
                    </a:lnTo>
                    <a:lnTo>
                      <a:pt x="604" y="29"/>
                    </a:lnTo>
                    <a:lnTo>
                      <a:pt x="606" y="29"/>
                    </a:lnTo>
                    <a:lnTo>
                      <a:pt x="606" y="30"/>
                    </a:lnTo>
                    <a:lnTo>
                      <a:pt x="606" y="31"/>
                    </a:lnTo>
                    <a:lnTo>
                      <a:pt x="607" y="31"/>
                    </a:lnTo>
                    <a:lnTo>
                      <a:pt x="607" y="32"/>
                    </a:lnTo>
                    <a:lnTo>
                      <a:pt x="607" y="34"/>
                    </a:lnTo>
                    <a:lnTo>
                      <a:pt x="608" y="34"/>
                    </a:lnTo>
                    <a:lnTo>
                      <a:pt x="608" y="32"/>
                    </a:lnTo>
                    <a:lnTo>
                      <a:pt x="610" y="32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2" y="34"/>
                    </a:lnTo>
                    <a:lnTo>
                      <a:pt x="612" y="35"/>
                    </a:lnTo>
                    <a:lnTo>
                      <a:pt x="612" y="36"/>
                    </a:lnTo>
                    <a:lnTo>
                      <a:pt x="614" y="36"/>
                    </a:lnTo>
                    <a:lnTo>
                      <a:pt x="615" y="38"/>
                    </a:lnTo>
                    <a:lnTo>
                      <a:pt x="615" y="39"/>
                    </a:lnTo>
                    <a:lnTo>
                      <a:pt x="616" y="39"/>
                    </a:lnTo>
                    <a:lnTo>
                      <a:pt x="616" y="40"/>
                    </a:lnTo>
                    <a:lnTo>
                      <a:pt x="617" y="40"/>
                    </a:lnTo>
                    <a:lnTo>
                      <a:pt x="619" y="40"/>
                    </a:lnTo>
                    <a:lnTo>
                      <a:pt x="619" y="42"/>
                    </a:lnTo>
                    <a:lnTo>
                      <a:pt x="619" y="43"/>
                    </a:lnTo>
                    <a:lnTo>
                      <a:pt x="619" y="44"/>
                    </a:lnTo>
                    <a:lnTo>
                      <a:pt x="620" y="44"/>
                    </a:lnTo>
                    <a:lnTo>
                      <a:pt x="619" y="46"/>
                    </a:lnTo>
                    <a:lnTo>
                      <a:pt x="620" y="46"/>
                    </a:lnTo>
                    <a:lnTo>
                      <a:pt x="619" y="46"/>
                    </a:lnTo>
                    <a:lnTo>
                      <a:pt x="619" y="47"/>
                    </a:lnTo>
                    <a:lnTo>
                      <a:pt x="619" y="48"/>
                    </a:lnTo>
                    <a:lnTo>
                      <a:pt x="619" y="49"/>
                    </a:lnTo>
                    <a:lnTo>
                      <a:pt x="620" y="49"/>
                    </a:lnTo>
                    <a:lnTo>
                      <a:pt x="620" y="51"/>
                    </a:lnTo>
                    <a:lnTo>
                      <a:pt x="619" y="51"/>
                    </a:lnTo>
                    <a:lnTo>
                      <a:pt x="619" y="52"/>
                    </a:lnTo>
                    <a:lnTo>
                      <a:pt x="617" y="52"/>
                    </a:lnTo>
                    <a:lnTo>
                      <a:pt x="617" y="53"/>
                    </a:lnTo>
                    <a:lnTo>
                      <a:pt x="619" y="53"/>
                    </a:lnTo>
                    <a:lnTo>
                      <a:pt x="619" y="55"/>
                    </a:lnTo>
                    <a:lnTo>
                      <a:pt x="620" y="55"/>
                    </a:lnTo>
                    <a:lnTo>
                      <a:pt x="620" y="56"/>
                    </a:lnTo>
                    <a:lnTo>
                      <a:pt x="619" y="56"/>
                    </a:lnTo>
                    <a:lnTo>
                      <a:pt x="619" y="57"/>
                    </a:lnTo>
                    <a:lnTo>
                      <a:pt x="619" y="59"/>
                    </a:lnTo>
                    <a:lnTo>
                      <a:pt x="619" y="60"/>
                    </a:lnTo>
                    <a:lnTo>
                      <a:pt x="617" y="60"/>
                    </a:lnTo>
                    <a:lnTo>
                      <a:pt x="617" y="61"/>
                    </a:lnTo>
                    <a:lnTo>
                      <a:pt x="619" y="61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7" y="64"/>
                    </a:lnTo>
                    <a:lnTo>
                      <a:pt x="617" y="65"/>
                    </a:lnTo>
                    <a:lnTo>
                      <a:pt x="617" y="67"/>
                    </a:lnTo>
                    <a:lnTo>
                      <a:pt x="619" y="67"/>
                    </a:lnTo>
                    <a:lnTo>
                      <a:pt x="619" y="68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1" y="69"/>
                    </a:lnTo>
                    <a:lnTo>
                      <a:pt x="621" y="70"/>
                    </a:lnTo>
                    <a:lnTo>
                      <a:pt x="621" y="72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3" y="73"/>
                    </a:lnTo>
                    <a:lnTo>
                      <a:pt x="623" y="74"/>
                    </a:lnTo>
                    <a:lnTo>
                      <a:pt x="623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8"/>
                    </a:lnTo>
                    <a:lnTo>
                      <a:pt x="625" y="78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7" y="81"/>
                    </a:lnTo>
                    <a:lnTo>
                      <a:pt x="627" y="82"/>
                    </a:lnTo>
                    <a:lnTo>
                      <a:pt x="628" y="82"/>
                    </a:lnTo>
                    <a:lnTo>
                      <a:pt x="629" y="82"/>
                    </a:lnTo>
                    <a:lnTo>
                      <a:pt x="629" y="84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2" y="86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3" y="89"/>
                    </a:lnTo>
                    <a:lnTo>
                      <a:pt x="633" y="90"/>
                    </a:lnTo>
                    <a:lnTo>
                      <a:pt x="634" y="90"/>
                    </a:lnTo>
                    <a:lnTo>
                      <a:pt x="634" y="91"/>
                    </a:lnTo>
                    <a:lnTo>
                      <a:pt x="636" y="91"/>
                    </a:lnTo>
                    <a:lnTo>
                      <a:pt x="636" y="93"/>
                    </a:lnTo>
                    <a:lnTo>
                      <a:pt x="636" y="94"/>
                    </a:lnTo>
                    <a:lnTo>
                      <a:pt x="637" y="94"/>
                    </a:lnTo>
                    <a:lnTo>
                      <a:pt x="637" y="95"/>
                    </a:lnTo>
                    <a:lnTo>
                      <a:pt x="638" y="95"/>
                    </a:lnTo>
                    <a:lnTo>
                      <a:pt x="638" y="94"/>
                    </a:lnTo>
                    <a:lnTo>
                      <a:pt x="640" y="94"/>
                    </a:lnTo>
                    <a:lnTo>
                      <a:pt x="641" y="94"/>
                    </a:lnTo>
                    <a:lnTo>
                      <a:pt x="642" y="94"/>
                    </a:lnTo>
                    <a:lnTo>
                      <a:pt x="644" y="94"/>
                    </a:lnTo>
                    <a:lnTo>
                      <a:pt x="644" y="93"/>
                    </a:lnTo>
                    <a:lnTo>
                      <a:pt x="645" y="93"/>
                    </a:lnTo>
                    <a:lnTo>
                      <a:pt x="646" y="93"/>
                    </a:lnTo>
                    <a:lnTo>
                      <a:pt x="648" y="93"/>
                    </a:lnTo>
                    <a:lnTo>
                      <a:pt x="649" y="93"/>
                    </a:lnTo>
                    <a:lnTo>
                      <a:pt x="650" y="93"/>
                    </a:lnTo>
                    <a:lnTo>
                      <a:pt x="651" y="93"/>
                    </a:lnTo>
                    <a:lnTo>
                      <a:pt x="653" y="93"/>
                    </a:lnTo>
                    <a:lnTo>
                      <a:pt x="654" y="93"/>
                    </a:lnTo>
                    <a:lnTo>
                      <a:pt x="655" y="93"/>
                    </a:lnTo>
                    <a:lnTo>
                      <a:pt x="657" y="93"/>
                    </a:lnTo>
                    <a:lnTo>
                      <a:pt x="658" y="94"/>
                    </a:lnTo>
                    <a:lnTo>
                      <a:pt x="659" y="94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2" y="95"/>
                    </a:lnTo>
                    <a:lnTo>
                      <a:pt x="663" y="95"/>
                    </a:lnTo>
                    <a:lnTo>
                      <a:pt x="665" y="95"/>
                    </a:lnTo>
                    <a:lnTo>
                      <a:pt x="666" y="95"/>
                    </a:lnTo>
                    <a:lnTo>
                      <a:pt x="666" y="97"/>
                    </a:lnTo>
                    <a:lnTo>
                      <a:pt x="667" y="97"/>
                    </a:lnTo>
                    <a:lnTo>
                      <a:pt x="669" y="97"/>
                    </a:lnTo>
                    <a:lnTo>
                      <a:pt x="670" y="97"/>
                    </a:lnTo>
                    <a:lnTo>
                      <a:pt x="671" y="97"/>
                    </a:lnTo>
                    <a:lnTo>
                      <a:pt x="671" y="98"/>
                    </a:lnTo>
                    <a:lnTo>
                      <a:pt x="672" y="98"/>
                    </a:lnTo>
                    <a:lnTo>
                      <a:pt x="672" y="97"/>
                    </a:lnTo>
                    <a:lnTo>
                      <a:pt x="672" y="95"/>
                    </a:lnTo>
                    <a:lnTo>
                      <a:pt x="672" y="97"/>
                    </a:lnTo>
                    <a:lnTo>
                      <a:pt x="674" y="97"/>
                    </a:lnTo>
                    <a:lnTo>
                      <a:pt x="674" y="98"/>
                    </a:lnTo>
                    <a:lnTo>
                      <a:pt x="675" y="98"/>
                    </a:lnTo>
                    <a:lnTo>
                      <a:pt x="676" y="98"/>
                    </a:lnTo>
                    <a:lnTo>
                      <a:pt x="678" y="98"/>
                    </a:lnTo>
                    <a:lnTo>
                      <a:pt x="678" y="99"/>
                    </a:lnTo>
                    <a:lnTo>
                      <a:pt x="679" y="99"/>
                    </a:lnTo>
                    <a:lnTo>
                      <a:pt x="679" y="98"/>
                    </a:lnTo>
                    <a:lnTo>
                      <a:pt x="680" y="98"/>
                    </a:lnTo>
                    <a:lnTo>
                      <a:pt x="680" y="99"/>
                    </a:lnTo>
                    <a:lnTo>
                      <a:pt x="682" y="99"/>
                    </a:lnTo>
                    <a:lnTo>
                      <a:pt x="683" y="99"/>
                    </a:lnTo>
                    <a:lnTo>
                      <a:pt x="683" y="101"/>
                    </a:lnTo>
                    <a:lnTo>
                      <a:pt x="684" y="101"/>
                    </a:lnTo>
                    <a:lnTo>
                      <a:pt x="684" y="99"/>
                    </a:lnTo>
                    <a:lnTo>
                      <a:pt x="686" y="99"/>
                    </a:lnTo>
                    <a:lnTo>
                      <a:pt x="687" y="101"/>
                    </a:lnTo>
                    <a:lnTo>
                      <a:pt x="687" y="99"/>
                    </a:lnTo>
                    <a:lnTo>
                      <a:pt x="688" y="99"/>
                    </a:lnTo>
                    <a:lnTo>
                      <a:pt x="688" y="101"/>
                    </a:lnTo>
                    <a:lnTo>
                      <a:pt x="689" y="101"/>
                    </a:lnTo>
                    <a:lnTo>
                      <a:pt x="691" y="101"/>
                    </a:lnTo>
                    <a:lnTo>
                      <a:pt x="691" y="102"/>
                    </a:lnTo>
                    <a:lnTo>
                      <a:pt x="692" y="102"/>
                    </a:lnTo>
                    <a:lnTo>
                      <a:pt x="693" y="102"/>
                    </a:lnTo>
                    <a:lnTo>
                      <a:pt x="693" y="103"/>
                    </a:lnTo>
                    <a:lnTo>
                      <a:pt x="695" y="103"/>
                    </a:lnTo>
                    <a:lnTo>
                      <a:pt x="695" y="102"/>
                    </a:lnTo>
                    <a:lnTo>
                      <a:pt x="696" y="102"/>
                    </a:lnTo>
                    <a:lnTo>
                      <a:pt x="696" y="103"/>
                    </a:lnTo>
                    <a:lnTo>
                      <a:pt x="697" y="103"/>
                    </a:lnTo>
                    <a:lnTo>
                      <a:pt x="697" y="104"/>
                    </a:lnTo>
                    <a:lnTo>
                      <a:pt x="697" y="103"/>
                    </a:lnTo>
                    <a:lnTo>
                      <a:pt x="699" y="103"/>
                    </a:lnTo>
                    <a:lnTo>
                      <a:pt x="699" y="104"/>
                    </a:lnTo>
                    <a:lnTo>
                      <a:pt x="700" y="104"/>
                    </a:lnTo>
                    <a:lnTo>
                      <a:pt x="701" y="104"/>
                    </a:lnTo>
                    <a:lnTo>
                      <a:pt x="703" y="104"/>
                    </a:lnTo>
                    <a:lnTo>
                      <a:pt x="703" y="106"/>
                    </a:lnTo>
                    <a:lnTo>
                      <a:pt x="704" y="106"/>
                    </a:lnTo>
                    <a:lnTo>
                      <a:pt x="704" y="107"/>
                    </a:lnTo>
                    <a:lnTo>
                      <a:pt x="705" y="107"/>
                    </a:lnTo>
                    <a:lnTo>
                      <a:pt x="706" y="107"/>
                    </a:lnTo>
                    <a:lnTo>
                      <a:pt x="708" y="107"/>
                    </a:lnTo>
                    <a:lnTo>
                      <a:pt x="709" y="107"/>
                    </a:lnTo>
                    <a:lnTo>
                      <a:pt x="710" y="107"/>
                    </a:lnTo>
                    <a:lnTo>
                      <a:pt x="712" y="107"/>
                    </a:lnTo>
                    <a:lnTo>
                      <a:pt x="712" y="108"/>
                    </a:lnTo>
                    <a:lnTo>
                      <a:pt x="713" y="108"/>
                    </a:lnTo>
                    <a:lnTo>
                      <a:pt x="713" y="107"/>
                    </a:lnTo>
                    <a:lnTo>
                      <a:pt x="714" y="107"/>
                    </a:lnTo>
                    <a:lnTo>
                      <a:pt x="716" y="107"/>
                    </a:lnTo>
                    <a:lnTo>
                      <a:pt x="717" y="107"/>
                    </a:lnTo>
                    <a:lnTo>
                      <a:pt x="718" y="107"/>
                    </a:lnTo>
                    <a:lnTo>
                      <a:pt x="720" y="107"/>
                    </a:lnTo>
                    <a:lnTo>
                      <a:pt x="720" y="108"/>
                    </a:lnTo>
                    <a:lnTo>
                      <a:pt x="721" y="108"/>
                    </a:lnTo>
                    <a:lnTo>
                      <a:pt x="720" y="108"/>
                    </a:lnTo>
                    <a:lnTo>
                      <a:pt x="720" y="110"/>
                    </a:lnTo>
                    <a:lnTo>
                      <a:pt x="720" y="111"/>
                    </a:lnTo>
                    <a:lnTo>
                      <a:pt x="721" y="111"/>
                    </a:lnTo>
                    <a:lnTo>
                      <a:pt x="721" y="112"/>
                    </a:lnTo>
                    <a:lnTo>
                      <a:pt x="722" y="112"/>
                    </a:lnTo>
                    <a:lnTo>
                      <a:pt x="722" y="114"/>
                    </a:lnTo>
                    <a:lnTo>
                      <a:pt x="723" y="114"/>
                    </a:lnTo>
                    <a:lnTo>
                      <a:pt x="725" y="114"/>
                    </a:lnTo>
                    <a:lnTo>
                      <a:pt x="726" y="114"/>
                    </a:lnTo>
                    <a:lnTo>
                      <a:pt x="727" y="114"/>
                    </a:lnTo>
                    <a:lnTo>
                      <a:pt x="729" y="114"/>
                    </a:lnTo>
                    <a:lnTo>
                      <a:pt x="729" y="115"/>
                    </a:lnTo>
                    <a:lnTo>
                      <a:pt x="729" y="116"/>
                    </a:lnTo>
                    <a:lnTo>
                      <a:pt x="730" y="116"/>
                    </a:lnTo>
                    <a:lnTo>
                      <a:pt x="730" y="118"/>
                    </a:lnTo>
                    <a:lnTo>
                      <a:pt x="731" y="118"/>
                    </a:lnTo>
                    <a:lnTo>
                      <a:pt x="731" y="116"/>
                    </a:lnTo>
                    <a:lnTo>
                      <a:pt x="733" y="116"/>
                    </a:lnTo>
                    <a:lnTo>
                      <a:pt x="734" y="116"/>
                    </a:lnTo>
                    <a:lnTo>
                      <a:pt x="735" y="116"/>
                    </a:lnTo>
                    <a:lnTo>
                      <a:pt x="735" y="118"/>
                    </a:lnTo>
                    <a:lnTo>
                      <a:pt x="737" y="118"/>
                    </a:lnTo>
                    <a:lnTo>
                      <a:pt x="737" y="119"/>
                    </a:lnTo>
                    <a:lnTo>
                      <a:pt x="738" y="119"/>
                    </a:lnTo>
                    <a:lnTo>
                      <a:pt x="739" y="119"/>
                    </a:lnTo>
                    <a:lnTo>
                      <a:pt x="739" y="118"/>
                    </a:lnTo>
                    <a:lnTo>
                      <a:pt x="741" y="116"/>
                    </a:lnTo>
                    <a:lnTo>
                      <a:pt x="741" y="118"/>
                    </a:lnTo>
                    <a:lnTo>
                      <a:pt x="741" y="116"/>
                    </a:lnTo>
                    <a:lnTo>
                      <a:pt x="742" y="116"/>
                    </a:lnTo>
                    <a:lnTo>
                      <a:pt x="743" y="116"/>
                    </a:lnTo>
                    <a:lnTo>
                      <a:pt x="743" y="118"/>
                    </a:lnTo>
                    <a:lnTo>
                      <a:pt x="744" y="118"/>
                    </a:lnTo>
                    <a:lnTo>
                      <a:pt x="744" y="119"/>
                    </a:lnTo>
                    <a:lnTo>
                      <a:pt x="746" y="119"/>
                    </a:lnTo>
                    <a:lnTo>
                      <a:pt x="747" y="119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8" y="121"/>
                    </a:lnTo>
                    <a:lnTo>
                      <a:pt x="750" y="121"/>
                    </a:lnTo>
                    <a:lnTo>
                      <a:pt x="750" y="123"/>
                    </a:lnTo>
                    <a:lnTo>
                      <a:pt x="750" y="121"/>
                    </a:lnTo>
                    <a:lnTo>
                      <a:pt x="751" y="121"/>
                    </a:lnTo>
                    <a:lnTo>
                      <a:pt x="751" y="123"/>
                    </a:lnTo>
                    <a:lnTo>
                      <a:pt x="752" y="123"/>
                    </a:lnTo>
                    <a:lnTo>
                      <a:pt x="752" y="124"/>
                    </a:lnTo>
                    <a:lnTo>
                      <a:pt x="752" y="125"/>
                    </a:lnTo>
                    <a:lnTo>
                      <a:pt x="754" y="127"/>
                    </a:lnTo>
                    <a:lnTo>
                      <a:pt x="752" y="128"/>
                    </a:lnTo>
                    <a:lnTo>
                      <a:pt x="754" y="129"/>
                    </a:lnTo>
                    <a:lnTo>
                      <a:pt x="754" y="131"/>
                    </a:lnTo>
                    <a:lnTo>
                      <a:pt x="754" y="132"/>
                    </a:lnTo>
                    <a:lnTo>
                      <a:pt x="754" y="133"/>
                    </a:lnTo>
                    <a:lnTo>
                      <a:pt x="755" y="133"/>
                    </a:lnTo>
                    <a:lnTo>
                      <a:pt x="755" y="135"/>
                    </a:lnTo>
                    <a:lnTo>
                      <a:pt x="754" y="136"/>
                    </a:lnTo>
                    <a:lnTo>
                      <a:pt x="755" y="136"/>
                    </a:lnTo>
                    <a:lnTo>
                      <a:pt x="755" y="137"/>
                    </a:lnTo>
                    <a:lnTo>
                      <a:pt x="756" y="137"/>
                    </a:lnTo>
                    <a:lnTo>
                      <a:pt x="758" y="137"/>
                    </a:lnTo>
                    <a:lnTo>
                      <a:pt x="759" y="137"/>
                    </a:lnTo>
                    <a:lnTo>
                      <a:pt x="759" y="139"/>
                    </a:lnTo>
                    <a:lnTo>
                      <a:pt x="759" y="140"/>
                    </a:lnTo>
                    <a:lnTo>
                      <a:pt x="759" y="141"/>
                    </a:lnTo>
                    <a:lnTo>
                      <a:pt x="759" y="142"/>
                    </a:lnTo>
                    <a:lnTo>
                      <a:pt x="760" y="144"/>
                    </a:lnTo>
                    <a:lnTo>
                      <a:pt x="760" y="145"/>
                    </a:lnTo>
                    <a:lnTo>
                      <a:pt x="759" y="145"/>
                    </a:lnTo>
                    <a:lnTo>
                      <a:pt x="758" y="145"/>
                    </a:lnTo>
                    <a:lnTo>
                      <a:pt x="758" y="146"/>
                    </a:lnTo>
                    <a:lnTo>
                      <a:pt x="756" y="146"/>
                    </a:lnTo>
                    <a:lnTo>
                      <a:pt x="756" y="148"/>
                    </a:lnTo>
                    <a:lnTo>
                      <a:pt x="755" y="148"/>
                    </a:lnTo>
                    <a:lnTo>
                      <a:pt x="755" y="146"/>
                    </a:lnTo>
                    <a:lnTo>
                      <a:pt x="754" y="146"/>
                    </a:lnTo>
                    <a:lnTo>
                      <a:pt x="754" y="148"/>
                    </a:lnTo>
                    <a:lnTo>
                      <a:pt x="754" y="149"/>
                    </a:lnTo>
                    <a:lnTo>
                      <a:pt x="752" y="149"/>
                    </a:lnTo>
                    <a:lnTo>
                      <a:pt x="751" y="148"/>
                    </a:lnTo>
                    <a:lnTo>
                      <a:pt x="750" y="148"/>
                    </a:lnTo>
                    <a:lnTo>
                      <a:pt x="748" y="148"/>
                    </a:lnTo>
                    <a:lnTo>
                      <a:pt x="747" y="148"/>
                    </a:lnTo>
                    <a:lnTo>
                      <a:pt x="747" y="149"/>
                    </a:lnTo>
                    <a:lnTo>
                      <a:pt x="746" y="149"/>
                    </a:lnTo>
                    <a:lnTo>
                      <a:pt x="746" y="148"/>
                    </a:lnTo>
                    <a:lnTo>
                      <a:pt x="744" y="148"/>
                    </a:lnTo>
                    <a:lnTo>
                      <a:pt x="743" y="148"/>
                    </a:lnTo>
                    <a:lnTo>
                      <a:pt x="743" y="149"/>
                    </a:lnTo>
                    <a:lnTo>
                      <a:pt x="744" y="149"/>
                    </a:lnTo>
                    <a:lnTo>
                      <a:pt x="744" y="150"/>
                    </a:lnTo>
                    <a:lnTo>
                      <a:pt x="743" y="150"/>
                    </a:lnTo>
                    <a:lnTo>
                      <a:pt x="743" y="152"/>
                    </a:lnTo>
                    <a:lnTo>
                      <a:pt x="742" y="152"/>
                    </a:lnTo>
                    <a:lnTo>
                      <a:pt x="741" y="152"/>
                    </a:lnTo>
                    <a:lnTo>
                      <a:pt x="739" y="152"/>
                    </a:lnTo>
                    <a:lnTo>
                      <a:pt x="739" y="153"/>
                    </a:lnTo>
                    <a:lnTo>
                      <a:pt x="738" y="153"/>
                    </a:lnTo>
                    <a:lnTo>
                      <a:pt x="737" y="153"/>
                    </a:lnTo>
                    <a:lnTo>
                      <a:pt x="737" y="154"/>
                    </a:lnTo>
                    <a:lnTo>
                      <a:pt x="738" y="154"/>
                    </a:lnTo>
                    <a:lnTo>
                      <a:pt x="739" y="154"/>
                    </a:lnTo>
                    <a:lnTo>
                      <a:pt x="739" y="156"/>
                    </a:lnTo>
                    <a:lnTo>
                      <a:pt x="738" y="156"/>
                    </a:lnTo>
                    <a:lnTo>
                      <a:pt x="738" y="157"/>
                    </a:lnTo>
                    <a:lnTo>
                      <a:pt x="737" y="157"/>
                    </a:lnTo>
                    <a:lnTo>
                      <a:pt x="737" y="158"/>
                    </a:lnTo>
                    <a:lnTo>
                      <a:pt x="735" y="158"/>
                    </a:lnTo>
                    <a:lnTo>
                      <a:pt x="737" y="158"/>
                    </a:lnTo>
                    <a:lnTo>
                      <a:pt x="737" y="159"/>
                    </a:lnTo>
                    <a:lnTo>
                      <a:pt x="735" y="159"/>
                    </a:lnTo>
                    <a:lnTo>
                      <a:pt x="734" y="161"/>
                    </a:lnTo>
                    <a:lnTo>
                      <a:pt x="734" y="162"/>
                    </a:lnTo>
                    <a:lnTo>
                      <a:pt x="734" y="163"/>
                    </a:lnTo>
                    <a:lnTo>
                      <a:pt x="733" y="163"/>
                    </a:lnTo>
                    <a:lnTo>
                      <a:pt x="733" y="165"/>
                    </a:lnTo>
                    <a:lnTo>
                      <a:pt x="731" y="165"/>
                    </a:lnTo>
                    <a:lnTo>
                      <a:pt x="730" y="165"/>
                    </a:lnTo>
                    <a:lnTo>
                      <a:pt x="729" y="165"/>
                    </a:lnTo>
                    <a:lnTo>
                      <a:pt x="727" y="166"/>
                    </a:lnTo>
                    <a:lnTo>
                      <a:pt x="727" y="167"/>
                    </a:lnTo>
                    <a:lnTo>
                      <a:pt x="726" y="167"/>
                    </a:lnTo>
                    <a:lnTo>
                      <a:pt x="725" y="167"/>
                    </a:lnTo>
                    <a:lnTo>
                      <a:pt x="723" y="167"/>
                    </a:lnTo>
                    <a:lnTo>
                      <a:pt x="723" y="169"/>
                    </a:lnTo>
                    <a:lnTo>
                      <a:pt x="722" y="169"/>
                    </a:lnTo>
                    <a:lnTo>
                      <a:pt x="721" y="167"/>
                    </a:lnTo>
                    <a:lnTo>
                      <a:pt x="721" y="169"/>
                    </a:lnTo>
                    <a:lnTo>
                      <a:pt x="720" y="169"/>
                    </a:lnTo>
                    <a:lnTo>
                      <a:pt x="720" y="170"/>
                    </a:lnTo>
                    <a:lnTo>
                      <a:pt x="718" y="170"/>
                    </a:lnTo>
                    <a:lnTo>
                      <a:pt x="717" y="170"/>
                    </a:lnTo>
                    <a:lnTo>
                      <a:pt x="716" y="170"/>
                    </a:lnTo>
                    <a:lnTo>
                      <a:pt x="716" y="171"/>
                    </a:lnTo>
                    <a:lnTo>
                      <a:pt x="714" y="171"/>
                    </a:lnTo>
                    <a:lnTo>
                      <a:pt x="713" y="171"/>
                    </a:lnTo>
                    <a:lnTo>
                      <a:pt x="713" y="173"/>
                    </a:lnTo>
                    <a:lnTo>
                      <a:pt x="712" y="173"/>
                    </a:lnTo>
                    <a:lnTo>
                      <a:pt x="710" y="173"/>
                    </a:lnTo>
                    <a:lnTo>
                      <a:pt x="709" y="174"/>
                    </a:lnTo>
                    <a:lnTo>
                      <a:pt x="708" y="174"/>
                    </a:lnTo>
                    <a:lnTo>
                      <a:pt x="706" y="174"/>
                    </a:lnTo>
                    <a:lnTo>
                      <a:pt x="705" y="174"/>
                    </a:lnTo>
                    <a:lnTo>
                      <a:pt x="705" y="173"/>
                    </a:lnTo>
                    <a:lnTo>
                      <a:pt x="704" y="173"/>
                    </a:lnTo>
                    <a:lnTo>
                      <a:pt x="703" y="173"/>
                    </a:lnTo>
                    <a:lnTo>
                      <a:pt x="701" y="173"/>
                    </a:lnTo>
                    <a:lnTo>
                      <a:pt x="701" y="174"/>
                    </a:lnTo>
                    <a:lnTo>
                      <a:pt x="700" y="174"/>
                    </a:lnTo>
                    <a:lnTo>
                      <a:pt x="700" y="173"/>
                    </a:lnTo>
                    <a:lnTo>
                      <a:pt x="699" y="173"/>
                    </a:lnTo>
                    <a:lnTo>
                      <a:pt x="697" y="173"/>
                    </a:lnTo>
                    <a:lnTo>
                      <a:pt x="697" y="171"/>
                    </a:lnTo>
                    <a:lnTo>
                      <a:pt x="696" y="171"/>
                    </a:lnTo>
                    <a:lnTo>
                      <a:pt x="695" y="171"/>
                    </a:lnTo>
                    <a:lnTo>
                      <a:pt x="693" y="171"/>
                    </a:lnTo>
                    <a:lnTo>
                      <a:pt x="693" y="173"/>
                    </a:lnTo>
                    <a:lnTo>
                      <a:pt x="693" y="171"/>
                    </a:lnTo>
                    <a:lnTo>
                      <a:pt x="692" y="171"/>
                    </a:lnTo>
                    <a:lnTo>
                      <a:pt x="691" y="173"/>
                    </a:lnTo>
                    <a:lnTo>
                      <a:pt x="689" y="171"/>
                    </a:lnTo>
                    <a:lnTo>
                      <a:pt x="688" y="171"/>
                    </a:lnTo>
                    <a:lnTo>
                      <a:pt x="687" y="171"/>
                    </a:lnTo>
                    <a:lnTo>
                      <a:pt x="686" y="170"/>
                    </a:lnTo>
                    <a:lnTo>
                      <a:pt x="684" y="170"/>
                    </a:lnTo>
                    <a:lnTo>
                      <a:pt x="683" y="170"/>
                    </a:lnTo>
                    <a:lnTo>
                      <a:pt x="683" y="171"/>
                    </a:lnTo>
                    <a:lnTo>
                      <a:pt x="682" y="171"/>
                    </a:lnTo>
                    <a:lnTo>
                      <a:pt x="682" y="170"/>
                    </a:lnTo>
                    <a:lnTo>
                      <a:pt x="680" y="170"/>
                    </a:lnTo>
                    <a:lnTo>
                      <a:pt x="680" y="171"/>
                    </a:lnTo>
                    <a:lnTo>
                      <a:pt x="680" y="170"/>
                    </a:lnTo>
                    <a:lnTo>
                      <a:pt x="679" y="170"/>
                    </a:lnTo>
                    <a:lnTo>
                      <a:pt x="679" y="171"/>
                    </a:lnTo>
                    <a:lnTo>
                      <a:pt x="678" y="171"/>
                    </a:lnTo>
                    <a:lnTo>
                      <a:pt x="678" y="170"/>
                    </a:lnTo>
                    <a:lnTo>
                      <a:pt x="676" y="171"/>
                    </a:lnTo>
                    <a:lnTo>
                      <a:pt x="675" y="171"/>
                    </a:lnTo>
                    <a:lnTo>
                      <a:pt x="675" y="170"/>
                    </a:lnTo>
                    <a:lnTo>
                      <a:pt x="675" y="171"/>
                    </a:lnTo>
                    <a:lnTo>
                      <a:pt x="674" y="171"/>
                    </a:lnTo>
                    <a:lnTo>
                      <a:pt x="672" y="171"/>
                    </a:lnTo>
                    <a:lnTo>
                      <a:pt x="671" y="171"/>
                    </a:lnTo>
                    <a:lnTo>
                      <a:pt x="670" y="170"/>
                    </a:lnTo>
                    <a:lnTo>
                      <a:pt x="669" y="171"/>
                    </a:lnTo>
                    <a:lnTo>
                      <a:pt x="669" y="170"/>
                    </a:lnTo>
                    <a:lnTo>
                      <a:pt x="667" y="170"/>
                    </a:lnTo>
                    <a:lnTo>
                      <a:pt x="666" y="169"/>
                    </a:lnTo>
                    <a:lnTo>
                      <a:pt x="665" y="169"/>
                    </a:lnTo>
                    <a:lnTo>
                      <a:pt x="663" y="169"/>
                    </a:lnTo>
                    <a:lnTo>
                      <a:pt x="662" y="167"/>
                    </a:lnTo>
                    <a:lnTo>
                      <a:pt x="661" y="167"/>
                    </a:lnTo>
                    <a:lnTo>
                      <a:pt x="659" y="167"/>
                    </a:lnTo>
                    <a:lnTo>
                      <a:pt x="658" y="167"/>
                    </a:lnTo>
                    <a:lnTo>
                      <a:pt x="657" y="167"/>
                    </a:lnTo>
                    <a:lnTo>
                      <a:pt x="655" y="166"/>
                    </a:lnTo>
                    <a:lnTo>
                      <a:pt x="654" y="166"/>
                    </a:lnTo>
                    <a:lnTo>
                      <a:pt x="653" y="166"/>
                    </a:lnTo>
                    <a:lnTo>
                      <a:pt x="651" y="167"/>
                    </a:lnTo>
                    <a:lnTo>
                      <a:pt x="651" y="166"/>
                    </a:lnTo>
                    <a:lnTo>
                      <a:pt x="651" y="167"/>
                    </a:lnTo>
                    <a:lnTo>
                      <a:pt x="650" y="167"/>
                    </a:lnTo>
                    <a:lnTo>
                      <a:pt x="649" y="167"/>
                    </a:lnTo>
                    <a:lnTo>
                      <a:pt x="648" y="166"/>
                    </a:lnTo>
                    <a:lnTo>
                      <a:pt x="646" y="165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4" y="163"/>
                    </a:lnTo>
                    <a:lnTo>
                      <a:pt x="642" y="163"/>
                    </a:lnTo>
                    <a:lnTo>
                      <a:pt x="642" y="162"/>
                    </a:lnTo>
                    <a:lnTo>
                      <a:pt x="641" y="162"/>
                    </a:lnTo>
                    <a:lnTo>
                      <a:pt x="641" y="163"/>
                    </a:lnTo>
                    <a:lnTo>
                      <a:pt x="640" y="163"/>
                    </a:lnTo>
                    <a:lnTo>
                      <a:pt x="640" y="162"/>
                    </a:lnTo>
                    <a:lnTo>
                      <a:pt x="638" y="162"/>
                    </a:lnTo>
                    <a:lnTo>
                      <a:pt x="638" y="163"/>
                    </a:lnTo>
                    <a:lnTo>
                      <a:pt x="638" y="162"/>
                    </a:lnTo>
                    <a:lnTo>
                      <a:pt x="637" y="162"/>
                    </a:lnTo>
                    <a:lnTo>
                      <a:pt x="636" y="162"/>
                    </a:lnTo>
                    <a:lnTo>
                      <a:pt x="634" y="162"/>
                    </a:lnTo>
                    <a:lnTo>
                      <a:pt x="633" y="162"/>
                    </a:lnTo>
                    <a:lnTo>
                      <a:pt x="633" y="161"/>
                    </a:lnTo>
                    <a:lnTo>
                      <a:pt x="632" y="161"/>
                    </a:lnTo>
                    <a:lnTo>
                      <a:pt x="632" y="159"/>
                    </a:lnTo>
                    <a:lnTo>
                      <a:pt x="631" y="159"/>
                    </a:lnTo>
                    <a:lnTo>
                      <a:pt x="631" y="158"/>
                    </a:lnTo>
                    <a:lnTo>
                      <a:pt x="631" y="157"/>
                    </a:lnTo>
                    <a:lnTo>
                      <a:pt x="629" y="157"/>
                    </a:lnTo>
                    <a:lnTo>
                      <a:pt x="628" y="157"/>
                    </a:lnTo>
                    <a:lnTo>
                      <a:pt x="628" y="156"/>
                    </a:lnTo>
                    <a:lnTo>
                      <a:pt x="627" y="156"/>
                    </a:lnTo>
                    <a:lnTo>
                      <a:pt x="627" y="154"/>
                    </a:lnTo>
                    <a:lnTo>
                      <a:pt x="625" y="154"/>
                    </a:lnTo>
                    <a:lnTo>
                      <a:pt x="624" y="154"/>
                    </a:lnTo>
                    <a:lnTo>
                      <a:pt x="624" y="156"/>
                    </a:lnTo>
                    <a:lnTo>
                      <a:pt x="624" y="157"/>
                    </a:lnTo>
                    <a:lnTo>
                      <a:pt x="624" y="158"/>
                    </a:lnTo>
                    <a:lnTo>
                      <a:pt x="625" y="159"/>
                    </a:lnTo>
                    <a:lnTo>
                      <a:pt x="625" y="161"/>
                    </a:lnTo>
                    <a:lnTo>
                      <a:pt x="627" y="161"/>
                    </a:lnTo>
                    <a:lnTo>
                      <a:pt x="627" y="162"/>
                    </a:lnTo>
                    <a:lnTo>
                      <a:pt x="627" y="163"/>
                    </a:lnTo>
                    <a:lnTo>
                      <a:pt x="627" y="165"/>
                    </a:lnTo>
                    <a:lnTo>
                      <a:pt x="627" y="166"/>
                    </a:lnTo>
                    <a:lnTo>
                      <a:pt x="628" y="166"/>
                    </a:lnTo>
                    <a:lnTo>
                      <a:pt x="628" y="167"/>
                    </a:lnTo>
                    <a:lnTo>
                      <a:pt x="629" y="167"/>
                    </a:lnTo>
                    <a:lnTo>
                      <a:pt x="629" y="169"/>
                    </a:lnTo>
                    <a:lnTo>
                      <a:pt x="629" y="170"/>
                    </a:lnTo>
                    <a:lnTo>
                      <a:pt x="629" y="171"/>
                    </a:lnTo>
                    <a:lnTo>
                      <a:pt x="631" y="173"/>
                    </a:lnTo>
                    <a:lnTo>
                      <a:pt x="631" y="174"/>
                    </a:lnTo>
                    <a:lnTo>
                      <a:pt x="631" y="175"/>
                    </a:lnTo>
                    <a:lnTo>
                      <a:pt x="632" y="175"/>
                    </a:lnTo>
                    <a:lnTo>
                      <a:pt x="632" y="176"/>
                    </a:lnTo>
                    <a:lnTo>
                      <a:pt x="632" y="178"/>
                    </a:lnTo>
                    <a:lnTo>
                      <a:pt x="632" y="179"/>
                    </a:lnTo>
                    <a:lnTo>
                      <a:pt x="632" y="180"/>
                    </a:lnTo>
                    <a:lnTo>
                      <a:pt x="633" y="180"/>
                    </a:lnTo>
                    <a:lnTo>
                      <a:pt x="633" y="182"/>
                    </a:lnTo>
                    <a:lnTo>
                      <a:pt x="633" y="183"/>
                    </a:lnTo>
                    <a:lnTo>
                      <a:pt x="633" y="184"/>
                    </a:lnTo>
                    <a:lnTo>
                      <a:pt x="634" y="184"/>
                    </a:lnTo>
                    <a:lnTo>
                      <a:pt x="634" y="186"/>
                    </a:lnTo>
                    <a:lnTo>
                      <a:pt x="634" y="187"/>
                    </a:lnTo>
                    <a:lnTo>
                      <a:pt x="636" y="188"/>
                    </a:lnTo>
                    <a:lnTo>
                      <a:pt x="636" y="190"/>
                    </a:lnTo>
                    <a:lnTo>
                      <a:pt x="636" y="191"/>
                    </a:lnTo>
                    <a:lnTo>
                      <a:pt x="637" y="191"/>
                    </a:lnTo>
                    <a:lnTo>
                      <a:pt x="637" y="193"/>
                    </a:lnTo>
                    <a:lnTo>
                      <a:pt x="637" y="195"/>
                    </a:lnTo>
                    <a:lnTo>
                      <a:pt x="637" y="196"/>
                    </a:lnTo>
                    <a:lnTo>
                      <a:pt x="638" y="196"/>
                    </a:lnTo>
                    <a:lnTo>
                      <a:pt x="638" y="197"/>
                    </a:lnTo>
                    <a:lnTo>
                      <a:pt x="638" y="199"/>
                    </a:lnTo>
                    <a:lnTo>
                      <a:pt x="640" y="199"/>
                    </a:lnTo>
                    <a:lnTo>
                      <a:pt x="640" y="200"/>
                    </a:lnTo>
                    <a:lnTo>
                      <a:pt x="641" y="200"/>
                    </a:lnTo>
                    <a:lnTo>
                      <a:pt x="642" y="200"/>
                    </a:lnTo>
                    <a:lnTo>
                      <a:pt x="642" y="201"/>
                    </a:lnTo>
                    <a:lnTo>
                      <a:pt x="644" y="201"/>
                    </a:lnTo>
                    <a:lnTo>
                      <a:pt x="644" y="203"/>
                    </a:lnTo>
                    <a:lnTo>
                      <a:pt x="644" y="204"/>
                    </a:lnTo>
                    <a:lnTo>
                      <a:pt x="645" y="204"/>
                    </a:lnTo>
                    <a:lnTo>
                      <a:pt x="645" y="205"/>
                    </a:lnTo>
                    <a:lnTo>
                      <a:pt x="646" y="205"/>
                    </a:lnTo>
                    <a:lnTo>
                      <a:pt x="648" y="207"/>
                    </a:lnTo>
                    <a:lnTo>
                      <a:pt x="648" y="208"/>
                    </a:lnTo>
                    <a:lnTo>
                      <a:pt x="648" y="209"/>
                    </a:lnTo>
                    <a:lnTo>
                      <a:pt x="649" y="209"/>
                    </a:lnTo>
                    <a:lnTo>
                      <a:pt x="649" y="211"/>
                    </a:lnTo>
                    <a:lnTo>
                      <a:pt x="648" y="211"/>
                    </a:lnTo>
                    <a:lnTo>
                      <a:pt x="648" y="212"/>
                    </a:lnTo>
                    <a:lnTo>
                      <a:pt x="648" y="213"/>
                    </a:lnTo>
                    <a:lnTo>
                      <a:pt x="648" y="214"/>
                    </a:lnTo>
                    <a:lnTo>
                      <a:pt x="648" y="216"/>
                    </a:lnTo>
                    <a:lnTo>
                      <a:pt x="646" y="216"/>
                    </a:lnTo>
                    <a:lnTo>
                      <a:pt x="646" y="217"/>
                    </a:lnTo>
                    <a:lnTo>
                      <a:pt x="646" y="218"/>
                    </a:lnTo>
                    <a:lnTo>
                      <a:pt x="645" y="218"/>
                    </a:lnTo>
                    <a:lnTo>
                      <a:pt x="645" y="221"/>
                    </a:lnTo>
                    <a:lnTo>
                      <a:pt x="645" y="224"/>
                    </a:lnTo>
                    <a:lnTo>
                      <a:pt x="645" y="225"/>
                    </a:lnTo>
                    <a:lnTo>
                      <a:pt x="645" y="226"/>
                    </a:lnTo>
                    <a:lnTo>
                      <a:pt x="645" y="228"/>
                    </a:lnTo>
                    <a:lnTo>
                      <a:pt x="644" y="228"/>
                    </a:lnTo>
                    <a:lnTo>
                      <a:pt x="644" y="229"/>
                    </a:lnTo>
                    <a:lnTo>
                      <a:pt x="642" y="229"/>
                    </a:lnTo>
                    <a:lnTo>
                      <a:pt x="642" y="230"/>
                    </a:lnTo>
                    <a:lnTo>
                      <a:pt x="641" y="231"/>
                    </a:lnTo>
                    <a:lnTo>
                      <a:pt x="636" y="231"/>
                    </a:lnTo>
                    <a:lnTo>
                      <a:pt x="631" y="230"/>
                    </a:lnTo>
                    <a:lnTo>
                      <a:pt x="623" y="230"/>
                    </a:lnTo>
                    <a:lnTo>
                      <a:pt x="616" y="233"/>
                    </a:lnTo>
                    <a:lnTo>
                      <a:pt x="616" y="234"/>
                    </a:lnTo>
                    <a:lnTo>
                      <a:pt x="616" y="235"/>
                    </a:lnTo>
                    <a:lnTo>
                      <a:pt x="616" y="237"/>
                    </a:lnTo>
                    <a:lnTo>
                      <a:pt x="617" y="237"/>
                    </a:lnTo>
                    <a:lnTo>
                      <a:pt x="617" y="238"/>
                    </a:lnTo>
                    <a:lnTo>
                      <a:pt x="604" y="235"/>
                    </a:lnTo>
                    <a:lnTo>
                      <a:pt x="602" y="234"/>
                    </a:lnTo>
                    <a:lnTo>
                      <a:pt x="600" y="233"/>
                    </a:lnTo>
                    <a:lnTo>
                      <a:pt x="599" y="233"/>
                    </a:lnTo>
                    <a:lnTo>
                      <a:pt x="598" y="233"/>
                    </a:lnTo>
                    <a:lnTo>
                      <a:pt x="597" y="233"/>
                    </a:lnTo>
                    <a:lnTo>
                      <a:pt x="595" y="231"/>
                    </a:lnTo>
                    <a:lnTo>
                      <a:pt x="594" y="230"/>
                    </a:lnTo>
                    <a:lnTo>
                      <a:pt x="590" y="231"/>
                    </a:lnTo>
                    <a:lnTo>
                      <a:pt x="589" y="231"/>
                    </a:lnTo>
                    <a:lnTo>
                      <a:pt x="587" y="231"/>
                    </a:lnTo>
                    <a:lnTo>
                      <a:pt x="586" y="233"/>
                    </a:lnTo>
                    <a:lnTo>
                      <a:pt x="583" y="235"/>
                    </a:lnTo>
                    <a:lnTo>
                      <a:pt x="582" y="238"/>
                    </a:lnTo>
                    <a:lnTo>
                      <a:pt x="582" y="239"/>
                    </a:lnTo>
                    <a:lnTo>
                      <a:pt x="582" y="241"/>
                    </a:lnTo>
                    <a:lnTo>
                      <a:pt x="582" y="242"/>
                    </a:lnTo>
                    <a:lnTo>
                      <a:pt x="582" y="243"/>
                    </a:lnTo>
                    <a:lnTo>
                      <a:pt x="582" y="245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57" name="Freeform 9">
                <a:extLst>
                  <a:ext uri="{FF2B5EF4-FFF2-40B4-BE49-F238E27FC236}">
                    <a16:creationId xmlns:a16="http://schemas.microsoft.com/office/drawing/2014/main" id="{7C877340-B967-76FB-6D16-6D698A4B7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1892"/>
                <a:ext cx="336" cy="362"/>
              </a:xfrm>
              <a:custGeom>
                <a:avLst/>
                <a:gdLst>
                  <a:gd name="T0" fmla="*/ 333 w 336"/>
                  <a:gd name="T1" fmla="*/ 26 h 362"/>
                  <a:gd name="T2" fmla="*/ 326 w 336"/>
                  <a:gd name="T3" fmla="*/ 40 h 362"/>
                  <a:gd name="T4" fmla="*/ 309 w 336"/>
                  <a:gd name="T5" fmla="*/ 43 h 362"/>
                  <a:gd name="T6" fmla="*/ 294 w 336"/>
                  <a:gd name="T7" fmla="*/ 45 h 362"/>
                  <a:gd name="T8" fmla="*/ 281 w 336"/>
                  <a:gd name="T9" fmla="*/ 48 h 362"/>
                  <a:gd name="T10" fmla="*/ 271 w 336"/>
                  <a:gd name="T11" fmla="*/ 53 h 362"/>
                  <a:gd name="T12" fmla="*/ 261 w 336"/>
                  <a:gd name="T13" fmla="*/ 60 h 362"/>
                  <a:gd name="T14" fmla="*/ 269 w 336"/>
                  <a:gd name="T15" fmla="*/ 69 h 362"/>
                  <a:gd name="T16" fmla="*/ 261 w 336"/>
                  <a:gd name="T17" fmla="*/ 83 h 362"/>
                  <a:gd name="T18" fmla="*/ 260 w 336"/>
                  <a:gd name="T19" fmla="*/ 102 h 362"/>
                  <a:gd name="T20" fmla="*/ 272 w 336"/>
                  <a:gd name="T21" fmla="*/ 92 h 362"/>
                  <a:gd name="T22" fmla="*/ 282 w 336"/>
                  <a:gd name="T23" fmla="*/ 100 h 362"/>
                  <a:gd name="T24" fmla="*/ 280 w 336"/>
                  <a:gd name="T25" fmla="*/ 111 h 362"/>
                  <a:gd name="T26" fmla="*/ 269 w 336"/>
                  <a:gd name="T27" fmla="*/ 120 h 362"/>
                  <a:gd name="T28" fmla="*/ 261 w 336"/>
                  <a:gd name="T29" fmla="*/ 130 h 362"/>
                  <a:gd name="T30" fmla="*/ 255 w 336"/>
                  <a:gd name="T31" fmla="*/ 138 h 362"/>
                  <a:gd name="T32" fmla="*/ 250 w 336"/>
                  <a:gd name="T33" fmla="*/ 151 h 362"/>
                  <a:gd name="T34" fmla="*/ 250 w 336"/>
                  <a:gd name="T35" fmla="*/ 162 h 362"/>
                  <a:gd name="T36" fmla="*/ 247 w 336"/>
                  <a:gd name="T37" fmla="*/ 171 h 362"/>
                  <a:gd name="T38" fmla="*/ 235 w 336"/>
                  <a:gd name="T39" fmla="*/ 175 h 362"/>
                  <a:gd name="T40" fmla="*/ 222 w 336"/>
                  <a:gd name="T41" fmla="*/ 184 h 362"/>
                  <a:gd name="T42" fmla="*/ 213 w 336"/>
                  <a:gd name="T43" fmla="*/ 193 h 362"/>
                  <a:gd name="T44" fmla="*/ 210 w 336"/>
                  <a:gd name="T45" fmla="*/ 202 h 362"/>
                  <a:gd name="T46" fmla="*/ 205 w 336"/>
                  <a:gd name="T47" fmla="*/ 212 h 362"/>
                  <a:gd name="T48" fmla="*/ 209 w 336"/>
                  <a:gd name="T49" fmla="*/ 221 h 362"/>
                  <a:gd name="T50" fmla="*/ 209 w 336"/>
                  <a:gd name="T51" fmla="*/ 229 h 362"/>
                  <a:gd name="T52" fmla="*/ 210 w 336"/>
                  <a:gd name="T53" fmla="*/ 239 h 362"/>
                  <a:gd name="T54" fmla="*/ 201 w 336"/>
                  <a:gd name="T55" fmla="*/ 244 h 362"/>
                  <a:gd name="T56" fmla="*/ 191 w 336"/>
                  <a:gd name="T57" fmla="*/ 243 h 362"/>
                  <a:gd name="T58" fmla="*/ 188 w 336"/>
                  <a:gd name="T59" fmla="*/ 250 h 362"/>
                  <a:gd name="T60" fmla="*/ 189 w 336"/>
                  <a:gd name="T61" fmla="*/ 257 h 362"/>
                  <a:gd name="T62" fmla="*/ 189 w 336"/>
                  <a:gd name="T63" fmla="*/ 264 h 362"/>
                  <a:gd name="T64" fmla="*/ 184 w 336"/>
                  <a:gd name="T65" fmla="*/ 272 h 362"/>
                  <a:gd name="T66" fmla="*/ 187 w 336"/>
                  <a:gd name="T67" fmla="*/ 281 h 362"/>
                  <a:gd name="T68" fmla="*/ 180 w 336"/>
                  <a:gd name="T69" fmla="*/ 289 h 362"/>
                  <a:gd name="T70" fmla="*/ 174 w 336"/>
                  <a:gd name="T71" fmla="*/ 299 h 362"/>
                  <a:gd name="T72" fmla="*/ 170 w 336"/>
                  <a:gd name="T73" fmla="*/ 310 h 362"/>
                  <a:gd name="T74" fmla="*/ 172 w 336"/>
                  <a:gd name="T75" fmla="*/ 319 h 362"/>
                  <a:gd name="T76" fmla="*/ 176 w 336"/>
                  <a:gd name="T77" fmla="*/ 329 h 362"/>
                  <a:gd name="T78" fmla="*/ 169 w 336"/>
                  <a:gd name="T79" fmla="*/ 339 h 362"/>
                  <a:gd name="T80" fmla="*/ 163 w 336"/>
                  <a:gd name="T81" fmla="*/ 349 h 362"/>
                  <a:gd name="T82" fmla="*/ 152 w 336"/>
                  <a:gd name="T83" fmla="*/ 352 h 362"/>
                  <a:gd name="T84" fmla="*/ 148 w 336"/>
                  <a:gd name="T85" fmla="*/ 340 h 362"/>
                  <a:gd name="T86" fmla="*/ 136 w 336"/>
                  <a:gd name="T87" fmla="*/ 341 h 362"/>
                  <a:gd name="T88" fmla="*/ 128 w 336"/>
                  <a:gd name="T89" fmla="*/ 336 h 362"/>
                  <a:gd name="T90" fmla="*/ 117 w 336"/>
                  <a:gd name="T91" fmla="*/ 340 h 362"/>
                  <a:gd name="T92" fmla="*/ 107 w 336"/>
                  <a:gd name="T93" fmla="*/ 346 h 362"/>
                  <a:gd name="T94" fmla="*/ 95 w 336"/>
                  <a:gd name="T95" fmla="*/ 349 h 362"/>
                  <a:gd name="T96" fmla="*/ 94 w 336"/>
                  <a:gd name="T97" fmla="*/ 356 h 362"/>
                  <a:gd name="T98" fmla="*/ 85 w 336"/>
                  <a:gd name="T99" fmla="*/ 360 h 362"/>
                  <a:gd name="T100" fmla="*/ 74 w 336"/>
                  <a:gd name="T101" fmla="*/ 354 h 362"/>
                  <a:gd name="T102" fmla="*/ 81 w 336"/>
                  <a:gd name="T103" fmla="*/ 345 h 362"/>
                  <a:gd name="T104" fmla="*/ 70 w 336"/>
                  <a:gd name="T105" fmla="*/ 337 h 362"/>
                  <a:gd name="T106" fmla="*/ 64 w 336"/>
                  <a:gd name="T107" fmla="*/ 337 h 362"/>
                  <a:gd name="T108" fmla="*/ 53 w 336"/>
                  <a:gd name="T109" fmla="*/ 341 h 362"/>
                  <a:gd name="T110" fmla="*/ 40 w 336"/>
                  <a:gd name="T111" fmla="*/ 337 h 362"/>
                  <a:gd name="T112" fmla="*/ 27 w 336"/>
                  <a:gd name="T113" fmla="*/ 340 h 362"/>
                  <a:gd name="T114" fmla="*/ 17 w 336"/>
                  <a:gd name="T115" fmla="*/ 337 h 362"/>
                  <a:gd name="T116" fmla="*/ 8 w 336"/>
                  <a:gd name="T117" fmla="*/ 335 h 362"/>
                  <a:gd name="T118" fmla="*/ 2 w 336"/>
                  <a:gd name="T119" fmla="*/ 32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6" h="362">
                    <a:moveTo>
                      <a:pt x="336" y="0"/>
                    </a:moveTo>
                    <a:lnTo>
                      <a:pt x="336" y="1"/>
                    </a:lnTo>
                    <a:lnTo>
                      <a:pt x="336" y="2"/>
                    </a:lnTo>
                    <a:lnTo>
                      <a:pt x="336" y="3"/>
                    </a:lnTo>
                    <a:lnTo>
                      <a:pt x="336" y="7"/>
                    </a:lnTo>
                    <a:lnTo>
                      <a:pt x="336" y="10"/>
                    </a:lnTo>
                    <a:lnTo>
                      <a:pt x="336" y="15"/>
                    </a:lnTo>
                    <a:lnTo>
                      <a:pt x="336" y="17"/>
                    </a:lnTo>
                    <a:lnTo>
                      <a:pt x="336" y="18"/>
                    </a:lnTo>
                    <a:lnTo>
                      <a:pt x="336" y="19"/>
                    </a:lnTo>
                    <a:lnTo>
                      <a:pt x="336" y="20"/>
                    </a:lnTo>
                    <a:lnTo>
                      <a:pt x="336" y="22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4"/>
                    </a:lnTo>
                    <a:lnTo>
                      <a:pt x="333" y="24"/>
                    </a:lnTo>
                    <a:lnTo>
                      <a:pt x="333" y="26"/>
                    </a:lnTo>
                    <a:lnTo>
                      <a:pt x="332" y="26"/>
                    </a:lnTo>
                    <a:lnTo>
                      <a:pt x="332" y="27"/>
                    </a:lnTo>
                    <a:lnTo>
                      <a:pt x="332" y="28"/>
                    </a:lnTo>
                    <a:lnTo>
                      <a:pt x="331" y="28"/>
                    </a:lnTo>
                    <a:lnTo>
                      <a:pt x="331" y="30"/>
                    </a:lnTo>
                    <a:lnTo>
                      <a:pt x="331" y="31"/>
                    </a:lnTo>
                    <a:lnTo>
                      <a:pt x="330" y="31"/>
                    </a:lnTo>
                    <a:lnTo>
                      <a:pt x="330" y="32"/>
                    </a:lnTo>
                    <a:lnTo>
                      <a:pt x="328" y="32"/>
                    </a:lnTo>
                    <a:lnTo>
                      <a:pt x="328" y="34"/>
                    </a:lnTo>
                    <a:lnTo>
                      <a:pt x="328" y="35"/>
                    </a:lnTo>
                    <a:lnTo>
                      <a:pt x="327" y="35"/>
                    </a:lnTo>
                    <a:lnTo>
                      <a:pt x="327" y="36"/>
                    </a:lnTo>
                    <a:lnTo>
                      <a:pt x="327" y="37"/>
                    </a:lnTo>
                    <a:lnTo>
                      <a:pt x="326" y="37"/>
                    </a:lnTo>
                    <a:lnTo>
                      <a:pt x="326" y="39"/>
                    </a:lnTo>
                    <a:lnTo>
                      <a:pt x="326" y="40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3" y="41"/>
                    </a:lnTo>
                    <a:lnTo>
                      <a:pt x="322" y="41"/>
                    </a:lnTo>
                    <a:lnTo>
                      <a:pt x="320" y="41"/>
                    </a:lnTo>
                    <a:lnTo>
                      <a:pt x="319" y="41"/>
                    </a:lnTo>
                    <a:lnTo>
                      <a:pt x="318" y="41"/>
                    </a:lnTo>
                    <a:lnTo>
                      <a:pt x="316" y="41"/>
                    </a:lnTo>
                    <a:lnTo>
                      <a:pt x="315" y="41"/>
                    </a:lnTo>
                    <a:lnTo>
                      <a:pt x="314" y="41"/>
                    </a:lnTo>
                    <a:lnTo>
                      <a:pt x="313" y="41"/>
                    </a:lnTo>
                    <a:lnTo>
                      <a:pt x="311" y="41"/>
                    </a:lnTo>
                    <a:lnTo>
                      <a:pt x="311" y="40"/>
                    </a:lnTo>
                    <a:lnTo>
                      <a:pt x="310" y="40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9" y="43"/>
                    </a:lnTo>
                    <a:lnTo>
                      <a:pt x="307" y="43"/>
                    </a:lnTo>
                    <a:lnTo>
                      <a:pt x="307" y="44"/>
                    </a:lnTo>
                    <a:lnTo>
                      <a:pt x="306" y="44"/>
                    </a:lnTo>
                    <a:lnTo>
                      <a:pt x="306" y="45"/>
                    </a:lnTo>
                    <a:lnTo>
                      <a:pt x="305" y="45"/>
                    </a:lnTo>
                    <a:lnTo>
                      <a:pt x="303" y="45"/>
                    </a:lnTo>
                    <a:lnTo>
                      <a:pt x="302" y="45"/>
                    </a:lnTo>
                    <a:lnTo>
                      <a:pt x="302" y="44"/>
                    </a:lnTo>
                    <a:lnTo>
                      <a:pt x="302" y="45"/>
                    </a:lnTo>
                    <a:lnTo>
                      <a:pt x="301" y="45"/>
                    </a:lnTo>
                    <a:lnTo>
                      <a:pt x="301" y="44"/>
                    </a:lnTo>
                    <a:lnTo>
                      <a:pt x="299" y="44"/>
                    </a:lnTo>
                    <a:lnTo>
                      <a:pt x="298" y="44"/>
                    </a:lnTo>
                    <a:lnTo>
                      <a:pt x="297" y="44"/>
                    </a:lnTo>
                    <a:lnTo>
                      <a:pt x="296" y="44"/>
                    </a:lnTo>
                    <a:lnTo>
                      <a:pt x="294" y="44"/>
                    </a:lnTo>
                    <a:lnTo>
                      <a:pt x="294" y="45"/>
                    </a:lnTo>
                    <a:lnTo>
                      <a:pt x="293" y="45"/>
                    </a:lnTo>
                    <a:lnTo>
                      <a:pt x="292" y="45"/>
                    </a:lnTo>
                    <a:lnTo>
                      <a:pt x="292" y="44"/>
                    </a:lnTo>
                    <a:lnTo>
                      <a:pt x="290" y="44"/>
                    </a:lnTo>
                    <a:lnTo>
                      <a:pt x="289" y="44"/>
                    </a:lnTo>
                    <a:lnTo>
                      <a:pt x="288" y="43"/>
                    </a:lnTo>
                    <a:lnTo>
                      <a:pt x="288" y="41"/>
                    </a:lnTo>
                    <a:lnTo>
                      <a:pt x="286" y="41"/>
                    </a:lnTo>
                    <a:lnTo>
                      <a:pt x="286" y="43"/>
                    </a:lnTo>
                    <a:lnTo>
                      <a:pt x="285" y="43"/>
                    </a:lnTo>
                    <a:lnTo>
                      <a:pt x="285" y="44"/>
                    </a:lnTo>
                    <a:lnTo>
                      <a:pt x="285" y="45"/>
                    </a:lnTo>
                    <a:lnTo>
                      <a:pt x="284" y="45"/>
                    </a:lnTo>
                    <a:lnTo>
                      <a:pt x="282" y="45"/>
                    </a:lnTo>
                    <a:lnTo>
                      <a:pt x="281" y="45"/>
                    </a:lnTo>
                    <a:lnTo>
                      <a:pt x="281" y="47"/>
                    </a:lnTo>
                    <a:lnTo>
                      <a:pt x="281" y="48"/>
                    </a:lnTo>
                    <a:lnTo>
                      <a:pt x="282" y="48"/>
                    </a:lnTo>
                    <a:lnTo>
                      <a:pt x="281" y="49"/>
                    </a:lnTo>
                    <a:lnTo>
                      <a:pt x="280" y="49"/>
                    </a:lnTo>
                    <a:lnTo>
                      <a:pt x="279" y="49"/>
                    </a:lnTo>
                    <a:lnTo>
                      <a:pt x="279" y="51"/>
                    </a:lnTo>
                    <a:lnTo>
                      <a:pt x="277" y="51"/>
                    </a:lnTo>
                    <a:lnTo>
                      <a:pt x="277" y="52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5" y="53"/>
                    </a:lnTo>
                    <a:lnTo>
                      <a:pt x="275" y="52"/>
                    </a:lnTo>
                    <a:lnTo>
                      <a:pt x="273" y="52"/>
                    </a:lnTo>
                    <a:lnTo>
                      <a:pt x="273" y="53"/>
                    </a:lnTo>
                    <a:lnTo>
                      <a:pt x="272" y="53"/>
                    </a:lnTo>
                    <a:lnTo>
                      <a:pt x="272" y="52"/>
                    </a:lnTo>
                    <a:lnTo>
                      <a:pt x="272" y="53"/>
                    </a:lnTo>
                    <a:lnTo>
                      <a:pt x="271" y="53"/>
                    </a:lnTo>
                    <a:lnTo>
                      <a:pt x="269" y="53"/>
                    </a:lnTo>
                    <a:lnTo>
                      <a:pt x="268" y="53"/>
                    </a:lnTo>
                    <a:lnTo>
                      <a:pt x="267" y="53"/>
                    </a:lnTo>
                    <a:lnTo>
                      <a:pt x="267" y="55"/>
                    </a:lnTo>
                    <a:lnTo>
                      <a:pt x="267" y="56"/>
                    </a:lnTo>
                    <a:lnTo>
                      <a:pt x="265" y="56"/>
                    </a:lnTo>
                    <a:lnTo>
                      <a:pt x="264" y="56"/>
                    </a:lnTo>
                    <a:lnTo>
                      <a:pt x="263" y="56"/>
                    </a:lnTo>
                    <a:lnTo>
                      <a:pt x="263" y="55"/>
                    </a:lnTo>
                    <a:lnTo>
                      <a:pt x="261" y="55"/>
                    </a:lnTo>
                    <a:lnTo>
                      <a:pt x="260" y="56"/>
                    </a:lnTo>
                    <a:lnTo>
                      <a:pt x="259" y="56"/>
                    </a:lnTo>
                    <a:lnTo>
                      <a:pt x="258" y="56"/>
                    </a:lnTo>
                    <a:lnTo>
                      <a:pt x="258" y="57"/>
                    </a:lnTo>
                    <a:lnTo>
                      <a:pt x="259" y="58"/>
                    </a:lnTo>
                    <a:lnTo>
                      <a:pt x="260" y="58"/>
                    </a:lnTo>
                    <a:lnTo>
                      <a:pt x="261" y="60"/>
                    </a:lnTo>
                    <a:lnTo>
                      <a:pt x="263" y="60"/>
                    </a:lnTo>
                    <a:lnTo>
                      <a:pt x="263" y="58"/>
                    </a:lnTo>
                    <a:lnTo>
                      <a:pt x="264" y="58"/>
                    </a:lnTo>
                    <a:lnTo>
                      <a:pt x="265" y="58"/>
                    </a:lnTo>
                    <a:lnTo>
                      <a:pt x="267" y="58"/>
                    </a:lnTo>
                    <a:lnTo>
                      <a:pt x="268" y="58"/>
                    </a:lnTo>
                    <a:lnTo>
                      <a:pt x="268" y="60"/>
                    </a:lnTo>
                    <a:lnTo>
                      <a:pt x="269" y="60"/>
                    </a:lnTo>
                    <a:lnTo>
                      <a:pt x="269" y="61"/>
                    </a:lnTo>
                    <a:lnTo>
                      <a:pt x="269" y="62"/>
                    </a:lnTo>
                    <a:lnTo>
                      <a:pt x="271" y="62"/>
                    </a:lnTo>
                    <a:lnTo>
                      <a:pt x="271" y="64"/>
                    </a:lnTo>
                    <a:lnTo>
                      <a:pt x="271" y="65"/>
                    </a:lnTo>
                    <a:lnTo>
                      <a:pt x="271" y="66"/>
                    </a:lnTo>
                    <a:lnTo>
                      <a:pt x="271" y="68"/>
                    </a:lnTo>
                    <a:lnTo>
                      <a:pt x="269" y="68"/>
                    </a:lnTo>
                    <a:lnTo>
                      <a:pt x="269" y="69"/>
                    </a:lnTo>
                    <a:lnTo>
                      <a:pt x="269" y="70"/>
                    </a:lnTo>
                    <a:lnTo>
                      <a:pt x="268" y="70"/>
                    </a:lnTo>
                    <a:lnTo>
                      <a:pt x="268" y="72"/>
                    </a:lnTo>
                    <a:lnTo>
                      <a:pt x="267" y="73"/>
                    </a:lnTo>
                    <a:lnTo>
                      <a:pt x="267" y="74"/>
                    </a:lnTo>
                    <a:lnTo>
                      <a:pt x="267" y="75"/>
                    </a:lnTo>
                    <a:lnTo>
                      <a:pt x="265" y="75"/>
                    </a:lnTo>
                    <a:lnTo>
                      <a:pt x="265" y="77"/>
                    </a:lnTo>
                    <a:lnTo>
                      <a:pt x="264" y="77"/>
                    </a:lnTo>
                    <a:lnTo>
                      <a:pt x="263" y="77"/>
                    </a:lnTo>
                    <a:lnTo>
                      <a:pt x="263" y="78"/>
                    </a:lnTo>
                    <a:lnTo>
                      <a:pt x="261" y="78"/>
                    </a:lnTo>
                    <a:lnTo>
                      <a:pt x="261" y="79"/>
                    </a:lnTo>
                    <a:lnTo>
                      <a:pt x="261" y="81"/>
                    </a:lnTo>
                    <a:lnTo>
                      <a:pt x="260" y="82"/>
                    </a:lnTo>
                    <a:lnTo>
                      <a:pt x="260" y="83"/>
                    </a:lnTo>
                    <a:lnTo>
                      <a:pt x="261" y="83"/>
                    </a:lnTo>
                    <a:lnTo>
                      <a:pt x="261" y="85"/>
                    </a:lnTo>
                    <a:lnTo>
                      <a:pt x="261" y="86"/>
                    </a:lnTo>
                    <a:lnTo>
                      <a:pt x="260" y="86"/>
                    </a:lnTo>
                    <a:lnTo>
                      <a:pt x="260" y="87"/>
                    </a:lnTo>
                    <a:lnTo>
                      <a:pt x="260" y="89"/>
                    </a:lnTo>
                    <a:lnTo>
                      <a:pt x="261" y="89"/>
                    </a:lnTo>
                    <a:lnTo>
                      <a:pt x="261" y="90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0" y="92"/>
                    </a:lnTo>
                    <a:lnTo>
                      <a:pt x="260" y="94"/>
                    </a:lnTo>
                    <a:lnTo>
                      <a:pt x="260" y="95"/>
                    </a:lnTo>
                    <a:lnTo>
                      <a:pt x="260" y="96"/>
                    </a:lnTo>
                    <a:lnTo>
                      <a:pt x="260" y="98"/>
                    </a:lnTo>
                    <a:lnTo>
                      <a:pt x="260" y="99"/>
                    </a:lnTo>
                    <a:lnTo>
                      <a:pt x="260" y="100"/>
                    </a:lnTo>
                    <a:lnTo>
                      <a:pt x="260" y="102"/>
                    </a:lnTo>
                    <a:lnTo>
                      <a:pt x="261" y="102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3" y="102"/>
                    </a:lnTo>
                    <a:lnTo>
                      <a:pt x="264" y="102"/>
                    </a:lnTo>
                    <a:lnTo>
                      <a:pt x="265" y="102"/>
                    </a:lnTo>
                    <a:lnTo>
                      <a:pt x="265" y="100"/>
                    </a:lnTo>
                    <a:lnTo>
                      <a:pt x="267" y="100"/>
                    </a:lnTo>
                    <a:lnTo>
                      <a:pt x="268" y="100"/>
                    </a:lnTo>
                    <a:lnTo>
                      <a:pt x="268" y="99"/>
                    </a:lnTo>
                    <a:lnTo>
                      <a:pt x="271" y="98"/>
                    </a:lnTo>
                    <a:lnTo>
                      <a:pt x="272" y="98"/>
                    </a:lnTo>
                    <a:lnTo>
                      <a:pt x="271" y="96"/>
                    </a:lnTo>
                    <a:lnTo>
                      <a:pt x="271" y="95"/>
                    </a:lnTo>
                    <a:lnTo>
                      <a:pt x="271" y="94"/>
                    </a:lnTo>
                    <a:lnTo>
                      <a:pt x="272" y="94"/>
                    </a:lnTo>
                    <a:lnTo>
                      <a:pt x="272" y="92"/>
                    </a:lnTo>
                    <a:lnTo>
                      <a:pt x="273" y="92"/>
                    </a:lnTo>
                    <a:lnTo>
                      <a:pt x="275" y="92"/>
                    </a:lnTo>
                    <a:lnTo>
                      <a:pt x="275" y="94"/>
                    </a:lnTo>
                    <a:lnTo>
                      <a:pt x="276" y="94"/>
                    </a:lnTo>
                    <a:lnTo>
                      <a:pt x="276" y="92"/>
                    </a:lnTo>
                    <a:lnTo>
                      <a:pt x="277" y="92"/>
                    </a:lnTo>
                    <a:lnTo>
                      <a:pt x="279" y="92"/>
                    </a:lnTo>
                    <a:lnTo>
                      <a:pt x="280" y="94"/>
                    </a:lnTo>
                    <a:lnTo>
                      <a:pt x="279" y="94"/>
                    </a:lnTo>
                    <a:lnTo>
                      <a:pt x="280" y="94"/>
                    </a:lnTo>
                    <a:lnTo>
                      <a:pt x="280" y="95"/>
                    </a:lnTo>
                    <a:lnTo>
                      <a:pt x="280" y="96"/>
                    </a:lnTo>
                    <a:lnTo>
                      <a:pt x="280" y="98"/>
                    </a:lnTo>
                    <a:lnTo>
                      <a:pt x="280" y="99"/>
                    </a:lnTo>
                    <a:lnTo>
                      <a:pt x="281" y="99"/>
                    </a:lnTo>
                    <a:lnTo>
                      <a:pt x="281" y="100"/>
                    </a:lnTo>
                    <a:lnTo>
                      <a:pt x="282" y="100"/>
                    </a:lnTo>
                    <a:lnTo>
                      <a:pt x="282" y="102"/>
                    </a:lnTo>
                    <a:lnTo>
                      <a:pt x="282" y="103"/>
                    </a:lnTo>
                    <a:lnTo>
                      <a:pt x="284" y="103"/>
                    </a:lnTo>
                    <a:lnTo>
                      <a:pt x="284" y="104"/>
                    </a:lnTo>
                    <a:lnTo>
                      <a:pt x="282" y="104"/>
                    </a:lnTo>
                    <a:lnTo>
                      <a:pt x="282" y="106"/>
                    </a:lnTo>
                    <a:lnTo>
                      <a:pt x="281" y="107"/>
                    </a:lnTo>
                    <a:lnTo>
                      <a:pt x="281" y="106"/>
                    </a:lnTo>
                    <a:lnTo>
                      <a:pt x="281" y="107"/>
                    </a:lnTo>
                    <a:lnTo>
                      <a:pt x="282" y="107"/>
                    </a:lnTo>
                    <a:lnTo>
                      <a:pt x="282" y="108"/>
                    </a:lnTo>
                    <a:lnTo>
                      <a:pt x="282" y="109"/>
                    </a:lnTo>
                    <a:lnTo>
                      <a:pt x="281" y="109"/>
                    </a:lnTo>
                    <a:lnTo>
                      <a:pt x="281" y="108"/>
                    </a:lnTo>
                    <a:lnTo>
                      <a:pt x="281" y="109"/>
                    </a:lnTo>
                    <a:lnTo>
                      <a:pt x="281" y="111"/>
                    </a:lnTo>
                    <a:lnTo>
                      <a:pt x="280" y="111"/>
                    </a:lnTo>
                    <a:lnTo>
                      <a:pt x="279" y="111"/>
                    </a:lnTo>
                    <a:lnTo>
                      <a:pt x="277" y="111"/>
                    </a:lnTo>
                    <a:lnTo>
                      <a:pt x="277" y="112"/>
                    </a:lnTo>
                    <a:lnTo>
                      <a:pt x="276" y="112"/>
                    </a:lnTo>
                    <a:lnTo>
                      <a:pt x="276" y="113"/>
                    </a:lnTo>
                    <a:lnTo>
                      <a:pt x="276" y="115"/>
                    </a:lnTo>
                    <a:lnTo>
                      <a:pt x="275" y="115"/>
                    </a:lnTo>
                    <a:lnTo>
                      <a:pt x="275" y="116"/>
                    </a:lnTo>
                    <a:lnTo>
                      <a:pt x="273" y="116"/>
                    </a:lnTo>
                    <a:lnTo>
                      <a:pt x="273" y="117"/>
                    </a:lnTo>
                    <a:lnTo>
                      <a:pt x="273" y="116"/>
                    </a:lnTo>
                    <a:lnTo>
                      <a:pt x="272" y="116"/>
                    </a:lnTo>
                    <a:lnTo>
                      <a:pt x="272" y="117"/>
                    </a:lnTo>
                    <a:lnTo>
                      <a:pt x="272" y="119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20"/>
                    </a:lnTo>
                    <a:lnTo>
                      <a:pt x="268" y="120"/>
                    </a:lnTo>
                    <a:lnTo>
                      <a:pt x="268" y="121"/>
                    </a:lnTo>
                    <a:lnTo>
                      <a:pt x="267" y="121"/>
                    </a:lnTo>
                    <a:lnTo>
                      <a:pt x="267" y="123"/>
                    </a:lnTo>
                    <a:lnTo>
                      <a:pt x="265" y="123"/>
                    </a:lnTo>
                    <a:lnTo>
                      <a:pt x="265" y="124"/>
                    </a:lnTo>
                    <a:lnTo>
                      <a:pt x="265" y="125"/>
                    </a:lnTo>
                    <a:lnTo>
                      <a:pt x="264" y="125"/>
                    </a:lnTo>
                    <a:lnTo>
                      <a:pt x="264" y="127"/>
                    </a:lnTo>
                    <a:lnTo>
                      <a:pt x="264" y="128"/>
                    </a:lnTo>
                    <a:lnTo>
                      <a:pt x="263" y="128"/>
                    </a:lnTo>
                    <a:lnTo>
                      <a:pt x="264" y="129"/>
                    </a:lnTo>
                    <a:lnTo>
                      <a:pt x="263" y="129"/>
                    </a:lnTo>
                    <a:lnTo>
                      <a:pt x="261" y="129"/>
                    </a:lnTo>
                    <a:lnTo>
                      <a:pt x="261" y="130"/>
                    </a:lnTo>
                    <a:lnTo>
                      <a:pt x="263" y="130"/>
                    </a:lnTo>
                    <a:lnTo>
                      <a:pt x="261" y="130"/>
                    </a:lnTo>
                    <a:lnTo>
                      <a:pt x="261" y="132"/>
                    </a:lnTo>
                    <a:lnTo>
                      <a:pt x="263" y="132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0" y="133"/>
                    </a:lnTo>
                    <a:lnTo>
                      <a:pt x="260" y="134"/>
                    </a:lnTo>
                    <a:lnTo>
                      <a:pt x="259" y="134"/>
                    </a:lnTo>
                    <a:lnTo>
                      <a:pt x="258" y="134"/>
                    </a:lnTo>
                    <a:lnTo>
                      <a:pt x="258" y="136"/>
                    </a:lnTo>
                    <a:lnTo>
                      <a:pt x="256" y="136"/>
                    </a:lnTo>
                    <a:lnTo>
                      <a:pt x="256" y="137"/>
                    </a:lnTo>
                    <a:lnTo>
                      <a:pt x="255" y="137"/>
                    </a:lnTo>
                    <a:lnTo>
                      <a:pt x="255" y="138"/>
                    </a:lnTo>
                    <a:lnTo>
                      <a:pt x="255" y="140"/>
                    </a:lnTo>
                    <a:lnTo>
                      <a:pt x="254" y="140"/>
                    </a:lnTo>
                    <a:lnTo>
                      <a:pt x="254" y="141"/>
                    </a:lnTo>
                    <a:lnTo>
                      <a:pt x="252" y="141"/>
                    </a:lnTo>
                    <a:lnTo>
                      <a:pt x="252" y="142"/>
                    </a:lnTo>
                    <a:lnTo>
                      <a:pt x="252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0" y="149"/>
                    </a:lnTo>
                    <a:lnTo>
                      <a:pt x="251" y="149"/>
                    </a:lnTo>
                    <a:lnTo>
                      <a:pt x="250" y="149"/>
                    </a:lnTo>
                    <a:lnTo>
                      <a:pt x="250" y="150"/>
                    </a:lnTo>
                    <a:lnTo>
                      <a:pt x="251" y="150"/>
                    </a:lnTo>
                    <a:lnTo>
                      <a:pt x="251" y="151"/>
                    </a:lnTo>
                    <a:lnTo>
                      <a:pt x="250" y="151"/>
                    </a:lnTo>
                    <a:lnTo>
                      <a:pt x="248" y="151"/>
                    </a:lnTo>
                    <a:lnTo>
                      <a:pt x="248" y="153"/>
                    </a:lnTo>
                    <a:lnTo>
                      <a:pt x="250" y="153"/>
                    </a:lnTo>
                    <a:lnTo>
                      <a:pt x="248" y="153"/>
                    </a:lnTo>
                    <a:lnTo>
                      <a:pt x="250" y="154"/>
                    </a:lnTo>
                    <a:lnTo>
                      <a:pt x="248" y="154"/>
                    </a:lnTo>
                    <a:lnTo>
                      <a:pt x="250" y="154"/>
                    </a:lnTo>
                    <a:lnTo>
                      <a:pt x="250" y="155"/>
                    </a:lnTo>
                    <a:lnTo>
                      <a:pt x="250" y="157"/>
                    </a:lnTo>
                    <a:lnTo>
                      <a:pt x="251" y="157"/>
                    </a:lnTo>
                    <a:lnTo>
                      <a:pt x="251" y="158"/>
                    </a:lnTo>
                    <a:lnTo>
                      <a:pt x="250" y="158"/>
                    </a:lnTo>
                    <a:lnTo>
                      <a:pt x="250" y="159"/>
                    </a:lnTo>
                    <a:lnTo>
                      <a:pt x="250" y="161"/>
                    </a:lnTo>
                    <a:lnTo>
                      <a:pt x="251" y="161"/>
                    </a:lnTo>
                    <a:lnTo>
                      <a:pt x="250" y="161"/>
                    </a:lnTo>
                    <a:lnTo>
                      <a:pt x="250" y="162"/>
                    </a:lnTo>
                    <a:lnTo>
                      <a:pt x="248" y="162"/>
                    </a:lnTo>
                    <a:lnTo>
                      <a:pt x="247" y="162"/>
                    </a:lnTo>
                    <a:lnTo>
                      <a:pt x="247" y="163"/>
                    </a:lnTo>
                    <a:lnTo>
                      <a:pt x="246" y="163"/>
                    </a:lnTo>
                    <a:lnTo>
                      <a:pt x="247" y="163"/>
                    </a:lnTo>
                    <a:lnTo>
                      <a:pt x="247" y="164"/>
                    </a:lnTo>
                    <a:lnTo>
                      <a:pt x="247" y="166"/>
                    </a:lnTo>
                    <a:lnTo>
                      <a:pt x="248" y="166"/>
                    </a:lnTo>
                    <a:lnTo>
                      <a:pt x="248" y="167"/>
                    </a:lnTo>
                    <a:lnTo>
                      <a:pt x="247" y="167"/>
                    </a:lnTo>
                    <a:lnTo>
                      <a:pt x="247" y="168"/>
                    </a:lnTo>
                    <a:lnTo>
                      <a:pt x="248" y="168"/>
                    </a:lnTo>
                    <a:lnTo>
                      <a:pt x="248" y="170"/>
                    </a:lnTo>
                    <a:lnTo>
                      <a:pt x="248" y="171"/>
                    </a:lnTo>
                    <a:lnTo>
                      <a:pt x="248" y="170"/>
                    </a:lnTo>
                    <a:lnTo>
                      <a:pt x="247" y="170"/>
                    </a:lnTo>
                    <a:lnTo>
                      <a:pt x="247" y="171"/>
                    </a:lnTo>
                    <a:lnTo>
                      <a:pt x="246" y="171"/>
                    </a:lnTo>
                    <a:lnTo>
                      <a:pt x="246" y="172"/>
                    </a:lnTo>
                    <a:lnTo>
                      <a:pt x="244" y="172"/>
                    </a:lnTo>
                    <a:lnTo>
                      <a:pt x="243" y="172"/>
                    </a:lnTo>
                    <a:lnTo>
                      <a:pt x="242" y="172"/>
                    </a:lnTo>
                    <a:lnTo>
                      <a:pt x="241" y="171"/>
                    </a:lnTo>
                    <a:lnTo>
                      <a:pt x="241" y="172"/>
                    </a:lnTo>
                    <a:lnTo>
                      <a:pt x="239" y="171"/>
                    </a:lnTo>
                    <a:lnTo>
                      <a:pt x="239" y="172"/>
                    </a:lnTo>
                    <a:lnTo>
                      <a:pt x="238" y="172"/>
                    </a:lnTo>
                    <a:lnTo>
                      <a:pt x="239" y="172"/>
                    </a:lnTo>
                    <a:lnTo>
                      <a:pt x="239" y="174"/>
                    </a:lnTo>
                    <a:lnTo>
                      <a:pt x="238" y="175"/>
                    </a:lnTo>
                    <a:lnTo>
                      <a:pt x="237" y="175"/>
                    </a:lnTo>
                    <a:lnTo>
                      <a:pt x="237" y="176"/>
                    </a:lnTo>
                    <a:lnTo>
                      <a:pt x="235" y="176"/>
                    </a:lnTo>
                    <a:lnTo>
                      <a:pt x="235" y="175"/>
                    </a:lnTo>
                    <a:lnTo>
                      <a:pt x="235" y="176"/>
                    </a:lnTo>
                    <a:lnTo>
                      <a:pt x="234" y="176"/>
                    </a:lnTo>
                    <a:lnTo>
                      <a:pt x="233" y="176"/>
                    </a:lnTo>
                    <a:lnTo>
                      <a:pt x="233" y="178"/>
                    </a:lnTo>
                    <a:lnTo>
                      <a:pt x="231" y="178"/>
                    </a:lnTo>
                    <a:lnTo>
                      <a:pt x="230" y="179"/>
                    </a:lnTo>
                    <a:lnTo>
                      <a:pt x="229" y="179"/>
                    </a:lnTo>
                    <a:lnTo>
                      <a:pt x="229" y="180"/>
                    </a:lnTo>
                    <a:lnTo>
                      <a:pt x="229" y="181"/>
                    </a:lnTo>
                    <a:lnTo>
                      <a:pt x="227" y="181"/>
                    </a:lnTo>
                    <a:lnTo>
                      <a:pt x="227" y="183"/>
                    </a:lnTo>
                    <a:lnTo>
                      <a:pt x="226" y="181"/>
                    </a:lnTo>
                    <a:lnTo>
                      <a:pt x="226" y="183"/>
                    </a:lnTo>
                    <a:lnTo>
                      <a:pt x="225" y="183"/>
                    </a:lnTo>
                    <a:lnTo>
                      <a:pt x="224" y="183"/>
                    </a:lnTo>
                    <a:lnTo>
                      <a:pt x="224" y="184"/>
                    </a:lnTo>
                    <a:lnTo>
                      <a:pt x="222" y="184"/>
                    </a:lnTo>
                    <a:lnTo>
                      <a:pt x="222" y="185"/>
                    </a:lnTo>
                    <a:lnTo>
                      <a:pt x="221" y="185"/>
                    </a:lnTo>
                    <a:lnTo>
                      <a:pt x="220" y="185"/>
                    </a:lnTo>
                    <a:lnTo>
                      <a:pt x="220" y="187"/>
                    </a:lnTo>
                    <a:lnTo>
                      <a:pt x="218" y="187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6" y="188"/>
                    </a:lnTo>
                    <a:lnTo>
                      <a:pt x="216" y="189"/>
                    </a:lnTo>
                    <a:lnTo>
                      <a:pt x="217" y="189"/>
                    </a:lnTo>
                    <a:lnTo>
                      <a:pt x="216" y="191"/>
                    </a:lnTo>
                    <a:lnTo>
                      <a:pt x="214" y="191"/>
                    </a:lnTo>
                    <a:lnTo>
                      <a:pt x="213" y="191"/>
                    </a:lnTo>
                    <a:lnTo>
                      <a:pt x="213" y="192"/>
                    </a:lnTo>
                    <a:lnTo>
                      <a:pt x="214" y="192"/>
                    </a:lnTo>
                    <a:lnTo>
                      <a:pt x="213" y="192"/>
                    </a:lnTo>
                    <a:lnTo>
                      <a:pt x="213" y="193"/>
                    </a:lnTo>
                    <a:lnTo>
                      <a:pt x="214" y="193"/>
                    </a:lnTo>
                    <a:lnTo>
                      <a:pt x="214" y="195"/>
                    </a:lnTo>
                    <a:lnTo>
                      <a:pt x="214" y="196"/>
                    </a:lnTo>
                    <a:lnTo>
                      <a:pt x="213" y="196"/>
                    </a:lnTo>
                    <a:lnTo>
                      <a:pt x="214" y="196"/>
                    </a:lnTo>
                    <a:lnTo>
                      <a:pt x="214" y="197"/>
                    </a:lnTo>
                    <a:lnTo>
                      <a:pt x="213" y="197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2" y="200"/>
                    </a:lnTo>
                    <a:lnTo>
                      <a:pt x="212" y="201"/>
                    </a:lnTo>
                    <a:lnTo>
                      <a:pt x="213" y="201"/>
                    </a:lnTo>
                    <a:lnTo>
                      <a:pt x="214" y="201"/>
                    </a:lnTo>
                    <a:lnTo>
                      <a:pt x="214" y="202"/>
                    </a:lnTo>
                    <a:lnTo>
                      <a:pt x="213" y="202"/>
                    </a:lnTo>
                    <a:lnTo>
                      <a:pt x="212" y="202"/>
                    </a:lnTo>
                    <a:lnTo>
                      <a:pt x="210" y="202"/>
                    </a:lnTo>
                    <a:lnTo>
                      <a:pt x="209" y="202"/>
                    </a:lnTo>
                    <a:lnTo>
                      <a:pt x="209" y="204"/>
                    </a:lnTo>
                    <a:lnTo>
                      <a:pt x="208" y="204"/>
                    </a:lnTo>
                    <a:lnTo>
                      <a:pt x="208" y="205"/>
                    </a:lnTo>
                    <a:lnTo>
                      <a:pt x="207" y="205"/>
                    </a:lnTo>
                    <a:lnTo>
                      <a:pt x="208" y="205"/>
                    </a:lnTo>
                    <a:lnTo>
                      <a:pt x="208" y="206"/>
                    </a:lnTo>
                    <a:lnTo>
                      <a:pt x="208" y="208"/>
                    </a:lnTo>
                    <a:lnTo>
                      <a:pt x="208" y="209"/>
                    </a:lnTo>
                    <a:lnTo>
                      <a:pt x="209" y="209"/>
                    </a:lnTo>
                    <a:lnTo>
                      <a:pt x="208" y="209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5" y="210"/>
                    </a:lnTo>
                    <a:lnTo>
                      <a:pt x="205" y="212"/>
                    </a:lnTo>
                    <a:lnTo>
                      <a:pt x="207" y="212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8" y="214"/>
                    </a:lnTo>
                    <a:lnTo>
                      <a:pt x="209" y="214"/>
                    </a:lnTo>
                    <a:lnTo>
                      <a:pt x="208" y="214"/>
                    </a:lnTo>
                    <a:lnTo>
                      <a:pt x="208" y="216"/>
                    </a:lnTo>
                    <a:lnTo>
                      <a:pt x="208" y="217"/>
                    </a:lnTo>
                    <a:lnTo>
                      <a:pt x="208" y="218"/>
                    </a:lnTo>
                    <a:lnTo>
                      <a:pt x="209" y="218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9" y="221"/>
                    </a:lnTo>
                    <a:lnTo>
                      <a:pt x="209" y="219"/>
                    </a:lnTo>
                    <a:lnTo>
                      <a:pt x="210" y="219"/>
                    </a:lnTo>
                    <a:lnTo>
                      <a:pt x="212" y="219"/>
                    </a:lnTo>
                    <a:lnTo>
                      <a:pt x="212" y="221"/>
                    </a:lnTo>
                    <a:lnTo>
                      <a:pt x="212" y="219"/>
                    </a:lnTo>
                    <a:lnTo>
                      <a:pt x="213" y="221"/>
                    </a:lnTo>
                    <a:lnTo>
                      <a:pt x="212" y="221"/>
                    </a:lnTo>
                    <a:lnTo>
                      <a:pt x="212" y="222"/>
                    </a:lnTo>
                    <a:lnTo>
                      <a:pt x="212" y="223"/>
                    </a:lnTo>
                    <a:lnTo>
                      <a:pt x="210" y="223"/>
                    </a:lnTo>
                    <a:lnTo>
                      <a:pt x="212" y="225"/>
                    </a:lnTo>
                    <a:lnTo>
                      <a:pt x="210" y="225"/>
                    </a:lnTo>
                    <a:lnTo>
                      <a:pt x="210" y="226"/>
                    </a:lnTo>
                    <a:lnTo>
                      <a:pt x="210" y="227"/>
                    </a:lnTo>
                    <a:lnTo>
                      <a:pt x="209" y="227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09" y="230"/>
                    </a:lnTo>
                    <a:lnTo>
                      <a:pt x="210" y="230"/>
                    </a:lnTo>
                    <a:lnTo>
                      <a:pt x="210" y="231"/>
                    </a:lnTo>
                    <a:lnTo>
                      <a:pt x="210" y="233"/>
                    </a:lnTo>
                    <a:lnTo>
                      <a:pt x="209" y="233"/>
                    </a:lnTo>
                    <a:lnTo>
                      <a:pt x="210" y="233"/>
                    </a:lnTo>
                    <a:lnTo>
                      <a:pt x="210" y="234"/>
                    </a:lnTo>
                    <a:lnTo>
                      <a:pt x="209" y="234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6"/>
                    </a:lnTo>
                    <a:lnTo>
                      <a:pt x="210" y="238"/>
                    </a:lnTo>
                    <a:lnTo>
                      <a:pt x="210" y="239"/>
                    </a:lnTo>
                    <a:lnTo>
                      <a:pt x="210" y="240"/>
                    </a:lnTo>
                    <a:lnTo>
                      <a:pt x="212" y="240"/>
                    </a:lnTo>
                    <a:lnTo>
                      <a:pt x="210" y="240"/>
                    </a:lnTo>
                    <a:lnTo>
                      <a:pt x="210" y="242"/>
                    </a:lnTo>
                    <a:lnTo>
                      <a:pt x="209" y="242"/>
                    </a:lnTo>
                    <a:lnTo>
                      <a:pt x="209" y="243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7" y="244"/>
                    </a:lnTo>
                    <a:lnTo>
                      <a:pt x="205" y="244"/>
                    </a:lnTo>
                    <a:lnTo>
                      <a:pt x="204" y="244"/>
                    </a:lnTo>
                    <a:lnTo>
                      <a:pt x="203" y="244"/>
                    </a:lnTo>
                    <a:lnTo>
                      <a:pt x="201" y="244"/>
                    </a:lnTo>
                    <a:lnTo>
                      <a:pt x="201" y="243"/>
                    </a:lnTo>
                    <a:lnTo>
                      <a:pt x="201" y="244"/>
                    </a:lnTo>
                    <a:lnTo>
                      <a:pt x="200" y="244"/>
                    </a:lnTo>
                    <a:lnTo>
                      <a:pt x="199" y="244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7" y="244"/>
                    </a:lnTo>
                    <a:lnTo>
                      <a:pt x="197" y="243"/>
                    </a:lnTo>
                    <a:lnTo>
                      <a:pt x="196" y="243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5" y="243"/>
                    </a:lnTo>
                    <a:lnTo>
                      <a:pt x="193" y="243"/>
                    </a:lnTo>
                    <a:lnTo>
                      <a:pt x="192" y="243"/>
                    </a:lnTo>
                    <a:lnTo>
                      <a:pt x="191" y="243"/>
                    </a:lnTo>
                    <a:lnTo>
                      <a:pt x="191" y="244"/>
                    </a:lnTo>
                    <a:lnTo>
                      <a:pt x="191" y="243"/>
                    </a:lnTo>
                    <a:lnTo>
                      <a:pt x="189" y="243"/>
                    </a:lnTo>
                    <a:lnTo>
                      <a:pt x="191" y="243"/>
                    </a:lnTo>
                    <a:lnTo>
                      <a:pt x="189" y="242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7" y="243"/>
                    </a:lnTo>
                    <a:lnTo>
                      <a:pt x="187" y="244"/>
                    </a:lnTo>
                    <a:lnTo>
                      <a:pt x="187" y="246"/>
                    </a:lnTo>
                    <a:lnTo>
                      <a:pt x="186" y="246"/>
                    </a:lnTo>
                    <a:lnTo>
                      <a:pt x="187" y="246"/>
                    </a:lnTo>
                    <a:lnTo>
                      <a:pt x="188" y="246"/>
                    </a:lnTo>
                    <a:lnTo>
                      <a:pt x="188" y="247"/>
                    </a:lnTo>
                    <a:lnTo>
                      <a:pt x="187" y="247"/>
                    </a:lnTo>
                    <a:lnTo>
                      <a:pt x="188" y="247"/>
                    </a:lnTo>
                    <a:lnTo>
                      <a:pt x="188" y="248"/>
                    </a:lnTo>
                    <a:lnTo>
                      <a:pt x="187" y="248"/>
                    </a:lnTo>
                    <a:lnTo>
                      <a:pt x="188" y="250"/>
                    </a:lnTo>
                    <a:lnTo>
                      <a:pt x="189" y="250"/>
                    </a:lnTo>
                    <a:lnTo>
                      <a:pt x="189" y="251"/>
                    </a:lnTo>
                    <a:lnTo>
                      <a:pt x="191" y="251"/>
                    </a:lnTo>
                    <a:lnTo>
                      <a:pt x="191" y="252"/>
                    </a:lnTo>
                    <a:lnTo>
                      <a:pt x="191" y="253"/>
                    </a:lnTo>
                    <a:lnTo>
                      <a:pt x="189" y="253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91" y="256"/>
                    </a:lnTo>
                    <a:lnTo>
                      <a:pt x="189" y="256"/>
                    </a:lnTo>
                    <a:lnTo>
                      <a:pt x="189" y="255"/>
                    </a:lnTo>
                    <a:lnTo>
                      <a:pt x="188" y="255"/>
                    </a:lnTo>
                    <a:lnTo>
                      <a:pt x="188" y="256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91" y="259"/>
                    </a:lnTo>
                    <a:lnTo>
                      <a:pt x="189" y="259"/>
                    </a:lnTo>
                    <a:lnTo>
                      <a:pt x="191" y="259"/>
                    </a:lnTo>
                    <a:lnTo>
                      <a:pt x="191" y="260"/>
                    </a:lnTo>
                    <a:lnTo>
                      <a:pt x="189" y="260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89" y="261"/>
                    </a:lnTo>
                    <a:lnTo>
                      <a:pt x="191" y="261"/>
                    </a:lnTo>
                    <a:lnTo>
                      <a:pt x="191" y="263"/>
                    </a:lnTo>
                    <a:lnTo>
                      <a:pt x="189" y="261"/>
                    </a:lnTo>
                    <a:lnTo>
                      <a:pt x="189" y="263"/>
                    </a:lnTo>
                    <a:lnTo>
                      <a:pt x="189" y="264"/>
                    </a:lnTo>
                    <a:lnTo>
                      <a:pt x="188" y="264"/>
                    </a:lnTo>
                    <a:lnTo>
                      <a:pt x="189" y="264"/>
                    </a:lnTo>
                    <a:lnTo>
                      <a:pt x="189" y="263"/>
                    </a:lnTo>
                    <a:lnTo>
                      <a:pt x="188" y="263"/>
                    </a:lnTo>
                    <a:lnTo>
                      <a:pt x="187" y="264"/>
                    </a:lnTo>
                    <a:lnTo>
                      <a:pt x="187" y="265"/>
                    </a:lnTo>
                    <a:lnTo>
                      <a:pt x="186" y="265"/>
                    </a:lnTo>
                    <a:lnTo>
                      <a:pt x="186" y="267"/>
                    </a:lnTo>
                    <a:lnTo>
                      <a:pt x="184" y="267"/>
                    </a:lnTo>
                    <a:lnTo>
                      <a:pt x="184" y="268"/>
                    </a:lnTo>
                    <a:lnTo>
                      <a:pt x="183" y="267"/>
                    </a:lnTo>
                    <a:lnTo>
                      <a:pt x="183" y="268"/>
                    </a:lnTo>
                    <a:lnTo>
                      <a:pt x="184" y="268"/>
                    </a:lnTo>
                    <a:lnTo>
                      <a:pt x="184" y="269"/>
                    </a:lnTo>
                    <a:lnTo>
                      <a:pt x="186" y="270"/>
                    </a:lnTo>
                    <a:lnTo>
                      <a:pt x="187" y="270"/>
                    </a:lnTo>
                    <a:lnTo>
                      <a:pt x="186" y="270"/>
                    </a:lnTo>
                    <a:lnTo>
                      <a:pt x="184" y="270"/>
                    </a:lnTo>
                    <a:lnTo>
                      <a:pt x="184" y="272"/>
                    </a:lnTo>
                    <a:lnTo>
                      <a:pt x="183" y="272"/>
                    </a:lnTo>
                    <a:lnTo>
                      <a:pt x="183" y="273"/>
                    </a:lnTo>
                    <a:lnTo>
                      <a:pt x="182" y="273"/>
                    </a:lnTo>
                    <a:lnTo>
                      <a:pt x="182" y="274"/>
                    </a:lnTo>
                    <a:lnTo>
                      <a:pt x="183" y="274"/>
                    </a:lnTo>
                    <a:lnTo>
                      <a:pt x="183" y="276"/>
                    </a:lnTo>
                    <a:lnTo>
                      <a:pt x="183" y="274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6" y="274"/>
                    </a:lnTo>
                    <a:lnTo>
                      <a:pt x="187" y="274"/>
                    </a:lnTo>
                    <a:lnTo>
                      <a:pt x="187" y="276"/>
                    </a:lnTo>
                    <a:lnTo>
                      <a:pt x="187" y="277"/>
                    </a:lnTo>
                    <a:lnTo>
                      <a:pt x="187" y="278"/>
                    </a:lnTo>
                    <a:lnTo>
                      <a:pt x="188" y="278"/>
                    </a:lnTo>
                    <a:lnTo>
                      <a:pt x="188" y="280"/>
                    </a:lnTo>
                    <a:lnTo>
                      <a:pt x="187" y="281"/>
                    </a:lnTo>
                    <a:lnTo>
                      <a:pt x="186" y="281"/>
                    </a:lnTo>
                    <a:lnTo>
                      <a:pt x="184" y="281"/>
                    </a:lnTo>
                    <a:lnTo>
                      <a:pt x="183" y="281"/>
                    </a:lnTo>
                    <a:lnTo>
                      <a:pt x="182" y="281"/>
                    </a:lnTo>
                    <a:lnTo>
                      <a:pt x="182" y="282"/>
                    </a:lnTo>
                    <a:lnTo>
                      <a:pt x="183" y="282"/>
                    </a:lnTo>
                    <a:lnTo>
                      <a:pt x="183" y="284"/>
                    </a:lnTo>
                    <a:lnTo>
                      <a:pt x="184" y="284"/>
                    </a:lnTo>
                    <a:lnTo>
                      <a:pt x="184" y="285"/>
                    </a:lnTo>
                    <a:lnTo>
                      <a:pt x="183" y="285"/>
                    </a:lnTo>
                    <a:lnTo>
                      <a:pt x="182" y="285"/>
                    </a:lnTo>
                    <a:lnTo>
                      <a:pt x="182" y="286"/>
                    </a:lnTo>
                    <a:lnTo>
                      <a:pt x="182" y="288"/>
                    </a:lnTo>
                    <a:lnTo>
                      <a:pt x="180" y="288"/>
                    </a:lnTo>
                    <a:lnTo>
                      <a:pt x="182" y="288"/>
                    </a:lnTo>
                    <a:lnTo>
                      <a:pt x="182" y="289"/>
                    </a:lnTo>
                    <a:lnTo>
                      <a:pt x="180" y="289"/>
                    </a:lnTo>
                    <a:lnTo>
                      <a:pt x="179" y="289"/>
                    </a:lnTo>
                    <a:lnTo>
                      <a:pt x="179" y="290"/>
                    </a:lnTo>
                    <a:lnTo>
                      <a:pt x="180" y="290"/>
                    </a:lnTo>
                    <a:lnTo>
                      <a:pt x="180" y="291"/>
                    </a:lnTo>
                    <a:lnTo>
                      <a:pt x="180" y="293"/>
                    </a:lnTo>
                    <a:lnTo>
                      <a:pt x="179" y="293"/>
                    </a:lnTo>
                    <a:lnTo>
                      <a:pt x="180" y="293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5"/>
                    </a:lnTo>
                    <a:lnTo>
                      <a:pt x="179" y="295"/>
                    </a:lnTo>
                    <a:lnTo>
                      <a:pt x="178" y="295"/>
                    </a:lnTo>
                    <a:lnTo>
                      <a:pt x="178" y="297"/>
                    </a:lnTo>
                    <a:lnTo>
                      <a:pt x="176" y="298"/>
                    </a:lnTo>
                    <a:lnTo>
                      <a:pt x="175" y="298"/>
                    </a:lnTo>
                    <a:lnTo>
                      <a:pt x="175" y="299"/>
                    </a:lnTo>
                    <a:lnTo>
                      <a:pt x="174" y="299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301"/>
                    </a:lnTo>
                    <a:lnTo>
                      <a:pt x="174" y="302"/>
                    </a:lnTo>
                    <a:lnTo>
                      <a:pt x="172" y="302"/>
                    </a:lnTo>
                    <a:lnTo>
                      <a:pt x="172" y="303"/>
                    </a:lnTo>
                    <a:lnTo>
                      <a:pt x="174" y="303"/>
                    </a:lnTo>
                    <a:lnTo>
                      <a:pt x="174" y="305"/>
                    </a:lnTo>
                    <a:lnTo>
                      <a:pt x="174" y="306"/>
                    </a:lnTo>
                    <a:lnTo>
                      <a:pt x="174" y="307"/>
                    </a:lnTo>
                    <a:lnTo>
                      <a:pt x="172" y="307"/>
                    </a:lnTo>
                    <a:lnTo>
                      <a:pt x="174" y="307"/>
                    </a:lnTo>
                    <a:lnTo>
                      <a:pt x="174" y="308"/>
                    </a:lnTo>
                    <a:lnTo>
                      <a:pt x="172" y="308"/>
                    </a:lnTo>
                    <a:lnTo>
                      <a:pt x="171" y="308"/>
                    </a:lnTo>
                    <a:lnTo>
                      <a:pt x="170" y="308"/>
                    </a:lnTo>
                    <a:lnTo>
                      <a:pt x="170" y="310"/>
                    </a:lnTo>
                    <a:lnTo>
                      <a:pt x="170" y="311"/>
                    </a:lnTo>
                    <a:lnTo>
                      <a:pt x="169" y="311"/>
                    </a:lnTo>
                    <a:lnTo>
                      <a:pt x="169" y="312"/>
                    </a:lnTo>
                    <a:lnTo>
                      <a:pt x="170" y="312"/>
                    </a:lnTo>
                    <a:lnTo>
                      <a:pt x="170" y="314"/>
                    </a:lnTo>
                    <a:lnTo>
                      <a:pt x="170" y="315"/>
                    </a:lnTo>
                    <a:lnTo>
                      <a:pt x="169" y="315"/>
                    </a:lnTo>
                    <a:lnTo>
                      <a:pt x="169" y="316"/>
                    </a:lnTo>
                    <a:lnTo>
                      <a:pt x="167" y="316"/>
                    </a:lnTo>
                    <a:lnTo>
                      <a:pt x="169" y="316"/>
                    </a:lnTo>
                    <a:lnTo>
                      <a:pt x="169" y="318"/>
                    </a:lnTo>
                    <a:lnTo>
                      <a:pt x="170" y="318"/>
                    </a:lnTo>
                    <a:lnTo>
                      <a:pt x="170" y="319"/>
                    </a:lnTo>
                    <a:lnTo>
                      <a:pt x="171" y="319"/>
                    </a:lnTo>
                    <a:lnTo>
                      <a:pt x="171" y="320"/>
                    </a:lnTo>
                    <a:lnTo>
                      <a:pt x="171" y="319"/>
                    </a:lnTo>
                    <a:lnTo>
                      <a:pt x="172" y="319"/>
                    </a:lnTo>
                    <a:lnTo>
                      <a:pt x="172" y="320"/>
                    </a:lnTo>
                    <a:lnTo>
                      <a:pt x="172" y="319"/>
                    </a:lnTo>
                    <a:lnTo>
                      <a:pt x="174" y="319"/>
                    </a:lnTo>
                    <a:lnTo>
                      <a:pt x="175" y="319"/>
                    </a:lnTo>
                    <a:lnTo>
                      <a:pt x="175" y="320"/>
                    </a:lnTo>
                    <a:lnTo>
                      <a:pt x="176" y="320"/>
                    </a:lnTo>
                    <a:lnTo>
                      <a:pt x="176" y="322"/>
                    </a:lnTo>
                    <a:lnTo>
                      <a:pt x="176" y="323"/>
                    </a:lnTo>
                    <a:lnTo>
                      <a:pt x="176" y="324"/>
                    </a:lnTo>
                    <a:lnTo>
                      <a:pt x="178" y="324"/>
                    </a:lnTo>
                    <a:lnTo>
                      <a:pt x="178" y="325"/>
                    </a:lnTo>
                    <a:lnTo>
                      <a:pt x="176" y="325"/>
                    </a:lnTo>
                    <a:lnTo>
                      <a:pt x="176" y="327"/>
                    </a:lnTo>
                    <a:lnTo>
                      <a:pt x="175" y="327"/>
                    </a:lnTo>
                    <a:lnTo>
                      <a:pt x="175" y="328"/>
                    </a:lnTo>
                    <a:lnTo>
                      <a:pt x="176" y="328"/>
                    </a:lnTo>
                    <a:lnTo>
                      <a:pt x="176" y="329"/>
                    </a:lnTo>
                    <a:lnTo>
                      <a:pt x="176" y="331"/>
                    </a:lnTo>
                    <a:lnTo>
                      <a:pt x="175" y="331"/>
                    </a:lnTo>
                    <a:lnTo>
                      <a:pt x="175" y="332"/>
                    </a:lnTo>
                    <a:lnTo>
                      <a:pt x="176" y="332"/>
                    </a:lnTo>
                    <a:lnTo>
                      <a:pt x="178" y="332"/>
                    </a:lnTo>
                    <a:lnTo>
                      <a:pt x="178" y="333"/>
                    </a:lnTo>
                    <a:lnTo>
                      <a:pt x="176" y="333"/>
                    </a:lnTo>
                    <a:lnTo>
                      <a:pt x="176" y="335"/>
                    </a:lnTo>
                    <a:lnTo>
                      <a:pt x="175" y="335"/>
                    </a:lnTo>
                    <a:lnTo>
                      <a:pt x="175" y="336"/>
                    </a:lnTo>
                    <a:lnTo>
                      <a:pt x="174" y="336"/>
                    </a:lnTo>
                    <a:lnTo>
                      <a:pt x="172" y="336"/>
                    </a:lnTo>
                    <a:lnTo>
                      <a:pt x="171" y="336"/>
                    </a:lnTo>
                    <a:lnTo>
                      <a:pt x="170" y="336"/>
                    </a:lnTo>
                    <a:lnTo>
                      <a:pt x="169" y="336"/>
                    </a:lnTo>
                    <a:lnTo>
                      <a:pt x="169" y="337"/>
                    </a:lnTo>
                    <a:lnTo>
                      <a:pt x="169" y="339"/>
                    </a:lnTo>
                    <a:lnTo>
                      <a:pt x="169" y="340"/>
                    </a:lnTo>
                    <a:lnTo>
                      <a:pt x="169" y="341"/>
                    </a:lnTo>
                    <a:lnTo>
                      <a:pt x="169" y="342"/>
                    </a:lnTo>
                    <a:lnTo>
                      <a:pt x="167" y="342"/>
                    </a:lnTo>
                    <a:lnTo>
                      <a:pt x="166" y="342"/>
                    </a:lnTo>
                    <a:lnTo>
                      <a:pt x="165" y="342"/>
                    </a:lnTo>
                    <a:lnTo>
                      <a:pt x="165" y="344"/>
                    </a:lnTo>
                    <a:lnTo>
                      <a:pt x="165" y="342"/>
                    </a:lnTo>
                    <a:lnTo>
                      <a:pt x="165" y="341"/>
                    </a:lnTo>
                    <a:lnTo>
                      <a:pt x="163" y="341"/>
                    </a:lnTo>
                    <a:lnTo>
                      <a:pt x="163" y="342"/>
                    </a:lnTo>
                    <a:lnTo>
                      <a:pt x="162" y="342"/>
                    </a:lnTo>
                    <a:lnTo>
                      <a:pt x="162" y="344"/>
                    </a:lnTo>
                    <a:lnTo>
                      <a:pt x="162" y="345"/>
                    </a:lnTo>
                    <a:lnTo>
                      <a:pt x="163" y="346"/>
                    </a:lnTo>
                    <a:lnTo>
                      <a:pt x="163" y="348"/>
                    </a:lnTo>
                    <a:lnTo>
                      <a:pt x="163" y="349"/>
                    </a:lnTo>
                    <a:lnTo>
                      <a:pt x="162" y="349"/>
                    </a:lnTo>
                    <a:lnTo>
                      <a:pt x="162" y="350"/>
                    </a:lnTo>
                    <a:lnTo>
                      <a:pt x="161" y="350"/>
                    </a:lnTo>
                    <a:lnTo>
                      <a:pt x="161" y="349"/>
                    </a:lnTo>
                    <a:lnTo>
                      <a:pt x="159" y="349"/>
                    </a:lnTo>
                    <a:lnTo>
                      <a:pt x="159" y="348"/>
                    </a:lnTo>
                    <a:lnTo>
                      <a:pt x="159" y="346"/>
                    </a:lnTo>
                    <a:lnTo>
                      <a:pt x="158" y="346"/>
                    </a:lnTo>
                    <a:lnTo>
                      <a:pt x="157" y="346"/>
                    </a:lnTo>
                    <a:lnTo>
                      <a:pt x="155" y="346"/>
                    </a:lnTo>
                    <a:lnTo>
                      <a:pt x="155" y="348"/>
                    </a:lnTo>
                    <a:lnTo>
                      <a:pt x="154" y="348"/>
                    </a:lnTo>
                    <a:lnTo>
                      <a:pt x="154" y="349"/>
                    </a:lnTo>
                    <a:lnTo>
                      <a:pt x="153" y="349"/>
                    </a:lnTo>
                    <a:lnTo>
                      <a:pt x="153" y="350"/>
                    </a:lnTo>
                    <a:lnTo>
                      <a:pt x="153" y="352"/>
                    </a:lnTo>
                    <a:lnTo>
                      <a:pt x="152" y="352"/>
                    </a:lnTo>
                    <a:lnTo>
                      <a:pt x="150" y="352"/>
                    </a:lnTo>
                    <a:lnTo>
                      <a:pt x="149" y="352"/>
                    </a:lnTo>
                    <a:lnTo>
                      <a:pt x="148" y="352"/>
                    </a:lnTo>
                    <a:lnTo>
                      <a:pt x="146" y="350"/>
                    </a:lnTo>
                    <a:lnTo>
                      <a:pt x="148" y="350"/>
                    </a:lnTo>
                    <a:lnTo>
                      <a:pt x="148" y="349"/>
                    </a:lnTo>
                    <a:lnTo>
                      <a:pt x="148" y="348"/>
                    </a:lnTo>
                    <a:lnTo>
                      <a:pt x="148" y="346"/>
                    </a:lnTo>
                    <a:lnTo>
                      <a:pt x="146" y="346"/>
                    </a:lnTo>
                    <a:lnTo>
                      <a:pt x="146" y="345"/>
                    </a:lnTo>
                    <a:lnTo>
                      <a:pt x="145" y="345"/>
                    </a:lnTo>
                    <a:lnTo>
                      <a:pt x="145" y="344"/>
                    </a:lnTo>
                    <a:lnTo>
                      <a:pt x="145" y="342"/>
                    </a:lnTo>
                    <a:lnTo>
                      <a:pt x="145" y="341"/>
                    </a:lnTo>
                    <a:lnTo>
                      <a:pt x="146" y="341"/>
                    </a:lnTo>
                    <a:lnTo>
                      <a:pt x="146" y="340"/>
                    </a:lnTo>
                    <a:lnTo>
                      <a:pt x="148" y="340"/>
                    </a:lnTo>
                    <a:lnTo>
                      <a:pt x="148" y="339"/>
                    </a:lnTo>
                    <a:lnTo>
                      <a:pt x="146" y="339"/>
                    </a:lnTo>
                    <a:lnTo>
                      <a:pt x="145" y="339"/>
                    </a:lnTo>
                    <a:lnTo>
                      <a:pt x="144" y="339"/>
                    </a:lnTo>
                    <a:lnTo>
                      <a:pt x="144" y="340"/>
                    </a:lnTo>
                    <a:lnTo>
                      <a:pt x="144" y="341"/>
                    </a:lnTo>
                    <a:lnTo>
                      <a:pt x="142" y="341"/>
                    </a:lnTo>
                    <a:lnTo>
                      <a:pt x="142" y="342"/>
                    </a:lnTo>
                    <a:lnTo>
                      <a:pt x="141" y="342"/>
                    </a:lnTo>
                    <a:lnTo>
                      <a:pt x="140" y="342"/>
                    </a:lnTo>
                    <a:lnTo>
                      <a:pt x="138" y="341"/>
                    </a:lnTo>
                    <a:lnTo>
                      <a:pt x="137" y="341"/>
                    </a:lnTo>
                    <a:lnTo>
                      <a:pt x="136" y="342"/>
                    </a:lnTo>
                    <a:lnTo>
                      <a:pt x="135" y="344"/>
                    </a:lnTo>
                    <a:lnTo>
                      <a:pt x="135" y="342"/>
                    </a:lnTo>
                    <a:lnTo>
                      <a:pt x="136" y="342"/>
                    </a:lnTo>
                    <a:lnTo>
                      <a:pt x="136" y="341"/>
                    </a:lnTo>
                    <a:lnTo>
                      <a:pt x="136" y="340"/>
                    </a:lnTo>
                    <a:lnTo>
                      <a:pt x="137" y="340"/>
                    </a:lnTo>
                    <a:lnTo>
                      <a:pt x="137" y="339"/>
                    </a:lnTo>
                    <a:lnTo>
                      <a:pt x="137" y="337"/>
                    </a:lnTo>
                    <a:lnTo>
                      <a:pt x="136" y="339"/>
                    </a:lnTo>
                    <a:lnTo>
                      <a:pt x="135" y="339"/>
                    </a:lnTo>
                    <a:lnTo>
                      <a:pt x="135" y="340"/>
                    </a:lnTo>
                    <a:lnTo>
                      <a:pt x="133" y="340"/>
                    </a:lnTo>
                    <a:lnTo>
                      <a:pt x="133" y="341"/>
                    </a:lnTo>
                    <a:lnTo>
                      <a:pt x="133" y="340"/>
                    </a:lnTo>
                    <a:lnTo>
                      <a:pt x="133" y="339"/>
                    </a:lnTo>
                    <a:lnTo>
                      <a:pt x="133" y="337"/>
                    </a:lnTo>
                    <a:lnTo>
                      <a:pt x="133" y="336"/>
                    </a:lnTo>
                    <a:lnTo>
                      <a:pt x="132" y="336"/>
                    </a:lnTo>
                    <a:lnTo>
                      <a:pt x="131" y="336"/>
                    </a:lnTo>
                    <a:lnTo>
                      <a:pt x="129" y="336"/>
                    </a:lnTo>
                    <a:lnTo>
                      <a:pt x="128" y="336"/>
                    </a:lnTo>
                    <a:lnTo>
                      <a:pt x="127" y="336"/>
                    </a:lnTo>
                    <a:lnTo>
                      <a:pt x="125" y="336"/>
                    </a:lnTo>
                    <a:lnTo>
                      <a:pt x="124" y="336"/>
                    </a:lnTo>
                    <a:lnTo>
                      <a:pt x="123" y="336"/>
                    </a:lnTo>
                    <a:lnTo>
                      <a:pt x="123" y="335"/>
                    </a:lnTo>
                    <a:lnTo>
                      <a:pt x="123" y="336"/>
                    </a:lnTo>
                    <a:lnTo>
                      <a:pt x="123" y="337"/>
                    </a:lnTo>
                    <a:lnTo>
                      <a:pt x="124" y="337"/>
                    </a:lnTo>
                    <a:lnTo>
                      <a:pt x="124" y="339"/>
                    </a:lnTo>
                    <a:lnTo>
                      <a:pt x="124" y="340"/>
                    </a:lnTo>
                    <a:lnTo>
                      <a:pt x="123" y="340"/>
                    </a:lnTo>
                    <a:lnTo>
                      <a:pt x="123" y="341"/>
                    </a:lnTo>
                    <a:lnTo>
                      <a:pt x="121" y="341"/>
                    </a:lnTo>
                    <a:lnTo>
                      <a:pt x="120" y="341"/>
                    </a:lnTo>
                    <a:lnTo>
                      <a:pt x="119" y="341"/>
                    </a:lnTo>
                    <a:lnTo>
                      <a:pt x="117" y="341"/>
                    </a:lnTo>
                    <a:lnTo>
                      <a:pt x="117" y="340"/>
                    </a:lnTo>
                    <a:lnTo>
                      <a:pt x="116" y="340"/>
                    </a:lnTo>
                    <a:lnTo>
                      <a:pt x="116" y="341"/>
                    </a:lnTo>
                    <a:lnTo>
                      <a:pt x="115" y="341"/>
                    </a:lnTo>
                    <a:lnTo>
                      <a:pt x="115" y="340"/>
                    </a:lnTo>
                    <a:lnTo>
                      <a:pt x="114" y="340"/>
                    </a:lnTo>
                    <a:lnTo>
                      <a:pt x="112" y="340"/>
                    </a:lnTo>
                    <a:lnTo>
                      <a:pt x="111" y="340"/>
                    </a:lnTo>
                    <a:lnTo>
                      <a:pt x="110" y="340"/>
                    </a:lnTo>
                    <a:lnTo>
                      <a:pt x="108" y="340"/>
                    </a:lnTo>
                    <a:lnTo>
                      <a:pt x="108" y="341"/>
                    </a:lnTo>
                    <a:lnTo>
                      <a:pt x="110" y="341"/>
                    </a:lnTo>
                    <a:lnTo>
                      <a:pt x="110" y="342"/>
                    </a:lnTo>
                    <a:lnTo>
                      <a:pt x="108" y="342"/>
                    </a:lnTo>
                    <a:lnTo>
                      <a:pt x="108" y="344"/>
                    </a:lnTo>
                    <a:lnTo>
                      <a:pt x="108" y="345"/>
                    </a:lnTo>
                    <a:lnTo>
                      <a:pt x="108" y="346"/>
                    </a:lnTo>
                    <a:lnTo>
                      <a:pt x="107" y="346"/>
                    </a:lnTo>
                    <a:lnTo>
                      <a:pt x="107" y="345"/>
                    </a:lnTo>
                    <a:lnTo>
                      <a:pt x="106" y="345"/>
                    </a:lnTo>
                    <a:lnTo>
                      <a:pt x="106" y="344"/>
                    </a:lnTo>
                    <a:lnTo>
                      <a:pt x="104" y="344"/>
                    </a:lnTo>
                    <a:lnTo>
                      <a:pt x="104" y="345"/>
                    </a:lnTo>
                    <a:lnTo>
                      <a:pt x="103" y="345"/>
                    </a:lnTo>
                    <a:lnTo>
                      <a:pt x="103" y="346"/>
                    </a:lnTo>
                    <a:lnTo>
                      <a:pt x="102" y="346"/>
                    </a:lnTo>
                    <a:lnTo>
                      <a:pt x="100" y="346"/>
                    </a:lnTo>
                    <a:lnTo>
                      <a:pt x="99" y="346"/>
                    </a:lnTo>
                    <a:lnTo>
                      <a:pt x="99" y="345"/>
                    </a:lnTo>
                    <a:lnTo>
                      <a:pt x="98" y="345"/>
                    </a:lnTo>
                    <a:lnTo>
                      <a:pt x="97" y="345"/>
                    </a:lnTo>
                    <a:lnTo>
                      <a:pt x="97" y="346"/>
                    </a:lnTo>
                    <a:lnTo>
                      <a:pt x="97" y="348"/>
                    </a:lnTo>
                    <a:lnTo>
                      <a:pt x="97" y="349"/>
                    </a:lnTo>
                    <a:lnTo>
                      <a:pt x="95" y="349"/>
                    </a:lnTo>
                    <a:lnTo>
                      <a:pt x="94" y="349"/>
                    </a:lnTo>
                    <a:lnTo>
                      <a:pt x="94" y="348"/>
                    </a:lnTo>
                    <a:lnTo>
                      <a:pt x="94" y="346"/>
                    </a:lnTo>
                    <a:lnTo>
                      <a:pt x="94" y="345"/>
                    </a:lnTo>
                    <a:lnTo>
                      <a:pt x="93" y="345"/>
                    </a:lnTo>
                    <a:lnTo>
                      <a:pt x="91" y="346"/>
                    </a:lnTo>
                    <a:lnTo>
                      <a:pt x="93" y="346"/>
                    </a:lnTo>
                    <a:lnTo>
                      <a:pt x="93" y="348"/>
                    </a:lnTo>
                    <a:lnTo>
                      <a:pt x="93" y="349"/>
                    </a:lnTo>
                    <a:lnTo>
                      <a:pt x="93" y="350"/>
                    </a:lnTo>
                    <a:lnTo>
                      <a:pt x="94" y="350"/>
                    </a:lnTo>
                    <a:lnTo>
                      <a:pt x="94" y="352"/>
                    </a:lnTo>
                    <a:lnTo>
                      <a:pt x="95" y="352"/>
                    </a:lnTo>
                    <a:lnTo>
                      <a:pt x="95" y="353"/>
                    </a:lnTo>
                    <a:lnTo>
                      <a:pt x="94" y="353"/>
                    </a:lnTo>
                    <a:lnTo>
                      <a:pt x="94" y="354"/>
                    </a:lnTo>
                    <a:lnTo>
                      <a:pt x="94" y="356"/>
                    </a:lnTo>
                    <a:lnTo>
                      <a:pt x="94" y="357"/>
                    </a:lnTo>
                    <a:lnTo>
                      <a:pt x="94" y="358"/>
                    </a:lnTo>
                    <a:lnTo>
                      <a:pt x="94" y="360"/>
                    </a:lnTo>
                    <a:lnTo>
                      <a:pt x="94" y="361"/>
                    </a:lnTo>
                    <a:lnTo>
                      <a:pt x="93" y="361"/>
                    </a:lnTo>
                    <a:lnTo>
                      <a:pt x="93" y="360"/>
                    </a:lnTo>
                    <a:lnTo>
                      <a:pt x="91" y="360"/>
                    </a:lnTo>
                    <a:lnTo>
                      <a:pt x="91" y="361"/>
                    </a:lnTo>
                    <a:lnTo>
                      <a:pt x="90" y="361"/>
                    </a:lnTo>
                    <a:lnTo>
                      <a:pt x="90" y="362"/>
                    </a:lnTo>
                    <a:lnTo>
                      <a:pt x="89" y="362"/>
                    </a:lnTo>
                    <a:lnTo>
                      <a:pt x="89" y="361"/>
                    </a:lnTo>
                    <a:lnTo>
                      <a:pt x="89" y="360"/>
                    </a:lnTo>
                    <a:lnTo>
                      <a:pt x="87" y="360"/>
                    </a:lnTo>
                    <a:lnTo>
                      <a:pt x="86" y="358"/>
                    </a:lnTo>
                    <a:lnTo>
                      <a:pt x="85" y="358"/>
                    </a:lnTo>
                    <a:lnTo>
                      <a:pt x="85" y="360"/>
                    </a:lnTo>
                    <a:lnTo>
                      <a:pt x="83" y="360"/>
                    </a:lnTo>
                    <a:lnTo>
                      <a:pt x="82" y="358"/>
                    </a:lnTo>
                    <a:lnTo>
                      <a:pt x="81" y="358"/>
                    </a:lnTo>
                    <a:lnTo>
                      <a:pt x="80" y="358"/>
                    </a:lnTo>
                    <a:lnTo>
                      <a:pt x="81" y="358"/>
                    </a:lnTo>
                    <a:lnTo>
                      <a:pt x="81" y="357"/>
                    </a:lnTo>
                    <a:lnTo>
                      <a:pt x="81" y="356"/>
                    </a:lnTo>
                    <a:lnTo>
                      <a:pt x="80" y="356"/>
                    </a:lnTo>
                    <a:lnTo>
                      <a:pt x="78" y="356"/>
                    </a:lnTo>
                    <a:lnTo>
                      <a:pt x="77" y="356"/>
                    </a:lnTo>
                    <a:lnTo>
                      <a:pt x="76" y="356"/>
                    </a:lnTo>
                    <a:lnTo>
                      <a:pt x="76" y="357"/>
                    </a:lnTo>
                    <a:lnTo>
                      <a:pt x="74" y="357"/>
                    </a:lnTo>
                    <a:lnTo>
                      <a:pt x="74" y="356"/>
                    </a:lnTo>
                    <a:lnTo>
                      <a:pt x="73" y="356"/>
                    </a:lnTo>
                    <a:lnTo>
                      <a:pt x="74" y="356"/>
                    </a:lnTo>
                    <a:lnTo>
                      <a:pt x="74" y="354"/>
                    </a:lnTo>
                    <a:lnTo>
                      <a:pt x="74" y="353"/>
                    </a:lnTo>
                    <a:lnTo>
                      <a:pt x="74" y="352"/>
                    </a:lnTo>
                    <a:lnTo>
                      <a:pt x="74" y="350"/>
                    </a:lnTo>
                    <a:lnTo>
                      <a:pt x="76" y="350"/>
                    </a:lnTo>
                    <a:lnTo>
                      <a:pt x="77" y="350"/>
                    </a:lnTo>
                    <a:lnTo>
                      <a:pt x="78" y="350"/>
                    </a:lnTo>
                    <a:lnTo>
                      <a:pt x="78" y="352"/>
                    </a:lnTo>
                    <a:lnTo>
                      <a:pt x="80" y="352"/>
                    </a:lnTo>
                    <a:lnTo>
                      <a:pt x="81" y="352"/>
                    </a:lnTo>
                    <a:lnTo>
                      <a:pt x="81" y="350"/>
                    </a:lnTo>
                    <a:lnTo>
                      <a:pt x="81" y="349"/>
                    </a:lnTo>
                    <a:lnTo>
                      <a:pt x="80" y="349"/>
                    </a:lnTo>
                    <a:lnTo>
                      <a:pt x="78" y="349"/>
                    </a:lnTo>
                    <a:lnTo>
                      <a:pt x="80" y="348"/>
                    </a:lnTo>
                    <a:lnTo>
                      <a:pt x="80" y="346"/>
                    </a:lnTo>
                    <a:lnTo>
                      <a:pt x="81" y="346"/>
                    </a:lnTo>
                    <a:lnTo>
                      <a:pt x="81" y="345"/>
                    </a:lnTo>
                    <a:lnTo>
                      <a:pt x="80" y="345"/>
                    </a:lnTo>
                    <a:lnTo>
                      <a:pt x="80" y="344"/>
                    </a:lnTo>
                    <a:lnTo>
                      <a:pt x="78" y="344"/>
                    </a:lnTo>
                    <a:lnTo>
                      <a:pt x="77" y="344"/>
                    </a:lnTo>
                    <a:lnTo>
                      <a:pt x="77" y="342"/>
                    </a:lnTo>
                    <a:lnTo>
                      <a:pt x="76" y="342"/>
                    </a:lnTo>
                    <a:lnTo>
                      <a:pt x="74" y="342"/>
                    </a:lnTo>
                    <a:lnTo>
                      <a:pt x="74" y="341"/>
                    </a:lnTo>
                    <a:lnTo>
                      <a:pt x="74" y="340"/>
                    </a:lnTo>
                    <a:lnTo>
                      <a:pt x="74" y="339"/>
                    </a:lnTo>
                    <a:lnTo>
                      <a:pt x="73" y="337"/>
                    </a:lnTo>
                    <a:lnTo>
                      <a:pt x="72" y="337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0" y="340"/>
                    </a:lnTo>
                    <a:lnTo>
                      <a:pt x="70" y="339"/>
                    </a:lnTo>
                    <a:lnTo>
                      <a:pt x="70" y="337"/>
                    </a:lnTo>
                    <a:lnTo>
                      <a:pt x="70" y="336"/>
                    </a:lnTo>
                    <a:lnTo>
                      <a:pt x="72" y="336"/>
                    </a:lnTo>
                    <a:lnTo>
                      <a:pt x="72" y="335"/>
                    </a:lnTo>
                    <a:lnTo>
                      <a:pt x="70" y="335"/>
                    </a:lnTo>
                    <a:lnTo>
                      <a:pt x="70" y="333"/>
                    </a:lnTo>
                    <a:lnTo>
                      <a:pt x="69" y="333"/>
                    </a:lnTo>
                    <a:lnTo>
                      <a:pt x="69" y="335"/>
                    </a:lnTo>
                    <a:lnTo>
                      <a:pt x="68" y="333"/>
                    </a:lnTo>
                    <a:lnTo>
                      <a:pt x="66" y="333"/>
                    </a:lnTo>
                    <a:lnTo>
                      <a:pt x="65" y="333"/>
                    </a:lnTo>
                    <a:lnTo>
                      <a:pt x="65" y="335"/>
                    </a:lnTo>
                    <a:lnTo>
                      <a:pt x="65" y="336"/>
                    </a:lnTo>
                    <a:lnTo>
                      <a:pt x="66" y="336"/>
                    </a:lnTo>
                    <a:lnTo>
                      <a:pt x="66" y="337"/>
                    </a:lnTo>
                    <a:lnTo>
                      <a:pt x="65" y="337"/>
                    </a:lnTo>
                    <a:lnTo>
                      <a:pt x="65" y="339"/>
                    </a:lnTo>
                    <a:lnTo>
                      <a:pt x="64" y="337"/>
                    </a:lnTo>
                    <a:lnTo>
                      <a:pt x="63" y="337"/>
                    </a:lnTo>
                    <a:lnTo>
                      <a:pt x="61" y="337"/>
                    </a:lnTo>
                    <a:lnTo>
                      <a:pt x="61" y="339"/>
                    </a:lnTo>
                    <a:lnTo>
                      <a:pt x="60" y="339"/>
                    </a:lnTo>
                    <a:lnTo>
                      <a:pt x="59" y="337"/>
                    </a:lnTo>
                    <a:lnTo>
                      <a:pt x="59" y="339"/>
                    </a:lnTo>
                    <a:lnTo>
                      <a:pt x="57" y="339"/>
                    </a:lnTo>
                    <a:lnTo>
                      <a:pt x="57" y="337"/>
                    </a:lnTo>
                    <a:lnTo>
                      <a:pt x="57" y="336"/>
                    </a:lnTo>
                    <a:lnTo>
                      <a:pt x="56" y="336"/>
                    </a:lnTo>
                    <a:lnTo>
                      <a:pt x="55" y="336"/>
                    </a:lnTo>
                    <a:lnTo>
                      <a:pt x="55" y="337"/>
                    </a:lnTo>
                    <a:lnTo>
                      <a:pt x="56" y="337"/>
                    </a:lnTo>
                    <a:lnTo>
                      <a:pt x="56" y="339"/>
                    </a:lnTo>
                    <a:lnTo>
                      <a:pt x="55" y="339"/>
                    </a:lnTo>
                    <a:lnTo>
                      <a:pt x="53" y="340"/>
                    </a:lnTo>
                    <a:lnTo>
                      <a:pt x="53" y="341"/>
                    </a:lnTo>
                    <a:lnTo>
                      <a:pt x="52" y="341"/>
                    </a:lnTo>
                    <a:lnTo>
                      <a:pt x="52" y="340"/>
                    </a:lnTo>
                    <a:lnTo>
                      <a:pt x="52" y="339"/>
                    </a:lnTo>
                    <a:lnTo>
                      <a:pt x="52" y="337"/>
                    </a:lnTo>
                    <a:lnTo>
                      <a:pt x="51" y="336"/>
                    </a:lnTo>
                    <a:lnTo>
                      <a:pt x="49" y="335"/>
                    </a:lnTo>
                    <a:lnTo>
                      <a:pt x="49" y="336"/>
                    </a:lnTo>
                    <a:lnTo>
                      <a:pt x="49" y="337"/>
                    </a:lnTo>
                    <a:lnTo>
                      <a:pt x="49" y="339"/>
                    </a:lnTo>
                    <a:lnTo>
                      <a:pt x="48" y="339"/>
                    </a:lnTo>
                    <a:lnTo>
                      <a:pt x="47" y="339"/>
                    </a:lnTo>
                    <a:lnTo>
                      <a:pt x="47" y="337"/>
                    </a:lnTo>
                    <a:lnTo>
                      <a:pt x="45" y="337"/>
                    </a:lnTo>
                    <a:lnTo>
                      <a:pt x="44" y="337"/>
                    </a:lnTo>
                    <a:lnTo>
                      <a:pt x="43" y="339"/>
                    </a:lnTo>
                    <a:lnTo>
                      <a:pt x="42" y="337"/>
                    </a:lnTo>
                    <a:lnTo>
                      <a:pt x="40" y="337"/>
                    </a:lnTo>
                    <a:lnTo>
                      <a:pt x="39" y="339"/>
                    </a:lnTo>
                    <a:lnTo>
                      <a:pt x="39" y="337"/>
                    </a:lnTo>
                    <a:lnTo>
                      <a:pt x="40" y="336"/>
                    </a:lnTo>
                    <a:lnTo>
                      <a:pt x="39" y="336"/>
                    </a:lnTo>
                    <a:lnTo>
                      <a:pt x="39" y="337"/>
                    </a:lnTo>
                    <a:lnTo>
                      <a:pt x="38" y="337"/>
                    </a:lnTo>
                    <a:lnTo>
                      <a:pt x="38" y="339"/>
                    </a:lnTo>
                    <a:lnTo>
                      <a:pt x="36" y="337"/>
                    </a:lnTo>
                    <a:lnTo>
                      <a:pt x="35" y="337"/>
                    </a:lnTo>
                    <a:lnTo>
                      <a:pt x="34" y="337"/>
                    </a:lnTo>
                    <a:lnTo>
                      <a:pt x="34" y="336"/>
                    </a:lnTo>
                    <a:lnTo>
                      <a:pt x="32" y="336"/>
                    </a:lnTo>
                    <a:lnTo>
                      <a:pt x="31" y="336"/>
                    </a:lnTo>
                    <a:lnTo>
                      <a:pt x="31" y="337"/>
                    </a:lnTo>
                    <a:lnTo>
                      <a:pt x="30" y="339"/>
                    </a:lnTo>
                    <a:lnTo>
                      <a:pt x="28" y="339"/>
                    </a:lnTo>
                    <a:lnTo>
                      <a:pt x="27" y="340"/>
                    </a:lnTo>
                    <a:lnTo>
                      <a:pt x="26" y="340"/>
                    </a:lnTo>
                    <a:lnTo>
                      <a:pt x="26" y="339"/>
                    </a:lnTo>
                    <a:lnTo>
                      <a:pt x="25" y="339"/>
                    </a:lnTo>
                    <a:lnTo>
                      <a:pt x="25" y="340"/>
                    </a:lnTo>
                    <a:lnTo>
                      <a:pt x="25" y="341"/>
                    </a:lnTo>
                    <a:lnTo>
                      <a:pt x="23" y="341"/>
                    </a:lnTo>
                    <a:lnTo>
                      <a:pt x="23" y="340"/>
                    </a:lnTo>
                    <a:lnTo>
                      <a:pt x="23" y="341"/>
                    </a:lnTo>
                    <a:lnTo>
                      <a:pt x="22" y="341"/>
                    </a:lnTo>
                    <a:lnTo>
                      <a:pt x="22" y="342"/>
                    </a:lnTo>
                    <a:lnTo>
                      <a:pt x="21" y="341"/>
                    </a:lnTo>
                    <a:lnTo>
                      <a:pt x="21" y="340"/>
                    </a:lnTo>
                    <a:lnTo>
                      <a:pt x="21" y="339"/>
                    </a:lnTo>
                    <a:lnTo>
                      <a:pt x="19" y="339"/>
                    </a:lnTo>
                    <a:lnTo>
                      <a:pt x="18" y="339"/>
                    </a:lnTo>
                    <a:lnTo>
                      <a:pt x="18" y="337"/>
                    </a:lnTo>
                    <a:lnTo>
                      <a:pt x="17" y="337"/>
                    </a:lnTo>
                    <a:lnTo>
                      <a:pt x="17" y="336"/>
                    </a:lnTo>
                    <a:lnTo>
                      <a:pt x="15" y="336"/>
                    </a:lnTo>
                    <a:lnTo>
                      <a:pt x="14" y="336"/>
                    </a:lnTo>
                    <a:lnTo>
                      <a:pt x="14" y="335"/>
                    </a:lnTo>
                    <a:lnTo>
                      <a:pt x="15" y="335"/>
                    </a:lnTo>
                    <a:lnTo>
                      <a:pt x="15" y="333"/>
                    </a:lnTo>
                    <a:lnTo>
                      <a:pt x="14" y="332"/>
                    </a:lnTo>
                    <a:lnTo>
                      <a:pt x="14" y="333"/>
                    </a:lnTo>
                    <a:lnTo>
                      <a:pt x="13" y="333"/>
                    </a:lnTo>
                    <a:lnTo>
                      <a:pt x="13" y="335"/>
                    </a:lnTo>
                    <a:lnTo>
                      <a:pt x="13" y="336"/>
                    </a:lnTo>
                    <a:lnTo>
                      <a:pt x="11" y="336"/>
                    </a:lnTo>
                    <a:lnTo>
                      <a:pt x="11" y="337"/>
                    </a:lnTo>
                    <a:lnTo>
                      <a:pt x="10" y="337"/>
                    </a:lnTo>
                    <a:lnTo>
                      <a:pt x="9" y="337"/>
                    </a:lnTo>
                    <a:lnTo>
                      <a:pt x="9" y="336"/>
                    </a:lnTo>
                    <a:lnTo>
                      <a:pt x="8" y="335"/>
                    </a:lnTo>
                    <a:lnTo>
                      <a:pt x="8" y="333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8" y="332"/>
                    </a:lnTo>
                    <a:lnTo>
                      <a:pt x="8" y="331"/>
                    </a:lnTo>
                    <a:lnTo>
                      <a:pt x="9" y="331"/>
                    </a:lnTo>
                    <a:lnTo>
                      <a:pt x="8" y="329"/>
                    </a:lnTo>
                    <a:lnTo>
                      <a:pt x="9" y="329"/>
                    </a:lnTo>
                    <a:lnTo>
                      <a:pt x="9" y="328"/>
                    </a:lnTo>
                    <a:lnTo>
                      <a:pt x="8" y="328"/>
                    </a:lnTo>
                    <a:lnTo>
                      <a:pt x="8" y="327"/>
                    </a:lnTo>
                    <a:lnTo>
                      <a:pt x="6" y="327"/>
                    </a:lnTo>
                    <a:lnTo>
                      <a:pt x="6" y="328"/>
                    </a:lnTo>
                    <a:lnTo>
                      <a:pt x="5" y="328"/>
                    </a:lnTo>
                    <a:lnTo>
                      <a:pt x="4" y="329"/>
                    </a:lnTo>
                    <a:lnTo>
                      <a:pt x="2" y="328"/>
                    </a:lnTo>
                    <a:lnTo>
                      <a:pt x="2" y="327"/>
                    </a:lnTo>
                    <a:lnTo>
                      <a:pt x="2" y="325"/>
                    </a:lnTo>
                    <a:lnTo>
                      <a:pt x="1" y="325"/>
                    </a:lnTo>
                    <a:lnTo>
                      <a:pt x="1" y="324"/>
                    </a:lnTo>
                    <a:lnTo>
                      <a:pt x="0" y="32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8" name="Freeform 10">
                <a:extLst>
                  <a:ext uri="{FF2B5EF4-FFF2-40B4-BE49-F238E27FC236}">
                    <a16:creationId xmlns:a16="http://schemas.microsoft.com/office/drawing/2014/main" id="{2D9E0CAE-7BCB-D408-C770-11B1D6E4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3"/>
                <a:ext cx="246" cy="316"/>
              </a:xfrm>
              <a:custGeom>
                <a:avLst/>
                <a:gdLst>
                  <a:gd name="T0" fmla="*/ 237 w 246"/>
                  <a:gd name="T1" fmla="*/ 313 h 316"/>
                  <a:gd name="T2" fmla="*/ 227 w 246"/>
                  <a:gd name="T3" fmla="*/ 307 h 316"/>
                  <a:gd name="T4" fmla="*/ 222 w 246"/>
                  <a:gd name="T5" fmla="*/ 294 h 316"/>
                  <a:gd name="T6" fmla="*/ 210 w 246"/>
                  <a:gd name="T7" fmla="*/ 290 h 316"/>
                  <a:gd name="T8" fmla="*/ 202 w 246"/>
                  <a:gd name="T9" fmla="*/ 297 h 316"/>
                  <a:gd name="T10" fmla="*/ 195 w 246"/>
                  <a:gd name="T11" fmla="*/ 292 h 316"/>
                  <a:gd name="T12" fmla="*/ 183 w 246"/>
                  <a:gd name="T13" fmla="*/ 296 h 316"/>
                  <a:gd name="T14" fmla="*/ 172 w 246"/>
                  <a:gd name="T15" fmla="*/ 283 h 316"/>
                  <a:gd name="T16" fmla="*/ 165 w 246"/>
                  <a:gd name="T17" fmla="*/ 279 h 316"/>
                  <a:gd name="T18" fmla="*/ 163 w 246"/>
                  <a:gd name="T19" fmla="*/ 270 h 316"/>
                  <a:gd name="T20" fmla="*/ 157 w 246"/>
                  <a:gd name="T21" fmla="*/ 259 h 316"/>
                  <a:gd name="T22" fmla="*/ 149 w 246"/>
                  <a:gd name="T23" fmla="*/ 257 h 316"/>
                  <a:gd name="T24" fmla="*/ 147 w 246"/>
                  <a:gd name="T25" fmla="*/ 244 h 316"/>
                  <a:gd name="T26" fmla="*/ 141 w 246"/>
                  <a:gd name="T27" fmla="*/ 231 h 316"/>
                  <a:gd name="T28" fmla="*/ 146 w 246"/>
                  <a:gd name="T29" fmla="*/ 216 h 316"/>
                  <a:gd name="T30" fmla="*/ 151 w 246"/>
                  <a:gd name="T31" fmla="*/ 202 h 316"/>
                  <a:gd name="T32" fmla="*/ 134 w 246"/>
                  <a:gd name="T33" fmla="*/ 202 h 316"/>
                  <a:gd name="T34" fmla="*/ 119 w 246"/>
                  <a:gd name="T35" fmla="*/ 195 h 316"/>
                  <a:gd name="T36" fmla="*/ 112 w 246"/>
                  <a:gd name="T37" fmla="*/ 189 h 316"/>
                  <a:gd name="T38" fmla="*/ 100 w 246"/>
                  <a:gd name="T39" fmla="*/ 180 h 316"/>
                  <a:gd name="T40" fmla="*/ 85 w 246"/>
                  <a:gd name="T41" fmla="*/ 181 h 316"/>
                  <a:gd name="T42" fmla="*/ 77 w 246"/>
                  <a:gd name="T43" fmla="*/ 190 h 316"/>
                  <a:gd name="T44" fmla="*/ 81 w 246"/>
                  <a:gd name="T45" fmla="*/ 176 h 316"/>
                  <a:gd name="T46" fmla="*/ 77 w 246"/>
                  <a:gd name="T47" fmla="*/ 160 h 316"/>
                  <a:gd name="T48" fmla="*/ 73 w 246"/>
                  <a:gd name="T49" fmla="*/ 142 h 316"/>
                  <a:gd name="T50" fmla="*/ 62 w 246"/>
                  <a:gd name="T51" fmla="*/ 134 h 316"/>
                  <a:gd name="T52" fmla="*/ 44 w 246"/>
                  <a:gd name="T53" fmla="*/ 133 h 316"/>
                  <a:gd name="T54" fmla="*/ 34 w 246"/>
                  <a:gd name="T55" fmla="*/ 140 h 316"/>
                  <a:gd name="T56" fmla="*/ 36 w 246"/>
                  <a:gd name="T57" fmla="*/ 153 h 316"/>
                  <a:gd name="T58" fmla="*/ 28 w 246"/>
                  <a:gd name="T59" fmla="*/ 174 h 316"/>
                  <a:gd name="T60" fmla="*/ 21 w 246"/>
                  <a:gd name="T61" fmla="*/ 186 h 316"/>
                  <a:gd name="T62" fmla="*/ 7 w 246"/>
                  <a:gd name="T63" fmla="*/ 180 h 316"/>
                  <a:gd name="T64" fmla="*/ 10 w 246"/>
                  <a:gd name="T65" fmla="*/ 163 h 316"/>
                  <a:gd name="T66" fmla="*/ 3 w 246"/>
                  <a:gd name="T67" fmla="*/ 155 h 316"/>
                  <a:gd name="T68" fmla="*/ 2 w 246"/>
                  <a:gd name="T69" fmla="*/ 148 h 316"/>
                  <a:gd name="T70" fmla="*/ 7 w 246"/>
                  <a:gd name="T71" fmla="*/ 140 h 316"/>
                  <a:gd name="T72" fmla="*/ 9 w 246"/>
                  <a:gd name="T73" fmla="*/ 138 h 316"/>
                  <a:gd name="T74" fmla="*/ 11 w 246"/>
                  <a:gd name="T75" fmla="*/ 131 h 316"/>
                  <a:gd name="T76" fmla="*/ 18 w 246"/>
                  <a:gd name="T77" fmla="*/ 126 h 316"/>
                  <a:gd name="T78" fmla="*/ 24 w 246"/>
                  <a:gd name="T79" fmla="*/ 116 h 316"/>
                  <a:gd name="T80" fmla="*/ 23 w 246"/>
                  <a:gd name="T81" fmla="*/ 102 h 316"/>
                  <a:gd name="T82" fmla="*/ 23 w 246"/>
                  <a:gd name="T83" fmla="*/ 96 h 316"/>
                  <a:gd name="T84" fmla="*/ 21 w 246"/>
                  <a:gd name="T85" fmla="*/ 87 h 316"/>
                  <a:gd name="T86" fmla="*/ 18 w 246"/>
                  <a:gd name="T87" fmla="*/ 80 h 316"/>
                  <a:gd name="T88" fmla="*/ 13 w 246"/>
                  <a:gd name="T89" fmla="*/ 76 h 316"/>
                  <a:gd name="T90" fmla="*/ 17 w 246"/>
                  <a:gd name="T91" fmla="*/ 74 h 316"/>
                  <a:gd name="T92" fmla="*/ 26 w 246"/>
                  <a:gd name="T93" fmla="*/ 71 h 316"/>
                  <a:gd name="T94" fmla="*/ 31 w 246"/>
                  <a:gd name="T95" fmla="*/ 64 h 316"/>
                  <a:gd name="T96" fmla="*/ 40 w 246"/>
                  <a:gd name="T97" fmla="*/ 62 h 316"/>
                  <a:gd name="T98" fmla="*/ 49 w 246"/>
                  <a:gd name="T99" fmla="*/ 64 h 316"/>
                  <a:gd name="T100" fmla="*/ 56 w 246"/>
                  <a:gd name="T101" fmla="*/ 59 h 316"/>
                  <a:gd name="T102" fmla="*/ 60 w 246"/>
                  <a:gd name="T103" fmla="*/ 47 h 316"/>
                  <a:gd name="T104" fmla="*/ 66 w 246"/>
                  <a:gd name="T105" fmla="*/ 30 h 316"/>
                  <a:gd name="T106" fmla="*/ 52 w 246"/>
                  <a:gd name="T107" fmla="*/ 26 h 316"/>
                  <a:gd name="T108" fmla="*/ 36 w 246"/>
                  <a:gd name="T109" fmla="*/ 21 h 316"/>
                  <a:gd name="T110" fmla="*/ 32 w 246"/>
                  <a:gd name="T111" fmla="*/ 12 h 316"/>
                  <a:gd name="T112" fmla="*/ 17 w 246"/>
                  <a:gd name="T113" fmla="*/ 20 h 316"/>
                  <a:gd name="T114" fmla="*/ 15 w 246"/>
                  <a:gd name="T115" fmla="*/ 13 h 316"/>
                  <a:gd name="T116" fmla="*/ 19 w 246"/>
                  <a:gd name="T117" fmla="*/ 7 h 316"/>
                  <a:gd name="T118" fmla="*/ 23 w 246"/>
                  <a:gd name="T11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6" h="316">
                    <a:moveTo>
                      <a:pt x="246" y="312"/>
                    </a:moveTo>
                    <a:lnTo>
                      <a:pt x="244" y="312"/>
                    </a:lnTo>
                    <a:lnTo>
                      <a:pt x="243" y="313"/>
                    </a:lnTo>
                    <a:lnTo>
                      <a:pt x="242" y="313"/>
                    </a:lnTo>
                    <a:lnTo>
                      <a:pt x="240" y="313"/>
                    </a:lnTo>
                    <a:lnTo>
                      <a:pt x="242" y="312"/>
                    </a:lnTo>
                    <a:lnTo>
                      <a:pt x="240" y="312"/>
                    </a:lnTo>
                    <a:lnTo>
                      <a:pt x="240" y="313"/>
                    </a:lnTo>
                    <a:lnTo>
                      <a:pt x="240" y="314"/>
                    </a:lnTo>
                    <a:lnTo>
                      <a:pt x="242" y="314"/>
                    </a:lnTo>
                    <a:lnTo>
                      <a:pt x="242" y="316"/>
                    </a:lnTo>
                    <a:lnTo>
                      <a:pt x="240" y="316"/>
                    </a:lnTo>
                    <a:lnTo>
                      <a:pt x="240" y="314"/>
                    </a:lnTo>
                    <a:lnTo>
                      <a:pt x="239" y="314"/>
                    </a:lnTo>
                    <a:lnTo>
                      <a:pt x="238" y="314"/>
                    </a:lnTo>
                    <a:lnTo>
                      <a:pt x="238" y="313"/>
                    </a:lnTo>
                    <a:lnTo>
                      <a:pt x="237" y="313"/>
                    </a:lnTo>
                    <a:lnTo>
                      <a:pt x="237" y="312"/>
                    </a:lnTo>
                    <a:lnTo>
                      <a:pt x="235" y="312"/>
                    </a:lnTo>
                    <a:lnTo>
                      <a:pt x="235" y="313"/>
                    </a:lnTo>
                    <a:lnTo>
                      <a:pt x="234" y="313"/>
                    </a:lnTo>
                    <a:lnTo>
                      <a:pt x="234" y="314"/>
                    </a:lnTo>
                    <a:lnTo>
                      <a:pt x="234" y="316"/>
                    </a:lnTo>
                    <a:lnTo>
                      <a:pt x="233" y="314"/>
                    </a:lnTo>
                    <a:lnTo>
                      <a:pt x="233" y="313"/>
                    </a:lnTo>
                    <a:lnTo>
                      <a:pt x="231" y="313"/>
                    </a:lnTo>
                    <a:lnTo>
                      <a:pt x="231" y="312"/>
                    </a:lnTo>
                    <a:lnTo>
                      <a:pt x="231" y="311"/>
                    </a:lnTo>
                    <a:lnTo>
                      <a:pt x="231" y="309"/>
                    </a:lnTo>
                    <a:lnTo>
                      <a:pt x="233" y="309"/>
                    </a:lnTo>
                    <a:lnTo>
                      <a:pt x="231" y="308"/>
                    </a:lnTo>
                    <a:lnTo>
                      <a:pt x="230" y="307"/>
                    </a:lnTo>
                    <a:lnTo>
                      <a:pt x="229" y="307"/>
                    </a:lnTo>
                    <a:lnTo>
                      <a:pt x="227" y="307"/>
                    </a:lnTo>
                    <a:lnTo>
                      <a:pt x="226" y="305"/>
                    </a:lnTo>
                    <a:lnTo>
                      <a:pt x="225" y="304"/>
                    </a:lnTo>
                    <a:lnTo>
                      <a:pt x="223" y="303"/>
                    </a:lnTo>
                    <a:lnTo>
                      <a:pt x="225" y="303"/>
                    </a:lnTo>
                    <a:lnTo>
                      <a:pt x="225" y="301"/>
                    </a:lnTo>
                    <a:lnTo>
                      <a:pt x="223" y="303"/>
                    </a:lnTo>
                    <a:lnTo>
                      <a:pt x="222" y="304"/>
                    </a:lnTo>
                    <a:lnTo>
                      <a:pt x="222" y="303"/>
                    </a:lnTo>
                    <a:lnTo>
                      <a:pt x="222" y="301"/>
                    </a:lnTo>
                    <a:lnTo>
                      <a:pt x="221" y="301"/>
                    </a:lnTo>
                    <a:lnTo>
                      <a:pt x="219" y="300"/>
                    </a:lnTo>
                    <a:lnTo>
                      <a:pt x="219" y="299"/>
                    </a:lnTo>
                    <a:lnTo>
                      <a:pt x="219" y="297"/>
                    </a:lnTo>
                    <a:lnTo>
                      <a:pt x="219" y="296"/>
                    </a:lnTo>
                    <a:lnTo>
                      <a:pt x="221" y="296"/>
                    </a:lnTo>
                    <a:lnTo>
                      <a:pt x="221" y="295"/>
                    </a:lnTo>
                    <a:lnTo>
                      <a:pt x="222" y="294"/>
                    </a:lnTo>
                    <a:lnTo>
                      <a:pt x="223" y="292"/>
                    </a:lnTo>
                    <a:lnTo>
                      <a:pt x="222" y="292"/>
                    </a:lnTo>
                    <a:lnTo>
                      <a:pt x="222" y="291"/>
                    </a:lnTo>
                    <a:lnTo>
                      <a:pt x="221" y="291"/>
                    </a:lnTo>
                    <a:lnTo>
                      <a:pt x="219" y="291"/>
                    </a:lnTo>
                    <a:lnTo>
                      <a:pt x="218" y="291"/>
                    </a:lnTo>
                    <a:lnTo>
                      <a:pt x="218" y="292"/>
                    </a:lnTo>
                    <a:lnTo>
                      <a:pt x="217" y="292"/>
                    </a:lnTo>
                    <a:lnTo>
                      <a:pt x="216" y="291"/>
                    </a:lnTo>
                    <a:lnTo>
                      <a:pt x="216" y="290"/>
                    </a:lnTo>
                    <a:lnTo>
                      <a:pt x="216" y="288"/>
                    </a:lnTo>
                    <a:lnTo>
                      <a:pt x="217" y="288"/>
                    </a:lnTo>
                    <a:lnTo>
                      <a:pt x="216" y="288"/>
                    </a:lnTo>
                    <a:lnTo>
                      <a:pt x="214" y="290"/>
                    </a:lnTo>
                    <a:lnTo>
                      <a:pt x="213" y="290"/>
                    </a:lnTo>
                    <a:lnTo>
                      <a:pt x="212" y="290"/>
                    </a:lnTo>
                    <a:lnTo>
                      <a:pt x="210" y="290"/>
                    </a:lnTo>
                    <a:lnTo>
                      <a:pt x="210" y="291"/>
                    </a:lnTo>
                    <a:lnTo>
                      <a:pt x="209" y="291"/>
                    </a:lnTo>
                    <a:lnTo>
                      <a:pt x="208" y="291"/>
                    </a:lnTo>
                    <a:lnTo>
                      <a:pt x="208" y="292"/>
                    </a:lnTo>
                    <a:lnTo>
                      <a:pt x="206" y="292"/>
                    </a:lnTo>
                    <a:lnTo>
                      <a:pt x="206" y="294"/>
                    </a:lnTo>
                    <a:lnTo>
                      <a:pt x="206" y="295"/>
                    </a:lnTo>
                    <a:lnTo>
                      <a:pt x="205" y="295"/>
                    </a:lnTo>
                    <a:lnTo>
                      <a:pt x="206" y="296"/>
                    </a:lnTo>
                    <a:lnTo>
                      <a:pt x="206" y="297"/>
                    </a:lnTo>
                    <a:lnTo>
                      <a:pt x="205" y="297"/>
                    </a:lnTo>
                    <a:lnTo>
                      <a:pt x="205" y="296"/>
                    </a:lnTo>
                    <a:lnTo>
                      <a:pt x="205" y="297"/>
                    </a:lnTo>
                    <a:lnTo>
                      <a:pt x="204" y="297"/>
                    </a:lnTo>
                    <a:lnTo>
                      <a:pt x="202" y="297"/>
                    </a:lnTo>
                    <a:lnTo>
                      <a:pt x="202" y="296"/>
                    </a:lnTo>
                    <a:lnTo>
                      <a:pt x="202" y="297"/>
                    </a:lnTo>
                    <a:lnTo>
                      <a:pt x="202" y="299"/>
                    </a:lnTo>
                    <a:lnTo>
                      <a:pt x="202" y="297"/>
                    </a:lnTo>
                    <a:lnTo>
                      <a:pt x="201" y="297"/>
                    </a:lnTo>
                    <a:lnTo>
                      <a:pt x="201" y="299"/>
                    </a:lnTo>
                    <a:lnTo>
                      <a:pt x="200" y="299"/>
                    </a:lnTo>
                    <a:lnTo>
                      <a:pt x="200" y="297"/>
                    </a:lnTo>
                    <a:lnTo>
                      <a:pt x="200" y="296"/>
                    </a:lnTo>
                    <a:lnTo>
                      <a:pt x="199" y="296"/>
                    </a:lnTo>
                    <a:lnTo>
                      <a:pt x="199" y="295"/>
                    </a:lnTo>
                    <a:lnTo>
                      <a:pt x="199" y="294"/>
                    </a:lnTo>
                    <a:lnTo>
                      <a:pt x="197" y="294"/>
                    </a:lnTo>
                    <a:lnTo>
                      <a:pt x="197" y="292"/>
                    </a:lnTo>
                    <a:lnTo>
                      <a:pt x="196" y="292"/>
                    </a:lnTo>
                    <a:lnTo>
                      <a:pt x="196" y="291"/>
                    </a:lnTo>
                    <a:lnTo>
                      <a:pt x="195" y="290"/>
                    </a:lnTo>
                    <a:lnTo>
                      <a:pt x="195" y="291"/>
                    </a:lnTo>
                    <a:lnTo>
                      <a:pt x="195" y="292"/>
                    </a:lnTo>
                    <a:lnTo>
                      <a:pt x="193" y="292"/>
                    </a:lnTo>
                    <a:lnTo>
                      <a:pt x="192" y="292"/>
                    </a:lnTo>
                    <a:lnTo>
                      <a:pt x="193" y="292"/>
                    </a:lnTo>
                    <a:lnTo>
                      <a:pt x="193" y="294"/>
                    </a:lnTo>
                    <a:lnTo>
                      <a:pt x="192" y="294"/>
                    </a:lnTo>
                    <a:lnTo>
                      <a:pt x="192" y="295"/>
                    </a:lnTo>
                    <a:lnTo>
                      <a:pt x="192" y="296"/>
                    </a:lnTo>
                    <a:lnTo>
                      <a:pt x="191" y="296"/>
                    </a:lnTo>
                    <a:lnTo>
                      <a:pt x="189" y="296"/>
                    </a:lnTo>
                    <a:lnTo>
                      <a:pt x="189" y="297"/>
                    </a:lnTo>
                    <a:lnTo>
                      <a:pt x="188" y="297"/>
                    </a:lnTo>
                    <a:lnTo>
                      <a:pt x="187" y="296"/>
                    </a:lnTo>
                    <a:lnTo>
                      <a:pt x="187" y="297"/>
                    </a:lnTo>
                    <a:lnTo>
                      <a:pt x="185" y="297"/>
                    </a:lnTo>
                    <a:lnTo>
                      <a:pt x="184" y="297"/>
                    </a:lnTo>
                    <a:lnTo>
                      <a:pt x="183" y="297"/>
                    </a:lnTo>
                    <a:lnTo>
                      <a:pt x="183" y="296"/>
                    </a:lnTo>
                    <a:lnTo>
                      <a:pt x="182" y="296"/>
                    </a:lnTo>
                    <a:lnTo>
                      <a:pt x="182" y="295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2"/>
                    </a:lnTo>
                    <a:lnTo>
                      <a:pt x="180" y="291"/>
                    </a:lnTo>
                    <a:lnTo>
                      <a:pt x="180" y="290"/>
                    </a:lnTo>
                    <a:lnTo>
                      <a:pt x="179" y="290"/>
                    </a:lnTo>
                    <a:lnTo>
                      <a:pt x="178" y="290"/>
                    </a:lnTo>
                    <a:lnTo>
                      <a:pt x="178" y="288"/>
                    </a:lnTo>
                    <a:lnTo>
                      <a:pt x="176" y="288"/>
                    </a:lnTo>
                    <a:lnTo>
                      <a:pt x="175" y="287"/>
                    </a:lnTo>
                    <a:lnTo>
                      <a:pt x="175" y="286"/>
                    </a:lnTo>
                    <a:lnTo>
                      <a:pt x="174" y="286"/>
                    </a:lnTo>
                    <a:lnTo>
                      <a:pt x="172" y="286"/>
                    </a:lnTo>
                    <a:lnTo>
                      <a:pt x="172" y="284"/>
                    </a:lnTo>
                    <a:lnTo>
                      <a:pt x="172" y="283"/>
                    </a:lnTo>
                    <a:lnTo>
                      <a:pt x="172" y="282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4"/>
                    </a:lnTo>
                    <a:lnTo>
                      <a:pt x="170" y="283"/>
                    </a:lnTo>
                    <a:lnTo>
                      <a:pt x="168" y="283"/>
                    </a:lnTo>
                    <a:lnTo>
                      <a:pt x="168" y="282"/>
                    </a:lnTo>
                    <a:lnTo>
                      <a:pt x="167" y="282"/>
                    </a:lnTo>
                    <a:lnTo>
                      <a:pt x="167" y="283"/>
                    </a:lnTo>
                    <a:lnTo>
                      <a:pt x="167" y="284"/>
                    </a:lnTo>
                    <a:lnTo>
                      <a:pt x="166" y="284"/>
                    </a:lnTo>
                    <a:lnTo>
                      <a:pt x="166" y="283"/>
                    </a:lnTo>
                    <a:lnTo>
                      <a:pt x="166" y="282"/>
                    </a:lnTo>
                    <a:lnTo>
                      <a:pt x="165" y="282"/>
                    </a:lnTo>
                    <a:lnTo>
                      <a:pt x="165" y="280"/>
                    </a:lnTo>
                    <a:lnTo>
                      <a:pt x="165" y="279"/>
                    </a:lnTo>
                    <a:lnTo>
                      <a:pt x="163" y="279"/>
                    </a:lnTo>
                    <a:lnTo>
                      <a:pt x="163" y="278"/>
                    </a:lnTo>
                    <a:lnTo>
                      <a:pt x="163" y="279"/>
                    </a:lnTo>
                    <a:lnTo>
                      <a:pt x="165" y="279"/>
                    </a:lnTo>
                    <a:lnTo>
                      <a:pt x="165" y="278"/>
                    </a:lnTo>
                    <a:lnTo>
                      <a:pt x="165" y="277"/>
                    </a:lnTo>
                    <a:lnTo>
                      <a:pt x="163" y="277"/>
                    </a:lnTo>
                    <a:lnTo>
                      <a:pt x="163" y="275"/>
                    </a:lnTo>
                    <a:lnTo>
                      <a:pt x="163" y="274"/>
                    </a:lnTo>
                    <a:lnTo>
                      <a:pt x="163" y="273"/>
                    </a:lnTo>
                    <a:lnTo>
                      <a:pt x="162" y="273"/>
                    </a:lnTo>
                    <a:lnTo>
                      <a:pt x="163" y="271"/>
                    </a:lnTo>
                    <a:lnTo>
                      <a:pt x="162" y="271"/>
                    </a:lnTo>
                    <a:lnTo>
                      <a:pt x="163" y="271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2" y="269"/>
                    </a:lnTo>
                    <a:lnTo>
                      <a:pt x="161" y="269"/>
                    </a:lnTo>
                    <a:lnTo>
                      <a:pt x="159" y="267"/>
                    </a:lnTo>
                    <a:lnTo>
                      <a:pt x="159" y="266"/>
                    </a:lnTo>
                    <a:lnTo>
                      <a:pt x="159" y="265"/>
                    </a:lnTo>
                    <a:lnTo>
                      <a:pt x="159" y="263"/>
                    </a:lnTo>
                    <a:lnTo>
                      <a:pt x="159" y="262"/>
                    </a:lnTo>
                    <a:lnTo>
                      <a:pt x="161" y="262"/>
                    </a:lnTo>
                    <a:lnTo>
                      <a:pt x="162" y="263"/>
                    </a:lnTo>
                    <a:lnTo>
                      <a:pt x="162" y="262"/>
                    </a:lnTo>
                    <a:lnTo>
                      <a:pt x="162" y="261"/>
                    </a:lnTo>
                    <a:lnTo>
                      <a:pt x="161" y="261"/>
                    </a:lnTo>
                    <a:lnTo>
                      <a:pt x="159" y="261"/>
                    </a:lnTo>
                    <a:lnTo>
                      <a:pt x="159" y="259"/>
                    </a:lnTo>
                    <a:lnTo>
                      <a:pt x="158" y="259"/>
                    </a:lnTo>
                    <a:lnTo>
                      <a:pt x="157" y="259"/>
                    </a:lnTo>
                    <a:lnTo>
                      <a:pt x="157" y="261"/>
                    </a:lnTo>
                    <a:lnTo>
                      <a:pt x="157" y="262"/>
                    </a:lnTo>
                    <a:lnTo>
                      <a:pt x="155" y="262"/>
                    </a:lnTo>
                    <a:lnTo>
                      <a:pt x="154" y="262"/>
                    </a:lnTo>
                    <a:lnTo>
                      <a:pt x="153" y="261"/>
                    </a:lnTo>
                    <a:lnTo>
                      <a:pt x="153" y="262"/>
                    </a:lnTo>
                    <a:lnTo>
                      <a:pt x="153" y="263"/>
                    </a:lnTo>
                    <a:lnTo>
                      <a:pt x="151" y="263"/>
                    </a:lnTo>
                    <a:lnTo>
                      <a:pt x="150" y="263"/>
                    </a:lnTo>
                    <a:lnTo>
                      <a:pt x="150" y="262"/>
                    </a:lnTo>
                    <a:lnTo>
                      <a:pt x="150" y="261"/>
                    </a:lnTo>
                    <a:lnTo>
                      <a:pt x="149" y="261"/>
                    </a:lnTo>
                    <a:lnTo>
                      <a:pt x="149" y="259"/>
                    </a:lnTo>
                    <a:lnTo>
                      <a:pt x="150" y="259"/>
                    </a:lnTo>
                    <a:lnTo>
                      <a:pt x="150" y="258"/>
                    </a:lnTo>
                    <a:lnTo>
                      <a:pt x="149" y="258"/>
                    </a:lnTo>
                    <a:lnTo>
                      <a:pt x="149" y="257"/>
                    </a:lnTo>
                    <a:lnTo>
                      <a:pt x="147" y="257"/>
                    </a:lnTo>
                    <a:lnTo>
                      <a:pt x="146" y="257"/>
                    </a:lnTo>
                    <a:lnTo>
                      <a:pt x="146" y="256"/>
                    </a:lnTo>
                    <a:lnTo>
                      <a:pt x="146" y="254"/>
                    </a:lnTo>
                    <a:lnTo>
                      <a:pt x="146" y="253"/>
                    </a:lnTo>
                    <a:lnTo>
                      <a:pt x="146" y="252"/>
                    </a:lnTo>
                    <a:lnTo>
                      <a:pt x="146" y="250"/>
                    </a:lnTo>
                    <a:lnTo>
                      <a:pt x="147" y="250"/>
                    </a:lnTo>
                    <a:lnTo>
                      <a:pt x="147" y="249"/>
                    </a:lnTo>
                    <a:lnTo>
                      <a:pt x="146" y="249"/>
                    </a:lnTo>
                    <a:lnTo>
                      <a:pt x="146" y="248"/>
                    </a:lnTo>
                    <a:lnTo>
                      <a:pt x="146" y="246"/>
                    </a:lnTo>
                    <a:lnTo>
                      <a:pt x="146" y="245"/>
                    </a:lnTo>
                    <a:lnTo>
                      <a:pt x="147" y="245"/>
                    </a:lnTo>
                    <a:lnTo>
                      <a:pt x="146" y="245"/>
                    </a:lnTo>
                    <a:lnTo>
                      <a:pt x="146" y="244"/>
                    </a:lnTo>
                    <a:lnTo>
                      <a:pt x="147" y="244"/>
                    </a:lnTo>
                    <a:lnTo>
                      <a:pt x="147" y="242"/>
                    </a:lnTo>
                    <a:lnTo>
                      <a:pt x="146" y="242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5" y="240"/>
                    </a:lnTo>
                    <a:lnTo>
                      <a:pt x="144" y="239"/>
                    </a:lnTo>
                    <a:lnTo>
                      <a:pt x="145" y="239"/>
                    </a:lnTo>
                    <a:lnTo>
                      <a:pt x="144" y="239"/>
                    </a:lnTo>
                    <a:lnTo>
                      <a:pt x="144" y="237"/>
                    </a:lnTo>
                    <a:lnTo>
                      <a:pt x="142" y="237"/>
                    </a:lnTo>
                    <a:lnTo>
                      <a:pt x="142" y="236"/>
                    </a:lnTo>
                    <a:lnTo>
                      <a:pt x="141" y="235"/>
                    </a:lnTo>
                    <a:lnTo>
                      <a:pt x="141" y="233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2" y="231"/>
                    </a:lnTo>
                    <a:lnTo>
                      <a:pt x="142" y="229"/>
                    </a:lnTo>
                    <a:lnTo>
                      <a:pt x="144" y="229"/>
                    </a:lnTo>
                    <a:lnTo>
                      <a:pt x="145" y="229"/>
                    </a:lnTo>
                    <a:lnTo>
                      <a:pt x="145" y="228"/>
                    </a:lnTo>
                    <a:lnTo>
                      <a:pt x="145" y="227"/>
                    </a:lnTo>
                    <a:lnTo>
                      <a:pt x="146" y="227"/>
                    </a:lnTo>
                    <a:lnTo>
                      <a:pt x="146" y="225"/>
                    </a:lnTo>
                    <a:lnTo>
                      <a:pt x="147" y="225"/>
                    </a:lnTo>
                    <a:lnTo>
                      <a:pt x="147" y="224"/>
                    </a:lnTo>
                    <a:lnTo>
                      <a:pt x="147" y="223"/>
                    </a:lnTo>
                    <a:lnTo>
                      <a:pt x="147" y="222"/>
                    </a:lnTo>
                    <a:lnTo>
                      <a:pt x="147" y="220"/>
                    </a:lnTo>
                    <a:lnTo>
                      <a:pt x="147" y="219"/>
                    </a:lnTo>
                    <a:lnTo>
                      <a:pt x="147" y="218"/>
                    </a:lnTo>
                    <a:lnTo>
                      <a:pt x="147" y="216"/>
                    </a:lnTo>
                    <a:lnTo>
                      <a:pt x="146" y="216"/>
                    </a:lnTo>
                    <a:lnTo>
                      <a:pt x="147" y="216"/>
                    </a:lnTo>
                    <a:lnTo>
                      <a:pt x="147" y="215"/>
                    </a:lnTo>
                    <a:lnTo>
                      <a:pt x="146" y="215"/>
                    </a:lnTo>
                    <a:lnTo>
                      <a:pt x="146" y="214"/>
                    </a:lnTo>
                    <a:lnTo>
                      <a:pt x="147" y="214"/>
                    </a:lnTo>
                    <a:lnTo>
                      <a:pt x="147" y="212"/>
                    </a:lnTo>
                    <a:lnTo>
                      <a:pt x="147" y="211"/>
                    </a:lnTo>
                    <a:lnTo>
                      <a:pt x="149" y="211"/>
                    </a:lnTo>
                    <a:lnTo>
                      <a:pt x="149" y="210"/>
                    </a:lnTo>
                    <a:lnTo>
                      <a:pt x="150" y="210"/>
                    </a:lnTo>
                    <a:lnTo>
                      <a:pt x="150" y="208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6"/>
                    </a:lnTo>
                    <a:lnTo>
                      <a:pt x="151" y="205"/>
                    </a:lnTo>
                    <a:lnTo>
                      <a:pt x="151" y="203"/>
                    </a:lnTo>
                    <a:lnTo>
                      <a:pt x="151" y="202"/>
                    </a:lnTo>
                    <a:lnTo>
                      <a:pt x="150" y="202"/>
                    </a:lnTo>
                    <a:lnTo>
                      <a:pt x="149" y="202"/>
                    </a:lnTo>
                    <a:lnTo>
                      <a:pt x="147" y="202"/>
                    </a:lnTo>
                    <a:lnTo>
                      <a:pt x="146" y="202"/>
                    </a:lnTo>
                    <a:lnTo>
                      <a:pt x="145" y="203"/>
                    </a:lnTo>
                    <a:lnTo>
                      <a:pt x="144" y="203"/>
                    </a:lnTo>
                    <a:lnTo>
                      <a:pt x="142" y="203"/>
                    </a:lnTo>
                    <a:lnTo>
                      <a:pt x="141" y="203"/>
                    </a:lnTo>
                    <a:lnTo>
                      <a:pt x="140" y="203"/>
                    </a:lnTo>
                    <a:lnTo>
                      <a:pt x="140" y="205"/>
                    </a:lnTo>
                    <a:lnTo>
                      <a:pt x="138" y="205"/>
                    </a:lnTo>
                    <a:lnTo>
                      <a:pt x="138" y="203"/>
                    </a:lnTo>
                    <a:lnTo>
                      <a:pt x="137" y="203"/>
                    </a:lnTo>
                    <a:lnTo>
                      <a:pt x="137" y="202"/>
                    </a:lnTo>
                    <a:lnTo>
                      <a:pt x="137" y="203"/>
                    </a:lnTo>
                    <a:lnTo>
                      <a:pt x="136" y="202"/>
                    </a:lnTo>
                    <a:lnTo>
                      <a:pt x="134" y="202"/>
                    </a:lnTo>
                    <a:lnTo>
                      <a:pt x="133" y="202"/>
                    </a:lnTo>
                    <a:lnTo>
                      <a:pt x="133" y="201"/>
                    </a:lnTo>
                    <a:lnTo>
                      <a:pt x="132" y="201"/>
                    </a:lnTo>
                    <a:lnTo>
                      <a:pt x="130" y="201"/>
                    </a:lnTo>
                    <a:lnTo>
                      <a:pt x="129" y="201"/>
                    </a:lnTo>
                    <a:lnTo>
                      <a:pt x="128" y="201"/>
                    </a:lnTo>
                    <a:lnTo>
                      <a:pt x="128" y="199"/>
                    </a:lnTo>
                    <a:lnTo>
                      <a:pt x="127" y="199"/>
                    </a:lnTo>
                    <a:lnTo>
                      <a:pt x="125" y="199"/>
                    </a:lnTo>
                    <a:lnTo>
                      <a:pt x="125" y="198"/>
                    </a:lnTo>
                    <a:lnTo>
                      <a:pt x="124" y="198"/>
                    </a:lnTo>
                    <a:lnTo>
                      <a:pt x="124" y="197"/>
                    </a:lnTo>
                    <a:lnTo>
                      <a:pt x="123" y="197"/>
                    </a:lnTo>
                    <a:lnTo>
                      <a:pt x="123" y="195"/>
                    </a:lnTo>
                    <a:lnTo>
                      <a:pt x="121" y="195"/>
                    </a:lnTo>
                    <a:lnTo>
                      <a:pt x="120" y="195"/>
                    </a:lnTo>
                    <a:lnTo>
                      <a:pt x="119" y="195"/>
                    </a:lnTo>
                    <a:lnTo>
                      <a:pt x="117" y="195"/>
                    </a:lnTo>
                    <a:lnTo>
                      <a:pt x="116" y="195"/>
                    </a:lnTo>
                    <a:lnTo>
                      <a:pt x="116" y="197"/>
                    </a:lnTo>
                    <a:lnTo>
                      <a:pt x="115" y="195"/>
                    </a:lnTo>
                    <a:lnTo>
                      <a:pt x="113" y="195"/>
                    </a:lnTo>
                    <a:lnTo>
                      <a:pt x="113" y="197"/>
                    </a:lnTo>
                    <a:lnTo>
                      <a:pt x="112" y="197"/>
                    </a:lnTo>
                    <a:lnTo>
                      <a:pt x="112" y="198"/>
                    </a:lnTo>
                    <a:lnTo>
                      <a:pt x="112" y="197"/>
                    </a:lnTo>
                    <a:lnTo>
                      <a:pt x="112" y="195"/>
                    </a:lnTo>
                    <a:lnTo>
                      <a:pt x="112" y="194"/>
                    </a:lnTo>
                    <a:lnTo>
                      <a:pt x="111" y="194"/>
                    </a:lnTo>
                    <a:lnTo>
                      <a:pt x="111" y="193"/>
                    </a:lnTo>
                    <a:lnTo>
                      <a:pt x="111" y="191"/>
                    </a:lnTo>
                    <a:lnTo>
                      <a:pt x="112" y="191"/>
                    </a:lnTo>
                    <a:lnTo>
                      <a:pt x="112" y="190"/>
                    </a:lnTo>
                    <a:lnTo>
                      <a:pt x="112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2" y="188"/>
                    </a:lnTo>
                    <a:lnTo>
                      <a:pt x="112" y="186"/>
                    </a:lnTo>
                    <a:lnTo>
                      <a:pt x="111" y="185"/>
                    </a:lnTo>
                    <a:lnTo>
                      <a:pt x="111" y="184"/>
                    </a:lnTo>
                    <a:lnTo>
                      <a:pt x="110" y="184"/>
                    </a:lnTo>
                    <a:lnTo>
                      <a:pt x="108" y="184"/>
                    </a:lnTo>
                    <a:lnTo>
                      <a:pt x="108" y="182"/>
                    </a:lnTo>
                    <a:lnTo>
                      <a:pt x="107" y="182"/>
                    </a:lnTo>
                    <a:lnTo>
                      <a:pt x="106" y="182"/>
                    </a:lnTo>
                    <a:lnTo>
                      <a:pt x="104" y="182"/>
                    </a:lnTo>
                    <a:lnTo>
                      <a:pt x="103" y="182"/>
                    </a:lnTo>
                    <a:lnTo>
                      <a:pt x="103" y="181"/>
                    </a:lnTo>
                    <a:lnTo>
                      <a:pt x="103" y="180"/>
                    </a:lnTo>
                    <a:lnTo>
                      <a:pt x="102" y="180"/>
                    </a:lnTo>
                    <a:lnTo>
                      <a:pt x="100" y="180"/>
                    </a:lnTo>
                    <a:lnTo>
                      <a:pt x="99" y="180"/>
                    </a:lnTo>
                    <a:lnTo>
                      <a:pt x="99" y="178"/>
                    </a:lnTo>
                    <a:lnTo>
                      <a:pt x="98" y="178"/>
                    </a:lnTo>
                    <a:lnTo>
                      <a:pt x="98" y="177"/>
                    </a:lnTo>
                    <a:lnTo>
                      <a:pt x="96" y="177"/>
                    </a:lnTo>
                    <a:lnTo>
                      <a:pt x="95" y="177"/>
                    </a:lnTo>
                    <a:lnTo>
                      <a:pt x="94" y="177"/>
                    </a:lnTo>
                    <a:lnTo>
                      <a:pt x="93" y="177"/>
                    </a:lnTo>
                    <a:lnTo>
                      <a:pt x="93" y="178"/>
                    </a:lnTo>
                    <a:lnTo>
                      <a:pt x="91" y="178"/>
                    </a:lnTo>
                    <a:lnTo>
                      <a:pt x="90" y="178"/>
                    </a:lnTo>
                    <a:lnTo>
                      <a:pt x="89" y="178"/>
                    </a:lnTo>
                    <a:lnTo>
                      <a:pt x="89" y="180"/>
                    </a:lnTo>
                    <a:lnTo>
                      <a:pt x="87" y="180"/>
                    </a:lnTo>
                    <a:lnTo>
                      <a:pt x="86" y="180"/>
                    </a:lnTo>
                    <a:lnTo>
                      <a:pt x="86" y="181"/>
                    </a:lnTo>
                    <a:lnTo>
                      <a:pt x="85" y="181"/>
                    </a:lnTo>
                    <a:lnTo>
                      <a:pt x="85" y="182"/>
                    </a:lnTo>
                    <a:lnTo>
                      <a:pt x="85" y="184"/>
                    </a:lnTo>
                    <a:lnTo>
                      <a:pt x="83" y="184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2" y="186"/>
                    </a:lnTo>
                    <a:lnTo>
                      <a:pt x="81" y="186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9"/>
                    </a:lnTo>
                    <a:lnTo>
                      <a:pt x="78" y="189"/>
                    </a:lnTo>
                    <a:lnTo>
                      <a:pt x="78" y="190"/>
                    </a:lnTo>
                    <a:lnTo>
                      <a:pt x="78" y="191"/>
                    </a:lnTo>
                    <a:lnTo>
                      <a:pt x="77" y="191"/>
                    </a:lnTo>
                    <a:lnTo>
                      <a:pt x="77" y="190"/>
                    </a:lnTo>
                    <a:lnTo>
                      <a:pt x="78" y="190"/>
                    </a:lnTo>
                    <a:lnTo>
                      <a:pt x="77" y="190"/>
                    </a:lnTo>
                    <a:lnTo>
                      <a:pt x="77" y="189"/>
                    </a:lnTo>
                    <a:lnTo>
                      <a:pt x="77" y="188"/>
                    </a:lnTo>
                    <a:lnTo>
                      <a:pt x="78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79" y="185"/>
                    </a:lnTo>
                    <a:lnTo>
                      <a:pt x="79" y="184"/>
                    </a:lnTo>
                    <a:lnTo>
                      <a:pt x="81" y="184"/>
                    </a:lnTo>
                    <a:lnTo>
                      <a:pt x="81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81" y="180"/>
                    </a:lnTo>
                    <a:lnTo>
                      <a:pt x="81" y="178"/>
                    </a:lnTo>
                    <a:lnTo>
                      <a:pt x="81" y="177"/>
                    </a:lnTo>
                    <a:lnTo>
                      <a:pt x="81" y="176"/>
                    </a:lnTo>
                    <a:lnTo>
                      <a:pt x="81" y="174"/>
                    </a:lnTo>
                    <a:lnTo>
                      <a:pt x="81" y="173"/>
                    </a:lnTo>
                    <a:lnTo>
                      <a:pt x="79" y="173"/>
                    </a:lnTo>
                    <a:lnTo>
                      <a:pt x="79" y="172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78" y="167"/>
                    </a:lnTo>
                    <a:lnTo>
                      <a:pt x="78" y="165"/>
                    </a:lnTo>
                    <a:lnTo>
                      <a:pt x="78" y="164"/>
                    </a:lnTo>
                    <a:lnTo>
                      <a:pt x="78" y="163"/>
                    </a:lnTo>
                    <a:lnTo>
                      <a:pt x="77" y="163"/>
                    </a:lnTo>
                    <a:lnTo>
                      <a:pt x="77" y="161"/>
                    </a:lnTo>
                    <a:lnTo>
                      <a:pt x="77" y="160"/>
                    </a:lnTo>
                    <a:lnTo>
                      <a:pt x="77" y="159"/>
                    </a:lnTo>
                    <a:lnTo>
                      <a:pt x="77" y="157"/>
                    </a:lnTo>
                    <a:lnTo>
                      <a:pt x="75" y="157"/>
                    </a:lnTo>
                    <a:lnTo>
                      <a:pt x="75" y="156"/>
                    </a:lnTo>
                    <a:lnTo>
                      <a:pt x="75" y="155"/>
                    </a:lnTo>
                    <a:lnTo>
                      <a:pt x="75" y="153"/>
                    </a:lnTo>
                    <a:lnTo>
                      <a:pt x="77" y="152"/>
                    </a:lnTo>
                    <a:lnTo>
                      <a:pt x="75" y="152"/>
                    </a:lnTo>
                    <a:lnTo>
                      <a:pt x="75" y="151"/>
                    </a:lnTo>
                    <a:lnTo>
                      <a:pt x="75" y="150"/>
                    </a:lnTo>
                    <a:lnTo>
                      <a:pt x="75" y="148"/>
                    </a:lnTo>
                    <a:lnTo>
                      <a:pt x="75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74" y="143"/>
                    </a:lnTo>
                    <a:lnTo>
                      <a:pt x="73" y="143"/>
                    </a:lnTo>
                    <a:lnTo>
                      <a:pt x="73" y="142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3" y="139"/>
                    </a:lnTo>
                    <a:lnTo>
                      <a:pt x="72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69" y="138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6" y="135"/>
                    </a:lnTo>
                    <a:lnTo>
                      <a:pt x="66" y="134"/>
                    </a:lnTo>
                    <a:lnTo>
                      <a:pt x="65" y="134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4" y="134"/>
                    </a:lnTo>
                    <a:lnTo>
                      <a:pt x="62" y="134"/>
                    </a:lnTo>
                    <a:lnTo>
                      <a:pt x="61" y="134"/>
                    </a:lnTo>
                    <a:lnTo>
                      <a:pt x="60" y="134"/>
                    </a:lnTo>
                    <a:lnTo>
                      <a:pt x="58" y="134"/>
                    </a:lnTo>
                    <a:lnTo>
                      <a:pt x="57" y="134"/>
                    </a:lnTo>
                    <a:lnTo>
                      <a:pt x="56" y="134"/>
                    </a:lnTo>
                    <a:lnTo>
                      <a:pt x="56" y="133"/>
                    </a:lnTo>
                    <a:lnTo>
                      <a:pt x="55" y="133"/>
                    </a:lnTo>
                    <a:lnTo>
                      <a:pt x="53" y="133"/>
                    </a:lnTo>
                    <a:lnTo>
                      <a:pt x="53" y="134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8" y="134"/>
                    </a:lnTo>
                    <a:lnTo>
                      <a:pt x="47" y="134"/>
                    </a:lnTo>
                    <a:lnTo>
                      <a:pt x="45" y="134"/>
                    </a:lnTo>
                    <a:lnTo>
                      <a:pt x="44" y="133"/>
                    </a:lnTo>
                    <a:lnTo>
                      <a:pt x="43" y="134"/>
                    </a:lnTo>
                    <a:lnTo>
                      <a:pt x="39" y="133"/>
                    </a:lnTo>
                    <a:lnTo>
                      <a:pt x="39" y="134"/>
                    </a:lnTo>
                    <a:lnTo>
                      <a:pt x="38" y="134"/>
                    </a:lnTo>
                    <a:lnTo>
                      <a:pt x="38" y="135"/>
                    </a:lnTo>
                    <a:lnTo>
                      <a:pt x="36" y="135"/>
                    </a:lnTo>
                    <a:lnTo>
                      <a:pt x="36" y="136"/>
                    </a:lnTo>
                    <a:lnTo>
                      <a:pt x="35" y="136"/>
                    </a:lnTo>
                    <a:lnTo>
                      <a:pt x="35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6"/>
                    </a:lnTo>
                    <a:lnTo>
                      <a:pt x="31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4" y="142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5" y="146"/>
                    </a:lnTo>
                    <a:lnTo>
                      <a:pt x="34" y="146"/>
                    </a:lnTo>
                    <a:lnTo>
                      <a:pt x="34" y="147"/>
                    </a:lnTo>
                    <a:lnTo>
                      <a:pt x="32" y="147"/>
                    </a:lnTo>
                    <a:lnTo>
                      <a:pt x="32" y="148"/>
                    </a:lnTo>
                    <a:lnTo>
                      <a:pt x="34" y="148"/>
                    </a:lnTo>
                    <a:lnTo>
                      <a:pt x="34" y="150"/>
                    </a:lnTo>
                    <a:lnTo>
                      <a:pt x="34" y="151"/>
                    </a:lnTo>
                    <a:lnTo>
                      <a:pt x="35" y="151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5" y="152"/>
                    </a:lnTo>
                    <a:lnTo>
                      <a:pt x="36" y="152"/>
                    </a:lnTo>
                    <a:lnTo>
                      <a:pt x="36" y="153"/>
                    </a:lnTo>
                    <a:lnTo>
                      <a:pt x="36" y="155"/>
                    </a:lnTo>
                    <a:lnTo>
                      <a:pt x="36" y="156"/>
                    </a:lnTo>
                    <a:lnTo>
                      <a:pt x="36" y="157"/>
                    </a:lnTo>
                    <a:lnTo>
                      <a:pt x="35" y="159"/>
                    </a:lnTo>
                    <a:lnTo>
                      <a:pt x="35" y="160"/>
                    </a:lnTo>
                    <a:lnTo>
                      <a:pt x="35" y="161"/>
                    </a:lnTo>
                    <a:lnTo>
                      <a:pt x="35" y="164"/>
                    </a:lnTo>
                    <a:lnTo>
                      <a:pt x="34" y="167"/>
                    </a:lnTo>
                    <a:lnTo>
                      <a:pt x="32" y="167"/>
                    </a:lnTo>
                    <a:lnTo>
                      <a:pt x="32" y="168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28" y="173"/>
                    </a:lnTo>
                    <a:lnTo>
                      <a:pt x="28" y="174"/>
                    </a:lnTo>
                    <a:lnTo>
                      <a:pt x="28" y="176"/>
                    </a:lnTo>
                    <a:lnTo>
                      <a:pt x="27" y="176"/>
                    </a:lnTo>
                    <a:lnTo>
                      <a:pt x="27" y="177"/>
                    </a:lnTo>
                    <a:lnTo>
                      <a:pt x="27" y="178"/>
                    </a:lnTo>
                    <a:lnTo>
                      <a:pt x="26" y="178"/>
                    </a:lnTo>
                    <a:lnTo>
                      <a:pt x="26" y="180"/>
                    </a:lnTo>
                    <a:lnTo>
                      <a:pt x="24" y="180"/>
                    </a:lnTo>
                    <a:lnTo>
                      <a:pt x="24" y="181"/>
                    </a:lnTo>
                    <a:lnTo>
                      <a:pt x="24" y="182"/>
                    </a:lnTo>
                    <a:lnTo>
                      <a:pt x="23" y="182"/>
                    </a:lnTo>
                    <a:lnTo>
                      <a:pt x="23" y="181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1" y="182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6"/>
                    </a:lnTo>
                    <a:lnTo>
                      <a:pt x="21" y="188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4" y="181"/>
                    </a:lnTo>
                    <a:lnTo>
                      <a:pt x="14" y="182"/>
                    </a:lnTo>
                    <a:lnTo>
                      <a:pt x="13" y="182"/>
                    </a:lnTo>
                    <a:lnTo>
                      <a:pt x="11" y="182"/>
                    </a:lnTo>
                    <a:lnTo>
                      <a:pt x="10" y="182"/>
                    </a:lnTo>
                    <a:lnTo>
                      <a:pt x="9" y="182"/>
                    </a:lnTo>
                    <a:lnTo>
                      <a:pt x="7" y="182"/>
                    </a:lnTo>
                    <a:lnTo>
                      <a:pt x="7" y="181"/>
                    </a:lnTo>
                    <a:lnTo>
                      <a:pt x="7" y="180"/>
                    </a:lnTo>
                    <a:lnTo>
                      <a:pt x="6" y="180"/>
                    </a:lnTo>
                    <a:lnTo>
                      <a:pt x="7" y="180"/>
                    </a:lnTo>
                    <a:lnTo>
                      <a:pt x="7" y="178"/>
                    </a:lnTo>
                    <a:lnTo>
                      <a:pt x="7" y="177"/>
                    </a:lnTo>
                    <a:lnTo>
                      <a:pt x="9" y="177"/>
                    </a:lnTo>
                    <a:lnTo>
                      <a:pt x="7" y="177"/>
                    </a:lnTo>
                    <a:lnTo>
                      <a:pt x="7" y="176"/>
                    </a:lnTo>
                    <a:lnTo>
                      <a:pt x="7" y="174"/>
                    </a:lnTo>
                    <a:lnTo>
                      <a:pt x="7" y="173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9" y="170"/>
                    </a:lnTo>
                    <a:lnTo>
                      <a:pt x="9" y="169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9" y="165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10" y="163"/>
                    </a:lnTo>
                    <a:lnTo>
                      <a:pt x="10" y="161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7" y="160"/>
                    </a:lnTo>
                    <a:lnTo>
                      <a:pt x="7" y="159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7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3" y="159"/>
                    </a:lnTo>
                    <a:lnTo>
                      <a:pt x="3" y="157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3"/>
                    </a:lnTo>
                    <a:lnTo>
                      <a:pt x="1" y="155"/>
                    </a:lnTo>
                    <a:lnTo>
                      <a:pt x="1" y="153"/>
                    </a:lnTo>
                    <a:lnTo>
                      <a:pt x="0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2"/>
                    </a:lnTo>
                    <a:lnTo>
                      <a:pt x="2" y="151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5" y="150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1" y="150"/>
                    </a:lnTo>
                    <a:lnTo>
                      <a:pt x="2" y="150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3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5" y="142"/>
                    </a:lnTo>
                    <a:lnTo>
                      <a:pt x="6" y="142"/>
                    </a:lnTo>
                    <a:lnTo>
                      <a:pt x="5" y="142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3"/>
                    </a:lnTo>
                    <a:lnTo>
                      <a:pt x="6" y="142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7" y="140"/>
                    </a:lnTo>
                    <a:lnTo>
                      <a:pt x="7" y="139"/>
                    </a:lnTo>
                    <a:lnTo>
                      <a:pt x="6" y="139"/>
                    </a:lnTo>
                    <a:lnTo>
                      <a:pt x="7" y="139"/>
                    </a:lnTo>
                    <a:lnTo>
                      <a:pt x="9" y="139"/>
                    </a:lnTo>
                    <a:lnTo>
                      <a:pt x="10" y="139"/>
                    </a:lnTo>
                    <a:lnTo>
                      <a:pt x="9" y="139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10" y="139"/>
                    </a:lnTo>
                    <a:lnTo>
                      <a:pt x="10" y="138"/>
                    </a:lnTo>
                    <a:lnTo>
                      <a:pt x="10" y="136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7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9" y="133"/>
                    </a:lnTo>
                    <a:lnTo>
                      <a:pt x="10" y="133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1" y="133"/>
                    </a:lnTo>
                    <a:lnTo>
                      <a:pt x="13" y="133"/>
                    </a:lnTo>
                    <a:lnTo>
                      <a:pt x="13" y="134"/>
                    </a:lnTo>
                    <a:lnTo>
                      <a:pt x="13" y="133"/>
                    </a:lnTo>
                    <a:lnTo>
                      <a:pt x="11" y="133"/>
                    </a:lnTo>
                    <a:lnTo>
                      <a:pt x="11" y="131"/>
                    </a:lnTo>
                    <a:lnTo>
                      <a:pt x="13" y="131"/>
                    </a:lnTo>
                    <a:lnTo>
                      <a:pt x="14" y="131"/>
                    </a:lnTo>
                    <a:lnTo>
                      <a:pt x="13" y="131"/>
                    </a:lnTo>
                    <a:lnTo>
                      <a:pt x="13" y="130"/>
                    </a:lnTo>
                    <a:lnTo>
                      <a:pt x="14" y="130"/>
                    </a:lnTo>
                    <a:lnTo>
                      <a:pt x="14" y="129"/>
                    </a:lnTo>
                    <a:lnTo>
                      <a:pt x="15" y="129"/>
                    </a:lnTo>
                    <a:lnTo>
                      <a:pt x="17" y="129"/>
                    </a:lnTo>
                    <a:lnTo>
                      <a:pt x="15" y="129"/>
                    </a:lnTo>
                    <a:lnTo>
                      <a:pt x="15" y="127"/>
                    </a:lnTo>
                    <a:lnTo>
                      <a:pt x="17" y="127"/>
                    </a:lnTo>
                    <a:lnTo>
                      <a:pt x="17" y="129"/>
                    </a:lnTo>
                    <a:lnTo>
                      <a:pt x="18" y="129"/>
                    </a:lnTo>
                    <a:lnTo>
                      <a:pt x="19" y="129"/>
                    </a:lnTo>
                    <a:lnTo>
                      <a:pt x="18" y="129"/>
                    </a:lnTo>
                    <a:lnTo>
                      <a:pt x="18" y="127"/>
                    </a:lnTo>
                    <a:lnTo>
                      <a:pt x="18" y="126"/>
                    </a:lnTo>
                    <a:lnTo>
                      <a:pt x="18" y="125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2"/>
                    </a:lnTo>
                    <a:lnTo>
                      <a:pt x="21" y="122"/>
                    </a:lnTo>
                    <a:lnTo>
                      <a:pt x="22" y="122"/>
                    </a:lnTo>
                    <a:lnTo>
                      <a:pt x="22" y="121"/>
                    </a:lnTo>
                    <a:lnTo>
                      <a:pt x="23" y="121"/>
                    </a:lnTo>
                    <a:lnTo>
                      <a:pt x="23" y="122"/>
                    </a:lnTo>
                    <a:lnTo>
                      <a:pt x="23" y="121"/>
                    </a:lnTo>
                    <a:lnTo>
                      <a:pt x="23" y="119"/>
                    </a:lnTo>
                    <a:lnTo>
                      <a:pt x="23" y="118"/>
                    </a:lnTo>
                    <a:lnTo>
                      <a:pt x="23" y="117"/>
                    </a:lnTo>
                    <a:lnTo>
                      <a:pt x="24" y="117"/>
                    </a:lnTo>
                    <a:lnTo>
                      <a:pt x="26" y="117"/>
                    </a:lnTo>
                    <a:lnTo>
                      <a:pt x="26" y="116"/>
                    </a:lnTo>
                    <a:lnTo>
                      <a:pt x="24" y="116"/>
                    </a:lnTo>
                    <a:lnTo>
                      <a:pt x="24" y="114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4" y="113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3" y="110"/>
                    </a:lnTo>
                    <a:lnTo>
                      <a:pt x="22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22" y="106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5"/>
                    </a:lnTo>
                    <a:lnTo>
                      <a:pt x="24" y="104"/>
                    </a:lnTo>
                    <a:lnTo>
                      <a:pt x="24" y="102"/>
                    </a:lnTo>
                    <a:lnTo>
                      <a:pt x="23" y="102"/>
                    </a:lnTo>
                    <a:lnTo>
                      <a:pt x="23" y="101"/>
                    </a:lnTo>
                    <a:lnTo>
                      <a:pt x="24" y="101"/>
                    </a:lnTo>
                    <a:lnTo>
                      <a:pt x="24" y="100"/>
                    </a:lnTo>
                    <a:lnTo>
                      <a:pt x="26" y="100"/>
                    </a:lnTo>
                    <a:lnTo>
                      <a:pt x="27" y="100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6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3" y="96"/>
                    </a:lnTo>
                    <a:lnTo>
                      <a:pt x="23" y="97"/>
                    </a:lnTo>
                    <a:lnTo>
                      <a:pt x="23" y="96"/>
                    </a:lnTo>
                    <a:lnTo>
                      <a:pt x="23" y="95"/>
                    </a:lnTo>
                    <a:lnTo>
                      <a:pt x="22" y="95"/>
                    </a:lnTo>
                    <a:lnTo>
                      <a:pt x="23" y="95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2" y="92"/>
                    </a:lnTo>
                    <a:lnTo>
                      <a:pt x="21" y="92"/>
                    </a:lnTo>
                    <a:lnTo>
                      <a:pt x="19" y="92"/>
                    </a:lnTo>
                    <a:lnTo>
                      <a:pt x="19" y="91"/>
                    </a:lnTo>
                    <a:lnTo>
                      <a:pt x="21" y="91"/>
                    </a:lnTo>
                    <a:lnTo>
                      <a:pt x="19" y="91"/>
                    </a:lnTo>
                    <a:lnTo>
                      <a:pt x="19" y="89"/>
                    </a:lnTo>
                    <a:lnTo>
                      <a:pt x="19" y="88"/>
                    </a:lnTo>
                    <a:lnTo>
                      <a:pt x="21" y="88"/>
                    </a:lnTo>
                    <a:lnTo>
                      <a:pt x="21" y="87"/>
                    </a:lnTo>
                    <a:lnTo>
                      <a:pt x="19" y="87"/>
                    </a:lnTo>
                    <a:lnTo>
                      <a:pt x="18" y="87"/>
                    </a:lnTo>
                    <a:lnTo>
                      <a:pt x="18" y="85"/>
                    </a:lnTo>
                    <a:lnTo>
                      <a:pt x="17" y="85"/>
                    </a:lnTo>
                    <a:lnTo>
                      <a:pt x="17" y="84"/>
                    </a:lnTo>
                    <a:lnTo>
                      <a:pt x="17" y="83"/>
                    </a:lnTo>
                    <a:lnTo>
                      <a:pt x="17" y="81"/>
                    </a:lnTo>
                    <a:lnTo>
                      <a:pt x="18" y="81"/>
                    </a:lnTo>
                    <a:lnTo>
                      <a:pt x="18" y="83"/>
                    </a:lnTo>
                    <a:lnTo>
                      <a:pt x="17" y="83"/>
                    </a:lnTo>
                    <a:lnTo>
                      <a:pt x="18" y="83"/>
                    </a:lnTo>
                    <a:lnTo>
                      <a:pt x="19" y="83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9" y="81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9"/>
                    </a:lnTo>
                    <a:lnTo>
                      <a:pt x="13" y="79"/>
                    </a:lnTo>
                    <a:lnTo>
                      <a:pt x="13" y="78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76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3" y="75"/>
                    </a:lnTo>
                    <a:lnTo>
                      <a:pt x="13" y="76"/>
                    </a:lnTo>
                    <a:lnTo>
                      <a:pt x="13" y="75"/>
                    </a:lnTo>
                    <a:lnTo>
                      <a:pt x="14" y="75"/>
                    </a:lnTo>
                    <a:lnTo>
                      <a:pt x="14" y="74"/>
                    </a:lnTo>
                    <a:lnTo>
                      <a:pt x="15" y="74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9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4" y="70"/>
                    </a:lnTo>
                    <a:lnTo>
                      <a:pt x="24" y="71"/>
                    </a:lnTo>
                    <a:lnTo>
                      <a:pt x="26" y="71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8" y="70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8" y="67"/>
                    </a:lnTo>
                    <a:lnTo>
                      <a:pt x="30" y="67"/>
                    </a:lnTo>
                    <a:lnTo>
                      <a:pt x="28" y="67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1" y="66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2" y="63"/>
                    </a:lnTo>
                    <a:lnTo>
                      <a:pt x="34" y="63"/>
                    </a:lnTo>
                    <a:lnTo>
                      <a:pt x="34" y="62"/>
                    </a:lnTo>
                    <a:lnTo>
                      <a:pt x="35" y="62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40" y="62"/>
                    </a:lnTo>
                    <a:lnTo>
                      <a:pt x="40" y="63"/>
                    </a:lnTo>
                    <a:lnTo>
                      <a:pt x="40" y="62"/>
                    </a:lnTo>
                    <a:lnTo>
                      <a:pt x="41" y="62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5" y="63"/>
                    </a:lnTo>
                    <a:lnTo>
                      <a:pt x="47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51" y="66"/>
                    </a:lnTo>
                    <a:lnTo>
                      <a:pt x="51" y="64"/>
                    </a:lnTo>
                    <a:lnTo>
                      <a:pt x="52" y="64"/>
                    </a:lnTo>
                    <a:lnTo>
                      <a:pt x="52" y="63"/>
                    </a:lnTo>
                    <a:lnTo>
                      <a:pt x="51" y="63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3" y="59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6" y="57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57" y="54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8" y="51"/>
                    </a:lnTo>
                    <a:lnTo>
                      <a:pt x="60" y="51"/>
                    </a:lnTo>
                    <a:lnTo>
                      <a:pt x="60" y="50"/>
                    </a:lnTo>
                    <a:lnTo>
                      <a:pt x="60" y="49"/>
                    </a:lnTo>
                    <a:lnTo>
                      <a:pt x="60" y="47"/>
                    </a:lnTo>
                    <a:lnTo>
                      <a:pt x="60" y="46"/>
                    </a:lnTo>
                    <a:lnTo>
                      <a:pt x="60" y="45"/>
                    </a:lnTo>
                    <a:lnTo>
                      <a:pt x="60" y="44"/>
                    </a:lnTo>
                    <a:lnTo>
                      <a:pt x="61" y="44"/>
                    </a:lnTo>
                    <a:lnTo>
                      <a:pt x="61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2" y="40"/>
                    </a:lnTo>
                    <a:lnTo>
                      <a:pt x="62" y="38"/>
                    </a:lnTo>
                    <a:lnTo>
                      <a:pt x="62" y="37"/>
                    </a:lnTo>
                    <a:lnTo>
                      <a:pt x="62" y="36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6" y="29"/>
                    </a:lnTo>
                    <a:lnTo>
                      <a:pt x="65" y="29"/>
                    </a:lnTo>
                    <a:lnTo>
                      <a:pt x="65" y="28"/>
                    </a:lnTo>
                    <a:lnTo>
                      <a:pt x="64" y="28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60" y="28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57" y="28"/>
                    </a:lnTo>
                    <a:lnTo>
                      <a:pt x="57" y="26"/>
                    </a:lnTo>
                    <a:lnTo>
                      <a:pt x="56" y="26"/>
                    </a:lnTo>
                    <a:lnTo>
                      <a:pt x="55" y="28"/>
                    </a:lnTo>
                    <a:lnTo>
                      <a:pt x="53" y="28"/>
                    </a:lnTo>
                    <a:lnTo>
                      <a:pt x="52" y="28"/>
                    </a:lnTo>
                    <a:lnTo>
                      <a:pt x="53" y="28"/>
                    </a:lnTo>
                    <a:lnTo>
                      <a:pt x="52" y="26"/>
                    </a:lnTo>
                    <a:lnTo>
                      <a:pt x="51" y="26"/>
                    </a:lnTo>
                    <a:lnTo>
                      <a:pt x="49" y="23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5"/>
                    </a:lnTo>
                    <a:lnTo>
                      <a:pt x="45" y="25"/>
                    </a:lnTo>
                    <a:lnTo>
                      <a:pt x="45" y="26"/>
                    </a:lnTo>
                    <a:lnTo>
                      <a:pt x="43" y="26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8" y="21"/>
                    </a:lnTo>
                    <a:lnTo>
                      <a:pt x="38" y="20"/>
                    </a:lnTo>
                    <a:lnTo>
                      <a:pt x="39" y="20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39" y="16"/>
                    </a:lnTo>
                    <a:lnTo>
                      <a:pt x="39" y="15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36" y="13"/>
                    </a:lnTo>
                    <a:lnTo>
                      <a:pt x="36" y="12"/>
                    </a:lnTo>
                    <a:lnTo>
                      <a:pt x="35" y="12"/>
                    </a:lnTo>
                    <a:lnTo>
                      <a:pt x="35" y="13"/>
                    </a:lnTo>
                    <a:lnTo>
                      <a:pt x="34" y="13"/>
                    </a:lnTo>
                    <a:lnTo>
                      <a:pt x="32" y="12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4" y="13"/>
                    </a:lnTo>
                    <a:lnTo>
                      <a:pt x="24" y="15"/>
                    </a:lnTo>
                    <a:lnTo>
                      <a:pt x="24" y="16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8" y="2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9" name="Freeform 12">
                <a:extLst>
                  <a:ext uri="{FF2B5EF4-FFF2-40B4-BE49-F238E27FC236}">
                    <a16:creationId xmlns:a16="http://schemas.microsoft.com/office/drawing/2014/main" id="{28D647FB-A032-EA00-11F8-095EE0CEF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" y="1676"/>
                <a:ext cx="198" cy="216"/>
              </a:xfrm>
              <a:custGeom>
                <a:avLst/>
                <a:gdLst>
                  <a:gd name="T0" fmla="*/ 6 w 198"/>
                  <a:gd name="T1" fmla="*/ 13 h 216"/>
                  <a:gd name="T2" fmla="*/ 15 w 198"/>
                  <a:gd name="T3" fmla="*/ 11 h 216"/>
                  <a:gd name="T4" fmla="*/ 24 w 198"/>
                  <a:gd name="T5" fmla="*/ 10 h 216"/>
                  <a:gd name="T6" fmla="*/ 31 w 198"/>
                  <a:gd name="T7" fmla="*/ 5 h 216"/>
                  <a:gd name="T8" fmla="*/ 40 w 198"/>
                  <a:gd name="T9" fmla="*/ 3 h 216"/>
                  <a:gd name="T10" fmla="*/ 45 w 198"/>
                  <a:gd name="T11" fmla="*/ 3 h 216"/>
                  <a:gd name="T12" fmla="*/ 52 w 198"/>
                  <a:gd name="T13" fmla="*/ 7 h 216"/>
                  <a:gd name="T14" fmla="*/ 58 w 198"/>
                  <a:gd name="T15" fmla="*/ 15 h 216"/>
                  <a:gd name="T16" fmla="*/ 57 w 198"/>
                  <a:gd name="T17" fmla="*/ 23 h 216"/>
                  <a:gd name="T18" fmla="*/ 57 w 198"/>
                  <a:gd name="T19" fmla="*/ 31 h 216"/>
                  <a:gd name="T20" fmla="*/ 55 w 198"/>
                  <a:gd name="T21" fmla="*/ 38 h 216"/>
                  <a:gd name="T22" fmla="*/ 61 w 198"/>
                  <a:gd name="T23" fmla="*/ 43 h 216"/>
                  <a:gd name="T24" fmla="*/ 63 w 198"/>
                  <a:gd name="T25" fmla="*/ 52 h 216"/>
                  <a:gd name="T26" fmla="*/ 70 w 198"/>
                  <a:gd name="T27" fmla="*/ 57 h 216"/>
                  <a:gd name="T28" fmla="*/ 74 w 198"/>
                  <a:gd name="T29" fmla="*/ 64 h 216"/>
                  <a:gd name="T30" fmla="*/ 82 w 198"/>
                  <a:gd name="T31" fmla="*/ 64 h 216"/>
                  <a:gd name="T32" fmla="*/ 95 w 198"/>
                  <a:gd name="T33" fmla="*/ 64 h 216"/>
                  <a:gd name="T34" fmla="*/ 104 w 198"/>
                  <a:gd name="T35" fmla="*/ 66 h 216"/>
                  <a:gd name="T36" fmla="*/ 110 w 198"/>
                  <a:gd name="T37" fmla="*/ 68 h 216"/>
                  <a:gd name="T38" fmla="*/ 118 w 198"/>
                  <a:gd name="T39" fmla="*/ 70 h 216"/>
                  <a:gd name="T40" fmla="*/ 126 w 198"/>
                  <a:gd name="T41" fmla="*/ 72 h 216"/>
                  <a:gd name="T42" fmla="*/ 134 w 198"/>
                  <a:gd name="T43" fmla="*/ 74 h 216"/>
                  <a:gd name="T44" fmla="*/ 142 w 198"/>
                  <a:gd name="T45" fmla="*/ 77 h 216"/>
                  <a:gd name="T46" fmla="*/ 151 w 198"/>
                  <a:gd name="T47" fmla="*/ 78 h 216"/>
                  <a:gd name="T48" fmla="*/ 158 w 198"/>
                  <a:gd name="T49" fmla="*/ 82 h 216"/>
                  <a:gd name="T50" fmla="*/ 167 w 198"/>
                  <a:gd name="T51" fmla="*/ 86 h 216"/>
                  <a:gd name="T52" fmla="*/ 175 w 198"/>
                  <a:gd name="T53" fmla="*/ 89 h 216"/>
                  <a:gd name="T54" fmla="*/ 181 w 198"/>
                  <a:gd name="T55" fmla="*/ 89 h 216"/>
                  <a:gd name="T56" fmla="*/ 188 w 198"/>
                  <a:gd name="T57" fmla="*/ 92 h 216"/>
                  <a:gd name="T58" fmla="*/ 192 w 198"/>
                  <a:gd name="T59" fmla="*/ 100 h 216"/>
                  <a:gd name="T60" fmla="*/ 196 w 198"/>
                  <a:gd name="T61" fmla="*/ 108 h 216"/>
                  <a:gd name="T62" fmla="*/ 196 w 198"/>
                  <a:gd name="T63" fmla="*/ 117 h 216"/>
                  <a:gd name="T64" fmla="*/ 188 w 198"/>
                  <a:gd name="T65" fmla="*/ 119 h 216"/>
                  <a:gd name="T66" fmla="*/ 182 w 198"/>
                  <a:gd name="T67" fmla="*/ 121 h 216"/>
                  <a:gd name="T68" fmla="*/ 176 w 198"/>
                  <a:gd name="T69" fmla="*/ 125 h 216"/>
                  <a:gd name="T70" fmla="*/ 173 w 198"/>
                  <a:gd name="T71" fmla="*/ 130 h 216"/>
                  <a:gd name="T72" fmla="*/ 165 w 198"/>
                  <a:gd name="T73" fmla="*/ 138 h 216"/>
                  <a:gd name="T74" fmla="*/ 156 w 198"/>
                  <a:gd name="T75" fmla="*/ 141 h 216"/>
                  <a:gd name="T76" fmla="*/ 146 w 198"/>
                  <a:gd name="T77" fmla="*/ 145 h 216"/>
                  <a:gd name="T78" fmla="*/ 137 w 198"/>
                  <a:gd name="T79" fmla="*/ 144 h 216"/>
                  <a:gd name="T80" fmla="*/ 127 w 198"/>
                  <a:gd name="T81" fmla="*/ 142 h 216"/>
                  <a:gd name="T82" fmla="*/ 118 w 198"/>
                  <a:gd name="T83" fmla="*/ 142 h 216"/>
                  <a:gd name="T84" fmla="*/ 112 w 198"/>
                  <a:gd name="T85" fmla="*/ 142 h 216"/>
                  <a:gd name="T86" fmla="*/ 100 w 198"/>
                  <a:gd name="T87" fmla="*/ 138 h 216"/>
                  <a:gd name="T88" fmla="*/ 89 w 198"/>
                  <a:gd name="T89" fmla="*/ 138 h 216"/>
                  <a:gd name="T90" fmla="*/ 79 w 198"/>
                  <a:gd name="T91" fmla="*/ 133 h 216"/>
                  <a:gd name="T92" fmla="*/ 71 w 198"/>
                  <a:gd name="T93" fmla="*/ 133 h 216"/>
                  <a:gd name="T94" fmla="*/ 65 w 198"/>
                  <a:gd name="T95" fmla="*/ 127 h 216"/>
                  <a:gd name="T96" fmla="*/ 65 w 198"/>
                  <a:gd name="T97" fmla="*/ 133 h 216"/>
                  <a:gd name="T98" fmla="*/ 69 w 198"/>
                  <a:gd name="T99" fmla="*/ 144 h 216"/>
                  <a:gd name="T100" fmla="*/ 71 w 198"/>
                  <a:gd name="T101" fmla="*/ 154 h 216"/>
                  <a:gd name="T102" fmla="*/ 75 w 198"/>
                  <a:gd name="T103" fmla="*/ 166 h 216"/>
                  <a:gd name="T104" fmla="*/ 82 w 198"/>
                  <a:gd name="T105" fmla="*/ 172 h 216"/>
                  <a:gd name="T106" fmla="*/ 87 w 198"/>
                  <a:gd name="T107" fmla="*/ 182 h 216"/>
                  <a:gd name="T108" fmla="*/ 83 w 198"/>
                  <a:gd name="T109" fmla="*/ 192 h 216"/>
                  <a:gd name="T110" fmla="*/ 74 w 198"/>
                  <a:gd name="T111" fmla="*/ 202 h 216"/>
                  <a:gd name="T112" fmla="*/ 40 w 198"/>
                  <a:gd name="T113" fmla="*/ 205 h 216"/>
                  <a:gd name="T114" fmla="*/ 24 w 198"/>
                  <a:gd name="T115" fmla="*/ 20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8" h="216">
                    <a:moveTo>
                      <a:pt x="0" y="11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7" y="10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20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4" y="10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5" y="6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6"/>
                    </a:lnTo>
                    <a:lnTo>
                      <a:pt x="32" y="6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38" y="3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5" y="2"/>
                    </a:lnTo>
                    <a:lnTo>
                      <a:pt x="45" y="3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3" y="9"/>
                    </a:lnTo>
                    <a:lnTo>
                      <a:pt x="53" y="10"/>
                    </a:lnTo>
                    <a:lnTo>
                      <a:pt x="54" y="10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7" y="11"/>
                    </a:lnTo>
                    <a:lnTo>
                      <a:pt x="57" y="13"/>
                    </a:lnTo>
                    <a:lnTo>
                      <a:pt x="57" y="14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8"/>
                    </a:lnTo>
                    <a:lnTo>
                      <a:pt x="57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2"/>
                    </a:lnTo>
                    <a:lnTo>
                      <a:pt x="57" y="23"/>
                    </a:lnTo>
                    <a:lnTo>
                      <a:pt x="55" y="23"/>
                    </a:lnTo>
                    <a:lnTo>
                      <a:pt x="55" y="24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5" y="31"/>
                    </a:lnTo>
                    <a:lnTo>
                      <a:pt x="55" y="32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5"/>
                    </a:lnTo>
                    <a:lnTo>
                      <a:pt x="55" y="36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7" y="39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9" y="40"/>
                    </a:lnTo>
                    <a:lnTo>
                      <a:pt x="59" y="41"/>
                    </a:lnTo>
                    <a:lnTo>
                      <a:pt x="59" y="43"/>
                    </a:lnTo>
                    <a:lnTo>
                      <a:pt x="61" y="43"/>
                    </a:lnTo>
                    <a:lnTo>
                      <a:pt x="59" y="43"/>
                    </a:lnTo>
                    <a:lnTo>
                      <a:pt x="61" y="44"/>
                    </a:lnTo>
                    <a:lnTo>
                      <a:pt x="61" y="45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5" y="52"/>
                    </a:lnTo>
                    <a:lnTo>
                      <a:pt x="65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7" y="55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70" y="57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1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2" y="62"/>
                    </a:lnTo>
                    <a:lnTo>
                      <a:pt x="74" y="62"/>
                    </a:lnTo>
                    <a:lnTo>
                      <a:pt x="74" y="64"/>
                    </a:lnTo>
                    <a:lnTo>
                      <a:pt x="74" y="65"/>
                    </a:lnTo>
                    <a:lnTo>
                      <a:pt x="75" y="65"/>
                    </a:lnTo>
                    <a:lnTo>
                      <a:pt x="75" y="66"/>
                    </a:lnTo>
                    <a:lnTo>
                      <a:pt x="76" y="66"/>
                    </a:lnTo>
                    <a:lnTo>
                      <a:pt x="76" y="65"/>
                    </a:lnTo>
                    <a:lnTo>
                      <a:pt x="78" y="65"/>
                    </a:lnTo>
                    <a:lnTo>
                      <a:pt x="79" y="65"/>
                    </a:lnTo>
                    <a:lnTo>
                      <a:pt x="80" y="65"/>
                    </a:lnTo>
                    <a:lnTo>
                      <a:pt x="82" y="65"/>
                    </a:lnTo>
                    <a:lnTo>
                      <a:pt x="82" y="64"/>
                    </a:lnTo>
                    <a:lnTo>
                      <a:pt x="83" y="64"/>
                    </a:lnTo>
                    <a:lnTo>
                      <a:pt x="84" y="64"/>
                    </a:lnTo>
                    <a:lnTo>
                      <a:pt x="86" y="64"/>
                    </a:lnTo>
                    <a:lnTo>
                      <a:pt x="87" y="64"/>
                    </a:lnTo>
                    <a:lnTo>
                      <a:pt x="88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4"/>
                    </a:lnTo>
                    <a:lnTo>
                      <a:pt x="93" y="64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100" y="66"/>
                    </a:lnTo>
                    <a:lnTo>
                      <a:pt x="101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8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09" y="69"/>
                    </a:lnTo>
                    <a:lnTo>
                      <a:pt x="110" y="69"/>
                    </a:lnTo>
                    <a:lnTo>
                      <a:pt x="110" y="68"/>
                    </a:lnTo>
                    <a:lnTo>
                      <a:pt x="110" y="66"/>
                    </a:lnTo>
                    <a:lnTo>
                      <a:pt x="110" y="68"/>
                    </a:lnTo>
                    <a:lnTo>
                      <a:pt x="112" y="68"/>
                    </a:lnTo>
                    <a:lnTo>
                      <a:pt x="112" y="69"/>
                    </a:lnTo>
                    <a:lnTo>
                      <a:pt x="113" y="69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6" y="70"/>
                    </a:lnTo>
                    <a:lnTo>
                      <a:pt x="117" y="70"/>
                    </a:lnTo>
                    <a:lnTo>
                      <a:pt x="117" y="69"/>
                    </a:lnTo>
                    <a:lnTo>
                      <a:pt x="118" y="69"/>
                    </a:lnTo>
                    <a:lnTo>
                      <a:pt x="118" y="70"/>
                    </a:lnTo>
                    <a:lnTo>
                      <a:pt x="120" y="70"/>
                    </a:lnTo>
                    <a:lnTo>
                      <a:pt x="121" y="70"/>
                    </a:lnTo>
                    <a:lnTo>
                      <a:pt x="121" y="72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4" y="70"/>
                    </a:lnTo>
                    <a:lnTo>
                      <a:pt x="125" y="72"/>
                    </a:lnTo>
                    <a:lnTo>
                      <a:pt x="125" y="70"/>
                    </a:lnTo>
                    <a:lnTo>
                      <a:pt x="126" y="70"/>
                    </a:lnTo>
                    <a:lnTo>
                      <a:pt x="126" y="72"/>
                    </a:lnTo>
                    <a:lnTo>
                      <a:pt x="127" y="72"/>
                    </a:lnTo>
                    <a:lnTo>
                      <a:pt x="129" y="72"/>
                    </a:lnTo>
                    <a:lnTo>
                      <a:pt x="129" y="73"/>
                    </a:lnTo>
                    <a:lnTo>
                      <a:pt x="130" y="73"/>
                    </a:lnTo>
                    <a:lnTo>
                      <a:pt x="131" y="73"/>
                    </a:lnTo>
                    <a:lnTo>
                      <a:pt x="131" y="74"/>
                    </a:lnTo>
                    <a:lnTo>
                      <a:pt x="133" y="74"/>
                    </a:lnTo>
                    <a:lnTo>
                      <a:pt x="133" y="73"/>
                    </a:lnTo>
                    <a:lnTo>
                      <a:pt x="134" y="73"/>
                    </a:lnTo>
                    <a:lnTo>
                      <a:pt x="134" y="74"/>
                    </a:lnTo>
                    <a:lnTo>
                      <a:pt x="135" y="74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8" y="75"/>
                    </a:lnTo>
                    <a:lnTo>
                      <a:pt x="139" y="75"/>
                    </a:lnTo>
                    <a:lnTo>
                      <a:pt x="141" y="75"/>
                    </a:lnTo>
                    <a:lnTo>
                      <a:pt x="141" y="77"/>
                    </a:lnTo>
                    <a:lnTo>
                      <a:pt x="142" y="77"/>
                    </a:lnTo>
                    <a:lnTo>
                      <a:pt x="142" y="78"/>
                    </a:lnTo>
                    <a:lnTo>
                      <a:pt x="143" y="78"/>
                    </a:lnTo>
                    <a:lnTo>
                      <a:pt x="144" y="78"/>
                    </a:lnTo>
                    <a:lnTo>
                      <a:pt x="146" y="78"/>
                    </a:lnTo>
                    <a:lnTo>
                      <a:pt x="147" y="78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0" y="79"/>
                    </a:lnTo>
                    <a:lnTo>
                      <a:pt x="151" y="79"/>
                    </a:lnTo>
                    <a:lnTo>
                      <a:pt x="151" y="78"/>
                    </a:lnTo>
                    <a:lnTo>
                      <a:pt x="152" y="78"/>
                    </a:lnTo>
                    <a:lnTo>
                      <a:pt x="154" y="78"/>
                    </a:lnTo>
                    <a:lnTo>
                      <a:pt x="155" y="78"/>
                    </a:lnTo>
                    <a:lnTo>
                      <a:pt x="156" y="78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9" y="79"/>
                    </a:lnTo>
                    <a:lnTo>
                      <a:pt x="158" y="79"/>
                    </a:lnTo>
                    <a:lnTo>
                      <a:pt x="158" y="81"/>
                    </a:lnTo>
                    <a:lnTo>
                      <a:pt x="158" y="82"/>
                    </a:lnTo>
                    <a:lnTo>
                      <a:pt x="159" y="82"/>
                    </a:lnTo>
                    <a:lnTo>
                      <a:pt x="159" y="83"/>
                    </a:lnTo>
                    <a:lnTo>
                      <a:pt x="160" y="83"/>
                    </a:lnTo>
                    <a:lnTo>
                      <a:pt x="160" y="85"/>
                    </a:lnTo>
                    <a:lnTo>
                      <a:pt x="161" y="85"/>
                    </a:lnTo>
                    <a:lnTo>
                      <a:pt x="163" y="85"/>
                    </a:lnTo>
                    <a:lnTo>
                      <a:pt x="164" y="85"/>
                    </a:lnTo>
                    <a:lnTo>
                      <a:pt x="165" y="85"/>
                    </a:lnTo>
                    <a:lnTo>
                      <a:pt x="167" y="85"/>
                    </a:lnTo>
                    <a:lnTo>
                      <a:pt x="167" y="86"/>
                    </a:lnTo>
                    <a:lnTo>
                      <a:pt x="167" y="87"/>
                    </a:lnTo>
                    <a:lnTo>
                      <a:pt x="168" y="87"/>
                    </a:lnTo>
                    <a:lnTo>
                      <a:pt x="168" y="89"/>
                    </a:lnTo>
                    <a:lnTo>
                      <a:pt x="169" y="89"/>
                    </a:lnTo>
                    <a:lnTo>
                      <a:pt x="169" y="87"/>
                    </a:lnTo>
                    <a:lnTo>
                      <a:pt x="171" y="87"/>
                    </a:lnTo>
                    <a:lnTo>
                      <a:pt x="172" y="87"/>
                    </a:lnTo>
                    <a:lnTo>
                      <a:pt x="173" y="87"/>
                    </a:lnTo>
                    <a:lnTo>
                      <a:pt x="173" y="89"/>
                    </a:lnTo>
                    <a:lnTo>
                      <a:pt x="175" y="89"/>
                    </a:lnTo>
                    <a:lnTo>
                      <a:pt x="175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77" y="89"/>
                    </a:lnTo>
                    <a:lnTo>
                      <a:pt x="179" y="87"/>
                    </a:lnTo>
                    <a:lnTo>
                      <a:pt x="179" y="89"/>
                    </a:lnTo>
                    <a:lnTo>
                      <a:pt x="179" y="87"/>
                    </a:lnTo>
                    <a:lnTo>
                      <a:pt x="180" y="87"/>
                    </a:lnTo>
                    <a:lnTo>
                      <a:pt x="181" y="87"/>
                    </a:lnTo>
                    <a:lnTo>
                      <a:pt x="181" y="89"/>
                    </a:lnTo>
                    <a:lnTo>
                      <a:pt x="182" y="89"/>
                    </a:lnTo>
                    <a:lnTo>
                      <a:pt x="182" y="90"/>
                    </a:lnTo>
                    <a:lnTo>
                      <a:pt x="184" y="90"/>
                    </a:lnTo>
                    <a:lnTo>
                      <a:pt x="185" y="90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6" y="92"/>
                    </a:lnTo>
                    <a:lnTo>
                      <a:pt x="188" y="92"/>
                    </a:lnTo>
                    <a:lnTo>
                      <a:pt x="188" y="94"/>
                    </a:lnTo>
                    <a:lnTo>
                      <a:pt x="188" y="92"/>
                    </a:lnTo>
                    <a:lnTo>
                      <a:pt x="189" y="92"/>
                    </a:lnTo>
                    <a:lnTo>
                      <a:pt x="189" y="94"/>
                    </a:lnTo>
                    <a:lnTo>
                      <a:pt x="190" y="94"/>
                    </a:lnTo>
                    <a:lnTo>
                      <a:pt x="190" y="95"/>
                    </a:lnTo>
                    <a:lnTo>
                      <a:pt x="190" y="96"/>
                    </a:lnTo>
                    <a:lnTo>
                      <a:pt x="192" y="98"/>
                    </a:lnTo>
                    <a:lnTo>
                      <a:pt x="190" y="99"/>
                    </a:lnTo>
                    <a:lnTo>
                      <a:pt x="192" y="100"/>
                    </a:lnTo>
                    <a:lnTo>
                      <a:pt x="192" y="102"/>
                    </a:lnTo>
                    <a:lnTo>
                      <a:pt x="192" y="103"/>
                    </a:lnTo>
                    <a:lnTo>
                      <a:pt x="192" y="104"/>
                    </a:lnTo>
                    <a:lnTo>
                      <a:pt x="193" y="104"/>
                    </a:lnTo>
                    <a:lnTo>
                      <a:pt x="193" y="106"/>
                    </a:lnTo>
                    <a:lnTo>
                      <a:pt x="192" y="107"/>
                    </a:lnTo>
                    <a:lnTo>
                      <a:pt x="193" y="107"/>
                    </a:lnTo>
                    <a:lnTo>
                      <a:pt x="193" y="108"/>
                    </a:lnTo>
                    <a:lnTo>
                      <a:pt x="194" y="108"/>
                    </a:lnTo>
                    <a:lnTo>
                      <a:pt x="196" y="108"/>
                    </a:lnTo>
                    <a:lnTo>
                      <a:pt x="197" y="108"/>
                    </a:lnTo>
                    <a:lnTo>
                      <a:pt x="197" y="110"/>
                    </a:lnTo>
                    <a:lnTo>
                      <a:pt x="197" y="111"/>
                    </a:lnTo>
                    <a:lnTo>
                      <a:pt x="197" y="112"/>
                    </a:lnTo>
                    <a:lnTo>
                      <a:pt x="197" y="113"/>
                    </a:lnTo>
                    <a:lnTo>
                      <a:pt x="198" y="115"/>
                    </a:lnTo>
                    <a:lnTo>
                      <a:pt x="198" y="116"/>
                    </a:lnTo>
                    <a:lnTo>
                      <a:pt x="197" y="116"/>
                    </a:lnTo>
                    <a:lnTo>
                      <a:pt x="196" y="116"/>
                    </a:lnTo>
                    <a:lnTo>
                      <a:pt x="196" y="117"/>
                    </a:lnTo>
                    <a:lnTo>
                      <a:pt x="194" y="117"/>
                    </a:lnTo>
                    <a:lnTo>
                      <a:pt x="194" y="119"/>
                    </a:lnTo>
                    <a:lnTo>
                      <a:pt x="193" y="119"/>
                    </a:lnTo>
                    <a:lnTo>
                      <a:pt x="193" y="117"/>
                    </a:lnTo>
                    <a:lnTo>
                      <a:pt x="192" y="117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0" y="120"/>
                    </a:lnTo>
                    <a:lnTo>
                      <a:pt x="189" y="119"/>
                    </a:lnTo>
                    <a:lnTo>
                      <a:pt x="188" y="119"/>
                    </a:lnTo>
                    <a:lnTo>
                      <a:pt x="186" y="119"/>
                    </a:lnTo>
                    <a:lnTo>
                      <a:pt x="185" y="119"/>
                    </a:lnTo>
                    <a:lnTo>
                      <a:pt x="185" y="120"/>
                    </a:lnTo>
                    <a:lnTo>
                      <a:pt x="184" y="120"/>
                    </a:lnTo>
                    <a:lnTo>
                      <a:pt x="184" y="119"/>
                    </a:lnTo>
                    <a:lnTo>
                      <a:pt x="182" y="119"/>
                    </a:lnTo>
                    <a:lnTo>
                      <a:pt x="181" y="119"/>
                    </a:lnTo>
                    <a:lnTo>
                      <a:pt x="181" y="120"/>
                    </a:lnTo>
                    <a:lnTo>
                      <a:pt x="182" y="120"/>
                    </a:lnTo>
                    <a:lnTo>
                      <a:pt x="182" y="121"/>
                    </a:lnTo>
                    <a:lnTo>
                      <a:pt x="181" y="121"/>
                    </a:lnTo>
                    <a:lnTo>
                      <a:pt x="181" y="123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6" y="124"/>
                    </a:lnTo>
                    <a:lnTo>
                      <a:pt x="175" y="124"/>
                    </a:lnTo>
                    <a:lnTo>
                      <a:pt x="175" y="125"/>
                    </a:lnTo>
                    <a:lnTo>
                      <a:pt x="176" y="125"/>
                    </a:lnTo>
                    <a:lnTo>
                      <a:pt x="177" y="125"/>
                    </a:lnTo>
                    <a:lnTo>
                      <a:pt x="177" y="127"/>
                    </a:lnTo>
                    <a:lnTo>
                      <a:pt x="176" y="127"/>
                    </a:lnTo>
                    <a:lnTo>
                      <a:pt x="176" y="128"/>
                    </a:lnTo>
                    <a:lnTo>
                      <a:pt x="175" y="128"/>
                    </a:lnTo>
                    <a:lnTo>
                      <a:pt x="175" y="129"/>
                    </a:lnTo>
                    <a:lnTo>
                      <a:pt x="173" y="129"/>
                    </a:lnTo>
                    <a:lnTo>
                      <a:pt x="175" y="129"/>
                    </a:lnTo>
                    <a:lnTo>
                      <a:pt x="175" y="130"/>
                    </a:lnTo>
                    <a:lnTo>
                      <a:pt x="173" y="130"/>
                    </a:lnTo>
                    <a:lnTo>
                      <a:pt x="172" y="132"/>
                    </a:lnTo>
                    <a:lnTo>
                      <a:pt x="172" y="133"/>
                    </a:lnTo>
                    <a:lnTo>
                      <a:pt x="172" y="134"/>
                    </a:lnTo>
                    <a:lnTo>
                      <a:pt x="171" y="134"/>
                    </a:lnTo>
                    <a:lnTo>
                      <a:pt x="171" y="136"/>
                    </a:lnTo>
                    <a:lnTo>
                      <a:pt x="169" y="136"/>
                    </a:lnTo>
                    <a:lnTo>
                      <a:pt x="168" y="136"/>
                    </a:lnTo>
                    <a:lnTo>
                      <a:pt x="167" y="136"/>
                    </a:lnTo>
                    <a:lnTo>
                      <a:pt x="165" y="137"/>
                    </a:lnTo>
                    <a:lnTo>
                      <a:pt x="165" y="138"/>
                    </a:lnTo>
                    <a:lnTo>
                      <a:pt x="164" y="138"/>
                    </a:lnTo>
                    <a:lnTo>
                      <a:pt x="163" y="138"/>
                    </a:lnTo>
                    <a:lnTo>
                      <a:pt x="161" y="138"/>
                    </a:lnTo>
                    <a:lnTo>
                      <a:pt x="161" y="140"/>
                    </a:lnTo>
                    <a:lnTo>
                      <a:pt x="160" y="140"/>
                    </a:lnTo>
                    <a:lnTo>
                      <a:pt x="159" y="138"/>
                    </a:lnTo>
                    <a:lnTo>
                      <a:pt x="159" y="140"/>
                    </a:lnTo>
                    <a:lnTo>
                      <a:pt x="158" y="140"/>
                    </a:lnTo>
                    <a:lnTo>
                      <a:pt x="158" y="141"/>
                    </a:lnTo>
                    <a:lnTo>
                      <a:pt x="156" y="141"/>
                    </a:lnTo>
                    <a:lnTo>
                      <a:pt x="155" y="141"/>
                    </a:lnTo>
                    <a:lnTo>
                      <a:pt x="154" y="141"/>
                    </a:lnTo>
                    <a:lnTo>
                      <a:pt x="154" y="142"/>
                    </a:lnTo>
                    <a:lnTo>
                      <a:pt x="152" y="142"/>
                    </a:lnTo>
                    <a:lnTo>
                      <a:pt x="151" y="142"/>
                    </a:lnTo>
                    <a:lnTo>
                      <a:pt x="151" y="144"/>
                    </a:lnTo>
                    <a:lnTo>
                      <a:pt x="150" y="144"/>
                    </a:lnTo>
                    <a:lnTo>
                      <a:pt x="148" y="144"/>
                    </a:lnTo>
                    <a:lnTo>
                      <a:pt x="147" y="145"/>
                    </a:lnTo>
                    <a:lnTo>
                      <a:pt x="146" y="145"/>
                    </a:lnTo>
                    <a:lnTo>
                      <a:pt x="144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2" y="144"/>
                    </a:lnTo>
                    <a:lnTo>
                      <a:pt x="141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8" y="145"/>
                    </a:lnTo>
                    <a:lnTo>
                      <a:pt x="138" y="144"/>
                    </a:lnTo>
                    <a:lnTo>
                      <a:pt x="137" y="144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4" y="142"/>
                    </a:lnTo>
                    <a:lnTo>
                      <a:pt x="133" y="142"/>
                    </a:lnTo>
                    <a:lnTo>
                      <a:pt x="131" y="142"/>
                    </a:lnTo>
                    <a:lnTo>
                      <a:pt x="131" y="144"/>
                    </a:lnTo>
                    <a:lnTo>
                      <a:pt x="131" y="142"/>
                    </a:lnTo>
                    <a:lnTo>
                      <a:pt x="130" y="142"/>
                    </a:lnTo>
                    <a:lnTo>
                      <a:pt x="129" y="144"/>
                    </a:lnTo>
                    <a:lnTo>
                      <a:pt x="127" y="142"/>
                    </a:lnTo>
                    <a:lnTo>
                      <a:pt x="126" y="142"/>
                    </a:lnTo>
                    <a:lnTo>
                      <a:pt x="125" y="142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21" y="141"/>
                    </a:lnTo>
                    <a:lnTo>
                      <a:pt x="121" y="142"/>
                    </a:lnTo>
                    <a:lnTo>
                      <a:pt x="120" y="142"/>
                    </a:lnTo>
                    <a:lnTo>
                      <a:pt x="120" y="141"/>
                    </a:lnTo>
                    <a:lnTo>
                      <a:pt x="118" y="141"/>
                    </a:lnTo>
                    <a:lnTo>
                      <a:pt x="118" y="142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7" y="142"/>
                    </a:lnTo>
                    <a:lnTo>
                      <a:pt x="116" y="142"/>
                    </a:lnTo>
                    <a:lnTo>
                      <a:pt x="116" y="141"/>
                    </a:lnTo>
                    <a:lnTo>
                      <a:pt x="114" y="142"/>
                    </a:lnTo>
                    <a:lnTo>
                      <a:pt x="113" y="142"/>
                    </a:lnTo>
                    <a:lnTo>
                      <a:pt x="113" y="141"/>
                    </a:lnTo>
                    <a:lnTo>
                      <a:pt x="113" y="142"/>
                    </a:lnTo>
                    <a:lnTo>
                      <a:pt x="112" y="142"/>
                    </a:lnTo>
                    <a:lnTo>
                      <a:pt x="110" y="142"/>
                    </a:lnTo>
                    <a:lnTo>
                      <a:pt x="109" y="142"/>
                    </a:lnTo>
                    <a:lnTo>
                      <a:pt x="108" y="141"/>
                    </a:lnTo>
                    <a:lnTo>
                      <a:pt x="107" y="142"/>
                    </a:lnTo>
                    <a:lnTo>
                      <a:pt x="107" y="141"/>
                    </a:lnTo>
                    <a:lnTo>
                      <a:pt x="105" y="141"/>
                    </a:lnTo>
                    <a:lnTo>
                      <a:pt x="104" y="140"/>
                    </a:lnTo>
                    <a:lnTo>
                      <a:pt x="103" y="140"/>
                    </a:lnTo>
                    <a:lnTo>
                      <a:pt x="101" y="140"/>
                    </a:lnTo>
                    <a:lnTo>
                      <a:pt x="100" y="138"/>
                    </a:lnTo>
                    <a:lnTo>
                      <a:pt x="99" y="138"/>
                    </a:lnTo>
                    <a:lnTo>
                      <a:pt x="97" y="138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7"/>
                    </a:lnTo>
                    <a:lnTo>
                      <a:pt x="92" y="137"/>
                    </a:lnTo>
                    <a:lnTo>
                      <a:pt x="91" y="137"/>
                    </a:lnTo>
                    <a:lnTo>
                      <a:pt x="89" y="138"/>
                    </a:lnTo>
                    <a:lnTo>
                      <a:pt x="89" y="137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7" y="138"/>
                    </a:lnTo>
                    <a:lnTo>
                      <a:pt x="86" y="137"/>
                    </a:lnTo>
                    <a:lnTo>
                      <a:pt x="84" y="136"/>
                    </a:lnTo>
                    <a:lnTo>
                      <a:pt x="83" y="136"/>
                    </a:lnTo>
                    <a:lnTo>
                      <a:pt x="83" y="134"/>
                    </a:lnTo>
                    <a:lnTo>
                      <a:pt x="82" y="134"/>
                    </a:lnTo>
                    <a:lnTo>
                      <a:pt x="80" y="134"/>
                    </a:lnTo>
                    <a:lnTo>
                      <a:pt x="80" y="133"/>
                    </a:lnTo>
                    <a:lnTo>
                      <a:pt x="79" y="133"/>
                    </a:lnTo>
                    <a:lnTo>
                      <a:pt x="79" y="134"/>
                    </a:lnTo>
                    <a:lnTo>
                      <a:pt x="78" y="134"/>
                    </a:lnTo>
                    <a:lnTo>
                      <a:pt x="78" y="133"/>
                    </a:lnTo>
                    <a:lnTo>
                      <a:pt x="76" y="133"/>
                    </a:lnTo>
                    <a:lnTo>
                      <a:pt x="76" y="134"/>
                    </a:lnTo>
                    <a:lnTo>
                      <a:pt x="76" y="133"/>
                    </a:lnTo>
                    <a:lnTo>
                      <a:pt x="75" y="133"/>
                    </a:lnTo>
                    <a:lnTo>
                      <a:pt x="74" y="133"/>
                    </a:lnTo>
                    <a:lnTo>
                      <a:pt x="72" y="133"/>
                    </a:lnTo>
                    <a:lnTo>
                      <a:pt x="71" y="133"/>
                    </a:lnTo>
                    <a:lnTo>
                      <a:pt x="71" y="132"/>
                    </a:lnTo>
                    <a:lnTo>
                      <a:pt x="70" y="132"/>
                    </a:lnTo>
                    <a:lnTo>
                      <a:pt x="70" y="130"/>
                    </a:lnTo>
                    <a:lnTo>
                      <a:pt x="69" y="130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7"/>
                    </a:lnTo>
                    <a:lnTo>
                      <a:pt x="65" y="127"/>
                    </a:lnTo>
                    <a:lnTo>
                      <a:pt x="65" y="125"/>
                    </a:lnTo>
                    <a:lnTo>
                      <a:pt x="63" y="125"/>
                    </a:lnTo>
                    <a:lnTo>
                      <a:pt x="62" y="125"/>
                    </a:lnTo>
                    <a:lnTo>
                      <a:pt x="62" y="127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3" y="130"/>
                    </a:lnTo>
                    <a:lnTo>
                      <a:pt x="63" y="132"/>
                    </a:lnTo>
                    <a:lnTo>
                      <a:pt x="65" y="132"/>
                    </a:lnTo>
                    <a:lnTo>
                      <a:pt x="65" y="133"/>
                    </a:lnTo>
                    <a:lnTo>
                      <a:pt x="65" y="134"/>
                    </a:lnTo>
                    <a:lnTo>
                      <a:pt x="65" y="136"/>
                    </a:lnTo>
                    <a:lnTo>
                      <a:pt x="65" y="137"/>
                    </a:lnTo>
                    <a:lnTo>
                      <a:pt x="66" y="137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7" y="142"/>
                    </a:lnTo>
                    <a:lnTo>
                      <a:pt x="69" y="144"/>
                    </a:lnTo>
                    <a:lnTo>
                      <a:pt x="69" y="145"/>
                    </a:lnTo>
                    <a:lnTo>
                      <a:pt x="69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9"/>
                    </a:lnTo>
                    <a:lnTo>
                      <a:pt x="70" y="150"/>
                    </a:lnTo>
                    <a:lnTo>
                      <a:pt x="70" y="151"/>
                    </a:lnTo>
                    <a:lnTo>
                      <a:pt x="71" y="151"/>
                    </a:lnTo>
                    <a:lnTo>
                      <a:pt x="71" y="153"/>
                    </a:lnTo>
                    <a:lnTo>
                      <a:pt x="71" y="154"/>
                    </a:lnTo>
                    <a:lnTo>
                      <a:pt x="71" y="155"/>
                    </a:lnTo>
                    <a:lnTo>
                      <a:pt x="72" y="155"/>
                    </a:lnTo>
                    <a:lnTo>
                      <a:pt x="72" y="157"/>
                    </a:lnTo>
                    <a:lnTo>
                      <a:pt x="72" y="158"/>
                    </a:lnTo>
                    <a:lnTo>
                      <a:pt x="74" y="159"/>
                    </a:lnTo>
                    <a:lnTo>
                      <a:pt x="74" y="161"/>
                    </a:lnTo>
                    <a:lnTo>
                      <a:pt x="74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5" y="166"/>
                    </a:lnTo>
                    <a:lnTo>
                      <a:pt x="75" y="167"/>
                    </a:lnTo>
                    <a:lnTo>
                      <a:pt x="76" y="167"/>
                    </a:lnTo>
                    <a:lnTo>
                      <a:pt x="76" y="168"/>
                    </a:lnTo>
                    <a:lnTo>
                      <a:pt x="76" y="170"/>
                    </a:lnTo>
                    <a:lnTo>
                      <a:pt x="78" y="170"/>
                    </a:lnTo>
                    <a:lnTo>
                      <a:pt x="78" y="171"/>
                    </a:lnTo>
                    <a:lnTo>
                      <a:pt x="79" y="171"/>
                    </a:lnTo>
                    <a:lnTo>
                      <a:pt x="80" y="171"/>
                    </a:lnTo>
                    <a:lnTo>
                      <a:pt x="80" y="172"/>
                    </a:lnTo>
                    <a:lnTo>
                      <a:pt x="82" y="172"/>
                    </a:lnTo>
                    <a:lnTo>
                      <a:pt x="82" y="174"/>
                    </a:lnTo>
                    <a:lnTo>
                      <a:pt x="82" y="175"/>
                    </a:lnTo>
                    <a:lnTo>
                      <a:pt x="83" y="175"/>
                    </a:lnTo>
                    <a:lnTo>
                      <a:pt x="83" y="176"/>
                    </a:lnTo>
                    <a:lnTo>
                      <a:pt x="84" y="176"/>
                    </a:lnTo>
                    <a:lnTo>
                      <a:pt x="86" y="178"/>
                    </a:lnTo>
                    <a:lnTo>
                      <a:pt x="86" y="179"/>
                    </a:lnTo>
                    <a:lnTo>
                      <a:pt x="86" y="180"/>
                    </a:lnTo>
                    <a:lnTo>
                      <a:pt x="87" y="180"/>
                    </a:lnTo>
                    <a:lnTo>
                      <a:pt x="87" y="182"/>
                    </a:lnTo>
                    <a:lnTo>
                      <a:pt x="86" y="182"/>
                    </a:lnTo>
                    <a:lnTo>
                      <a:pt x="86" y="183"/>
                    </a:lnTo>
                    <a:lnTo>
                      <a:pt x="86" y="184"/>
                    </a:lnTo>
                    <a:lnTo>
                      <a:pt x="86" y="185"/>
                    </a:lnTo>
                    <a:lnTo>
                      <a:pt x="86" y="187"/>
                    </a:lnTo>
                    <a:lnTo>
                      <a:pt x="84" y="187"/>
                    </a:lnTo>
                    <a:lnTo>
                      <a:pt x="84" y="188"/>
                    </a:lnTo>
                    <a:lnTo>
                      <a:pt x="84" y="189"/>
                    </a:lnTo>
                    <a:lnTo>
                      <a:pt x="83" y="189"/>
                    </a:lnTo>
                    <a:lnTo>
                      <a:pt x="83" y="192"/>
                    </a:lnTo>
                    <a:lnTo>
                      <a:pt x="83" y="195"/>
                    </a:lnTo>
                    <a:lnTo>
                      <a:pt x="83" y="196"/>
                    </a:lnTo>
                    <a:lnTo>
                      <a:pt x="83" y="197"/>
                    </a:lnTo>
                    <a:lnTo>
                      <a:pt x="83" y="199"/>
                    </a:lnTo>
                    <a:lnTo>
                      <a:pt x="82" y="199"/>
                    </a:lnTo>
                    <a:lnTo>
                      <a:pt x="82" y="200"/>
                    </a:lnTo>
                    <a:lnTo>
                      <a:pt x="80" y="200"/>
                    </a:lnTo>
                    <a:lnTo>
                      <a:pt x="80" y="201"/>
                    </a:lnTo>
                    <a:lnTo>
                      <a:pt x="79" y="202"/>
                    </a:lnTo>
                    <a:lnTo>
                      <a:pt x="74" y="202"/>
                    </a:lnTo>
                    <a:lnTo>
                      <a:pt x="69" y="201"/>
                    </a:lnTo>
                    <a:lnTo>
                      <a:pt x="61" y="201"/>
                    </a:lnTo>
                    <a:lnTo>
                      <a:pt x="54" y="204"/>
                    </a:lnTo>
                    <a:lnTo>
                      <a:pt x="54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08"/>
                    </a:lnTo>
                    <a:lnTo>
                      <a:pt x="55" y="209"/>
                    </a:lnTo>
                    <a:lnTo>
                      <a:pt x="42" y="206"/>
                    </a:lnTo>
                    <a:lnTo>
                      <a:pt x="40" y="205"/>
                    </a:lnTo>
                    <a:lnTo>
                      <a:pt x="38" y="204"/>
                    </a:lnTo>
                    <a:lnTo>
                      <a:pt x="37" y="204"/>
                    </a:lnTo>
                    <a:lnTo>
                      <a:pt x="36" y="204"/>
                    </a:lnTo>
                    <a:lnTo>
                      <a:pt x="35" y="204"/>
                    </a:lnTo>
                    <a:lnTo>
                      <a:pt x="33" y="202"/>
                    </a:lnTo>
                    <a:lnTo>
                      <a:pt x="32" y="201"/>
                    </a:lnTo>
                    <a:lnTo>
                      <a:pt x="28" y="202"/>
                    </a:lnTo>
                    <a:lnTo>
                      <a:pt x="27" y="202"/>
                    </a:lnTo>
                    <a:lnTo>
                      <a:pt x="25" y="202"/>
                    </a:lnTo>
                    <a:lnTo>
                      <a:pt x="24" y="204"/>
                    </a:lnTo>
                    <a:lnTo>
                      <a:pt x="21" y="206"/>
                    </a:lnTo>
                    <a:lnTo>
                      <a:pt x="20" y="209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3"/>
                    </a:lnTo>
                    <a:lnTo>
                      <a:pt x="20" y="214"/>
                    </a:lnTo>
                    <a:lnTo>
                      <a:pt x="20" y="2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0" name="Freeform 13">
                <a:extLst>
                  <a:ext uri="{FF2B5EF4-FFF2-40B4-BE49-F238E27FC236}">
                    <a16:creationId xmlns:a16="http://schemas.microsoft.com/office/drawing/2014/main" id="{D51160A8-4757-D1D3-1098-9ADCD00F8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5 w 418"/>
                  <a:gd name="T1" fmla="*/ 649 h 666"/>
                  <a:gd name="T2" fmla="*/ 57 w 418"/>
                  <a:gd name="T3" fmla="*/ 635 h 666"/>
                  <a:gd name="T4" fmla="*/ 36 w 418"/>
                  <a:gd name="T5" fmla="*/ 639 h 666"/>
                  <a:gd name="T6" fmla="*/ 16 w 418"/>
                  <a:gd name="T7" fmla="*/ 627 h 666"/>
                  <a:gd name="T8" fmla="*/ 3 w 418"/>
                  <a:gd name="T9" fmla="*/ 610 h 666"/>
                  <a:gd name="T10" fmla="*/ 53 w 418"/>
                  <a:gd name="T11" fmla="*/ 495 h 666"/>
                  <a:gd name="T12" fmla="*/ 84 w 418"/>
                  <a:gd name="T13" fmla="*/ 368 h 666"/>
                  <a:gd name="T14" fmla="*/ 106 w 418"/>
                  <a:gd name="T15" fmla="*/ 292 h 666"/>
                  <a:gd name="T16" fmla="*/ 167 w 418"/>
                  <a:gd name="T17" fmla="*/ 249 h 666"/>
                  <a:gd name="T18" fmla="*/ 176 w 418"/>
                  <a:gd name="T19" fmla="*/ 219 h 666"/>
                  <a:gd name="T20" fmla="*/ 210 w 418"/>
                  <a:gd name="T21" fmla="*/ 204 h 666"/>
                  <a:gd name="T22" fmla="*/ 192 w 418"/>
                  <a:gd name="T23" fmla="*/ 58 h 666"/>
                  <a:gd name="T24" fmla="*/ 189 w 418"/>
                  <a:gd name="T25" fmla="*/ 7 h 666"/>
                  <a:gd name="T26" fmla="*/ 207 w 418"/>
                  <a:gd name="T27" fmla="*/ 20 h 666"/>
                  <a:gd name="T28" fmla="*/ 219 w 418"/>
                  <a:gd name="T29" fmla="*/ 38 h 666"/>
                  <a:gd name="T30" fmla="*/ 236 w 418"/>
                  <a:gd name="T31" fmla="*/ 56 h 666"/>
                  <a:gd name="T32" fmla="*/ 244 w 418"/>
                  <a:gd name="T33" fmla="*/ 77 h 666"/>
                  <a:gd name="T34" fmla="*/ 261 w 418"/>
                  <a:gd name="T35" fmla="*/ 92 h 666"/>
                  <a:gd name="T36" fmla="*/ 264 w 418"/>
                  <a:gd name="T37" fmla="*/ 111 h 666"/>
                  <a:gd name="T38" fmla="*/ 275 w 418"/>
                  <a:gd name="T39" fmla="*/ 130 h 666"/>
                  <a:gd name="T40" fmla="*/ 281 w 418"/>
                  <a:gd name="T41" fmla="*/ 149 h 666"/>
                  <a:gd name="T42" fmla="*/ 290 w 418"/>
                  <a:gd name="T43" fmla="*/ 170 h 666"/>
                  <a:gd name="T44" fmla="*/ 307 w 418"/>
                  <a:gd name="T45" fmla="*/ 181 h 666"/>
                  <a:gd name="T46" fmla="*/ 319 w 418"/>
                  <a:gd name="T47" fmla="*/ 195 h 666"/>
                  <a:gd name="T48" fmla="*/ 329 w 418"/>
                  <a:gd name="T49" fmla="*/ 212 h 666"/>
                  <a:gd name="T50" fmla="*/ 347 w 418"/>
                  <a:gd name="T51" fmla="*/ 224 h 666"/>
                  <a:gd name="T52" fmla="*/ 360 w 418"/>
                  <a:gd name="T53" fmla="*/ 240 h 666"/>
                  <a:gd name="T54" fmla="*/ 374 w 418"/>
                  <a:gd name="T55" fmla="*/ 262 h 666"/>
                  <a:gd name="T56" fmla="*/ 370 w 418"/>
                  <a:gd name="T57" fmla="*/ 280 h 666"/>
                  <a:gd name="T58" fmla="*/ 389 w 418"/>
                  <a:gd name="T59" fmla="*/ 283 h 666"/>
                  <a:gd name="T60" fmla="*/ 417 w 418"/>
                  <a:gd name="T61" fmla="*/ 331 h 666"/>
                  <a:gd name="T62" fmla="*/ 391 w 418"/>
                  <a:gd name="T63" fmla="*/ 339 h 666"/>
                  <a:gd name="T64" fmla="*/ 358 w 418"/>
                  <a:gd name="T65" fmla="*/ 348 h 666"/>
                  <a:gd name="T66" fmla="*/ 359 w 418"/>
                  <a:gd name="T67" fmla="*/ 371 h 666"/>
                  <a:gd name="T68" fmla="*/ 360 w 418"/>
                  <a:gd name="T69" fmla="*/ 389 h 666"/>
                  <a:gd name="T70" fmla="*/ 349 w 418"/>
                  <a:gd name="T71" fmla="*/ 414 h 666"/>
                  <a:gd name="T72" fmla="*/ 338 w 418"/>
                  <a:gd name="T73" fmla="*/ 435 h 666"/>
                  <a:gd name="T74" fmla="*/ 346 w 418"/>
                  <a:gd name="T75" fmla="*/ 454 h 666"/>
                  <a:gd name="T76" fmla="*/ 338 w 418"/>
                  <a:gd name="T77" fmla="*/ 473 h 666"/>
                  <a:gd name="T78" fmla="*/ 333 w 418"/>
                  <a:gd name="T79" fmla="*/ 492 h 666"/>
                  <a:gd name="T80" fmla="*/ 326 w 418"/>
                  <a:gd name="T81" fmla="*/ 504 h 666"/>
                  <a:gd name="T82" fmla="*/ 312 w 418"/>
                  <a:gd name="T83" fmla="*/ 507 h 666"/>
                  <a:gd name="T84" fmla="*/ 300 w 418"/>
                  <a:gd name="T85" fmla="*/ 517 h 666"/>
                  <a:gd name="T86" fmla="*/ 292 w 418"/>
                  <a:gd name="T87" fmla="*/ 526 h 666"/>
                  <a:gd name="T88" fmla="*/ 287 w 418"/>
                  <a:gd name="T89" fmla="*/ 530 h 666"/>
                  <a:gd name="T90" fmla="*/ 278 w 418"/>
                  <a:gd name="T91" fmla="*/ 534 h 666"/>
                  <a:gd name="T92" fmla="*/ 265 w 418"/>
                  <a:gd name="T93" fmla="*/ 549 h 666"/>
                  <a:gd name="T94" fmla="*/ 285 w 418"/>
                  <a:gd name="T95" fmla="*/ 567 h 666"/>
                  <a:gd name="T96" fmla="*/ 282 w 418"/>
                  <a:gd name="T97" fmla="*/ 580 h 666"/>
                  <a:gd name="T98" fmla="*/ 273 w 418"/>
                  <a:gd name="T99" fmla="*/ 574 h 666"/>
                  <a:gd name="T100" fmla="*/ 256 w 418"/>
                  <a:gd name="T101" fmla="*/ 580 h 666"/>
                  <a:gd name="T102" fmla="*/ 231 w 418"/>
                  <a:gd name="T103" fmla="*/ 567 h 666"/>
                  <a:gd name="T104" fmla="*/ 215 w 418"/>
                  <a:gd name="T105" fmla="*/ 546 h 666"/>
                  <a:gd name="T106" fmla="*/ 186 w 418"/>
                  <a:gd name="T107" fmla="*/ 542 h 666"/>
                  <a:gd name="T108" fmla="*/ 173 w 418"/>
                  <a:gd name="T109" fmla="*/ 557 h 666"/>
                  <a:gd name="T110" fmla="*/ 155 w 418"/>
                  <a:gd name="T111" fmla="*/ 567 h 666"/>
                  <a:gd name="T112" fmla="*/ 142 w 418"/>
                  <a:gd name="T113" fmla="*/ 580 h 666"/>
                  <a:gd name="T114" fmla="*/ 124 w 418"/>
                  <a:gd name="T115" fmla="*/ 592 h 666"/>
                  <a:gd name="T116" fmla="*/ 114 w 418"/>
                  <a:gd name="T117" fmla="*/ 610 h 666"/>
                  <a:gd name="T118" fmla="*/ 106 w 418"/>
                  <a:gd name="T119" fmla="*/ 623 h 666"/>
                  <a:gd name="T120" fmla="*/ 93 w 418"/>
                  <a:gd name="T121" fmla="*/ 632 h 666"/>
                  <a:gd name="T122" fmla="*/ 92 w 418"/>
                  <a:gd name="T123" fmla="*/ 655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  <a:lnTo>
                      <a:pt x="291" y="532"/>
                    </a:lnTo>
                    <a:lnTo>
                      <a:pt x="291" y="533"/>
                    </a:lnTo>
                    <a:lnTo>
                      <a:pt x="292" y="533"/>
                    </a:lnTo>
                    <a:lnTo>
                      <a:pt x="291" y="533"/>
                    </a:lnTo>
                    <a:lnTo>
                      <a:pt x="290" y="533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7" y="532"/>
                    </a:lnTo>
                    <a:lnTo>
                      <a:pt x="288" y="532"/>
                    </a:lnTo>
                    <a:lnTo>
                      <a:pt x="288" y="533"/>
                    </a:lnTo>
                    <a:lnTo>
                      <a:pt x="288" y="534"/>
                    </a:lnTo>
                    <a:lnTo>
                      <a:pt x="288" y="536"/>
                    </a:lnTo>
                    <a:lnTo>
                      <a:pt x="287" y="536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6" y="538"/>
                    </a:lnTo>
                    <a:lnTo>
                      <a:pt x="285" y="538"/>
                    </a:lnTo>
                    <a:lnTo>
                      <a:pt x="285" y="537"/>
                    </a:lnTo>
                    <a:lnTo>
                      <a:pt x="285" y="536"/>
                    </a:lnTo>
                    <a:lnTo>
                      <a:pt x="283" y="536"/>
                    </a:lnTo>
                    <a:lnTo>
                      <a:pt x="283" y="534"/>
                    </a:lnTo>
                    <a:lnTo>
                      <a:pt x="282" y="536"/>
                    </a:lnTo>
                    <a:lnTo>
                      <a:pt x="281" y="536"/>
                    </a:lnTo>
                    <a:lnTo>
                      <a:pt x="279" y="536"/>
                    </a:lnTo>
                    <a:lnTo>
                      <a:pt x="278" y="536"/>
                    </a:lnTo>
                    <a:lnTo>
                      <a:pt x="278" y="534"/>
                    </a:lnTo>
                    <a:lnTo>
                      <a:pt x="277" y="534"/>
                    </a:lnTo>
                    <a:lnTo>
                      <a:pt x="277" y="536"/>
                    </a:lnTo>
                    <a:lnTo>
                      <a:pt x="275" y="536"/>
                    </a:lnTo>
                    <a:lnTo>
                      <a:pt x="275" y="534"/>
                    </a:lnTo>
                    <a:lnTo>
                      <a:pt x="274" y="534"/>
                    </a:lnTo>
                    <a:lnTo>
                      <a:pt x="273" y="534"/>
                    </a:lnTo>
                    <a:lnTo>
                      <a:pt x="273" y="533"/>
                    </a:lnTo>
                    <a:lnTo>
                      <a:pt x="273" y="534"/>
                    </a:lnTo>
                    <a:lnTo>
                      <a:pt x="271" y="536"/>
                    </a:lnTo>
                    <a:lnTo>
                      <a:pt x="270" y="536"/>
                    </a:lnTo>
                    <a:lnTo>
                      <a:pt x="270" y="537"/>
                    </a:lnTo>
                    <a:lnTo>
                      <a:pt x="269" y="537"/>
                    </a:lnTo>
                    <a:lnTo>
                      <a:pt x="269" y="538"/>
                    </a:lnTo>
                    <a:lnTo>
                      <a:pt x="269" y="540"/>
                    </a:lnTo>
                    <a:lnTo>
                      <a:pt x="268" y="540"/>
                    </a:lnTo>
                    <a:lnTo>
                      <a:pt x="268" y="541"/>
                    </a:lnTo>
                    <a:lnTo>
                      <a:pt x="268" y="542"/>
                    </a:lnTo>
                    <a:lnTo>
                      <a:pt x="268" y="543"/>
                    </a:lnTo>
                    <a:lnTo>
                      <a:pt x="266" y="543"/>
                    </a:lnTo>
                    <a:lnTo>
                      <a:pt x="266" y="545"/>
                    </a:lnTo>
                    <a:lnTo>
                      <a:pt x="266" y="546"/>
                    </a:lnTo>
                    <a:lnTo>
                      <a:pt x="266" y="547"/>
                    </a:lnTo>
                    <a:lnTo>
                      <a:pt x="265" y="549"/>
                    </a:lnTo>
                    <a:lnTo>
                      <a:pt x="265" y="551"/>
                    </a:lnTo>
                    <a:lnTo>
                      <a:pt x="266" y="553"/>
                    </a:lnTo>
                    <a:lnTo>
                      <a:pt x="268" y="553"/>
                    </a:lnTo>
                    <a:lnTo>
                      <a:pt x="268" y="554"/>
                    </a:lnTo>
                    <a:lnTo>
                      <a:pt x="271" y="555"/>
                    </a:lnTo>
                    <a:lnTo>
                      <a:pt x="271" y="557"/>
                    </a:lnTo>
                    <a:lnTo>
                      <a:pt x="273" y="557"/>
                    </a:lnTo>
                    <a:lnTo>
                      <a:pt x="274" y="558"/>
                    </a:lnTo>
                    <a:lnTo>
                      <a:pt x="275" y="558"/>
                    </a:lnTo>
                    <a:lnTo>
                      <a:pt x="277" y="559"/>
                    </a:lnTo>
                    <a:lnTo>
                      <a:pt x="278" y="560"/>
                    </a:lnTo>
                    <a:lnTo>
                      <a:pt x="278" y="562"/>
                    </a:lnTo>
                    <a:lnTo>
                      <a:pt x="279" y="562"/>
                    </a:lnTo>
                    <a:lnTo>
                      <a:pt x="279" y="563"/>
                    </a:lnTo>
                    <a:lnTo>
                      <a:pt x="281" y="563"/>
                    </a:lnTo>
                    <a:lnTo>
                      <a:pt x="281" y="564"/>
                    </a:lnTo>
                    <a:lnTo>
                      <a:pt x="279" y="564"/>
                    </a:lnTo>
                    <a:lnTo>
                      <a:pt x="281" y="564"/>
                    </a:lnTo>
                    <a:lnTo>
                      <a:pt x="282" y="564"/>
                    </a:lnTo>
                    <a:lnTo>
                      <a:pt x="282" y="566"/>
                    </a:lnTo>
                    <a:lnTo>
                      <a:pt x="283" y="566"/>
                    </a:lnTo>
                    <a:lnTo>
                      <a:pt x="285" y="566"/>
                    </a:lnTo>
                    <a:lnTo>
                      <a:pt x="285" y="567"/>
                    </a:lnTo>
                    <a:lnTo>
                      <a:pt x="286" y="567"/>
                    </a:lnTo>
                    <a:lnTo>
                      <a:pt x="285" y="567"/>
                    </a:lnTo>
                    <a:lnTo>
                      <a:pt x="285" y="568"/>
                    </a:lnTo>
                    <a:lnTo>
                      <a:pt x="283" y="568"/>
                    </a:lnTo>
                    <a:lnTo>
                      <a:pt x="285" y="568"/>
                    </a:lnTo>
                    <a:lnTo>
                      <a:pt x="285" y="570"/>
                    </a:lnTo>
                    <a:lnTo>
                      <a:pt x="283" y="570"/>
                    </a:lnTo>
                    <a:lnTo>
                      <a:pt x="283" y="571"/>
                    </a:lnTo>
                    <a:lnTo>
                      <a:pt x="283" y="572"/>
                    </a:lnTo>
                    <a:lnTo>
                      <a:pt x="282" y="571"/>
                    </a:lnTo>
                    <a:lnTo>
                      <a:pt x="282" y="572"/>
                    </a:lnTo>
                    <a:lnTo>
                      <a:pt x="281" y="572"/>
                    </a:lnTo>
                    <a:lnTo>
                      <a:pt x="282" y="572"/>
                    </a:lnTo>
                    <a:lnTo>
                      <a:pt x="282" y="574"/>
                    </a:lnTo>
                    <a:lnTo>
                      <a:pt x="281" y="574"/>
                    </a:lnTo>
                    <a:lnTo>
                      <a:pt x="281" y="575"/>
                    </a:lnTo>
                    <a:lnTo>
                      <a:pt x="282" y="575"/>
                    </a:lnTo>
                    <a:lnTo>
                      <a:pt x="282" y="576"/>
                    </a:lnTo>
                    <a:lnTo>
                      <a:pt x="283" y="576"/>
                    </a:lnTo>
                    <a:lnTo>
                      <a:pt x="283" y="577"/>
                    </a:lnTo>
                    <a:lnTo>
                      <a:pt x="283" y="579"/>
                    </a:lnTo>
                    <a:lnTo>
                      <a:pt x="283" y="580"/>
                    </a:lnTo>
                    <a:lnTo>
                      <a:pt x="282" y="580"/>
                    </a:lnTo>
                    <a:lnTo>
                      <a:pt x="282" y="581"/>
                    </a:lnTo>
                    <a:lnTo>
                      <a:pt x="281" y="581"/>
                    </a:lnTo>
                    <a:lnTo>
                      <a:pt x="281" y="580"/>
                    </a:lnTo>
                    <a:lnTo>
                      <a:pt x="279" y="580"/>
                    </a:lnTo>
                    <a:lnTo>
                      <a:pt x="279" y="581"/>
                    </a:lnTo>
                    <a:lnTo>
                      <a:pt x="278" y="581"/>
                    </a:lnTo>
                    <a:lnTo>
                      <a:pt x="278" y="580"/>
                    </a:lnTo>
                    <a:lnTo>
                      <a:pt x="277" y="579"/>
                    </a:lnTo>
                    <a:lnTo>
                      <a:pt x="275" y="579"/>
                    </a:lnTo>
                    <a:lnTo>
                      <a:pt x="275" y="580"/>
                    </a:lnTo>
                    <a:lnTo>
                      <a:pt x="274" y="580"/>
                    </a:lnTo>
                    <a:lnTo>
                      <a:pt x="274" y="579"/>
                    </a:lnTo>
                    <a:lnTo>
                      <a:pt x="273" y="579"/>
                    </a:lnTo>
                    <a:lnTo>
                      <a:pt x="271" y="579"/>
                    </a:lnTo>
                    <a:lnTo>
                      <a:pt x="271" y="577"/>
                    </a:lnTo>
                    <a:lnTo>
                      <a:pt x="270" y="577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3" y="575"/>
                    </a:lnTo>
                    <a:lnTo>
                      <a:pt x="274" y="574"/>
                    </a:lnTo>
                    <a:lnTo>
                      <a:pt x="273" y="574"/>
                    </a:lnTo>
                    <a:lnTo>
                      <a:pt x="273" y="572"/>
                    </a:lnTo>
                    <a:lnTo>
                      <a:pt x="271" y="572"/>
                    </a:lnTo>
                    <a:lnTo>
                      <a:pt x="270" y="572"/>
                    </a:lnTo>
                    <a:lnTo>
                      <a:pt x="270" y="574"/>
                    </a:lnTo>
                    <a:lnTo>
                      <a:pt x="269" y="574"/>
                    </a:lnTo>
                    <a:lnTo>
                      <a:pt x="269" y="572"/>
                    </a:lnTo>
                    <a:lnTo>
                      <a:pt x="268" y="572"/>
                    </a:lnTo>
                    <a:lnTo>
                      <a:pt x="266" y="572"/>
                    </a:lnTo>
                    <a:lnTo>
                      <a:pt x="266" y="571"/>
                    </a:lnTo>
                    <a:lnTo>
                      <a:pt x="265" y="571"/>
                    </a:lnTo>
                    <a:lnTo>
                      <a:pt x="265" y="572"/>
                    </a:lnTo>
                    <a:lnTo>
                      <a:pt x="265" y="571"/>
                    </a:lnTo>
                    <a:lnTo>
                      <a:pt x="264" y="571"/>
                    </a:lnTo>
                    <a:lnTo>
                      <a:pt x="264" y="572"/>
                    </a:lnTo>
                    <a:lnTo>
                      <a:pt x="261" y="574"/>
                    </a:lnTo>
                    <a:lnTo>
                      <a:pt x="260" y="575"/>
                    </a:lnTo>
                    <a:lnTo>
                      <a:pt x="258" y="576"/>
                    </a:lnTo>
                    <a:lnTo>
                      <a:pt x="260" y="576"/>
                    </a:lnTo>
                    <a:lnTo>
                      <a:pt x="260" y="577"/>
                    </a:lnTo>
                    <a:lnTo>
                      <a:pt x="260" y="579"/>
                    </a:lnTo>
                    <a:lnTo>
                      <a:pt x="258" y="579"/>
                    </a:lnTo>
                    <a:lnTo>
                      <a:pt x="257" y="580"/>
                    </a:lnTo>
                    <a:lnTo>
                      <a:pt x="256" y="580"/>
                    </a:lnTo>
                    <a:lnTo>
                      <a:pt x="254" y="581"/>
                    </a:lnTo>
                    <a:lnTo>
                      <a:pt x="252" y="581"/>
                    </a:lnTo>
                    <a:lnTo>
                      <a:pt x="249" y="581"/>
                    </a:lnTo>
                    <a:lnTo>
                      <a:pt x="248" y="583"/>
                    </a:lnTo>
                    <a:lnTo>
                      <a:pt x="247" y="583"/>
                    </a:lnTo>
                    <a:lnTo>
                      <a:pt x="245" y="583"/>
                    </a:lnTo>
                    <a:lnTo>
                      <a:pt x="241" y="584"/>
                    </a:lnTo>
                    <a:lnTo>
                      <a:pt x="233" y="584"/>
                    </a:lnTo>
                    <a:lnTo>
                      <a:pt x="236" y="583"/>
                    </a:lnTo>
                    <a:lnTo>
                      <a:pt x="241" y="580"/>
                    </a:lnTo>
                    <a:lnTo>
                      <a:pt x="243" y="579"/>
                    </a:lnTo>
                    <a:lnTo>
                      <a:pt x="247" y="576"/>
                    </a:lnTo>
                    <a:lnTo>
                      <a:pt x="245" y="576"/>
                    </a:lnTo>
                    <a:lnTo>
                      <a:pt x="245" y="575"/>
                    </a:lnTo>
                    <a:lnTo>
                      <a:pt x="244" y="575"/>
                    </a:lnTo>
                    <a:lnTo>
                      <a:pt x="243" y="574"/>
                    </a:lnTo>
                    <a:lnTo>
                      <a:pt x="241" y="574"/>
                    </a:lnTo>
                    <a:lnTo>
                      <a:pt x="241" y="572"/>
                    </a:lnTo>
                    <a:lnTo>
                      <a:pt x="240" y="572"/>
                    </a:lnTo>
                    <a:lnTo>
                      <a:pt x="237" y="571"/>
                    </a:lnTo>
                    <a:lnTo>
                      <a:pt x="236" y="570"/>
                    </a:lnTo>
                    <a:lnTo>
                      <a:pt x="233" y="568"/>
                    </a:lnTo>
                    <a:lnTo>
                      <a:pt x="231" y="567"/>
                    </a:lnTo>
                    <a:lnTo>
                      <a:pt x="230" y="567"/>
                    </a:lnTo>
                    <a:lnTo>
                      <a:pt x="228" y="568"/>
                    </a:lnTo>
                    <a:lnTo>
                      <a:pt x="227" y="568"/>
                    </a:lnTo>
                    <a:lnTo>
                      <a:pt x="227" y="570"/>
                    </a:lnTo>
                    <a:lnTo>
                      <a:pt x="226" y="568"/>
                    </a:lnTo>
                    <a:lnTo>
                      <a:pt x="224" y="568"/>
                    </a:lnTo>
                    <a:lnTo>
                      <a:pt x="223" y="568"/>
                    </a:lnTo>
                    <a:lnTo>
                      <a:pt x="222" y="568"/>
                    </a:lnTo>
                    <a:lnTo>
                      <a:pt x="220" y="568"/>
                    </a:lnTo>
                    <a:lnTo>
                      <a:pt x="220" y="570"/>
                    </a:lnTo>
                    <a:lnTo>
                      <a:pt x="219" y="570"/>
                    </a:lnTo>
                    <a:lnTo>
                      <a:pt x="218" y="570"/>
                    </a:lnTo>
                    <a:lnTo>
                      <a:pt x="216" y="570"/>
                    </a:lnTo>
                    <a:lnTo>
                      <a:pt x="215" y="570"/>
                    </a:lnTo>
                    <a:lnTo>
                      <a:pt x="215" y="568"/>
                    </a:lnTo>
                    <a:lnTo>
                      <a:pt x="215" y="567"/>
                    </a:lnTo>
                    <a:lnTo>
                      <a:pt x="215" y="562"/>
                    </a:lnTo>
                    <a:lnTo>
                      <a:pt x="215" y="560"/>
                    </a:lnTo>
                    <a:lnTo>
                      <a:pt x="215" y="559"/>
                    </a:lnTo>
                    <a:lnTo>
                      <a:pt x="215" y="558"/>
                    </a:lnTo>
                    <a:lnTo>
                      <a:pt x="215" y="554"/>
                    </a:lnTo>
                    <a:lnTo>
                      <a:pt x="215" y="550"/>
                    </a:lnTo>
                    <a:lnTo>
                      <a:pt x="215" y="546"/>
                    </a:lnTo>
                    <a:lnTo>
                      <a:pt x="215" y="541"/>
                    </a:lnTo>
                    <a:lnTo>
                      <a:pt x="216" y="541"/>
                    </a:lnTo>
                    <a:lnTo>
                      <a:pt x="215" y="540"/>
                    </a:lnTo>
                    <a:lnTo>
                      <a:pt x="215" y="537"/>
                    </a:lnTo>
                    <a:lnTo>
                      <a:pt x="214" y="537"/>
                    </a:lnTo>
                    <a:lnTo>
                      <a:pt x="213" y="537"/>
                    </a:lnTo>
                    <a:lnTo>
                      <a:pt x="211" y="537"/>
                    </a:lnTo>
                    <a:lnTo>
                      <a:pt x="209" y="537"/>
                    </a:lnTo>
                    <a:lnTo>
                      <a:pt x="207" y="536"/>
                    </a:lnTo>
                    <a:lnTo>
                      <a:pt x="205" y="536"/>
                    </a:lnTo>
                    <a:lnTo>
                      <a:pt x="202" y="536"/>
                    </a:lnTo>
                    <a:lnTo>
                      <a:pt x="199" y="536"/>
                    </a:lnTo>
                    <a:lnTo>
                      <a:pt x="198" y="536"/>
                    </a:lnTo>
                    <a:lnTo>
                      <a:pt x="194" y="536"/>
                    </a:lnTo>
                    <a:lnTo>
                      <a:pt x="193" y="536"/>
                    </a:lnTo>
                    <a:lnTo>
                      <a:pt x="193" y="537"/>
                    </a:lnTo>
                    <a:lnTo>
                      <a:pt x="193" y="538"/>
                    </a:lnTo>
                    <a:lnTo>
                      <a:pt x="192" y="538"/>
                    </a:lnTo>
                    <a:lnTo>
                      <a:pt x="190" y="538"/>
                    </a:lnTo>
                    <a:lnTo>
                      <a:pt x="190" y="540"/>
                    </a:lnTo>
                    <a:lnTo>
                      <a:pt x="189" y="541"/>
                    </a:lnTo>
                    <a:lnTo>
                      <a:pt x="188" y="541"/>
                    </a:lnTo>
                    <a:lnTo>
                      <a:pt x="186" y="542"/>
                    </a:lnTo>
                    <a:lnTo>
                      <a:pt x="185" y="542"/>
                    </a:lnTo>
                    <a:lnTo>
                      <a:pt x="185" y="543"/>
                    </a:lnTo>
                    <a:lnTo>
                      <a:pt x="185" y="545"/>
                    </a:lnTo>
                    <a:lnTo>
                      <a:pt x="185" y="546"/>
                    </a:lnTo>
                    <a:lnTo>
                      <a:pt x="185" y="547"/>
                    </a:lnTo>
                    <a:lnTo>
                      <a:pt x="185" y="549"/>
                    </a:lnTo>
                    <a:lnTo>
                      <a:pt x="185" y="550"/>
                    </a:lnTo>
                    <a:lnTo>
                      <a:pt x="185" y="551"/>
                    </a:lnTo>
                    <a:lnTo>
                      <a:pt x="185" y="553"/>
                    </a:lnTo>
                    <a:lnTo>
                      <a:pt x="185" y="554"/>
                    </a:lnTo>
                    <a:lnTo>
                      <a:pt x="184" y="554"/>
                    </a:lnTo>
                    <a:lnTo>
                      <a:pt x="182" y="554"/>
                    </a:lnTo>
                    <a:lnTo>
                      <a:pt x="182" y="553"/>
                    </a:lnTo>
                    <a:lnTo>
                      <a:pt x="181" y="553"/>
                    </a:lnTo>
                    <a:lnTo>
                      <a:pt x="180" y="553"/>
                    </a:lnTo>
                    <a:lnTo>
                      <a:pt x="178" y="554"/>
                    </a:lnTo>
                    <a:lnTo>
                      <a:pt x="178" y="553"/>
                    </a:lnTo>
                    <a:lnTo>
                      <a:pt x="177" y="553"/>
                    </a:lnTo>
                    <a:lnTo>
                      <a:pt x="176" y="553"/>
                    </a:lnTo>
                    <a:lnTo>
                      <a:pt x="176" y="554"/>
                    </a:lnTo>
                    <a:lnTo>
                      <a:pt x="175" y="554"/>
                    </a:lnTo>
                    <a:lnTo>
                      <a:pt x="173" y="555"/>
                    </a:lnTo>
                    <a:lnTo>
                      <a:pt x="173" y="557"/>
                    </a:lnTo>
                    <a:lnTo>
                      <a:pt x="172" y="557"/>
                    </a:lnTo>
                    <a:lnTo>
                      <a:pt x="172" y="558"/>
                    </a:lnTo>
                    <a:lnTo>
                      <a:pt x="172" y="559"/>
                    </a:lnTo>
                    <a:lnTo>
                      <a:pt x="171" y="559"/>
                    </a:lnTo>
                    <a:lnTo>
                      <a:pt x="169" y="559"/>
                    </a:lnTo>
                    <a:lnTo>
                      <a:pt x="169" y="560"/>
                    </a:lnTo>
                    <a:lnTo>
                      <a:pt x="169" y="562"/>
                    </a:lnTo>
                    <a:lnTo>
                      <a:pt x="168" y="562"/>
                    </a:lnTo>
                    <a:lnTo>
                      <a:pt x="167" y="562"/>
                    </a:lnTo>
                    <a:lnTo>
                      <a:pt x="167" y="563"/>
                    </a:lnTo>
                    <a:lnTo>
                      <a:pt x="165" y="563"/>
                    </a:lnTo>
                    <a:lnTo>
                      <a:pt x="164" y="563"/>
                    </a:lnTo>
                    <a:lnTo>
                      <a:pt x="164" y="564"/>
                    </a:lnTo>
                    <a:lnTo>
                      <a:pt x="163" y="564"/>
                    </a:lnTo>
                    <a:lnTo>
                      <a:pt x="161" y="566"/>
                    </a:lnTo>
                    <a:lnTo>
                      <a:pt x="161" y="567"/>
                    </a:lnTo>
                    <a:lnTo>
                      <a:pt x="160" y="567"/>
                    </a:lnTo>
                    <a:lnTo>
                      <a:pt x="160" y="566"/>
                    </a:lnTo>
                    <a:lnTo>
                      <a:pt x="160" y="567"/>
                    </a:lnTo>
                    <a:lnTo>
                      <a:pt x="159" y="567"/>
                    </a:lnTo>
                    <a:lnTo>
                      <a:pt x="158" y="567"/>
                    </a:lnTo>
                    <a:lnTo>
                      <a:pt x="156" y="567"/>
                    </a:lnTo>
                    <a:lnTo>
                      <a:pt x="155" y="567"/>
                    </a:lnTo>
                    <a:lnTo>
                      <a:pt x="154" y="567"/>
                    </a:lnTo>
                    <a:lnTo>
                      <a:pt x="154" y="568"/>
                    </a:lnTo>
                    <a:lnTo>
                      <a:pt x="152" y="568"/>
                    </a:lnTo>
                    <a:lnTo>
                      <a:pt x="152" y="567"/>
                    </a:lnTo>
                    <a:lnTo>
                      <a:pt x="151" y="567"/>
                    </a:lnTo>
                    <a:lnTo>
                      <a:pt x="150" y="567"/>
                    </a:lnTo>
                    <a:lnTo>
                      <a:pt x="150" y="568"/>
                    </a:lnTo>
                    <a:lnTo>
                      <a:pt x="148" y="568"/>
                    </a:lnTo>
                    <a:lnTo>
                      <a:pt x="147" y="570"/>
                    </a:lnTo>
                    <a:lnTo>
                      <a:pt x="147" y="571"/>
                    </a:lnTo>
                    <a:lnTo>
                      <a:pt x="147" y="572"/>
                    </a:lnTo>
                    <a:lnTo>
                      <a:pt x="147" y="574"/>
                    </a:lnTo>
                    <a:lnTo>
                      <a:pt x="147" y="575"/>
                    </a:lnTo>
                    <a:lnTo>
                      <a:pt x="147" y="576"/>
                    </a:lnTo>
                    <a:lnTo>
                      <a:pt x="146" y="576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4" y="579"/>
                    </a:lnTo>
                    <a:lnTo>
                      <a:pt x="143" y="579"/>
                    </a:lnTo>
                    <a:lnTo>
                      <a:pt x="143" y="580"/>
                    </a:lnTo>
                    <a:lnTo>
                      <a:pt x="142" y="580"/>
                    </a:lnTo>
                    <a:lnTo>
                      <a:pt x="141" y="580"/>
                    </a:lnTo>
                    <a:lnTo>
                      <a:pt x="141" y="581"/>
                    </a:lnTo>
                    <a:lnTo>
                      <a:pt x="141" y="580"/>
                    </a:lnTo>
                    <a:lnTo>
                      <a:pt x="139" y="580"/>
                    </a:lnTo>
                    <a:lnTo>
                      <a:pt x="138" y="580"/>
                    </a:lnTo>
                    <a:lnTo>
                      <a:pt x="137" y="580"/>
                    </a:lnTo>
                    <a:lnTo>
                      <a:pt x="137" y="581"/>
                    </a:lnTo>
                    <a:lnTo>
                      <a:pt x="135" y="581"/>
                    </a:lnTo>
                    <a:lnTo>
                      <a:pt x="134" y="581"/>
                    </a:lnTo>
                    <a:lnTo>
                      <a:pt x="134" y="583"/>
                    </a:lnTo>
                    <a:lnTo>
                      <a:pt x="133" y="583"/>
                    </a:lnTo>
                    <a:lnTo>
                      <a:pt x="133" y="584"/>
                    </a:lnTo>
                    <a:lnTo>
                      <a:pt x="131" y="584"/>
                    </a:lnTo>
                    <a:lnTo>
                      <a:pt x="130" y="585"/>
                    </a:lnTo>
                    <a:lnTo>
                      <a:pt x="130" y="587"/>
                    </a:lnTo>
                    <a:lnTo>
                      <a:pt x="129" y="587"/>
                    </a:lnTo>
                    <a:lnTo>
                      <a:pt x="127" y="587"/>
                    </a:lnTo>
                    <a:lnTo>
                      <a:pt x="127" y="588"/>
                    </a:lnTo>
                    <a:lnTo>
                      <a:pt x="126" y="588"/>
                    </a:lnTo>
                    <a:lnTo>
                      <a:pt x="125" y="589"/>
                    </a:lnTo>
                    <a:lnTo>
                      <a:pt x="125" y="591"/>
                    </a:lnTo>
                    <a:lnTo>
                      <a:pt x="125" y="592"/>
                    </a:lnTo>
                    <a:lnTo>
                      <a:pt x="124" y="592"/>
                    </a:lnTo>
                    <a:lnTo>
                      <a:pt x="124" y="593"/>
                    </a:lnTo>
                    <a:lnTo>
                      <a:pt x="124" y="594"/>
                    </a:lnTo>
                    <a:lnTo>
                      <a:pt x="124" y="596"/>
                    </a:lnTo>
                    <a:lnTo>
                      <a:pt x="124" y="597"/>
                    </a:lnTo>
                    <a:lnTo>
                      <a:pt x="124" y="598"/>
                    </a:lnTo>
                    <a:lnTo>
                      <a:pt x="122" y="598"/>
                    </a:lnTo>
                    <a:lnTo>
                      <a:pt x="122" y="600"/>
                    </a:lnTo>
                    <a:lnTo>
                      <a:pt x="122" y="601"/>
                    </a:lnTo>
                    <a:lnTo>
                      <a:pt x="122" y="602"/>
                    </a:lnTo>
                    <a:lnTo>
                      <a:pt x="124" y="602"/>
                    </a:lnTo>
                    <a:lnTo>
                      <a:pt x="124" y="604"/>
                    </a:lnTo>
                    <a:lnTo>
                      <a:pt x="122" y="604"/>
                    </a:lnTo>
                    <a:lnTo>
                      <a:pt x="121" y="604"/>
                    </a:lnTo>
                    <a:lnTo>
                      <a:pt x="121" y="605"/>
                    </a:lnTo>
                    <a:lnTo>
                      <a:pt x="121" y="606"/>
                    </a:lnTo>
                    <a:lnTo>
                      <a:pt x="120" y="606"/>
                    </a:lnTo>
                    <a:lnTo>
                      <a:pt x="120" y="608"/>
                    </a:lnTo>
                    <a:lnTo>
                      <a:pt x="118" y="608"/>
                    </a:lnTo>
                    <a:lnTo>
                      <a:pt x="117" y="608"/>
                    </a:lnTo>
                    <a:lnTo>
                      <a:pt x="117" y="609"/>
                    </a:lnTo>
                    <a:lnTo>
                      <a:pt x="116" y="609"/>
                    </a:lnTo>
                    <a:lnTo>
                      <a:pt x="116" y="610"/>
                    </a:lnTo>
                    <a:lnTo>
                      <a:pt x="114" y="610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2" y="612"/>
                    </a:lnTo>
                    <a:lnTo>
                      <a:pt x="113" y="613"/>
                    </a:lnTo>
                    <a:lnTo>
                      <a:pt x="112" y="613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0" y="615"/>
                    </a:lnTo>
                    <a:lnTo>
                      <a:pt x="112" y="615"/>
                    </a:lnTo>
                    <a:lnTo>
                      <a:pt x="110" y="615"/>
                    </a:lnTo>
                    <a:lnTo>
                      <a:pt x="110" y="617"/>
                    </a:lnTo>
                    <a:lnTo>
                      <a:pt x="109" y="617"/>
                    </a:lnTo>
                    <a:lnTo>
                      <a:pt x="109" y="618"/>
                    </a:lnTo>
                    <a:lnTo>
                      <a:pt x="109" y="619"/>
                    </a:lnTo>
                    <a:lnTo>
                      <a:pt x="108" y="619"/>
                    </a:lnTo>
                    <a:lnTo>
                      <a:pt x="108" y="621"/>
                    </a:lnTo>
                    <a:lnTo>
                      <a:pt x="108" y="622"/>
                    </a:lnTo>
                    <a:lnTo>
                      <a:pt x="106" y="622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5" y="625"/>
                    </a:lnTo>
                    <a:lnTo>
                      <a:pt x="104" y="625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3" y="627"/>
                    </a:lnTo>
                    <a:lnTo>
                      <a:pt x="101" y="627"/>
                    </a:lnTo>
                    <a:lnTo>
                      <a:pt x="100" y="627"/>
                    </a:lnTo>
                    <a:lnTo>
                      <a:pt x="99" y="627"/>
                    </a:lnTo>
                    <a:lnTo>
                      <a:pt x="99" y="629"/>
                    </a:lnTo>
                    <a:lnTo>
                      <a:pt x="99" y="630"/>
                    </a:lnTo>
                    <a:lnTo>
                      <a:pt x="97" y="630"/>
                    </a:lnTo>
                    <a:lnTo>
                      <a:pt x="97" y="629"/>
                    </a:lnTo>
                    <a:lnTo>
                      <a:pt x="96" y="629"/>
                    </a:lnTo>
                    <a:lnTo>
                      <a:pt x="96" y="630"/>
                    </a:lnTo>
                    <a:lnTo>
                      <a:pt x="95" y="630"/>
                    </a:lnTo>
                    <a:lnTo>
                      <a:pt x="95" y="631"/>
                    </a:lnTo>
                    <a:lnTo>
                      <a:pt x="93" y="631"/>
                    </a:lnTo>
                    <a:lnTo>
                      <a:pt x="93" y="632"/>
                    </a:lnTo>
                    <a:lnTo>
                      <a:pt x="92" y="632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6"/>
                    </a:lnTo>
                    <a:lnTo>
                      <a:pt x="92" y="638"/>
                    </a:lnTo>
                    <a:lnTo>
                      <a:pt x="92" y="639"/>
                    </a:lnTo>
                    <a:lnTo>
                      <a:pt x="92" y="640"/>
                    </a:lnTo>
                    <a:lnTo>
                      <a:pt x="92" y="642"/>
                    </a:lnTo>
                    <a:lnTo>
                      <a:pt x="92" y="643"/>
                    </a:lnTo>
                    <a:lnTo>
                      <a:pt x="91" y="643"/>
                    </a:lnTo>
                    <a:lnTo>
                      <a:pt x="92" y="644"/>
                    </a:lnTo>
                    <a:lnTo>
                      <a:pt x="91" y="644"/>
                    </a:lnTo>
                    <a:lnTo>
                      <a:pt x="91" y="646"/>
                    </a:lnTo>
                    <a:lnTo>
                      <a:pt x="91" y="647"/>
                    </a:lnTo>
                    <a:lnTo>
                      <a:pt x="91" y="648"/>
                    </a:lnTo>
                    <a:lnTo>
                      <a:pt x="91" y="649"/>
                    </a:lnTo>
                    <a:lnTo>
                      <a:pt x="92" y="651"/>
                    </a:lnTo>
                    <a:lnTo>
                      <a:pt x="92" y="652"/>
                    </a:lnTo>
                    <a:lnTo>
                      <a:pt x="92" y="653"/>
                    </a:lnTo>
                    <a:lnTo>
                      <a:pt x="93" y="653"/>
                    </a:lnTo>
                    <a:lnTo>
                      <a:pt x="92" y="655"/>
                    </a:lnTo>
                    <a:lnTo>
                      <a:pt x="92" y="656"/>
                    </a:lnTo>
                    <a:lnTo>
                      <a:pt x="92" y="657"/>
                    </a:lnTo>
                    <a:lnTo>
                      <a:pt x="92" y="659"/>
                    </a:lnTo>
                    <a:lnTo>
                      <a:pt x="91" y="659"/>
                    </a:lnTo>
                    <a:lnTo>
                      <a:pt x="91" y="660"/>
                    </a:lnTo>
                    <a:lnTo>
                      <a:pt x="89" y="660"/>
                    </a:lnTo>
                    <a:lnTo>
                      <a:pt x="89" y="661"/>
                    </a:lnTo>
                    <a:lnTo>
                      <a:pt x="89" y="663"/>
                    </a:lnTo>
                    <a:lnTo>
                      <a:pt x="89" y="664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8" y="666"/>
                    </a:lnTo>
                    <a:lnTo>
                      <a:pt x="87" y="666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1" name="Freeform 16">
                <a:extLst>
                  <a:ext uri="{FF2B5EF4-FFF2-40B4-BE49-F238E27FC236}">
                    <a16:creationId xmlns:a16="http://schemas.microsoft.com/office/drawing/2014/main" id="{02DE9180-0D5F-FA58-859C-4397012AEE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251"/>
                <a:ext cx="809" cy="552"/>
              </a:xfrm>
              <a:custGeom>
                <a:avLst/>
                <a:gdLst>
                  <a:gd name="T0" fmla="*/ 215 w 809"/>
                  <a:gd name="T1" fmla="*/ 457 h 552"/>
                  <a:gd name="T2" fmla="*/ 198 w 809"/>
                  <a:gd name="T3" fmla="*/ 472 h 552"/>
                  <a:gd name="T4" fmla="*/ 175 w 809"/>
                  <a:gd name="T5" fmla="*/ 494 h 552"/>
                  <a:gd name="T6" fmla="*/ 145 w 809"/>
                  <a:gd name="T7" fmla="*/ 500 h 552"/>
                  <a:gd name="T8" fmla="*/ 119 w 809"/>
                  <a:gd name="T9" fmla="*/ 490 h 552"/>
                  <a:gd name="T10" fmla="*/ 84 w 809"/>
                  <a:gd name="T11" fmla="*/ 461 h 552"/>
                  <a:gd name="T12" fmla="*/ 56 w 809"/>
                  <a:gd name="T13" fmla="*/ 469 h 552"/>
                  <a:gd name="T14" fmla="*/ 25 w 809"/>
                  <a:gd name="T15" fmla="*/ 453 h 552"/>
                  <a:gd name="T16" fmla="*/ 1 w 809"/>
                  <a:gd name="T17" fmla="*/ 431 h 552"/>
                  <a:gd name="T18" fmla="*/ 17 w 809"/>
                  <a:gd name="T19" fmla="*/ 393 h 552"/>
                  <a:gd name="T20" fmla="*/ 23 w 809"/>
                  <a:gd name="T21" fmla="*/ 362 h 552"/>
                  <a:gd name="T22" fmla="*/ 43 w 809"/>
                  <a:gd name="T23" fmla="*/ 339 h 552"/>
                  <a:gd name="T24" fmla="*/ 71 w 809"/>
                  <a:gd name="T25" fmla="*/ 300 h 552"/>
                  <a:gd name="T26" fmla="*/ 33 w 809"/>
                  <a:gd name="T27" fmla="*/ 275 h 552"/>
                  <a:gd name="T28" fmla="*/ 27 w 809"/>
                  <a:gd name="T29" fmla="*/ 243 h 552"/>
                  <a:gd name="T30" fmla="*/ 6 w 809"/>
                  <a:gd name="T31" fmla="*/ 218 h 552"/>
                  <a:gd name="T32" fmla="*/ 44 w 809"/>
                  <a:gd name="T33" fmla="*/ 212 h 552"/>
                  <a:gd name="T34" fmla="*/ 101 w 809"/>
                  <a:gd name="T35" fmla="*/ 180 h 552"/>
                  <a:gd name="T36" fmla="*/ 135 w 809"/>
                  <a:gd name="T37" fmla="*/ 173 h 552"/>
                  <a:gd name="T38" fmla="*/ 106 w 809"/>
                  <a:gd name="T39" fmla="*/ 152 h 552"/>
                  <a:gd name="T40" fmla="*/ 85 w 809"/>
                  <a:gd name="T41" fmla="*/ 110 h 552"/>
                  <a:gd name="T42" fmla="*/ 89 w 809"/>
                  <a:gd name="T43" fmla="*/ 55 h 552"/>
                  <a:gd name="T44" fmla="*/ 130 w 809"/>
                  <a:gd name="T45" fmla="*/ 49 h 552"/>
                  <a:gd name="T46" fmla="*/ 167 w 809"/>
                  <a:gd name="T47" fmla="*/ 28 h 552"/>
                  <a:gd name="T48" fmla="*/ 213 w 809"/>
                  <a:gd name="T49" fmla="*/ 31 h 552"/>
                  <a:gd name="T50" fmla="*/ 238 w 809"/>
                  <a:gd name="T51" fmla="*/ 3 h 552"/>
                  <a:gd name="T52" fmla="*/ 279 w 809"/>
                  <a:gd name="T53" fmla="*/ 14 h 552"/>
                  <a:gd name="T54" fmla="*/ 311 w 809"/>
                  <a:gd name="T55" fmla="*/ 34 h 552"/>
                  <a:gd name="T56" fmla="*/ 339 w 809"/>
                  <a:gd name="T57" fmla="*/ 79 h 552"/>
                  <a:gd name="T58" fmla="*/ 326 w 809"/>
                  <a:gd name="T59" fmla="*/ 93 h 552"/>
                  <a:gd name="T60" fmla="*/ 305 w 809"/>
                  <a:gd name="T61" fmla="*/ 108 h 552"/>
                  <a:gd name="T62" fmla="*/ 304 w 809"/>
                  <a:gd name="T63" fmla="*/ 126 h 552"/>
                  <a:gd name="T64" fmla="*/ 302 w 809"/>
                  <a:gd name="T65" fmla="*/ 146 h 552"/>
                  <a:gd name="T66" fmla="*/ 300 w 809"/>
                  <a:gd name="T67" fmla="*/ 178 h 552"/>
                  <a:gd name="T68" fmla="*/ 336 w 809"/>
                  <a:gd name="T69" fmla="*/ 250 h 552"/>
                  <a:gd name="T70" fmla="*/ 355 w 809"/>
                  <a:gd name="T71" fmla="*/ 267 h 552"/>
                  <a:gd name="T72" fmla="*/ 377 w 809"/>
                  <a:gd name="T73" fmla="*/ 257 h 552"/>
                  <a:gd name="T74" fmla="*/ 377 w 809"/>
                  <a:gd name="T75" fmla="*/ 247 h 552"/>
                  <a:gd name="T76" fmla="*/ 377 w 809"/>
                  <a:gd name="T77" fmla="*/ 202 h 552"/>
                  <a:gd name="T78" fmla="*/ 395 w 809"/>
                  <a:gd name="T79" fmla="*/ 184 h 552"/>
                  <a:gd name="T80" fmla="*/ 441 w 809"/>
                  <a:gd name="T81" fmla="*/ 165 h 552"/>
                  <a:gd name="T82" fmla="*/ 653 w 809"/>
                  <a:gd name="T83" fmla="*/ 249 h 552"/>
                  <a:gd name="T84" fmla="*/ 746 w 809"/>
                  <a:gd name="T85" fmla="*/ 421 h 552"/>
                  <a:gd name="T86" fmla="*/ 740 w 809"/>
                  <a:gd name="T87" fmla="*/ 546 h 552"/>
                  <a:gd name="T88" fmla="*/ 673 w 809"/>
                  <a:gd name="T89" fmla="*/ 540 h 552"/>
                  <a:gd name="T90" fmla="*/ 645 w 809"/>
                  <a:gd name="T91" fmla="*/ 521 h 552"/>
                  <a:gd name="T92" fmla="*/ 622 w 809"/>
                  <a:gd name="T93" fmla="*/ 511 h 552"/>
                  <a:gd name="T94" fmla="*/ 590 w 809"/>
                  <a:gd name="T95" fmla="*/ 499 h 552"/>
                  <a:gd name="T96" fmla="*/ 564 w 809"/>
                  <a:gd name="T97" fmla="*/ 494 h 552"/>
                  <a:gd name="T98" fmla="*/ 529 w 809"/>
                  <a:gd name="T99" fmla="*/ 487 h 552"/>
                  <a:gd name="T100" fmla="*/ 512 w 809"/>
                  <a:gd name="T101" fmla="*/ 464 h 552"/>
                  <a:gd name="T102" fmla="*/ 510 w 809"/>
                  <a:gd name="T103" fmla="*/ 436 h 552"/>
                  <a:gd name="T104" fmla="*/ 484 w 809"/>
                  <a:gd name="T105" fmla="*/ 431 h 552"/>
                  <a:gd name="T106" fmla="*/ 455 w 809"/>
                  <a:gd name="T107" fmla="*/ 436 h 552"/>
                  <a:gd name="T108" fmla="*/ 435 w 809"/>
                  <a:gd name="T109" fmla="*/ 432 h 552"/>
                  <a:gd name="T110" fmla="*/ 410 w 809"/>
                  <a:gd name="T111" fmla="*/ 432 h 552"/>
                  <a:gd name="T112" fmla="*/ 386 w 809"/>
                  <a:gd name="T113" fmla="*/ 426 h 552"/>
                  <a:gd name="T114" fmla="*/ 363 w 809"/>
                  <a:gd name="T115" fmla="*/ 444 h 552"/>
                  <a:gd name="T116" fmla="*/ 336 w 809"/>
                  <a:gd name="T117" fmla="*/ 444 h 552"/>
                  <a:gd name="T118" fmla="*/ 302 w 809"/>
                  <a:gd name="T119" fmla="*/ 435 h 552"/>
                  <a:gd name="T120" fmla="*/ 284 w 809"/>
                  <a:gd name="T121" fmla="*/ 402 h 552"/>
                  <a:gd name="T122" fmla="*/ 253 w 809"/>
                  <a:gd name="T123" fmla="*/ 40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9" h="552">
                    <a:moveTo>
                      <a:pt x="242" y="413"/>
                    </a:moveTo>
                    <a:lnTo>
                      <a:pt x="242" y="414"/>
                    </a:lnTo>
                    <a:lnTo>
                      <a:pt x="242" y="417"/>
                    </a:lnTo>
                    <a:lnTo>
                      <a:pt x="242" y="418"/>
                    </a:lnTo>
                    <a:lnTo>
                      <a:pt x="241" y="419"/>
                    </a:lnTo>
                    <a:lnTo>
                      <a:pt x="239" y="421"/>
                    </a:lnTo>
                    <a:lnTo>
                      <a:pt x="239" y="422"/>
                    </a:lnTo>
                    <a:lnTo>
                      <a:pt x="238" y="422"/>
                    </a:lnTo>
                    <a:lnTo>
                      <a:pt x="238" y="423"/>
                    </a:lnTo>
                    <a:lnTo>
                      <a:pt x="237" y="423"/>
                    </a:lnTo>
                    <a:lnTo>
                      <a:pt x="236" y="425"/>
                    </a:lnTo>
                    <a:lnTo>
                      <a:pt x="234" y="427"/>
                    </a:lnTo>
                    <a:lnTo>
                      <a:pt x="233" y="428"/>
                    </a:lnTo>
                    <a:lnTo>
                      <a:pt x="233" y="430"/>
                    </a:lnTo>
                    <a:lnTo>
                      <a:pt x="233" y="431"/>
                    </a:lnTo>
                    <a:lnTo>
                      <a:pt x="233" y="432"/>
                    </a:lnTo>
                    <a:lnTo>
                      <a:pt x="232" y="434"/>
                    </a:lnTo>
                    <a:lnTo>
                      <a:pt x="230" y="436"/>
                    </a:lnTo>
                    <a:lnTo>
                      <a:pt x="229" y="438"/>
                    </a:lnTo>
                    <a:lnTo>
                      <a:pt x="229" y="439"/>
                    </a:lnTo>
                    <a:lnTo>
                      <a:pt x="228" y="440"/>
                    </a:lnTo>
                    <a:lnTo>
                      <a:pt x="226" y="442"/>
                    </a:lnTo>
                    <a:lnTo>
                      <a:pt x="225" y="442"/>
                    </a:lnTo>
                    <a:lnTo>
                      <a:pt x="224" y="443"/>
                    </a:lnTo>
                    <a:lnTo>
                      <a:pt x="222" y="444"/>
                    </a:lnTo>
                    <a:lnTo>
                      <a:pt x="221" y="444"/>
                    </a:lnTo>
                    <a:lnTo>
                      <a:pt x="221" y="445"/>
                    </a:lnTo>
                    <a:lnTo>
                      <a:pt x="220" y="447"/>
                    </a:lnTo>
                    <a:lnTo>
                      <a:pt x="219" y="448"/>
                    </a:lnTo>
                    <a:lnTo>
                      <a:pt x="219" y="449"/>
                    </a:lnTo>
                    <a:lnTo>
                      <a:pt x="217" y="449"/>
                    </a:lnTo>
                    <a:lnTo>
                      <a:pt x="217" y="451"/>
                    </a:lnTo>
                    <a:lnTo>
                      <a:pt x="216" y="451"/>
                    </a:lnTo>
                    <a:lnTo>
                      <a:pt x="216" y="452"/>
                    </a:lnTo>
                    <a:lnTo>
                      <a:pt x="215" y="453"/>
                    </a:lnTo>
                    <a:lnTo>
                      <a:pt x="213" y="456"/>
                    </a:lnTo>
                    <a:lnTo>
                      <a:pt x="215" y="457"/>
                    </a:lnTo>
                    <a:lnTo>
                      <a:pt x="215" y="459"/>
                    </a:lnTo>
                    <a:lnTo>
                      <a:pt x="216" y="459"/>
                    </a:lnTo>
                    <a:lnTo>
                      <a:pt x="216" y="460"/>
                    </a:lnTo>
                    <a:lnTo>
                      <a:pt x="216" y="461"/>
                    </a:lnTo>
                    <a:lnTo>
                      <a:pt x="216" y="463"/>
                    </a:lnTo>
                    <a:lnTo>
                      <a:pt x="216" y="464"/>
                    </a:lnTo>
                    <a:lnTo>
                      <a:pt x="216" y="465"/>
                    </a:lnTo>
                    <a:lnTo>
                      <a:pt x="216" y="466"/>
                    </a:lnTo>
                    <a:lnTo>
                      <a:pt x="216" y="468"/>
                    </a:lnTo>
                    <a:lnTo>
                      <a:pt x="215" y="468"/>
                    </a:lnTo>
                    <a:lnTo>
                      <a:pt x="215" y="469"/>
                    </a:lnTo>
                    <a:lnTo>
                      <a:pt x="215" y="470"/>
                    </a:lnTo>
                    <a:lnTo>
                      <a:pt x="215" y="472"/>
                    </a:lnTo>
                    <a:lnTo>
                      <a:pt x="215" y="473"/>
                    </a:lnTo>
                    <a:lnTo>
                      <a:pt x="213" y="473"/>
                    </a:lnTo>
                    <a:lnTo>
                      <a:pt x="213" y="474"/>
                    </a:lnTo>
                    <a:lnTo>
                      <a:pt x="215" y="474"/>
                    </a:lnTo>
                    <a:lnTo>
                      <a:pt x="213" y="476"/>
                    </a:lnTo>
                    <a:lnTo>
                      <a:pt x="215" y="476"/>
                    </a:lnTo>
                    <a:lnTo>
                      <a:pt x="213" y="476"/>
                    </a:lnTo>
                    <a:lnTo>
                      <a:pt x="212" y="476"/>
                    </a:lnTo>
                    <a:lnTo>
                      <a:pt x="212" y="474"/>
                    </a:lnTo>
                    <a:lnTo>
                      <a:pt x="212" y="473"/>
                    </a:lnTo>
                    <a:lnTo>
                      <a:pt x="211" y="473"/>
                    </a:lnTo>
                    <a:lnTo>
                      <a:pt x="209" y="473"/>
                    </a:lnTo>
                    <a:lnTo>
                      <a:pt x="208" y="473"/>
                    </a:lnTo>
                    <a:lnTo>
                      <a:pt x="207" y="473"/>
                    </a:lnTo>
                    <a:lnTo>
                      <a:pt x="207" y="474"/>
                    </a:lnTo>
                    <a:lnTo>
                      <a:pt x="205" y="474"/>
                    </a:lnTo>
                    <a:lnTo>
                      <a:pt x="204" y="474"/>
                    </a:lnTo>
                    <a:lnTo>
                      <a:pt x="204" y="473"/>
                    </a:lnTo>
                    <a:lnTo>
                      <a:pt x="203" y="473"/>
                    </a:lnTo>
                    <a:lnTo>
                      <a:pt x="202" y="473"/>
                    </a:lnTo>
                    <a:lnTo>
                      <a:pt x="202" y="472"/>
                    </a:lnTo>
                    <a:lnTo>
                      <a:pt x="200" y="472"/>
                    </a:lnTo>
                    <a:lnTo>
                      <a:pt x="199" y="472"/>
                    </a:lnTo>
                    <a:lnTo>
                      <a:pt x="198" y="472"/>
                    </a:lnTo>
                    <a:lnTo>
                      <a:pt x="198" y="470"/>
                    </a:lnTo>
                    <a:lnTo>
                      <a:pt x="198" y="472"/>
                    </a:lnTo>
                    <a:lnTo>
                      <a:pt x="196" y="470"/>
                    </a:lnTo>
                    <a:lnTo>
                      <a:pt x="195" y="472"/>
                    </a:lnTo>
                    <a:lnTo>
                      <a:pt x="194" y="472"/>
                    </a:lnTo>
                    <a:lnTo>
                      <a:pt x="192" y="472"/>
                    </a:lnTo>
                    <a:lnTo>
                      <a:pt x="192" y="473"/>
                    </a:lnTo>
                    <a:lnTo>
                      <a:pt x="191" y="473"/>
                    </a:lnTo>
                    <a:lnTo>
                      <a:pt x="191" y="474"/>
                    </a:lnTo>
                    <a:lnTo>
                      <a:pt x="191" y="476"/>
                    </a:lnTo>
                    <a:lnTo>
                      <a:pt x="190" y="476"/>
                    </a:lnTo>
                    <a:lnTo>
                      <a:pt x="190" y="477"/>
                    </a:lnTo>
                    <a:lnTo>
                      <a:pt x="188" y="477"/>
                    </a:lnTo>
                    <a:lnTo>
                      <a:pt x="188" y="478"/>
                    </a:lnTo>
                    <a:lnTo>
                      <a:pt x="187" y="478"/>
                    </a:lnTo>
                    <a:lnTo>
                      <a:pt x="188" y="478"/>
                    </a:lnTo>
                    <a:lnTo>
                      <a:pt x="187" y="480"/>
                    </a:lnTo>
                    <a:lnTo>
                      <a:pt x="187" y="481"/>
                    </a:lnTo>
                    <a:lnTo>
                      <a:pt x="186" y="481"/>
                    </a:lnTo>
                    <a:lnTo>
                      <a:pt x="186" y="482"/>
                    </a:lnTo>
                    <a:lnTo>
                      <a:pt x="184" y="482"/>
                    </a:lnTo>
                    <a:lnTo>
                      <a:pt x="184" y="483"/>
                    </a:lnTo>
                    <a:lnTo>
                      <a:pt x="184" y="485"/>
                    </a:lnTo>
                    <a:lnTo>
                      <a:pt x="183" y="485"/>
                    </a:lnTo>
                    <a:lnTo>
                      <a:pt x="183" y="486"/>
                    </a:lnTo>
                    <a:lnTo>
                      <a:pt x="182" y="486"/>
                    </a:lnTo>
                    <a:lnTo>
                      <a:pt x="182" y="487"/>
                    </a:lnTo>
                    <a:lnTo>
                      <a:pt x="181" y="487"/>
                    </a:lnTo>
                    <a:lnTo>
                      <a:pt x="181" y="489"/>
                    </a:lnTo>
                    <a:lnTo>
                      <a:pt x="179" y="489"/>
                    </a:lnTo>
                    <a:lnTo>
                      <a:pt x="179" y="490"/>
                    </a:lnTo>
                    <a:lnTo>
                      <a:pt x="178" y="490"/>
                    </a:lnTo>
                    <a:lnTo>
                      <a:pt x="178" y="491"/>
                    </a:lnTo>
                    <a:lnTo>
                      <a:pt x="177" y="491"/>
                    </a:lnTo>
                    <a:lnTo>
                      <a:pt x="177" y="493"/>
                    </a:lnTo>
                    <a:lnTo>
                      <a:pt x="177" y="494"/>
                    </a:lnTo>
                    <a:lnTo>
                      <a:pt x="175" y="494"/>
                    </a:lnTo>
                    <a:lnTo>
                      <a:pt x="174" y="494"/>
                    </a:lnTo>
                    <a:lnTo>
                      <a:pt x="173" y="494"/>
                    </a:lnTo>
                    <a:lnTo>
                      <a:pt x="171" y="494"/>
                    </a:lnTo>
                    <a:lnTo>
                      <a:pt x="171" y="495"/>
                    </a:lnTo>
                    <a:lnTo>
                      <a:pt x="171" y="497"/>
                    </a:lnTo>
                    <a:lnTo>
                      <a:pt x="170" y="497"/>
                    </a:lnTo>
                    <a:lnTo>
                      <a:pt x="170" y="498"/>
                    </a:lnTo>
                    <a:lnTo>
                      <a:pt x="171" y="498"/>
                    </a:lnTo>
                    <a:lnTo>
                      <a:pt x="170" y="499"/>
                    </a:lnTo>
                    <a:lnTo>
                      <a:pt x="169" y="499"/>
                    </a:lnTo>
                    <a:lnTo>
                      <a:pt x="169" y="500"/>
                    </a:lnTo>
                    <a:lnTo>
                      <a:pt x="167" y="500"/>
                    </a:lnTo>
                    <a:lnTo>
                      <a:pt x="167" y="502"/>
                    </a:lnTo>
                    <a:lnTo>
                      <a:pt x="166" y="502"/>
                    </a:lnTo>
                    <a:lnTo>
                      <a:pt x="166" y="500"/>
                    </a:lnTo>
                    <a:lnTo>
                      <a:pt x="165" y="500"/>
                    </a:lnTo>
                    <a:lnTo>
                      <a:pt x="164" y="500"/>
                    </a:lnTo>
                    <a:lnTo>
                      <a:pt x="162" y="500"/>
                    </a:lnTo>
                    <a:lnTo>
                      <a:pt x="161" y="500"/>
                    </a:lnTo>
                    <a:lnTo>
                      <a:pt x="160" y="500"/>
                    </a:lnTo>
                    <a:lnTo>
                      <a:pt x="158" y="500"/>
                    </a:lnTo>
                    <a:lnTo>
                      <a:pt x="158" y="499"/>
                    </a:lnTo>
                    <a:lnTo>
                      <a:pt x="158" y="498"/>
                    </a:lnTo>
                    <a:lnTo>
                      <a:pt x="158" y="499"/>
                    </a:lnTo>
                    <a:lnTo>
                      <a:pt x="157" y="499"/>
                    </a:lnTo>
                    <a:lnTo>
                      <a:pt x="157" y="498"/>
                    </a:lnTo>
                    <a:lnTo>
                      <a:pt x="157" y="499"/>
                    </a:lnTo>
                    <a:lnTo>
                      <a:pt x="156" y="499"/>
                    </a:lnTo>
                    <a:lnTo>
                      <a:pt x="154" y="499"/>
                    </a:lnTo>
                    <a:lnTo>
                      <a:pt x="153" y="499"/>
                    </a:lnTo>
                    <a:lnTo>
                      <a:pt x="152" y="499"/>
                    </a:lnTo>
                    <a:lnTo>
                      <a:pt x="150" y="499"/>
                    </a:lnTo>
                    <a:lnTo>
                      <a:pt x="149" y="499"/>
                    </a:lnTo>
                    <a:lnTo>
                      <a:pt x="148" y="499"/>
                    </a:lnTo>
                    <a:lnTo>
                      <a:pt x="147" y="499"/>
                    </a:lnTo>
                    <a:lnTo>
                      <a:pt x="147" y="500"/>
                    </a:lnTo>
                    <a:lnTo>
                      <a:pt x="145" y="500"/>
                    </a:lnTo>
                    <a:lnTo>
                      <a:pt x="145" y="502"/>
                    </a:lnTo>
                    <a:lnTo>
                      <a:pt x="144" y="502"/>
                    </a:lnTo>
                    <a:lnTo>
                      <a:pt x="143" y="502"/>
                    </a:lnTo>
                    <a:lnTo>
                      <a:pt x="143" y="500"/>
                    </a:lnTo>
                    <a:lnTo>
                      <a:pt x="141" y="500"/>
                    </a:lnTo>
                    <a:lnTo>
                      <a:pt x="141" y="502"/>
                    </a:lnTo>
                    <a:lnTo>
                      <a:pt x="141" y="503"/>
                    </a:lnTo>
                    <a:lnTo>
                      <a:pt x="140" y="503"/>
                    </a:lnTo>
                    <a:lnTo>
                      <a:pt x="140" y="502"/>
                    </a:lnTo>
                    <a:lnTo>
                      <a:pt x="139" y="502"/>
                    </a:lnTo>
                    <a:lnTo>
                      <a:pt x="139" y="500"/>
                    </a:lnTo>
                    <a:lnTo>
                      <a:pt x="137" y="500"/>
                    </a:lnTo>
                    <a:lnTo>
                      <a:pt x="136" y="500"/>
                    </a:lnTo>
                    <a:lnTo>
                      <a:pt x="136" y="499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3" y="500"/>
                    </a:lnTo>
                    <a:lnTo>
                      <a:pt x="133" y="499"/>
                    </a:lnTo>
                    <a:lnTo>
                      <a:pt x="132" y="499"/>
                    </a:lnTo>
                    <a:lnTo>
                      <a:pt x="131" y="499"/>
                    </a:lnTo>
                    <a:lnTo>
                      <a:pt x="130" y="499"/>
                    </a:lnTo>
                    <a:lnTo>
                      <a:pt x="130" y="498"/>
                    </a:lnTo>
                    <a:lnTo>
                      <a:pt x="128" y="498"/>
                    </a:lnTo>
                    <a:lnTo>
                      <a:pt x="128" y="497"/>
                    </a:lnTo>
                    <a:lnTo>
                      <a:pt x="128" y="495"/>
                    </a:lnTo>
                    <a:lnTo>
                      <a:pt x="127" y="495"/>
                    </a:lnTo>
                    <a:lnTo>
                      <a:pt x="127" y="494"/>
                    </a:lnTo>
                    <a:lnTo>
                      <a:pt x="127" y="493"/>
                    </a:lnTo>
                    <a:lnTo>
                      <a:pt x="126" y="491"/>
                    </a:lnTo>
                    <a:lnTo>
                      <a:pt x="126" y="490"/>
                    </a:lnTo>
                    <a:lnTo>
                      <a:pt x="124" y="490"/>
                    </a:lnTo>
                    <a:lnTo>
                      <a:pt x="123" y="490"/>
                    </a:lnTo>
                    <a:lnTo>
                      <a:pt x="122" y="490"/>
                    </a:lnTo>
                    <a:lnTo>
                      <a:pt x="120" y="490"/>
                    </a:lnTo>
                    <a:lnTo>
                      <a:pt x="119" y="490"/>
                    </a:lnTo>
                    <a:lnTo>
                      <a:pt x="119" y="491"/>
                    </a:lnTo>
                    <a:lnTo>
                      <a:pt x="119" y="490"/>
                    </a:lnTo>
                    <a:lnTo>
                      <a:pt x="114" y="490"/>
                    </a:lnTo>
                    <a:lnTo>
                      <a:pt x="114" y="489"/>
                    </a:lnTo>
                    <a:lnTo>
                      <a:pt x="114" y="487"/>
                    </a:lnTo>
                    <a:lnTo>
                      <a:pt x="112" y="487"/>
                    </a:lnTo>
                    <a:lnTo>
                      <a:pt x="112" y="486"/>
                    </a:lnTo>
                    <a:lnTo>
                      <a:pt x="110" y="482"/>
                    </a:lnTo>
                    <a:lnTo>
                      <a:pt x="107" y="477"/>
                    </a:lnTo>
                    <a:lnTo>
                      <a:pt x="107" y="476"/>
                    </a:lnTo>
                    <a:lnTo>
                      <a:pt x="106" y="474"/>
                    </a:lnTo>
                    <a:lnTo>
                      <a:pt x="103" y="464"/>
                    </a:lnTo>
                    <a:lnTo>
                      <a:pt x="103" y="453"/>
                    </a:lnTo>
                    <a:lnTo>
                      <a:pt x="105" y="448"/>
                    </a:lnTo>
                    <a:lnTo>
                      <a:pt x="103" y="448"/>
                    </a:lnTo>
                    <a:lnTo>
                      <a:pt x="102" y="448"/>
                    </a:lnTo>
                    <a:lnTo>
                      <a:pt x="101" y="449"/>
                    </a:lnTo>
                    <a:lnTo>
                      <a:pt x="99" y="451"/>
                    </a:lnTo>
                    <a:lnTo>
                      <a:pt x="97" y="452"/>
                    </a:lnTo>
                    <a:lnTo>
                      <a:pt x="94" y="449"/>
                    </a:lnTo>
                    <a:lnTo>
                      <a:pt x="94" y="448"/>
                    </a:lnTo>
                    <a:lnTo>
                      <a:pt x="94" y="447"/>
                    </a:lnTo>
                    <a:lnTo>
                      <a:pt x="94" y="445"/>
                    </a:lnTo>
                    <a:lnTo>
                      <a:pt x="93" y="445"/>
                    </a:lnTo>
                    <a:lnTo>
                      <a:pt x="94" y="447"/>
                    </a:lnTo>
                    <a:lnTo>
                      <a:pt x="93" y="447"/>
                    </a:lnTo>
                    <a:lnTo>
                      <a:pt x="93" y="448"/>
                    </a:lnTo>
                    <a:lnTo>
                      <a:pt x="93" y="449"/>
                    </a:lnTo>
                    <a:lnTo>
                      <a:pt x="93" y="451"/>
                    </a:lnTo>
                    <a:lnTo>
                      <a:pt x="92" y="451"/>
                    </a:lnTo>
                    <a:lnTo>
                      <a:pt x="92" y="452"/>
                    </a:lnTo>
                    <a:lnTo>
                      <a:pt x="90" y="453"/>
                    </a:lnTo>
                    <a:lnTo>
                      <a:pt x="89" y="455"/>
                    </a:lnTo>
                    <a:lnTo>
                      <a:pt x="89" y="456"/>
                    </a:lnTo>
                    <a:lnTo>
                      <a:pt x="88" y="457"/>
                    </a:lnTo>
                    <a:lnTo>
                      <a:pt x="86" y="459"/>
                    </a:lnTo>
                    <a:lnTo>
                      <a:pt x="85" y="459"/>
                    </a:lnTo>
                    <a:lnTo>
                      <a:pt x="85" y="460"/>
                    </a:lnTo>
                    <a:lnTo>
                      <a:pt x="84" y="461"/>
                    </a:lnTo>
                    <a:lnTo>
                      <a:pt x="82" y="463"/>
                    </a:lnTo>
                    <a:lnTo>
                      <a:pt x="81" y="461"/>
                    </a:lnTo>
                    <a:lnTo>
                      <a:pt x="80" y="461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7" y="460"/>
                    </a:lnTo>
                    <a:lnTo>
                      <a:pt x="76" y="460"/>
                    </a:lnTo>
                    <a:lnTo>
                      <a:pt x="76" y="459"/>
                    </a:lnTo>
                    <a:lnTo>
                      <a:pt x="75" y="459"/>
                    </a:lnTo>
                    <a:lnTo>
                      <a:pt x="73" y="459"/>
                    </a:lnTo>
                    <a:lnTo>
                      <a:pt x="73" y="457"/>
                    </a:lnTo>
                    <a:lnTo>
                      <a:pt x="73" y="459"/>
                    </a:lnTo>
                    <a:lnTo>
                      <a:pt x="72" y="459"/>
                    </a:lnTo>
                    <a:lnTo>
                      <a:pt x="72" y="460"/>
                    </a:lnTo>
                    <a:lnTo>
                      <a:pt x="71" y="460"/>
                    </a:lnTo>
                    <a:lnTo>
                      <a:pt x="71" y="461"/>
                    </a:lnTo>
                    <a:lnTo>
                      <a:pt x="69" y="461"/>
                    </a:lnTo>
                    <a:lnTo>
                      <a:pt x="68" y="461"/>
                    </a:lnTo>
                    <a:lnTo>
                      <a:pt x="67" y="463"/>
                    </a:lnTo>
                    <a:lnTo>
                      <a:pt x="67" y="464"/>
                    </a:lnTo>
                    <a:lnTo>
                      <a:pt x="65" y="464"/>
                    </a:lnTo>
                    <a:lnTo>
                      <a:pt x="65" y="465"/>
                    </a:lnTo>
                    <a:lnTo>
                      <a:pt x="65" y="466"/>
                    </a:lnTo>
                    <a:lnTo>
                      <a:pt x="64" y="466"/>
                    </a:lnTo>
                    <a:lnTo>
                      <a:pt x="63" y="466"/>
                    </a:lnTo>
                    <a:lnTo>
                      <a:pt x="63" y="468"/>
                    </a:lnTo>
                    <a:lnTo>
                      <a:pt x="61" y="468"/>
                    </a:lnTo>
                    <a:lnTo>
                      <a:pt x="60" y="469"/>
                    </a:lnTo>
                    <a:lnTo>
                      <a:pt x="60" y="470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59" y="468"/>
                    </a:lnTo>
                    <a:lnTo>
                      <a:pt x="58" y="468"/>
                    </a:lnTo>
                    <a:lnTo>
                      <a:pt x="58" y="469"/>
                    </a:lnTo>
                    <a:lnTo>
                      <a:pt x="56" y="469"/>
                    </a:lnTo>
                    <a:lnTo>
                      <a:pt x="55" y="469"/>
                    </a:lnTo>
                    <a:lnTo>
                      <a:pt x="55" y="468"/>
                    </a:lnTo>
                    <a:lnTo>
                      <a:pt x="54" y="468"/>
                    </a:lnTo>
                    <a:lnTo>
                      <a:pt x="54" y="466"/>
                    </a:lnTo>
                    <a:lnTo>
                      <a:pt x="52" y="466"/>
                    </a:lnTo>
                    <a:lnTo>
                      <a:pt x="51" y="466"/>
                    </a:lnTo>
                    <a:lnTo>
                      <a:pt x="50" y="466"/>
                    </a:lnTo>
                    <a:lnTo>
                      <a:pt x="48" y="466"/>
                    </a:lnTo>
                    <a:lnTo>
                      <a:pt x="48" y="465"/>
                    </a:lnTo>
                    <a:lnTo>
                      <a:pt x="47" y="465"/>
                    </a:lnTo>
                    <a:lnTo>
                      <a:pt x="46" y="465"/>
                    </a:lnTo>
                    <a:lnTo>
                      <a:pt x="44" y="465"/>
                    </a:lnTo>
                    <a:lnTo>
                      <a:pt x="43" y="465"/>
                    </a:lnTo>
                    <a:lnTo>
                      <a:pt x="42" y="465"/>
                    </a:lnTo>
                    <a:lnTo>
                      <a:pt x="42" y="464"/>
                    </a:lnTo>
                    <a:lnTo>
                      <a:pt x="40" y="464"/>
                    </a:lnTo>
                    <a:lnTo>
                      <a:pt x="40" y="463"/>
                    </a:lnTo>
                    <a:lnTo>
                      <a:pt x="40" y="461"/>
                    </a:lnTo>
                    <a:lnTo>
                      <a:pt x="39" y="461"/>
                    </a:lnTo>
                    <a:lnTo>
                      <a:pt x="39" y="460"/>
                    </a:lnTo>
                    <a:lnTo>
                      <a:pt x="39" y="459"/>
                    </a:lnTo>
                    <a:lnTo>
                      <a:pt x="38" y="457"/>
                    </a:lnTo>
                    <a:lnTo>
                      <a:pt x="38" y="456"/>
                    </a:lnTo>
                    <a:lnTo>
                      <a:pt x="37" y="456"/>
                    </a:lnTo>
                    <a:lnTo>
                      <a:pt x="37" y="455"/>
                    </a:lnTo>
                    <a:lnTo>
                      <a:pt x="35" y="455"/>
                    </a:lnTo>
                    <a:lnTo>
                      <a:pt x="35" y="453"/>
                    </a:lnTo>
                    <a:lnTo>
                      <a:pt x="34" y="453"/>
                    </a:lnTo>
                    <a:lnTo>
                      <a:pt x="33" y="453"/>
                    </a:lnTo>
                    <a:lnTo>
                      <a:pt x="31" y="453"/>
                    </a:lnTo>
                    <a:lnTo>
                      <a:pt x="30" y="453"/>
                    </a:lnTo>
                    <a:lnTo>
                      <a:pt x="29" y="453"/>
                    </a:lnTo>
                    <a:lnTo>
                      <a:pt x="27" y="453"/>
                    </a:lnTo>
                    <a:lnTo>
                      <a:pt x="27" y="455"/>
                    </a:lnTo>
                    <a:lnTo>
                      <a:pt x="27" y="453"/>
                    </a:lnTo>
                    <a:lnTo>
                      <a:pt x="26" y="453"/>
                    </a:lnTo>
                    <a:lnTo>
                      <a:pt x="25" y="453"/>
                    </a:lnTo>
                    <a:lnTo>
                      <a:pt x="23" y="453"/>
                    </a:lnTo>
                    <a:lnTo>
                      <a:pt x="22" y="453"/>
                    </a:lnTo>
                    <a:lnTo>
                      <a:pt x="21" y="453"/>
                    </a:lnTo>
                    <a:lnTo>
                      <a:pt x="20" y="453"/>
                    </a:lnTo>
                    <a:lnTo>
                      <a:pt x="18" y="453"/>
                    </a:lnTo>
                    <a:lnTo>
                      <a:pt x="18" y="452"/>
                    </a:lnTo>
                    <a:lnTo>
                      <a:pt x="17" y="452"/>
                    </a:lnTo>
                    <a:lnTo>
                      <a:pt x="16" y="452"/>
                    </a:lnTo>
                    <a:lnTo>
                      <a:pt x="14" y="452"/>
                    </a:lnTo>
                    <a:lnTo>
                      <a:pt x="13" y="452"/>
                    </a:lnTo>
                    <a:lnTo>
                      <a:pt x="13" y="451"/>
                    </a:lnTo>
                    <a:lnTo>
                      <a:pt x="12" y="451"/>
                    </a:lnTo>
                    <a:lnTo>
                      <a:pt x="10" y="451"/>
                    </a:lnTo>
                    <a:lnTo>
                      <a:pt x="10" y="449"/>
                    </a:lnTo>
                    <a:lnTo>
                      <a:pt x="9" y="449"/>
                    </a:lnTo>
                    <a:lnTo>
                      <a:pt x="9" y="448"/>
                    </a:lnTo>
                    <a:lnTo>
                      <a:pt x="9" y="447"/>
                    </a:lnTo>
                    <a:lnTo>
                      <a:pt x="9" y="445"/>
                    </a:lnTo>
                    <a:lnTo>
                      <a:pt x="9" y="444"/>
                    </a:lnTo>
                    <a:lnTo>
                      <a:pt x="8" y="444"/>
                    </a:lnTo>
                    <a:lnTo>
                      <a:pt x="8" y="443"/>
                    </a:lnTo>
                    <a:lnTo>
                      <a:pt x="9" y="443"/>
                    </a:lnTo>
                    <a:lnTo>
                      <a:pt x="8" y="442"/>
                    </a:lnTo>
                    <a:lnTo>
                      <a:pt x="9" y="442"/>
                    </a:lnTo>
                    <a:lnTo>
                      <a:pt x="9" y="440"/>
                    </a:lnTo>
                    <a:lnTo>
                      <a:pt x="10" y="440"/>
                    </a:lnTo>
                    <a:lnTo>
                      <a:pt x="9" y="439"/>
                    </a:lnTo>
                    <a:lnTo>
                      <a:pt x="9" y="438"/>
                    </a:lnTo>
                    <a:lnTo>
                      <a:pt x="8" y="438"/>
                    </a:lnTo>
                    <a:lnTo>
                      <a:pt x="6" y="438"/>
                    </a:lnTo>
                    <a:lnTo>
                      <a:pt x="6" y="436"/>
                    </a:lnTo>
                    <a:lnTo>
                      <a:pt x="6" y="435"/>
                    </a:lnTo>
                    <a:lnTo>
                      <a:pt x="6" y="434"/>
                    </a:lnTo>
                    <a:lnTo>
                      <a:pt x="4" y="432"/>
                    </a:lnTo>
                    <a:lnTo>
                      <a:pt x="3" y="432"/>
                    </a:lnTo>
                    <a:lnTo>
                      <a:pt x="1" y="432"/>
                    </a:lnTo>
                    <a:lnTo>
                      <a:pt x="1" y="431"/>
                    </a:lnTo>
                    <a:lnTo>
                      <a:pt x="1" y="430"/>
                    </a:lnTo>
                    <a:lnTo>
                      <a:pt x="0" y="430"/>
                    </a:lnTo>
                    <a:lnTo>
                      <a:pt x="1" y="428"/>
                    </a:lnTo>
                    <a:lnTo>
                      <a:pt x="1" y="427"/>
                    </a:lnTo>
                    <a:lnTo>
                      <a:pt x="3" y="427"/>
                    </a:lnTo>
                    <a:lnTo>
                      <a:pt x="4" y="427"/>
                    </a:lnTo>
                    <a:lnTo>
                      <a:pt x="4" y="426"/>
                    </a:lnTo>
                    <a:lnTo>
                      <a:pt x="5" y="426"/>
                    </a:lnTo>
                    <a:lnTo>
                      <a:pt x="5" y="425"/>
                    </a:lnTo>
                    <a:lnTo>
                      <a:pt x="6" y="425"/>
                    </a:lnTo>
                    <a:lnTo>
                      <a:pt x="6" y="423"/>
                    </a:lnTo>
                    <a:lnTo>
                      <a:pt x="8" y="423"/>
                    </a:lnTo>
                    <a:lnTo>
                      <a:pt x="8" y="422"/>
                    </a:lnTo>
                    <a:lnTo>
                      <a:pt x="9" y="422"/>
                    </a:lnTo>
                    <a:lnTo>
                      <a:pt x="9" y="421"/>
                    </a:lnTo>
                    <a:lnTo>
                      <a:pt x="10" y="421"/>
                    </a:lnTo>
                    <a:lnTo>
                      <a:pt x="10" y="419"/>
                    </a:lnTo>
                    <a:lnTo>
                      <a:pt x="10" y="418"/>
                    </a:lnTo>
                    <a:lnTo>
                      <a:pt x="9" y="415"/>
                    </a:lnTo>
                    <a:lnTo>
                      <a:pt x="9" y="413"/>
                    </a:lnTo>
                    <a:lnTo>
                      <a:pt x="10" y="411"/>
                    </a:lnTo>
                    <a:lnTo>
                      <a:pt x="10" y="410"/>
                    </a:lnTo>
                    <a:lnTo>
                      <a:pt x="12" y="410"/>
                    </a:lnTo>
                    <a:lnTo>
                      <a:pt x="12" y="409"/>
                    </a:lnTo>
                    <a:lnTo>
                      <a:pt x="12" y="408"/>
                    </a:lnTo>
                    <a:lnTo>
                      <a:pt x="13" y="406"/>
                    </a:lnTo>
                    <a:lnTo>
                      <a:pt x="14" y="405"/>
                    </a:lnTo>
                    <a:lnTo>
                      <a:pt x="16" y="405"/>
                    </a:lnTo>
                    <a:lnTo>
                      <a:pt x="16" y="404"/>
                    </a:lnTo>
                    <a:lnTo>
                      <a:pt x="16" y="402"/>
                    </a:lnTo>
                    <a:lnTo>
                      <a:pt x="17" y="401"/>
                    </a:lnTo>
                    <a:lnTo>
                      <a:pt x="17" y="400"/>
                    </a:lnTo>
                    <a:lnTo>
                      <a:pt x="17" y="398"/>
                    </a:lnTo>
                    <a:lnTo>
                      <a:pt x="17" y="397"/>
                    </a:lnTo>
                    <a:lnTo>
                      <a:pt x="17" y="396"/>
                    </a:lnTo>
                    <a:lnTo>
                      <a:pt x="17" y="394"/>
                    </a:lnTo>
                    <a:lnTo>
                      <a:pt x="17" y="393"/>
                    </a:lnTo>
                    <a:lnTo>
                      <a:pt x="18" y="392"/>
                    </a:lnTo>
                    <a:lnTo>
                      <a:pt x="18" y="391"/>
                    </a:lnTo>
                    <a:lnTo>
                      <a:pt x="20" y="391"/>
                    </a:lnTo>
                    <a:lnTo>
                      <a:pt x="21" y="389"/>
                    </a:lnTo>
                    <a:lnTo>
                      <a:pt x="21" y="388"/>
                    </a:lnTo>
                    <a:lnTo>
                      <a:pt x="22" y="388"/>
                    </a:lnTo>
                    <a:lnTo>
                      <a:pt x="22" y="387"/>
                    </a:lnTo>
                    <a:lnTo>
                      <a:pt x="23" y="387"/>
                    </a:lnTo>
                    <a:lnTo>
                      <a:pt x="23" y="385"/>
                    </a:lnTo>
                    <a:lnTo>
                      <a:pt x="23" y="384"/>
                    </a:lnTo>
                    <a:lnTo>
                      <a:pt x="25" y="384"/>
                    </a:lnTo>
                    <a:lnTo>
                      <a:pt x="25" y="383"/>
                    </a:lnTo>
                    <a:lnTo>
                      <a:pt x="26" y="383"/>
                    </a:lnTo>
                    <a:lnTo>
                      <a:pt x="26" y="381"/>
                    </a:lnTo>
                    <a:lnTo>
                      <a:pt x="27" y="381"/>
                    </a:lnTo>
                    <a:lnTo>
                      <a:pt x="29" y="381"/>
                    </a:lnTo>
                    <a:lnTo>
                      <a:pt x="30" y="381"/>
                    </a:lnTo>
                    <a:lnTo>
                      <a:pt x="30" y="380"/>
                    </a:lnTo>
                    <a:lnTo>
                      <a:pt x="31" y="380"/>
                    </a:lnTo>
                    <a:lnTo>
                      <a:pt x="31" y="379"/>
                    </a:lnTo>
                    <a:lnTo>
                      <a:pt x="31" y="377"/>
                    </a:lnTo>
                    <a:lnTo>
                      <a:pt x="31" y="376"/>
                    </a:lnTo>
                    <a:lnTo>
                      <a:pt x="30" y="375"/>
                    </a:lnTo>
                    <a:lnTo>
                      <a:pt x="29" y="375"/>
                    </a:lnTo>
                    <a:lnTo>
                      <a:pt x="29" y="373"/>
                    </a:lnTo>
                    <a:lnTo>
                      <a:pt x="27" y="373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6" y="370"/>
                    </a:lnTo>
                    <a:lnTo>
                      <a:pt x="26" y="368"/>
                    </a:lnTo>
                    <a:lnTo>
                      <a:pt x="25" y="367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4"/>
                    </a:lnTo>
                    <a:lnTo>
                      <a:pt x="22" y="363"/>
                    </a:lnTo>
                    <a:lnTo>
                      <a:pt x="23" y="363"/>
                    </a:lnTo>
                    <a:lnTo>
                      <a:pt x="23" y="362"/>
                    </a:lnTo>
                    <a:lnTo>
                      <a:pt x="23" y="360"/>
                    </a:lnTo>
                    <a:lnTo>
                      <a:pt x="23" y="359"/>
                    </a:lnTo>
                    <a:lnTo>
                      <a:pt x="23" y="358"/>
                    </a:lnTo>
                    <a:lnTo>
                      <a:pt x="23" y="356"/>
                    </a:lnTo>
                    <a:lnTo>
                      <a:pt x="22" y="356"/>
                    </a:lnTo>
                    <a:lnTo>
                      <a:pt x="23" y="356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3" y="353"/>
                    </a:lnTo>
                    <a:lnTo>
                      <a:pt x="22" y="351"/>
                    </a:lnTo>
                    <a:lnTo>
                      <a:pt x="22" y="350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20" y="349"/>
                    </a:lnTo>
                    <a:lnTo>
                      <a:pt x="20" y="347"/>
                    </a:lnTo>
                    <a:lnTo>
                      <a:pt x="20" y="346"/>
                    </a:lnTo>
                    <a:lnTo>
                      <a:pt x="21" y="346"/>
                    </a:lnTo>
                    <a:lnTo>
                      <a:pt x="21" y="345"/>
                    </a:lnTo>
                    <a:lnTo>
                      <a:pt x="21" y="343"/>
                    </a:lnTo>
                    <a:lnTo>
                      <a:pt x="21" y="342"/>
                    </a:lnTo>
                    <a:lnTo>
                      <a:pt x="22" y="342"/>
                    </a:lnTo>
                    <a:lnTo>
                      <a:pt x="23" y="342"/>
                    </a:lnTo>
                    <a:lnTo>
                      <a:pt x="25" y="342"/>
                    </a:lnTo>
                    <a:lnTo>
                      <a:pt x="26" y="342"/>
                    </a:lnTo>
                    <a:lnTo>
                      <a:pt x="27" y="342"/>
                    </a:lnTo>
                    <a:lnTo>
                      <a:pt x="29" y="342"/>
                    </a:lnTo>
                    <a:lnTo>
                      <a:pt x="30" y="342"/>
                    </a:lnTo>
                    <a:lnTo>
                      <a:pt x="31" y="342"/>
                    </a:lnTo>
                    <a:lnTo>
                      <a:pt x="33" y="342"/>
                    </a:lnTo>
                    <a:lnTo>
                      <a:pt x="33" y="343"/>
                    </a:lnTo>
                    <a:lnTo>
                      <a:pt x="34" y="342"/>
                    </a:lnTo>
                    <a:lnTo>
                      <a:pt x="35" y="342"/>
                    </a:lnTo>
                    <a:lnTo>
                      <a:pt x="37" y="342"/>
                    </a:lnTo>
                    <a:lnTo>
                      <a:pt x="39" y="342"/>
                    </a:lnTo>
                    <a:lnTo>
                      <a:pt x="40" y="342"/>
                    </a:lnTo>
                    <a:lnTo>
                      <a:pt x="42" y="341"/>
                    </a:lnTo>
                    <a:lnTo>
                      <a:pt x="43" y="339"/>
                    </a:lnTo>
                    <a:lnTo>
                      <a:pt x="46" y="338"/>
                    </a:lnTo>
                    <a:lnTo>
                      <a:pt x="48" y="337"/>
                    </a:lnTo>
                    <a:lnTo>
                      <a:pt x="51" y="336"/>
                    </a:lnTo>
                    <a:lnTo>
                      <a:pt x="52" y="334"/>
                    </a:lnTo>
                    <a:lnTo>
                      <a:pt x="54" y="334"/>
                    </a:lnTo>
                    <a:lnTo>
                      <a:pt x="55" y="334"/>
                    </a:lnTo>
                    <a:lnTo>
                      <a:pt x="56" y="334"/>
                    </a:lnTo>
                    <a:lnTo>
                      <a:pt x="56" y="333"/>
                    </a:lnTo>
                    <a:lnTo>
                      <a:pt x="58" y="333"/>
                    </a:lnTo>
                    <a:lnTo>
                      <a:pt x="59" y="333"/>
                    </a:lnTo>
                    <a:lnTo>
                      <a:pt x="60" y="333"/>
                    </a:lnTo>
                    <a:lnTo>
                      <a:pt x="61" y="333"/>
                    </a:lnTo>
                    <a:lnTo>
                      <a:pt x="61" y="334"/>
                    </a:lnTo>
                    <a:lnTo>
                      <a:pt x="63" y="334"/>
                    </a:lnTo>
                    <a:lnTo>
                      <a:pt x="64" y="336"/>
                    </a:lnTo>
                    <a:lnTo>
                      <a:pt x="65" y="336"/>
                    </a:lnTo>
                    <a:lnTo>
                      <a:pt x="67" y="336"/>
                    </a:lnTo>
                    <a:lnTo>
                      <a:pt x="68" y="334"/>
                    </a:lnTo>
                    <a:lnTo>
                      <a:pt x="69" y="334"/>
                    </a:lnTo>
                    <a:lnTo>
                      <a:pt x="71" y="333"/>
                    </a:lnTo>
                    <a:lnTo>
                      <a:pt x="72" y="332"/>
                    </a:lnTo>
                    <a:lnTo>
                      <a:pt x="73" y="332"/>
                    </a:lnTo>
                    <a:lnTo>
                      <a:pt x="75" y="333"/>
                    </a:lnTo>
                    <a:lnTo>
                      <a:pt x="76" y="332"/>
                    </a:lnTo>
                    <a:lnTo>
                      <a:pt x="77" y="330"/>
                    </a:lnTo>
                    <a:lnTo>
                      <a:pt x="78" y="329"/>
                    </a:lnTo>
                    <a:lnTo>
                      <a:pt x="80" y="328"/>
                    </a:lnTo>
                    <a:lnTo>
                      <a:pt x="80" y="326"/>
                    </a:lnTo>
                    <a:lnTo>
                      <a:pt x="81" y="325"/>
                    </a:lnTo>
                    <a:lnTo>
                      <a:pt x="81" y="324"/>
                    </a:lnTo>
                    <a:lnTo>
                      <a:pt x="78" y="313"/>
                    </a:lnTo>
                    <a:lnTo>
                      <a:pt x="78" y="312"/>
                    </a:lnTo>
                    <a:lnTo>
                      <a:pt x="77" y="308"/>
                    </a:lnTo>
                    <a:lnTo>
                      <a:pt x="76" y="307"/>
                    </a:lnTo>
                    <a:lnTo>
                      <a:pt x="75" y="305"/>
                    </a:lnTo>
                    <a:lnTo>
                      <a:pt x="73" y="304"/>
                    </a:lnTo>
                    <a:lnTo>
                      <a:pt x="71" y="300"/>
                    </a:lnTo>
                    <a:lnTo>
                      <a:pt x="69" y="300"/>
                    </a:lnTo>
                    <a:lnTo>
                      <a:pt x="68" y="298"/>
                    </a:lnTo>
                    <a:lnTo>
                      <a:pt x="65" y="294"/>
                    </a:lnTo>
                    <a:lnTo>
                      <a:pt x="63" y="291"/>
                    </a:lnTo>
                    <a:lnTo>
                      <a:pt x="61" y="291"/>
                    </a:lnTo>
                    <a:lnTo>
                      <a:pt x="60" y="288"/>
                    </a:lnTo>
                    <a:lnTo>
                      <a:pt x="59" y="286"/>
                    </a:lnTo>
                    <a:lnTo>
                      <a:pt x="56" y="284"/>
                    </a:lnTo>
                    <a:lnTo>
                      <a:pt x="56" y="283"/>
                    </a:lnTo>
                    <a:lnTo>
                      <a:pt x="55" y="282"/>
                    </a:lnTo>
                    <a:lnTo>
                      <a:pt x="55" y="281"/>
                    </a:lnTo>
                    <a:lnTo>
                      <a:pt x="54" y="281"/>
                    </a:lnTo>
                    <a:lnTo>
                      <a:pt x="54" y="279"/>
                    </a:lnTo>
                    <a:lnTo>
                      <a:pt x="52" y="278"/>
                    </a:lnTo>
                    <a:lnTo>
                      <a:pt x="51" y="278"/>
                    </a:lnTo>
                    <a:lnTo>
                      <a:pt x="50" y="278"/>
                    </a:lnTo>
                    <a:lnTo>
                      <a:pt x="48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6" y="279"/>
                    </a:lnTo>
                    <a:lnTo>
                      <a:pt x="44" y="279"/>
                    </a:lnTo>
                    <a:lnTo>
                      <a:pt x="43" y="281"/>
                    </a:lnTo>
                    <a:lnTo>
                      <a:pt x="42" y="281"/>
                    </a:lnTo>
                    <a:lnTo>
                      <a:pt x="42" y="282"/>
                    </a:lnTo>
                    <a:lnTo>
                      <a:pt x="40" y="282"/>
                    </a:lnTo>
                    <a:lnTo>
                      <a:pt x="39" y="282"/>
                    </a:lnTo>
                    <a:lnTo>
                      <a:pt x="38" y="281"/>
                    </a:lnTo>
                    <a:lnTo>
                      <a:pt x="37" y="281"/>
                    </a:lnTo>
                    <a:lnTo>
                      <a:pt x="37" y="282"/>
                    </a:lnTo>
                    <a:lnTo>
                      <a:pt x="37" y="281"/>
                    </a:lnTo>
                    <a:lnTo>
                      <a:pt x="35" y="281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33" y="277"/>
                    </a:lnTo>
                    <a:lnTo>
                      <a:pt x="33" y="275"/>
                    </a:lnTo>
                    <a:lnTo>
                      <a:pt x="34" y="275"/>
                    </a:lnTo>
                    <a:lnTo>
                      <a:pt x="34" y="274"/>
                    </a:lnTo>
                    <a:lnTo>
                      <a:pt x="35" y="273"/>
                    </a:lnTo>
                    <a:lnTo>
                      <a:pt x="35" y="271"/>
                    </a:lnTo>
                    <a:lnTo>
                      <a:pt x="37" y="271"/>
                    </a:lnTo>
                    <a:lnTo>
                      <a:pt x="37" y="270"/>
                    </a:lnTo>
                    <a:lnTo>
                      <a:pt x="37" y="269"/>
                    </a:lnTo>
                    <a:lnTo>
                      <a:pt x="38" y="269"/>
                    </a:lnTo>
                    <a:lnTo>
                      <a:pt x="39" y="267"/>
                    </a:lnTo>
                    <a:lnTo>
                      <a:pt x="39" y="266"/>
                    </a:lnTo>
                    <a:lnTo>
                      <a:pt x="38" y="266"/>
                    </a:lnTo>
                    <a:lnTo>
                      <a:pt x="39" y="266"/>
                    </a:lnTo>
                    <a:lnTo>
                      <a:pt x="39" y="265"/>
                    </a:lnTo>
                    <a:lnTo>
                      <a:pt x="39" y="264"/>
                    </a:lnTo>
                    <a:lnTo>
                      <a:pt x="38" y="262"/>
                    </a:lnTo>
                    <a:lnTo>
                      <a:pt x="39" y="262"/>
                    </a:lnTo>
                    <a:lnTo>
                      <a:pt x="39" y="261"/>
                    </a:lnTo>
                    <a:lnTo>
                      <a:pt x="38" y="261"/>
                    </a:lnTo>
                    <a:lnTo>
                      <a:pt x="39" y="260"/>
                    </a:lnTo>
                    <a:lnTo>
                      <a:pt x="39" y="258"/>
                    </a:lnTo>
                    <a:lnTo>
                      <a:pt x="38" y="258"/>
                    </a:lnTo>
                    <a:lnTo>
                      <a:pt x="38" y="257"/>
                    </a:lnTo>
                    <a:lnTo>
                      <a:pt x="37" y="257"/>
                    </a:lnTo>
                    <a:lnTo>
                      <a:pt x="35" y="257"/>
                    </a:lnTo>
                    <a:lnTo>
                      <a:pt x="35" y="256"/>
                    </a:lnTo>
                    <a:lnTo>
                      <a:pt x="34" y="256"/>
                    </a:lnTo>
                    <a:lnTo>
                      <a:pt x="34" y="254"/>
                    </a:lnTo>
                    <a:lnTo>
                      <a:pt x="31" y="253"/>
                    </a:lnTo>
                    <a:lnTo>
                      <a:pt x="31" y="252"/>
                    </a:lnTo>
                    <a:lnTo>
                      <a:pt x="30" y="250"/>
                    </a:lnTo>
                    <a:lnTo>
                      <a:pt x="27" y="248"/>
                    </a:lnTo>
                    <a:lnTo>
                      <a:pt x="29" y="248"/>
                    </a:lnTo>
                    <a:lnTo>
                      <a:pt x="29" y="247"/>
                    </a:lnTo>
                    <a:lnTo>
                      <a:pt x="29" y="245"/>
                    </a:lnTo>
                    <a:lnTo>
                      <a:pt x="29" y="244"/>
                    </a:lnTo>
                    <a:lnTo>
                      <a:pt x="27" y="244"/>
                    </a:lnTo>
                    <a:lnTo>
                      <a:pt x="27" y="243"/>
                    </a:lnTo>
                    <a:lnTo>
                      <a:pt x="27" y="241"/>
                    </a:lnTo>
                    <a:lnTo>
                      <a:pt x="27" y="240"/>
                    </a:lnTo>
                    <a:lnTo>
                      <a:pt x="27" y="239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6" y="236"/>
                    </a:lnTo>
                    <a:lnTo>
                      <a:pt x="25" y="236"/>
                    </a:lnTo>
                    <a:lnTo>
                      <a:pt x="25" y="235"/>
                    </a:lnTo>
                    <a:lnTo>
                      <a:pt x="23" y="235"/>
                    </a:lnTo>
                    <a:lnTo>
                      <a:pt x="23" y="233"/>
                    </a:lnTo>
                    <a:lnTo>
                      <a:pt x="22" y="233"/>
                    </a:lnTo>
                    <a:lnTo>
                      <a:pt x="21" y="233"/>
                    </a:lnTo>
                    <a:lnTo>
                      <a:pt x="21" y="232"/>
                    </a:lnTo>
                    <a:lnTo>
                      <a:pt x="20" y="232"/>
                    </a:lnTo>
                    <a:lnTo>
                      <a:pt x="20" y="231"/>
                    </a:lnTo>
                    <a:lnTo>
                      <a:pt x="20" y="230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7" y="227"/>
                    </a:lnTo>
                    <a:lnTo>
                      <a:pt x="17" y="226"/>
                    </a:lnTo>
                    <a:lnTo>
                      <a:pt x="17" y="224"/>
                    </a:lnTo>
                    <a:lnTo>
                      <a:pt x="16" y="224"/>
                    </a:lnTo>
                    <a:lnTo>
                      <a:pt x="14" y="224"/>
                    </a:lnTo>
                    <a:lnTo>
                      <a:pt x="14" y="223"/>
                    </a:lnTo>
                    <a:lnTo>
                      <a:pt x="14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0" y="219"/>
                    </a:lnTo>
                    <a:lnTo>
                      <a:pt x="9" y="220"/>
                    </a:lnTo>
                    <a:lnTo>
                      <a:pt x="8" y="220"/>
                    </a:lnTo>
                    <a:lnTo>
                      <a:pt x="8" y="219"/>
                    </a:lnTo>
                    <a:lnTo>
                      <a:pt x="6" y="219"/>
                    </a:lnTo>
                    <a:lnTo>
                      <a:pt x="6" y="218"/>
                    </a:lnTo>
                    <a:lnTo>
                      <a:pt x="6" y="216"/>
                    </a:lnTo>
                    <a:lnTo>
                      <a:pt x="6" y="215"/>
                    </a:lnTo>
                    <a:lnTo>
                      <a:pt x="6" y="214"/>
                    </a:lnTo>
                    <a:lnTo>
                      <a:pt x="6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10" y="212"/>
                    </a:lnTo>
                    <a:lnTo>
                      <a:pt x="12" y="212"/>
                    </a:lnTo>
                    <a:lnTo>
                      <a:pt x="13" y="212"/>
                    </a:lnTo>
                    <a:lnTo>
                      <a:pt x="14" y="212"/>
                    </a:lnTo>
                    <a:lnTo>
                      <a:pt x="16" y="212"/>
                    </a:lnTo>
                    <a:lnTo>
                      <a:pt x="16" y="214"/>
                    </a:lnTo>
                    <a:lnTo>
                      <a:pt x="17" y="214"/>
                    </a:lnTo>
                    <a:lnTo>
                      <a:pt x="18" y="214"/>
                    </a:lnTo>
                    <a:lnTo>
                      <a:pt x="20" y="214"/>
                    </a:lnTo>
                    <a:lnTo>
                      <a:pt x="21" y="214"/>
                    </a:lnTo>
                    <a:lnTo>
                      <a:pt x="22" y="214"/>
                    </a:lnTo>
                    <a:lnTo>
                      <a:pt x="22" y="215"/>
                    </a:lnTo>
                    <a:lnTo>
                      <a:pt x="23" y="215"/>
                    </a:lnTo>
                    <a:lnTo>
                      <a:pt x="23" y="216"/>
                    </a:lnTo>
                    <a:lnTo>
                      <a:pt x="25" y="216"/>
                    </a:lnTo>
                    <a:lnTo>
                      <a:pt x="26" y="216"/>
                    </a:lnTo>
                    <a:lnTo>
                      <a:pt x="27" y="215"/>
                    </a:lnTo>
                    <a:lnTo>
                      <a:pt x="29" y="215"/>
                    </a:lnTo>
                    <a:lnTo>
                      <a:pt x="30" y="215"/>
                    </a:lnTo>
                    <a:lnTo>
                      <a:pt x="31" y="215"/>
                    </a:lnTo>
                    <a:lnTo>
                      <a:pt x="33" y="215"/>
                    </a:lnTo>
                    <a:lnTo>
                      <a:pt x="34" y="215"/>
                    </a:lnTo>
                    <a:lnTo>
                      <a:pt x="35" y="215"/>
                    </a:lnTo>
                    <a:lnTo>
                      <a:pt x="35" y="214"/>
                    </a:lnTo>
                    <a:lnTo>
                      <a:pt x="37" y="214"/>
                    </a:lnTo>
                    <a:lnTo>
                      <a:pt x="38" y="212"/>
                    </a:lnTo>
                    <a:lnTo>
                      <a:pt x="39" y="212"/>
                    </a:lnTo>
                    <a:lnTo>
                      <a:pt x="40" y="212"/>
                    </a:lnTo>
                    <a:lnTo>
                      <a:pt x="42" y="212"/>
                    </a:lnTo>
                    <a:lnTo>
                      <a:pt x="43" y="212"/>
                    </a:lnTo>
                    <a:lnTo>
                      <a:pt x="44" y="212"/>
                    </a:lnTo>
                    <a:lnTo>
                      <a:pt x="46" y="212"/>
                    </a:lnTo>
                    <a:lnTo>
                      <a:pt x="50" y="211"/>
                    </a:lnTo>
                    <a:lnTo>
                      <a:pt x="51" y="211"/>
                    </a:lnTo>
                    <a:lnTo>
                      <a:pt x="55" y="210"/>
                    </a:lnTo>
                    <a:lnTo>
                      <a:pt x="59" y="209"/>
                    </a:lnTo>
                    <a:lnTo>
                      <a:pt x="60" y="209"/>
                    </a:lnTo>
                    <a:lnTo>
                      <a:pt x="61" y="209"/>
                    </a:lnTo>
                    <a:lnTo>
                      <a:pt x="61" y="207"/>
                    </a:lnTo>
                    <a:lnTo>
                      <a:pt x="64" y="205"/>
                    </a:lnTo>
                    <a:lnTo>
                      <a:pt x="65" y="205"/>
                    </a:lnTo>
                    <a:lnTo>
                      <a:pt x="67" y="203"/>
                    </a:lnTo>
                    <a:lnTo>
                      <a:pt x="68" y="201"/>
                    </a:lnTo>
                    <a:lnTo>
                      <a:pt x="69" y="201"/>
                    </a:lnTo>
                    <a:lnTo>
                      <a:pt x="71" y="197"/>
                    </a:lnTo>
                    <a:lnTo>
                      <a:pt x="71" y="195"/>
                    </a:lnTo>
                    <a:lnTo>
                      <a:pt x="71" y="194"/>
                    </a:lnTo>
                    <a:lnTo>
                      <a:pt x="72" y="194"/>
                    </a:lnTo>
                    <a:lnTo>
                      <a:pt x="72" y="193"/>
                    </a:lnTo>
                    <a:lnTo>
                      <a:pt x="73" y="193"/>
                    </a:lnTo>
                    <a:lnTo>
                      <a:pt x="73" y="192"/>
                    </a:lnTo>
                    <a:lnTo>
                      <a:pt x="76" y="190"/>
                    </a:lnTo>
                    <a:lnTo>
                      <a:pt x="77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80" y="181"/>
                    </a:lnTo>
                    <a:lnTo>
                      <a:pt x="84" y="176"/>
                    </a:lnTo>
                    <a:lnTo>
                      <a:pt x="85" y="176"/>
                    </a:lnTo>
                    <a:lnTo>
                      <a:pt x="90" y="177"/>
                    </a:lnTo>
                    <a:lnTo>
                      <a:pt x="92" y="177"/>
                    </a:lnTo>
                    <a:lnTo>
                      <a:pt x="93" y="177"/>
                    </a:lnTo>
                    <a:lnTo>
                      <a:pt x="94" y="177"/>
                    </a:lnTo>
                    <a:lnTo>
                      <a:pt x="95" y="177"/>
                    </a:lnTo>
                    <a:lnTo>
                      <a:pt x="97" y="178"/>
                    </a:lnTo>
                    <a:lnTo>
                      <a:pt x="98" y="178"/>
                    </a:lnTo>
                    <a:lnTo>
                      <a:pt x="99" y="178"/>
                    </a:lnTo>
                    <a:lnTo>
                      <a:pt x="101" y="178"/>
                    </a:lnTo>
                    <a:lnTo>
                      <a:pt x="101" y="180"/>
                    </a:lnTo>
                    <a:lnTo>
                      <a:pt x="102" y="180"/>
                    </a:lnTo>
                    <a:lnTo>
                      <a:pt x="103" y="180"/>
                    </a:lnTo>
                    <a:lnTo>
                      <a:pt x="105" y="181"/>
                    </a:lnTo>
                    <a:lnTo>
                      <a:pt x="106" y="181"/>
                    </a:lnTo>
                    <a:lnTo>
                      <a:pt x="106" y="182"/>
                    </a:lnTo>
                    <a:lnTo>
                      <a:pt x="107" y="182"/>
                    </a:lnTo>
                    <a:lnTo>
                      <a:pt x="109" y="182"/>
                    </a:lnTo>
                    <a:lnTo>
                      <a:pt x="109" y="184"/>
                    </a:lnTo>
                    <a:lnTo>
                      <a:pt x="110" y="184"/>
                    </a:lnTo>
                    <a:lnTo>
                      <a:pt x="111" y="184"/>
                    </a:lnTo>
                    <a:lnTo>
                      <a:pt x="111" y="185"/>
                    </a:lnTo>
                    <a:lnTo>
                      <a:pt x="112" y="185"/>
                    </a:lnTo>
                    <a:lnTo>
                      <a:pt x="112" y="186"/>
                    </a:lnTo>
                    <a:lnTo>
                      <a:pt x="114" y="186"/>
                    </a:lnTo>
                    <a:lnTo>
                      <a:pt x="115" y="188"/>
                    </a:lnTo>
                    <a:lnTo>
                      <a:pt x="116" y="189"/>
                    </a:lnTo>
                    <a:lnTo>
                      <a:pt x="118" y="189"/>
                    </a:lnTo>
                    <a:lnTo>
                      <a:pt x="119" y="189"/>
                    </a:lnTo>
                    <a:lnTo>
                      <a:pt x="120" y="189"/>
                    </a:lnTo>
                    <a:lnTo>
                      <a:pt x="122" y="189"/>
                    </a:lnTo>
                    <a:lnTo>
                      <a:pt x="123" y="188"/>
                    </a:lnTo>
                    <a:lnTo>
                      <a:pt x="124" y="188"/>
                    </a:lnTo>
                    <a:lnTo>
                      <a:pt x="126" y="188"/>
                    </a:lnTo>
                    <a:lnTo>
                      <a:pt x="126" y="186"/>
                    </a:lnTo>
                    <a:lnTo>
                      <a:pt x="127" y="186"/>
                    </a:lnTo>
                    <a:lnTo>
                      <a:pt x="127" y="185"/>
                    </a:lnTo>
                    <a:lnTo>
                      <a:pt x="128" y="185"/>
                    </a:lnTo>
                    <a:lnTo>
                      <a:pt x="128" y="184"/>
                    </a:lnTo>
                    <a:lnTo>
                      <a:pt x="130" y="182"/>
                    </a:lnTo>
                    <a:lnTo>
                      <a:pt x="131" y="181"/>
                    </a:lnTo>
                    <a:lnTo>
                      <a:pt x="132" y="180"/>
                    </a:lnTo>
                    <a:lnTo>
                      <a:pt x="133" y="178"/>
                    </a:lnTo>
                    <a:lnTo>
                      <a:pt x="133" y="177"/>
                    </a:lnTo>
                    <a:lnTo>
                      <a:pt x="135" y="177"/>
                    </a:lnTo>
                    <a:lnTo>
                      <a:pt x="135" y="176"/>
                    </a:lnTo>
                    <a:lnTo>
                      <a:pt x="135" y="175"/>
                    </a:lnTo>
                    <a:lnTo>
                      <a:pt x="135" y="173"/>
                    </a:lnTo>
                    <a:lnTo>
                      <a:pt x="135" y="172"/>
                    </a:lnTo>
                    <a:lnTo>
                      <a:pt x="135" y="171"/>
                    </a:lnTo>
                    <a:lnTo>
                      <a:pt x="133" y="169"/>
                    </a:lnTo>
                    <a:lnTo>
                      <a:pt x="133" y="168"/>
                    </a:lnTo>
                    <a:lnTo>
                      <a:pt x="132" y="168"/>
                    </a:lnTo>
                    <a:lnTo>
                      <a:pt x="132" y="167"/>
                    </a:lnTo>
                    <a:lnTo>
                      <a:pt x="131" y="165"/>
                    </a:lnTo>
                    <a:lnTo>
                      <a:pt x="130" y="163"/>
                    </a:lnTo>
                    <a:lnTo>
                      <a:pt x="128" y="161"/>
                    </a:lnTo>
                    <a:lnTo>
                      <a:pt x="128" y="160"/>
                    </a:lnTo>
                    <a:lnTo>
                      <a:pt x="128" y="159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7" y="156"/>
                    </a:lnTo>
                    <a:lnTo>
                      <a:pt x="127" y="155"/>
                    </a:lnTo>
                    <a:lnTo>
                      <a:pt x="126" y="155"/>
                    </a:lnTo>
                    <a:lnTo>
                      <a:pt x="124" y="155"/>
                    </a:lnTo>
                    <a:lnTo>
                      <a:pt x="124" y="154"/>
                    </a:lnTo>
                    <a:lnTo>
                      <a:pt x="123" y="154"/>
                    </a:lnTo>
                    <a:lnTo>
                      <a:pt x="122" y="152"/>
                    </a:lnTo>
                    <a:lnTo>
                      <a:pt x="120" y="151"/>
                    </a:lnTo>
                    <a:lnTo>
                      <a:pt x="119" y="151"/>
                    </a:lnTo>
                    <a:lnTo>
                      <a:pt x="119" y="150"/>
                    </a:lnTo>
                    <a:lnTo>
                      <a:pt x="118" y="150"/>
                    </a:lnTo>
                    <a:lnTo>
                      <a:pt x="115" y="150"/>
                    </a:lnTo>
                    <a:lnTo>
                      <a:pt x="114" y="150"/>
                    </a:lnTo>
                    <a:lnTo>
                      <a:pt x="112" y="150"/>
                    </a:lnTo>
                    <a:lnTo>
                      <a:pt x="111" y="150"/>
                    </a:lnTo>
                    <a:lnTo>
                      <a:pt x="110" y="150"/>
                    </a:lnTo>
                    <a:lnTo>
                      <a:pt x="110" y="151"/>
                    </a:lnTo>
                    <a:lnTo>
                      <a:pt x="109" y="151"/>
                    </a:lnTo>
                    <a:lnTo>
                      <a:pt x="107" y="151"/>
                    </a:lnTo>
                    <a:lnTo>
                      <a:pt x="106" y="152"/>
                    </a:lnTo>
                    <a:lnTo>
                      <a:pt x="105" y="152"/>
                    </a:lnTo>
                    <a:lnTo>
                      <a:pt x="103" y="152"/>
                    </a:lnTo>
                    <a:lnTo>
                      <a:pt x="102" y="152"/>
                    </a:lnTo>
                    <a:lnTo>
                      <a:pt x="101" y="154"/>
                    </a:lnTo>
                    <a:lnTo>
                      <a:pt x="97" y="154"/>
                    </a:lnTo>
                    <a:lnTo>
                      <a:pt x="95" y="152"/>
                    </a:lnTo>
                    <a:lnTo>
                      <a:pt x="94" y="152"/>
                    </a:lnTo>
                    <a:lnTo>
                      <a:pt x="93" y="152"/>
                    </a:lnTo>
                    <a:lnTo>
                      <a:pt x="92" y="151"/>
                    </a:lnTo>
                    <a:lnTo>
                      <a:pt x="90" y="150"/>
                    </a:lnTo>
                    <a:lnTo>
                      <a:pt x="89" y="148"/>
                    </a:lnTo>
                    <a:lnTo>
                      <a:pt x="88" y="147"/>
                    </a:lnTo>
                    <a:lnTo>
                      <a:pt x="88" y="146"/>
                    </a:lnTo>
                    <a:lnTo>
                      <a:pt x="86" y="144"/>
                    </a:lnTo>
                    <a:lnTo>
                      <a:pt x="85" y="142"/>
                    </a:lnTo>
                    <a:lnTo>
                      <a:pt x="85" y="140"/>
                    </a:lnTo>
                    <a:lnTo>
                      <a:pt x="85" y="139"/>
                    </a:lnTo>
                    <a:lnTo>
                      <a:pt x="84" y="139"/>
                    </a:lnTo>
                    <a:lnTo>
                      <a:pt x="84" y="138"/>
                    </a:lnTo>
                    <a:lnTo>
                      <a:pt x="82" y="137"/>
                    </a:lnTo>
                    <a:lnTo>
                      <a:pt x="81" y="134"/>
                    </a:lnTo>
                    <a:lnTo>
                      <a:pt x="81" y="133"/>
                    </a:lnTo>
                    <a:lnTo>
                      <a:pt x="80" y="131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78" y="122"/>
                    </a:lnTo>
                    <a:lnTo>
                      <a:pt x="78" y="118"/>
                    </a:lnTo>
                    <a:lnTo>
                      <a:pt x="78" y="117"/>
                    </a:lnTo>
                    <a:lnTo>
                      <a:pt x="78" y="116"/>
                    </a:lnTo>
                    <a:lnTo>
                      <a:pt x="80" y="114"/>
                    </a:lnTo>
                    <a:lnTo>
                      <a:pt x="80" y="113"/>
                    </a:lnTo>
                    <a:lnTo>
                      <a:pt x="81" y="113"/>
                    </a:lnTo>
                    <a:lnTo>
                      <a:pt x="81" y="112"/>
                    </a:lnTo>
                    <a:lnTo>
                      <a:pt x="82" y="112"/>
                    </a:lnTo>
                    <a:lnTo>
                      <a:pt x="85" y="110"/>
                    </a:lnTo>
                    <a:lnTo>
                      <a:pt x="86" y="106"/>
                    </a:lnTo>
                    <a:lnTo>
                      <a:pt x="86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8" y="101"/>
                    </a:lnTo>
                    <a:lnTo>
                      <a:pt x="88" y="100"/>
                    </a:lnTo>
                    <a:lnTo>
                      <a:pt x="88" y="99"/>
                    </a:lnTo>
                    <a:lnTo>
                      <a:pt x="86" y="99"/>
                    </a:lnTo>
                    <a:lnTo>
                      <a:pt x="86" y="95"/>
                    </a:lnTo>
                    <a:lnTo>
                      <a:pt x="85" y="91"/>
                    </a:lnTo>
                    <a:lnTo>
                      <a:pt x="85" y="89"/>
                    </a:lnTo>
                    <a:lnTo>
                      <a:pt x="84" y="88"/>
                    </a:lnTo>
                    <a:lnTo>
                      <a:pt x="84" y="87"/>
                    </a:lnTo>
                    <a:lnTo>
                      <a:pt x="84" y="86"/>
                    </a:lnTo>
                    <a:lnTo>
                      <a:pt x="84" y="84"/>
                    </a:lnTo>
                    <a:lnTo>
                      <a:pt x="84" y="82"/>
                    </a:lnTo>
                    <a:lnTo>
                      <a:pt x="82" y="80"/>
                    </a:lnTo>
                    <a:lnTo>
                      <a:pt x="84" y="79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5" y="71"/>
                    </a:lnTo>
                    <a:lnTo>
                      <a:pt x="85" y="70"/>
                    </a:lnTo>
                    <a:lnTo>
                      <a:pt x="85" y="69"/>
                    </a:lnTo>
                    <a:lnTo>
                      <a:pt x="85" y="67"/>
                    </a:lnTo>
                    <a:lnTo>
                      <a:pt x="85" y="66"/>
                    </a:lnTo>
                    <a:lnTo>
                      <a:pt x="86" y="65"/>
                    </a:lnTo>
                    <a:lnTo>
                      <a:pt x="86" y="63"/>
                    </a:lnTo>
                    <a:lnTo>
                      <a:pt x="86" y="62"/>
                    </a:lnTo>
                    <a:lnTo>
                      <a:pt x="88" y="61"/>
                    </a:lnTo>
                    <a:lnTo>
                      <a:pt x="88" y="59"/>
                    </a:lnTo>
                    <a:lnTo>
                      <a:pt x="88" y="58"/>
                    </a:lnTo>
                    <a:lnTo>
                      <a:pt x="89" y="58"/>
                    </a:lnTo>
                    <a:lnTo>
                      <a:pt x="89" y="57"/>
                    </a:lnTo>
                    <a:lnTo>
                      <a:pt x="89" y="55"/>
                    </a:lnTo>
                    <a:lnTo>
                      <a:pt x="89" y="54"/>
                    </a:lnTo>
                    <a:lnTo>
                      <a:pt x="90" y="54"/>
                    </a:lnTo>
                    <a:lnTo>
                      <a:pt x="90" y="53"/>
                    </a:lnTo>
                    <a:lnTo>
                      <a:pt x="92" y="51"/>
                    </a:lnTo>
                    <a:lnTo>
                      <a:pt x="92" y="50"/>
                    </a:lnTo>
                    <a:lnTo>
                      <a:pt x="92" y="49"/>
                    </a:lnTo>
                    <a:lnTo>
                      <a:pt x="92" y="48"/>
                    </a:lnTo>
                    <a:lnTo>
                      <a:pt x="93" y="48"/>
                    </a:lnTo>
                    <a:lnTo>
                      <a:pt x="93" y="46"/>
                    </a:lnTo>
                    <a:lnTo>
                      <a:pt x="94" y="45"/>
                    </a:lnTo>
                    <a:lnTo>
                      <a:pt x="95" y="44"/>
                    </a:lnTo>
                    <a:lnTo>
                      <a:pt x="97" y="42"/>
                    </a:lnTo>
                    <a:lnTo>
                      <a:pt x="98" y="41"/>
                    </a:lnTo>
                    <a:lnTo>
                      <a:pt x="101" y="40"/>
                    </a:lnTo>
                    <a:lnTo>
                      <a:pt x="102" y="40"/>
                    </a:lnTo>
                    <a:lnTo>
                      <a:pt x="103" y="40"/>
                    </a:lnTo>
                    <a:lnTo>
                      <a:pt x="105" y="38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9" y="40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2" y="38"/>
                    </a:lnTo>
                    <a:lnTo>
                      <a:pt x="112" y="40"/>
                    </a:lnTo>
                    <a:lnTo>
                      <a:pt x="114" y="40"/>
                    </a:lnTo>
                    <a:lnTo>
                      <a:pt x="115" y="40"/>
                    </a:lnTo>
                    <a:lnTo>
                      <a:pt x="116" y="41"/>
                    </a:lnTo>
                    <a:lnTo>
                      <a:pt x="118" y="41"/>
                    </a:lnTo>
                    <a:lnTo>
                      <a:pt x="120" y="42"/>
                    </a:lnTo>
                    <a:lnTo>
                      <a:pt x="122" y="44"/>
                    </a:lnTo>
                    <a:lnTo>
                      <a:pt x="123" y="44"/>
                    </a:lnTo>
                    <a:lnTo>
                      <a:pt x="124" y="45"/>
                    </a:lnTo>
                    <a:lnTo>
                      <a:pt x="126" y="45"/>
                    </a:lnTo>
                    <a:lnTo>
                      <a:pt x="127" y="46"/>
                    </a:lnTo>
                    <a:lnTo>
                      <a:pt x="128" y="46"/>
                    </a:lnTo>
                    <a:lnTo>
                      <a:pt x="128" y="48"/>
                    </a:lnTo>
                    <a:lnTo>
                      <a:pt x="130" y="49"/>
                    </a:lnTo>
                    <a:lnTo>
                      <a:pt x="131" y="49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6" y="51"/>
                    </a:lnTo>
                    <a:lnTo>
                      <a:pt x="137" y="51"/>
                    </a:lnTo>
                    <a:lnTo>
                      <a:pt x="140" y="51"/>
                    </a:lnTo>
                    <a:lnTo>
                      <a:pt x="141" y="50"/>
                    </a:lnTo>
                    <a:lnTo>
                      <a:pt x="143" y="50"/>
                    </a:lnTo>
                    <a:lnTo>
                      <a:pt x="144" y="49"/>
                    </a:lnTo>
                    <a:lnTo>
                      <a:pt x="145" y="49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8" y="46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3" y="46"/>
                    </a:lnTo>
                    <a:lnTo>
                      <a:pt x="153" y="45"/>
                    </a:lnTo>
                    <a:lnTo>
                      <a:pt x="154" y="45"/>
                    </a:lnTo>
                    <a:lnTo>
                      <a:pt x="156" y="42"/>
                    </a:lnTo>
                    <a:lnTo>
                      <a:pt x="157" y="41"/>
                    </a:lnTo>
                    <a:lnTo>
                      <a:pt x="157" y="40"/>
                    </a:lnTo>
                    <a:lnTo>
                      <a:pt x="157" y="38"/>
                    </a:lnTo>
                    <a:lnTo>
                      <a:pt x="157" y="37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7" y="33"/>
                    </a:lnTo>
                    <a:lnTo>
                      <a:pt x="158" y="32"/>
                    </a:lnTo>
                    <a:lnTo>
                      <a:pt x="158" y="31"/>
                    </a:lnTo>
                    <a:lnTo>
                      <a:pt x="160" y="31"/>
                    </a:lnTo>
                    <a:lnTo>
                      <a:pt x="161" y="29"/>
                    </a:lnTo>
                    <a:lnTo>
                      <a:pt x="162" y="29"/>
                    </a:lnTo>
                    <a:lnTo>
                      <a:pt x="164" y="29"/>
                    </a:lnTo>
                    <a:lnTo>
                      <a:pt x="164" y="28"/>
                    </a:lnTo>
                    <a:lnTo>
                      <a:pt x="165" y="28"/>
                    </a:lnTo>
                    <a:lnTo>
                      <a:pt x="166" y="27"/>
                    </a:lnTo>
                    <a:lnTo>
                      <a:pt x="166" y="28"/>
                    </a:lnTo>
                    <a:lnTo>
                      <a:pt x="167" y="28"/>
                    </a:lnTo>
                    <a:lnTo>
                      <a:pt x="169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1" y="29"/>
                    </a:lnTo>
                    <a:lnTo>
                      <a:pt x="171" y="31"/>
                    </a:lnTo>
                    <a:lnTo>
                      <a:pt x="173" y="31"/>
                    </a:lnTo>
                    <a:lnTo>
                      <a:pt x="174" y="32"/>
                    </a:lnTo>
                    <a:lnTo>
                      <a:pt x="175" y="32"/>
                    </a:lnTo>
                    <a:lnTo>
                      <a:pt x="177" y="33"/>
                    </a:lnTo>
                    <a:lnTo>
                      <a:pt x="178" y="33"/>
                    </a:lnTo>
                    <a:lnTo>
                      <a:pt x="179" y="33"/>
                    </a:lnTo>
                    <a:lnTo>
                      <a:pt x="181" y="33"/>
                    </a:lnTo>
                    <a:lnTo>
                      <a:pt x="182" y="33"/>
                    </a:lnTo>
                    <a:lnTo>
                      <a:pt x="183" y="33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7" y="33"/>
                    </a:lnTo>
                    <a:lnTo>
                      <a:pt x="190" y="33"/>
                    </a:lnTo>
                    <a:lnTo>
                      <a:pt x="191" y="34"/>
                    </a:lnTo>
                    <a:lnTo>
                      <a:pt x="191" y="33"/>
                    </a:lnTo>
                    <a:lnTo>
                      <a:pt x="192" y="33"/>
                    </a:lnTo>
                    <a:lnTo>
                      <a:pt x="194" y="33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9" y="34"/>
                    </a:lnTo>
                    <a:lnTo>
                      <a:pt x="200" y="34"/>
                    </a:lnTo>
                    <a:lnTo>
                      <a:pt x="202" y="34"/>
                    </a:lnTo>
                    <a:lnTo>
                      <a:pt x="204" y="33"/>
                    </a:lnTo>
                    <a:lnTo>
                      <a:pt x="205" y="33"/>
                    </a:lnTo>
                    <a:lnTo>
                      <a:pt x="207" y="33"/>
                    </a:lnTo>
                    <a:lnTo>
                      <a:pt x="208" y="33"/>
                    </a:lnTo>
                    <a:lnTo>
                      <a:pt x="209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1"/>
                    </a:lnTo>
                    <a:lnTo>
                      <a:pt x="213" y="31"/>
                    </a:lnTo>
                    <a:lnTo>
                      <a:pt x="215" y="31"/>
                    </a:lnTo>
                    <a:lnTo>
                      <a:pt x="215" y="29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7" y="27"/>
                    </a:lnTo>
                    <a:lnTo>
                      <a:pt x="217" y="25"/>
                    </a:lnTo>
                    <a:lnTo>
                      <a:pt x="217" y="24"/>
                    </a:lnTo>
                    <a:lnTo>
                      <a:pt x="217" y="23"/>
                    </a:lnTo>
                    <a:lnTo>
                      <a:pt x="219" y="21"/>
                    </a:lnTo>
                    <a:lnTo>
                      <a:pt x="219" y="20"/>
                    </a:lnTo>
                    <a:lnTo>
                      <a:pt x="219" y="19"/>
                    </a:lnTo>
                    <a:lnTo>
                      <a:pt x="219" y="17"/>
                    </a:lnTo>
                    <a:lnTo>
                      <a:pt x="220" y="16"/>
                    </a:lnTo>
                    <a:lnTo>
                      <a:pt x="220" y="15"/>
                    </a:lnTo>
                    <a:lnTo>
                      <a:pt x="220" y="14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1" y="11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2" y="7"/>
                    </a:lnTo>
                    <a:lnTo>
                      <a:pt x="224" y="7"/>
                    </a:lnTo>
                    <a:lnTo>
                      <a:pt x="224" y="6"/>
                    </a:lnTo>
                    <a:lnTo>
                      <a:pt x="225" y="6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8" y="3"/>
                    </a:lnTo>
                    <a:lnTo>
                      <a:pt x="229" y="3"/>
                    </a:lnTo>
                    <a:lnTo>
                      <a:pt x="230" y="3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1" y="3"/>
                    </a:lnTo>
                    <a:lnTo>
                      <a:pt x="242" y="3"/>
                    </a:lnTo>
                    <a:lnTo>
                      <a:pt x="242" y="2"/>
                    </a:lnTo>
                    <a:lnTo>
                      <a:pt x="243" y="2"/>
                    </a:lnTo>
                    <a:lnTo>
                      <a:pt x="245" y="2"/>
                    </a:lnTo>
                    <a:lnTo>
                      <a:pt x="246" y="2"/>
                    </a:lnTo>
                    <a:lnTo>
                      <a:pt x="246" y="0"/>
                    </a:lnTo>
                    <a:lnTo>
                      <a:pt x="247" y="0"/>
                    </a:lnTo>
                    <a:lnTo>
                      <a:pt x="249" y="0"/>
                    </a:lnTo>
                    <a:lnTo>
                      <a:pt x="250" y="0"/>
                    </a:lnTo>
                    <a:lnTo>
                      <a:pt x="251" y="0"/>
                    </a:lnTo>
                    <a:lnTo>
                      <a:pt x="253" y="0"/>
                    </a:lnTo>
                    <a:lnTo>
                      <a:pt x="254" y="0"/>
                    </a:lnTo>
                    <a:lnTo>
                      <a:pt x="255" y="2"/>
                    </a:lnTo>
                    <a:lnTo>
                      <a:pt x="256" y="2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60" y="2"/>
                    </a:lnTo>
                    <a:lnTo>
                      <a:pt x="262" y="2"/>
                    </a:lnTo>
                    <a:lnTo>
                      <a:pt x="262" y="3"/>
                    </a:lnTo>
                    <a:lnTo>
                      <a:pt x="263" y="3"/>
                    </a:lnTo>
                    <a:lnTo>
                      <a:pt x="264" y="3"/>
                    </a:lnTo>
                    <a:lnTo>
                      <a:pt x="264" y="4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8" y="6"/>
                    </a:lnTo>
                    <a:lnTo>
                      <a:pt x="270" y="6"/>
                    </a:lnTo>
                    <a:lnTo>
                      <a:pt x="271" y="7"/>
                    </a:lnTo>
                    <a:lnTo>
                      <a:pt x="272" y="7"/>
                    </a:lnTo>
                    <a:lnTo>
                      <a:pt x="272" y="8"/>
                    </a:lnTo>
                    <a:lnTo>
                      <a:pt x="274" y="10"/>
                    </a:lnTo>
                    <a:lnTo>
                      <a:pt x="275" y="11"/>
                    </a:lnTo>
                    <a:lnTo>
                      <a:pt x="276" y="11"/>
                    </a:lnTo>
                    <a:lnTo>
                      <a:pt x="277" y="12"/>
                    </a:lnTo>
                    <a:lnTo>
                      <a:pt x="279" y="12"/>
                    </a:lnTo>
                    <a:lnTo>
                      <a:pt x="279" y="14"/>
                    </a:lnTo>
                    <a:lnTo>
                      <a:pt x="280" y="14"/>
                    </a:lnTo>
                    <a:lnTo>
                      <a:pt x="280" y="15"/>
                    </a:lnTo>
                    <a:lnTo>
                      <a:pt x="281" y="15"/>
                    </a:lnTo>
                    <a:lnTo>
                      <a:pt x="281" y="16"/>
                    </a:lnTo>
                    <a:lnTo>
                      <a:pt x="283" y="16"/>
                    </a:lnTo>
                    <a:lnTo>
                      <a:pt x="283" y="17"/>
                    </a:lnTo>
                    <a:lnTo>
                      <a:pt x="284" y="17"/>
                    </a:lnTo>
                    <a:lnTo>
                      <a:pt x="285" y="17"/>
                    </a:lnTo>
                    <a:lnTo>
                      <a:pt x="285" y="19"/>
                    </a:lnTo>
                    <a:lnTo>
                      <a:pt x="287" y="19"/>
                    </a:lnTo>
                    <a:lnTo>
                      <a:pt x="288" y="19"/>
                    </a:lnTo>
                    <a:lnTo>
                      <a:pt x="289" y="19"/>
                    </a:lnTo>
                    <a:lnTo>
                      <a:pt x="291" y="19"/>
                    </a:lnTo>
                    <a:lnTo>
                      <a:pt x="292" y="19"/>
                    </a:lnTo>
                    <a:lnTo>
                      <a:pt x="293" y="19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6" y="23"/>
                    </a:lnTo>
                    <a:lnTo>
                      <a:pt x="297" y="24"/>
                    </a:lnTo>
                    <a:lnTo>
                      <a:pt x="298" y="25"/>
                    </a:lnTo>
                    <a:lnTo>
                      <a:pt x="298" y="27"/>
                    </a:lnTo>
                    <a:lnTo>
                      <a:pt x="300" y="27"/>
                    </a:lnTo>
                    <a:lnTo>
                      <a:pt x="300" y="28"/>
                    </a:lnTo>
                    <a:lnTo>
                      <a:pt x="301" y="29"/>
                    </a:lnTo>
                    <a:lnTo>
                      <a:pt x="302" y="29"/>
                    </a:lnTo>
                    <a:lnTo>
                      <a:pt x="304" y="31"/>
                    </a:lnTo>
                    <a:lnTo>
                      <a:pt x="305" y="31"/>
                    </a:lnTo>
                    <a:lnTo>
                      <a:pt x="305" y="32"/>
                    </a:lnTo>
                    <a:lnTo>
                      <a:pt x="306" y="32"/>
                    </a:lnTo>
                    <a:lnTo>
                      <a:pt x="308" y="32"/>
                    </a:lnTo>
                    <a:lnTo>
                      <a:pt x="309" y="32"/>
                    </a:lnTo>
                    <a:lnTo>
                      <a:pt x="309" y="33"/>
                    </a:lnTo>
                    <a:lnTo>
                      <a:pt x="310" y="33"/>
                    </a:lnTo>
                    <a:lnTo>
                      <a:pt x="311" y="33"/>
                    </a:lnTo>
                    <a:lnTo>
                      <a:pt x="311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5" y="34"/>
                    </a:lnTo>
                    <a:lnTo>
                      <a:pt x="315" y="36"/>
                    </a:lnTo>
                    <a:lnTo>
                      <a:pt x="317" y="36"/>
                    </a:lnTo>
                    <a:lnTo>
                      <a:pt x="318" y="36"/>
                    </a:lnTo>
                    <a:lnTo>
                      <a:pt x="318" y="37"/>
                    </a:lnTo>
                    <a:lnTo>
                      <a:pt x="319" y="37"/>
                    </a:lnTo>
                    <a:lnTo>
                      <a:pt x="321" y="37"/>
                    </a:lnTo>
                    <a:lnTo>
                      <a:pt x="322" y="37"/>
                    </a:lnTo>
                    <a:lnTo>
                      <a:pt x="322" y="36"/>
                    </a:lnTo>
                    <a:lnTo>
                      <a:pt x="323" y="36"/>
                    </a:lnTo>
                    <a:lnTo>
                      <a:pt x="325" y="36"/>
                    </a:lnTo>
                    <a:lnTo>
                      <a:pt x="325" y="34"/>
                    </a:lnTo>
                    <a:lnTo>
                      <a:pt x="326" y="34"/>
                    </a:lnTo>
                    <a:lnTo>
                      <a:pt x="327" y="33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2" y="33"/>
                    </a:lnTo>
                    <a:lnTo>
                      <a:pt x="334" y="33"/>
                    </a:lnTo>
                    <a:lnTo>
                      <a:pt x="336" y="33"/>
                    </a:lnTo>
                    <a:lnTo>
                      <a:pt x="339" y="33"/>
                    </a:lnTo>
                    <a:lnTo>
                      <a:pt x="342" y="33"/>
                    </a:lnTo>
                    <a:lnTo>
                      <a:pt x="340" y="41"/>
                    </a:lnTo>
                    <a:lnTo>
                      <a:pt x="342" y="44"/>
                    </a:lnTo>
                    <a:lnTo>
                      <a:pt x="340" y="46"/>
                    </a:lnTo>
                    <a:lnTo>
                      <a:pt x="340" y="49"/>
                    </a:lnTo>
                    <a:lnTo>
                      <a:pt x="342" y="51"/>
                    </a:lnTo>
                    <a:lnTo>
                      <a:pt x="342" y="54"/>
                    </a:lnTo>
                    <a:lnTo>
                      <a:pt x="342" y="57"/>
                    </a:lnTo>
                    <a:lnTo>
                      <a:pt x="342" y="59"/>
                    </a:lnTo>
                    <a:lnTo>
                      <a:pt x="342" y="63"/>
                    </a:lnTo>
                    <a:lnTo>
                      <a:pt x="343" y="69"/>
                    </a:lnTo>
                    <a:lnTo>
                      <a:pt x="343" y="70"/>
                    </a:lnTo>
                    <a:lnTo>
                      <a:pt x="342" y="74"/>
                    </a:lnTo>
                    <a:lnTo>
                      <a:pt x="339" y="78"/>
                    </a:lnTo>
                    <a:lnTo>
                      <a:pt x="339" y="79"/>
                    </a:lnTo>
                    <a:lnTo>
                      <a:pt x="338" y="80"/>
                    </a:lnTo>
                    <a:lnTo>
                      <a:pt x="336" y="82"/>
                    </a:lnTo>
                    <a:lnTo>
                      <a:pt x="336" y="83"/>
                    </a:lnTo>
                    <a:lnTo>
                      <a:pt x="336" y="82"/>
                    </a:lnTo>
                    <a:lnTo>
                      <a:pt x="335" y="82"/>
                    </a:lnTo>
                    <a:lnTo>
                      <a:pt x="334" y="82"/>
                    </a:lnTo>
                    <a:lnTo>
                      <a:pt x="334" y="83"/>
                    </a:lnTo>
                    <a:lnTo>
                      <a:pt x="334" y="82"/>
                    </a:lnTo>
                    <a:lnTo>
                      <a:pt x="332" y="82"/>
                    </a:lnTo>
                    <a:lnTo>
                      <a:pt x="332" y="83"/>
                    </a:lnTo>
                    <a:lnTo>
                      <a:pt x="332" y="84"/>
                    </a:lnTo>
                    <a:lnTo>
                      <a:pt x="332" y="86"/>
                    </a:lnTo>
                    <a:lnTo>
                      <a:pt x="334" y="86"/>
                    </a:lnTo>
                    <a:lnTo>
                      <a:pt x="335" y="86"/>
                    </a:lnTo>
                    <a:lnTo>
                      <a:pt x="335" y="87"/>
                    </a:lnTo>
                    <a:lnTo>
                      <a:pt x="335" y="88"/>
                    </a:lnTo>
                    <a:lnTo>
                      <a:pt x="335" y="89"/>
                    </a:lnTo>
                    <a:lnTo>
                      <a:pt x="335" y="91"/>
                    </a:lnTo>
                    <a:lnTo>
                      <a:pt x="334" y="91"/>
                    </a:lnTo>
                    <a:lnTo>
                      <a:pt x="334" y="92"/>
                    </a:lnTo>
                    <a:lnTo>
                      <a:pt x="332" y="92"/>
                    </a:lnTo>
                    <a:lnTo>
                      <a:pt x="331" y="92"/>
                    </a:lnTo>
                    <a:lnTo>
                      <a:pt x="331" y="91"/>
                    </a:lnTo>
                    <a:lnTo>
                      <a:pt x="332" y="91"/>
                    </a:lnTo>
                    <a:lnTo>
                      <a:pt x="332" y="89"/>
                    </a:lnTo>
                    <a:lnTo>
                      <a:pt x="331" y="89"/>
                    </a:lnTo>
                    <a:lnTo>
                      <a:pt x="331" y="88"/>
                    </a:lnTo>
                    <a:lnTo>
                      <a:pt x="330" y="88"/>
                    </a:lnTo>
                    <a:lnTo>
                      <a:pt x="330" y="89"/>
                    </a:lnTo>
                    <a:lnTo>
                      <a:pt x="328" y="89"/>
                    </a:lnTo>
                    <a:lnTo>
                      <a:pt x="328" y="91"/>
                    </a:lnTo>
                    <a:lnTo>
                      <a:pt x="327" y="91"/>
                    </a:lnTo>
                    <a:lnTo>
                      <a:pt x="326" y="91"/>
                    </a:lnTo>
                    <a:lnTo>
                      <a:pt x="325" y="91"/>
                    </a:lnTo>
                    <a:lnTo>
                      <a:pt x="325" y="92"/>
                    </a:lnTo>
                    <a:lnTo>
                      <a:pt x="325" y="93"/>
                    </a:lnTo>
                    <a:lnTo>
                      <a:pt x="326" y="93"/>
                    </a:lnTo>
                    <a:lnTo>
                      <a:pt x="326" y="95"/>
                    </a:lnTo>
                    <a:lnTo>
                      <a:pt x="325" y="95"/>
                    </a:lnTo>
                    <a:lnTo>
                      <a:pt x="326" y="95"/>
                    </a:lnTo>
                    <a:lnTo>
                      <a:pt x="326" y="96"/>
                    </a:lnTo>
                    <a:lnTo>
                      <a:pt x="325" y="96"/>
                    </a:lnTo>
                    <a:lnTo>
                      <a:pt x="323" y="96"/>
                    </a:lnTo>
                    <a:lnTo>
                      <a:pt x="323" y="97"/>
                    </a:lnTo>
                    <a:lnTo>
                      <a:pt x="323" y="96"/>
                    </a:lnTo>
                    <a:lnTo>
                      <a:pt x="322" y="96"/>
                    </a:lnTo>
                    <a:lnTo>
                      <a:pt x="321" y="96"/>
                    </a:lnTo>
                    <a:lnTo>
                      <a:pt x="321" y="97"/>
                    </a:lnTo>
                    <a:lnTo>
                      <a:pt x="321" y="96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8" y="97"/>
                    </a:lnTo>
                    <a:lnTo>
                      <a:pt x="317" y="97"/>
                    </a:lnTo>
                    <a:lnTo>
                      <a:pt x="317" y="99"/>
                    </a:lnTo>
                    <a:lnTo>
                      <a:pt x="315" y="99"/>
                    </a:lnTo>
                    <a:lnTo>
                      <a:pt x="315" y="100"/>
                    </a:lnTo>
                    <a:lnTo>
                      <a:pt x="315" y="101"/>
                    </a:lnTo>
                    <a:lnTo>
                      <a:pt x="315" y="103"/>
                    </a:lnTo>
                    <a:lnTo>
                      <a:pt x="314" y="103"/>
                    </a:lnTo>
                    <a:lnTo>
                      <a:pt x="313" y="103"/>
                    </a:lnTo>
                    <a:lnTo>
                      <a:pt x="311" y="103"/>
                    </a:lnTo>
                    <a:lnTo>
                      <a:pt x="311" y="104"/>
                    </a:lnTo>
                    <a:lnTo>
                      <a:pt x="311" y="105"/>
                    </a:lnTo>
                    <a:lnTo>
                      <a:pt x="310" y="105"/>
                    </a:lnTo>
                    <a:lnTo>
                      <a:pt x="310" y="104"/>
                    </a:lnTo>
                    <a:lnTo>
                      <a:pt x="310" y="105"/>
                    </a:lnTo>
                    <a:lnTo>
                      <a:pt x="309" y="105"/>
                    </a:lnTo>
                    <a:lnTo>
                      <a:pt x="308" y="105"/>
                    </a:lnTo>
                    <a:lnTo>
                      <a:pt x="308" y="106"/>
                    </a:lnTo>
                    <a:lnTo>
                      <a:pt x="306" y="106"/>
                    </a:lnTo>
                    <a:lnTo>
                      <a:pt x="306" y="108"/>
                    </a:lnTo>
                    <a:lnTo>
                      <a:pt x="305" y="108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4" y="110"/>
                    </a:lnTo>
                    <a:lnTo>
                      <a:pt x="302" y="110"/>
                    </a:lnTo>
                    <a:lnTo>
                      <a:pt x="302" y="112"/>
                    </a:lnTo>
                    <a:lnTo>
                      <a:pt x="304" y="112"/>
                    </a:lnTo>
                    <a:lnTo>
                      <a:pt x="302" y="112"/>
                    </a:lnTo>
                    <a:lnTo>
                      <a:pt x="302" y="113"/>
                    </a:lnTo>
                    <a:lnTo>
                      <a:pt x="302" y="114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1" y="117"/>
                    </a:lnTo>
                    <a:lnTo>
                      <a:pt x="302" y="117"/>
                    </a:lnTo>
                    <a:lnTo>
                      <a:pt x="301" y="117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2" y="120"/>
                    </a:lnTo>
                    <a:lnTo>
                      <a:pt x="304" y="120"/>
                    </a:lnTo>
                    <a:lnTo>
                      <a:pt x="304" y="121"/>
                    </a:lnTo>
                    <a:lnTo>
                      <a:pt x="305" y="121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2" y="126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4" y="129"/>
                    </a:lnTo>
                    <a:lnTo>
                      <a:pt x="302" y="130"/>
                    </a:lnTo>
                    <a:lnTo>
                      <a:pt x="304" y="130"/>
                    </a:lnTo>
                    <a:lnTo>
                      <a:pt x="304" y="131"/>
                    </a:lnTo>
                    <a:lnTo>
                      <a:pt x="302" y="131"/>
                    </a:lnTo>
                    <a:lnTo>
                      <a:pt x="304" y="131"/>
                    </a:lnTo>
                    <a:lnTo>
                      <a:pt x="304" y="133"/>
                    </a:lnTo>
                    <a:lnTo>
                      <a:pt x="304" y="134"/>
                    </a:lnTo>
                    <a:lnTo>
                      <a:pt x="305" y="134"/>
                    </a:lnTo>
                    <a:lnTo>
                      <a:pt x="304" y="134"/>
                    </a:lnTo>
                    <a:lnTo>
                      <a:pt x="304" y="135"/>
                    </a:lnTo>
                    <a:lnTo>
                      <a:pt x="305" y="135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1" y="139"/>
                    </a:lnTo>
                    <a:lnTo>
                      <a:pt x="301" y="140"/>
                    </a:lnTo>
                    <a:lnTo>
                      <a:pt x="302" y="140"/>
                    </a:lnTo>
                    <a:lnTo>
                      <a:pt x="302" y="142"/>
                    </a:lnTo>
                    <a:lnTo>
                      <a:pt x="302" y="143"/>
                    </a:lnTo>
                    <a:lnTo>
                      <a:pt x="304" y="143"/>
                    </a:lnTo>
                    <a:lnTo>
                      <a:pt x="302" y="143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298" y="151"/>
                    </a:lnTo>
                    <a:lnTo>
                      <a:pt x="297" y="151"/>
                    </a:lnTo>
                    <a:lnTo>
                      <a:pt x="297" y="152"/>
                    </a:lnTo>
                    <a:lnTo>
                      <a:pt x="297" y="154"/>
                    </a:lnTo>
                    <a:lnTo>
                      <a:pt x="297" y="155"/>
                    </a:lnTo>
                    <a:lnTo>
                      <a:pt x="296" y="155"/>
                    </a:lnTo>
                    <a:lnTo>
                      <a:pt x="296" y="156"/>
                    </a:lnTo>
                    <a:lnTo>
                      <a:pt x="296" y="158"/>
                    </a:lnTo>
                    <a:lnTo>
                      <a:pt x="297" y="156"/>
                    </a:lnTo>
                    <a:lnTo>
                      <a:pt x="297" y="158"/>
                    </a:lnTo>
                    <a:lnTo>
                      <a:pt x="297" y="159"/>
                    </a:lnTo>
                    <a:lnTo>
                      <a:pt x="296" y="159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7" y="161"/>
                    </a:lnTo>
                    <a:lnTo>
                      <a:pt x="296" y="161"/>
                    </a:lnTo>
                    <a:lnTo>
                      <a:pt x="296" y="163"/>
                    </a:lnTo>
                    <a:lnTo>
                      <a:pt x="297" y="163"/>
                    </a:lnTo>
                    <a:lnTo>
                      <a:pt x="296" y="163"/>
                    </a:lnTo>
                    <a:lnTo>
                      <a:pt x="296" y="164"/>
                    </a:lnTo>
                    <a:lnTo>
                      <a:pt x="297" y="164"/>
                    </a:lnTo>
                    <a:lnTo>
                      <a:pt x="297" y="165"/>
                    </a:lnTo>
                    <a:lnTo>
                      <a:pt x="297" y="167"/>
                    </a:lnTo>
                    <a:lnTo>
                      <a:pt x="297" y="168"/>
                    </a:lnTo>
                    <a:lnTo>
                      <a:pt x="297" y="169"/>
                    </a:lnTo>
                    <a:lnTo>
                      <a:pt x="300" y="171"/>
                    </a:lnTo>
                    <a:lnTo>
                      <a:pt x="300" y="178"/>
                    </a:lnTo>
                    <a:lnTo>
                      <a:pt x="302" y="180"/>
                    </a:lnTo>
                    <a:lnTo>
                      <a:pt x="302" y="181"/>
                    </a:lnTo>
                    <a:lnTo>
                      <a:pt x="305" y="182"/>
                    </a:lnTo>
                    <a:lnTo>
                      <a:pt x="310" y="189"/>
                    </a:lnTo>
                    <a:lnTo>
                      <a:pt x="311" y="194"/>
                    </a:lnTo>
                    <a:lnTo>
                      <a:pt x="313" y="195"/>
                    </a:lnTo>
                    <a:lnTo>
                      <a:pt x="319" y="207"/>
                    </a:lnTo>
                    <a:lnTo>
                      <a:pt x="323" y="212"/>
                    </a:lnTo>
                    <a:lnTo>
                      <a:pt x="331" y="224"/>
                    </a:lnTo>
                    <a:lnTo>
                      <a:pt x="331" y="226"/>
                    </a:lnTo>
                    <a:lnTo>
                      <a:pt x="331" y="227"/>
                    </a:lnTo>
                    <a:lnTo>
                      <a:pt x="332" y="227"/>
                    </a:lnTo>
                    <a:lnTo>
                      <a:pt x="332" y="228"/>
                    </a:lnTo>
                    <a:lnTo>
                      <a:pt x="334" y="228"/>
                    </a:lnTo>
                    <a:lnTo>
                      <a:pt x="334" y="230"/>
                    </a:lnTo>
                    <a:lnTo>
                      <a:pt x="335" y="230"/>
                    </a:lnTo>
                    <a:lnTo>
                      <a:pt x="335" y="231"/>
                    </a:lnTo>
                    <a:lnTo>
                      <a:pt x="335" y="232"/>
                    </a:lnTo>
                    <a:lnTo>
                      <a:pt x="336" y="232"/>
                    </a:lnTo>
                    <a:lnTo>
                      <a:pt x="336" y="233"/>
                    </a:lnTo>
                    <a:lnTo>
                      <a:pt x="336" y="235"/>
                    </a:lnTo>
                    <a:lnTo>
                      <a:pt x="338" y="235"/>
                    </a:lnTo>
                    <a:lnTo>
                      <a:pt x="338" y="236"/>
                    </a:lnTo>
                    <a:lnTo>
                      <a:pt x="338" y="237"/>
                    </a:lnTo>
                    <a:lnTo>
                      <a:pt x="338" y="239"/>
                    </a:lnTo>
                    <a:lnTo>
                      <a:pt x="336" y="239"/>
                    </a:lnTo>
                    <a:lnTo>
                      <a:pt x="336" y="240"/>
                    </a:lnTo>
                    <a:lnTo>
                      <a:pt x="335" y="240"/>
                    </a:lnTo>
                    <a:lnTo>
                      <a:pt x="335" y="241"/>
                    </a:lnTo>
                    <a:lnTo>
                      <a:pt x="335" y="243"/>
                    </a:lnTo>
                    <a:lnTo>
                      <a:pt x="335" y="244"/>
                    </a:lnTo>
                    <a:lnTo>
                      <a:pt x="335" y="245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49"/>
                    </a:lnTo>
                    <a:lnTo>
                      <a:pt x="335" y="250"/>
                    </a:lnTo>
                    <a:lnTo>
                      <a:pt x="336" y="250"/>
                    </a:lnTo>
                    <a:lnTo>
                      <a:pt x="336" y="252"/>
                    </a:lnTo>
                    <a:lnTo>
                      <a:pt x="336" y="253"/>
                    </a:lnTo>
                    <a:lnTo>
                      <a:pt x="336" y="254"/>
                    </a:lnTo>
                    <a:lnTo>
                      <a:pt x="336" y="256"/>
                    </a:lnTo>
                    <a:lnTo>
                      <a:pt x="336" y="257"/>
                    </a:lnTo>
                    <a:lnTo>
                      <a:pt x="336" y="258"/>
                    </a:lnTo>
                    <a:lnTo>
                      <a:pt x="336" y="260"/>
                    </a:lnTo>
                    <a:lnTo>
                      <a:pt x="336" y="261"/>
                    </a:lnTo>
                    <a:lnTo>
                      <a:pt x="335" y="261"/>
                    </a:lnTo>
                    <a:lnTo>
                      <a:pt x="336" y="262"/>
                    </a:lnTo>
                    <a:lnTo>
                      <a:pt x="336" y="264"/>
                    </a:lnTo>
                    <a:lnTo>
                      <a:pt x="336" y="265"/>
                    </a:lnTo>
                    <a:lnTo>
                      <a:pt x="338" y="265"/>
                    </a:lnTo>
                    <a:lnTo>
                      <a:pt x="338" y="266"/>
                    </a:lnTo>
                    <a:lnTo>
                      <a:pt x="338" y="267"/>
                    </a:lnTo>
                    <a:lnTo>
                      <a:pt x="339" y="267"/>
                    </a:lnTo>
                    <a:lnTo>
                      <a:pt x="339" y="266"/>
                    </a:lnTo>
                    <a:lnTo>
                      <a:pt x="340" y="266"/>
                    </a:lnTo>
                    <a:lnTo>
                      <a:pt x="342" y="267"/>
                    </a:lnTo>
                    <a:lnTo>
                      <a:pt x="342" y="266"/>
                    </a:lnTo>
                    <a:lnTo>
                      <a:pt x="342" y="267"/>
                    </a:lnTo>
                    <a:lnTo>
                      <a:pt x="343" y="267"/>
                    </a:lnTo>
                    <a:lnTo>
                      <a:pt x="344" y="267"/>
                    </a:lnTo>
                    <a:lnTo>
                      <a:pt x="346" y="267"/>
                    </a:lnTo>
                    <a:lnTo>
                      <a:pt x="347" y="267"/>
                    </a:lnTo>
                    <a:lnTo>
                      <a:pt x="348" y="267"/>
                    </a:lnTo>
                    <a:lnTo>
                      <a:pt x="349" y="267"/>
                    </a:lnTo>
                    <a:lnTo>
                      <a:pt x="349" y="269"/>
                    </a:lnTo>
                    <a:lnTo>
                      <a:pt x="351" y="269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3" y="267"/>
                    </a:lnTo>
                    <a:lnTo>
                      <a:pt x="353" y="269"/>
                    </a:lnTo>
                    <a:lnTo>
                      <a:pt x="355" y="269"/>
                    </a:lnTo>
                    <a:lnTo>
                      <a:pt x="355" y="267"/>
                    </a:lnTo>
                    <a:lnTo>
                      <a:pt x="356" y="267"/>
                    </a:lnTo>
                    <a:lnTo>
                      <a:pt x="357" y="267"/>
                    </a:lnTo>
                    <a:lnTo>
                      <a:pt x="359" y="267"/>
                    </a:lnTo>
                    <a:lnTo>
                      <a:pt x="359" y="266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1" y="264"/>
                    </a:lnTo>
                    <a:lnTo>
                      <a:pt x="361" y="262"/>
                    </a:lnTo>
                    <a:lnTo>
                      <a:pt x="363" y="262"/>
                    </a:lnTo>
                    <a:lnTo>
                      <a:pt x="363" y="261"/>
                    </a:lnTo>
                    <a:lnTo>
                      <a:pt x="364" y="261"/>
                    </a:lnTo>
                    <a:lnTo>
                      <a:pt x="364" y="260"/>
                    </a:lnTo>
                    <a:lnTo>
                      <a:pt x="365" y="260"/>
                    </a:lnTo>
                    <a:lnTo>
                      <a:pt x="365" y="261"/>
                    </a:lnTo>
                    <a:lnTo>
                      <a:pt x="365" y="260"/>
                    </a:lnTo>
                    <a:lnTo>
                      <a:pt x="366" y="260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9" y="258"/>
                    </a:lnTo>
                    <a:lnTo>
                      <a:pt x="370" y="258"/>
                    </a:lnTo>
                    <a:lnTo>
                      <a:pt x="370" y="257"/>
                    </a:lnTo>
                    <a:lnTo>
                      <a:pt x="372" y="257"/>
                    </a:lnTo>
                    <a:lnTo>
                      <a:pt x="372" y="258"/>
                    </a:lnTo>
                    <a:lnTo>
                      <a:pt x="372" y="257"/>
                    </a:lnTo>
                    <a:lnTo>
                      <a:pt x="373" y="257"/>
                    </a:lnTo>
                    <a:lnTo>
                      <a:pt x="373" y="256"/>
                    </a:lnTo>
                    <a:lnTo>
                      <a:pt x="374" y="256"/>
                    </a:lnTo>
                    <a:lnTo>
                      <a:pt x="376" y="256"/>
                    </a:lnTo>
                    <a:lnTo>
                      <a:pt x="376" y="257"/>
                    </a:lnTo>
                    <a:lnTo>
                      <a:pt x="377" y="257"/>
                    </a:lnTo>
                    <a:lnTo>
                      <a:pt x="378" y="257"/>
                    </a:lnTo>
                    <a:lnTo>
                      <a:pt x="378" y="258"/>
                    </a:lnTo>
                    <a:lnTo>
                      <a:pt x="380" y="258"/>
                    </a:lnTo>
                    <a:lnTo>
                      <a:pt x="380" y="257"/>
                    </a:lnTo>
                    <a:lnTo>
                      <a:pt x="380" y="258"/>
                    </a:lnTo>
                    <a:lnTo>
                      <a:pt x="381" y="260"/>
                    </a:lnTo>
                    <a:lnTo>
                      <a:pt x="380" y="260"/>
                    </a:lnTo>
                    <a:lnTo>
                      <a:pt x="381" y="260"/>
                    </a:lnTo>
                    <a:lnTo>
                      <a:pt x="381" y="261"/>
                    </a:lnTo>
                    <a:lnTo>
                      <a:pt x="382" y="261"/>
                    </a:lnTo>
                    <a:lnTo>
                      <a:pt x="383" y="261"/>
                    </a:lnTo>
                    <a:lnTo>
                      <a:pt x="385" y="261"/>
                    </a:lnTo>
                    <a:lnTo>
                      <a:pt x="385" y="260"/>
                    </a:lnTo>
                    <a:lnTo>
                      <a:pt x="386" y="260"/>
                    </a:lnTo>
                    <a:lnTo>
                      <a:pt x="386" y="261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58"/>
                    </a:lnTo>
                    <a:lnTo>
                      <a:pt x="385" y="257"/>
                    </a:lnTo>
                    <a:lnTo>
                      <a:pt x="386" y="257"/>
                    </a:lnTo>
                    <a:lnTo>
                      <a:pt x="385" y="257"/>
                    </a:lnTo>
                    <a:lnTo>
                      <a:pt x="385" y="256"/>
                    </a:lnTo>
                    <a:lnTo>
                      <a:pt x="385" y="254"/>
                    </a:lnTo>
                    <a:lnTo>
                      <a:pt x="383" y="254"/>
                    </a:lnTo>
                    <a:lnTo>
                      <a:pt x="383" y="253"/>
                    </a:lnTo>
                    <a:lnTo>
                      <a:pt x="382" y="253"/>
                    </a:lnTo>
                    <a:lnTo>
                      <a:pt x="382" y="252"/>
                    </a:lnTo>
                    <a:lnTo>
                      <a:pt x="381" y="252"/>
                    </a:lnTo>
                    <a:lnTo>
                      <a:pt x="380" y="252"/>
                    </a:lnTo>
                    <a:lnTo>
                      <a:pt x="380" y="250"/>
                    </a:lnTo>
                    <a:lnTo>
                      <a:pt x="380" y="249"/>
                    </a:lnTo>
                    <a:lnTo>
                      <a:pt x="380" y="248"/>
                    </a:lnTo>
                    <a:lnTo>
                      <a:pt x="380" y="247"/>
                    </a:lnTo>
                    <a:lnTo>
                      <a:pt x="378" y="247"/>
                    </a:lnTo>
                    <a:lnTo>
                      <a:pt x="378" y="245"/>
                    </a:lnTo>
                    <a:lnTo>
                      <a:pt x="377" y="245"/>
                    </a:lnTo>
                    <a:lnTo>
                      <a:pt x="377" y="247"/>
                    </a:lnTo>
                    <a:lnTo>
                      <a:pt x="377" y="245"/>
                    </a:lnTo>
                    <a:lnTo>
                      <a:pt x="376" y="245"/>
                    </a:lnTo>
                    <a:lnTo>
                      <a:pt x="374" y="245"/>
                    </a:lnTo>
                    <a:lnTo>
                      <a:pt x="374" y="244"/>
                    </a:lnTo>
                    <a:lnTo>
                      <a:pt x="376" y="244"/>
                    </a:lnTo>
                    <a:lnTo>
                      <a:pt x="374" y="244"/>
                    </a:lnTo>
                    <a:lnTo>
                      <a:pt x="374" y="243"/>
                    </a:lnTo>
                    <a:lnTo>
                      <a:pt x="376" y="243"/>
                    </a:lnTo>
                    <a:lnTo>
                      <a:pt x="376" y="241"/>
                    </a:lnTo>
                    <a:lnTo>
                      <a:pt x="377" y="241"/>
                    </a:lnTo>
                    <a:lnTo>
                      <a:pt x="377" y="240"/>
                    </a:lnTo>
                    <a:lnTo>
                      <a:pt x="377" y="239"/>
                    </a:lnTo>
                    <a:lnTo>
                      <a:pt x="377" y="237"/>
                    </a:lnTo>
                    <a:lnTo>
                      <a:pt x="377" y="236"/>
                    </a:lnTo>
                    <a:lnTo>
                      <a:pt x="377" y="235"/>
                    </a:lnTo>
                    <a:lnTo>
                      <a:pt x="377" y="233"/>
                    </a:lnTo>
                    <a:lnTo>
                      <a:pt x="376" y="233"/>
                    </a:lnTo>
                    <a:lnTo>
                      <a:pt x="376" y="232"/>
                    </a:lnTo>
                    <a:lnTo>
                      <a:pt x="374" y="232"/>
                    </a:lnTo>
                    <a:lnTo>
                      <a:pt x="374" y="231"/>
                    </a:lnTo>
                    <a:lnTo>
                      <a:pt x="374" y="230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69" y="224"/>
                    </a:lnTo>
                    <a:lnTo>
                      <a:pt x="369" y="223"/>
                    </a:lnTo>
                    <a:lnTo>
                      <a:pt x="368" y="223"/>
                    </a:lnTo>
                    <a:lnTo>
                      <a:pt x="368" y="222"/>
                    </a:lnTo>
                    <a:lnTo>
                      <a:pt x="372" y="216"/>
                    </a:lnTo>
                    <a:lnTo>
                      <a:pt x="377" y="210"/>
                    </a:lnTo>
                    <a:lnTo>
                      <a:pt x="377" y="209"/>
                    </a:lnTo>
                    <a:lnTo>
                      <a:pt x="377" y="207"/>
                    </a:lnTo>
                    <a:lnTo>
                      <a:pt x="377" y="206"/>
                    </a:lnTo>
                    <a:lnTo>
                      <a:pt x="377" y="205"/>
                    </a:lnTo>
                    <a:lnTo>
                      <a:pt x="377" y="203"/>
                    </a:lnTo>
                    <a:lnTo>
                      <a:pt x="377" y="202"/>
                    </a:lnTo>
                    <a:lnTo>
                      <a:pt x="377" y="201"/>
                    </a:lnTo>
                    <a:lnTo>
                      <a:pt x="377" y="199"/>
                    </a:lnTo>
                    <a:lnTo>
                      <a:pt x="377" y="198"/>
                    </a:lnTo>
                    <a:lnTo>
                      <a:pt x="377" y="197"/>
                    </a:lnTo>
                    <a:lnTo>
                      <a:pt x="377" y="195"/>
                    </a:lnTo>
                    <a:lnTo>
                      <a:pt x="377" y="194"/>
                    </a:lnTo>
                    <a:lnTo>
                      <a:pt x="377" y="193"/>
                    </a:lnTo>
                    <a:lnTo>
                      <a:pt x="377" y="192"/>
                    </a:lnTo>
                    <a:lnTo>
                      <a:pt x="377" y="190"/>
                    </a:lnTo>
                    <a:lnTo>
                      <a:pt x="378" y="190"/>
                    </a:lnTo>
                    <a:lnTo>
                      <a:pt x="378" y="189"/>
                    </a:lnTo>
                    <a:lnTo>
                      <a:pt x="377" y="189"/>
                    </a:lnTo>
                    <a:lnTo>
                      <a:pt x="377" y="188"/>
                    </a:lnTo>
                    <a:lnTo>
                      <a:pt x="377" y="186"/>
                    </a:lnTo>
                    <a:lnTo>
                      <a:pt x="378" y="185"/>
                    </a:lnTo>
                    <a:lnTo>
                      <a:pt x="378" y="182"/>
                    </a:lnTo>
                    <a:lnTo>
                      <a:pt x="380" y="182"/>
                    </a:lnTo>
                    <a:lnTo>
                      <a:pt x="380" y="181"/>
                    </a:lnTo>
                    <a:lnTo>
                      <a:pt x="381" y="181"/>
                    </a:lnTo>
                    <a:lnTo>
                      <a:pt x="381" y="180"/>
                    </a:lnTo>
                    <a:lnTo>
                      <a:pt x="382" y="180"/>
                    </a:lnTo>
                    <a:lnTo>
                      <a:pt x="382" y="178"/>
                    </a:lnTo>
                    <a:lnTo>
                      <a:pt x="383" y="178"/>
                    </a:lnTo>
                    <a:lnTo>
                      <a:pt x="383" y="177"/>
                    </a:lnTo>
                    <a:lnTo>
                      <a:pt x="385" y="177"/>
                    </a:lnTo>
                    <a:lnTo>
                      <a:pt x="386" y="178"/>
                    </a:lnTo>
                    <a:lnTo>
                      <a:pt x="386" y="180"/>
                    </a:lnTo>
                    <a:lnTo>
                      <a:pt x="387" y="180"/>
                    </a:lnTo>
                    <a:lnTo>
                      <a:pt x="387" y="181"/>
                    </a:lnTo>
                    <a:lnTo>
                      <a:pt x="389" y="181"/>
                    </a:lnTo>
                    <a:lnTo>
                      <a:pt x="390" y="181"/>
                    </a:lnTo>
                    <a:lnTo>
                      <a:pt x="390" y="182"/>
                    </a:lnTo>
                    <a:lnTo>
                      <a:pt x="391" y="182"/>
                    </a:lnTo>
                    <a:lnTo>
                      <a:pt x="393" y="182"/>
                    </a:lnTo>
                    <a:lnTo>
                      <a:pt x="394" y="182"/>
                    </a:lnTo>
                    <a:lnTo>
                      <a:pt x="395" y="182"/>
                    </a:lnTo>
                    <a:lnTo>
                      <a:pt x="395" y="184"/>
                    </a:lnTo>
                    <a:lnTo>
                      <a:pt x="395" y="185"/>
                    </a:lnTo>
                    <a:lnTo>
                      <a:pt x="399" y="188"/>
                    </a:lnTo>
                    <a:lnTo>
                      <a:pt x="403" y="186"/>
                    </a:lnTo>
                    <a:lnTo>
                      <a:pt x="403" y="182"/>
                    </a:lnTo>
                    <a:lnTo>
                      <a:pt x="403" y="181"/>
                    </a:lnTo>
                    <a:lnTo>
                      <a:pt x="404" y="181"/>
                    </a:lnTo>
                    <a:lnTo>
                      <a:pt x="404" y="180"/>
                    </a:lnTo>
                    <a:lnTo>
                      <a:pt x="406" y="180"/>
                    </a:lnTo>
                    <a:lnTo>
                      <a:pt x="410" y="181"/>
                    </a:lnTo>
                    <a:lnTo>
                      <a:pt x="411" y="180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5" y="180"/>
                    </a:lnTo>
                    <a:lnTo>
                      <a:pt x="416" y="180"/>
                    </a:lnTo>
                    <a:lnTo>
                      <a:pt x="418" y="180"/>
                    </a:lnTo>
                    <a:lnTo>
                      <a:pt x="419" y="178"/>
                    </a:lnTo>
                    <a:lnTo>
                      <a:pt x="420" y="178"/>
                    </a:lnTo>
                    <a:lnTo>
                      <a:pt x="421" y="178"/>
                    </a:lnTo>
                    <a:lnTo>
                      <a:pt x="423" y="178"/>
                    </a:lnTo>
                    <a:lnTo>
                      <a:pt x="424" y="178"/>
                    </a:lnTo>
                    <a:lnTo>
                      <a:pt x="425" y="178"/>
                    </a:lnTo>
                    <a:lnTo>
                      <a:pt x="427" y="178"/>
                    </a:lnTo>
                    <a:lnTo>
                      <a:pt x="428" y="177"/>
                    </a:lnTo>
                    <a:lnTo>
                      <a:pt x="429" y="177"/>
                    </a:lnTo>
                    <a:lnTo>
                      <a:pt x="431" y="177"/>
                    </a:lnTo>
                    <a:lnTo>
                      <a:pt x="431" y="176"/>
                    </a:lnTo>
                    <a:lnTo>
                      <a:pt x="432" y="176"/>
                    </a:lnTo>
                    <a:lnTo>
                      <a:pt x="433" y="176"/>
                    </a:lnTo>
                    <a:lnTo>
                      <a:pt x="435" y="175"/>
                    </a:lnTo>
                    <a:lnTo>
                      <a:pt x="436" y="175"/>
                    </a:lnTo>
                    <a:lnTo>
                      <a:pt x="436" y="173"/>
                    </a:lnTo>
                    <a:lnTo>
                      <a:pt x="437" y="173"/>
                    </a:lnTo>
                    <a:lnTo>
                      <a:pt x="438" y="173"/>
                    </a:lnTo>
                    <a:lnTo>
                      <a:pt x="438" y="172"/>
                    </a:lnTo>
                    <a:lnTo>
                      <a:pt x="438" y="171"/>
                    </a:lnTo>
                    <a:lnTo>
                      <a:pt x="440" y="165"/>
                    </a:lnTo>
                    <a:lnTo>
                      <a:pt x="441" y="165"/>
                    </a:lnTo>
                    <a:lnTo>
                      <a:pt x="441" y="164"/>
                    </a:lnTo>
                    <a:lnTo>
                      <a:pt x="441" y="163"/>
                    </a:lnTo>
                    <a:lnTo>
                      <a:pt x="441" y="161"/>
                    </a:lnTo>
                    <a:lnTo>
                      <a:pt x="442" y="160"/>
                    </a:lnTo>
                    <a:lnTo>
                      <a:pt x="442" y="159"/>
                    </a:lnTo>
                    <a:lnTo>
                      <a:pt x="442" y="158"/>
                    </a:lnTo>
                    <a:lnTo>
                      <a:pt x="441" y="156"/>
                    </a:lnTo>
                    <a:lnTo>
                      <a:pt x="440" y="156"/>
                    </a:lnTo>
                    <a:lnTo>
                      <a:pt x="440" y="154"/>
                    </a:lnTo>
                    <a:lnTo>
                      <a:pt x="452" y="151"/>
                    </a:lnTo>
                    <a:lnTo>
                      <a:pt x="459" y="150"/>
                    </a:lnTo>
                    <a:lnTo>
                      <a:pt x="467" y="151"/>
                    </a:lnTo>
                    <a:lnTo>
                      <a:pt x="470" y="151"/>
                    </a:lnTo>
                    <a:lnTo>
                      <a:pt x="480" y="151"/>
                    </a:lnTo>
                    <a:lnTo>
                      <a:pt x="491" y="158"/>
                    </a:lnTo>
                    <a:lnTo>
                      <a:pt x="504" y="167"/>
                    </a:lnTo>
                    <a:lnTo>
                      <a:pt x="508" y="169"/>
                    </a:lnTo>
                    <a:lnTo>
                      <a:pt x="516" y="173"/>
                    </a:lnTo>
                    <a:lnTo>
                      <a:pt x="521" y="178"/>
                    </a:lnTo>
                    <a:lnTo>
                      <a:pt x="542" y="195"/>
                    </a:lnTo>
                    <a:lnTo>
                      <a:pt x="548" y="202"/>
                    </a:lnTo>
                    <a:lnTo>
                      <a:pt x="554" y="202"/>
                    </a:lnTo>
                    <a:lnTo>
                      <a:pt x="560" y="203"/>
                    </a:lnTo>
                    <a:lnTo>
                      <a:pt x="563" y="205"/>
                    </a:lnTo>
                    <a:lnTo>
                      <a:pt x="568" y="207"/>
                    </a:lnTo>
                    <a:lnTo>
                      <a:pt x="571" y="209"/>
                    </a:lnTo>
                    <a:lnTo>
                      <a:pt x="581" y="212"/>
                    </a:lnTo>
                    <a:lnTo>
                      <a:pt x="582" y="212"/>
                    </a:lnTo>
                    <a:lnTo>
                      <a:pt x="592" y="214"/>
                    </a:lnTo>
                    <a:lnTo>
                      <a:pt x="603" y="214"/>
                    </a:lnTo>
                    <a:lnTo>
                      <a:pt x="610" y="216"/>
                    </a:lnTo>
                    <a:lnTo>
                      <a:pt x="614" y="216"/>
                    </a:lnTo>
                    <a:lnTo>
                      <a:pt x="623" y="220"/>
                    </a:lnTo>
                    <a:lnTo>
                      <a:pt x="626" y="222"/>
                    </a:lnTo>
                    <a:lnTo>
                      <a:pt x="634" y="226"/>
                    </a:lnTo>
                    <a:lnTo>
                      <a:pt x="649" y="240"/>
                    </a:lnTo>
                    <a:lnTo>
                      <a:pt x="653" y="249"/>
                    </a:lnTo>
                    <a:lnTo>
                      <a:pt x="661" y="256"/>
                    </a:lnTo>
                    <a:lnTo>
                      <a:pt x="675" y="258"/>
                    </a:lnTo>
                    <a:lnTo>
                      <a:pt x="682" y="256"/>
                    </a:lnTo>
                    <a:lnTo>
                      <a:pt x="683" y="256"/>
                    </a:lnTo>
                    <a:lnTo>
                      <a:pt x="685" y="258"/>
                    </a:lnTo>
                    <a:lnTo>
                      <a:pt x="687" y="260"/>
                    </a:lnTo>
                    <a:lnTo>
                      <a:pt x="686" y="265"/>
                    </a:lnTo>
                    <a:lnTo>
                      <a:pt x="677" y="277"/>
                    </a:lnTo>
                    <a:lnTo>
                      <a:pt x="675" y="281"/>
                    </a:lnTo>
                    <a:lnTo>
                      <a:pt x="687" y="281"/>
                    </a:lnTo>
                    <a:lnTo>
                      <a:pt x="688" y="284"/>
                    </a:lnTo>
                    <a:lnTo>
                      <a:pt x="688" y="287"/>
                    </a:lnTo>
                    <a:lnTo>
                      <a:pt x="686" y="288"/>
                    </a:lnTo>
                    <a:lnTo>
                      <a:pt x="686" y="298"/>
                    </a:lnTo>
                    <a:lnTo>
                      <a:pt x="686" y="300"/>
                    </a:lnTo>
                    <a:lnTo>
                      <a:pt x="688" y="326"/>
                    </a:lnTo>
                    <a:lnTo>
                      <a:pt x="690" y="336"/>
                    </a:lnTo>
                    <a:lnTo>
                      <a:pt x="692" y="339"/>
                    </a:lnTo>
                    <a:lnTo>
                      <a:pt x="695" y="345"/>
                    </a:lnTo>
                    <a:lnTo>
                      <a:pt x="698" y="349"/>
                    </a:lnTo>
                    <a:lnTo>
                      <a:pt x="700" y="353"/>
                    </a:lnTo>
                    <a:lnTo>
                      <a:pt x="708" y="354"/>
                    </a:lnTo>
                    <a:lnTo>
                      <a:pt x="715" y="353"/>
                    </a:lnTo>
                    <a:lnTo>
                      <a:pt x="721" y="351"/>
                    </a:lnTo>
                    <a:lnTo>
                      <a:pt x="726" y="350"/>
                    </a:lnTo>
                    <a:lnTo>
                      <a:pt x="730" y="350"/>
                    </a:lnTo>
                    <a:lnTo>
                      <a:pt x="734" y="354"/>
                    </a:lnTo>
                    <a:lnTo>
                      <a:pt x="737" y="355"/>
                    </a:lnTo>
                    <a:lnTo>
                      <a:pt x="736" y="363"/>
                    </a:lnTo>
                    <a:lnTo>
                      <a:pt x="730" y="375"/>
                    </a:lnTo>
                    <a:lnTo>
                      <a:pt x="730" y="383"/>
                    </a:lnTo>
                    <a:lnTo>
                      <a:pt x="729" y="388"/>
                    </a:lnTo>
                    <a:lnTo>
                      <a:pt x="730" y="391"/>
                    </a:lnTo>
                    <a:lnTo>
                      <a:pt x="730" y="394"/>
                    </a:lnTo>
                    <a:lnTo>
                      <a:pt x="733" y="401"/>
                    </a:lnTo>
                    <a:lnTo>
                      <a:pt x="738" y="411"/>
                    </a:lnTo>
                    <a:lnTo>
                      <a:pt x="746" y="421"/>
                    </a:lnTo>
                    <a:lnTo>
                      <a:pt x="750" y="425"/>
                    </a:lnTo>
                    <a:lnTo>
                      <a:pt x="753" y="430"/>
                    </a:lnTo>
                    <a:lnTo>
                      <a:pt x="762" y="444"/>
                    </a:lnTo>
                    <a:lnTo>
                      <a:pt x="764" y="456"/>
                    </a:lnTo>
                    <a:lnTo>
                      <a:pt x="767" y="463"/>
                    </a:lnTo>
                    <a:lnTo>
                      <a:pt x="770" y="464"/>
                    </a:lnTo>
                    <a:lnTo>
                      <a:pt x="774" y="468"/>
                    </a:lnTo>
                    <a:lnTo>
                      <a:pt x="778" y="470"/>
                    </a:lnTo>
                    <a:lnTo>
                      <a:pt x="783" y="472"/>
                    </a:lnTo>
                    <a:lnTo>
                      <a:pt x="787" y="476"/>
                    </a:lnTo>
                    <a:lnTo>
                      <a:pt x="795" y="480"/>
                    </a:lnTo>
                    <a:lnTo>
                      <a:pt x="797" y="480"/>
                    </a:lnTo>
                    <a:lnTo>
                      <a:pt x="804" y="483"/>
                    </a:lnTo>
                    <a:lnTo>
                      <a:pt x="806" y="490"/>
                    </a:lnTo>
                    <a:lnTo>
                      <a:pt x="809" y="503"/>
                    </a:lnTo>
                    <a:lnTo>
                      <a:pt x="805" y="515"/>
                    </a:lnTo>
                    <a:lnTo>
                      <a:pt x="804" y="524"/>
                    </a:lnTo>
                    <a:lnTo>
                      <a:pt x="801" y="535"/>
                    </a:lnTo>
                    <a:lnTo>
                      <a:pt x="798" y="544"/>
                    </a:lnTo>
                    <a:lnTo>
                      <a:pt x="798" y="549"/>
                    </a:lnTo>
                    <a:lnTo>
                      <a:pt x="796" y="549"/>
                    </a:lnTo>
                    <a:lnTo>
                      <a:pt x="793" y="549"/>
                    </a:lnTo>
                    <a:lnTo>
                      <a:pt x="791" y="549"/>
                    </a:lnTo>
                    <a:lnTo>
                      <a:pt x="784" y="548"/>
                    </a:lnTo>
                    <a:lnTo>
                      <a:pt x="781" y="548"/>
                    </a:lnTo>
                    <a:lnTo>
                      <a:pt x="778" y="546"/>
                    </a:lnTo>
                    <a:lnTo>
                      <a:pt x="774" y="548"/>
                    </a:lnTo>
                    <a:lnTo>
                      <a:pt x="768" y="549"/>
                    </a:lnTo>
                    <a:lnTo>
                      <a:pt x="766" y="549"/>
                    </a:lnTo>
                    <a:lnTo>
                      <a:pt x="763" y="548"/>
                    </a:lnTo>
                    <a:lnTo>
                      <a:pt x="758" y="550"/>
                    </a:lnTo>
                    <a:lnTo>
                      <a:pt x="753" y="552"/>
                    </a:lnTo>
                    <a:lnTo>
                      <a:pt x="749" y="548"/>
                    </a:lnTo>
                    <a:lnTo>
                      <a:pt x="747" y="548"/>
                    </a:lnTo>
                    <a:lnTo>
                      <a:pt x="745" y="546"/>
                    </a:lnTo>
                    <a:lnTo>
                      <a:pt x="742" y="548"/>
                    </a:lnTo>
                    <a:lnTo>
                      <a:pt x="740" y="546"/>
                    </a:lnTo>
                    <a:lnTo>
                      <a:pt x="737" y="544"/>
                    </a:lnTo>
                    <a:lnTo>
                      <a:pt x="734" y="545"/>
                    </a:lnTo>
                    <a:lnTo>
                      <a:pt x="730" y="544"/>
                    </a:lnTo>
                    <a:lnTo>
                      <a:pt x="725" y="545"/>
                    </a:lnTo>
                    <a:lnTo>
                      <a:pt x="724" y="544"/>
                    </a:lnTo>
                    <a:lnTo>
                      <a:pt x="721" y="544"/>
                    </a:lnTo>
                    <a:lnTo>
                      <a:pt x="720" y="542"/>
                    </a:lnTo>
                    <a:lnTo>
                      <a:pt x="717" y="542"/>
                    </a:lnTo>
                    <a:lnTo>
                      <a:pt x="715" y="544"/>
                    </a:lnTo>
                    <a:lnTo>
                      <a:pt x="715" y="545"/>
                    </a:lnTo>
                    <a:lnTo>
                      <a:pt x="709" y="548"/>
                    </a:lnTo>
                    <a:lnTo>
                      <a:pt x="707" y="549"/>
                    </a:lnTo>
                    <a:lnTo>
                      <a:pt x="706" y="549"/>
                    </a:lnTo>
                    <a:lnTo>
                      <a:pt x="704" y="548"/>
                    </a:lnTo>
                    <a:lnTo>
                      <a:pt x="702" y="546"/>
                    </a:lnTo>
                    <a:lnTo>
                      <a:pt x="700" y="544"/>
                    </a:lnTo>
                    <a:lnTo>
                      <a:pt x="699" y="544"/>
                    </a:lnTo>
                    <a:lnTo>
                      <a:pt x="695" y="544"/>
                    </a:lnTo>
                    <a:lnTo>
                      <a:pt x="691" y="544"/>
                    </a:lnTo>
                    <a:lnTo>
                      <a:pt x="690" y="544"/>
                    </a:lnTo>
                    <a:lnTo>
                      <a:pt x="688" y="544"/>
                    </a:lnTo>
                    <a:lnTo>
                      <a:pt x="687" y="544"/>
                    </a:lnTo>
                    <a:lnTo>
                      <a:pt x="686" y="542"/>
                    </a:lnTo>
                    <a:lnTo>
                      <a:pt x="685" y="541"/>
                    </a:lnTo>
                    <a:lnTo>
                      <a:pt x="683" y="542"/>
                    </a:lnTo>
                    <a:lnTo>
                      <a:pt x="682" y="544"/>
                    </a:lnTo>
                    <a:lnTo>
                      <a:pt x="681" y="544"/>
                    </a:lnTo>
                    <a:lnTo>
                      <a:pt x="681" y="542"/>
                    </a:lnTo>
                    <a:lnTo>
                      <a:pt x="679" y="542"/>
                    </a:lnTo>
                    <a:lnTo>
                      <a:pt x="679" y="541"/>
                    </a:lnTo>
                    <a:lnTo>
                      <a:pt x="678" y="541"/>
                    </a:lnTo>
                    <a:lnTo>
                      <a:pt x="677" y="541"/>
                    </a:lnTo>
                    <a:lnTo>
                      <a:pt x="675" y="541"/>
                    </a:lnTo>
                    <a:lnTo>
                      <a:pt x="674" y="542"/>
                    </a:lnTo>
                    <a:lnTo>
                      <a:pt x="673" y="542"/>
                    </a:lnTo>
                    <a:lnTo>
                      <a:pt x="673" y="541"/>
                    </a:lnTo>
                    <a:lnTo>
                      <a:pt x="673" y="540"/>
                    </a:lnTo>
                    <a:lnTo>
                      <a:pt x="671" y="541"/>
                    </a:lnTo>
                    <a:lnTo>
                      <a:pt x="670" y="541"/>
                    </a:lnTo>
                    <a:lnTo>
                      <a:pt x="669" y="541"/>
                    </a:lnTo>
                    <a:lnTo>
                      <a:pt x="668" y="540"/>
                    </a:lnTo>
                    <a:lnTo>
                      <a:pt x="666" y="540"/>
                    </a:lnTo>
                    <a:lnTo>
                      <a:pt x="665" y="541"/>
                    </a:lnTo>
                    <a:lnTo>
                      <a:pt x="664" y="541"/>
                    </a:lnTo>
                    <a:lnTo>
                      <a:pt x="661" y="541"/>
                    </a:lnTo>
                    <a:lnTo>
                      <a:pt x="661" y="540"/>
                    </a:lnTo>
                    <a:lnTo>
                      <a:pt x="661" y="538"/>
                    </a:lnTo>
                    <a:lnTo>
                      <a:pt x="661" y="537"/>
                    </a:lnTo>
                    <a:lnTo>
                      <a:pt x="660" y="537"/>
                    </a:lnTo>
                    <a:lnTo>
                      <a:pt x="658" y="538"/>
                    </a:lnTo>
                    <a:lnTo>
                      <a:pt x="657" y="538"/>
                    </a:lnTo>
                    <a:lnTo>
                      <a:pt x="656" y="540"/>
                    </a:lnTo>
                    <a:lnTo>
                      <a:pt x="654" y="541"/>
                    </a:lnTo>
                    <a:lnTo>
                      <a:pt x="653" y="541"/>
                    </a:lnTo>
                    <a:lnTo>
                      <a:pt x="653" y="540"/>
                    </a:lnTo>
                    <a:lnTo>
                      <a:pt x="652" y="538"/>
                    </a:lnTo>
                    <a:lnTo>
                      <a:pt x="652" y="537"/>
                    </a:lnTo>
                    <a:lnTo>
                      <a:pt x="652" y="536"/>
                    </a:lnTo>
                    <a:lnTo>
                      <a:pt x="652" y="535"/>
                    </a:lnTo>
                    <a:lnTo>
                      <a:pt x="652" y="533"/>
                    </a:lnTo>
                    <a:lnTo>
                      <a:pt x="651" y="533"/>
                    </a:lnTo>
                    <a:lnTo>
                      <a:pt x="649" y="533"/>
                    </a:lnTo>
                    <a:lnTo>
                      <a:pt x="648" y="533"/>
                    </a:lnTo>
                    <a:lnTo>
                      <a:pt x="648" y="532"/>
                    </a:lnTo>
                    <a:lnTo>
                      <a:pt x="647" y="532"/>
                    </a:lnTo>
                    <a:lnTo>
                      <a:pt x="648" y="531"/>
                    </a:lnTo>
                    <a:lnTo>
                      <a:pt x="648" y="529"/>
                    </a:lnTo>
                    <a:lnTo>
                      <a:pt x="647" y="529"/>
                    </a:lnTo>
                    <a:lnTo>
                      <a:pt x="647" y="528"/>
                    </a:lnTo>
                    <a:lnTo>
                      <a:pt x="647" y="527"/>
                    </a:lnTo>
                    <a:lnTo>
                      <a:pt x="647" y="525"/>
                    </a:lnTo>
                    <a:lnTo>
                      <a:pt x="645" y="524"/>
                    </a:lnTo>
                    <a:lnTo>
                      <a:pt x="647" y="523"/>
                    </a:lnTo>
                    <a:lnTo>
                      <a:pt x="645" y="521"/>
                    </a:lnTo>
                    <a:lnTo>
                      <a:pt x="645" y="520"/>
                    </a:lnTo>
                    <a:lnTo>
                      <a:pt x="645" y="519"/>
                    </a:lnTo>
                    <a:lnTo>
                      <a:pt x="644" y="519"/>
                    </a:lnTo>
                    <a:lnTo>
                      <a:pt x="644" y="517"/>
                    </a:lnTo>
                    <a:lnTo>
                      <a:pt x="643" y="517"/>
                    </a:lnTo>
                    <a:lnTo>
                      <a:pt x="643" y="519"/>
                    </a:lnTo>
                    <a:lnTo>
                      <a:pt x="643" y="517"/>
                    </a:lnTo>
                    <a:lnTo>
                      <a:pt x="641" y="517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0" y="515"/>
                    </a:lnTo>
                    <a:lnTo>
                      <a:pt x="639" y="515"/>
                    </a:lnTo>
                    <a:lnTo>
                      <a:pt x="637" y="515"/>
                    </a:lnTo>
                    <a:lnTo>
                      <a:pt x="637" y="514"/>
                    </a:lnTo>
                    <a:lnTo>
                      <a:pt x="636" y="514"/>
                    </a:lnTo>
                    <a:lnTo>
                      <a:pt x="636" y="512"/>
                    </a:lnTo>
                    <a:lnTo>
                      <a:pt x="635" y="512"/>
                    </a:lnTo>
                    <a:lnTo>
                      <a:pt x="634" y="512"/>
                    </a:lnTo>
                    <a:lnTo>
                      <a:pt x="634" y="514"/>
                    </a:lnTo>
                    <a:lnTo>
                      <a:pt x="634" y="512"/>
                    </a:lnTo>
                    <a:lnTo>
                      <a:pt x="632" y="514"/>
                    </a:lnTo>
                    <a:lnTo>
                      <a:pt x="632" y="515"/>
                    </a:lnTo>
                    <a:lnTo>
                      <a:pt x="631" y="515"/>
                    </a:lnTo>
                    <a:lnTo>
                      <a:pt x="630" y="515"/>
                    </a:lnTo>
                    <a:lnTo>
                      <a:pt x="630" y="514"/>
                    </a:lnTo>
                    <a:lnTo>
                      <a:pt x="628" y="514"/>
                    </a:lnTo>
                    <a:lnTo>
                      <a:pt x="628" y="512"/>
                    </a:lnTo>
                    <a:lnTo>
                      <a:pt x="627" y="512"/>
                    </a:lnTo>
                    <a:lnTo>
                      <a:pt x="626" y="512"/>
                    </a:lnTo>
                    <a:lnTo>
                      <a:pt x="624" y="512"/>
                    </a:lnTo>
                    <a:lnTo>
                      <a:pt x="624" y="514"/>
                    </a:lnTo>
                    <a:lnTo>
                      <a:pt x="623" y="514"/>
                    </a:lnTo>
                    <a:lnTo>
                      <a:pt x="623" y="512"/>
                    </a:lnTo>
                    <a:lnTo>
                      <a:pt x="622" y="512"/>
                    </a:lnTo>
                    <a:lnTo>
                      <a:pt x="622" y="511"/>
                    </a:lnTo>
                    <a:lnTo>
                      <a:pt x="622" y="510"/>
                    </a:lnTo>
                    <a:lnTo>
                      <a:pt x="620" y="510"/>
                    </a:lnTo>
                    <a:lnTo>
                      <a:pt x="619" y="510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5" y="510"/>
                    </a:lnTo>
                    <a:lnTo>
                      <a:pt x="615" y="508"/>
                    </a:lnTo>
                    <a:lnTo>
                      <a:pt x="614" y="508"/>
                    </a:lnTo>
                    <a:lnTo>
                      <a:pt x="614" y="507"/>
                    </a:lnTo>
                    <a:lnTo>
                      <a:pt x="613" y="507"/>
                    </a:lnTo>
                    <a:lnTo>
                      <a:pt x="613" y="506"/>
                    </a:lnTo>
                    <a:lnTo>
                      <a:pt x="613" y="504"/>
                    </a:lnTo>
                    <a:lnTo>
                      <a:pt x="614" y="504"/>
                    </a:lnTo>
                    <a:lnTo>
                      <a:pt x="613" y="504"/>
                    </a:lnTo>
                    <a:lnTo>
                      <a:pt x="613" y="503"/>
                    </a:lnTo>
                    <a:lnTo>
                      <a:pt x="611" y="503"/>
                    </a:lnTo>
                    <a:lnTo>
                      <a:pt x="610" y="503"/>
                    </a:lnTo>
                    <a:lnTo>
                      <a:pt x="609" y="503"/>
                    </a:lnTo>
                    <a:lnTo>
                      <a:pt x="607" y="503"/>
                    </a:lnTo>
                    <a:lnTo>
                      <a:pt x="606" y="503"/>
                    </a:lnTo>
                    <a:lnTo>
                      <a:pt x="606" y="504"/>
                    </a:lnTo>
                    <a:lnTo>
                      <a:pt x="605" y="504"/>
                    </a:lnTo>
                    <a:lnTo>
                      <a:pt x="605" y="503"/>
                    </a:lnTo>
                    <a:lnTo>
                      <a:pt x="603" y="503"/>
                    </a:lnTo>
                    <a:lnTo>
                      <a:pt x="602" y="503"/>
                    </a:lnTo>
                    <a:lnTo>
                      <a:pt x="601" y="503"/>
                    </a:lnTo>
                    <a:lnTo>
                      <a:pt x="599" y="503"/>
                    </a:lnTo>
                    <a:lnTo>
                      <a:pt x="598" y="503"/>
                    </a:lnTo>
                    <a:lnTo>
                      <a:pt x="597" y="503"/>
                    </a:lnTo>
                    <a:lnTo>
                      <a:pt x="597" y="502"/>
                    </a:lnTo>
                    <a:lnTo>
                      <a:pt x="596" y="502"/>
                    </a:lnTo>
                    <a:lnTo>
                      <a:pt x="596" y="500"/>
                    </a:lnTo>
                    <a:lnTo>
                      <a:pt x="594" y="500"/>
                    </a:lnTo>
                    <a:lnTo>
                      <a:pt x="593" y="500"/>
                    </a:lnTo>
                    <a:lnTo>
                      <a:pt x="592" y="500"/>
                    </a:lnTo>
                    <a:lnTo>
                      <a:pt x="592" y="499"/>
                    </a:lnTo>
                    <a:lnTo>
                      <a:pt x="590" y="499"/>
                    </a:lnTo>
                    <a:lnTo>
                      <a:pt x="590" y="500"/>
                    </a:lnTo>
                    <a:lnTo>
                      <a:pt x="590" y="499"/>
                    </a:lnTo>
                    <a:lnTo>
                      <a:pt x="589" y="499"/>
                    </a:lnTo>
                    <a:lnTo>
                      <a:pt x="589" y="498"/>
                    </a:lnTo>
                    <a:lnTo>
                      <a:pt x="588" y="498"/>
                    </a:lnTo>
                    <a:lnTo>
                      <a:pt x="588" y="499"/>
                    </a:lnTo>
                    <a:lnTo>
                      <a:pt x="586" y="499"/>
                    </a:lnTo>
                    <a:lnTo>
                      <a:pt x="586" y="498"/>
                    </a:lnTo>
                    <a:lnTo>
                      <a:pt x="585" y="498"/>
                    </a:lnTo>
                    <a:lnTo>
                      <a:pt x="584" y="498"/>
                    </a:lnTo>
                    <a:lnTo>
                      <a:pt x="584" y="497"/>
                    </a:lnTo>
                    <a:lnTo>
                      <a:pt x="582" y="497"/>
                    </a:lnTo>
                    <a:lnTo>
                      <a:pt x="581" y="497"/>
                    </a:lnTo>
                    <a:lnTo>
                      <a:pt x="581" y="495"/>
                    </a:lnTo>
                    <a:lnTo>
                      <a:pt x="580" y="495"/>
                    </a:lnTo>
                    <a:lnTo>
                      <a:pt x="580" y="497"/>
                    </a:lnTo>
                    <a:lnTo>
                      <a:pt x="579" y="495"/>
                    </a:lnTo>
                    <a:lnTo>
                      <a:pt x="577" y="495"/>
                    </a:lnTo>
                    <a:lnTo>
                      <a:pt x="577" y="497"/>
                    </a:lnTo>
                    <a:lnTo>
                      <a:pt x="576" y="497"/>
                    </a:lnTo>
                    <a:lnTo>
                      <a:pt x="576" y="495"/>
                    </a:lnTo>
                    <a:lnTo>
                      <a:pt x="575" y="495"/>
                    </a:lnTo>
                    <a:lnTo>
                      <a:pt x="573" y="495"/>
                    </a:lnTo>
                    <a:lnTo>
                      <a:pt x="573" y="494"/>
                    </a:lnTo>
                    <a:lnTo>
                      <a:pt x="572" y="494"/>
                    </a:lnTo>
                    <a:lnTo>
                      <a:pt x="572" y="495"/>
                    </a:lnTo>
                    <a:lnTo>
                      <a:pt x="571" y="495"/>
                    </a:lnTo>
                    <a:lnTo>
                      <a:pt x="571" y="494"/>
                    </a:lnTo>
                    <a:lnTo>
                      <a:pt x="569" y="494"/>
                    </a:lnTo>
                    <a:lnTo>
                      <a:pt x="568" y="494"/>
                    </a:lnTo>
                    <a:lnTo>
                      <a:pt x="567" y="494"/>
                    </a:lnTo>
                    <a:lnTo>
                      <a:pt x="567" y="493"/>
                    </a:lnTo>
                    <a:lnTo>
                      <a:pt x="565" y="493"/>
                    </a:lnTo>
                    <a:lnTo>
                      <a:pt x="565" y="491"/>
                    </a:lnTo>
                    <a:lnTo>
                      <a:pt x="565" y="493"/>
                    </a:lnTo>
                    <a:lnTo>
                      <a:pt x="565" y="494"/>
                    </a:lnTo>
                    <a:lnTo>
                      <a:pt x="564" y="494"/>
                    </a:lnTo>
                    <a:lnTo>
                      <a:pt x="564" y="493"/>
                    </a:lnTo>
                    <a:lnTo>
                      <a:pt x="563" y="493"/>
                    </a:lnTo>
                    <a:lnTo>
                      <a:pt x="562" y="493"/>
                    </a:lnTo>
                    <a:lnTo>
                      <a:pt x="560" y="493"/>
                    </a:lnTo>
                    <a:lnTo>
                      <a:pt x="559" y="493"/>
                    </a:lnTo>
                    <a:lnTo>
                      <a:pt x="559" y="491"/>
                    </a:lnTo>
                    <a:lnTo>
                      <a:pt x="558" y="491"/>
                    </a:lnTo>
                    <a:lnTo>
                      <a:pt x="556" y="491"/>
                    </a:lnTo>
                    <a:lnTo>
                      <a:pt x="555" y="491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2" y="490"/>
                    </a:lnTo>
                    <a:lnTo>
                      <a:pt x="551" y="490"/>
                    </a:lnTo>
                    <a:lnTo>
                      <a:pt x="550" y="489"/>
                    </a:lnTo>
                    <a:lnTo>
                      <a:pt x="548" y="489"/>
                    </a:lnTo>
                    <a:lnTo>
                      <a:pt x="547" y="489"/>
                    </a:lnTo>
                    <a:lnTo>
                      <a:pt x="546" y="489"/>
                    </a:lnTo>
                    <a:lnTo>
                      <a:pt x="544" y="489"/>
                    </a:lnTo>
                    <a:lnTo>
                      <a:pt x="543" y="489"/>
                    </a:lnTo>
                    <a:lnTo>
                      <a:pt x="542" y="489"/>
                    </a:lnTo>
                    <a:lnTo>
                      <a:pt x="541" y="489"/>
                    </a:lnTo>
                    <a:lnTo>
                      <a:pt x="539" y="489"/>
                    </a:lnTo>
                    <a:lnTo>
                      <a:pt x="538" y="489"/>
                    </a:lnTo>
                    <a:lnTo>
                      <a:pt x="537" y="489"/>
                    </a:lnTo>
                    <a:lnTo>
                      <a:pt x="537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3" y="490"/>
                    </a:lnTo>
                    <a:lnTo>
                      <a:pt x="531" y="490"/>
                    </a:lnTo>
                    <a:lnTo>
                      <a:pt x="531" y="491"/>
                    </a:lnTo>
                    <a:lnTo>
                      <a:pt x="530" y="491"/>
                    </a:lnTo>
                    <a:lnTo>
                      <a:pt x="530" y="490"/>
                    </a:lnTo>
                    <a:lnTo>
                      <a:pt x="529" y="490"/>
                    </a:lnTo>
                    <a:lnTo>
                      <a:pt x="529" y="489"/>
                    </a:lnTo>
                    <a:lnTo>
                      <a:pt x="529" y="487"/>
                    </a:lnTo>
                    <a:lnTo>
                      <a:pt x="527" y="487"/>
                    </a:lnTo>
                    <a:lnTo>
                      <a:pt x="527" y="486"/>
                    </a:lnTo>
                    <a:lnTo>
                      <a:pt x="526" y="486"/>
                    </a:lnTo>
                    <a:lnTo>
                      <a:pt x="526" y="485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5" y="482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2" y="480"/>
                    </a:lnTo>
                    <a:lnTo>
                      <a:pt x="522" y="478"/>
                    </a:lnTo>
                    <a:lnTo>
                      <a:pt x="521" y="478"/>
                    </a:lnTo>
                    <a:lnTo>
                      <a:pt x="520" y="478"/>
                    </a:lnTo>
                    <a:lnTo>
                      <a:pt x="520" y="477"/>
                    </a:lnTo>
                    <a:lnTo>
                      <a:pt x="518" y="477"/>
                    </a:lnTo>
                    <a:lnTo>
                      <a:pt x="518" y="476"/>
                    </a:lnTo>
                    <a:lnTo>
                      <a:pt x="518" y="474"/>
                    </a:lnTo>
                    <a:lnTo>
                      <a:pt x="517" y="474"/>
                    </a:lnTo>
                    <a:lnTo>
                      <a:pt x="517" y="473"/>
                    </a:lnTo>
                    <a:lnTo>
                      <a:pt x="516" y="473"/>
                    </a:lnTo>
                    <a:lnTo>
                      <a:pt x="516" y="472"/>
                    </a:lnTo>
                    <a:lnTo>
                      <a:pt x="516" y="470"/>
                    </a:lnTo>
                    <a:lnTo>
                      <a:pt x="516" y="469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4" y="468"/>
                    </a:lnTo>
                    <a:lnTo>
                      <a:pt x="514" y="466"/>
                    </a:lnTo>
                    <a:lnTo>
                      <a:pt x="514" y="465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2" y="464"/>
                    </a:lnTo>
                    <a:lnTo>
                      <a:pt x="512" y="463"/>
                    </a:lnTo>
                    <a:lnTo>
                      <a:pt x="510" y="463"/>
                    </a:lnTo>
                    <a:lnTo>
                      <a:pt x="510" y="461"/>
                    </a:lnTo>
                    <a:lnTo>
                      <a:pt x="510" y="460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2" y="457"/>
                    </a:lnTo>
                    <a:lnTo>
                      <a:pt x="510" y="457"/>
                    </a:lnTo>
                    <a:lnTo>
                      <a:pt x="510" y="456"/>
                    </a:lnTo>
                    <a:lnTo>
                      <a:pt x="512" y="456"/>
                    </a:lnTo>
                    <a:lnTo>
                      <a:pt x="512" y="455"/>
                    </a:lnTo>
                    <a:lnTo>
                      <a:pt x="512" y="453"/>
                    </a:lnTo>
                    <a:lnTo>
                      <a:pt x="512" y="452"/>
                    </a:lnTo>
                    <a:lnTo>
                      <a:pt x="513" y="452"/>
                    </a:lnTo>
                    <a:lnTo>
                      <a:pt x="513" y="451"/>
                    </a:lnTo>
                    <a:lnTo>
                      <a:pt x="512" y="451"/>
                    </a:lnTo>
                    <a:lnTo>
                      <a:pt x="512" y="449"/>
                    </a:lnTo>
                    <a:lnTo>
                      <a:pt x="510" y="449"/>
                    </a:lnTo>
                    <a:lnTo>
                      <a:pt x="510" y="448"/>
                    </a:lnTo>
                    <a:lnTo>
                      <a:pt x="512" y="448"/>
                    </a:lnTo>
                    <a:lnTo>
                      <a:pt x="512" y="447"/>
                    </a:lnTo>
                    <a:lnTo>
                      <a:pt x="513" y="447"/>
                    </a:lnTo>
                    <a:lnTo>
                      <a:pt x="513" y="445"/>
                    </a:lnTo>
                    <a:lnTo>
                      <a:pt x="512" y="445"/>
                    </a:lnTo>
                    <a:lnTo>
                      <a:pt x="512" y="444"/>
                    </a:lnTo>
                    <a:lnTo>
                      <a:pt x="512" y="443"/>
                    </a:lnTo>
                    <a:lnTo>
                      <a:pt x="512" y="442"/>
                    </a:lnTo>
                    <a:lnTo>
                      <a:pt x="513" y="442"/>
                    </a:lnTo>
                    <a:lnTo>
                      <a:pt x="512" y="442"/>
                    </a:lnTo>
                    <a:lnTo>
                      <a:pt x="513" y="440"/>
                    </a:lnTo>
                    <a:lnTo>
                      <a:pt x="512" y="440"/>
                    </a:lnTo>
                    <a:lnTo>
                      <a:pt x="512" y="439"/>
                    </a:lnTo>
                    <a:lnTo>
                      <a:pt x="512" y="438"/>
                    </a:lnTo>
                    <a:lnTo>
                      <a:pt x="512" y="436"/>
                    </a:lnTo>
                    <a:lnTo>
                      <a:pt x="510" y="436"/>
                    </a:lnTo>
                    <a:lnTo>
                      <a:pt x="509" y="436"/>
                    </a:lnTo>
                    <a:lnTo>
                      <a:pt x="509" y="435"/>
                    </a:lnTo>
                    <a:lnTo>
                      <a:pt x="508" y="435"/>
                    </a:lnTo>
                    <a:lnTo>
                      <a:pt x="508" y="434"/>
                    </a:lnTo>
                    <a:lnTo>
                      <a:pt x="507" y="432"/>
                    </a:lnTo>
                    <a:lnTo>
                      <a:pt x="505" y="432"/>
                    </a:lnTo>
                    <a:lnTo>
                      <a:pt x="505" y="431"/>
                    </a:lnTo>
                    <a:lnTo>
                      <a:pt x="505" y="430"/>
                    </a:lnTo>
                    <a:lnTo>
                      <a:pt x="504" y="430"/>
                    </a:lnTo>
                    <a:lnTo>
                      <a:pt x="503" y="430"/>
                    </a:lnTo>
                    <a:lnTo>
                      <a:pt x="503" y="428"/>
                    </a:lnTo>
                    <a:lnTo>
                      <a:pt x="501" y="428"/>
                    </a:lnTo>
                    <a:lnTo>
                      <a:pt x="501" y="430"/>
                    </a:lnTo>
                    <a:lnTo>
                      <a:pt x="500" y="430"/>
                    </a:lnTo>
                    <a:lnTo>
                      <a:pt x="500" y="428"/>
                    </a:lnTo>
                    <a:lnTo>
                      <a:pt x="500" y="427"/>
                    </a:lnTo>
                    <a:lnTo>
                      <a:pt x="499" y="427"/>
                    </a:lnTo>
                    <a:lnTo>
                      <a:pt x="499" y="426"/>
                    </a:lnTo>
                    <a:lnTo>
                      <a:pt x="499" y="425"/>
                    </a:lnTo>
                    <a:lnTo>
                      <a:pt x="497" y="425"/>
                    </a:lnTo>
                    <a:lnTo>
                      <a:pt x="497" y="426"/>
                    </a:lnTo>
                    <a:lnTo>
                      <a:pt x="496" y="426"/>
                    </a:lnTo>
                    <a:lnTo>
                      <a:pt x="496" y="427"/>
                    </a:lnTo>
                    <a:lnTo>
                      <a:pt x="495" y="427"/>
                    </a:lnTo>
                    <a:lnTo>
                      <a:pt x="495" y="428"/>
                    </a:lnTo>
                    <a:lnTo>
                      <a:pt x="495" y="427"/>
                    </a:lnTo>
                    <a:lnTo>
                      <a:pt x="493" y="428"/>
                    </a:lnTo>
                    <a:lnTo>
                      <a:pt x="492" y="428"/>
                    </a:lnTo>
                    <a:lnTo>
                      <a:pt x="491" y="428"/>
                    </a:lnTo>
                    <a:lnTo>
                      <a:pt x="490" y="430"/>
                    </a:lnTo>
                    <a:lnTo>
                      <a:pt x="490" y="431"/>
                    </a:lnTo>
                    <a:lnTo>
                      <a:pt x="488" y="431"/>
                    </a:lnTo>
                    <a:lnTo>
                      <a:pt x="487" y="431"/>
                    </a:lnTo>
                    <a:lnTo>
                      <a:pt x="486" y="431"/>
                    </a:lnTo>
                    <a:lnTo>
                      <a:pt x="486" y="430"/>
                    </a:lnTo>
                    <a:lnTo>
                      <a:pt x="486" y="431"/>
                    </a:lnTo>
                    <a:lnTo>
                      <a:pt x="484" y="431"/>
                    </a:lnTo>
                    <a:lnTo>
                      <a:pt x="484" y="430"/>
                    </a:lnTo>
                    <a:lnTo>
                      <a:pt x="484" y="431"/>
                    </a:lnTo>
                    <a:lnTo>
                      <a:pt x="483" y="431"/>
                    </a:lnTo>
                    <a:lnTo>
                      <a:pt x="482" y="431"/>
                    </a:lnTo>
                    <a:lnTo>
                      <a:pt x="480" y="431"/>
                    </a:lnTo>
                    <a:lnTo>
                      <a:pt x="479" y="432"/>
                    </a:lnTo>
                    <a:lnTo>
                      <a:pt x="479" y="434"/>
                    </a:lnTo>
                    <a:lnTo>
                      <a:pt x="479" y="435"/>
                    </a:lnTo>
                    <a:lnTo>
                      <a:pt x="478" y="435"/>
                    </a:lnTo>
                    <a:lnTo>
                      <a:pt x="476" y="435"/>
                    </a:lnTo>
                    <a:lnTo>
                      <a:pt x="475" y="435"/>
                    </a:lnTo>
                    <a:lnTo>
                      <a:pt x="474" y="435"/>
                    </a:lnTo>
                    <a:lnTo>
                      <a:pt x="474" y="436"/>
                    </a:lnTo>
                    <a:lnTo>
                      <a:pt x="472" y="436"/>
                    </a:lnTo>
                    <a:lnTo>
                      <a:pt x="472" y="435"/>
                    </a:lnTo>
                    <a:lnTo>
                      <a:pt x="471" y="435"/>
                    </a:lnTo>
                    <a:lnTo>
                      <a:pt x="471" y="436"/>
                    </a:lnTo>
                    <a:lnTo>
                      <a:pt x="470" y="436"/>
                    </a:lnTo>
                    <a:lnTo>
                      <a:pt x="469" y="436"/>
                    </a:lnTo>
                    <a:lnTo>
                      <a:pt x="467" y="436"/>
                    </a:lnTo>
                    <a:lnTo>
                      <a:pt x="466" y="438"/>
                    </a:lnTo>
                    <a:lnTo>
                      <a:pt x="466" y="439"/>
                    </a:lnTo>
                    <a:lnTo>
                      <a:pt x="465" y="439"/>
                    </a:lnTo>
                    <a:lnTo>
                      <a:pt x="463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2" y="438"/>
                    </a:lnTo>
                    <a:lnTo>
                      <a:pt x="461" y="438"/>
                    </a:lnTo>
                    <a:lnTo>
                      <a:pt x="459" y="438"/>
                    </a:lnTo>
                    <a:lnTo>
                      <a:pt x="459" y="436"/>
                    </a:lnTo>
                    <a:lnTo>
                      <a:pt x="458" y="436"/>
                    </a:lnTo>
                    <a:lnTo>
                      <a:pt x="458" y="438"/>
                    </a:lnTo>
                    <a:lnTo>
                      <a:pt x="458" y="436"/>
                    </a:lnTo>
                    <a:lnTo>
                      <a:pt x="458" y="435"/>
                    </a:lnTo>
                    <a:lnTo>
                      <a:pt x="457" y="435"/>
                    </a:lnTo>
                    <a:lnTo>
                      <a:pt x="455" y="435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4" y="438"/>
                    </a:lnTo>
                    <a:lnTo>
                      <a:pt x="455" y="438"/>
                    </a:lnTo>
                    <a:lnTo>
                      <a:pt x="454" y="438"/>
                    </a:lnTo>
                    <a:lnTo>
                      <a:pt x="453" y="438"/>
                    </a:lnTo>
                    <a:lnTo>
                      <a:pt x="453" y="439"/>
                    </a:lnTo>
                    <a:lnTo>
                      <a:pt x="453" y="438"/>
                    </a:lnTo>
                    <a:lnTo>
                      <a:pt x="453" y="436"/>
                    </a:lnTo>
                    <a:lnTo>
                      <a:pt x="453" y="435"/>
                    </a:lnTo>
                    <a:lnTo>
                      <a:pt x="452" y="435"/>
                    </a:lnTo>
                    <a:lnTo>
                      <a:pt x="450" y="435"/>
                    </a:lnTo>
                    <a:lnTo>
                      <a:pt x="450" y="434"/>
                    </a:lnTo>
                    <a:lnTo>
                      <a:pt x="449" y="434"/>
                    </a:lnTo>
                    <a:lnTo>
                      <a:pt x="449" y="435"/>
                    </a:lnTo>
                    <a:lnTo>
                      <a:pt x="448" y="435"/>
                    </a:lnTo>
                    <a:lnTo>
                      <a:pt x="446" y="435"/>
                    </a:lnTo>
                    <a:lnTo>
                      <a:pt x="445" y="435"/>
                    </a:lnTo>
                    <a:lnTo>
                      <a:pt x="445" y="434"/>
                    </a:lnTo>
                    <a:lnTo>
                      <a:pt x="445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1" y="432"/>
                    </a:lnTo>
                    <a:lnTo>
                      <a:pt x="440" y="432"/>
                    </a:lnTo>
                    <a:lnTo>
                      <a:pt x="438" y="432"/>
                    </a:lnTo>
                    <a:lnTo>
                      <a:pt x="438" y="434"/>
                    </a:lnTo>
                    <a:lnTo>
                      <a:pt x="438" y="432"/>
                    </a:lnTo>
                    <a:lnTo>
                      <a:pt x="438" y="431"/>
                    </a:lnTo>
                    <a:lnTo>
                      <a:pt x="437" y="431"/>
                    </a:lnTo>
                    <a:lnTo>
                      <a:pt x="436" y="431"/>
                    </a:lnTo>
                    <a:lnTo>
                      <a:pt x="436" y="432"/>
                    </a:lnTo>
                    <a:lnTo>
                      <a:pt x="435" y="432"/>
                    </a:lnTo>
                    <a:lnTo>
                      <a:pt x="435" y="434"/>
                    </a:lnTo>
                    <a:lnTo>
                      <a:pt x="433" y="434"/>
                    </a:lnTo>
                    <a:lnTo>
                      <a:pt x="433" y="432"/>
                    </a:lnTo>
                    <a:lnTo>
                      <a:pt x="433" y="434"/>
                    </a:lnTo>
                    <a:lnTo>
                      <a:pt x="432" y="434"/>
                    </a:lnTo>
                    <a:lnTo>
                      <a:pt x="431" y="434"/>
                    </a:lnTo>
                    <a:lnTo>
                      <a:pt x="431" y="432"/>
                    </a:lnTo>
                    <a:lnTo>
                      <a:pt x="429" y="432"/>
                    </a:lnTo>
                    <a:lnTo>
                      <a:pt x="429" y="434"/>
                    </a:lnTo>
                    <a:lnTo>
                      <a:pt x="428" y="434"/>
                    </a:lnTo>
                    <a:lnTo>
                      <a:pt x="429" y="435"/>
                    </a:lnTo>
                    <a:lnTo>
                      <a:pt x="428" y="435"/>
                    </a:lnTo>
                    <a:lnTo>
                      <a:pt x="428" y="436"/>
                    </a:lnTo>
                    <a:lnTo>
                      <a:pt x="427" y="436"/>
                    </a:lnTo>
                    <a:lnTo>
                      <a:pt x="425" y="436"/>
                    </a:lnTo>
                    <a:lnTo>
                      <a:pt x="425" y="435"/>
                    </a:lnTo>
                    <a:lnTo>
                      <a:pt x="424" y="435"/>
                    </a:lnTo>
                    <a:lnTo>
                      <a:pt x="424" y="436"/>
                    </a:lnTo>
                    <a:lnTo>
                      <a:pt x="423" y="436"/>
                    </a:lnTo>
                    <a:lnTo>
                      <a:pt x="421" y="436"/>
                    </a:lnTo>
                    <a:lnTo>
                      <a:pt x="420" y="436"/>
                    </a:lnTo>
                    <a:lnTo>
                      <a:pt x="419" y="436"/>
                    </a:lnTo>
                    <a:lnTo>
                      <a:pt x="418" y="436"/>
                    </a:lnTo>
                    <a:lnTo>
                      <a:pt x="418" y="438"/>
                    </a:lnTo>
                    <a:lnTo>
                      <a:pt x="418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5" y="435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4" y="435"/>
                    </a:lnTo>
                    <a:lnTo>
                      <a:pt x="414" y="434"/>
                    </a:lnTo>
                    <a:lnTo>
                      <a:pt x="412" y="432"/>
                    </a:lnTo>
                    <a:lnTo>
                      <a:pt x="411" y="432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08" y="431"/>
                    </a:lnTo>
                    <a:lnTo>
                      <a:pt x="408" y="430"/>
                    </a:lnTo>
                    <a:lnTo>
                      <a:pt x="407" y="430"/>
                    </a:lnTo>
                    <a:lnTo>
                      <a:pt x="406" y="430"/>
                    </a:lnTo>
                    <a:lnTo>
                      <a:pt x="406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2" y="431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399" y="430"/>
                    </a:lnTo>
                    <a:lnTo>
                      <a:pt x="399" y="428"/>
                    </a:lnTo>
                    <a:lnTo>
                      <a:pt x="398" y="428"/>
                    </a:lnTo>
                    <a:lnTo>
                      <a:pt x="398" y="427"/>
                    </a:lnTo>
                    <a:lnTo>
                      <a:pt x="399" y="427"/>
                    </a:lnTo>
                    <a:lnTo>
                      <a:pt x="398" y="427"/>
                    </a:lnTo>
                    <a:lnTo>
                      <a:pt x="398" y="426"/>
                    </a:lnTo>
                    <a:lnTo>
                      <a:pt x="397" y="426"/>
                    </a:lnTo>
                    <a:lnTo>
                      <a:pt x="397" y="427"/>
                    </a:lnTo>
                    <a:lnTo>
                      <a:pt x="395" y="427"/>
                    </a:lnTo>
                    <a:lnTo>
                      <a:pt x="394" y="427"/>
                    </a:lnTo>
                    <a:lnTo>
                      <a:pt x="394" y="428"/>
                    </a:lnTo>
                    <a:lnTo>
                      <a:pt x="393" y="428"/>
                    </a:lnTo>
                    <a:lnTo>
                      <a:pt x="391" y="428"/>
                    </a:lnTo>
                    <a:lnTo>
                      <a:pt x="390" y="428"/>
                    </a:lnTo>
                    <a:lnTo>
                      <a:pt x="389" y="428"/>
                    </a:lnTo>
                    <a:lnTo>
                      <a:pt x="389" y="427"/>
                    </a:lnTo>
                    <a:lnTo>
                      <a:pt x="387" y="427"/>
                    </a:lnTo>
                    <a:lnTo>
                      <a:pt x="387" y="426"/>
                    </a:lnTo>
                    <a:lnTo>
                      <a:pt x="386" y="426"/>
                    </a:lnTo>
                    <a:lnTo>
                      <a:pt x="386" y="427"/>
                    </a:lnTo>
                    <a:lnTo>
                      <a:pt x="385" y="427"/>
                    </a:lnTo>
                    <a:lnTo>
                      <a:pt x="383" y="427"/>
                    </a:lnTo>
                    <a:lnTo>
                      <a:pt x="382" y="427"/>
                    </a:lnTo>
                    <a:lnTo>
                      <a:pt x="381" y="427"/>
                    </a:lnTo>
                    <a:lnTo>
                      <a:pt x="381" y="428"/>
                    </a:lnTo>
                    <a:lnTo>
                      <a:pt x="380" y="428"/>
                    </a:lnTo>
                    <a:lnTo>
                      <a:pt x="378" y="428"/>
                    </a:lnTo>
                    <a:lnTo>
                      <a:pt x="377" y="428"/>
                    </a:lnTo>
                    <a:lnTo>
                      <a:pt x="377" y="430"/>
                    </a:lnTo>
                    <a:lnTo>
                      <a:pt x="376" y="430"/>
                    </a:lnTo>
                    <a:lnTo>
                      <a:pt x="376" y="431"/>
                    </a:lnTo>
                    <a:lnTo>
                      <a:pt x="377" y="431"/>
                    </a:lnTo>
                    <a:lnTo>
                      <a:pt x="376" y="431"/>
                    </a:lnTo>
                    <a:lnTo>
                      <a:pt x="376" y="432"/>
                    </a:lnTo>
                    <a:lnTo>
                      <a:pt x="376" y="434"/>
                    </a:lnTo>
                    <a:lnTo>
                      <a:pt x="374" y="434"/>
                    </a:lnTo>
                    <a:lnTo>
                      <a:pt x="374" y="435"/>
                    </a:lnTo>
                    <a:lnTo>
                      <a:pt x="373" y="435"/>
                    </a:lnTo>
                    <a:lnTo>
                      <a:pt x="373" y="436"/>
                    </a:lnTo>
                    <a:lnTo>
                      <a:pt x="372" y="436"/>
                    </a:lnTo>
                    <a:lnTo>
                      <a:pt x="370" y="436"/>
                    </a:lnTo>
                    <a:lnTo>
                      <a:pt x="369" y="436"/>
                    </a:lnTo>
                    <a:lnTo>
                      <a:pt x="369" y="438"/>
                    </a:lnTo>
                    <a:lnTo>
                      <a:pt x="368" y="438"/>
                    </a:lnTo>
                    <a:lnTo>
                      <a:pt x="368" y="439"/>
                    </a:lnTo>
                    <a:lnTo>
                      <a:pt x="368" y="440"/>
                    </a:lnTo>
                    <a:lnTo>
                      <a:pt x="368" y="442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5" y="443"/>
                    </a:lnTo>
                    <a:lnTo>
                      <a:pt x="365" y="442"/>
                    </a:lnTo>
                    <a:lnTo>
                      <a:pt x="364" y="442"/>
                    </a:lnTo>
                    <a:lnTo>
                      <a:pt x="363" y="443"/>
                    </a:lnTo>
                    <a:lnTo>
                      <a:pt x="363" y="444"/>
                    </a:lnTo>
                    <a:lnTo>
                      <a:pt x="361" y="444"/>
                    </a:lnTo>
                    <a:lnTo>
                      <a:pt x="361" y="445"/>
                    </a:lnTo>
                    <a:lnTo>
                      <a:pt x="360" y="445"/>
                    </a:lnTo>
                    <a:lnTo>
                      <a:pt x="360" y="447"/>
                    </a:lnTo>
                    <a:lnTo>
                      <a:pt x="359" y="447"/>
                    </a:lnTo>
                    <a:lnTo>
                      <a:pt x="359" y="448"/>
                    </a:lnTo>
                    <a:lnTo>
                      <a:pt x="357" y="448"/>
                    </a:lnTo>
                    <a:lnTo>
                      <a:pt x="357" y="449"/>
                    </a:lnTo>
                    <a:lnTo>
                      <a:pt x="356" y="449"/>
                    </a:lnTo>
                    <a:lnTo>
                      <a:pt x="356" y="451"/>
                    </a:lnTo>
                    <a:lnTo>
                      <a:pt x="355" y="451"/>
                    </a:lnTo>
                    <a:lnTo>
                      <a:pt x="355" y="449"/>
                    </a:lnTo>
                    <a:lnTo>
                      <a:pt x="353" y="449"/>
                    </a:lnTo>
                    <a:lnTo>
                      <a:pt x="353" y="448"/>
                    </a:lnTo>
                    <a:lnTo>
                      <a:pt x="352" y="447"/>
                    </a:lnTo>
                    <a:lnTo>
                      <a:pt x="352" y="448"/>
                    </a:lnTo>
                    <a:lnTo>
                      <a:pt x="351" y="448"/>
                    </a:lnTo>
                    <a:lnTo>
                      <a:pt x="349" y="448"/>
                    </a:lnTo>
                    <a:lnTo>
                      <a:pt x="349" y="447"/>
                    </a:lnTo>
                    <a:lnTo>
                      <a:pt x="348" y="447"/>
                    </a:lnTo>
                    <a:lnTo>
                      <a:pt x="348" y="445"/>
                    </a:lnTo>
                    <a:lnTo>
                      <a:pt x="348" y="447"/>
                    </a:lnTo>
                    <a:lnTo>
                      <a:pt x="347" y="447"/>
                    </a:lnTo>
                    <a:lnTo>
                      <a:pt x="347" y="448"/>
                    </a:lnTo>
                    <a:lnTo>
                      <a:pt x="346" y="448"/>
                    </a:lnTo>
                    <a:lnTo>
                      <a:pt x="344" y="448"/>
                    </a:lnTo>
                    <a:lnTo>
                      <a:pt x="343" y="448"/>
                    </a:lnTo>
                    <a:lnTo>
                      <a:pt x="342" y="448"/>
                    </a:lnTo>
                    <a:lnTo>
                      <a:pt x="342" y="449"/>
                    </a:lnTo>
                    <a:lnTo>
                      <a:pt x="340" y="449"/>
                    </a:lnTo>
                    <a:lnTo>
                      <a:pt x="339" y="449"/>
                    </a:lnTo>
                    <a:lnTo>
                      <a:pt x="338" y="449"/>
                    </a:lnTo>
                    <a:lnTo>
                      <a:pt x="338" y="448"/>
                    </a:lnTo>
                    <a:lnTo>
                      <a:pt x="338" y="447"/>
                    </a:lnTo>
                    <a:lnTo>
                      <a:pt x="338" y="445"/>
                    </a:lnTo>
                    <a:lnTo>
                      <a:pt x="336" y="445"/>
                    </a:lnTo>
                    <a:lnTo>
                      <a:pt x="336" y="444"/>
                    </a:lnTo>
                    <a:lnTo>
                      <a:pt x="336" y="445"/>
                    </a:lnTo>
                    <a:lnTo>
                      <a:pt x="335" y="445"/>
                    </a:lnTo>
                    <a:lnTo>
                      <a:pt x="334" y="445"/>
                    </a:lnTo>
                    <a:lnTo>
                      <a:pt x="334" y="444"/>
                    </a:lnTo>
                    <a:lnTo>
                      <a:pt x="332" y="445"/>
                    </a:lnTo>
                    <a:lnTo>
                      <a:pt x="332" y="444"/>
                    </a:lnTo>
                    <a:lnTo>
                      <a:pt x="332" y="445"/>
                    </a:lnTo>
                    <a:lnTo>
                      <a:pt x="331" y="444"/>
                    </a:lnTo>
                    <a:lnTo>
                      <a:pt x="330" y="444"/>
                    </a:lnTo>
                    <a:lnTo>
                      <a:pt x="328" y="444"/>
                    </a:lnTo>
                    <a:lnTo>
                      <a:pt x="328" y="443"/>
                    </a:lnTo>
                    <a:lnTo>
                      <a:pt x="327" y="443"/>
                    </a:lnTo>
                    <a:lnTo>
                      <a:pt x="326" y="443"/>
                    </a:lnTo>
                    <a:lnTo>
                      <a:pt x="325" y="443"/>
                    </a:lnTo>
                    <a:lnTo>
                      <a:pt x="325" y="442"/>
                    </a:lnTo>
                    <a:lnTo>
                      <a:pt x="323" y="442"/>
                    </a:lnTo>
                    <a:lnTo>
                      <a:pt x="323" y="440"/>
                    </a:lnTo>
                    <a:lnTo>
                      <a:pt x="322" y="440"/>
                    </a:lnTo>
                    <a:lnTo>
                      <a:pt x="321" y="440"/>
                    </a:lnTo>
                    <a:lnTo>
                      <a:pt x="319" y="440"/>
                    </a:lnTo>
                    <a:lnTo>
                      <a:pt x="318" y="440"/>
                    </a:lnTo>
                    <a:lnTo>
                      <a:pt x="317" y="440"/>
                    </a:lnTo>
                    <a:lnTo>
                      <a:pt x="315" y="440"/>
                    </a:lnTo>
                    <a:lnTo>
                      <a:pt x="314" y="440"/>
                    </a:lnTo>
                    <a:lnTo>
                      <a:pt x="313" y="440"/>
                    </a:lnTo>
                    <a:lnTo>
                      <a:pt x="311" y="440"/>
                    </a:lnTo>
                    <a:lnTo>
                      <a:pt x="311" y="442"/>
                    </a:lnTo>
                    <a:lnTo>
                      <a:pt x="310" y="442"/>
                    </a:lnTo>
                    <a:lnTo>
                      <a:pt x="309" y="442"/>
                    </a:lnTo>
                    <a:lnTo>
                      <a:pt x="308" y="442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5" y="439"/>
                    </a:lnTo>
                    <a:lnTo>
                      <a:pt x="305" y="438"/>
                    </a:lnTo>
                    <a:lnTo>
                      <a:pt x="304" y="436"/>
                    </a:lnTo>
                    <a:lnTo>
                      <a:pt x="304" y="435"/>
                    </a:lnTo>
                    <a:lnTo>
                      <a:pt x="302" y="435"/>
                    </a:lnTo>
                    <a:lnTo>
                      <a:pt x="302" y="434"/>
                    </a:lnTo>
                    <a:lnTo>
                      <a:pt x="301" y="434"/>
                    </a:lnTo>
                    <a:lnTo>
                      <a:pt x="301" y="432"/>
                    </a:lnTo>
                    <a:lnTo>
                      <a:pt x="301" y="431"/>
                    </a:lnTo>
                    <a:lnTo>
                      <a:pt x="300" y="431"/>
                    </a:lnTo>
                    <a:lnTo>
                      <a:pt x="298" y="430"/>
                    </a:lnTo>
                    <a:lnTo>
                      <a:pt x="297" y="430"/>
                    </a:lnTo>
                    <a:lnTo>
                      <a:pt x="297" y="428"/>
                    </a:lnTo>
                    <a:lnTo>
                      <a:pt x="296" y="428"/>
                    </a:lnTo>
                    <a:lnTo>
                      <a:pt x="294" y="428"/>
                    </a:lnTo>
                    <a:lnTo>
                      <a:pt x="294" y="427"/>
                    </a:lnTo>
                    <a:lnTo>
                      <a:pt x="293" y="427"/>
                    </a:lnTo>
                    <a:lnTo>
                      <a:pt x="293" y="426"/>
                    </a:lnTo>
                    <a:lnTo>
                      <a:pt x="292" y="426"/>
                    </a:lnTo>
                    <a:lnTo>
                      <a:pt x="291" y="425"/>
                    </a:lnTo>
                    <a:lnTo>
                      <a:pt x="291" y="423"/>
                    </a:lnTo>
                    <a:lnTo>
                      <a:pt x="291" y="422"/>
                    </a:lnTo>
                    <a:lnTo>
                      <a:pt x="291" y="421"/>
                    </a:lnTo>
                    <a:lnTo>
                      <a:pt x="291" y="419"/>
                    </a:lnTo>
                    <a:lnTo>
                      <a:pt x="291" y="418"/>
                    </a:lnTo>
                    <a:lnTo>
                      <a:pt x="291" y="417"/>
                    </a:lnTo>
                    <a:lnTo>
                      <a:pt x="289" y="417"/>
                    </a:lnTo>
                    <a:lnTo>
                      <a:pt x="289" y="415"/>
                    </a:lnTo>
                    <a:lnTo>
                      <a:pt x="289" y="414"/>
                    </a:lnTo>
                    <a:lnTo>
                      <a:pt x="288" y="414"/>
                    </a:lnTo>
                    <a:lnTo>
                      <a:pt x="288" y="413"/>
                    </a:lnTo>
                    <a:lnTo>
                      <a:pt x="287" y="413"/>
                    </a:lnTo>
                    <a:lnTo>
                      <a:pt x="285" y="413"/>
                    </a:lnTo>
                    <a:lnTo>
                      <a:pt x="285" y="411"/>
                    </a:lnTo>
                    <a:lnTo>
                      <a:pt x="284" y="411"/>
                    </a:lnTo>
                    <a:lnTo>
                      <a:pt x="284" y="410"/>
                    </a:lnTo>
                    <a:lnTo>
                      <a:pt x="284" y="409"/>
                    </a:lnTo>
                    <a:lnTo>
                      <a:pt x="284" y="408"/>
                    </a:lnTo>
                    <a:lnTo>
                      <a:pt x="284" y="406"/>
                    </a:lnTo>
                    <a:lnTo>
                      <a:pt x="284" y="405"/>
                    </a:lnTo>
                    <a:lnTo>
                      <a:pt x="284" y="404"/>
                    </a:lnTo>
                    <a:lnTo>
                      <a:pt x="284" y="402"/>
                    </a:lnTo>
                    <a:lnTo>
                      <a:pt x="283" y="401"/>
                    </a:lnTo>
                    <a:lnTo>
                      <a:pt x="283" y="400"/>
                    </a:lnTo>
                    <a:lnTo>
                      <a:pt x="284" y="400"/>
                    </a:lnTo>
                    <a:lnTo>
                      <a:pt x="284" y="398"/>
                    </a:lnTo>
                    <a:lnTo>
                      <a:pt x="285" y="398"/>
                    </a:lnTo>
                    <a:lnTo>
                      <a:pt x="285" y="397"/>
                    </a:lnTo>
                    <a:lnTo>
                      <a:pt x="285" y="396"/>
                    </a:lnTo>
                    <a:lnTo>
                      <a:pt x="284" y="396"/>
                    </a:lnTo>
                    <a:lnTo>
                      <a:pt x="283" y="396"/>
                    </a:lnTo>
                    <a:lnTo>
                      <a:pt x="281" y="396"/>
                    </a:lnTo>
                    <a:lnTo>
                      <a:pt x="280" y="396"/>
                    </a:lnTo>
                    <a:lnTo>
                      <a:pt x="279" y="396"/>
                    </a:lnTo>
                    <a:lnTo>
                      <a:pt x="277" y="396"/>
                    </a:lnTo>
                    <a:lnTo>
                      <a:pt x="276" y="396"/>
                    </a:lnTo>
                    <a:lnTo>
                      <a:pt x="276" y="397"/>
                    </a:lnTo>
                    <a:lnTo>
                      <a:pt x="275" y="397"/>
                    </a:lnTo>
                    <a:lnTo>
                      <a:pt x="274" y="397"/>
                    </a:lnTo>
                    <a:lnTo>
                      <a:pt x="272" y="398"/>
                    </a:lnTo>
                    <a:lnTo>
                      <a:pt x="271" y="398"/>
                    </a:lnTo>
                    <a:lnTo>
                      <a:pt x="271" y="400"/>
                    </a:lnTo>
                    <a:lnTo>
                      <a:pt x="270" y="400"/>
                    </a:lnTo>
                    <a:lnTo>
                      <a:pt x="271" y="400"/>
                    </a:lnTo>
                    <a:lnTo>
                      <a:pt x="270" y="401"/>
                    </a:lnTo>
                    <a:lnTo>
                      <a:pt x="268" y="401"/>
                    </a:lnTo>
                    <a:lnTo>
                      <a:pt x="267" y="401"/>
                    </a:lnTo>
                    <a:lnTo>
                      <a:pt x="266" y="401"/>
                    </a:lnTo>
                    <a:lnTo>
                      <a:pt x="266" y="402"/>
                    </a:lnTo>
                    <a:lnTo>
                      <a:pt x="264" y="402"/>
                    </a:lnTo>
                    <a:lnTo>
                      <a:pt x="260" y="402"/>
                    </a:lnTo>
                    <a:lnTo>
                      <a:pt x="259" y="402"/>
                    </a:lnTo>
                    <a:lnTo>
                      <a:pt x="258" y="402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4" y="405"/>
                    </a:lnTo>
                    <a:lnTo>
                      <a:pt x="253" y="406"/>
                    </a:lnTo>
                    <a:lnTo>
                      <a:pt x="253" y="408"/>
                    </a:lnTo>
                    <a:lnTo>
                      <a:pt x="251" y="408"/>
                    </a:lnTo>
                    <a:lnTo>
                      <a:pt x="251" y="409"/>
                    </a:lnTo>
                    <a:lnTo>
                      <a:pt x="250" y="409"/>
                    </a:lnTo>
                    <a:lnTo>
                      <a:pt x="249" y="409"/>
                    </a:lnTo>
                    <a:lnTo>
                      <a:pt x="249" y="410"/>
                    </a:lnTo>
                    <a:lnTo>
                      <a:pt x="247" y="410"/>
                    </a:lnTo>
                    <a:lnTo>
                      <a:pt x="246" y="410"/>
                    </a:lnTo>
                    <a:lnTo>
                      <a:pt x="245" y="411"/>
                    </a:lnTo>
                    <a:lnTo>
                      <a:pt x="243" y="413"/>
                    </a:lnTo>
                    <a:lnTo>
                      <a:pt x="242" y="41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2" name="Freeform 20">
                <a:extLst>
                  <a:ext uri="{FF2B5EF4-FFF2-40B4-BE49-F238E27FC236}">
                    <a16:creationId xmlns:a16="http://schemas.microsoft.com/office/drawing/2014/main" id="{6AC6AD0C-1C15-E6EE-860F-09C9846D8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1" y="2104"/>
                <a:ext cx="622" cy="433"/>
              </a:xfrm>
              <a:custGeom>
                <a:avLst/>
                <a:gdLst>
                  <a:gd name="T0" fmla="*/ 529 w 622"/>
                  <a:gd name="T1" fmla="*/ 192 h 433"/>
                  <a:gd name="T2" fmla="*/ 565 w 622"/>
                  <a:gd name="T3" fmla="*/ 191 h 433"/>
                  <a:gd name="T4" fmla="*/ 580 w 622"/>
                  <a:gd name="T5" fmla="*/ 204 h 433"/>
                  <a:gd name="T6" fmla="*/ 604 w 622"/>
                  <a:gd name="T7" fmla="*/ 227 h 433"/>
                  <a:gd name="T8" fmla="*/ 621 w 622"/>
                  <a:gd name="T9" fmla="*/ 251 h 433"/>
                  <a:gd name="T10" fmla="*/ 622 w 622"/>
                  <a:gd name="T11" fmla="*/ 277 h 433"/>
                  <a:gd name="T12" fmla="*/ 595 w 622"/>
                  <a:gd name="T13" fmla="*/ 306 h 433"/>
                  <a:gd name="T14" fmla="*/ 541 w 622"/>
                  <a:gd name="T15" fmla="*/ 332 h 433"/>
                  <a:gd name="T16" fmla="*/ 508 w 622"/>
                  <a:gd name="T17" fmla="*/ 345 h 433"/>
                  <a:gd name="T18" fmla="*/ 487 w 622"/>
                  <a:gd name="T19" fmla="*/ 365 h 433"/>
                  <a:gd name="T20" fmla="*/ 455 w 622"/>
                  <a:gd name="T21" fmla="*/ 374 h 433"/>
                  <a:gd name="T22" fmla="*/ 380 w 622"/>
                  <a:gd name="T23" fmla="*/ 381 h 433"/>
                  <a:gd name="T24" fmla="*/ 345 w 622"/>
                  <a:gd name="T25" fmla="*/ 404 h 433"/>
                  <a:gd name="T26" fmla="*/ 294 w 622"/>
                  <a:gd name="T27" fmla="*/ 417 h 433"/>
                  <a:gd name="T28" fmla="*/ 257 w 622"/>
                  <a:gd name="T29" fmla="*/ 425 h 433"/>
                  <a:gd name="T30" fmla="*/ 220 w 622"/>
                  <a:gd name="T31" fmla="*/ 433 h 433"/>
                  <a:gd name="T32" fmla="*/ 235 w 622"/>
                  <a:gd name="T33" fmla="*/ 384 h 433"/>
                  <a:gd name="T34" fmla="*/ 254 w 622"/>
                  <a:gd name="T35" fmla="*/ 373 h 433"/>
                  <a:gd name="T36" fmla="*/ 275 w 622"/>
                  <a:gd name="T37" fmla="*/ 337 h 433"/>
                  <a:gd name="T38" fmla="*/ 241 w 622"/>
                  <a:gd name="T39" fmla="*/ 307 h 433"/>
                  <a:gd name="T40" fmla="*/ 208 w 622"/>
                  <a:gd name="T41" fmla="*/ 303 h 433"/>
                  <a:gd name="T42" fmla="*/ 207 w 622"/>
                  <a:gd name="T43" fmla="*/ 290 h 433"/>
                  <a:gd name="T44" fmla="*/ 210 w 622"/>
                  <a:gd name="T45" fmla="*/ 263 h 433"/>
                  <a:gd name="T46" fmla="*/ 199 w 622"/>
                  <a:gd name="T47" fmla="*/ 237 h 433"/>
                  <a:gd name="T48" fmla="*/ 174 w 622"/>
                  <a:gd name="T49" fmla="*/ 225 h 433"/>
                  <a:gd name="T50" fmla="*/ 133 w 622"/>
                  <a:gd name="T51" fmla="*/ 223 h 433"/>
                  <a:gd name="T52" fmla="*/ 135 w 622"/>
                  <a:gd name="T53" fmla="*/ 193 h 433"/>
                  <a:gd name="T54" fmla="*/ 127 w 622"/>
                  <a:gd name="T55" fmla="*/ 170 h 433"/>
                  <a:gd name="T56" fmla="*/ 135 w 622"/>
                  <a:gd name="T57" fmla="*/ 144 h 433"/>
                  <a:gd name="T58" fmla="*/ 110 w 622"/>
                  <a:gd name="T59" fmla="*/ 133 h 433"/>
                  <a:gd name="T60" fmla="*/ 85 w 622"/>
                  <a:gd name="T61" fmla="*/ 103 h 433"/>
                  <a:gd name="T62" fmla="*/ 27 w 622"/>
                  <a:gd name="T63" fmla="*/ 69 h 433"/>
                  <a:gd name="T64" fmla="*/ 0 w 622"/>
                  <a:gd name="T65" fmla="*/ 32 h 433"/>
                  <a:gd name="T66" fmla="*/ 34 w 622"/>
                  <a:gd name="T67" fmla="*/ 17 h 433"/>
                  <a:gd name="T68" fmla="*/ 54 w 622"/>
                  <a:gd name="T69" fmla="*/ 2 h 433"/>
                  <a:gd name="T70" fmla="*/ 64 w 622"/>
                  <a:gd name="T71" fmla="*/ 17 h 433"/>
                  <a:gd name="T72" fmla="*/ 64 w 622"/>
                  <a:gd name="T73" fmla="*/ 43 h 433"/>
                  <a:gd name="T74" fmla="*/ 74 w 622"/>
                  <a:gd name="T75" fmla="*/ 61 h 433"/>
                  <a:gd name="T76" fmla="*/ 82 w 622"/>
                  <a:gd name="T77" fmla="*/ 78 h 433"/>
                  <a:gd name="T78" fmla="*/ 97 w 622"/>
                  <a:gd name="T79" fmla="*/ 90 h 433"/>
                  <a:gd name="T80" fmla="*/ 116 w 622"/>
                  <a:gd name="T81" fmla="*/ 95 h 433"/>
                  <a:gd name="T82" fmla="*/ 133 w 622"/>
                  <a:gd name="T83" fmla="*/ 89 h 433"/>
                  <a:gd name="T84" fmla="*/ 148 w 622"/>
                  <a:gd name="T85" fmla="*/ 108 h 433"/>
                  <a:gd name="T86" fmla="*/ 165 w 622"/>
                  <a:gd name="T87" fmla="*/ 115 h 433"/>
                  <a:gd name="T88" fmla="*/ 178 w 622"/>
                  <a:gd name="T89" fmla="*/ 124 h 433"/>
                  <a:gd name="T90" fmla="*/ 202 w 622"/>
                  <a:gd name="T91" fmla="*/ 124 h 433"/>
                  <a:gd name="T92" fmla="*/ 222 w 622"/>
                  <a:gd name="T93" fmla="*/ 127 h 433"/>
                  <a:gd name="T94" fmla="*/ 237 w 622"/>
                  <a:gd name="T95" fmla="*/ 129 h 433"/>
                  <a:gd name="T96" fmla="*/ 240 w 622"/>
                  <a:gd name="T97" fmla="*/ 144 h 433"/>
                  <a:gd name="T98" fmla="*/ 257 w 622"/>
                  <a:gd name="T99" fmla="*/ 140 h 433"/>
                  <a:gd name="T100" fmla="*/ 271 w 622"/>
                  <a:gd name="T101" fmla="*/ 132 h 433"/>
                  <a:gd name="T102" fmla="*/ 292 w 622"/>
                  <a:gd name="T103" fmla="*/ 124 h 433"/>
                  <a:gd name="T104" fmla="*/ 311 w 622"/>
                  <a:gd name="T105" fmla="*/ 127 h 433"/>
                  <a:gd name="T106" fmla="*/ 324 w 622"/>
                  <a:gd name="T107" fmla="*/ 138 h 433"/>
                  <a:gd name="T108" fmla="*/ 341 w 622"/>
                  <a:gd name="T109" fmla="*/ 125 h 433"/>
                  <a:gd name="T110" fmla="*/ 358 w 622"/>
                  <a:gd name="T111" fmla="*/ 149 h 433"/>
                  <a:gd name="T112" fmla="*/ 358 w 622"/>
                  <a:gd name="T113" fmla="*/ 172 h 433"/>
                  <a:gd name="T114" fmla="*/ 368 w 622"/>
                  <a:gd name="T115" fmla="*/ 202 h 433"/>
                  <a:gd name="T116" fmla="*/ 401 w 622"/>
                  <a:gd name="T117" fmla="*/ 189 h 433"/>
                  <a:gd name="T118" fmla="*/ 428 w 622"/>
                  <a:gd name="T119" fmla="*/ 188 h 433"/>
                  <a:gd name="T120" fmla="*/ 464 w 622"/>
                  <a:gd name="T121" fmla="*/ 184 h 433"/>
                  <a:gd name="T122" fmla="*/ 490 w 622"/>
                  <a:gd name="T123" fmla="*/ 2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2" h="433">
                    <a:moveTo>
                      <a:pt x="499" y="200"/>
                    </a:moveTo>
                    <a:lnTo>
                      <a:pt x="500" y="200"/>
                    </a:lnTo>
                    <a:lnTo>
                      <a:pt x="502" y="200"/>
                    </a:lnTo>
                    <a:lnTo>
                      <a:pt x="502" y="201"/>
                    </a:lnTo>
                    <a:lnTo>
                      <a:pt x="502" y="200"/>
                    </a:lnTo>
                    <a:lnTo>
                      <a:pt x="504" y="200"/>
                    </a:lnTo>
                    <a:lnTo>
                      <a:pt x="506" y="200"/>
                    </a:lnTo>
                    <a:lnTo>
                      <a:pt x="507" y="200"/>
                    </a:lnTo>
                    <a:lnTo>
                      <a:pt x="508" y="199"/>
                    </a:lnTo>
                    <a:lnTo>
                      <a:pt x="510" y="199"/>
                    </a:lnTo>
                    <a:lnTo>
                      <a:pt x="511" y="200"/>
                    </a:lnTo>
                    <a:lnTo>
                      <a:pt x="512" y="200"/>
                    </a:lnTo>
                    <a:lnTo>
                      <a:pt x="514" y="200"/>
                    </a:lnTo>
                    <a:lnTo>
                      <a:pt x="515" y="200"/>
                    </a:lnTo>
                    <a:lnTo>
                      <a:pt x="517" y="200"/>
                    </a:lnTo>
                    <a:lnTo>
                      <a:pt x="519" y="200"/>
                    </a:lnTo>
                    <a:lnTo>
                      <a:pt x="519" y="199"/>
                    </a:lnTo>
                    <a:lnTo>
                      <a:pt x="520" y="199"/>
                    </a:lnTo>
                    <a:lnTo>
                      <a:pt x="520" y="197"/>
                    </a:lnTo>
                    <a:lnTo>
                      <a:pt x="520" y="196"/>
                    </a:lnTo>
                    <a:lnTo>
                      <a:pt x="520" y="195"/>
                    </a:lnTo>
                    <a:lnTo>
                      <a:pt x="521" y="193"/>
                    </a:lnTo>
                    <a:lnTo>
                      <a:pt x="520" y="193"/>
                    </a:lnTo>
                    <a:lnTo>
                      <a:pt x="520" y="192"/>
                    </a:lnTo>
                    <a:lnTo>
                      <a:pt x="521" y="192"/>
                    </a:lnTo>
                    <a:lnTo>
                      <a:pt x="521" y="191"/>
                    </a:lnTo>
                    <a:lnTo>
                      <a:pt x="523" y="191"/>
                    </a:lnTo>
                    <a:lnTo>
                      <a:pt x="524" y="191"/>
                    </a:lnTo>
                    <a:lnTo>
                      <a:pt x="525" y="191"/>
                    </a:lnTo>
                    <a:lnTo>
                      <a:pt x="527" y="191"/>
                    </a:lnTo>
                    <a:lnTo>
                      <a:pt x="529" y="191"/>
                    </a:lnTo>
                    <a:lnTo>
                      <a:pt x="529" y="192"/>
                    </a:lnTo>
                    <a:lnTo>
                      <a:pt x="529" y="191"/>
                    </a:lnTo>
                    <a:lnTo>
                      <a:pt x="531" y="191"/>
                    </a:lnTo>
                    <a:lnTo>
                      <a:pt x="532" y="191"/>
                    </a:lnTo>
                    <a:lnTo>
                      <a:pt x="532" y="192"/>
                    </a:lnTo>
                    <a:lnTo>
                      <a:pt x="533" y="192"/>
                    </a:lnTo>
                    <a:lnTo>
                      <a:pt x="534" y="192"/>
                    </a:lnTo>
                    <a:lnTo>
                      <a:pt x="534" y="191"/>
                    </a:lnTo>
                    <a:lnTo>
                      <a:pt x="536" y="191"/>
                    </a:lnTo>
                    <a:lnTo>
                      <a:pt x="536" y="192"/>
                    </a:lnTo>
                    <a:lnTo>
                      <a:pt x="537" y="192"/>
                    </a:lnTo>
                    <a:lnTo>
                      <a:pt x="538" y="192"/>
                    </a:lnTo>
                    <a:lnTo>
                      <a:pt x="540" y="193"/>
                    </a:lnTo>
                    <a:lnTo>
                      <a:pt x="540" y="195"/>
                    </a:lnTo>
                    <a:lnTo>
                      <a:pt x="541" y="195"/>
                    </a:lnTo>
                    <a:lnTo>
                      <a:pt x="541" y="196"/>
                    </a:lnTo>
                    <a:lnTo>
                      <a:pt x="542" y="196"/>
                    </a:lnTo>
                    <a:lnTo>
                      <a:pt x="544" y="196"/>
                    </a:lnTo>
                    <a:lnTo>
                      <a:pt x="544" y="197"/>
                    </a:lnTo>
                    <a:lnTo>
                      <a:pt x="545" y="196"/>
                    </a:lnTo>
                    <a:lnTo>
                      <a:pt x="545" y="197"/>
                    </a:lnTo>
                    <a:lnTo>
                      <a:pt x="545" y="196"/>
                    </a:lnTo>
                    <a:lnTo>
                      <a:pt x="546" y="196"/>
                    </a:lnTo>
                    <a:lnTo>
                      <a:pt x="548" y="196"/>
                    </a:lnTo>
                    <a:lnTo>
                      <a:pt x="549" y="196"/>
                    </a:lnTo>
                    <a:lnTo>
                      <a:pt x="551" y="195"/>
                    </a:lnTo>
                    <a:lnTo>
                      <a:pt x="554" y="193"/>
                    </a:lnTo>
                    <a:lnTo>
                      <a:pt x="555" y="193"/>
                    </a:lnTo>
                    <a:lnTo>
                      <a:pt x="559" y="191"/>
                    </a:lnTo>
                    <a:lnTo>
                      <a:pt x="562" y="192"/>
                    </a:lnTo>
                    <a:lnTo>
                      <a:pt x="563" y="192"/>
                    </a:lnTo>
                    <a:lnTo>
                      <a:pt x="563" y="191"/>
                    </a:lnTo>
                    <a:lnTo>
                      <a:pt x="565" y="191"/>
                    </a:lnTo>
                    <a:lnTo>
                      <a:pt x="566" y="191"/>
                    </a:lnTo>
                    <a:lnTo>
                      <a:pt x="566" y="192"/>
                    </a:lnTo>
                    <a:lnTo>
                      <a:pt x="567" y="192"/>
                    </a:lnTo>
                    <a:lnTo>
                      <a:pt x="567" y="191"/>
                    </a:lnTo>
                    <a:lnTo>
                      <a:pt x="568" y="191"/>
                    </a:lnTo>
                    <a:lnTo>
                      <a:pt x="570" y="191"/>
                    </a:lnTo>
                    <a:lnTo>
                      <a:pt x="571" y="191"/>
                    </a:lnTo>
                    <a:lnTo>
                      <a:pt x="572" y="191"/>
                    </a:lnTo>
                    <a:lnTo>
                      <a:pt x="574" y="191"/>
                    </a:lnTo>
                    <a:lnTo>
                      <a:pt x="575" y="191"/>
                    </a:lnTo>
                    <a:lnTo>
                      <a:pt x="576" y="192"/>
                    </a:lnTo>
                    <a:lnTo>
                      <a:pt x="578" y="192"/>
                    </a:lnTo>
                    <a:lnTo>
                      <a:pt x="579" y="192"/>
                    </a:lnTo>
                    <a:lnTo>
                      <a:pt x="580" y="192"/>
                    </a:lnTo>
                    <a:lnTo>
                      <a:pt x="580" y="191"/>
                    </a:lnTo>
                    <a:lnTo>
                      <a:pt x="582" y="191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3" y="192"/>
                    </a:lnTo>
                    <a:lnTo>
                      <a:pt x="584" y="192"/>
                    </a:lnTo>
                    <a:lnTo>
                      <a:pt x="584" y="193"/>
                    </a:lnTo>
                    <a:lnTo>
                      <a:pt x="584" y="195"/>
                    </a:lnTo>
                    <a:lnTo>
                      <a:pt x="583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4" y="197"/>
                    </a:lnTo>
                    <a:lnTo>
                      <a:pt x="584" y="199"/>
                    </a:lnTo>
                    <a:lnTo>
                      <a:pt x="584" y="200"/>
                    </a:lnTo>
                    <a:lnTo>
                      <a:pt x="583" y="201"/>
                    </a:lnTo>
                    <a:lnTo>
                      <a:pt x="582" y="201"/>
                    </a:lnTo>
                    <a:lnTo>
                      <a:pt x="580" y="202"/>
                    </a:lnTo>
                    <a:lnTo>
                      <a:pt x="580" y="204"/>
                    </a:lnTo>
                    <a:lnTo>
                      <a:pt x="580" y="205"/>
                    </a:lnTo>
                    <a:lnTo>
                      <a:pt x="580" y="206"/>
                    </a:lnTo>
                    <a:lnTo>
                      <a:pt x="582" y="206"/>
                    </a:lnTo>
                    <a:lnTo>
                      <a:pt x="582" y="208"/>
                    </a:lnTo>
                    <a:lnTo>
                      <a:pt x="582" y="209"/>
                    </a:lnTo>
                    <a:lnTo>
                      <a:pt x="583" y="209"/>
                    </a:lnTo>
                    <a:lnTo>
                      <a:pt x="584" y="210"/>
                    </a:lnTo>
                    <a:lnTo>
                      <a:pt x="586" y="210"/>
                    </a:lnTo>
                    <a:lnTo>
                      <a:pt x="586" y="212"/>
                    </a:lnTo>
                    <a:lnTo>
                      <a:pt x="586" y="213"/>
                    </a:lnTo>
                    <a:lnTo>
                      <a:pt x="587" y="214"/>
                    </a:lnTo>
                    <a:lnTo>
                      <a:pt x="588" y="216"/>
                    </a:lnTo>
                    <a:lnTo>
                      <a:pt x="588" y="217"/>
                    </a:lnTo>
                    <a:lnTo>
                      <a:pt x="589" y="218"/>
                    </a:lnTo>
                    <a:lnTo>
                      <a:pt x="589" y="220"/>
                    </a:lnTo>
                    <a:lnTo>
                      <a:pt x="588" y="221"/>
                    </a:lnTo>
                    <a:lnTo>
                      <a:pt x="588" y="222"/>
                    </a:lnTo>
                    <a:lnTo>
                      <a:pt x="589" y="223"/>
                    </a:lnTo>
                    <a:lnTo>
                      <a:pt x="591" y="222"/>
                    </a:lnTo>
                    <a:lnTo>
                      <a:pt x="593" y="222"/>
                    </a:lnTo>
                    <a:lnTo>
                      <a:pt x="595" y="222"/>
                    </a:lnTo>
                    <a:lnTo>
                      <a:pt x="596" y="222"/>
                    </a:lnTo>
                    <a:lnTo>
                      <a:pt x="596" y="223"/>
                    </a:lnTo>
                    <a:lnTo>
                      <a:pt x="597" y="223"/>
                    </a:lnTo>
                    <a:lnTo>
                      <a:pt x="597" y="225"/>
                    </a:lnTo>
                    <a:lnTo>
                      <a:pt x="599" y="225"/>
                    </a:lnTo>
                    <a:lnTo>
                      <a:pt x="600" y="225"/>
                    </a:lnTo>
                    <a:lnTo>
                      <a:pt x="601" y="225"/>
                    </a:lnTo>
                    <a:lnTo>
                      <a:pt x="601" y="226"/>
                    </a:lnTo>
                    <a:lnTo>
                      <a:pt x="603" y="226"/>
                    </a:lnTo>
                    <a:lnTo>
                      <a:pt x="603" y="227"/>
                    </a:lnTo>
                    <a:lnTo>
                      <a:pt x="604" y="227"/>
                    </a:lnTo>
                    <a:lnTo>
                      <a:pt x="605" y="227"/>
                    </a:lnTo>
                    <a:lnTo>
                      <a:pt x="606" y="227"/>
                    </a:lnTo>
                    <a:lnTo>
                      <a:pt x="606" y="229"/>
                    </a:lnTo>
                    <a:lnTo>
                      <a:pt x="608" y="229"/>
                    </a:lnTo>
                    <a:lnTo>
                      <a:pt x="608" y="230"/>
                    </a:lnTo>
                    <a:lnTo>
                      <a:pt x="609" y="230"/>
                    </a:lnTo>
                    <a:lnTo>
                      <a:pt x="610" y="230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2" y="233"/>
                    </a:lnTo>
                    <a:lnTo>
                      <a:pt x="612" y="234"/>
                    </a:lnTo>
                    <a:lnTo>
                      <a:pt x="613" y="234"/>
                    </a:lnTo>
                    <a:lnTo>
                      <a:pt x="613" y="235"/>
                    </a:lnTo>
                    <a:lnTo>
                      <a:pt x="613" y="237"/>
                    </a:lnTo>
                    <a:lnTo>
                      <a:pt x="613" y="238"/>
                    </a:lnTo>
                    <a:lnTo>
                      <a:pt x="614" y="238"/>
                    </a:lnTo>
                    <a:lnTo>
                      <a:pt x="614" y="239"/>
                    </a:lnTo>
                    <a:lnTo>
                      <a:pt x="616" y="239"/>
                    </a:lnTo>
                    <a:lnTo>
                      <a:pt x="616" y="240"/>
                    </a:lnTo>
                    <a:lnTo>
                      <a:pt x="616" y="242"/>
                    </a:lnTo>
                    <a:lnTo>
                      <a:pt x="617" y="242"/>
                    </a:lnTo>
                    <a:lnTo>
                      <a:pt x="617" y="243"/>
                    </a:lnTo>
                    <a:lnTo>
                      <a:pt x="618" y="244"/>
                    </a:lnTo>
                    <a:lnTo>
                      <a:pt x="620" y="244"/>
                    </a:lnTo>
                    <a:lnTo>
                      <a:pt x="620" y="246"/>
                    </a:lnTo>
                    <a:lnTo>
                      <a:pt x="620" y="247"/>
                    </a:lnTo>
                    <a:lnTo>
                      <a:pt x="620" y="248"/>
                    </a:lnTo>
                    <a:lnTo>
                      <a:pt x="621" y="248"/>
                    </a:lnTo>
                    <a:lnTo>
                      <a:pt x="621" y="250"/>
                    </a:lnTo>
                    <a:lnTo>
                      <a:pt x="622" y="250"/>
                    </a:lnTo>
                    <a:lnTo>
                      <a:pt x="622" y="251"/>
                    </a:lnTo>
                    <a:lnTo>
                      <a:pt x="621" y="251"/>
                    </a:lnTo>
                    <a:lnTo>
                      <a:pt x="620" y="251"/>
                    </a:lnTo>
                    <a:lnTo>
                      <a:pt x="620" y="252"/>
                    </a:lnTo>
                    <a:lnTo>
                      <a:pt x="618" y="254"/>
                    </a:lnTo>
                    <a:lnTo>
                      <a:pt x="617" y="255"/>
                    </a:lnTo>
                    <a:lnTo>
                      <a:pt x="617" y="256"/>
                    </a:lnTo>
                    <a:lnTo>
                      <a:pt x="617" y="257"/>
                    </a:lnTo>
                    <a:lnTo>
                      <a:pt x="617" y="259"/>
                    </a:lnTo>
                    <a:lnTo>
                      <a:pt x="617" y="260"/>
                    </a:lnTo>
                    <a:lnTo>
                      <a:pt x="616" y="260"/>
                    </a:lnTo>
                    <a:lnTo>
                      <a:pt x="617" y="260"/>
                    </a:lnTo>
                    <a:lnTo>
                      <a:pt x="617" y="261"/>
                    </a:lnTo>
                    <a:lnTo>
                      <a:pt x="617" y="263"/>
                    </a:lnTo>
                    <a:lnTo>
                      <a:pt x="617" y="264"/>
                    </a:lnTo>
                    <a:lnTo>
                      <a:pt x="618" y="265"/>
                    </a:lnTo>
                    <a:lnTo>
                      <a:pt x="618" y="267"/>
                    </a:lnTo>
                    <a:lnTo>
                      <a:pt x="620" y="267"/>
                    </a:lnTo>
                    <a:lnTo>
                      <a:pt x="620" y="268"/>
                    </a:lnTo>
                    <a:lnTo>
                      <a:pt x="620" y="269"/>
                    </a:lnTo>
                    <a:lnTo>
                      <a:pt x="621" y="269"/>
                    </a:lnTo>
                    <a:lnTo>
                      <a:pt x="621" y="271"/>
                    </a:lnTo>
                    <a:lnTo>
                      <a:pt x="620" y="271"/>
                    </a:lnTo>
                    <a:lnTo>
                      <a:pt x="621" y="271"/>
                    </a:lnTo>
                    <a:lnTo>
                      <a:pt x="621" y="272"/>
                    </a:lnTo>
                    <a:lnTo>
                      <a:pt x="620" y="272"/>
                    </a:lnTo>
                    <a:lnTo>
                      <a:pt x="621" y="272"/>
                    </a:lnTo>
                    <a:lnTo>
                      <a:pt x="621" y="273"/>
                    </a:lnTo>
                    <a:lnTo>
                      <a:pt x="621" y="274"/>
                    </a:lnTo>
                    <a:lnTo>
                      <a:pt x="621" y="276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1" y="278"/>
                    </a:lnTo>
                    <a:lnTo>
                      <a:pt x="621" y="280"/>
                    </a:lnTo>
                    <a:lnTo>
                      <a:pt x="620" y="280"/>
                    </a:lnTo>
                    <a:lnTo>
                      <a:pt x="620" y="281"/>
                    </a:lnTo>
                    <a:lnTo>
                      <a:pt x="620" y="282"/>
                    </a:lnTo>
                    <a:lnTo>
                      <a:pt x="620" y="284"/>
                    </a:lnTo>
                    <a:lnTo>
                      <a:pt x="620" y="285"/>
                    </a:lnTo>
                    <a:lnTo>
                      <a:pt x="618" y="285"/>
                    </a:lnTo>
                    <a:lnTo>
                      <a:pt x="618" y="286"/>
                    </a:lnTo>
                    <a:lnTo>
                      <a:pt x="617" y="288"/>
                    </a:lnTo>
                    <a:lnTo>
                      <a:pt x="616" y="289"/>
                    </a:lnTo>
                    <a:lnTo>
                      <a:pt x="614" y="289"/>
                    </a:lnTo>
                    <a:lnTo>
                      <a:pt x="606" y="293"/>
                    </a:lnTo>
                    <a:lnTo>
                      <a:pt x="605" y="293"/>
                    </a:lnTo>
                    <a:lnTo>
                      <a:pt x="605" y="294"/>
                    </a:lnTo>
                    <a:lnTo>
                      <a:pt x="604" y="294"/>
                    </a:lnTo>
                    <a:lnTo>
                      <a:pt x="603" y="294"/>
                    </a:lnTo>
                    <a:lnTo>
                      <a:pt x="603" y="295"/>
                    </a:lnTo>
                    <a:lnTo>
                      <a:pt x="601" y="295"/>
                    </a:lnTo>
                    <a:lnTo>
                      <a:pt x="600" y="295"/>
                    </a:lnTo>
                    <a:lnTo>
                      <a:pt x="600" y="297"/>
                    </a:lnTo>
                    <a:lnTo>
                      <a:pt x="599" y="297"/>
                    </a:lnTo>
                    <a:lnTo>
                      <a:pt x="599" y="298"/>
                    </a:lnTo>
                    <a:lnTo>
                      <a:pt x="599" y="299"/>
                    </a:lnTo>
                    <a:lnTo>
                      <a:pt x="600" y="299"/>
                    </a:lnTo>
                    <a:lnTo>
                      <a:pt x="600" y="301"/>
                    </a:lnTo>
                    <a:lnTo>
                      <a:pt x="600" y="302"/>
                    </a:lnTo>
                    <a:lnTo>
                      <a:pt x="599" y="303"/>
                    </a:lnTo>
                    <a:lnTo>
                      <a:pt x="596" y="305"/>
                    </a:lnTo>
                    <a:lnTo>
                      <a:pt x="596" y="306"/>
                    </a:lnTo>
                    <a:lnTo>
                      <a:pt x="595" y="306"/>
                    </a:lnTo>
                    <a:lnTo>
                      <a:pt x="593" y="306"/>
                    </a:lnTo>
                    <a:lnTo>
                      <a:pt x="593" y="307"/>
                    </a:lnTo>
                    <a:lnTo>
                      <a:pt x="593" y="309"/>
                    </a:lnTo>
                    <a:lnTo>
                      <a:pt x="592" y="309"/>
                    </a:lnTo>
                    <a:lnTo>
                      <a:pt x="592" y="310"/>
                    </a:lnTo>
                    <a:lnTo>
                      <a:pt x="591" y="311"/>
                    </a:lnTo>
                    <a:lnTo>
                      <a:pt x="591" y="312"/>
                    </a:lnTo>
                    <a:lnTo>
                      <a:pt x="589" y="312"/>
                    </a:lnTo>
                    <a:lnTo>
                      <a:pt x="589" y="314"/>
                    </a:lnTo>
                    <a:lnTo>
                      <a:pt x="588" y="314"/>
                    </a:lnTo>
                    <a:lnTo>
                      <a:pt x="588" y="315"/>
                    </a:lnTo>
                    <a:lnTo>
                      <a:pt x="587" y="315"/>
                    </a:lnTo>
                    <a:lnTo>
                      <a:pt x="586" y="315"/>
                    </a:lnTo>
                    <a:lnTo>
                      <a:pt x="584" y="315"/>
                    </a:lnTo>
                    <a:lnTo>
                      <a:pt x="584" y="316"/>
                    </a:lnTo>
                    <a:lnTo>
                      <a:pt x="583" y="316"/>
                    </a:lnTo>
                    <a:lnTo>
                      <a:pt x="580" y="316"/>
                    </a:lnTo>
                    <a:lnTo>
                      <a:pt x="579" y="316"/>
                    </a:lnTo>
                    <a:lnTo>
                      <a:pt x="579" y="318"/>
                    </a:lnTo>
                    <a:lnTo>
                      <a:pt x="578" y="318"/>
                    </a:lnTo>
                    <a:lnTo>
                      <a:pt x="575" y="318"/>
                    </a:lnTo>
                    <a:lnTo>
                      <a:pt x="574" y="318"/>
                    </a:lnTo>
                    <a:lnTo>
                      <a:pt x="572" y="319"/>
                    </a:lnTo>
                    <a:lnTo>
                      <a:pt x="571" y="319"/>
                    </a:lnTo>
                    <a:lnTo>
                      <a:pt x="570" y="319"/>
                    </a:lnTo>
                    <a:lnTo>
                      <a:pt x="568" y="319"/>
                    </a:lnTo>
                    <a:lnTo>
                      <a:pt x="565" y="320"/>
                    </a:lnTo>
                    <a:lnTo>
                      <a:pt x="557" y="326"/>
                    </a:lnTo>
                    <a:lnTo>
                      <a:pt x="554" y="327"/>
                    </a:lnTo>
                    <a:lnTo>
                      <a:pt x="549" y="328"/>
                    </a:lnTo>
                    <a:lnTo>
                      <a:pt x="545" y="331"/>
                    </a:lnTo>
                    <a:lnTo>
                      <a:pt x="541" y="332"/>
                    </a:lnTo>
                    <a:lnTo>
                      <a:pt x="540" y="332"/>
                    </a:lnTo>
                    <a:lnTo>
                      <a:pt x="538" y="332"/>
                    </a:lnTo>
                    <a:lnTo>
                      <a:pt x="537" y="332"/>
                    </a:lnTo>
                    <a:lnTo>
                      <a:pt x="536" y="332"/>
                    </a:lnTo>
                    <a:lnTo>
                      <a:pt x="536" y="333"/>
                    </a:lnTo>
                    <a:lnTo>
                      <a:pt x="534" y="333"/>
                    </a:lnTo>
                    <a:lnTo>
                      <a:pt x="531" y="333"/>
                    </a:lnTo>
                    <a:lnTo>
                      <a:pt x="531" y="335"/>
                    </a:lnTo>
                    <a:lnTo>
                      <a:pt x="529" y="335"/>
                    </a:lnTo>
                    <a:lnTo>
                      <a:pt x="528" y="335"/>
                    </a:lnTo>
                    <a:lnTo>
                      <a:pt x="527" y="335"/>
                    </a:lnTo>
                    <a:lnTo>
                      <a:pt x="527" y="336"/>
                    </a:lnTo>
                    <a:lnTo>
                      <a:pt x="525" y="336"/>
                    </a:lnTo>
                    <a:lnTo>
                      <a:pt x="524" y="336"/>
                    </a:lnTo>
                    <a:lnTo>
                      <a:pt x="524" y="337"/>
                    </a:lnTo>
                    <a:lnTo>
                      <a:pt x="523" y="337"/>
                    </a:lnTo>
                    <a:lnTo>
                      <a:pt x="521" y="337"/>
                    </a:lnTo>
                    <a:lnTo>
                      <a:pt x="520" y="337"/>
                    </a:lnTo>
                    <a:lnTo>
                      <a:pt x="520" y="339"/>
                    </a:lnTo>
                    <a:lnTo>
                      <a:pt x="519" y="339"/>
                    </a:lnTo>
                    <a:lnTo>
                      <a:pt x="517" y="339"/>
                    </a:lnTo>
                    <a:lnTo>
                      <a:pt x="516" y="340"/>
                    </a:lnTo>
                    <a:lnTo>
                      <a:pt x="515" y="340"/>
                    </a:lnTo>
                    <a:lnTo>
                      <a:pt x="514" y="340"/>
                    </a:lnTo>
                    <a:lnTo>
                      <a:pt x="512" y="340"/>
                    </a:lnTo>
                    <a:lnTo>
                      <a:pt x="512" y="341"/>
                    </a:lnTo>
                    <a:lnTo>
                      <a:pt x="511" y="341"/>
                    </a:lnTo>
                    <a:lnTo>
                      <a:pt x="510" y="341"/>
                    </a:lnTo>
                    <a:lnTo>
                      <a:pt x="510" y="343"/>
                    </a:lnTo>
                    <a:lnTo>
                      <a:pt x="508" y="343"/>
                    </a:lnTo>
                    <a:lnTo>
                      <a:pt x="508" y="344"/>
                    </a:lnTo>
                    <a:lnTo>
                      <a:pt x="508" y="345"/>
                    </a:lnTo>
                    <a:lnTo>
                      <a:pt x="508" y="346"/>
                    </a:lnTo>
                    <a:lnTo>
                      <a:pt x="510" y="346"/>
                    </a:lnTo>
                    <a:lnTo>
                      <a:pt x="508" y="346"/>
                    </a:lnTo>
                    <a:lnTo>
                      <a:pt x="508" y="348"/>
                    </a:lnTo>
                    <a:lnTo>
                      <a:pt x="507" y="348"/>
                    </a:lnTo>
                    <a:lnTo>
                      <a:pt x="507" y="349"/>
                    </a:lnTo>
                    <a:lnTo>
                      <a:pt x="506" y="349"/>
                    </a:lnTo>
                    <a:lnTo>
                      <a:pt x="504" y="349"/>
                    </a:lnTo>
                    <a:lnTo>
                      <a:pt x="503" y="349"/>
                    </a:lnTo>
                    <a:lnTo>
                      <a:pt x="503" y="350"/>
                    </a:lnTo>
                    <a:lnTo>
                      <a:pt x="502" y="350"/>
                    </a:lnTo>
                    <a:lnTo>
                      <a:pt x="502" y="352"/>
                    </a:lnTo>
                    <a:lnTo>
                      <a:pt x="500" y="352"/>
                    </a:lnTo>
                    <a:lnTo>
                      <a:pt x="500" y="353"/>
                    </a:lnTo>
                    <a:lnTo>
                      <a:pt x="499" y="353"/>
                    </a:lnTo>
                    <a:lnTo>
                      <a:pt x="499" y="354"/>
                    </a:lnTo>
                    <a:lnTo>
                      <a:pt x="499" y="356"/>
                    </a:lnTo>
                    <a:lnTo>
                      <a:pt x="499" y="357"/>
                    </a:lnTo>
                    <a:lnTo>
                      <a:pt x="498" y="357"/>
                    </a:lnTo>
                    <a:lnTo>
                      <a:pt x="496" y="358"/>
                    </a:lnTo>
                    <a:lnTo>
                      <a:pt x="495" y="358"/>
                    </a:lnTo>
                    <a:lnTo>
                      <a:pt x="494" y="358"/>
                    </a:lnTo>
                    <a:lnTo>
                      <a:pt x="494" y="360"/>
                    </a:lnTo>
                    <a:lnTo>
                      <a:pt x="493" y="360"/>
                    </a:lnTo>
                    <a:lnTo>
                      <a:pt x="491" y="360"/>
                    </a:lnTo>
                    <a:lnTo>
                      <a:pt x="491" y="361"/>
                    </a:lnTo>
                    <a:lnTo>
                      <a:pt x="491" y="362"/>
                    </a:lnTo>
                    <a:lnTo>
                      <a:pt x="490" y="362"/>
                    </a:lnTo>
                    <a:lnTo>
                      <a:pt x="490" y="363"/>
                    </a:lnTo>
                    <a:lnTo>
                      <a:pt x="489" y="363"/>
                    </a:lnTo>
                    <a:lnTo>
                      <a:pt x="489" y="365"/>
                    </a:lnTo>
                    <a:lnTo>
                      <a:pt x="487" y="365"/>
                    </a:lnTo>
                    <a:lnTo>
                      <a:pt x="487" y="366"/>
                    </a:lnTo>
                    <a:lnTo>
                      <a:pt x="487" y="367"/>
                    </a:lnTo>
                    <a:lnTo>
                      <a:pt x="486" y="367"/>
                    </a:lnTo>
                    <a:lnTo>
                      <a:pt x="485" y="367"/>
                    </a:lnTo>
                    <a:lnTo>
                      <a:pt x="483" y="367"/>
                    </a:lnTo>
                    <a:lnTo>
                      <a:pt x="483" y="369"/>
                    </a:lnTo>
                    <a:lnTo>
                      <a:pt x="482" y="369"/>
                    </a:lnTo>
                    <a:lnTo>
                      <a:pt x="482" y="370"/>
                    </a:lnTo>
                    <a:lnTo>
                      <a:pt x="481" y="370"/>
                    </a:lnTo>
                    <a:lnTo>
                      <a:pt x="481" y="371"/>
                    </a:lnTo>
                    <a:lnTo>
                      <a:pt x="479" y="371"/>
                    </a:lnTo>
                    <a:lnTo>
                      <a:pt x="478" y="371"/>
                    </a:lnTo>
                    <a:lnTo>
                      <a:pt x="477" y="371"/>
                    </a:lnTo>
                    <a:lnTo>
                      <a:pt x="476" y="371"/>
                    </a:lnTo>
                    <a:lnTo>
                      <a:pt x="474" y="373"/>
                    </a:lnTo>
                    <a:lnTo>
                      <a:pt x="473" y="373"/>
                    </a:lnTo>
                    <a:lnTo>
                      <a:pt x="472" y="373"/>
                    </a:lnTo>
                    <a:lnTo>
                      <a:pt x="470" y="373"/>
                    </a:lnTo>
                    <a:lnTo>
                      <a:pt x="469" y="373"/>
                    </a:lnTo>
                    <a:lnTo>
                      <a:pt x="468" y="373"/>
                    </a:lnTo>
                    <a:lnTo>
                      <a:pt x="466" y="373"/>
                    </a:lnTo>
                    <a:lnTo>
                      <a:pt x="465" y="373"/>
                    </a:lnTo>
                    <a:lnTo>
                      <a:pt x="464" y="373"/>
                    </a:lnTo>
                    <a:lnTo>
                      <a:pt x="462" y="373"/>
                    </a:lnTo>
                    <a:lnTo>
                      <a:pt x="461" y="373"/>
                    </a:lnTo>
                    <a:lnTo>
                      <a:pt x="460" y="373"/>
                    </a:lnTo>
                    <a:lnTo>
                      <a:pt x="459" y="373"/>
                    </a:lnTo>
                    <a:lnTo>
                      <a:pt x="457" y="373"/>
                    </a:lnTo>
                    <a:lnTo>
                      <a:pt x="457" y="374"/>
                    </a:lnTo>
                    <a:lnTo>
                      <a:pt x="456" y="373"/>
                    </a:lnTo>
                    <a:lnTo>
                      <a:pt x="456" y="374"/>
                    </a:lnTo>
                    <a:lnTo>
                      <a:pt x="455" y="374"/>
                    </a:lnTo>
                    <a:lnTo>
                      <a:pt x="453" y="374"/>
                    </a:lnTo>
                    <a:lnTo>
                      <a:pt x="452" y="374"/>
                    </a:lnTo>
                    <a:lnTo>
                      <a:pt x="451" y="374"/>
                    </a:lnTo>
                    <a:lnTo>
                      <a:pt x="449" y="374"/>
                    </a:lnTo>
                    <a:lnTo>
                      <a:pt x="448" y="374"/>
                    </a:lnTo>
                    <a:lnTo>
                      <a:pt x="447" y="374"/>
                    </a:lnTo>
                    <a:lnTo>
                      <a:pt x="445" y="374"/>
                    </a:lnTo>
                    <a:lnTo>
                      <a:pt x="444" y="374"/>
                    </a:lnTo>
                    <a:lnTo>
                      <a:pt x="443" y="374"/>
                    </a:lnTo>
                    <a:lnTo>
                      <a:pt x="442" y="374"/>
                    </a:lnTo>
                    <a:lnTo>
                      <a:pt x="440" y="374"/>
                    </a:lnTo>
                    <a:lnTo>
                      <a:pt x="427" y="375"/>
                    </a:lnTo>
                    <a:lnTo>
                      <a:pt x="426" y="375"/>
                    </a:lnTo>
                    <a:lnTo>
                      <a:pt x="424" y="375"/>
                    </a:lnTo>
                    <a:lnTo>
                      <a:pt x="423" y="375"/>
                    </a:lnTo>
                    <a:lnTo>
                      <a:pt x="422" y="375"/>
                    </a:lnTo>
                    <a:lnTo>
                      <a:pt x="421" y="375"/>
                    </a:lnTo>
                    <a:lnTo>
                      <a:pt x="413" y="375"/>
                    </a:lnTo>
                    <a:lnTo>
                      <a:pt x="411" y="375"/>
                    </a:lnTo>
                    <a:lnTo>
                      <a:pt x="410" y="375"/>
                    </a:lnTo>
                    <a:lnTo>
                      <a:pt x="409" y="375"/>
                    </a:lnTo>
                    <a:lnTo>
                      <a:pt x="407" y="375"/>
                    </a:lnTo>
                    <a:lnTo>
                      <a:pt x="406" y="375"/>
                    </a:lnTo>
                    <a:lnTo>
                      <a:pt x="398" y="375"/>
                    </a:lnTo>
                    <a:lnTo>
                      <a:pt x="392" y="377"/>
                    </a:lnTo>
                    <a:lnTo>
                      <a:pt x="387" y="377"/>
                    </a:lnTo>
                    <a:lnTo>
                      <a:pt x="384" y="378"/>
                    </a:lnTo>
                    <a:lnTo>
                      <a:pt x="384" y="379"/>
                    </a:lnTo>
                    <a:lnTo>
                      <a:pt x="383" y="379"/>
                    </a:lnTo>
                    <a:lnTo>
                      <a:pt x="383" y="381"/>
                    </a:lnTo>
                    <a:lnTo>
                      <a:pt x="381" y="381"/>
                    </a:lnTo>
                    <a:lnTo>
                      <a:pt x="380" y="381"/>
                    </a:lnTo>
                    <a:lnTo>
                      <a:pt x="380" y="382"/>
                    </a:lnTo>
                    <a:lnTo>
                      <a:pt x="379" y="382"/>
                    </a:lnTo>
                    <a:lnTo>
                      <a:pt x="379" y="383"/>
                    </a:lnTo>
                    <a:lnTo>
                      <a:pt x="377" y="383"/>
                    </a:lnTo>
                    <a:lnTo>
                      <a:pt x="376" y="383"/>
                    </a:lnTo>
                    <a:lnTo>
                      <a:pt x="376" y="384"/>
                    </a:lnTo>
                    <a:lnTo>
                      <a:pt x="375" y="384"/>
                    </a:lnTo>
                    <a:lnTo>
                      <a:pt x="371" y="386"/>
                    </a:lnTo>
                    <a:lnTo>
                      <a:pt x="368" y="387"/>
                    </a:lnTo>
                    <a:lnTo>
                      <a:pt x="367" y="387"/>
                    </a:lnTo>
                    <a:lnTo>
                      <a:pt x="364" y="388"/>
                    </a:lnTo>
                    <a:lnTo>
                      <a:pt x="364" y="390"/>
                    </a:lnTo>
                    <a:lnTo>
                      <a:pt x="363" y="390"/>
                    </a:lnTo>
                    <a:lnTo>
                      <a:pt x="362" y="391"/>
                    </a:lnTo>
                    <a:lnTo>
                      <a:pt x="360" y="391"/>
                    </a:lnTo>
                    <a:lnTo>
                      <a:pt x="360" y="392"/>
                    </a:lnTo>
                    <a:lnTo>
                      <a:pt x="360" y="394"/>
                    </a:lnTo>
                    <a:lnTo>
                      <a:pt x="359" y="395"/>
                    </a:lnTo>
                    <a:lnTo>
                      <a:pt x="358" y="395"/>
                    </a:lnTo>
                    <a:lnTo>
                      <a:pt x="356" y="395"/>
                    </a:lnTo>
                    <a:lnTo>
                      <a:pt x="355" y="396"/>
                    </a:lnTo>
                    <a:lnTo>
                      <a:pt x="354" y="396"/>
                    </a:lnTo>
                    <a:lnTo>
                      <a:pt x="352" y="396"/>
                    </a:lnTo>
                    <a:lnTo>
                      <a:pt x="351" y="396"/>
                    </a:lnTo>
                    <a:lnTo>
                      <a:pt x="350" y="396"/>
                    </a:lnTo>
                    <a:lnTo>
                      <a:pt x="350" y="398"/>
                    </a:lnTo>
                    <a:lnTo>
                      <a:pt x="349" y="398"/>
                    </a:lnTo>
                    <a:lnTo>
                      <a:pt x="347" y="398"/>
                    </a:lnTo>
                    <a:lnTo>
                      <a:pt x="347" y="399"/>
                    </a:lnTo>
                    <a:lnTo>
                      <a:pt x="347" y="400"/>
                    </a:lnTo>
                    <a:lnTo>
                      <a:pt x="345" y="403"/>
                    </a:lnTo>
                    <a:lnTo>
                      <a:pt x="345" y="404"/>
                    </a:lnTo>
                    <a:lnTo>
                      <a:pt x="343" y="404"/>
                    </a:lnTo>
                    <a:lnTo>
                      <a:pt x="342" y="404"/>
                    </a:lnTo>
                    <a:lnTo>
                      <a:pt x="341" y="404"/>
                    </a:lnTo>
                    <a:lnTo>
                      <a:pt x="341" y="405"/>
                    </a:lnTo>
                    <a:lnTo>
                      <a:pt x="338" y="405"/>
                    </a:lnTo>
                    <a:lnTo>
                      <a:pt x="337" y="407"/>
                    </a:lnTo>
                    <a:lnTo>
                      <a:pt x="335" y="408"/>
                    </a:lnTo>
                    <a:lnTo>
                      <a:pt x="334" y="408"/>
                    </a:lnTo>
                    <a:lnTo>
                      <a:pt x="333" y="409"/>
                    </a:lnTo>
                    <a:lnTo>
                      <a:pt x="330" y="411"/>
                    </a:lnTo>
                    <a:lnTo>
                      <a:pt x="329" y="411"/>
                    </a:lnTo>
                    <a:lnTo>
                      <a:pt x="328" y="411"/>
                    </a:lnTo>
                    <a:lnTo>
                      <a:pt x="325" y="411"/>
                    </a:lnTo>
                    <a:lnTo>
                      <a:pt x="320" y="411"/>
                    </a:lnTo>
                    <a:lnTo>
                      <a:pt x="315" y="411"/>
                    </a:lnTo>
                    <a:lnTo>
                      <a:pt x="312" y="411"/>
                    </a:lnTo>
                    <a:lnTo>
                      <a:pt x="311" y="411"/>
                    </a:lnTo>
                    <a:lnTo>
                      <a:pt x="309" y="411"/>
                    </a:lnTo>
                    <a:lnTo>
                      <a:pt x="307" y="411"/>
                    </a:lnTo>
                    <a:lnTo>
                      <a:pt x="305" y="412"/>
                    </a:lnTo>
                    <a:lnTo>
                      <a:pt x="304" y="412"/>
                    </a:lnTo>
                    <a:lnTo>
                      <a:pt x="303" y="412"/>
                    </a:lnTo>
                    <a:lnTo>
                      <a:pt x="301" y="412"/>
                    </a:lnTo>
                    <a:lnTo>
                      <a:pt x="300" y="412"/>
                    </a:lnTo>
                    <a:lnTo>
                      <a:pt x="300" y="413"/>
                    </a:lnTo>
                    <a:lnTo>
                      <a:pt x="299" y="413"/>
                    </a:lnTo>
                    <a:lnTo>
                      <a:pt x="298" y="413"/>
                    </a:lnTo>
                    <a:lnTo>
                      <a:pt x="296" y="413"/>
                    </a:lnTo>
                    <a:lnTo>
                      <a:pt x="296" y="415"/>
                    </a:lnTo>
                    <a:lnTo>
                      <a:pt x="296" y="416"/>
                    </a:lnTo>
                    <a:lnTo>
                      <a:pt x="295" y="417"/>
                    </a:lnTo>
                    <a:lnTo>
                      <a:pt x="294" y="417"/>
                    </a:lnTo>
                    <a:lnTo>
                      <a:pt x="292" y="417"/>
                    </a:lnTo>
                    <a:lnTo>
                      <a:pt x="291" y="417"/>
                    </a:lnTo>
                    <a:lnTo>
                      <a:pt x="290" y="417"/>
                    </a:lnTo>
                    <a:lnTo>
                      <a:pt x="288" y="418"/>
                    </a:lnTo>
                    <a:lnTo>
                      <a:pt x="287" y="418"/>
                    </a:lnTo>
                    <a:lnTo>
                      <a:pt x="286" y="418"/>
                    </a:lnTo>
                    <a:lnTo>
                      <a:pt x="284" y="418"/>
                    </a:lnTo>
                    <a:lnTo>
                      <a:pt x="283" y="418"/>
                    </a:lnTo>
                    <a:lnTo>
                      <a:pt x="283" y="420"/>
                    </a:lnTo>
                    <a:lnTo>
                      <a:pt x="282" y="420"/>
                    </a:lnTo>
                    <a:lnTo>
                      <a:pt x="280" y="420"/>
                    </a:lnTo>
                    <a:lnTo>
                      <a:pt x="279" y="420"/>
                    </a:lnTo>
                    <a:lnTo>
                      <a:pt x="279" y="421"/>
                    </a:lnTo>
                    <a:lnTo>
                      <a:pt x="278" y="421"/>
                    </a:lnTo>
                    <a:lnTo>
                      <a:pt x="277" y="421"/>
                    </a:lnTo>
                    <a:lnTo>
                      <a:pt x="275" y="421"/>
                    </a:lnTo>
                    <a:lnTo>
                      <a:pt x="274" y="421"/>
                    </a:lnTo>
                    <a:lnTo>
                      <a:pt x="273" y="421"/>
                    </a:lnTo>
                    <a:lnTo>
                      <a:pt x="271" y="421"/>
                    </a:lnTo>
                    <a:lnTo>
                      <a:pt x="270" y="421"/>
                    </a:lnTo>
                    <a:lnTo>
                      <a:pt x="269" y="422"/>
                    </a:lnTo>
                    <a:lnTo>
                      <a:pt x="267" y="422"/>
                    </a:lnTo>
                    <a:lnTo>
                      <a:pt x="266" y="422"/>
                    </a:lnTo>
                    <a:lnTo>
                      <a:pt x="265" y="422"/>
                    </a:lnTo>
                    <a:lnTo>
                      <a:pt x="265" y="424"/>
                    </a:lnTo>
                    <a:lnTo>
                      <a:pt x="263" y="424"/>
                    </a:lnTo>
                    <a:lnTo>
                      <a:pt x="263" y="425"/>
                    </a:lnTo>
                    <a:lnTo>
                      <a:pt x="262" y="425"/>
                    </a:lnTo>
                    <a:lnTo>
                      <a:pt x="261" y="425"/>
                    </a:lnTo>
                    <a:lnTo>
                      <a:pt x="260" y="425"/>
                    </a:lnTo>
                    <a:lnTo>
                      <a:pt x="258" y="425"/>
                    </a:lnTo>
                    <a:lnTo>
                      <a:pt x="257" y="425"/>
                    </a:lnTo>
                    <a:lnTo>
                      <a:pt x="256" y="425"/>
                    </a:lnTo>
                    <a:lnTo>
                      <a:pt x="254" y="425"/>
                    </a:lnTo>
                    <a:lnTo>
                      <a:pt x="253" y="425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0" y="426"/>
                    </a:lnTo>
                    <a:lnTo>
                      <a:pt x="249" y="426"/>
                    </a:lnTo>
                    <a:lnTo>
                      <a:pt x="248" y="428"/>
                    </a:lnTo>
                    <a:lnTo>
                      <a:pt x="246" y="428"/>
                    </a:lnTo>
                    <a:lnTo>
                      <a:pt x="245" y="428"/>
                    </a:lnTo>
                    <a:lnTo>
                      <a:pt x="245" y="429"/>
                    </a:lnTo>
                    <a:lnTo>
                      <a:pt x="244" y="429"/>
                    </a:lnTo>
                    <a:lnTo>
                      <a:pt x="243" y="429"/>
                    </a:lnTo>
                    <a:lnTo>
                      <a:pt x="243" y="430"/>
                    </a:lnTo>
                    <a:lnTo>
                      <a:pt x="241" y="430"/>
                    </a:lnTo>
                    <a:lnTo>
                      <a:pt x="240" y="430"/>
                    </a:lnTo>
                    <a:lnTo>
                      <a:pt x="239" y="430"/>
                    </a:lnTo>
                    <a:lnTo>
                      <a:pt x="237" y="430"/>
                    </a:lnTo>
                    <a:lnTo>
                      <a:pt x="236" y="430"/>
                    </a:lnTo>
                    <a:lnTo>
                      <a:pt x="235" y="430"/>
                    </a:lnTo>
                    <a:lnTo>
                      <a:pt x="233" y="430"/>
                    </a:lnTo>
                    <a:lnTo>
                      <a:pt x="232" y="432"/>
                    </a:lnTo>
                    <a:lnTo>
                      <a:pt x="231" y="432"/>
                    </a:lnTo>
                    <a:lnTo>
                      <a:pt x="229" y="432"/>
                    </a:lnTo>
                    <a:lnTo>
                      <a:pt x="228" y="432"/>
                    </a:lnTo>
                    <a:lnTo>
                      <a:pt x="227" y="432"/>
                    </a:lnTo>
                    <a:lnTo>
                      <a:pt x="226" y="432"/>
                    </a:lnTo>
                    <a:lnTo>
                      <a:pt x="224" y="432"/>
                    </a:lnTo>
                    <a:lnTo>
                      <a:pt x="224" y="433"/>
                    </a:lnTo>
                    <a:lnTo>
                      <a:pt x="223" y="433"/>
                    </a:lnTo>
                    <a:lnTo>
                      <a:pt x="222" y="433"/>
                    </a:lnTo>
                    <a:lnTo>
                      <a:pt x="220" y="433"/>
                    </a:lnTo>
                    <a:lnTo>
                      <a:pt x="219" y="433"/>
                    </a:lnTo>
                    <a:lnTo>
                      <a:pt x="216" y="433"/>
                    </a:lnTo>
                    <a:lnTo>
                      <a:pt x="216" y="429"/>
                    </a:lnTo>
                    <a:lnTo>
                      <a:pt x="216" y="422"/>
                    </a:lnTo>
                    <a:lnTo>
                      <a:pt x="216" y="413"/>
                    </a:lnTo>
                    <a:lnTo>
                      <a:pt x="215" y="411"/>
                    </a:lnTo>
                    <a:lnTo>
                      <a:pt x="215" y="409"/>
                    </a:lnTo>
                    <a:lnTo>
                      <a:pt x="216" y="405"/>
                    </a:lnTo>
                    <a:lnTo>
                      <a:pt x="216" y="401"/>
                    </a:lnTo>
                    <a:lnTo>
                      <a:pt x="216" y="396"/>
                    </a:lnTo>
                    <a:lnTo>
                      <a:pt x="215" y="391"/>
                    </a:lnTo>
                    <a:lnTo>
                      <a:pt x="216" y="390"/>
                    </a:lnTo>
                    <a:lnTo>
                      <a:pt x="219" y="390"/>
                    </a:lnTo>
                    <a:lnTo>
                      <a:pt x="220" y="390"/>
                    </a:lnTo>
                    <a:lnTo>
                      <a:pt x="220" y="388"/>
                    </a:lnTo>
                    <a:lnTo>
                      <a:pt x="220" y="390"/>
                    </a:lnTo>
                    <a:lnTo>
                      <a:pt x="222" y="390"/>
                    </a:lnTo>
                    <a:lnTo>
                      <a:pt x="223" y="390"/>
                    </a:lnTo>
                    <a:lnTo>
                      <a:pt x="224" y="390"/>
                    </a:lnTo>
                    <a:lnTo>
                      <a:pt x="226" y="390"/>
                    </a:lnTo>
                    <a:lnTo>
                      <a:pt x="227" y="390"/>
                    </a:lnTo>
                    <a:lnTo>
                      <a:pt x="228" y="388"/>
                    </a:lnTo>
                    <a:lnTo>
                      <a:pt x="229" y="388"/>
                    </a:lnTo>
                    <a:lnTo>
                      <a:pt x="231" y="388"/>
                    </a:lnTo>
                    <a:lnTo>
                      <a:pt x="231" y="387"/>
                    </a:lnTo>
                    <a:lnTo>
                      <a:pt x="232" y="387"/>
                    </a:lnTo>
                    <a:lnTo>
                      <a:pt x="231" y="386"/>
                    </a:lnTo>
                    <a:lnTo>
                      <a:pt x="232" y="386"/>
                    </a:lnTo>
                    <a:lnTo>
                      <a:pt x="232" y="384"/>
                    </a:lnTo>
                    <a:lnTo>
                      <a:pt x="233" y="386"/>
                    </a:lnTo>
                    <a:lnTo>
                      <a:pt x="235" y="386"/>
                    </a:lnTo>
                    <a:lnTo>
                      <a:pt x="235" y="384"/>
                    </a:lnTo>
                    <a:lnTo>
                      <a:pt x="235" y="383"/>
                    </a:lnTo>
                    <a:lnTo>
                      <a:pt x="236" y="383"/>
                    </a:lnTo>
                    <a:lnTo>
                      <a:pt x="236" y="382"/>
                    </a:lnTo>
                    <a:lnTo>
                      <a:pt x="236" y="381"/>
                    </a:lnTo>
                    <a:lnTo>
                      <a:pt x="235" y="381"/>
                    </a:lnTo>
                    <a:lnTo>
                      <a:pt x="236" y="381"/>
                    </a:lnTo>
                    <a:lnTo>
                      <a:pt x="236" y="379"/>
                    </a:lnTo>
                    <a:lnTo>
                      <a:pt x="235" y="379"/>
                    </a:lnTo>
                    <a:lnTo>
                      <a:pt x="235" y="378"/>
                    </a:lnTo>
                    <a:lnTo>
                      <a:pt x="236" y="378"/>
                    </a:lnTo>
                    <a:lnTo>
                      <a:pt x="236" y="377"/>
                    </a:lnTo>
                    <a:lnTo>
                      <a:pt x="236" y="375"/>
                    </a:lnTo>
                    <a:lnTo>
                      <a:pt x="237" y="375"/>
                    </a:lnTo>
                    <a:lnTo>
                      <a:pt x="237" y="374"/>
                    </a:lnTo>
                    <a:lnTo>
                      <a:pt x="239" y="374"/>
                    </a:lnTo>
                    <a:lnTo>
                      <a:pt x="240" y="374"/>
                    </a:lnTo>
                    <a:lnTo>
                      <a:pt x="240" y="373"/>
                    </a:lnTo>
                    <a:lnTo>
                      <a:pt x="241" y="373"/>
                    </a:lnTo>
                    <a:lnTo>
                      <a:pt x="241" y="374"/>
                    </a:lnTo>
                    <a:lnTo>
                      <a:pt x="243" y="374"/>
                    </a:lnTo>
                    <a:lnTo>
                      <a:pt x="244" y="374"/>
                    </a:lnTo>
                    <a:lnTo>
                      <a:pt x="245" y="374"/>
                    </a:lnTo>
                    <a:lnTo>
                      <a:pt x="246" y="374"/>
                    </a:lnTo>
                    <a:lnTo>
                      <a:pt x="246" y="373"/>
                    </a:lnTo>
                    <a:lnTo>
                      <a:pt x="246" y="374"/>
                    </a:lnTo>
                    <a:lnTo>
                      <a:pt x="248" y="374"/>
                    </a:lnTo>
                    <a:lnTo>
                      <a:pt x="248" y="373"/>
                    </a:lnTo>
                    <a:lnTo>
                      <a:pt x="249" y="373"/>
                    </a:lnTo>
                    <a:lnTo>
                      <a:pt x="250" y="373"/>
                    </a:lnTo>
                    <a:lnTo>
                      <a:pt x="252" y="373"/>
                    </a:lnTo>
                    <a:lnTo>
                      <a:pt x="253" y="373"/>
                    </a:lnTo>
                    <a:lnTo>
                      <a:pt x="254" y="373"/>
                    </a:lnTo>
                    <a:lnTo>
                      <a:pt x="256" y="373"/>
                    </a:lnTo>
                    <a:lnTo>
                      <a:pt x="257" y="373"/>
                    </a:lnTo>
                    <a:lnTo>
                      <a:pt x="257" y="374"/>
                    </a:lnTo>
                    <a:lnTo>
                      <a:pt x="257" y="373"/>
                    </a:lnTo>
                    <a:lnTo>
                      <a:pt x="258" y="373"/>
                    </a:lnTo>
                    <a:lnTo>
                      <a:pt x="260" y="373"/>
                    </a:lnTo>
                    <a:lnTo>
                      <a:pt x="260" y="371"/>
                    </a:lnTo>
                    <a:lnTo>
                      <a:pt x="261" y="373"/>
                    </a:lnTo>
                    <a:lnTo>
                      <a:pt x="262" y="373"/>
                    </a:lnTo>
                    <a:lnTo>
                      <a:pt x="262" y="371"/>
                    </a:lnTo>
                    <a:lnTo>
                      <a:pt x="262" y="370"/>
                    </a:lnTo>
                    <a:lnTo>
                      <a:pt x="262" y="369"/>
                    </a:lnTo>
                    <a:lnTo>
                      <a:pt x="262" y="367"/>
                    </a:lnTo>
                    <a:lnTo>
                      <a:pt x="261" y="367"/>
                    </a:lnTo>
                    <a:lnTo>
                      <a:pt x="261" y="366"/>
                    </a:lnTo>
                    <a:lnTo>
                      <a:pt x="262" y="363"/>
                    </a:lnTo>
                    <a:lnTo>
                      <a:pt x="261" y="362"/>
                    </a:lnTo>
                    <a:lnTo>
                      <a:pt x="262" y="360"/>
                    </a:lnTo>
                    <a:lnTo>
                      <a:pt x="262" y="356"/>
                    </a:lnTo>
                    <a:lnTo>
                      <a:pt x="262" y="354"/>
                    </a:lnTo>
                    <a:lnTo>
                      <a:pt x="263" y="353"/>
                    </a:lnTo>
                    <a:lnTo>
                      <a:pt x="266" y="353"/>
                    </a:lnTo>
                    <a:lnTo>
                      <a:pt x="266" y="350"/>
                    </a:lnTo>
                    <a:lnTo>
                      <a:pt x="267" y="348"/>
                    </a:lnTo>
                    <a:lnTo>
                      <a:pt x="269" y="345"/>
                    </a:lnTo>
                    <a:lnTo>
                      <a:pt x="270" y="345"/>
                    </a:lnTo>
                    <a:lnTo>
                      <a:pt x="270" y="344"/>
                    </a:lnTo>
                    <a:lnTo>
                      <a:pt x="273" y="344"/>
                    </a:lnTo>
                    <a:lnTo>
                      <a:pt x="275" y="343"/>
                    </a:lnTo>
                    <a:lnTo>
                      <a:pt x="278" y="343"/>
                    </a:lnTo>
                    <a:lnTo>
                      <a:pt x="277" y="340"/>
                    </a:lnTo>
                    <a:lnTo>
                      <a:pt x="275" y="337"/>
                    </a:lnTo>
                    <a:lnTo>
                      <a:pt x="273" y="335"/>
                    </a:lnTo>
                    <a:lnTo>
                      <a:pt x="271" y="333"/>
                    </a:lnTo>
                    <a:lnTo>
                      <a:pt x="270" y="332"/>
                    </a:lnTo>
                    <a:lnTo>
                      <a:pt x="269" y="332"/>
                    </a:lnTo>
                    <a:lnTo>
                      <a:pt x="267" y="331"/>
                    </a:lnTo>
                    <a:lnTo>
                      <a:pt x="265" y="328"/>
                    </a:lnTo>
                    <a:lnTo>
                      <a:pt x="263" y="328"/>
                    </a:lnTo>
                    <a:lnTo>
                      <a:pt x="262" y="328"/>
                    </a:lnTo>
                    <a:lnTo>
                      <a:pt x="261" y="327"/>
                    </a:lnTo>
                    <a:lnTo>
                      <a:pt x="260" y="326"/>
                    </a:lnTo>
                    <a:lnTo>
                      <a:pt x="258" y="326"/>
                    </a:lnTo>
                    <a:lnTo>
                      <a:pt x="258" y="322"/>
                    </a:lnTo>
                    <a:lnTo>
                      <a:pt x="258" y="320"/>
                    </a:lnTo>
                    <a:lnTo>
                      <a:pt x="258" y="319"/>
                    </a:lnTo>
                    <a:lnTo>
                      <a:pt x="257" y="318"/>
                    </a:lnTo>
                    <a:lnTo>
                      <a:pt x="257" y="316"/>
                    </a:lnTo>
                    <a:lnTo>
                      <a:pt x="257" y="315"/>
                    </a:lnTo>
                    <a:lnTo>
                      <a:pt x="257" y="314"/>
                    </a:lnTo>
                    <a:lnTo>
                      <a:pt x="254" y="314"/>
                    </a:lnTo>
                    <a:lnTo>
                      <a:pt x="253" y="315"/>
                    </a:lnTo>
                    <a:lnTo>
                      <a:pt x="252" y="315"/>
                    </a:lnTo>
                    <a:lnTo>
                      <a:pt x="252" y="312"/>
                    </a:lnTo>
                    <a:lnTo>
                      <a:pt x="250" y="311"/>
                    </a:lnTo>
                    <a:lnTo>
                      <a:pt x="250" y="310"/>
                    </a:lnTo>
                    <a:lnTo>
                      <a:pt x="249" y="310"/>
                    </a:lnTo>
                    <a:lnTo>
                      <a:pt x="249" y="309"/>
                    </a:lnTo>
                    <a:lnTo>
                      <a:pt x="248" y="307"/>
                    </a:lnTo>
                    <a:lnTo>
                      <a:pt x="246" y="307"/>
                    </a:lnTo>
                    <a:lnTo>
                      <a:pt x="245" y="307"/>
                    </a:lnTo>
                    <a:lnTo>
                      <a:pt x="244" y="307"/>
                    </a:lnTo>
                    <a:lnTo>
                      <a:pt x="243" y="307"/>
                    </a:lnTo>
                    <a:lnTo>
                      <a:pt x="241" y="307"/>
                    </a:lnTo>
                    <a:lnTo>
                      <a:pt x="240" y="309"/>
                    </a:lnTo>
                    <a:lnTo>
                      <a:pt x="239" y="310"/>
                    </a:lnTo>
                    <a:lnTo>
                      <a:pt x="237" y="310"/>
                    </a:lnTo>
                    <a:lnTo>
                      <a:pt x="237" y="309"/>
                    </a:lnTo>
                    <a:lnTo>
                      <a:pt x="237" y="307"/>
                    </a:lnTo>
                    <a:lnTo>
                      <a:pt x="236" y="309"/>
                    </a:lnTo>
                    <a:lnTo>
                      <a:pt x="236" y="307"/>
                    </a:lnTo>
                    <a:lnTo>
                      <a:pt x="235" y="306"/>
                    </a:lnTo>
                    <a:lnTo>
                      <a:pt x="233" y="306"/>
                    </a:lnTo>
                    <a:lnTo>
                      <a:pt x="232" y="306"/>
                    </a:lnTo>
                    <a:lnTo>
                      <a:pt x="231" y="306"/>
                    </a:lnTo>
                    <a:lnTo>
                      <a:pt x="231" y="305"/>
                    </a:lnTo>
                    <a:lnTo>
                      <a:pt x="229" y="305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6" y="305"/>
                    </a:lnTo>
                    <a:lnTo>
                      <a:pt x="226" y="303"/>
                    </a:lnTo>
                    <a:lnTo>
                      <a:pt x="224" y="303"/>
                    </a:lnTo>
                    <a:lnTo>
                      <a:pt x="223" y="303"/>
                    </a:lnTo>
                    <a:lnTo>
                      <a:pt x="223" y="302"/>
                    </a:lnTo>
                    <a:lnTo>
                      <a:pt x="222" y="302"/>
                    </a:lnTo>
                    <a:lnTo>
                      <a:pt x="220" y="302"/>
                    </a:lnTo>
                    <a:lnTo>
                      <a:pt x="219" y="302"/>
                    </a:lnTo>
                    <a:lnTo>
                      <a:pt x="219" y="303"/>
                    </a:lnTo>
                    <a:lnTo>
                      <a:pt x="218" y="303"/>
                    </a:lnTo>
                    <a:lnTo>
                      <a:pt x="216" y="303"/>
                    </a:lnTo>
                    <a:lnTo>
                      <a:pt x="215" y="303"/>
                    </a:lnTo>
                    <a:lnTo>
                      <a:pt x="214" y="303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3"/>
                    </a:lnTo>
                    <a:lnTo>
                      <a:pt x="208" y="303"/>
                    </a:lnTo>
                    <a:lnTo>
                      <a:pt x="208" y="302"/>
                    </a:lnTo>
                    <a:lnTo>
                      <a:pt x="207" y="302"/>
                    </a:lnTo>
                    <a:lnTo>
                      <a:pt x="207" y="301"/>
                    </a:lnTo>
                    <a:lnTo>
                      <a:pt x="207" y="299"/>
                    </a:lnTo>
                    <a:lnTo>
                      <a:pt x="208" y="299"/>
                    </a:lnTo>
                    <a:lnTo>
                      <a:pt x="207" y="299"/>
                    </a:lnTo>
                    <a:lnTo>
                      <a:pt x="206" y="299"/>
                    </a:lnTo>
                    <a:lnTo>
                      <a:pt x="205" y="299"/>
                    </a:lnTo>
                    <a:lnTo>
                      <a:pt x="203" y="299"/>
                    </a:lnTo>
                    <a:lnTo>
                      <a:pt x="203" y="298"/>
                    </a:lnTo>
                    <a:lnTo>
                      <a:pt x="202" y="298"/>
                    </a:lnTo>
                    <a:lnTo>
                      <a:pt x="202" y="299"/>
                    </a:lnTo>
                    <a:lnTo>
                      <a:pt x="201" y="299"/>
                    </a:lnTo>
                    <a:lnTo>
                      <a:pt x="202" y="299"/>
                    </a:lnTo>
                    <a:lnTo>
                      <a:pt x="202" y="301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199" y="299"/>
                    </a:lnTo>
                    <a:lnTo>
                      <a:pt x="199" y="298"/>
                    </a:lnTo>
                    <a:lnTo>
                      <a:pt x="199" y="297"/>
                    </a:lnTo>
                    <a:lnTo>
                      <a:pt x="199" y="295"/>
                    </a:lnTo>
                    <a:lnTo>
                      <a:pt x="201" y="295"/>
                    </a:lnTo>
                    <a:lnTo>
                      <a:pt x="201" y="294"/>
                    </a:lnTo>
                    <a:lnTo>
                      <a:pt x="202" y="293"/>
                    </a:lnTo>
                    <a:lnTo>
                      <a:pt x="203" y="293"/>
                    </a:lnTo>
                    <a:lnTo>
                      <a:pt x="203" y="292"/>
                    </a:lnTo>
                    <a:lnTo>
                      <a:pt x="205" y="292"/>
                    </a:lnTo>
                    <a:lnTo>
                      <a:pt x="206" y="292"/>
                    </a:lnTo>
                    <a:lnTo>
                      <a:pt x="207" y="292"/>
                    </a:lnTo>
                    <a:lnTo>
                      <a:pt x="207" y="290"/>
                    </a:lnTo>
                    <a:lnTo>
                      <a:pt x="208" y="290"/>
                    </a:lnTo>
                    <a:lnTo>
                      <a:pt x="208" y="289"/>
                    </a:lnTo>
                    <a:lnTo>
                      <a:pt x="208" y="288"/>
                    </a:lnTo>
                    <a:lnTo>
                      <a:pt x="207" y="288"/>
                    </a:lnTo>
                    <a:lnTo>
                      <a:pt x="206" y="286"/>
                    </a:lnTo>
                    <a:lnTo>
                      <a:pt x="206" y="285"/>
                    </a:lnTo>
                    <a:lnTo>
                      <a:pt x="205" y="285"/>
                    </a:lnTo>
                    <a:lnTo>
                      <a:pt x="205" y="284"/>
                    </a:lnTo>
                    <a:lnTo>
                      <a:pt x="205" y="282"/>
                    </a:lnTo>
                    <a:lnTo>
                      <a:pt x="205" y="281"/>
                    </a:lnTo>
                    <a:lnTo>
                      <a:pt x="205" y="280"/>
                    </a:lnTo>
                    <a:lnTo>
                      <a:pt x="205" y="278"/>
                    </a:lnTo>
                    <a:lnTo>
                      <a:pt x="205" y="277"/>
                    </a:lnTo>
                    <a:lnTo>
                      <a:pt x="205" y="276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3" y="273"/>
                    </a:lnTo>
                    <a:lnTo>
                      <a:pt x="203" y="272"/>
                    </a:lnTo>
                    <a:lnTo>
                      <a:pt x="203" y="269"/>
                    </a:lnTo>
                    <a:lnTo>
                      <a:pt x="205" y="268"/>
                    </a:lnTo>
                    <a:lnTo>
                      <a:pt x="205" y="267"/>
                    </a:lnTo>
                    <a:lnTo>
                      <a:pt x="203" y="267"/>
                    </a:lnTo>
                    <a:lnTo>
                      <a:pt x="203" y="265"/>
                    </a:lnTo>
                    <a:lnTo>
                      <a:pt x="205" y="265"/>
                    </a:lnTo>
                    <a:lnTo>
                      <a:pt x="205" y="264"/>
                    </a:lnTo>
                    <a:lnTo>
                      <a:pt x="206" y="263"/>
                    </a:lnTo>
                    <a:lnTo>
                      <a:pt x="206" y="261"/>
                    </a:lnTo>
                    <a:lnTo>
                      <a:pt x="207" y="261"/>
                    </a:lnTo>
                    <a:lnTo>
                      <a:pt x="208" y="261"/>
                    </a:lnTo>
                    <a:lnTo>
                      <a:pt x="210" y="263"/>
                    </a:lnTo>
                    <a:lnTo>
                      <a:pt x="211" y="263"/>
                    </a:lnTo>
                    <a:lnTo>
                      <a:pt x="211" y="261"/>
                    </a:lnTo>
                    <a:lnTo>
                      <a:pt x="211" y="260"/>
                    </a:lnTo>
                    <a:lnTo>
                      <a:pt x="211" y="259"/>
                    </a:lnTo>
                    <a:lnTo>
                      <a:pt x="211" y="257"/>
                    </a:lnTo>
                    <a:lnTo>
                      <a:pt x="212" y="256"/>
                    </a:lnTo>
                    <a:lnTo>
                      <a:pt x="212" y="254"/>
                    </a:lnTo>
                    <a:lnTo>
                      <a:pt x="211" y="254"/>
                    </a:lnTo>
                    <a:lnTo>
                      <a:pt x="212" y="254"/>
                    </a:lnTo>
                    <a:lnTo>
                      <a:pt x="212" y="252"/>
                    </a:lnTo>
                    <a:lnTo>
                      <a:pt x="211" y="252"/>
                    </a:lnTo>
                    <a:lnTo>
                      <a:pt x="211" y="251"/>
                    </a:lnTo>
                    <a:lnTo>
                      <a:pt x="212" y="251"/>
                    </a:lnTo>
                    <a:lnTo>
                      <a:pt x="211" y="251"/>
                    </a:lnTo>
                    <a:lnTo>
                      <a:pt x="210" y="251"/>
                    </a:lnTo>
                    <a:lnTo>
                      <a:pt x="210" y="250"/>
                    </a:lnTo>
                    <a:lnTo>
                      <a:pt x="207" y="250"/>
                    </a:lnTo>
                    <a:lnTo>
                      <a:pt x="207" y="251"/>
                    </a:lnTo>
                    <a:lnTo>
                      <a:pt x="206" y="251"/>
                    </a:lnTo>
                    <a:lnTo>
                      <a:pt x="207" y="250"/>
                    </a:lnTo>
                    <a:lnTo>
                      <a:pt x="206" y="248"/>
                    </a:lnTo>
                    <a:lnTo>
                      <a:pt x="206" y="247"/>
                    </a:lnTo>
                    <a:lnTo>
                      <a:pt x="206" y="246"/>
                    </a:lnTo>
                    <a:lnTo>
                      <a:pt x="205" y="246"/>
                    </a:lnTo>
                    <a:lnTo>
                      <a:pt x="203" y="243"/>
                    </a:lnTo>
                    <a:lnTo>
                      <a:pt x="203" y="242"/>
                    </a:lnTo>
                    <a:lnTo>
                      <a:pt x="203" y="240"/>
                    </a:lnTo>
                    <a:lnTo>
                      <a:pt x="202" y="240"/>
                    </a:lnTo>
                    <a:lnTo>
                      <a:pt x="202" y="239"/>
                    </a:lnTo>
                    <a:lnTo>
                      <a:pt x="201" y="238"/>
                    </a:lnTo>
                    <a:lnTo>
                      <a:pt x="199" y="238"/>
                    </a:lnTo>
                    <a:lnTo>
                      <a:pt x="199" y="237"/>
                    </a:lnTo>
                    <a:lnTo>
                      <a:pt x="199" y="235"/>
                    </a:lnTo>
                    <a:lnTo>
                      <a:pt x="198" y="235"/>
                    </a:lnTo>
                    <a:lnTo>
                      <a:pt x="197" y="234"/>
                    </a:lnTo>
                    <a:lnTo>
                      <a:pt x="195" y="233"/>
                    </a:lnTo>
                    <a:lnTo>
                      <a:pt x="194" y="233"/>
                    </a:lnTo>
                    <a:lnTo>
                      <a:pt x="193" y="233"/>
                    </a:lnTo>
                    <a:lnTo>
                      <a:pt x="191" y="233"/>
                    </a:lnTo>
                    <a:lnTo>
                      <a:pt x="190" y="233"/>
                    </a:lnTo>
                    <a:lnTo>
                      <a:pt x="190" y="231"/>
                    </a:lnTo>
                    <a:lnTo>
                      <a:pt x="190" y="233"/>
                    </a:lnTo>
                    <a:lnTo>
                      <a:pt x="189" y="233"/>
                    </a:lnTo>
                    <a:lnTo>
                      <a:pt x="188" y="233"/>
                    </a:lnTo>
                    <a:lnTo>
                      <a:pt x="188" y="234"/>
                    </a:lnTo>
                    <a:lnTo>
                      <a:pt x="186" y="234"/>
                    </a:lnTo>
                    <a:lnTo>
                      <a:pt x="186" y="235"/>
                    </a:lnTo>
                    <a:lnTo>
                      <a:pt x="185" y="235"/>
                    </a:lnTo>
                    <a:lnTo>
                      <a:pt x="184" y="235"/>
                    </a:lnTo>
                    <a:lnTo>
                      <a:pt x="184" y="234"/>
                    </a:lnTo>
                    <a:lnTo>
                      <a:pt x="184" y="233"/>
                    </a:lnTo>
                    <a:lnTo>
                      <a:pt x="184" y="231"/>
                    </a:lnTo>
                    <a:lnTo>
                      <a:pt x="184" y="230"/>
                    </a:lnTo>
                    <a:lnTo>
                      <a:pt x="182" y="229"/>
                    </a:lnTo>
                    <a:lnTo>
                      <a:pt x="182" y="227"/>
                    </a:lnTo>
                    <a:lnTo>
                      <a:pt x="182" y="226"/>
                    </a:lnTo>
                    <a:lnTo>
                      <a:pt x="181" y="226"/>
                    </a:lnTo>
                    <a:lnTo>
                      <a:pt x="181" y="225"/>
                    </a:lnTo>
                    <a:lnTo>
                      <a:pt x="180" y="225"/>
                    </a:lnTo>
                    <a:lnTo>
                      <a:pt x="180" y="223"/>
                    </a:lnTo>
                    <a:lnTo>
                      <a:pt x="177" y="223"/>
                    </a:lnTo>
                    <a:lnTo>
                      <a:pt x="177" y="225"/>
                    </a:lnTo>
                    <a:lnTo>
                      <a:pt x="176" y="225"/>
                    </a:lnTo>
                    <a:lnTo>
                      <a:pt x="174" y="225"/>
                    </a:lnTo>
                    <a:lnTo>
                      <a:pt x="173" y="225"/>
                    </a:lnTo>
                    <a:lnTo>
                      <a:pt x="173" y="226"/>
                    </a:lnTo>
                    <a:lnTo>
                      <a:pt x="172" y="226"/>
                    </a:lnTo>
                    <a:lnTo>
                      <a:pt x="171" y="226"/>
                    </a:lnTo>
                    <a:lnTo>
                      <a:pt x="169" y="226"/>
                    </a:lnTo>
                    <a:lnTo>
                      <a:pt x="169" y="227"/>
                    </a:lnTo>
                    <a:lnTo>
                      <a:pt x="168" y="227"/>
                    </a:lnTo>
                    <a:lnTo>
                      <a:pt x="168" y="229"/>
                    </a:lnTo>
                    <a:lnTo>
                      <a:pt x="167" y="229"/>
                    </a:lnTo>
                    <a:lnTo>
                      <a:pt x="165" y="229"/>
                    </a:lnTo>
                    <a:lnTo>
                      <a:pt x="164" y="229"/>
                    </a:lnTo>
                    <a:lnTo>
                      <a:pt x="163" y="230"/>
                    </a:lnTo>
                    <a:lnTo>
                      <a:pt x="161" y="230"/>
                    </a:lnTo>
                    <a:lnTo>
                      <a:pt x="159" y="230"/>
                    </a:lnTo>
                    <a:lnTo>
                      <a:pt x="159" y="229"/>
                    </a:lnTo>
                    <a:lnTo>
                      <a:pt x="157" y="229"/>
                    </a:lnTo>
                    <a:lnTo>
                      <a:pt x="154" y="231"/>
                    </a:lnTo>
                    <a:lnTo>
                      <a:pt x="151" y="233"/>
                    </a:lnTo>
                    <a:lnTo>
                      <a:pt x="148" y="234"/>
                    </a:lnTo>
                    <a:lnTo>
                      <a:pt x="146" y="234"/>
                    </a:lnTo>
                    <a:lnTo>
                      <a:pt x="143" y="235"/>
                    </a:lnTo>
                    <a:lnTo>
                      <a:pt x="139" y="237"/>
                    </a:lnTo>
                    <a:lnTo>
                      <a:pt x="138" y="238"/>
                    </a:lnTo>
                    <a:lnTo>
                      <a:pt x="136" y="239"/>
                    </a:lnTo>
                    <a:lnTo>
                      <a:pt x="135" y="239"/>
                    </a:lnTo>
                    <a:lnTo>
                      <a:pt x="133" y="240"/>
                    </a:lnTo>
                    <a:lnTo>
                      <a:pt x="130" y="240"/>
                    </a:lnTo>
                    <a:lnTo>
                      <a:pt x="130" y="237"/>
                    </a:lnTo>
                    <a:lnTo>
                      <a:pt x="131" y="233"/>
                    </a:lnTo>
                    <a:lnTo>
                      <a:pt x="131" y="230"/>
                    </a:lnTo>
                    <a:lnTo>
                      <a:pt x="133" y="227"/>
                    </a:lnTo>
                    <a:lnTo>
                      <a:pt x="133" y="223"/>
                    </a:lnTo>
                    <a:lnTo>
                      <a:pt x="134" y="218"/>
                    </a:lnTo>
                    <a:lnTo>
                      <a:pt x="134" y="213"/>
                    </a:lnTo>
                    <a:lnTo>
                      <a:pt x="136" y="212"/>
                    </a:lnTo>
                    <a:lnTo>
                      <a:pt x="138" y="212"/>
                    </a:lnTo>
                    <a:lnTo>
                      <a:pt x="138" y="210"/>
                    </a:lnTo>
                    <a:lnTo>
                      <a:pt x="139" y="209"/>
                    </a:lnTo>
                    <a:lnTo>
                      <a:pt x="139" y="208"/>
                    </a:lnTo>
                    <a:lnTo>
                      <a:pt x="140" y="208"/>
                    </a:lnTo>
                    <a:lnTo>
                      <a:pt x="142" y="208"/>
                    </a:lnTo>
                    <a:lnTo>
                      <a:pt x="142" y="206"/>
                    </a:lnTo>
                    <a:lnTo>
                      <a:pt x="143" y="205"/>
                    </a:lnTo>
                    <a:lnTo>
                      <a:pt x="144" y="204"/>
                    </a:lnTo>
                    <a:lnTo>
                      <a:pt x="143" y="202"/>
                    </a:lnTo>
                    <a:lnTo>
                      <a:pt x="143" y="201"/>
                    </a:lnTo>
                    <a:lnTo>
                      <a:pt x="144" y="200"/>
                    </a:lnTo>
                    <a:lnTo>
                      <a:pt x="144" y="199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6" y="195"/>
                    </a:lnTo>
                    <a:lnTo>
                      <a:pt x="146" y="193"/>
                    </a:lnTo>
                    <a:lnTo>
                      <a:pt x="144" y="193"/>
                    </a:lnTo>
                    <a:lnTo>
                      <a:pt x="143" y="193"/>
                    </a:lnTo>
                    <a:lnTo>
                      <a:pt x="142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8" y="195"/>
                    </a:lnTo>
                    <a:lnTo>
                      <a:pt x="136" y="195"/>
                    </a:lnTo>
                    <a:lnTo>
                      <a:pt x="135" y="195"/>
                    </a:lnTo>
                    <a:lnTo>
                      <a:pt x="135" y="196"/>
                    </a:lnTo>
                    <a:lnTo>
                      <a:pt x="134" y="195"/>
                    </a:lnTo>
                    <a:lnTo>
                      <a:pt x="135" y="195"/>
                    </a:lnTo>
                    <a:lnTo>
                      <a:pt x="135" y="193"/>
                    </a:lnTo>
                    <a:lnTo>
                      <a:pt x="136" y="193"/>
                    </a:lnTo>
                    <a:lnTo>
                      <a:pt x="136" y="192"/>
                    </a:lnTo>
                    <a:lnTo>
                      <a:pt x="135" y="192"/>
                    </a:lnTo>
                    <a:lnTo>
                      <a:pt x="135" y="191"/>
                    </a:lnTo>
                    <a:lnTo>
                      <a:pt x="136" y="191"/>
                    </a:lnTo>
                    <a:lnTo>
                      <a:pt x="136" y="192"/>
                    </a:lnTo>
                    <a:lnTo>
                      <a:pt x="136" y="191"/>
                    </a:lnTo>
                    <a:lnTo>
                      <a:pt x="138" y="191"/>
                    </a:lnTo>
                    <a:lnTo>
                      <a:pt x="138" y="189"/>
                    </a:lnTo>
                    <a:lnTo>
                      <a:pt x="139" y="189"/>
                    </a:lnTo>
                    <a:lnTo>
                      <a:pt x="140" y="189"/>
                    </a:lnTo>
                    <a:lnTo>
                      <a:pt x="140" y="188"/>
                    </a:lnTo>
                    <a:lnTo>
                      <a:pt x="140" y="187"/>
                    </a:lnTo>
                    <a:lnTo>
                      <a:pt x="139" y="185"/>
                    </a:lnTo>
                    <a:lnTo>
                      <a:pt x="136" y="183"/>
                    </a:lnTo>
                    <a:lnTo>
                      <a:pt x="131" y="183"/>
                    </a:lnTo>
                    <a:lnTo>
                      <a:pt x="130" y="183"/>
                    </a:lnTo>
                    <a:lnTo>
                      <a:pt x="125" y="182"/>
                    </a:lnTo>
                    <a:lnTo>
                      <a:pt x="123" y="182"/>
                    </a:lnTo>
                    <a:lnTo>
                      <a:pt x="123" y="180"/>
                    </a:lnTo>
                    <a:lnTo>
                      <a:pt x="126" y="178"/>
                    </a:lnTo>
                    <a:lnTo>
                      <a:pt x="126" y="176"/>
                    </a:lnTo>
                    <a:lnTo>
                      <a:pt x="127" y="176"/>
                    </a:lnTo>
                    <a:lnTo>
                      <a:pt x="129" y="175"/>
                    </a:lnTo>
                    <a:lnTo>
                      <a:pt x="130" y="175"/>
                    </a:lnTo>
                    <a:lnTo>
                      <a:pt x="130" y="174"/>
                    </a:lnTo>
                    <a:lnTo>
                      <a:pt x="130" y="172"/>
                    </a:lnTo>
                    <a:lnTo>
                      <a:pt x="129" y="171"/>
                    </a:lnTo>
                    <a:lnTo>
                      <a:pt x="129" y="172"/>
                    </a:lnTo>
                    <a:lnTo>
                      <a:pt x="127" y="172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70"/>
                    </a:lnTo>
                    <a:lnTo>
                      <a:pt x="126" y="168"/>
                    </a:lnTo>
                    <a:lnTo>
                      <a:pt x="125" y="168"/>
                    </a:lnTo>
                    <a:lnTo>
                      <a:pt x="125" y="167"/>
                    </a:lnTo>
                    <a:lnTo>
                      <a:pt x="126" y="167"/>
                    </a:lnTo>
                    <a:lnTo>
                      <a:pt x="126" y="168"/>
                    </a:lnTo>
                    <a:lnTo>
                      <a:pt x="127" y="167"/>
                    </a:lnTo>
                    <a:lnTo>
                      <a:pt x="127" y="166"/>
                    </a:lnTo>
                    <a:lnTo>
                      <a:pt x="126" y="166"/>
                    </a:lnTo>
                    <a:lnTo>
                      <a:pt x="127" y="166"/>
                    </a:lnTo>
                    <a:lnTo>
                      <a:pt x="127" y="165"/>
                    </a:lnTo>
                    <a:lnTo>
                      <a:pt x="129" y="165"/>
                    </a:lnTo>
                    <a:lnTo>
                      <a:pt x="129" y="163"/>
                    </a:lnTo>
                    <a:lnTo>
                      <a:pt x="130" y="162"/>
                    </a:lnTo>
                    <a:lnTo>
                      <a:pt x="130" y="161"/>
                    </a:lnTo>
                    <a:lnTo>
                      <a:pt x="129" y="161"/>
                    </a:lnTo>
                    <a:lnTo>
                      <a:pt x="130" y="161"/>
                    </a:lnTo>
                    <a:lnTo>
                      <a:pt x="130" y="159"/>
                    </a:lnTo>
                    <a:lnTo>
                      <a:pt x="130" y="158"/>
                    </a:lnTo>
                    <a:lnTo>
                      <a:pt x="131" y="158"/>
                    </a:lnTo>
                    <a:lnTo>
                      <a:pt x="131" y="157"/>
                    </a:lnTo>
                    <a:lnTo>
                      <a:pt x="131" y="155"/>
                    </a:lnTo>
                    <a:lnTo>
                      <a:pt x="131" y="154"/>
                    </a:lnTo>
                    <a:lnTo>
                      <a:pt x="133" y="154"/>
                    </a:lnTo>
                    <a:lnTo>
                      <a:pt x="133" y="153"/>
                    </a:lnTo>
                    <a:lnTo>
                      <a:pt x="133" y="151"/>
                    </a:lnTo>
                    <a:lnTo>
                      <a:pt x="134" y="150"/>
                    </a:lnTo>
                    <a:lnTo>
                      <a:pt x="134" y="149"/>
                    </a:lnTo>
                    <a:lnTo>
                      <a:pt x="135" y="148"/>
                    </a:lnTo>
                    <a:lnTo>
                      <a:pt x="135" y="146"/>
                    </a:lnTo>
                    <a:lnTo>
                      <a:pt x="135" y="145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5" y="141"/>
                    </a:lnTo>
                    <a:lnTo>
                      <a:pt x="135" y="138"/>
                    </a:lnTo>
                    <a:lnTo>
                      <a:pt x="134" y="137"/>
                    </a:lnTo>
                    <a:lnTo>
                      <a:pt x="133" y="137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7"/>
                    </a:lnTo>
                    <a:lnTo>
                      <a:pt x="127" y="137"/>
                    </a:lnTo>
                    <a:lnTo>
                      <a:pt x="127" y="136"/>
                    </a:lnTo>
                    <a:lnTo>
                      <a:pt x="126" y="134"/>
                    </a:lnTo>
                    <a:lnTo>
                      <a:pt x="125" y="136"/>
                    </a:lnTo>
                    <a:lnTo>
                      <a:pt x="123" y="136"/>
                    </a:lnTo>
                    <a:lnTo>
                      <a:pt x="122" y="137"/>
                    </a:lnTo>
                    <a:lnTo>
                      <a:pt x="122" y="138"/>
                    </a:lnTo>
                    <a:lnTo>
                      <a:pt x="121" y="138"/>
                    </a:lnTo>
                    <a:lnTo>
                      <a:pt x="121" y="140"/>
                    </a:lnTo>
                    <a:lnTo>
                      <a:pt x="119" y="140"/>
                    </a:lnTo>
                    <a:lnTo>
                      <a:pt x="118" y="140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6" y="141"/>
                    </a:lnTo>
                    <a:lnTo>
                      <a:pt x="116" y="140"/>
                    </a:lnTo>
                    <a:lnTo>
                      <a:pt x="114" y="140"/>
                    </a:lnTo>
                    <a:lnTo>
                      <a:pt x="113" y="138"/>
                    </a:lnTo>
                    <a:lnTo>
                      <a:pt x="112" y="138"/>
                    </a:lnTo>
                    <a:lnTo>
                      <a:pt x="112" y="137"/>
                    </a:lnTo>
                    <a:lnTo>
                      <a:pt x="110" y="137"/>
                    </a:lnTo>
                    <a:lnTo>
                      <a:pt x="110" y="136"/>
                    </a:lnTo>
                    <a:lnTo>
                      <a:pt x="110" y="134"/>
                    </a:lnTo>
                    <a:lnTo>
                      <a:pt x="110" y="133"/>
                    </a:lnTo>
                    <a:lnTo>
                      <a:pt x="110" y="132"/>
                    </a:lnTo>
                    <a:lnTo>
                      <a:pt x="109" y="132"/>
                    </a:lnTo>
                    <a:lnTo>
                      <a:pt x="109" y="130"/>
                    </a:lnTo>
                    <a:lnTo>
                      <a:pt x="109" y="129"/>
                    </a:lnTo>
                    <a:lnTo>
                      <a:pt x="108" y="129"/>
                    </a:lnTo>
                    <a:lnTo>
                      <a:pt x="106" y="129"/>
                    </a:lnTo>
                    <a:lnTo>
                      <a:pt x="105" y="129"/>
                    </a:lnTo>
                    <a:lnTo>
                      <a:pt x="105" y="128"/>
                    </a:lnTo>
                    <a:lnTo>
                      <a:pt x="104" y="128"/>
                    </a:lnTo>
                    <a:lnTo>
                      <a:pt x="102" y="125"/>
                    </a:lnTo>
                    <a:lnTo>
                      <a:pt x="102" y="124"/>
                    </a:lnTo>
                    <a:lnTo>
                      <a:pt x="102" y="123"/>
                    </a:lnTo>
                    <a:lnTo>
                      <a:pt x="99" y="121"/>
                    </a:lnTo>
                    <a:lnTo>
                      <a:pt x="96" y="120"/>
                    </a:lnTo>
                    <a:lnTo>
                      <a:pt x="96" y="119"/>
                    </a:lnTo>
                    <a:lnTo>
                      <a:pt x="95" y="119"/>
                    </a:lnTo>
                    <a:lnTo>
                      <a:pt x="95" y="117"/>
                    </a:lnTo>
                    <a:lnTo>
                      <a:pt x="93" y="117"/>
                    </a:lnTo>
                    <a:lnTo>
                      <a:pt x="93" y="116"/>
                    </a:lnTo>
                    <a:lnTo>
                      <a:pt x="92" y="116"/>
                    </a:lnTo>
                    <a:lnTo>
                      <a:pt x="92" y="115"/>
                    </a:lnTo>
                    <a:lnTo>
                      <a:pt x="93" y="113"/>
                    </a:lnTo>
                    <a:lnTo>
                      <a:pt x="92" y="112"/>
                    </a:lnTo>
                    <a:lnTo>
                      <a:pt x="92" y="111"/>
                    </a:lnTo>
                    <a:lnTo>
                      <a:pt x="91" y="108"/>
                    </a:lnTo>
                    <a:lnTo>
                      <a:pt x="91" y="107"/>
                    </a:lnTo>
                    <a:lnTo>
                      <a:pt x="89" y="107"/>
                    </a:lnTo>
                    <a:lnTo>
                      <a:pt x="88" y="107"/>
                    </a:lnTo>
                    <a:lnTo>
                      <a:pt x="88" y="106"/>
                    </a:lnTo>
                    <a:lnTo>
                      <a:pt x="87" y="106"/>
                    </a:lnTo>
                    <a:lnTo>
                      <a:pt x="87" y="104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4" y="102"/>
                    </a:lnTo>
                    <a:lnTo>
                      <a:pt x="83" y="102"/>
                    </a:lnTo>
                    <a:lnTo>
                      <a:pt x="83" y="100"/>
                    </a:lnTo>
                    <a:lnTo>
                      <a:pt x="82" y="100"/>
                    </a:lnTo>
                    <a:lnTo>
                      <a:pt x="80" y="99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78" y="96"/>
                    </a:lnTo>
                    <a:lnTo>
                      <a:pt x="76" y="95"/>
                    </a:lnTo>
                    <a:lnTo>
                      <a:pt x="75" y="94"/>
                    </a:lnTo>
                    <a:lnTo>
                      <a:pt x="71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4" y="89"/>
                    </a:lnTo>
                    <a:lnTo>
                      <a:pt x="63" y="87"/>
                    </a:lnTo>
                    <a:lnTo>
                      <a:pt x="62" y="86"/>
                    </a:lnTo>
                    <a:lnTo>
                      <a:pt x="61" y="86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5" y="83"/>
                    </a:lnTo>
                    <a:lnTo>
                      <a:pt x="54" y="83"/>
                    </a:lnTo>
                    <a:lnTo>
                      <a:pt x="55" y="82"/>
                    </a:lnTo>
                    <a:lnTo>
                      <a:pt x="55" y="81"/>
                    </a:lnTo>
                    <a:lnTo>
                      <a:pt x="54" y="79"/>
                    </a:lnTo>
                    <a:lnTo>
                      <a:pt x="51" y="77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27" y="69"/>
                    </a:lnTo>
                    <a:lnTo>
                      <a:pt x="25" y="69"/>
                    </a:lnTo>
                    <a:lnTo>
                      <a:pt x="24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7" y="64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6" y="61"/>
                    </a:lnTo>
                    <a:lnTo>
                      <a:pt x="16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7"/>
                    </a:lnTo>
                    <a:lnTo>
                      <a:pt x="7" y="52"/>
                    </a:lnTo>
                    <a:lnTo>
                      <a:pt x="7" y="51"/>
                    </a:lnTo>
                    <a:lnTo>
                      <a:pt x="6" y="47"/>
                    </a:lnTo>
                    <a:lnTo>
                      <a:pt x="6" y="44"/>
                    </a:lnTo>
                    <a:lnTo>
                      <a:pt x="4" y="41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1"/>
                    </a:lnTo>
                    <a:lnTo>
                      <a:pt x="11" y="27"/>
                    </a:lnTo>
                    <a:lnTo>
                      <a:pt x="13" y="26"/>
                    </a:lnTo>
                    <a:lnTo>
                      <a:pt x="13" y="24"/>
                    </a:lnTo>
                    <a:lnTo>
                      <a:pt x="16" y="22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6" y="18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0" y="14"/>
                    </a:lnTo>
                    <a:lnTo>
                      <a:pt x="41" y="14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2" y="10"/>
                    </a:lnTo>
                    <a:lnTo>
                      <a:pt x="42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3" y="1"/>
                    </a:lnTo>
                    <a:lnTo>
                      <a:pt x="54" y="2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59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6" y="1"/>
                    </a:lnTo>
                    <a:lnTo>
                      <a:pt x="67" y="1"/>
                    </a:lnTo>
                    <a:lnTo>
                      <a:pt x="68" y="1"/>
                    </a:lnTo>
                    <a:lnTo>
                      <a:pt x="68" y="2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7" y="5"/>
                    </a:lnTo>
                    <a:lnTo>
                      <a:pt x="67" y="6"/>
                    </a:lnTo>
                    <a:lnTo>
                      <a:pt x="67" y="7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4" y="11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4" y="14"/>
                    </a:lnTo>
                    <a:lnTo>
                      <a:pt x="64" y="15"/>
                    </a:lnTo>
                    <a:lnTo>
                      <a:pt x="63" y="15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8"/>
                    </a:lnTo>
                    <a:lnTo>
                      <a:pt x="64" y="19"/>
                    </a:lnTo>
                    <a:lnTo>
                      <a:pt x="64" y="21"/>
                    </a:lnTo>
                    <a:lnTo>
                      <a:pt x="64" y="22"/>
                    </a:lnTo>
                    <a:lnTo>
                      <a:pt x="64" y="23"/>
                    </a:lnTo>
                    <a:lnTo>
                      <a:pt x="64" y="24"/>
                    </a:lnTo>
                    <a:lnTo>
                      <a:pt x="63" y="24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59" y="28"/>
                    </a:lnTo>
                    <a:lnTo>
                      <a:pt x="59" y="30"/>
                    </a:lnTo>
                    <a:lnTo>
                      <a:pt x="58" y="30"/>
                    </a:lnTo>
                    <a:lnTo>
                      <a:pt x="58" y="31"/>
                    </a:lnTo>
                    <a:lnTo>
                      <a:pt x="58" y="32"/>
                    </a:lnTo>
                    <a:lnTo>
                      <a:pt x="58" y="34"/>
                    </a:lnTo>
                    <a:lnTo>
                      <a:pt x="59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1" y="38"/>
                    </a:lnTo>
                    <a:lnTo>
                      <a:pt x="62" y="38"/>
                    </a:lnTo>
                    <a:lnTo>
                      <a:pt x="61" y="38"/>
                    </a:lnTo>
                    <a:lnTo>
                      <a:pt x="62" y="39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4" y="41"/>
                    </a:lnTo>
                    <a:lnTo>
                      <a:pt x="64" y="43"/>
                    </a:lnTo>
                    <a:lnTo>
                      <a:pt x="63" y="43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3" y="44"/>
                    </a:lnTo>
                    <a:lnTo>
                      <a:pt x="63" y="45"/>
                    </a:lnTo>
                    <a:lnTo>
                      <a:pt x="63" y="47"/>
                    </a:lnTo>
                    <a:lnTo>
                      <a:pt x="63" y="48"/>
                    </a:lnTo>
                    <a:lnTo>
                      <a:pt x="64" y="48"/>
                    </a:lnTo>
                    <a:lnTo>
                      <a:pt x="64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3" y="56"/>
                    </a:lnTo>
                    <a:lnTo>
                      <a:pt x="64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6" y="58"/>
                    </a:lnTo>
                    <a:lnTo>
                      <a:pt x="66" y="60"/>
                    </a:lnTo>
                    <a:lnTo>
                      <a:pt x="67" y="60"/>
                    </a:lnTo>
                    <a:lnTo>
                      <a:pt x="67" y="61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0" y="62"/>
                    </a:lnTo>
                    <a:lnTo>
                      <a:pt x="70" y="61"/>
                    </a:lnTo>
                    <a:lnTo>
                      <a:pt x="70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4" y="61"/>
                    </a:lnTo>
                    <a:lnTo>
                      <a:pt x="74" y="60"/>
                    </a:lnTo>
                    <a:lnTo>
                      <a:pt x="74" y="58"/>
                    </a:lnTo>
                    <a:lnTo>
                      <a:pt x="75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8" y="60"/>
                    </a:lnTo>
                    <a:lnTo>
                      <a:pt x="79" y="60"/>
                    </a:lnTo>
                    <a:lnTo>
                      <a:pt x="79" y="61"/>
                    </a:lnTo>
                    <a:lnTo>
                      <a:pt x="79" y="62"/>
                    </a:lnTo>
                    <a:lnTo>
                      <a:pt x="78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6" y="64"/>
                    </a:lnTo>
                    <a:lnTo>
                      <a:pt x="76" y="65"/>
                    </a:lnTo>
                    <a:lnTo>
                      <a:pt x="76" y="66"/>
                    </a:lnTo>
                    <a:lnTo>
                      <a:pt x="78" y="68"/>
                    </a:lnTo>
                    <a:lnTo>
                      <a:pt x="79" y="68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80" y="70"/>
                    </a:lnTo>
                    <a:lnTo>
                      <a:pt x="79" y="72"/>
                    </a:lnTo>
                    <a:lnTo>
                      <a:pt x="80" y="72"/>
                    </a:lnTo>
                    <a:lnTo>
                      <a:pt x="80" y="73"/>
                    </a:lnTo>
                    <a:lnTo>
                      <a:pt x="80" y="74"/>
                    </a:lnTo>
                    <a:lnTo>
                      <a:pt x="80" y="76"/>
                    </a:lnTo>
                    <a:lnTo>
                      <a:pt x="82" y="76"/>
                    </a:lnTo>
                    <a:lnTo>
                      <a:pt x="82" y="77"/>
                    </a:lnTo>
                    <a:lnTo>
                      <a:pt x="82" y="78"/>
                    </a:lnTo>
                    <a:lnTo>
                      <a:pt x="80" y="78"/>
                    </a:lnTo>
                    <a:lnTo>
                      <a:pt x="80" y="77"/>
                    </a:lnTo>
                    <a:lnTo>
                      <a:pt x="80" y="78"/>
                    </a:lnTo>
                    <a:lnTo>
                      <a:pt x="82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3" y="81"/>
                    </a:lnTo>
                    <a:lnTo>
                      <a:pt x="83" y="82"/>
                    </a:lnTo>
                    <a:lnTo>
                      <a:pt x="83" y="83"/>
                    </a:lnTo>
                    <a:lnTo>
                      <a:pt x="84" y="83"/>
                    </a:lnTo>
                    <a:lnTo>
                      <a:pt x="84" y="82"/>
                    </a:lnTo>
                    <a:lnTo>
                      <a:pt x="84" y="81"/>
                    </a:lnTo>
                    <a:lnTo>
                      <a:pt x="85" y="81"/>
                    </a:lnTo>
                    <a:lnTo>
                      <a:pt x="85" y="82"/>
                    </a:lnTo>
                    <a:lnTo>
                      <a:pt x="87" y="82"/>
                    </a:lnTo>
                    <a:lnTo>
                      <a:pt x="87" y="83"/>
                    </a:lnTo>
                    <a:lnTo>
                      <a:pt x="88" y="83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9" y="81"/>
                    </a:lnTo>
                    <a:lnTo>
                      <a:pt x="89" y="82"/>
                    </a:lnTo>
                    <a:lnTo>
                      <a:pt x="89" y="83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2" y="85"/>
                    </a:lnTo>
                    <a:lnTo>
                      <a:pt x="92" y="86"/>
                    </a:lnTo>
                    <a:lnTo>
                      <a:pt x="93" y="87"/>
                    </a:lnTo>
                    <a:lnTo>
                      <a:pt x="95" y="87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97" y="91"/>
                    </a:lnTo>
                    <a:lnTo>
                      <a:pt x="97" y="93"/>
                    </a:lnTo>
                    <a:lnTo>
                      <a:pt x="99" y="93"/>
                    </a:lnTo>
                    <a:lnTo>
                      <a:pt x="99" y="94"/>
                    </a:lnTo>
                    <a:lnTo>
                      <a:pt x="99" y="95"/>
                    </a:lnTo>
                    <a:lnTo>
                      <a:pt x="100" y="95"/>
                    </a:lnTo>
                    <a:lnTo>
                      <a:pt x="100" y="96"/>
                    </a:lnTo>
                    <a:lnTo>
                      <a:pt x="101" y="96"/>
                    </a:lnTo>
                    <a:lnTo>
                      <a:pt x="102" y="96"/>
                    </a:lnTo>
                    <a:lnTo>
                      <a:pt x="104" y="96"/>
                    </a:lnTo>
                    <a:lnTo>
                      <a:pt x="104" y="95"/>
                    </a:lnTo>
                    <a:lnTo>
                      <a:pt x="105" y="96"/>
                    </a:lnTo>
                    <a:lnTo>
                      <a:pt x="106" y="96"/>
                    </a:lnTo>
                    <a:lnTo>
                      <a:pt x="106" y="95"/>
                    </a:lnTo>
                    <a:lnTo>
                      <a:pt x="108" y="95"/>
                    </a:lnTo>
                    <a:lnTo>
                      <a:pt x="109" y="95"/>
                    </a:lnTo>
                    <a:lnTo>
                      <a:pt x="109" y="94"/>
                    </a:lnTo>
                    <a:lnTo>
                      <a:pt x="109" y="93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09" y="91"/>
                    </a:lnTo>
                    <a:lnTo>
                      <a:pt x="110" y="91"/>
                    </a:lnTo>
                    <a:lnTo>
                      <a:pt x="112" y="91"/>
                    </a:lnTo>
                    <a:lnTo>
                      <a:pt x="112" y="90"/>
                    </a:lnTo>
                    <a:lnTo>
                      <a:pt x="112" y="89"/>
                    </a:lnTo>
                    <a:lnTo>
                      <a:pt x="113" y="90"/>
                    </a:lnTo>
                    <a:lnTo>
                      <a:pt x="113" y="91"/>
                    </a:lnTo>
                    <a:lnTo>
                      <a:pt x="114" y="91"/>
                    </a:lnTo>
                    <a:lnTo>
                      <a:pt x="114" y="93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6" y="95"/>
                    </a:lnTo>
                    <a:lnTo>
                      <a:pt x="117" y="95"/>
                    </a:lnTo>
                    <a:lnTo>
                      <a:pt x="117" y="96"/>
                    </a:lnTo>
                    <a:lnTo>
                      <a:pt x="117" y="98"/>
                    </a:lnTo>
                    <a:lnTo>
                      <a:pt x="118" y="98"/>
                    </a:lnTo>
                    <a:lnTo>
                      <a:pt x="118" y="96"/>
                    </a:lnTo>
                    <a:lnTo>
                      <a:pt x="119" y="96"/>
                    </a:lnTo>
                    <a:lnTo>
                      <a:pt x="119" y="98"/>
                    </a:lnTo>
                    <a:lnTo>
                      <a:pt x="119" y="96"/>
                    </a:lnTo>
                    <a:lnTo>
                      <a:pt x="119" y="95"/>
                    </a:lnTo>
                    <a:lnTo>
                      <a:pt x="119" y="96"/>
                    </a:lnTo>
                    <a:lnTo>
                      <a:pt x="121" y="96"/>
                    </a:lnTo>
                    <a:lnTo>
                      <a:pt x="122" y="96"/>
                    </a:lnTo>
                    <a:lnTo>
                      <a:pt x="122" y="95"/>
                    </a:lnTo>
                    <a:lnTo>
                      <a:pt x="122" y="96"/>
                    </a:lnTo>
                    <a:lnTo>
                      <a:pt x="123" y="96"/>
                    </a:lnTo>
                    <a:lnTo>
                      <a:pt x="123" y="95"/>
                    </a:lnTo>
                    <a:lnTo>
                      <a:pt x="122" y="94"/>
                    </a:lnTo>
                    <a:lnTo>
                      <a:pt x="123" y="94"/>
                    </a:lnTo>
                    <a:lnTo>
                      <a:pt x="123" y="93"/>
                    </a:lnTo>
                    <a:lnTo>
                      <a:pt x="123" y="91"/>
                    </a:lnTo>
                    <a:lnTo>
                      <a:pt x="125" y="91"/>
                    </a:lnTo>
                    <a:lnTo>
                      <a:pt x="125" y="90"/>
                    </a:lnTo>
                    <a:lnTo>
                      <a:pt x="126" y="90"/>
                    </a:lnTo>
                    <a:lnTo>
                      <a:pt x="127" y="90"/>
                    </a:lnTo>
                    <a:lnTo>
                      <a:pt x="127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1" y="89"/>
                    </a:lnTo>
                    <a:lnTo>
                      <a:pt x="133" y="87"/>
                    </a:lnTo>
                    <a:lnTo>
                      <a:pt x="134" y="87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4" y="91"/>
                    </a:lnTo>
                    <a:lnTo>
                      <a:pt x="135" y="91"/>
                    </a:lnTo>
                    <a:lnTo>
                      <a:pt x="135" y="90"/>
                    </a:lnTo>
                    <a:lnTo>
                      <a:pt x="136" y="90"/>
                    </a:lnTo>
                    <a:lnTo>
                      <a:pt x="138" y="90"/>
                    </a:lnTo>
                    <a:lnTo>
                      <a:pt x="139" y="90"/>
                    </a:lnTo>
                    <a:lnTo>
                      <a:pt x="139" y="91"/>
                    </a:lnTo>
                    <a:lnTo>
                      <a:pt x="140" y="91"/>
                    </a:lnTo>
                    <a:lnTo>
                      <a:pt x="139" y="93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6" y="95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8" y="100"/>
                    </a:lnTo>
                    <a:lnTo>
                      <a:pt x="139" y="100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2"/>
                    </a:lnTo>
                    <a:lnTo>
                      <a:pt x="142" y="100"/>
                    </a:lnTo>
                    <a:lnTo>
                      <a:pt x="142" y="102"/>
                    </a:lnTo>
                    <a:lnTo>
                      <a:pt x="140" y="102"/>
                    </a:lnTo>
                    <a:lnTo>
                      <a:pt x="142" y="103"/>
                    </a:lnTo>
                    <a:lnTo>
                      <a:pt x="143" y="104"/>
                    </a:lnTo>
                    <a:lnTo>
                      <a:pt x="144" y="106"/>
                    </a:lnTo>
                    <a:lnTo>
                      <a:pt x="146" y="106"/>
                    </a:lnTo>
                    <a:lnTo>
                      <a:pt x="147" y="106"/>
                    </a:lnTo>
                    <a:lnTo>
                      <a:pt x="148" y="107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10"/>
                    </a:lnTo>
                    <a:lnTo>
                      <a:pt x="148" y="111"/>
                    </a:lnTo>
                    <a:lnTo>
                      <a:pt x="148" y="112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1" y="115"/>
                    </a:lnTo>
                    <a:lnTo>
                      <a:pt x="151" y="113"/>
                    </a:lnTo>
                    <a:lnTo>
                      <a:pt x="151" y="112"/>
                    </a:lnTo>
                    <a:lnTo>
                      <a:pt x="152" y="112"/>
                    </a:lnTo>
                    <a:lnTo>
                      <a:pt x="152" y="111"/>
                    </a:lnTo>
                    <a:lnTo>
                      <a:pt x="154" y="111"/>
                    </a:lnTo>
                    <a:lnTo>
                      <a:pt x="154" y="112"/>
                    </a:lnTo>
                    <a:lnTo>
                      <a:pt x="155" y="112"/>
                    </a:lnTo>
                    <a:lnTo>
                      <a:pt x="155" y="113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5"/>
                    </a:lnTo>
                    <a:lnTo>
                      <a:pt x="159" y="115"/>
                    </a:lnTo>
                    <a:lnTo>
                      <a:pt x="159" y="113"/>
                    </a:lnTo>
                    <a:lnTo>
                      <a:pt x="157" y="113"/>
                    </a:lnTo>
                    <a:lnTo>
                      <a:pt x="157" y="112"/>
                    </a:lnTo>
                    <a:lnTo>
                      <a:pt x="157" y="111"/>
                    </a:lnTo>
                    <a:lnTo>
                      <a:pt x="159" y="111"/>
                    </a:lnTo>
                    <a:lnTo>
                      <a:pt x="157" y="112"/>
                    </a:lnTo>
                    <a:lnTo>
                      <a:pt x="159" y="112"/>
                    </a:lnTo>
                    <a:lnTo>
                      <a:pt x="160" y="112"/>
                    </a:lnTo>
                    <a:lnTo>
                      <a:pt x="161" y="111"/>
                    </a:lnTo>
                    <a:lnTo>
                      <a:pt x="163" y="111"/>
                    </a:lnTo>
                    <a:lnTo>
                      <a:pt x="164" y="112"/>
                    </a:lnTo>
                    <a:lnTo>
                      <a:pt x="164" y="113"/>
                    </a:lnTo>
                    <a:lnTo>
                      <a:pt x="165" y="113"/>
                    </a:lnTo>
                    <a:lnTo>
                      <a:pt x="165" y="115"/>
                    </a:lnTo>
                    <a:lnTo>
                      <a:pt x="165" y="116"/>
                    </a:lnTo>
                    <a:lnTo>
                      <a:pt x="167" y="117"/>
                    </a:lnTo>
                    <a:lnTo>
                      <a:pt x="168" y="116"/>
                    </a:lnTo>
                    <a:lnTo>
                      <a:pt x="169" y="116"/>
                    </a:lnTo>
                    <a:lnTo>
                      <a:pt x="169" y="115"/>
                    </a:lnTo>
                    <a:lnTo>
                      <a:pt x="171" y="115"/>
                    </a:lnTo>
                    <a:lnTo>
                      <a:pt x="171" y="116"/>
                    </a:lnTo>
                    <a:lnTo>
                      <a:pt x="172" y="116"/>
                    </a:lnTo>
                    <a:lnTo>
                      <a:pt x="172" y="117"/>
                    </a:lnTo>
                    <a:lnTo>
                      <a:pt x="171" y="117"/>
                    </a:lnTo>
                    <a:lnTo>
                      <a:pt x="172" y="119"/>
                    </a:lnTo>
                    <a:lnTo>
                      <a:pt x="171" y="119"/>
                    </a:lnTo>
                    <a:lnTo>
                      <a:pt x="171" y="120"/>
                    </a:lnTo>
                    <a:lnTo>
                      <a:pt x="169" y="120"/>
                    </a:lnTo>
                    <a:lnTo>
                      <a:pt x="171" y="120"/>
                    </a:lnTo>
                    <a:lnTo>
                      <a:pt x="171" y="121"/>
                    </a:lnTo>
                    <a:lnTo>
                      <a:pt x="171" y="123"/>
                    </a:lnTo>
                    <a:lnTo>
                      <a:pt x="172" y="124"/>
                    </a:lnTo>
                    <a:lnTo>
                      <a:pt x="172" y="125"/>
                    </a:lnTo>
                    <a:lnTo>
                      <a:pt x="173" y="125"/>
                    </a:lnTo>
                    <a:lnTo>
                      <a:pt x="174" y="125"/>
                    </a:lnTo>
                    <a:lnTo>
                      <a:pt x="174" y="124"/>
                    </a:lnTo>
                    <a:lnTo>
                      <a:pt x="176" y="124"/>
                    </a:lnTo>
                    <a:lnTo>
                      <a:pt x="176" y="123"/>
                    </a:lnTo>
                    <a:lnTo>
                      <a:pt x="176" y="121"/>
                    </a:lnTo>
                    <a:lnTo>
                      <a:pt x="177" y="121"/>
                    </a:lnTo>
                    <a:lnTo>
                      <a:pt x="177" y="120"/>
                    </a:lnTo>
                    <a:lnTo>
                      <a:pt x="178" y="121"/>
                    </a:lnTo>
                    <a:lnTo>
                      <a:pt x="178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8" y="124"/>
                    </a:lnTo>
                    <a:lnTo>
                      <a:pt x="180" y="124"/>
                    </a:lnTo>
                    <a:lnTo>
                      <a:pt x="180" y="125"/>
                    </a:lnTo>
                    <a:lnTo>
                      <a:pt x="181" y="125"/>
                    </a:lnTo>
                    <a:lnTo>
                      <a:pt x="181" y="127"/>
                    </a:lnTo>
                    <a:lnTo>
                      <a:pt x="182" y="127"/>
                    </a:lnTo>
                    <a:lnTo>
                      <a:pt x="184" y="127"/>
                    </a:lnTo>
                    <a:lnTo>
                      <a:pt x="184" y="128"/>
                    </a:lnTo>
                    <a:lnTo>
                      <a:pt x="184" y="129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6" y="129"/>
                    </a:lnTo>
                    <a:lnTo>
                      <a:pt x="186" y="128"/>
                    </a:lnTo>
                    <a:lnTo>
                      <a:pt x="186" y="129"/>
                    </a:lnTo>
                    <a:lnTo>
                      <a:pt x="188" y="129"/>
                    </a:lnTo>
                    <a:lnTo>
                      <a:pt x="188" y="128"/>
                    </a:lnTo>
                    <a:lnTo>
                      <a:pt x="188" y="127"/>
                    </a:lnTo>
                    <a:lnTo>
                      <a:pt x="189" y="127"/>
                    </a:lnTo>
                    <a:lnTo>
                      <a:pt x="189" y="128"/>
                    </a:lnTo>
                    <a:lnTo>
                      <a:pt x="190" y="128"/>
                    </a:lnTo>
                    <a:lnTo>
                      <a:pt x="191" y="127"/>
                    </a:lnTo>
                    <a:lnTo>
                      <a:pt x="193" y="127"/>
                    </a:lnTo>
                    <a:lnTo>
                      <a:pt x="194" y="125"/>
                    </a:lnTo>
                    <a:lnTo>
                      <a:pt x="194" y="124"/>
                    </a:lnTo>
                    <a:lnTo>
                      <a:pt x="195" y="124"/>
                    </a:lnTo>
                    <a:lnTo>
                      <a:pt x="197" y="124"/>
                    </a:lnTo>
                    <a:lnTo>
                      <a:pt x="197" y="125"/>
                    </a:lnTo>
                    <a:lnTo>
                      <a:pt x="198" y="125"/>
                    </a:lnTo>
                    <a:lnTo>
                      <a:pt x="199" y="125"/>
                    </a:lnTo>
                    <a:lnTo>
                      <a:pt x="201" y="127"/>
                    </a:lnTo>
                    <a:lnTo>
                      <a:pt x="201" y="125"/>
                    </a:lnTo>
                    <a:lnTo>
                      <a:pt x="202" y="125"/>
                    </a:lnTo>
                    <a:lnTo>
                      <a:pt x="202" y="124"/>
                    </a:lnTo>
                    <a:lnTo>
                      <a:pt x="203" y="124"/>
                    </a:lnTo>
                    <a:lnTo>
                      <a:pt x="202" y="125"/>
                    </a:lnTo>
                    <a:lnTo>
                      <a:pt x="202" y="127"/>
                    </a:lnTo>
                    <a:lnTo>
                      <a:pt x="203" y="125"/>
                    </a:lnTo>
                    <a:lnTo>
                      <a:pt x="205" y="125"/>
                    </a:lnTo>
                    <a:lnTo>
                      <a:pt x="206" y="127"/>
                    </a:lnTo>
                    <a:lnTo>
                      <a:pt x="207" y="125"/>
                    </a:lnTo>
                    <a:lnTo>
                      <a:pt x="208" y="125"/>
                    </a:lnTo>
                    <a:lnTo>
                      <a:pt x="210" y="125"/>
                    </a:lnTo>
                    <a:lnTo>
                      <a:pt x="210" y="127"/>
                    </a:lnTo>
                    <a:lnTo>
                      <a:pt x="211" y="127"/>
                    </a:lnTo>
                    <a:lnTo>
                      <a:pt x="212" y="127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2" y="123"/>
                    </a:lnTo>
                    <a:lnTo>
                      <a:pt x="214" y="124"/>
                    </a:lnTo>
                    <a:lnTo>
                      <a:pt x="215" y="125"/>
                    </a:lnTo>
                    <a:lnTo>
                      <a:pt x="215" y="127"/>
                    </a:lnTo>
                    <a:lnTo>
                      <a:pt x="215" y="128"/>
                    </a:lnTo>
                    <a:lnTo>
                      <a:pt x="215" y="129"/>
                    </a:lnTo>
                    <a:lnTo>
                      <a:pt x="216" y="129"/>
                    </a:lnTo>
                    <a:lnTo>
                      <a:pt x="216" y="128"/>
                    </a:lnTo>
                    <a:lnTo>
                      <a:pt x="218" y="127"/>
                    </a:lnTo>
                    <a:lnTo>
                      <a:pt x="219" y="127"/>
                    </a:lnTo>
                    <a:lnTo>
                      <a:pt x="219" y="125"/>
                    </a:lnTo>
                    <a:lnTo>
                      <a:pt x="218" y="125"/>
                    </a:lnTo>
                    <a:lnTo>
                      <a:pt x="218" y="124"/>
                    </a:lnTo>
                    <a:lnTo>
                      <a:pt x="219" y="124"/>
                    </a:lnTo>
                    <a:lnTo>
                      <a:pt x="220" y="124"/>
                    </a:lnTo>
                    <a:lnTo>
                      <a:pt x="220" y="125"/>
                    </a:lnTo>
                    <a:lnTo>
                      <a:pt x="220" y="127"/>
                    </a:lnTo>
                    <a:lnTo>
                      <a:pt x="222" y="127"/>
                    </a:lnTo>
                    <a:lnTo>
                      <a:pt x="222" y="125"/>
                    </a:lnTo>
                    <a:lnTo>
                      <a:pt x="223" y="127"/>
                    </a:lnTo>
                    <a:lnTo>
                      <a:pt x="224" y="127"/>
                    </a:lnTo>
                    <a:lnTo>
                      <a:pt x="224" y="125"/>
                    </a:lnTo>
                    <a:lnTo>
                      <a:pt x="226" y="125"/>
                    </a:lnTo>
                    <a:lnTo>
                      <a:pt x="227" y="125"/>
                    </a:lnTo>
                    <a:lnTo>
                      <a:pt x="228" y="127"/>
                    </a:lnTo>
                    <a:lnTo>
                      <a:pt x="228" y="125"/>
                    </a:lnTo>
                    <a:lnTo>
                      <a:pt x="229" y="125"/>
                    </a:lnTo>
                    <a:lnTo>
                      <a:pt x="229" y="124"/>
                    </a:lnTo>
                    <a:lnTo>
                      <a:pt x="228" y="124"/>
                    </a:lnTo>
                    <a:lnTo>
                      <a:pt x="228" y="123"/>
                    </a:lnTo>
                    <a:lnTo>
                      <a:pt x="228" y="121"/>
                    </a:lnTo>
                    <a:lnTo>
                      <a:pt x="229" y="121"/>
                    </a:lnTo>
                    <a:lnTo>
                      <a:pt x="231" y="121"/>
                    </a:lnTo>
                    <a:lnTo>
                      <a:pt x="232" y="123"/>
                    </a:lnTo>
                    <a:lnTo>
                      <a:pt x="232" y="121"/>
                    </a:lnTo>
                    <a:lnTo>
                      <a:pt x="233" y="121"/>
                    </a:lnTo>
                    <a:lnTo>
                      <a:pt x="233" y="123"/>
                    </a:lnTo>
                    <a:lnTo>
                      <a:pt x="235" y="123"/>
                    </a:lnTo>
                    <a:lnTo>
                      <a:pt x="235" y="124"/>
                    </a:lnTo>
                    <a:lnTo>
                      <a:pt x="233" y="124"/>
                    </a:lnTo>
                    <a:lnTo>
                      <a:pt x="233" y="125"/>
                    </a:lnTo>
                    <a:lnTo>
                      <a:pt x="233" y="127"/>
                    </a:lnTo>
                    <a:lnTo>
                      <a:pt x="233" y="128"/>
                    </a:lnTo>
                    <a:lnTo>
                      <a:pt x="235" y="128"/>
                    </a:lnTo>
                    <a:lnTo>
                      <a:pt x="235" y="127"/>
                    </a:lnTo>
                    <a:lnTo>
                      <a:pt x="235" y="125"/>
                    </a:lnTo>
                    <a:lnTo>
                      <a:pt x="236" y="125"/>
                    </a:lnTo>
                    <a:lnTo>
                      <a:pt x="237" y="127"/>
                    </a:lnTo>
                    <a:lnTo>
                      <a:pt x="237" y="128"/>
                    </a:lnTo>
                    <a:lnTo>
                      <a:pt x="237" y="129"/>
                    </a:lnTo>
                    <a:lnTo>
                      <a:pt x="237" y="130"/>
                    </a:lnTo>
                    <a:lnTo>
                      <a:pt x="239" y="130"/>
                    </a:lnTo>
                    <a:lnTo>
                      <a:pt x="240" y="130"/>
                    </a:lnTo>
                    <a:lnTo>
                      <a:pt x="240" y="132"/>
                    </a:lnTo>
                    <a:lnTo>
                      <a:pt x="241" y="132"/>
                    </a:lnTo>
                    <a:lnTo>
                      <a:pt x="243" y="132"/>
                    </a:lnTo>
                    <a:lnTo>
                      <a:pt x="243" y="133"/>
                    </a:lnTo>
                    <a:lnTo>
                      <a:pt x="244" y="133"/>
                    </a:lnTo>
                    <a:lnTo>
                      <a:pt x="244" y="134"/>
                    </a:lnTo>
                    <a:lnTo>
                      <a:pt x="243" y="134"/>
                    </a:lnTo>
                    <a:lnTo>
                      <a:pt x="243" y="136"/>
                    </a:lnTo>
                    <a:lnTo>
                      <a:pt x="241" y="137"/>
                    </a:lnTo>
                    <a:lnTo>
                      <a:pt x="243" y="137"/>
                    </a:lnTo>
                    <a:lnTo>
                      <a:pt x="244" y="137"/>
                    </a:lnTo>
                    <a:lnTo>
                      <a:pt x="244" y="138"/>
                    </a:lnTo>
                    <a:lnTo>
                      <a:pt x="244" y="140"/>
                    </a:lnTo>
                    <a:lnTo>
                      <a:pt x="243" y="140"/>
                    </a:lnTo>
                    <a:lnTo>
                      <a:pt x="241" y="140"/>
                    </a:lnTo>
                    <a:lnTo>
                      <a:pt x="241" y="138"/>
                    </a:lnTo>
                    <a:lnTo>
                      <a:pt x="240" y="138"/>
                    </a:lnTo>
                    <a:lnTo>
                      <a:pt x="239" y="138"/>
                    </a:lnTo>
                    <a:lnTo>
                      <a:pt x="237" y="138"/>
                    </a:lnTo>
                    <a:lnTo>
                      <a:pt x="237" y="140"/>
                    </a:lnTo>
                    <a:lnTo>
                      <a:pt x="237" y="141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6" y="144"/>
                    </a:lnTo>
                    <a:lnTo>
                      <a:pt x="237" y="144"/>
                    </a:lnTo>
                    <a:lnTo>
                      <a:pt x="237" y="145"/>
                    </a:lnTo>
                    <a:lnTo>
                      <a:pt x="239" y="145"/>
                    </a:lnTo>
                    <a:lnTo>
                      <a:pt x="239" y="144"/>
                    </a:lnTo>
                    <a:lnTo>
                      <a:pt x="240" y="144"/>
                    </a:lnTo>
                    <a:lnTo>
                      <a:pt x="241" y="144"/>
                    </a:lnTo>
                    <a:lnTo>
                      <a:pt x="243" y="144"/>
                    </a:lnTo>
                    <a:lnTo>
                      <a:pt x="244" y="144"/>
                    </a:lnTo>
                    <a:lnTo>
                      <a:pt x="244" y="145"/>
                    </a:lnTo>
                    <a:lnTo>
                      <a:pt x="244" y="146"/>
                    </a:lnTo>
                    <a:lnTo>
                      <a:pt x="243" y="146"/>
                    </a:lnTo>
                    <a:lnTo>
                      <a:pt x="244" y="146"/>
                    </a:lnTo>
                    <a:lnTo>
                      <a:pt x="245" y="146"/>
                    </a:lnTo>
                    <a:lnTo>
                      <a:pt x="246" y="148"/>
                    </a:lnTo>
                    <a:lnTo>
                      <a:pt x="248" y="148"/>
                    </a:lnTo>
                    <a:lnTo>
                      <a:pt x="248" y="146"/>
                    </a:lnTo>
                    <a:lnTo>
                      <a:pt x="249" y="146"/>
                    </a:lnTo>
                    <a:lnTo>
                      <a:pt x="250" y="148"/>
                    </a:lnTo>
                    <a:lnTo>
                      <a:pt x="252" y="148"/>
                    </a:lnTo>
                    <a:lnTo>
                      <a:pt x="252" y="149"/>
                    </a:lnTo>
                    <a:lnTo>
                      <a:pt x="252" y="150"/>
                    </a:lnTo>
                    <a:lnTo>
                      <a:pt x="253" y="150"/>
                    </a:lnTo>
                    <a:lnTo>
                      <a:pt x="253" y="149"/>
                    </a:lnTo>
                    <a:lnTo>
                      <a:pt x="254" y="149"/>
                    </a:lnTo>
                    <a:lnTo>
                      <a:pt x="254" y="148"/>
                    </a:lnTo>
                    <a:lnTo>
                      <a:pt x="256" y="148"/>
                    </a:lnTo>
                    <a:lnTo>
                      <a:pt x="256" y="149"/>
                    </a:lnTo>
                    <a:lnTo>
                      <a:pt x="257" y="149"/>
                    </a:lnTo>
                    <a:lnTo>
                      <a:pt x="257" y="148"/>
                    </a:lnTo>
                    <a:lnTo>
                      <a:pt x="257" y="146"/>
                    </a:lnTo>
                    <a:lnTo>
                      <a:pt x="257" y="145"/>
                    </a:lnTo>
                    <a:lnTo>
                      <a:pt x="257" y="144"/>
                    </a:lnTo>
                    <a:lnTo>
                      <a:pt x="257" y="142"/>
                    </a:lnTo>
                    <a:lnTo>
                      <a:pt x="257" y="141"/>
                    </a:lnTo>
                    <a:lnTo>
                      <a:pt x="258" y="141"/>
                    </a:lnTo>
                    <a:lnTo>
                      <a:pt x="258" y="140"/>
                    </a:lnTo>
                    <a:lnTo>
                      <a:pt x="257" y="140"/>
                    </a:lnTo>
                    <a:lnTo>
                      <a:pt x="257" y="138"/>
                    </a:lnTo>
                    <a:lnTo>
                      <a:pt x="256" y="138"/>
                    </a:lnTo>
                    <a:lnTo>
                      <a:pt x="256" y="137"/>
                    </a:lnTo>
                    <a:lnTo>
                      <a:pt x="256" y="136"/>
                    </a:lnTo>
                    <a:lnTo>
                      <a:pt x="256" y="134"/>
                    </a:lnTo>
                    <a:lnTo>
                      <a:pt x="254" y="134"/>
                    </a:lnTo>
                    <a:lnTo>
                      <a:pt x="256" y="133"/>
                    </a:lnTo>
                    <a:lnTo>
                      <a:pt x="257" y="133"/>
                    </a:lnTo>
                    <a:lnTo>
                      <a:pt x="257" y="134"/>
                    </a:lnTo>
                    <a:lnTo>
                      <a:pt x="257" y="136"/>
                    </a:lnTo>
                    <a:lnTo>
                      <a:pt x="257" y="137"/>
                    </a:lnTo>
                    <a:lnTo>
                      <a:pt x="258" y="137"/>
                    </a:lnTo>
                    <a:lnTo>
                      <a:pt x="260" y="137"/>
                    </a:lnTo>
                    <a:lnTo>
                      <a:pt x="260" y="136"/>
                    </a:lnTo>
                    <a:lnTo>
                      <a:pt x="260" y="134"/>
                    </a:lnTo>
                    <a:lnTo>
                      <a:pt x="260" y="133"/>
                    </a:lnTo>
                    <a:lnTo>
                      <a:pt x="261" y="133"/>
                    </a:lnTo>
                    <a:lnTo>
                      <a:pt x="262" y="133"/>
                    </a:lnTo>
                    <a:lnTo>
                      <a:pt x="262" y="134"/>
                    </a:lnTo>
                    <a:lnTo>
                      <a:pt x="263" y="134"/>
                    </a:lnTo>
                    <a:lnTo>
                      <a:pt x="265" y="134"/>
                    </a:lnTo>
                    <a:lnTo>
                      <a:pt x="266" y="134"/>
                    </a:lnTo>
                    <a:lnTo>
                      <a:pt x="266" y="133"/>
                    </a:lnTo>
                    <a:lnTo>
                      <a:pt x="267" y="133"/>
                    </a:lnTo>
                    <a:lnTo>
                      <a:pt x="267" y="132"/>
                    </a:lnTo>
                    <a:lnTo>
                      <a:pt x="269" y="132"/>
                    </a:lnTo>
                    <a:lnTo>
                      <a:pt x="269" y="133"/>
                    </a:lnTo>
                    <a:lnTo>
                      <a:pt x="270" y="133"/>
                    </a:lnTo>
                    <a:lnTo>
                      <a:pt x="270" y="134"/>
                    </a:lnTo>
                    <a:lnTo>
                      <a:pt x="271" y="134"/>
                    </a:lnTo>
                    <a:lnTo>
                      <a:pt x="271" y="133"/>
                    </a:lnTo>
                    <a:lnTo>
                      <a:pt x="271" y="132"/>
                    </a:lnTo>
                    <a:lnTo>
                      <a:pt x="271" y="130"/>
                    </a:lnTo>
                    <a:lnTo>
                      <a:pt x="273" y="130"/>
                    </a:lnTo>
                    <a:lnTo>
                      <a:pt x="273" y="129"/>
                    </a:lnTo>
                    <a:lnTo>
                      <a:pt x="271" y="129"/>
                    </a:lnTo>
                    <a:lnTo>
                      <a:pt x="271" y="128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5" y="128"/>
                    </a:lnTo>
                    <a:lnTo>
                      <a:pt x="277" y="128"/>
                    </a:lnTo>
                    <a:lnTo>
                      <a:pt x="278" y="128"/>
                    </a:lnTo>
                    <a:lnTo>
                      <a:pt x="278" y="129"/>
                    </a:lnTo>
                    <a:lnTo>
                      <a:pt x="279" y="129"/>
                    </a:lnTo>
                    <a:lnTo>
                      <a:pt x="279" y="128"/>
                    </a:lnTo>
                    <a:lnTo>
                      <a:pt x="280" y="128"/>
                    </a:lnTo>
                    <a:lnTo>
                      <a:pt x="280" y="129"/>
                    </a:lnTo>
                    <a:lnTo>
                      <a:pt x="282" y="129"/>
                    </a:lnTo>
                    <a:lnTo>
                      <a:pt x="283" y="129"/>
                    </a:lnTo>
                    <a:lnTo>
                      <a:pt x="284" y="129"/>
                    </a:lnTo>
                    <a:lnTo>
                      <a:pt x="286" y="129"/>
                    </a:lnTo>
                    <a:lnTo>
                      <a:pt x="286" y="128"/>
                    </a:lnTo>
                    <a:lnTo>
                      <a:pt x="287" y="128"/>
                    </a:lnTo>
                    <a:lnTo>
                      <a:pt x="287" y="127"/>
                    </a:lnTo>
                    <a:lnTo>
                      <a:pt x="287" y="125"/>
                    </a:lnTo>
                    <a:lnTo>
                      <a:pt x="286" y="125"/>
                    </a:lnTo>
                    <a:lnTo>
                      <a:pt x="286" y="124"/>
                    </a:lnTo>
                    <a:lnTo>
                      <a:pt x="286" y="123"/>
                    </a:lnTo>
                    <a:lnTo>
                      <a:pt x="286" y="124"/>
                    </a:lnTo>
                    <a:lnTo>
                      <a:pt x="287" y="124"/>
                    </a:lnTo>
                    <a:lnTo>
                      <a:pt x="288" y="124"/>
                    </a:lnTo>
                    <a:lnTo>
                      <a:pt x="290" y="124"/>
                    </a:lnTo>
                    <a:lnTo>
                      <a:pt x="291" y="124"/>
                    </a:lnTo>
                    <a:lnTo>
                      <a:pt x="292" y="124"/>
                    </a:lnTo>
                    <a:lnTo>
                      <a:pt x="294" y="124"/>
                    </a:lnTo>
                    <a:lnTo>
                      <a:pt x="295" y="124"/>
                    </a:lnTo>
                    <a:lnTo>
                      <a:pt x="296" y="124"/>
                    </a:lnTo>
                    <a:lnTo>
                      <a:pt x="296" y="125"/>
                    </a:lnTo>
                    <a:lnTo>
                      <a:pt x="296" y="127"/>
                    </a:lnTo>
                    <a:lnTo>
                      <a:pt x="296" y="128"/>
                    </a:lnTo>
                    <a:lnTo>
                      <a:pt x="296" y="129"/>
                    </a:lnTo>
                    <a:lnTo>
                      <a:pt x="296" y="128"/>
                    </a:lnTo>
                    <a:lnTo>
                      <a:pt x="298" y="128"/>
                    </a:lnTo>
                    <a:lnTo>
                      <a:pt x="298" y="127"/>
                    </a:lnTo>
                    <a:lnTo>
                      <a:pt x="299" y="127"/>
                    </a:lnTo>
                    <a:lnTo>
                      <a:pt x="300" y="125"/>
                    </a:lnTo>
                    <a:lnTo>
                      <a:pt x="300" y="127"/>
                    </a:lnTo>
                    <a:lnTo>
                      <a:pt x="300" y="128"/>
                    </a:lnTo>
                    <a:lnTo>
                      <a:pt x="299" y="128"/>
                    </a:lnTo>
                    <a:lnTo>
                      <a:pt x="299" y="129"/>
                    </a:lnTo>
                    <a:lnTo>
                      <a:pt x="299" y="130"/>
                    </a:lnTo>
                    <a:lnTo>
                      <a:pt x="298" y="130"/>
                    </a:lnTo>
                    <a:lnTo>
                      <a:pt x="298" y="132"/>
                    </a:lnTo>
                    <a:lnTo>
                      <a:pt x="299" y="130"/>
                    </a:lnTo>
                    <a:lnTo>
                      <a:pt x="300" y="129"/>
                    </a:lnTo>
                    <a:lnTo>
                      <a:pt x="301" y="129"/>
                    </a:lnTo>
                    <a:lnTo>
                      <a:pt x="303" y="130"/>
                    </a:lnTo>
                    <a:lnTo>
                      <a:pt x="304" y="130"/>
                    </a:lnTo>
                    <a:lnTo>
                      <a:pt x="305" y="130"/>
                    </a:lnTo>
                    <a:lnTo>
                      <a:pt x="305" y="129"/>
                    </a:lnTo>
                    <a:lnTo>
                      <a:pt x="307" y="129"/>
                    </a:lnTo>
                    <a:lnTo>
                      <a:pt x="307" y="128"/>
                    </a:lnTo>
                    <a:lnTo>
                      <a:pt x="307" y="127"/>
                    </a:lnTo>
                    <a:lnTo>
                      <a:pt x="308" y="127"/>
                    </a:lnTo>
                    <a:lnTo>
                      <a:pt x="309" y="127"/>
                    </a:lnTo>
                    <a:lnTo>
                      <a:pt x="311" y="127"/>
                    </a:lnTo>
                    <a:lnTo>
                      <a:pt x="311" y="128"/>
                    </a:lnTo>
                    <a:lnTo>
                      <a:pt x="309" y="128"/>
                    </a:lnTo>
                    <a:lnTo>
                      <a:pt x="309" y="129"/>
                    </a:lnTo>
                    <a:lnTo>
                      <a:pt x="308" y="129"/>
                    </a:lnTo>
                    <a:lnTo>
                      <a:pt x="308" y="130"/>
                    </a:lnTo>
                    <a:lnTo>
                      <a:pt x="308" y="132"/>
                    </a:lnTo>
                    <a:lnTo>
                      <a:pt x="308" y="133"/>
                    </a:lnTo>
                    <a:lnTo>
                      <a:pt x="309" y="133"/>
                    </a:lnTo>
                    <a:lnTo>
                      <a:pt x="309" y="134"/>
                    </a:lnTo>
                    <a:lnTo>
                      <a:pt x="311" y="134"/>
                    </a:lnTo>
                    <a:lnTo>
                      <a:pt x="311" y="136"/>
                    </a:lnTo>
                    <a:lnTo>
                      <a:pt x="311" y="137"/>
                    </a:lnTo>
                    <a:lnTo>
                      <a:pt x="311" y="138"/>
                    </a:lnTo>
                    <a:lnTo>
                      <a:pt x="309" y="138"/>
                    </a:lnTo>
                    <a:lnTo>
                      <a:pt x="311" y="140"/>
                    </a:lnTo>
                    <a:lnTo>
                      <a:pt x="312" y="140"/>
                    </a:lnTo>
                    <a:lnTo>
                      <a:pt x="313" y="140"/>
                    </a:lnTo>
                    <a:lnTo>
                      <a:pt x="315" y="140"/>
                    </a:lnTo>
                    <a:lnTo>
                      <a:pt x="316" y="140"/>
                    </a:lnTo>
                    <a:lnTo>
                      <a:pt x="316" y="138"/>
                    </a:lnTo>
                    <a:lnTo>
                      <a:pt x="316" y="137"/>
                    </a:lnTo>
                    <a:lnTo>
                      <a:pt x="317" y="137"/>
                    </a:lnTo>
                    <a:lnTo>
                      <a:pt x="317" y="136"/>
                    </a:lnTo>
                    <a:lnTo>
                      <a:pt x="318" y="136"/>
                    </a:lnTo>
                    <a:lnTo>
                      <a:pt x="318" y="134"/>
                    </a:lnTo>
                    <a:lnTo>
                      <a:pt x="320" y="134"/>
                    </a:lnTo>
                    <a:lnTo>
                      <a:pt x="321" y="134"/>
                    </a:lnTo>
                    <a:lnTo>
                      <a:pt x="322" y="134"/>
                    </a:lnTo>
                    <a:lnTo>
                      <a:pt x="322" y="136"/>
                    </a:lnTo>
                    <a:lnTo>
                      <a:pt x="322" y="137"/>
                    </a:lnTo>
                    <a:lnTo>
                      <a:pt x="324" y="137"/>
                    </a:lnTo>
                    <a:lnTo>
                      <a:pt x="324" y="138"/>
                    </a:lnTo>
                    <a:lnTo>
                      <a:pt x="325" y="138"/>
                    </a:lnTo>
                    <a:lnTo>
                      <a:pt x="325" y="137"/>
                    </a:lnTo>
                    <a:lnTo>
                      <a:pt x="326" y="137"/>
                    </a:lnTo>
                    <a:lnTo>
                      <a:pt x="326" y="136"/>
                    </a:lnTo>
                    <a:lnTo>
                      <a:pt x="326" y="134"/>
                    </a:lnTo>
                    <a:lnTo>
                      <a:pt x="325" y="133"/>
                    </a:lnTo>
                    <a:lnTo>
                      <a:pt x="325" y="132"/>
                    </a:lnTo>
                    <a:lnTo>
                      <a:pt x="325" y="130"/>
                    </a:lnTo>
                    <a:lnTo>
                      <a:pt x="326" y="130"/>
                    </a:lnTo>
                    <a:lnTo>
                      <a:pt x="326" y="129"/>
                    </a:lnTo>
                    <a:lnTo>
                      <a:pt x="328" y="129"/>
                    </a:lnTo>
                    <a:lnTo>
                      <a:pt x="328" y="130"/>
                    </a:lnTo>
                    <a:lnTo>
                      <a:pt x="328" y="132"/>
                    </a:lnTo>
                    <a:lnTo>
                      <a:pt x="328" y="130"/>
                    </a:lnTo>
                    <a:lnTo>
                      <a:pt x="329" y="130"/>
                    </a:lnTo>
                    <a:lnTo>
                      <a:pt x="330" y="130"/>
                    </a:lnTo>
                    <a:lnTo>
                      <a:pt x="332" y="130"/>
                    </a:lnTo>
                    <a:lnTo>
                      <a:pt x="332" y="129"/>
                    </a:lnTo>
                    <a:lnTo>
                      <a:pt x="332" y="128"/>
                    </a:lnTo>
                    <a:lnTo>
                      <a:pt x="332" y="127"/>
                    </a:lnTo>
                    <a:lnTo>
                      <a:pt x="332" y="125"/>
                    </a:lnTo>
                    <a:lnTo>
                      <a:pt x="332" y="124"/>
                    </a:lnTo>
                    <a:lnTo>
                      <a:pt x="333" y="124"/>
                    </a:lnTo>
                    <a:lnTo>
                      <a:pt x="334" y="124"/>
                    </a:lnTo>
                    <a:lnTo>
                      <a:pt x="335" y="124"/>
                    </a:lnTo>
                    <a:lnTo>
                      <a:pt x="337" y="124"/>
                    </a:lnTo>
                    <a:lnTo>
                      <a:pt x="338" y="124"/>
                    </a:lnTo>
                    <a:lnTo>
                      <a:pt x="338" y="123"/>
                    </a:lnTo>
                    <a:lnTo>
                      <a:pt x="339" y="123"/>
                    </a:lnTo>
                    <a:lnTo>
                      <a:pt x="339" y="124"/>
                    </a:lnTo>
                    <a:lnTo>
                      <a:pt x="341" y="124"/>
                    </a:lnTo>
                    <a:lnTo>
                      <a:pt x="341" y="125"/>
                    </a:lnTo>
                    <a:lnTo>
                      <a:pt x="342" y="125"/>
                    </a:lnTo>
                    <a:lnTo>
                      <a:pt x="343" y="127"/>
                    </a:lnTo>
                    <a:lnTo>
                      <a:pt x="345" y="127"/>
                    </a:lnTo>
                    <a:lnTo>
                      <a:pt x="345" y="128"/>
                    </a:lnTo>
                    <a:lnTo>
                      <a:pt x="346" y="128"/>
                    </a:lnTo>
                    <a:lnTo>
                      <a:pt x="346" y="129"/>
                    </a:lnTo>
                    <a:lnTo>
                      <a:pt x="347" y="129"/>
                    </a:lnTo>
                    <a:lnTo>
                      <a:pt x="349" y="129"/>
                    </a:lnTo>
                    <a:lnTo>
                      <a:pt x="350" y="129"/>
                    </a:lnTo>
                    <a:lnTo>
                      <a:pt x="350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2" y="132"/>
                    </a:lnTo>
                    <a:lnTo>
                      <a:pt x="354" y="132"/>
                    </a:lnTo>
                    <a:lnTo>
                      <a:pt x="355" y="132"/>
                    </a:lnTo>
                    <a:lnTo>
                      <a:pt x="356" y="132"/>
                    </a:lnTo>
                    <a:lnTo>
                      <a:pt x="358" y="132"/>
                    </a:lnTo>
                    <a:lnTo>
                      <a:pt x="358" y="133"/>
                    </a:lnTo>
                    <a:lnTo>
                      <a:pt x="359" y="133"/>
                    </a:lnTo>
                    <a:lnTo>
                      <a:pt x="359" y="134"/>
                    </a:lnTo>
                    <a:lnTo>
                      <a:pt x="359" y="136"/>
                    </a:lnTo>
                    <a:lnTo>
                      <a:pt x="359" y="137"/>
                    </a:lnTo>
                    <a:lnTo>
                      <a:pt x="359" y="138"/>
                    </a:lnTo>
                    <a:lnTo>
                      <a:pt x="359" y="140"/>
                    </a:lnTo>
                    <a:lnTo>
                      <a:pt x="359" y="141"/>
                    </a:lnTo>
                    <a:lnTo>
                      <a:pt x="359" y="142"/>
                    </a:lnTo>
                    <a:lnTo>
                      <a:pt x="359" y="144"/>
                    </a:lnTo>
                    <a:lnTo>
                      <a:pt x="358" y="144"/>
                    </a:lnTo>
                    <a:lnTo>
                      <a:pt x="358" y="145"/>
                    </a:lnTo>
                    <a:lnTo>
                      <a:pt x="358" y="146"/>
                    </a:lnTo>
                    <a:lnTo>
                      <a:pt x="358" y="148"/>
                    </a:lnTo>
                    <a:lnTo>
                      <a:pt x="358" y="149"/>
                    </a:lnTo>
                    <a:lnTo>
                      <a:pt x="359" y="149"/>
                    </a:lnTo>
                    <a:lnTo>
                      <a:pt x="359" y="148"/>
                    </a:lnTo>
                    <a:lnTo>
                      <a:pt x="359" y="149"/>
                    </a:lnTo>
                    <a:lnTo>
                      <a:pt x="360" y="149"/>
                    </a:lnTo>
                    <a:lnTo>
                      <a:pt x="360" y="150"/>
                    </a:lnTo>
                    <a:lnTo>
                      <a:pt x="360" y="151"/>
                    </a:lnTo>
                    <a:lnTo>
                      <a:pt x="360" y="153"/>
                    </a:lnTo>
                    <a:lnTo>
                      <a:pt x="359" y="153"/>
                    </a:lnTo>
                    <a:lnTo>
                      <a:pt x="359" y="154"/>
                    </a:lnTo>
                    <a:lnTo>
                      <a:pt x="358" y="154"/>
                    </a:lnTo>
                    <a:lnTo>
                      <a:pt x="358" y="155"/>
                    </a:lnTo>
                    <a:lnTo>
                      <a:pt x="358" y="157"/>
                    </a:lnTo>
                    <a:lnTo>
                      <a:pt x="358" y="158"/>
                    </a:lnTo>
                    <a:lnTo>
                      <a:pt x="359" y="158"/>
                    </a:lnTo>
                    <a:lnTo>
                      <a:pt x="359" y="159"/>
                    </a:lnTo>
                    <a:lnTo>
                      <a:pt x="359" y="161"/>
                    </a:lnTo>
                    <a:lnTo>
                      <a:pt x="360" y="161"/>
                    </a:lnTo>
                    <a:lnTo>
                      <a:pt x="360" y="162"/>
                    </a:lnTo>
                    <a:lnTo>
                      <a:pt x="360" y="163"/>
                    </a:lnTo>
                    <a:lnTo>
                      <a:pt x="362" y="163"/>
                    </a:lnTo>
                    <a:lnTo>
                      <a:pt x="360" y="163"/>
                    </a:lnTo>
                    <a:lnTo>
                      <a:pt x="360" y="165"/>
                    </a:lnTo>
                    <a:lnTo>
                      <a:pt x="362" y="165"/>
                    </a:lnTo>
                    <a:lnTo>
                      <a:pt x="362" y="166"/>
                    </a:lnTo>
                    <a:lnTo>
                      <a:pt x="360" y="166"/>
                    </a:lnTo>
                    <a:lnTo>
                      <a:pt x="360" y="167"/>
                    </a:lnTo>
                    <a:lnTo>
                      <a:pt x="359" y="167"/>
                    </a:lnTo>
                    <a:lnTo>
                      <a:pt x="359" y="168"/>
                    </a:lnTo>
                    <a:lnTo>
                      <a:pt x="359" y="170"/>
                    </a:lnTo>
                    <a:lnTo>
                      <a:pt x="359" y="171"/>
                    </a:lnTo>
                    <a:lnTo>
                      <a:pt x="358" y="171"/>
                    </a:lnTo>
                    <a:lnTo>
                      <a:pt x="358" y="172"/>
                    </a:lnTo>
                    <a:lnTo>
                      <a:pt x="359" y="172"/>
                    </a:lnTo>
                    <a:lnTo>
                      <a:pt x="358" y="172"/>
                    </a:lnTo>
                    <a:lnTo>
                      <a:pt x="358" y="174"/>
                    </a:lnTo>
                    <a:lnTo>
                      <a:pt x="358" y="175"/>
                    </a:lnTo>
                    <a:lnTo>
                      <a:pt x="358" y="176"/>
                    </a:lnTo>
                    <a:lnTo>
                      <a:pt x="358" y="178"/>
                    </a:lnTo>
                    <a:lnTo>
                      <a:pt x="358" y="179"/>
                    </a:lnTo>
                    <a:lnTo>
                      <a:pt x="359" y="179"/>
                    </a:lnTo>
                    <a:lnTo>
                      <a:pt x="359" y="180"/>
                    </a:lnTo>
                    <a:lnTo>
                      <a:pt x="359" y="182"/>
                    </a:lnTo>
                    <a:lnTo>
                      <a:pt x="359" y="183"/>
                    </a:lnTo>
                    <a:lnTo>
                      <a:pt x="359" y="184"/>
                    </a:lnTo>
                    <a:lnTo>
                      <a:pt x="358" y="185"/>
                    </a:lnTo>
                    <a:lnTo>
                      <a:pt x="359" y="185"/>
                    </a:lnTo>
                    <a:lnTo>
                      <a:pt x="359" y="187"/>
                    </a:lnTo>
                    <a:lnTo>
                      <a:pt x="359" y="188"/>
                    </a:lnTo>
                    <a:lnTo>
                      <a:pt x="359" y="189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59" y="193"/>
                    </a:lnTo>
                    <a:lnTo>
                      <a:pt x="359" y="195"/>
                    </a:lnTo>
                    <a:lnTo>
                      <a:pt x="359" y="196"/>
                    </a:lnTo>
                    <a:lnTo>
                      <a:pt x="359" y="197"/>
                    </a:lnTo>
                    <a:lnTo>
                      <a:pt x="360" y="197"/>
                    </a:lnTo>
                    <a:lnTo>
                      <a:pt x="362" y="197"/>
                    </a:lnTo>
                    <a:lnTo>
                      <a:pt x="362" y="196"/>
                    </a:lnTo>
                    <a:lnTo>
                      <a:pt x="363" y="196"/>
                    </a:lnTo>
                    <a:lnTo>
                      <a:pt x="366" y="197"/>
                    </a:lnTo>
                    <a:lnTo>
                      <a:pt x="367" y="200"/>
                    </a:lnTo>
                    <a:lnTo>
                      <a:pt x="367" y="201"/>
                    </a:lnTo>
                    <a:lnTo>
                      <a:pt x="366" y="202"/>
                    </a:lnTo>
                    <a:lnTo>
                      <a:pt x="368" y="202"/>
                    </a:lnTo>
                    <a:lnTo>
                      <a:pt x="370" y="200"/>
                    </a:lnTo>
                    <a:lnTo>
                      <a:pt x="370" y="197"/>
                    </a:lnTo>
                    <a:lnTo>
                      <a:pt x="373" y="197"/>
                    </a:lnTo>
                    <a:lnTo>
                      <a:pt x="379" y="201"/>
                    </a:lnTo>
                    <a:lnTo>
                      <a:pt x="381" y="204"/>
                    </a:lnTo>
                    <a:lnTo>
                      <a:pt x="381" y="202"/>
                    </a:lnTo>
                    <a:lnTo>
                      <a:pt x="383" y="201"/>
                    </a:lnTo>
                    <a:lnTo>
                      <a:pt x="383" y="200"/>
                    </a:lnTo>
                    <a:lnTo>
                      <a:pt x="383" y="199"/>
                    </a:lnTo>
                    <a:lnTo>
                      <a:pt x="383" y="197"/>
                    </a:lnTo>
                    <a:lnTo>
                      <a:pt x="383" y="196"/>
                    </a:lnTo>
                    <a:lnTo>
                      <a:pt x="383" y="195"/>
                    </a:lnTo>
                    <a:lnTo>
                      <a:pt x="383" y="193"/>
                    </a:lnTo>
                    <a:lnTo>
                      <a:pt x="384" y="189"/>
                    </a:lnTo>
                    <a:lnTo>
                      <a:pt x="387" y="188"/>
                    </a:lnTo>
                    <a:lnTo>
                      <a:pt x="389" y="187"/>
                    </a:lnTo>
                    <a:lnTo>
                      <a:pt x="390" y="187"/>
                    </a:lnTo>
                    <a:lnTo>
                      <a:pt x="390" y="188"/>
                    </a:lnTo>
                    <a:lnTo>
                      <a:pt x="392" y="188"/>
                    </a:lnTo>
                    <a:lnTo>
                      <a:pt x="392" y="187"/>
                    </a:lnTo>
                    <a:lnTo>
                      <a:pt x="393" y="187"/>
                    </a:lnTo>
                    <a:lnTo>
                      <a:pt x="394" y="187"/>
                    </a:lnTo>
                    <a:lnTo>
                      <a:pt x="396" y="185"/>
                    </a:lnTo>
                    <a:lnTo>
                      <a:pt x="397" y="185"/>
                    </a:lnTo>
                    <a:lnTo>
                      <a:pt x="398" y="185"/>
                    </a:lnTo>
                    <a:lnTo>
                      <a:pt x="398" y="187"/>
                    </a:lnTo>
                    <a:lnTo>
                      <a:pt x="398" y="185"/>
                    </a:lnTo>
                    <a:lnTo>
                      <a:pt x="400" y="185"/>
                    </a:lnTo>
                    <a:lnTo>
                      <a:pt x="401" y="185"/>
                    </a:lnTo>
                    <a:lnTo>
                      <a:pt x="401" y="187"/>
                    </a:lnTo>
                    <a:lnTo>
                      <a:pt x="401" y="188"/>
                    </a:lnTo>
                    <a:lnTo>
                      <a:pt x="401" y="189"/>
                    </a:lnTo>
                    <a:lnTo>
                      <a:pt x="402" y="189"/>
                    </a:lnTo>
                    <a:lnTo>
                      <a:pt x="402" y="191"/>
                    </a:lnTo>
                    <a:lnTo>
                      <a:pt x="404" y="191"/>
                    </a:lnTo>
                    <a:lnTo>
                      <a:pt x="405" y="191"/>
                    </a:lnTo>
                    <a:lnTo>
                      <a:pt x="406" y="191"/>
                    </a:lnTo>
                    <a:lnTo>
                      <a:pt x="407" y="191"/>
                    </a:lnTo>
                    <a:lnTo>
                      <a:pt x="407" y="189"/>
                    </a:lnTo>
                    <a:lnTo>
                      <a:pt x="411" y="189"/>
                    </a:lnTo>
                    <a:lnTo>
                      <a:pt x="413" y="189"/>
                    </a:lnTo>
                    <a:lnTo>
                      <a:pt x="414" y="189"/>
                    </a:lnTo>
                    <a:lnTo>
                      <a:pt x="415" y="189"/>
                    </a:lnTo>
                    <a:lnTo>
                      <a:pt x="415" y="188"/>
                    </a:lnTo>
                    <a:lnTo>
                      <a:pt x="417" y="188"/>
                    </a:lnTo>
                    <a:lnTo>
                      <a:pt x="415" y="188"/>
                    </a:lnTo>
                    <a:lnTo>
                      <a:pt x="417" y="189"/>
                    </a:lnTo>
                    <a:lnTo>
                      <a:pt x="417" y="191"/>
                    </a:lnTo>
                    <a:lnTo>
                      <a:pt x="418" y="191"/>
                    </a:lnTo>
                    <a:lnTo>
                      <a:pt x="418" y="189"/>
                    </a:lnTo>
                    <a:lnTo>
                      <a:pt x="418" y="188"/>
                    </a:lnTo>
                    <a:lnTo>
                      <a:pt x="418" y="187"/>
                    </a:lnTo>
                    <a:lnTo>
                      <a:pt x="419" y="187"/>
                    </a:lnTo>
                    <a:lnTo>
                      <a:pt x="421" y="187"/>
                    </a:lnTo>
                    <a:lnTo>
                      <a:pt x="422" y="187"/>
                    </a:lnTo>
                    <a:lnTo>
                      <a:pt x="423" y="185"/>
                    </a:lnTo>
                    <a:lnTo>
                      <a:pt x="423" y="187"/>
                    </a:lnTo>
                    <a:lnTo>
                      <a:pt x="423" y="185"/>
                    </a:lnTo>
                    <a:lnTo>
                      <a:pt x="424" y="185"/>
                    </a:lnTo>
                    <a:lnTo>
                      <a:pt x="426" y="185"/>
                    </a:lnTo>
                    <a:lnTo>
                      <a:pt x="426" y="187"/>
                    </a:lnTo>
                    <a:lnTo>
                      <a:pt x="427" y="187"/>
                    </a:lnTo>
                    <a:lnTo>
                      <a:pt x="428" y="187"/>
                    </a:lnTo>
                    <a:lnTo>
                      <a:pt x="428" y="188"/>
                    </a:lnTo>
                    <a:lnTo>
                      <a:pt x="430" y="188"/>
                    </a:lnTo>
                    <a:lnTo>
                      <a:pt x="430" y="189"/>
                    </a:lnTo>
                    <a:lnTo>
                      <a:pt x="431" y="191"/>
                    </a:lnTo>
                    <a:lnTo>
                      <a:pt x="432" y="191"/>
                    </a:lnTo>
                    <a:lnTo>
                      <a:pt x="434" y="191"/>
                    </a:lnTo>
                    <a:lnTo>
                      <a:pt x="435" y="191"/>
                    </a:lnTo>
                    <a:lnTo>
                      <a:pt x="436" y="191"/>
                    </a:lnTo>
                    <a:lnTo>
                      <a:pt x="438" y="191"/>
                    </a:lnTo>
                    <a:lnTo>
                      <a:pt x="439" y="191"/>
                    </a:lnTo>
                    <a:lnTo>
                      <a:pt x="440" y="191"/>
                    </a:lnTo>
                    <a:lnTo>
                      <a:pt x="442" y="191"/>
                    </a:lnTo>
                    <a:lnTo>
                      <a:pt x="443" y="191"/>
                    </a:lnTo>
                    <a:lnTo>
                      <a:pt x="444" y="191"/>
                    </a:lnTo>
                    <a:lnTo>
                      <a:pt x="445" y="191"/>
                    </a:lnTo>
                    <a:lnTo>
                      <a:pt x="447" y="191"/>
                    </a:lnTo>
                    <a:lnTo>
                      <a:pt x="448" y="191"/>
                    </a:lnTo>
                    <a:lnTo>
                      <a:pt x="451" y="191"/>
                    </a:lnTo>
                    <a:lnTo>
                      <a:pt x="452" y="189"/>
                    </a:lnTo>
                    <a:lnTo>
                      <a:pt x="453" y="189"/>
                    </a:lnTo>
                    <a:lnTo>
                      <a:pt x="455" y="189"/>
                    </a:lnTo>
                    <a:lnTo>
                      <a:pt x="456" y="189"/>
                    </a:lnTo>
                    <a:lnTo>
                      <a:pt x="457" y="189"/>
                    </a:lnTo>
                    <a:lnTo>
                      <a:pt x="457" y="188"/>
                    </a:lnTo>
                    <a:lnTo>
                      <a:pt x="457" y="187"/>
                    </a:lnTo>
                    <a:lnTo>
                      <a:pt x="457" y="185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7" y="184"/>
                    </a:lnTo>
                    <a:lnTo>
                      <a:pt x="459" y="184"/>
                    </a:lnTo>
                    <a:lnTo>
                      <a:pt x="460" y="184"/>
                    </a:lnTo>
                    <a:lnTo>
                      <a:pt x="461" y="184"/>
                    </a:lnTo>
                    <a:lnTo>
                      <a:pt x="464" y="184"/>
                    </a:lnTo>
                    <a:lnTo>
                      <a:pt x="465" y="184"/>
                    </a:lnTo>
                    <a:lnTo>
                      <a:pt x="466" y="184"/>
                    </a:lnTo>
                    <a:lnTo>
                      <a:pt x="468" y="184"/>
                    </a:lnTo>
                    <a:lnTo>
                      <a:pt x="469" y="184"/>
                    </a:lnTo>
                    <a:lnTo>
                      <a:pt x="470" y="185"/>
                    </a:lnTo>
                    <a:lnTo>
                      <a:pt x="472" y="185"/>
                    </a:lnTo>
                    <a:lnTo>
                      <a:pt x="472" y="187"/>
                    </a:lnTo>
                    <a:lnTo>
                      <a:pt x="473" y="187"/>
                    </a:lnTo>
                    <a:lnTo>
                      <a:pt x="473" y="188"/>
                    </a:lnTo>
                    <a:lnTo>
                      <a:pt x="474" y="188"/>
                    </a:lnTo>
                    <a:lnTo>
                      <a:pt x="477" y="188"/>
                    </a:lnTo>
                    <a:lnTo>
                      <a:pt x="478" y="188"/>
                    </a:lnTo>
                    <a:lnTo>
                      <a:pt x="479" y="188"/>
                    </a:lnTo>
                    <a:lnTo>
                      <a:pt x="479" y="191"/>
                    </a:lnTo>
                    <a:lnTo>
                      <a:pt x="479" y="193"/>
                    </a:lnTo>
                    <a:lnTo>
                      <a:pt x="481" y="193"/>
                    </a:lnTo>
                    <a:lnTo>
                      <a:pt x="482" y="193"/>
                    </a:lnTo>
                    <a:lnTo>
                      <a:pt x="482" y="195"/>
                    </a:lnTo>
                    <a:lnTo>
                      <a:pt x="485" y="195"/>
                    </a:lnTo>
                    <a:lnTo>
                      <a:pt x="486" y="195"/>
                    </a:lnTo>
                    <a:lnTo>
                      <a:pt x="487" y="195"/>
                    </a:lnTo>
                    <a:lnTo>
                      <a:pt x="489" y="195"/>
                    </a:lnTo>
                    <a:lnTo>
                      <a:pt x="489" y="196"/>
                    </a:lnTo>
                    <a:lnTo>
                      <a:pt x="489" y="197"/>
                    </a:lnTo>
                    <a:lnTo>
                      <a:pt x="489" y="199"/>
                    </a:lnTo>
                    <a:lnTo>
                      <a:pt x="490" y="199"/>
                    </a:lnTo>
                    <a:lnTo>
                      <a:pt x="490" y="200"/>
                    </a:lnTo>
                    <a:lnTo>
                      <a:pt x="489" y="200"/>
                    </a:lnTo>
                    <a:lnTo>
                      <a:pt x="489" y="201"/>
                    </a:lnTo>
                    <a:lnTo>
                      <a:pt x="490" y="201"/>
                    </a:lnTo>
                    <a:lnTo>
                      <a:pt x="490" y="202"/>
                    </a:lnTo>
                    <a:lnTo>
                      <a:pt x="490" y="201"/>
                    </a:lnTo>
                    <a:lnTo>
                      <a:pt x="491" y="201"/>
                    </a:lnTo>
                    <a:lnTo>
                      <a:pt x="491" y="200"/>
                    </a:lnTo>
                    <a:lnTo>
                      <a:pt x="493" y="200"/>
                    </a:lnTo>
                    <a:lnTo>
                      <a:pt x="494" y="200"/>
                    </a:lnTo>
                    <a:lnTo>
                      <a:pt x="495" y="200"/>
                    </a:lnTo>
                    <a:lnTo>
                      <a:pt x="496" y="201"/>
                    </a:lnTo>
                    <a:lnTo>
                      <a:pt x="498" y="201"/>
                    </a:lnTo>
                    <a:lnTo>
                      <a:pt x="499" y="200"/>
                    </a:lnTo>
                    <a:close/>
                  </a:path>
                </a:pathLst>
              </a:custGeom>
              <a:solidFill>
                <a:srgbClr val="A789B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3" name="Freeform 23">
                <a:extLst>
                  <a:ext uri="{FF2B5EF4-FFF2-40B4-BE49-F238E27FC236}">
                    <a16:creationId xmlns:a16="http://schemas.microsoft.com/office/drawing/2014/main" id="{B9574924-7FA3-DAC8-CBAF-6A57EFB977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21" y="1788"/>
                <a:ext cx="513" cy="520"/>
              </a:xfrm>
              <a:custGeom>
                <a:avLst/>
                <a:gdLst>
                  <a:gd name="T0" fmla="*/ 261 w 513"/>
                  <a:gd name="T1" fmla="*/ 501 h 520"/>
                  <a:gd name="T2" fmla="*/ 229 w 513"/>
                  <a:gd name="T3" fmla="*/ 507 h 520"/>
                  <a:gd name="T4" fmla="*/ 197 w 513"/>
                  <a:gd name="T5" fmla="*/ 507 h 520"/>
                  <a:gd name="T6" fmla="*/ 168 w 513"/>
                  <a:gd name="T7" fmla="*/ 517 h 520"/>
                  <a:gd name="T8" fmla="*/ 143 w 513"/>
                  <a:gd name="T9" fmla="*/ 504 h 520"/>
                  <a:gd name="T10" fmla="*/ 112 w 513"/>
                  <a:gd name="T11" fmla="*/ 507 h 520"/>
                  <a:gd name="T12" fmla="*/ 87 w 513"/>
                  <a:gd name="T13" fmla="*/ 504 h 520"/>
                  <a:gd name="T14" fmla="*/ 57 w 513"/>
                  <a:gd name="T15" fmla="*/ 504 h 520"/>
                  <a:gd name="T16" fmla="*/ 29 w 513"/>
                  <a:gd name="T17" fmla="*/ 505 h 520"/>
                  <a:gd name="T18" fmla="*/ 30 w 513"/>
                  <a:gd name="T19" fmla="*/ 479 h 520"/>
                  <a:gd name="T20" fmla="*/ 29 w 513"/>
                  <a:gd name="T21" fmla="*/ 452 h 520"/>
                  <a:gd name="T22" fmla="*/ 9 w 513"/>
                  <a:gd name="T23" fmla="*/ 436 h 520"/>
                  <a:gd name="T24" fmla="*/ 2 w 513"/>
                  <a:gd name="T25" fmla="*/ 420 h 520"/>
                  <a:gd name="T26" fmla="*/ 11 w 513"/>
                  <a:gd name="T27" fmla="*/ 399 h 520"/>
                  <a:gd name="T28" fmla="*/ 21 w 513"/>
                  <a:gd name="T29" fmla="*/ 384 h 520"/>
                  <a:gd name="T30" fmla="*/ 20 w 513"/>
                  <a:gd name="T31" fmla="*/ 368 h 520"/>
                  <a:gd name="T32" fmla="*/ 22 w 513"/>
                  <a:gd name="T33" fmla="*/ 359 h 520"/>
                  <a:gd name="T34" fmla="*/ 26 w 513"/>
                  <a:gd name="T35" fmla="*/ 347 h 520"/>
                  <a:gd name="T36" fmla="*/ 43 w 513"/>
                  <a:gd name="T37" fmla="*/ 340 h 520"/>
                  <a:gd name="T38" fmla="*/ 43 w 513"/>
                  <a:gd name="T39" fmla="*/ 323 h 520"/>
                  <a:gd name="T40" fmla="*/ 41 w 513"/>
                  <a:gd name="T41" fmla="*/ 309 h 520"/>
                  <a:gd name="T42" fmla="*/ 50 w 513"/>
                  <a:gd name="T43" fmla="*/ 293 h 520"/>
                  <a:gd name="T44" fmla="*/ 70 w 513"/>
                  <a:gd name="T45" fmla="*/ 279 h 520"/>
                  <a:gd name="T46" fmla="*/ 81 w 513"/>
                  <a:gd name="T47" fmla="*/ 266 h 520"/>
                  <a:gd name="T48" fmla="*/ 85 w 513"/>
                  <a:gd name="T49" fmla="*/ 246 h 520"/>
                  <a:gd name="T50" fmla="*/ 97 w 513"/>
                  <a:gd name="T51" fmla="*/ 231 h 520"/>
                  <a:gd name="T52" fmla="*/ 114 w 513"/>
                  <a:gd name="T53" fmla="*/ 213 h 520"/>
                  <a:gd name="T54" fmla="*/ 105 w 513"/>
                  <a:gd name="T55" fmla="*/ 196 h 520"/>
                  <a:gd name="T56" fmla="*/ 93 w 513"/>
                  <a:gd name="T57" fmla="*/ 191 h 520"/>
                  <a:gd name="T58" fmla="*/ 102 w 513"/>
                  <a:gd name="T59" fmla="*/ 164 h 520"/>
                  <a:gd name="T60" fmla="*/ 106 w 513"/>
                  <a:gd name="T61" fmla="*/ 156 h 520"/>
                  <a:gd name="T62" fmla="*/ 127 w 513"/>
                  <a:gd name="T63" fmla="*/ 148 h 520"/>
                  <a:gd name="T64" fmla="*/ 156 w 513"/>
                  <a:gd name="T65" fmla="*/ 145 h 520"/>
                  <a:gd name="T66" fmla="*/ 169 w 513"/>
                  <a:gd name="T67" fmla="*/ 119 h 520"/>
                  <a:gd name="T68" fmla="*/ 203 w 513"/>
                  <a:gd name="T69" fmla="*/ 92 h 520"/>
                  <a:gd name="T70" fmla="*/ 232 w 513"/>
                  <a:gd name="T71" fmla="*/ 63 h 520"/>
                  <a:gd name="T72" fmla="*/ 219 w 513"/>
                  <a:gd name="T73" fmla="*/ 34 h 520"/>
                  <a:gd name="T74" fmla="*/ 219 w 513"/>
                  <a:gd name="T75" fmla="*/ 18 h 520"/>
                  <a:gd name="T76" fmla="*/ 245 w 513"/>
                  <a:gd name="T77" fmla="*/ 26 h 520"/>
                  <a:gd name="T78" fmla="*/ 273 w 513"/>
                  <a:gd name="T79" fmla="*/ 29 h 520"/>
                  <a:gd name="T80" fmla="*/ 303 w 513"/>
                  <a:gd name="T81" fmla="*/ 30 h 520"/>
                  <a:gd name="T82" fmla="*/ 325 w 513"/>
                  <a:gd name="T83" fmla="*/ 15 h 520"/>
                  <a:gd name="T84" fmla="*/ 342 w 513"/>
                  <a:gd name="T85" fmla="*/ 7 h 520"/>
                  <a:gd name="T86" fmla="*/ 373 w 513"/>
                  <a:gd name="T87" fmla="*/ 4 h 520"/>
                  <a:gd name="T88" fmla="*/ 434 w 513"/>
                  <a:gd name="T89" fmla="*/ 9 h 520"/>
                  <a:gd name="T90" fmla="*/ 496 w 513"/>
                  <a:gd name="T91" fmla="*/ 50 h 520"/>
                  <a:gd name="T92" fmla="*/ 487 w 513"/>
                  <a:gd name="T93" fmla="*/ 179 h 520"/>
                  <a:gd name="T94" fmla="*/ 496 w 513"/>
                  <a:gd name="T95" fmla="*/ 227 h 520"/>
                  <a:gd name="T96" fmla="*/ 494 w 513"/>
                  <a:gd name="T97" fmla="*/ 253 h 520"/>
                  <a:gd name="T98" fmla="*/ 503 w 513"/>
                  <a:gd name="T99" fmla="*/ 283 h 520"/>
                  <a:gd name="T100" fmla="*/ 492 w 513"/>
                  <a:gd name="T101" fmla="*/ 299 h 520"/>
                  <a:gd name="T102" fmla="*/ 487 w 513"/>
                  <a:gd name="T103" fmla="*/ 313 h 520"/>
                  <a:gd name="T104" fmla="*/ 465 w 513"/>
                  <a:gd name="T105" fmla="*/ 352 h 520"/>
                  <a:gd name="T106" fmla="*/ 474 w 513"/>
                  <a:gd name="T107" fmla="*/ 374 h 520"/>
                  <a:gd name="T108" fmla="*/ 462 w 513"/>
                  <a:gd name="T109" fmla="*/ 392 h 520"/>
                  <a:gd name="T110" fmla="*/ 430 w 513"/>
                  <a:gd name="T111" fmla="*/ 414 h 520"/>
                  <a:gd name="T112" fmla="*/ 402 w 513"/>
                  <a:gd name="T113" fmla="*/ 446 h 520"/>
                  <a:gd name="T114" fmla="*/ 377 w 513"/>
                  <a:gd name="T115" fmla="*/ 473 h 520"/>
                  <a:gd name="T116" fmla="*/ 363 w 513"/>
                  <a:gd name="T117" fmla="*/ 491 h 520"/>
                  <a:gd name="T118" fmla="*/ 346 w 513"/>
                  <a:gd name="T119" fmla="*/ 498 h 520"/>
                  <a:gd name="T120" fmla="*/ 321 w 513"/>
                  <a:gd name="T121" fmla="*/ 492 h 520"/>
                  <a:gd name="T122" fmla="*/ 296 w 513"/>
                  <a:gd name="T123" fmla="*/ 496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3" h="520">
                    <a:moveTo>
                      <a:pt x="282" y="488"/>
                    </a:moveTo>
                    <a:lnTo>
                      <a:pt x="282" y="487"/>
                    </a:lnTo>
                    <a:lnTo>
                      <a:pt x="279" y="486"/>
                    </a:lnTo>
                    <a:lnTo>
                      <a:pt x="278" y="486"/>
                    </a:lnTo>
                    <a:lnTo>
                      <a:pt x="278" y="487"/>
                    </a:lnTo>
                    <a:lnTo>
                      <a:pt x="276" y="487"/>
                    </a:lnTo>
                    <a:lnTo>
                      <a:pt x="276" y="488"/>
                    </a:lnTo>
                    <a:lnTo>
                      <a:pt x="275" y="490"/>
                    </a:lnTo>
                    <a:lnTo>
                      <a:pt x="275" y="491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4"/>
                    </a:lnTo>
                    <a:lnTo>
                      <a:pt x="275" y="494"/>
                    </a:lnTo>
                    <a:lnTo>
                      <a:pt x="274" y="494"/>
                    </a:lnTo>
                    <a:lnTo>
                      <a:pt x="273" y="495"/>
                    </a:lnTo>
                    <a:lnTo>
                      <a:pt x="271" y="495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70" y="498"/>
                    </a:lnTo>
                    <a:lnTo>
                      <a:pt x="269" y="498"/>
                    </a:lnTo>
                    <a:lnTo>
                      <a:pt x="267" y="498"/>
                    </a:lnTo>
                    <a:lnTo>
                      <a:pt x="267" y="499"/>
                    </a:lnTo>
                    <a:lnTo>
                      <a:pt x="266" y="499"/>
                    </a:lnTo>
                    <a:lnTo>
                      <a:pt x="265" y="499"/>
                    </a:lnTo>
                    <a:lnTo>
                      <a:pt x="265" y="500"/>
                    </a:lnTo>
                    <a:lnTo>
                      <a:pt x="265" y="499"/>
                    </a:lnTo>
                    <a:lnTo>
                      <a:pt x="263" y="500"/>
                    </a:lnTo>
                    <a:lnTo>
                      <a:pt x="261" y="501"/>
                    </a:lnTo>
                    <a:lnTo>
                      <a:pt x="259" y="503"/>
                    </a:lnTo>
                    <a:lnTo>
                      <a:pt x="259" y="504"/>
                    </a:lnTo>
                    <a:lnTo>
                      <a:pt x="258" y="504"/>
                    </a:lnTo>
                    <a:lnTo>
                      <a:pt x="258" y="505"/>
                    </a:lnTo>
                    <a:lnTo>
                      <a:pt x="257" y="505"/>
                    </a:lnTo>
                    <a:lnTo>
                      <a:pt x="256" y="507"/>
                    </a:lnTo>
                    <a:lnTo>
                      <a:pt x="254" y="507"/>
                    </a:lnTo>
                    <a:lnTo>
                      <a:pt x="254" y="508"/>
                    </a:lnTo>
                    <a:lnTo>
                      <a:pt x="253" y="507"/>
                    </a:lnTo>
                    <a:lnTo>
                      <a:pt x="252" y="507"/>
                    </a:lnTo>
                    <a:lnTo>
                      <a:pt x="250" y="507"/>
                    </a:lnTo>
                    <a:lnTo>
                      <a:pt x="250" y="508"/>
                    </a:lnTo>
                    <a:lnTo>
                      <a:pt x="249" y="508"/>
                    </a:lnTo>
                    <a:lnTo>
                      <a:pt x="248" y="508"/>
                    </a:lnTo>
                    <a:lnTo>
                      <a:pt x="246" y="508"/>
                    </a:lnTo>
                    <a:lnTo>
                      <a:pt x="245" y="507"/>
                    </a:lnTo>
                    <a:lnTo>
                      <a:pt x="244" y="507"/>
                    </a:lnTo>
                    <a:lnTo>
                      <a:pt x="242" y="507"/>
                    </a:lnTo>
                    <a:lnTo>
                      <a:pt x="241" y="507"/>
                    </a:lnTo>
                    <a:lnTo>
                      <a:pt x="240" y="507"/>
                    </a:lnTo>
                    <a:lnTo>
                      <a:pt x="238" y="507"/>
                    </a:lnTo>
                    <a:lnTo>
                      <a:pt x="237" y="507"/>
                    </a:lnTo>
                    <a:lnTo>
                      <a:pt x="237" y="508"/>
                    </a:lnTo>
                    <a:lnTo>
                      <a:pt x="236" y="508"/>
                    </a:lnTo>
                    <a:lnTo>
                      <a:pt x="236" y="507"/>
                    </a:lnTo>
                    <a:lnTo>
                      <a:pt x="235" y="507"/>
                    </a:lnTo>
                    <a:lnTo>
                      <a:pt x="233" y="507"/>
                    </a:lnTo>
                    <a:lnTo>
                      <a:pt x="233" y="508"/>
                    </a:lnTo>
                    <a:lnTo>
                      <a:pt x="232" y="508"/>
                    </a:lnTo>
                    <a:lnTo>
                      <a:pt x="229" y="507"/>
                    </a:lnTo>
                    <a:lnTo>
                      <a:pt x="225" y="509"/>
                    </a:lnTo>
                    <a:lnTo>
                      <a:pt x="224" y="509"/>
                    </a:lnTo>
                    <a:lnTo>
                      <a:pt x="221" y="511"/>
                    </a:lnTo>
                    <a:lnTo>
                      <a:pt x="219" y="512"/>
                    </a:lnTo>
                    <a:lnTo>
                      <a:pt x="218" y="512"/>
                    </a:lnTo>
                    <a:lnTo>
                      <a:pt x="216" y="512"/>
                    </a:lnTo>
                    <a:lnTo>
                      <a:pt x="215" y="512"/>
                    </a:lnTo>
                    <a:lnTo>
                      <a:pt x="215" y="513"/>
                    </a:lnTo>
                    <a:lnTo>
                      <a:pt x="215" y="512"/>
                    </a:lnTo>
                    <a:lnTo>
                      <a:pt x="214" y="513"/>
                    </a:lnTo>
                    <a:lnTo>
                      <a:pt x="214" y="512"/>
                    </a:lnTo>
                    <a:lnTo>
                      <a:pt x="212" y="512"/>
                    </a:lnTo>
                    <a:lnTo>
                      <a:pt x="211" y="512"/>
                    </a:lnTo>
                    <a:lnTo>
                      <a:pt x="211" y="511"/>
                    </a:lnTo>
                    <a:lnTo>
                      <a:pt x="210" y="511"/>
                    </a:lnTo>
                    <a:lnTo>
                      <a:pt x="210" y="509"/>
                    </a:lnTo>
                    <a:lnTo>
                      <a:pt x="208" y="508"/>
                    </a:lnTo>
                    <a:lnTo>
                      <a:pt x="207" y="508"/>
                    </a:lnTo>
                    <a:lnTo>
                      <a:pt x="206" y="508"/>
                    </a:lnTo>
                    <a:lnTo>
                      <a:pt x="206" y="507"/>
                    </a:lnTo>
                    <a:lnTo>
                      <a:pt x="204" y="507"/>
                    </a:lnTo>
                    <a:lnTo>
                      <a:pt x="204" y="508"/>
                    </a:lnTo>
                    <a:lnTo>
                      <a:pt x="203" y="508"/>
                    </a:lnTo>
                    <a:lnTo>
                      <a:pt x="202" y="508"/>
                    </a:lnTo>
                    <a:lnTo>
                      <a:pt x="202" y="507"/>
                    </a:lnTo>
                    <a:lnTo>
                      <a:pt x="201" y="507"/>
                    </a:lnTo>
                    <a:lnTo>
                      <a:pt x="199" y="507"/>
                    </a:lnTo>
                    <a:lnTo>
                      <a:pt x="199" y="508"/>
                    </a:lnTo>
                    <a:lnTo>
                      <a:pt x="199" y="507"/>
                    </a:lnTo>
                    <a:lnTo>
                      <a:pt x="197" y="507"/>
                    </a:lnTo>
                    <a:lnTo>
                      <a:pt x="195" y="507"/>
                    </a:lnTo>
                    <a:lnTo>
                      <a:pt x="194" y="507"/>
                    </a:lnTo>
                    <a:lnTo>
                      <a:pt x="193" y="507"/>
                    </a:lnTo>
                    <a:lnTo>
                      <a:pt x="191" y="507"/>
                    </a:lnTo>
                    <a:lnTo>
                      <a:pt x="191" y="508"/>
                    </a:lnTo>
                    <a:lnTo>
                      <a:pt x="190" y="508"/>
                    </a:lnTo>
                    <a:lnTo>
                      <a:pt x="190" y="509"/>
                    </a:lnTo>
                    <a:lnTo>
                      <a:pt x="191" y="509"/>
                    </a:lnTo>
                    <a:lnTo>
                      <a:pt x="190" y="511"/>
                    </a:lnTo>
                    <a:lnTo>
                      <a:pt x="190" y="512"/>
                    </a:lnTo>
                    <a:lnTo>
                      <a:pt x="190" y="513"/>
                    </a:lnTo>
                    <a:lnTo>
                      <a:pt x="190" y="515"/>
                    </a:lnTo>
                    <a:lnTo>
                      <a:pt x="189" y="515"/>
                    </a:lnTo>
                    <a:lnTo>
                      <a:pt x="189" y="516"/>
                    </a:lnTo>
                    <a:lnTo>
                      <a:pt x="187" y="516"/>
                    </a:lnTo>
                    <a:lnTo>
                      <a:pt x="185" y="516"/>
                    </a:lnTo>
                    <a:lnTo>
                      <a:pt x="184" y="516"/>
                    </a:lnTo>
                    <a:lnTo>
                      <a:pt x="182" y="516"/>
                    </a:lnTo>
                    <a:lnTo>
                      <a:pt x="181" y="516"/>
                    </a:lnTo>
                    <a:lnTo>
                      <a:pt x="180" y="515"/>
                    </a:lnTo>
                    <a:lnTo>
                      <a:pt x="178" y="515"/>
                    </a:lnTo>
                    <a:lnTo>
                      <a:pt x="177" y="516"/>
                    </a:lnTo>
                    <a:lnTo>
                      <a:pt x="176" y="516"/>
                    </a:lnTo>
                    <a:lnTo>
                      <a:pt x="174" y="516"/>
                    </a:lnTo>
                    <a:lnTo>
                      <a:pt x="172" y="516"/>
                    </a:lnTo>
                    <a:lnTo>
                      <a:pt x="172" y="517"/>
                    </a:lnTo>
                    <a:lnTo>
                      <a:pt x="172" y="516"/>
                    </a:lnTo>
                    <a:lnTo>
                      <a:pt x="170" y="516"/>
                    </a:lnTo>
                    <a:lnTo>
                      <a:pt x="169" y="516"/>
                    </a:lnTo>
                    <a:lnTo>
                      <a:pt x="168" y="517"/>
                    </a:lnTo>
                    <a:lnTo>
                      <a:pt x="166" y="517"/>
                    </a:lnTo>
                    <a:lnTo>
                      <a:pt x="165" y="516"/>
                    </a:lnTo>
                    <a:lnTo>
                      <a:pt x="164" y="516"/>
                    </a:lnTo>
                    <a:lnTo>
                      <a:pt x="163" y="516"/>
                    </a:lnTo>
                    <a:lnTo>
                      <a:pt x="161" y="516"/>
                    </a:lnTo>
                    <a:lnTo>
                      <a:pt x="161" y="517"/>
                    </a:lnTo>
                    <a:lnTo>
                      <a:pt x="160" y="517"/>
                    </a:lnTo>
                    <a:lnTo>
                      <a:pt x="160" y="518"/>
                    </a:lnTo>
                    <a:lnTo>
                      <a:pt x="160" y="517"/>
                    </a:lnTo>
                    <a:lnTo>
                      <a:pt x="159" y="517"/>
                    </a:lnTo>
                    <a:lnTo>
                      <a:pt x="159" y="516"/>
                    </a:lnTo>
                    <a:lnTo>
                      <a:pt x="160" y="516"/>
                    </a:lnTo>
                    <a:lnTo>
                      <a:pt x="160" y="515"/>
                    </a:lnTo>
                    <a:lnTo>
                      <a:pt x="159" y="515"/>
                    </a:lnTo>
                    <a:lnTo>
                      <a:pt x="159" y="513"/>
                    </a:lnTo>
                    <a:lnTo>
                      <a:pt x="159" y="512"/>
                    </a:lnTo>
                    <a:lnTo>
                      <a:pt x="159" y="511"/>
                    </a:lnTo>
                    <a:lnTo>
                      <a:pt x="157" y="511"/>
                    </a:lnTo>
                    <a:lnTo>
                      <a:pt x="156" y="511"/>
                    </a:lnTo>
                    <a:lnTo>
                      <a:pt x="155" y="511"/>
                    </a:lnTo>
                    <a:lnTo>
                      <a:pt x="152" y="511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9" y="509"/>
                    </a:lnTo>
                    <a:lnTo>
                      <a:pt x="149" y="507"/>
                    </a:lnTo>
                    <a:lnTo>
                      <a:pt x="149" y="504"/>
                    </a:lnTo>
                    <a:lnTo>
                      <a:pt x="148" y="504"/>
                    </a:lnTo>
                    <a:lnTo>
                      <a:pt x="147" y="504"/>
                    </a:lnTo>
                    <a:lnTo>
                      <a:pt x="144" y="504"/>
                    </a:lnTo>
                    <a:lnTo>
                      <a:pt x="143" y="504"/>
                    </a:lnTo>
                    <a:lnTo>
                      <a:pt x="143" y="503"/>
                    </a:lnTo>
                    <a:lnTo>
                      <a:pt x="142" y="503"/>
                    </a:lnTo>
                    <a:lnTo>
                      <a:pt x="142" y="501"/>
                    </a:lnTo>
                    <a:lnTo>
                      <a:pt x="140" y="501"/>
                    </a:lnTo>
                    <a:lnTo>
                      <a:pt x="139" y="500"/>
                    </a:lnTo>
                    <a:lnTo>
                      <a:pt x="138" y="500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4" y="500"/>
                    </a:lnTo>
                    <a:lnTo>
                      <a:pt x="131" y="500"/>
                    </a:lnTo>
                    <a:lnTo>
                      <a:pt x="130" y="500"/>
                    </a:lnTo>
                    <a:lnTo>
                      <a:pt x="129" y="500"/>
                    </a:lnTo>
                    <a:lnTo>
                      <a:pt x="127" y="500"/>
                    </a:lnTo>
                    <a:lnTo>
                      <a:pt x="126" y="500"/>
                    </a:lnTo>
                    <a:lnTo>
                      <a:pt x="127" y="500"/>
                    </a:lnTo>
                    <a:lnTo>
                      <a:pt x="127" y="501"/>
                    </a:lnTo>
                    <a:lnTo>
                      <a:pt x="127" y="503"/>
                    </a:lnTo>
                    <a:lnTo>
                      <a:pt x="127" y="504"/>
                    </a:lnTo>
                    <a:lnTo>
                      <a:pt x="127" y="505"/>
                    </a:lnTo>
                    <a:lnTo>
                      <a:pt x="126" y="505"/>
                    </a:lnTo>
                    <a:lnTo>
                      <a:pt x="125" y="505"/>
                    </a:lnTo>
                    <a:lnTo>
                      <a:pt x="123" y="505"/>
                    </a:lnTo>
                    <a:lnTo>
                      <a:pt x="122" y="505"/>
                    </a:lnTo>
                    <a:lnTo>
                      <a:pt x="121" y="507"/>
                    </a:lnTo>
                    <a:lnTo>
                      <a:pt x="118" y="507"/>
                    </a:lnTo>
                    <a:lnTo>
                      <a:pt x="117" y="507"/>
                    </a:lnTo>
                    <a:lnTo>
                      <a:pt x="115" y="507"/>
                    </a:lnTo>
                    <a:lnTo>
                      <a:pt x="114" y="507"/>
                    </a:lnTo>
                    <a:lnTo>
                      <a:pt x="113" y="507"/>
                    </a:lnTo>
                    <a:lnTo>
                      <a:pt x="112" y="507"/>
                    </a:lnTo>
                    <a:lnTo>
                      <a:pt x="110" y="507"/>
                    </a:lnTo>
                    <a:lnTo>
                      <a:pt x="109" y="507"/>
                    </a:lnTo>
                    <a:lnTo>
                      <a:pt x="108" y="507"/>
                    </a:lnTo>
                    <a:lnTo>
                      <a:pt x="106" y="507"/>
                    </a:lnTo>
                    <a:lnTo>
                      <a:pt x="105" y="507"/>
                    </a:lnTo>
                    <a:lnTo>
                      <a:pt x="104" y="507"/>
                    </a:lnTo>
                    <a:lnTo>
                      <a:pt x="102" y="507"/>
                    </a:lnTo>
                    <a:lnTo>
                      <a:pt x="101" y="507"/>
                    </a:lnTo>
                    <a:lnTo>
                      <a:pt x="100" y="505"/>
                    </a:lnTo>
                    <a:lnTo>
                      <a:pt x="100" y="504"/>
                    </a:lnTo>
                    <a:lnTo>
                      <a:pt x="98" y="504"/>
                    </a:lnTo>
                    <a:lnTo>
                      <a:pt x="98" y="503"/>
                    </a:lnTo>
                    <a:lnTo>
                      <a:pt x="97" y="503"/>
                    </a:lnTo>
                    <a:lnTo>
                      <a:pt x="96" y="503"/>
                    </a:lnTo>
                    <a:lnTo>
                      <a:pt x="96" y="501"/>
                    </a:lnTo>
                    <a:lnTo>
                      <a:pt x="94" y="501"/>
                    </a:lnTo>
                    <a:lnTo>
                      <a:pt x="93" y="501"/>
                    </a:lnTo>
                    <a:lnTo>
                      <a:pt x="93" y="503"/>
                    </a:lnTo>
                    <a:lnTo>
                      <a:pt x="93" y="501"/>
                    </a:lnTo>
                    <a:lnTo>
                      <a:pt x="92" y="503"/>
                    </a:lnTo>
                    <a:lnTo>
                      <a:pt x="91" y="503"/>
                    </a:lnTo>
                    <a:lnTo>
                      <a:pt x="89" y="503"/>
                    </a:lnTo>
                    <a:lnTo>
                      <a:pt x="88" y="503"/>
                    </a:lnTo>
                    <a:lnTo>
                      <a:pt x="88" y="504"/>
                    </a:lnTo>
                    <a:lnTo>
                      <a:pt x="88" y="505"/>
                    </a:lnTo>
                    <a:lnTo>
                      <a:pt x="88" y="507"/>
                    </a:lnTo>
                    <a:lnTo>
                      <a:pt x="87" y="507"/>
                    </a:lnTo>
                    <a:lnTo>
                      <a:pt x="87" y="505"/>
                    </a:lnTo>
                    <a:lnTo>
                      <a:pt x="85" y="504"/>
                    </a:lnTo>
                    <a:lnTo>
                      <a:pt x="87" y="504"/>
                    </a:lnTo>
                    <a:lnTo>
                      <a:pt x="85" y="504"/>
                    </a:lnTo>
                    <a:lnTo>
                      <a:pt x="85" y="505"/>
                    </a:lnTo>
                    <a:lnTo>
                      <a:pt x="84" y="505"/>
                    </a:lnTo>
                    <a:lnTo>
                      <a:pt x="83" y="505"/>
                    </a:lnTo>
                    <a:lnTo>
                      <a:pt x="81" y="505"/>
                    </a:lnTo>
                    <a:lnTo>
                      <a:pt x="77" y="505"/>
                    </a:lnTo>
                    <a:lnTo>
                      <a:pt x="77" y="507"/>
                    </a:lnTo>
                    <a:lnTo>
                      <a:pt x="76" y="507"/>
                    </a:lnTo>
                    <a:lnTo>
                      <a:pt x="75" y="507"/>
                    </a:lnTo>
                    <a:lnTo>
                      <a:pt x="74" y="507"/>
                    </a:lnTo>
                    <a:lnTo>
                      <a:pt x="72" y="507"/>
                    </a:lnTo>
                    <a:lnTo>
                      <a:pt x="72" y="505"/>
                    </a:lnTo>
                    <a:lnTo>
                      <a:pt x="71" y="505"/>
                    </a:lnTo>
                    <a:lnTo>
                      <a:pt x="71" y="504"/>
                    </a:lnTo>
                    <a:lnTo>
                      <a:pt x="71" y="503"/>
                    </a:lnTo>
                    <a:lnTo>
                      <a:pt x="71" y="501"/>
                    </a:lnTo>
                    <a:lnTo>
                      <a:pt x="70" y="501"/>
                    </a:lnTo>
                    <a:lnTo>
                      <a:pt x="68" y="501"/>
                    </a:lnTo>
                    <a:lnTo>
                      <a:pt x="68" y="503"/>
                    </a:lnTo>
                    <a:lnTo>
                      <a:pt x="68" y="501"/>
                    </a:lnTo>
                    <a:lnTo>
                      <a:pt x="67" y="501"/>
                    </a:lnTo>
                    <a:lnTo>
                      <a:pt x="66" y="501"/>
                    </a:lnTo>
                    <a:lnTo>
                      <a:pt x="64" y="503"/>
                    </a:lnTo>
                    <a:lnTo>
                      <a:pt x="63" y="503"/>
                    </a:lnTo>
                    <a:lnTo>
                      <a:pt x="62" y="503"/>
                    </a:lnTo>
                    <a:lnTo>
                      <a:pt x="62" y="504"/>
                    </a:lnTo>
                    <a:lnTo>
                      <a:pt x="60" y="504"/>
                    </a:lnTo>
                    <a:lnTo>
                      <a:pt x="60" y="503"/>
                    </a:lnTo>
                    <a:lnTo>
                      <a:pt x="59" y="503"/>
                    </a:lnTo>
                    <a:lnTo>
                      <a:pt x="57" y="504"/>
                    </a:lnTo>
                    <a:lnTo>
                      <a:pt x="54" y="505"/>
                    </a:lnTo>
                    <a:lnTo>
                      <a:pt x="53" y="509"/>
                    </a:lnTo>
                    <a:lnTo>
                      <a:pt x="53" y="511"/>
                    </a:lnTo>
                    <a:lnTo>
                      <a:pt x="53" y="512"/>
                    </a:lnTo>
                    <a:lnTo>
                      <a:pt x="53" y="513"/>
                    </a:lnTo>
                    <a:lnTo>
                      <a:pt x="53" y="515"/>
                    </a:lnTo>
                    <a:lnTo>
                      <a:pt x="53" y="516"/>
                    </a:lnTo>
                    <a:lnTo>
                      <a:pt x="53" y="517"/>
                    </a:lnTo>
                    <a:lnTo>
                      <a:pt x="51" y="518"/>
                    </a:lnTo>
                    <a:lnTo>
                      <a:pt x="51" y="520"/>
                    </a:lnTo>
                    <a:lnTo>
                      <a:pt x="49" y="517"/>
                    </a:lnTo>
                    <a:lnTo>
                      <a:pt x="43" y="513"/>
                    </a:lnTo>
                    <a:lnTo>
                      <a:pt x="40" y="513"/>
                    </a:lnTo>
                    <a:lnTo>
                      <a:pt x="40" y="516"/>
                    </a:lnTo>
                    <a:lnTo>
                      <a:pt x="38" y="518"/>
                    </a:lnTo>
                    <a:lnTo>
                      <a:pt x="36" y="518"/>
                    </a:lnTo>
                    <a:lnTo>
                      <a:pt x="37" y="517"/>
                    </a:lnTo>
                    <a:lnTo>
                      <a:pt x="37" y="516"/>
                    </a:lnTo>
                    <a:lnTo>
                      <a:pt x="36" y="513"/>
                    </a:lnTo>
                    <a:lnTo>
                      <a:pt x="33" y="512"/>
                    </a:lnTo>
                    <a:lnTo>
                      <a:pt x="32" y="512"/>
                    </a:lnTo>
                    <a:lnTo>
                      <a:pt x="32" y="513"/>
                    </a:lnTo>
                    <a:lnTo>
                      <a:pt x="30" y="513"/>
                    </a:lnTo>
                    <a:lnTo>
                      <a:pt x="29" y="513"/>
                    </a:lnTo>
                    <a:lnTo>
                      <a:pt x="29" y="512"/>
                    </a:lnTo>
                    <a:lnTo>
                      <a:pt x="29" y="511"/>
                    </a:lnTo>
                    <a:lnTo>
                      <a:pt x="29" y="509"/>
                    </a:lnTo>
                    <a:lnTo>
                      <a:pt x="29" y="508"/>
                    </a:lnTo>
                    <a:lnTo>
                      <a:pt x="29" y="507"/>
                    </a:lnTo>
                    <a:lnTo>
                      <a:pt x="29" y="505"/>
                    </a:lnTo>
                    <a:lnTo>
                      <a:pt x="29" y="504"/>
                    </a:lnTo>
                    <a:lnTo>
                      <a:pt x="29" y="503"/>
                    </a:lnTo>
                    <a:lnTo>
                      <a:pt x="29" y="501"/>
                    </a:lnTo>
                    <a:lnTo>
                      <a:pt x="28" y="501"/>
                    </a:lnTo>
                    <a:lnTo>
                      <a:pt x="29" y="500"/>
                    </a:lnTo>
                    <a:lnTo>
                      <a:pt x="29" y="499"/>
                    </a:lnTo>
                    <a:lnTo>
                      <a:pt x="29" y="498"/>
                    </a:lnTo>
                    <a:lnTo>
                      <a:pt x="29" y="496"/>
                    </a:lnTo>
                    <a:lnTo>
                      <a:pt x="29" y="495"/>
                    </a:lnTo>
                    <a:lnTo>
                      <a:pt x="28" y="495"/>
                    </a:lnTo>
                    <a:lnTo>
                      <a:pt x="28" y="494"/>
                    </a:lnTo>
                    <a:lnTo>
                      <a:pt x="28" y="492"/>
                    </a:lnTo>
                    <a:lnTo>
                      <a:pt x="28" y="491"/>
                    </a:lnTo>
                    <a:lnTo>
                      <a:pt x="28" y="490"/>
                    </a:lnTo>
                    <a:lnTo>
                      <a:pt x="28" y="488"/>
                    </a:lnTo>
                    <a:lnTo>
                      <a:pt x="29" y="488"/>
                    </a:lnTo>
                    <a:lnTo>
                      <a:pt x="28" y="488"/>
                    </a:lnTo>
                    <a:lnTo>
                      <a:pt x="28" y="487"/>
                    </a:lnTo>
                    <a:lnTo>
                      <a:pt x="29" y="487"/>
                    </a:lnTo>
                    <a:lnTo>
                      <a:pt x="29" y="486"/>
                    </a:lnTo>
                    <a:lnTo>
                      <a:pt x="29" y="484"/>
                    </a:lnTo>
                    <a:lnTo>
                      <a:pt x="29" y="483"/>
                    </a:lnTo>
                    <a:lnTo>
                      <a:pt x="30" y="483"/>
                    </a:lnTo>
                    <a:lnTo>
                      <a:pt x="30" y="482"/>
                    </a:lnTo>
                    <a:lnTo>
                      <a:pt x="32" y="482"/>
                    </a:lnTo>
                    <a:lnTo>
                      <a:pt x="32" y="481"/>
                    </a:lnTo>
                    <a:lnTo>
                      <a:pt x="30" y="481"/>
                    </a:lnTo>
                    <a:lnTo>
                      <a:pt x="30" y="479"/>
                    </a:lnTo>
                    <a:lnTo>
                      <a:pt x="32" y="479"/>
                    </a:lnTo>
                    <a:lnTo>
                      <a:pt x="30" y="479"/>
                    </a:lnTo>
                    <a:lnTo>
                      <a:pt x="30" y="478"/>
                    </a:lnTo>
                    <a:lnTo>
                      <a:pt x="30" y="477"/>
                    </a:lnTo>
                    <a:lnTo>
                      <a:pt x="29" y="477"/>
                    </a:lnTo>
                    <a:lnTo>
                      <a:pt x="29" y="475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3"/>
                    </a:lnTo>
                    <a:lnTo>
                      <a:pt x="28" y="471"/>
                    </a:lnTo>
                    <a:lnTo>
                      <a:pt x="28" y="470"/>
                    </a:lnTo>
                    <a:lnTo>
                      <a:pt x="29" y="470"/>
                    </a:lnTo>
                    <a:lnTo>
                      <a:pt x="29" y="469"/>
                    </a:lnTo>
                    <a:lnTo>
                      <a:pt x="30" y="469"/>
                    </a:lnTo>
                    <a:lnTo>
                      <a:pt x="30" y="467"/>
                    </a:lnTo>
                    <a:lnTo>
                      <a:pt x="30" y="466"/>
                    </a:lnTo>
                    <a:lnTo>
                      <a:pt x="30" y="465"/>
                    </a:lnTo>
                    <a:lnTo>
                      <a:pt x="29" y="465"/>
                    </a:lnTo>
                    <a:lnTo>
                      <a:pt x="29" y="464"/>
                    </a:lnTo>
                    <a:lnTo>
                      <a:pt x="29" y="465"/>
                    </a:lnTo>
                    <a:lnTo>
                      <a:pt x="28" y="465"/>
                    </a:lnTo>
                    <a:lnTo>
                      <a:pt x="28" y="464"/>
                    </a:lnTo>
                    <a:lnTo>
                      <a:pt x="28" y="462"/>
                    </a:lnTo>
                    <a:lnTo>
                      <a:pt x="28" y="461"/>
                    </a:lnTo>
                    <a:lnTo>
                      <a:pt x="28" y="460"/>
                    </a:lnTo>
                    <a:lnTo>
                      <a:pt x="29" y="460"/>
                    </a:lnTo>
                    <a:lnTo>
                      <a:pt x="29" y="458"/>
                    </a:lnTo>
                    <a:lnTo>
                      <a:pt x="29" y="457"/>
                    </a:lnTo>
                    <a:lnTo>
                      <a:pt x="29" y="456"/>
                    </a:lnTo>
                    <a:lnTo>
                      <a:pt x="29" y="454"/>
                    </a:lnTo>
                    <a:lnTo>
                      <a:pt x="29" y="453"/>
                    </a:lnTo>
                    <a:lnTo>
                      <a:pt x="29" y="452"/>
                    </a:lnTo>
                    <a:lnTo>
                      <a:pt x="29" y="450"/>
                    </a:lnTo>
                    <a:lnTo>
                      <a:pt x="29" y="449"/>
                    </a:lnTo>
                    <a:lnTo>
                      <a:pt x="28" y="449"/>
                    </a:lnTo>
                    <a:lnTo>
                      <a:pt x="28" y="448"/>
                    </a:lnTo>
                    <a:lnTo>
                      <a:pt x="26" y="448"/>
                    </a:lnTo>
                    <a:lnTo>
                      <a:pt x="25" y="448"/>
                    </a:lnTo>
                    <a:lnTo>
                      <a:pt x="24" y="448"/>
                    </a:lnTo>
                    <a:lnTo>
                      <a:pt x="22" y="448"/>
                    </a:lnTo>
                    <a:lnTo>
                      <a:pt x="21" y="448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5"/>
                    </a:lnTo>
                    <a:lnTo>
                      <a:pt x="19" y="445"/>
                    </a:lnTo>
                    <a:lnTo>
                      <a:pt x="17" y="445"/>
                    </a:lnTo>
                    <a:lnTo>
                      <a:pt x="16" y="445"/>
                    </a:lnTo>
                    <a:lnTo>
                      <a:pt x="16" y="444"/>
                    </a:lnTo>
                    <a:lnTo>
                      <a:pt x="15" y="444"/>
                    </a:lnTo>
                    <a:lnTo>
                      <a:pt x="15" y="443"/>
                    </a:lnTo>
                    <a:lnTo>
                      <a:pt x="13" y="443"/>
                    </a:lnTo>
                    <a:lnTo>
                      <a:pt x="12" y="441"/>
                    </a:lnTo>
                    <a:lnTo>
                      <a:pt x="11" y="441"/>
                    </a:lnTo>
                    <a:lnTo>
                      <a:pt x="11" y="440"/>
                    </a:lnTo>
                    <a:lnTo>
                      <a:pt x="9" y="440"/>
                    </a:lnTo>
                    <a:lnTo>
                      <a:pt x="9" y="439"/>
                    </a:lnTo>
                    <a:lnTo>
                      <a:pt x="8" y="439"/>
                    </a:lnTo>
                    <a:lnTo>
                      <a:pt x="9" y="439"/>
                    </a:lnTo>
                    <a:lnTo>
                      <a:pt x="9" y="437"/>
                    </a:lnTo>
                    <a:lnTo>
                      <a:pt x="11" y="437"/>
                    </a:lnTo>
                    <a:lnTo>
                      <a:pt x="11" y="436"/>
                    </a:lnTo>
                    <a:lnTo>
                      <a:pt x="9" y="436"/>
                    </a:lnTo>
                    <a:lnTo>
                      <a:pt x="8" y="436"/>
                    </a:lnTo>
                    <a:lnTo>
                      <a:pt x="8" y="435"/>
                    </a:lnTo>
                    <a:lnTo>
                      <a:pt x="9" y="435"/>
                    </a:lnTo>
                    <a:lnTo>
                      <a:pt x="9" y="433"/>
                    </a:lnTo>
                    <a:lnTo>
                      <a:pt x="9" y="432"/>
                    </a:lnTo>
                    <a:lnTo>
                      <a:pt x="8" y="432"/>
                    </a:lnTo>
                    <a:lnTo>
                      <a:pt x="8" y="431"/>
                    </a:lnTo>
                    <a:lnTo>
                      <a:pt x="9" y="431"/>
                    </a:lnTo>
                    <a:lnTo>
                      <a:pt x="9" y="429"/>
                    </a:lnTo>
                    <a:lnTo>
                      <a:pt x="11" y="429"/>
                    </a:lnTo>
                    <a:lnTo>
                      <a:pt x="11" y="428"/>
                    </a:lnTo>
                    <a:lnTo>
                      <a:pt x="9" y="428"/>
                    </a:lnTo>
                    <a:lnTo>
                      <a:pt x="9" y="427"/>
                    </a:lnTo>
                    <a:lnTo>
                      <a:pt x="9" y="426"/>
                    </a:lnTo>
                    <a:lnTo>
                      <a:pt x="9" y="424"/>
                    </a:lnTo>
                    <a:lnTo>
                      <a:pt x="8" y="424"/>
                    </a:lnTo>
                    <a:lnTo>
                      <a:pt x="8" y="423"/>
                    </a:lnTo>
                    <a:lnTo>
                      <a:pt x="7" y="423"/>
                    </a:lnTo>
                    <a:lnTo>
                      <a:pt x="5" y="423"/>
                    </a:lnTo>
                    <a:lnTo>
                      <a:pt x="5" y="424"/>
                    </a:lnTo>
                    <a:lnTo>
                      <a:pt x="5" y="423"/>
                    </a:lnTo>
                    <a:lnTo>
                      <a:pt x="4" y="423"/>
                    </a:lnTo>
                    <a:lnTo>
                      <a:pt x="4" y="424"/>
                    </a:lnTo>
                    <a:lnTo>
                      <a:pt x="4" y="423"/>
                    </a:lnTo>
                    <a:lnTo>
                      <a:pt x="3" y="423"/>
                    </a:lnTo>
                    <a:lnTo>
                      <a:pt x="3" y="422"/>
                    </a:lnTo>
                    <a:lnTo>
                      <a:pt x="2" y="422"/>
                    </a:lnTo>
                    <a:lnTo>
                      <a:pt x="2" y="420"/>
                    </a:lnTo>
                    <a:lnTo>
                      <a:pt x="0" y="420"/>
                    </a:lnTo>
                    <a:lnTo>
                      <a:pt x="2" y="420"/>
                    </a:lnTo>
                    <a:lnTo>
                      <a:pt x="2" y="419"/>
                    </a:lnTo>
                    <a:lnTo>
                      <a:pt x="3" y="419"/>
                    </a:lnTo>
                    <a:lnTo>
                      <a:pt x="3" y="418"/>
                    </a:lnTo>
                    <a:lnTo>
                      <a:pt x="3" y="416"/>
                    </a:lnTo>
                    <a:lnTo>
                      <a:pt x="2" y="416"/>
                    </a:lnTo>
                    <a:lnTo>
                      <a:pt x="2" y="415"/>
                    </a:lnTo>
                    <a:lnTo>
                      <a:pt x="3" y="415"/>
                    </a:lnTo>
                    <a:lnTo>
                      <a:pt x="3" y="414"/>
                    </a:lnTo>
                    <a:lnTo>
                      <a:pt x="3" y="412"/>
                    </a:lnTo>
                    <a:lnTo>
                      <a:pt x="4" y="412"/>
                    </a:lnTo>
                    <a:lnTo>
                      <a:pt x="5" y="412"/>
                    </a:lnTo>
                    <a:lnTo>
                      <a:pt x="7" y="412"/>
                    </a:lnTo>
                    <a:lnTo>
                      <a:pt x="7" y="411"/>
                    </a:lnTo>
                    <a:lnTo>
                      <a:pt x="5" y="411"/>
                    </a:lnTo>
                    <a:lnTo>
                      <a:pt x="7" y="411"/>
                    </a:lnTo>
                    <a:lnTo>
                      <a:pt x="7" y="410"/>
                    </a:lnTo>
                    <a:lnTo>
                      <a:pt x="7" y="409"/>
                    </a:lnTo>
                    <a:lnTo>
                      <a:pt x="7" y="407"/>
                    </a:lnTo>
                    <a:lnTo>
                      <a:pt x="5" y="407"/>
                    </a:lnTo>
                    <a:lnTo>
                      <a:pt x="5" y="406"/>
                    </a:lnTo>
                    <a:lnTo>
                      <a:pt x="7" y="406"/>
                    </a:lnTo>
                    <a:lnTo>
                      <a:pt x="7" y="405"/>
                    </a:lnTo>
                    <a:lnTo>
                      <a:pt x="7" y="403"/>
                    </a:lnTo>
                    <a:lnTo>
                      <a:pt x="5" y="403"/>
                    </a:lnTo>
                    <a:lnTo>
                      <a:pt x="7" y="403"/>
                    </a:lnTo>
                    <a:lnTo>
                      <a:pt x="8" y="403"/>
                    </a:lnTo>
                    <a:lnTo>
                      <a:pt x="8" y="402"/>
                    </a:lnTo>
                    <a:lnTo>
                      <a:pt x="9" y="402"/>
                    </a:lnTo>
                    <a:lnTo>
                      <a:pt x="11" y="401"/>
                    </a:lnTo>
                    <a:lnTo>
                      <a:pt x="11" y="399"/>
                    </a:lnTo>
                    <a:lnTo>
                      <a:pt x="12" y="399"/>
                    </a:lnTo>
                    <a:lnTo>
                      <a:pt x="13" y="399"/>
                    </a:lnTo>
                    <a:lnTo>
                      <a:pt x="13" y="398"/>
                    </a:lnTo>
                    <a:lnTo>
                      <a:pt x="15" y="398"/>
                    </a:lnTo>
                    <a:lnTo>
                      <a:pt x="13" y="397"/>
                    </a:lnTo>
                    <a:lnTo>
                      <a:pt x="12" y="397"/>
                    </a:lnTo>
                    <a:lnTo>
                      <a:pt x="13" y="397"/>
                    </a:lnTo>
                    <a:lnTo>
                      <a:pt x="13" y="395"/>
                    </a:lnTo>
                    <a:lnTo>
                      <a:pt x="13" y="394"/>
                    </a:lnTo>
                    <a:lnTo>
                      <a:pt x="12" y="394"/>
                    </a:lnTo>
                    <a:lnTo>
                      <a:pt x="12" y="393"/>
                    </a:lnTo>
                    <a:lnTo>
                      <a:pt x="13" y="393"/>
                    </a:lnTo>
                    <a:lnTo>
                      <a:pt x="15" y="393"/>
                    </a:lnTo>
                    <a:lnTo>
                      <a:pt x="15" y="392"/>
                    </a:lnTo>
                    <a:lnTo>
                      <a:pt x="13" y="392"/>
                    </a:lnTo>
                    <a:lnTo>
                      <a:pt x="15" y="392"/>
                    </a:lnTo>
                    <a:lnTo>
                      <a:pt x="15" y="390"/>
                    </a:lnTo>
                    <a:lnTo>
                      <a:pt x="15" y="389"/>
                    </a:lnTo>
                    <a:lnTo>
                      <a:pt x="16" y="389"/>
                    </a:lnTo>
                    <a:lnTo>
                      <a:pt x="17" y="389"/>
                    </a:lnTo>
                    <a:lnTo>
                      <a:pt x="17" y="388"/>
                    </a:lnTo>
                    <a:lnTo>
                      <a:pt x="16" y="388"/>
                    </a:lnTo>
                    <a:lnTo>
                      <a:pt x="16" y="386"/>
                    </a:lnTo>
                    <a:lnTo>
                      <a:pt x="15" y="386"/>
                    </a:lnTo>
                    <a:lnTo>
                      <a:pt x="15" y="385"/>
                    </a:lnTo>
                    <a:lnTo>
                      <a:pt x="16" y="385"/>
                    </a:lnTo>
                    <a:lnTo>
                      <a:pt x="17" y="385"/>
                    </a:lnTo>
                    <a:lnTo>
                      <a:pt x="19" y="385"/>
                    </a:lnTo>
                    <a:lnTo>
                      <a:pt x="20" y="385"/>
                    </a:lnTo>
                    <a:lnTo>
                      <a:pt x="21" y="384"/>
                    </a:lnTo>
                    <a:lnTo>
                      <a:pt x="21" y="382"/>
                    </a:lnTo>
                    <a:lnTo>
                      <a:pt x="20" y="382"/>
                    </a:lnTo>
                    <a:lnTo>
                      <a:pt x="20" y="381"/>
                    </a:lnTo>
                    <a:lnTo>
                      <a:pt x="20" y="380"/>
                    </a:lnTo>
                    <a:lnTo>
                      <a:pt x="20" y="378"/>
                    </a:lnTo>
                    <a:lnTo>
                      <a:pt x="19" y="378"/>
                    </a:lnTo>
                    <a:lnTo>
                      <a:pt x="19" y="377"/>
                    </a:lnTo>
                    <a:lnTo>
                      <a:pt x="17" y="378"/>
                    </a:lnTo>
                    <a:lnTo>
                      <a:pt x="16" y="378"/>
                    </a:lnTo>
                    <a:lnTo>
                      <a:pt x="16" y="380"/>
                    </a:lnTo>
                    <a:lnTo>
                      <a:pt x="16" y="378"/>
                    </a:lnTo>
                    <a:lnTo>
                      <a:pt x="15" y="378"/>
                    </a:lnTo>
                    <a:lnTo>
                      <a:pt x="15" y="377"/>
                    </a:lnTo>
                    <a:lnTo>
                      <a:pt x="16" y="377"/>
                    </a:lnTo>
                    <a:lnTo>
                      <a:pt x="16" y="376"/>
                    </a:lnTo>
                    <a:lnTo>
                      <a:pt x="17" y="376"/>
                    </a:lnTo>
                    <a:lnTo>
                      <a:pt x="17" y="374"/>
                    </a:lnTo>
                    <a:lnTo>
                      <a:pt x="19" y="374"/>
                    </a:lnTo>
                    <a:lnTo>
                      <a:pt x="20" y="374"/>
                    </a:lnTo>
                    <a:lnTo>
                      <a:pt x="19" y="374"/>
                    </a:lnTo>
                    <a:lnTo>
                      <a:pt x="17" y="373"/>
                    </a:lnTo>
                    <a:lnTo>
                      <a:pt x="17" y="372"/>
                    </a:lnTo>
                    <a:lnTo>
                      <a:pt x="16" y="372"/>
                    </a:lnTo>
                    <a:lnTo>
                      <a:pt x="16" y="371"/>
                    </a:lnTo>
                    <a:lnTo>
                      <a:pt x="17" y="372"/>
                    </a:lnTo>
                    <a:lnTo>
                      <a:pt x="17" y="371"/>
                    </a:lnTo>
                    <a:lnTo>
                      <a:pt x="19" y="371"/>
                    </a:lnTo>
                    <a:lnTo>
                      <a:pt x="19" y="369"/>
                    </a:lnTo>
                    <a:lnTo>
                      <a:pt x="20" y="369"/>
                    </a:lnTo>
                    <a:lnTo>
                      <a:pt x="20" y="368"/>
                    </a:lnTo>
                    <a:lnTo>
                      <a:pt x="21" y="367"/>
                    </a:lnTo>
                    <a:lnTo>
                      <a:pt x="22" y="367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2" y="368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7"/>
                    </a:lnTo>
                    <a:lnTo>
                      <a:pt x="24" y="365"/>
                    </a:lnTo>
                    <a:lnTo>
                      <a:pt x="22" y="365"/>
                    </a:lnTo>
                    <a:lnTo>
                      <a:pt x="24" y="365"/>
                    </a:lnTo>
                    <a:lnTo>
                      <a:pt x="24" y="364"/>
                    </a:lnTo>
                    <a:lnTo>
                      <a:pt x="22" y="364"/>
                    </a:lnTo>
                    <a:lnTo>
                      <a:pt x="24" y="364"/>
                    </a:lnTo>
                    <a:lnTo>
                      <a:pt x="24" y="363"/>
                    </a:lnTo>
                    <a:lnTo>
                      <a:pt x="22" y="363"/>
                    </a:lnTo>
                    <a:lnTo>
                      <a:pt x="24" y="363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1" y="360"/>
                    </a:lnTo>
                    <a:lnTo>
                      <a:pt x="21" y="359"/>
                    </a:lnTo>
                    <a:lnTo>
                      <a:pt x="22" y="359"/>
                    </a:lnTo>
                    <a:lnTo>
                      <a:pt x="22" y="360"/>
                    </a:lnTo>
                    <a:lnTo>
                      <a:pt x="24" y="360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2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4" y="355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1" y="354"/>
                    </a:lnTo>
                    <a:lnTo>
                      <a:pt x="20" y="352"/>
                    </a:lnTo>
                    <a:lnTo>
                      <a:pt x="21" y="352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21" y="351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19" y="350"/>
                    </a:lnTo>
                    <a:lnTo>
                      <a:pt x="20" y="350"/>
                    </a:lnTo>
                    <a:lnTo>
                      <a:pt x="20" y="348"/>
                    </a:lnTo>
                    <a:lnTo>
                      <a:pt x="20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2" y="346"/>
                    </a:lnTo>
                    <a:lnTo>
                      <a:pt x="24" y="347"/>
                    </a:lnTo>
                    <a:lnTo>
                      <a:pt x="22" y="347"/>
                    </a:lnTo>
                    <a:lnTo>
                      <a:pt x="24" y="347"/>
                    </a:lnTo>
                    <a:lnTo>
                      <a:pt x="24" y="348"/>
                    </a:lnTo>
                    <a:lnTo>
                      <a:pt x="24" y="347"/>
                    </a:lnTo>
                    <a:lnTo>
                      <a:pt x="25" y="347"/>
                    </a:lnTo>
                    <a:lnTo>
                      <a:pt x="26" y="347"/>
                    </a:lnTo>
                    <a:lnTo>
                      <a:pt x="28" y="347"/>
                    </a:lnTo>
                    <a:lnTo>
                      <a:pt x="28" y="346"/>
                    </a:lnTo>
                    <a:lnTo>
                      <a:pt x="29" y="346"/>
                    </a:lnTo>
                    <a:lnTo>
                      <a:pt x="29" y="347"/>
                    </a:lnTo>
                    <a:lnTo>
                      <a:pt x="30" y="347"/>
                    </a:lnTo>
                    <a:lnTo>
                      <a:pt x="30" y="348"/>
                    </a:lnTo>
                    <a:lnTo>
                      <a:pt x="30" y="347"/>
                    </a:lnTo>
                    <a:lnTo>
                      <a:pt x="32" y="347"/>
                    </a:lnTo>
                    <a:lnTo>
                      <a:pt x="32" y="348"/>
                    </a:lnTo>
                    <a:lnTo>
                      <a:pt x="33" y="348"/>
                    </a:lnTo>
                    <a:lnTo>
                      <a:pt x="34" y="348"/>
                    </a:lnTo>
                    <a:lnTo>
                      <a:pt x="34" y="347"/>
                    </a:lnTo>
                    <a:lnTo>
                      <a:pt x="34" y="348"/>
                    </a:lnTo>
                    <a:lnTo>
                      <a:pt x="36" y="348"/>
                    </a:lnTo>
                    <a:lnTo>
                      <a:pt x="37" y="348"/>
                    </a:lnTo>
                    <a:lnTo>
                      <a:pt x="38" y="348"/>
                    </a:lnTo>
                    <a:lnTo>
                      <a:pt x="40" y="348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2" y="347"/>
                    </a:lnTo>
                    <a:lnTo>
                      <a:pt x="42" y="346"/>
                    </a:lnTo>
                    <a:lnTo>
                      <a:pt x="43" y="346"/>
                    </a:lnTo>
                    <a:lnTo>
                      <a:pt x="43" y="344"/>
                    </a:lnTo>
                    <a:lnTo>
                      <a:pt x="45" y="344"/>
                    </a:lnTo>
                    <a:lnTo>
                      <a:pt x="43" y="344"/>
                    </a:lnTo>
                    <a:lnTo>
                      <a:pt x="43" y="343"/>
                    </a:lnTo>
                    <a:lnTo>
                      <a:pt x="43" y="342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2" y="338"/>
                    </a:lnTo>
                    <a:lnTo>
                      <a:pt x="43" y="338"/>
                    </a:lnTo>
                    <a:lnTo>
                      <a:pt x="43" y="337"/>
                    </a:lnTo>
                    <a:lnTo>
                      <a:pt x="42" y="337"/>
                    </a:lnTo>
                    <a:lnTo>
                      <a:pt x="43" y="337"/>
                    </a:lnTo>
                    <a:lnTo>
                      <a:pt x="43" y="335"/>
                    </a:lnTo>
                    <a:lnTo>
                      <a:pt x="43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1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7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6" y="325"/>
                    </a:lnTo>
                    <a:lnTo>
                      <a:pt x="45" y="323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3" y="323"/>
                    </a:lnTo>
                    <a:lnTo>
                      <a:pt x="42" y="323"/>
                    </a:lnTo>
                    <a:lnTo>
                      <a:pt x="42" y="325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2"/>
                    </a:lnTo>
                    <a:lnTo>
                      <a:pt x="41" y="322"/>
                    </a:lnTo>
                    <a:lnTo>
                      <a:pt x="41" y="321"/>
                    </a:lnTo>
                    <a:lnTo>
                      <a:pt x="41" y="320"/>
                    </a:lnTo>
                    <a:lnTo>
                      <a:pt x="41" y="318"/>
                    </a:lnTo>
                    <a:lnTo>
                      <a:pt x="42" y="318"/>
                    </a:lnTo>
                    <a:lnTo>
                      <a:pt x="41" y="318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0" y="316"/>
                    </a:lnTo>
                    <a:lnTo>
                      <a:pt x="38" y="316"/>
                    </a:lnTo>
                    <a:lnTo>
                      <a:pt x="38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1" y="313"/>
                    </a:lnTo>
                    <a:lnTo>
                      <a:pt x="42" y="313"/>
                    </a:lnTo>
                    <a:lnTo>
                      <a:pt x="41" y="313"/>
                    </a:lnTo>
                    <a:lnTo>
                      <a:pt x="41" y="312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40" y="309"/>
                    </a:lnTo>
                    <a:lnTo>
                      <a:pt x="41" y="309"/>
                    </a:lnTo>
                    <a:lnTo>
                      <a:pt x="41" y="308"/>
                    </a:lnTo>
                    <a:lnTo>
                      <a:pt x="42" y="308"/>
                    </a:lnTo>
                    <a:lnTo>
                      <a:pt x="42" y="306"/>
                    </a:lnTo>
                    <a:lnTo>
                      <a:pt x="43" y="306"/>
                    </a:lnTo>
                    <a:lnTo>
                      <a:pt x="45" y="306"/>
                    </a:lnTo>
                    <a:lnTo>
                      <a:pt x="46" y="306"/>
                    </a:lnTo>
                    <a:lnTo>
                      <a:pt x="47" y="306"/>
                    </a:lnTo>
                    <a:lnTo>
                      <a:pt x="47" y="305"/>
                    </a:lnTo>
                    <a:lnTo>
                      <a:pt x="46" y="305"/>
                    </a:lnTo>
                    <a:lnTo>
                      <a:pt x="45" y="305"/>
                    </a:lnTo>
                    <a:lnTo>
                      <a:pt x="45" y="304"/>
                    </a:lnTo>
                    <a:lnTo>
                      <a:pt x="45" y="303"/>
                    </a:lnTo>
                    <a:lnTo>
                      <a:pt x="46" y="303"/>
                    </a:lnTo>
                    <a:lnTo>
                      <a:pt x="46" y="301"/>
                    </a:lnTo>
                    <a:lnTo>
                      <a:pt x="47" y="301"/>
                    </a:lnTo>
                    <a:lnTo>
                      <a:pt x="47" y="300"/>
                    </a:lnTo>
                    <a:lnTo>
                      <a:pt x="46" y="300"/>
                    </a:lnTo>
                    <a:lnTo>
                      <a:pt x="47" y="300"/>
                    </a:lnTo>
                    <a:lnTo>
                      <a:pt x="47" y="299"/>
                    </a:lnTo>
                    <a:lnTo>
                      <a:pt x="47" y="297"/>
                    </a:lnTo>
                    <a:lnTo>
                      <a:pt x="46" y="297"/>
                    </a:lnTo>
                    <a:lnTo>
                      <a:pt x="46" y="296"/>
                    </a:lnTo>
                    <a:lnTo>
                      <a:pt x="47" y="296"/>
                    </a:lnTo>
                    <a:lnTo>
                      <a:pt x="46" y="296"/>
                    </a:lnTo>
                    <a:lnTo>
                      <a:pt x="46" y="295"/>
                    </a:lnTo>
                    <a:lnTo>
                      <a:pt x="47" y="295"/>
                    </a:lnTo>
                    <a:lnTo>
                      <a:pt x="49" y="295"/>
                    </a:lnTo>
                    <a:lnTo>
                      <a:pt x="50" y="293"/>
                    </a:lnTo>
                    <a:lnTo>
                      <a:pt x="49" y="293"/>
                    </a:lnTo>
                    <a:lnTo>
                      <a:pt x="49" y="292"/>
                    </a:lnTo>
                    <a:lnTo>
                      <a:pt x="50" y="292"/>
                    </a:lnTo>
                    <a:lnTo>
                      <a:pt x="51" y="292"/>
                    </a:lnTo>
                    <a:lnTo>
                      <a:pt x="51" y="291"/>
                    </a:lnTo>
                    <a:lnTo>
                      <a:pt x="53" y="291"/>
                    </a:lnTo>
                    <a:lnTo>
                      <a:pt x="53" y="289"/>
                    </a:lnTo>
                    <a:lnTo>
                      <a:pt x="54" y="289"/>
                    </a:lnTo>
                    <a:lnTo>
                      <a:pt x="55" y="289"/>
                    </a:lnTo>
                    <a:lnTo>
                      <a:pt x="55" y="288"/>
                    </a:lnTo>
                    <a:lnTo>
                      <a:pt x="57" y="288"/>
                    </a:lnTo>
                    <a:lnTo>
                      <a:pt x="57" y="287"/>
                    </a:lnTo>
                    <a:lnTo>
                      <a:pt x="58" y="287"/>
                    </a:lnTo>
                    <a:lnTo>
                      <a:pt x="59" y="287"/>
                    </a:lnTo>
                    <a:lnTo>
                      <a:pt x="59" y="285"/>
                    </a:lnTo>
                    <a:lnTo>
                      <a:pt x="60" y="287"/>
                    </a:lnTo>
                    <a:lnTo>
                      <a:pt x="60" y="285"/>
                    </a:lnTo>
                    <a:lnTo>
                      <a:pt x="62" y="285"/>
                    </a:lnTo>
                    <a:lnTo>
                      <a:pt x="62" y="284"/>
                    </a:lnTo>
                    <a:lnTo>
                      <a:pt x="62" y="283"/>
                    </a:lnTo>
                    <a:lnTo>
                      <a:pt x="63" y="283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6" y="280"/>
                    </a:lnTo>
                    <a:lnTo>
                      <a:pt x="67" y="280"/>
                    </a:lnTo>
                    <a:lnTo>
                      <a:pt x="68" y="280"/>
                    </a:lnTo>
                    <a:lnTo>
                      <a:pt x="68" y="279"/>
                    </a:lnTo>
                    <a:lnTo>
                      <a:pt x="68" y="280"/>
                    </a:lnTo>
                    <a:lnTo>
                      <a:pt x="70" y="280"/>
                    </a:lnTo>
                    <a:lnTo>
                      <a:pt x="70" y="279"/>
                    </a:lnTo>
                    <a:lnTo>
                      <a:pt x="71" y="279"/>
                    </a:lnTo>
                    <a:lnTo>
                      <a:pt x="72" y="278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2" y="276"/>
                    </a:lnTo>
                    <a:lnTo>
                      <a:pt x="72" y="275"/>
                    </a:lnTo>
                    <a:lnTo>
                      <a:pt x="74" y="276"/>
                    </a:lnTo>
                    <a:lnTo>
                      <a:pt x="74" y="275"/>
                    </a:lnTo>
                    <a:lnTo>
                      <a:pt x="75" y="276"/>
                    </a:lnTo>
                    <a:lnTo>
                      <a:pt x="76" y="276"/>
                    </a:lnTo>
                    <a:lnTo>
                      <a:pt x="77" y="276"/>
                    </a:lnTo>
                    <a:lnTo>
                      <a:pt x="79" y="276"/>
                    </a:lnTo>
                    <a:lnTo>
                      <a:pt x="79" y="275"/>
                    </a:lnTo>
                    <a:lnTo>
                      <a:pt x="80" y="275"/>
                    </a:lnTo>
                    <a:lnTo>
                      <a:pt x="80" y="274"/>
                    </a:lnTo>
                    <a:lnTo>
                      <a:pt x="81" y="274"/>
                    </a:lnTo>
                    <a:lnTo>
                      <a:pt x="81" y="275"/>
                    </a:lnTo>
                    <a:lnTo>
                      <a:pt x="81" y="274"/>
                    </a:lnTo>
                    <a:lnTo>
                      <a:pt x="81" y="272"/>
                    </a:lnTo>
                    <a:lnTo>
                      <a:pt x="80" y="272"/>
                    </a:lnTo>
                    <a:lnTo>
                      <a:pt x="80" y="271"/>
                    </a:lnTo>
                    <a:lnTo>
                      <a:pt x="81" y="271"/>
                    </a:lnTo>
                    <a:lnTo>
                      <a:pt x="81" y="270"/>
                    </a:lnTo>
                    <a:lnTo>
                      <a:pt x="80" y="270"/>
                    </a:lnTo>
                    <a:lnTo>
                      <a:pt x="80" y="268"/>
                    </a:lnTo>
                    <a:lnTo>
                      <a:pt x="80" y="267"/>
                    </a:lnTo>
                    <a:lnTo>
                      <a:pt x="79" y="267"/>
                    </a:lnTo>
                    <a:lnTo>
                      <a:pt x="80" y="267"/>
                    </a:lnTo>
                    <a:lnTo>
                      <a:pt x="80" y="266"/>
                    </a:lnTo>
                    <a:lnTo>
                      <a:pt x="81" y="266"/>
                    </a:lnTo>
                    <a:lnTo>
                      <a:pt x="83" y="266"/>
                    </a:lnTo>
                    <a:lnTo>
                      <a:pt x="83" y="265"/>
                    </a:lnTo>
                    <a:lnTo>
                      <a:pt x="84" y="265"/>
                    </a:lnTo>
                    <a:lnTo>
                      <a:pt x="83" y="265"/>
                    </a:lnTo>
                    <a:lnTo>
                      <a:pt x="83" y="263"/>
                    </a:lnTo>
                    <a:lnTo>
                      <a:pt x="83" y="262"/>
                    </a:lnTo>
                    <a:lnTo>
                      <a:pt x="84" y="262"/>
                    </a:lnTo>
                    <a:lnTo>
                      <a:pt x="84" y="261"/>
                    </a:lnTo>
                    <a:lnTo>
                      <a:pt x="83" y="261"/>
                    </a:lnTo>
                    <a:lnTo>
                      <a:pt x="83" y="259"/>
                    </a:lnTo>
                    <a:lnTo>
                      <a:pt x="83" y="258"/>
                    </a:lnTo>
                    <a:lnTo>
                      <a:pt x="81" y="258"/>
                    </a:lnTo>
                    <a:lnTo>
                      <a:pt x="83" y="258"/>
                    </a:lnTo>
                    <a:lnTo>
                      <a:pt x="81" y="257"/>
                    </a:lnTo>
                    <a:lnTo>
                      <a:pt x="83" y="257"/>
                    </a:lnTo>
                    <a:lnTo>
                      <a:pt x="81" y="257"/>
                    </a:lnTo>
                    <a:lnTo>
                      <a:pt x="81" y="255"/>
                    </a:lnTo>
                    <a:lnTo>
                      <a:pt x="83" y="255"/>
                    </a:lnTo>
                    <a:lnTo>
                      <a:pt x="84" y="255"/>
                    </a:lnTo>
                    <a:lnTo>
                      <a:pt x="84" y="254"/>
                    </a:lnTo>
                    <a:lnTo>
                      <a:pt x="83" y="254"/>
                    </a:lnTo>
                    <a:lnTo>
                      <a:pt x="83" y="253"/>
                    </a:lnTo>
                    <a:lnTo>
                      <a:pt x="84" y="253"/>
                    </a:lnTo>
                    <a:lnTo>
                      <a:pt x="83" y="253"/>
                    </a:lnTo>
                    <a:lnTo>
                      <a:pt x="84" y="251"/>
                    </a:lnTo>
                    <a:lnTo>
                      <a:pt x="84" y="250"/>
                    </a:lnTo>
                    <a:lnTo>
                      <a:pt x="84" y="249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5" y="246"/>
                    </a:lnTo>
                    <a:lnTo>
                      <a:pt x="85" y="245"/>
                    </a:lnTo>
                    <a:lnTo>
                      <a:pt x="87" y="245"/>
                    </a:lnTo>
                    <a:lnTo>
                      <a:pt x="87" y="244"/>
                    </a:lnTo>
                    <a:lnTo>
                      <a:pt x="88" y="244"/>
                    </a:lnTo>
                    <a:lnTo>
                      <a:pt x="88" y="242"/>
                    </a:lnTo>
                    <a:lnTo>
                      <a:pt x="88" y="241"/>
                    </a:lnTo>
                    <a:lnTo>
                      <a:pt x="89" y="241"/>
                    </a:lnTo>
                    <a:lnTo>
                      <a:pt x="89" y="240"/>
                    </a:lnTo>
                    <a:lnTo>
                      <a:pt x="91" y="240"/>
                    </a:lnTo>
                    <a:lnTo>
                      <a:pt x="91" y="238"/>
                    </a:lnTo>
                    <a:lnTo>
                      <a:pt x="92" y="238"/>
                    </a:lnTo>
                    <a:lnTo>
                      <a:pt x="93" y="238"/>
                    </a:lnTo>
                    <a:lnTo>
                      <a:pt x="93" y="237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6" y="236"/>
                    </a:lnTo>
                    <a:lnTo>
                      <a:pt x="94" y="236"/>
                    </a:lnTo>
                    <a:lnTo>
                      <a:pt x="94" y="234"/>
                    </a:lnTo>
                    <a:lnTo>
                      <a:pt x="96" y="234"/>
                    </a:lnTo>
                    <a:lnTo>
                      <a:pt x="94" y="234"/>
                    </a:lnTo>
                    <a:lnTo>
                      <a:pt x="94" y="233"/>
                    </a:lnTo>
                    <a:lnTo>
                      <a:pt x="96" y="233"/>
                    </a:lnTo>
                    <a:lnTo>
                      <a:pt x="97" y="233"/>
                    </a:lnTo>
                    <a:lnTo>
                      <a:pt x="96" y="232"/>
                    </a:lnTo>
                    <a:lnTo>
                      <a:pt x="97" y="232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8" y="229"/>
                    </a:lnTo>
                    <a:lnTo>
                      <a:pt x="98" y="228"/>
                    </a:lnTo>
                    <a:lnTo>
                      <a:pt x="98" y="227"/>
                    </a:lnTo>
                    <a:lnTo>
                      <a:pt x="100" y="227"/>
                    </a:lnTo>
                    <a:lnTo>
                      <a:pt x="100" y="225"/>
                    </a:lnTo>
                    <a:lnTo>
                      <a:pt x="101" y="225"/>
                    </a:lnTo>
                    <a:lnTo>
                      <a:pt x="101" y="224"/>
                    </a:lnTo>
                    <a:lnTo>
                      <a:pt x="102" y="224"/>
                    </a:lnTo>
                    <a:lnTo>
                      <a:pt x="102" y="223"/>
                    </a:lnTo>
                    <a:lnTo>
                      <a:pt x="104" y="223"/>
                    </a:lnTo>
                    <a:lnTo>
                      <a:pt x="105" y="223"/>
                    </a:lnTo>
                    <a:lnTo>
                      <a:pt x="105" y="221"/>
                    </a:lnTo>
                    <a:lnTo>
                      <a:pt x="105" y="220"/>
                    </a:lnTo>
                    <a:lnTo>
                      <a:pt x="106" y="220"/>
                    </a:lnTo>
                    <a:lnTo>
                      <a:pt x="106" y="221"/>
                    </a:lnTo>
                    <a:lnTo>
                      <a:pt x="106" y="220"/>
                    </a:lnTo>
                    <a:lnTo>
                      <a:pt x="108" y="220"/>
                    </a:lnTo>
                    <a:lnTo>
                      <a:pt x="108" y="219"/>
                    </a:lnTo>
                    <a:lnTo>
                      <a:pt x="109" y="219"/>
                    </a:lnTo>
                    <a:lnTo>
                      <a:pt x="109" y="217"/>
                    </a:lnTo>
                    <a:lnTo>
                      <a:pt x="109" y="216"/>
                    </a:lnTo>
                    <a:lnTo>
                      <a:pt x="110" y="216"/>
                    </a:lnTo>
                    <a:lnTo>
                      <a:pt x="110" y="215"/>
                    </a:lnTo>
                    <a:lnTo>
                      <a:pt x="112" y="215"/>
                    </a:lnTo>
                    <a:lnTo>
                      <a:pt x="113" y="215"/>
                    </a:lnTo>
                    <a:lnTo>
                      <a:pt x="114" y="215"/>
                    </a:lnTo>
                    <a:lnTo>
                      <a:pt x="114" y="213"/>
                    </a:lnTo>
                    <a:lnTo>
                      <a:pt x="114" y="212"/>
                    </a:lnTo>
                    <a:lnTo>
                      <a:pt x="114" y="213"/>
                    </a:lnTo>
                    <a:lnTo>
                      <a:pt x="115" y="213"/>
                    </a:lnTo>
                    <a:lnTo>
                      <a:pt x="115" y="212"/>
                    </a:lnTo>
                    <a:lnTo>
                      <a:pt x="115" y="211"/>
                    </a:lnTo>
                    <a:lnTo>
                      <a:pt x="114" y="211"/>
                    </a:lnTo>
                    <a:lnTo>
                      <a:pt x="114" y="210"/>
                    </a:lnTo>
                    <a:lnTo>
                      <a:pt x="114" y="211"/>
                    </a:lnTo>
                    <a:lnTo>
                      <a:pt x="115" y="210"/>
                    </a:lnTo>
                    <a:lnTo>
                      <a:pt x="115" y="208"/>
                    </a:lnTo>
                    <a:lnTo>
                      <a:pt x="117" y="208"/>
                    </a:lnTo>
                    <a:lnTo>
                      <a:pt x="117" y="207"/>
                    </a:lnTo>
                    <a:lnTo>
                      <a:pt x="115" y="207"/>
                    </a:lnTo>
                    <a:lnTo>
                      <a:pt x="115" y="206"/>
                    </a:lnTo>
                    <a:lnTo>
                      <a:pt x="115" y="204"/>
                    </a:lnTo>
                    <a:lnTo>
                      <a:pt x="114" y="204"/>
                    </a:lnTo>
                    <a:lnTo>
                      <a:pt x="114" y="203"/>
                    </a:lnTo>
                    <a:lnTo>
                      <a:pt x="113" y="203"/>
                    </a:lnTo>
                    <a:lnTo>
                      <a:pt x="113" y="202"/>
                    </a:lnTo>
                    <a:lnTo>
                      <a:pt x="113" y="200"/>
                    </a:lnTo>
                    <a:lnTo>
                      <a:pt x="113" y="199"/>
                    </a:lnTo>
                    <a:lnTo>
                      <a:pt x="113" y="198"/>
                    </a:lnTo>
                    <a:lnTo>
                      <a:pt x="112" y="198"/>
                    </a:lnTo>
                    <a:lnTo>
                      <a:pt x="113" y="198"/>
                    </a:lnTo>
                    <a:lnTo>
                      <a:pt x="112" y="196"/>
                    </a:lnTo>
                    <a:lnTo>
                      <a:pt x="110" y="196"/>
                    </a:lnTo>
                    <a:lnTo>
                      <a:pt x="109" y="196"/>
                    </a:lnTo>
                    <a:lnTo>
                      <a:pt x="109" y="198"/>
                    </a:lnTo>
                    <a:lnTo>
                      <a:pt x="108" y="198"/>
                    </a:lnTo>
                    <a:lnTo>
                      <a:pt x="108" y="196"/>
                    </a:lnTo>
                    <a:lnTo>
                      <a:pt x="106" y="196"/>
                    </a:lnTo>
                    <a:lnTo>
                      <a:pt x="105" y="196"/>
                    </a:lnTo>
                    <a:lnTo>
                      <a:pt x="105" y="198"/>
                    </a:lnTo>
                    <a:lnTo>
                      <a:pt x="104" y="198"/>
                    </a:lnTo>
                    <a:lnTo>
                      <a:pt x="104" y="199"/>
                    </a:lnTo>
                    <a:lnTo>
                      <a:pt x="104" y="200"/>
                    </a:lnTo>
                    <a:lnTo>
                      <a:pt x="105" y="202"/>
                    </a:lnTo>
                    <a:lnTo>
                      <a:pt x="104" y="202"/>
                    </a:lnTo>
                    <a:lnTo>
                      <a:pt x="101" y="203"/>
                    </a:lnTo>
                    <a:lnTo>
                      <a:pt x="101" y="204"/>
                    </a:lnTo>
                    <a:lnTo>
                      <a:pt x="100" y="204"/>
                    </a:lnTo>
                    <a:lnTo>
                      <a:pt x="98" y="204"/>
                    </a:lnTo>
                    <a:lnTo>
                      <a:pt x="98" y="206"/>
                    </a:lnTo>
                    <a:lnTo>
                      <a:pt x="97" y="206"/>
                    </a:lnTo>
                    <a:lnTo>
                      <a:pt x="96" y="206"/>
                    </a:lnTo>
                    <a:lnTo>
                      <a:pt x="96" y="207"/>
                    </a:lnTo>
                    <a:lnTo>
                      <a:pt x="94" y="207"/>
                    </a:lnTo>
                    <a:lnTo>
                      <a:pt x="94" y="206"/>
                    </a:lnTo>
                    <a:lnTo>
                      <a:pt x="93" y="206"/>
                    </a:lnTo>
                    <a:lnTo>
                      <a:pt x="93" y="204"/>
                    </a:lnTo>
                    <a:lnTo>
                      <a:pt x="93" y="203"/>
                    </a:lnTo>
                    <a:lnTo>
                      <a:pt x="93" y="202"/>
                    </a:lnTo>
                    <a:lnTo>
                      <a:pt x="93" y="200"/>
                    </a:lnTo>
                    <a:lnTo>
                      <a:pt x="93" y="199"/>
                    </a:lnTo>
                    <a:lnTo>
                      <a:pt x="93" y="198"/>
                    </a:lnTo>
                    <a:lnTo>
                      <a:pt x="93" y="196"/>
                    </a:lnTo>
                    <a:lnTo>
                      <a:pt x="94" y="196"/>
                    </a:lnTo>
                    <a:lnTo>
                      <a:pt x="94" y="195"/>
                    </a:lnTo>
                    <a:lnTo>
                      <a:pt x="94" y="194"/>
                    </a:lnTo>
                    <a:lnTo>
                      <a:pt x="94" y="193"/>
                    </a:lnTo>
                    <a:lnTo>
                      <a:pt x="93" y="193"/>
                    </a:lnTo>
                    <a:lnTo>
                      <a:pt x="93" y="191"/>
                    </a:lnTo>
                    <a:lnTo>
                      <a:pt x="93" y="190"/>
                    </a:lnTo>
                    <a:lnTo>
                      <a:pt x="94" y="190"/>
                    </a:lnTo>
                    <a:lnTo>
                      <a:pt x="94" y="189"/>
                    </a:lnTo>
                    <a:lnTo>
                      <a:pt x="94" y="187"/>
                    </a:lnTo>
                    <a:lnTo>
                      <a:pt x="93" y="187"/>
                    </a:lnTo>
                    <a:lnTo>
                      <a:pt x="93" y="186"/>
                    </a:lnTo>
                    <a:lnTo>
                      <a:pt x="94" y="185"/>
                    </a:lnTo>
                    <a:lnTo>
                      <a:pt x="94" y="183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96" y="181"/>
                    </a:lnTo>
                    <a:lnTo>
                      <a:pt x="97" y="181"/>
                    </a:lnTo>
                    <a:lnTo>
                      <a:pt x="98" y="181"/>
                    </a:lnTo>
                    <a:lnTo>
                      <a:pt x="98" y="179"/>
                    </a:lnTo>
                    <a:lnTo>
                      <a:pt x="100" y="179"/>
                    </a:lnTo>
                    <a:lnTo>
                      <a:pt x="100" y="178"/>
                    </a:lnTo>
                    <a:lnTo>
                      <a:pt x="100" y="177"/>
                    </a:lnTo>
                    <a:lnTo>
                      <a:pt x="101" y="176"/>
                    </a:lnTo>
                    <a:lnTo>
                      <a:pt x="101" y="174"/>
                    </a:lnTo>
                    <a:lnTo>
                      <a:pt x="102" y="174"/>
                    </a:lnTo>
                    <a:lnTo>
                      <a:pt x="102" y="173"/>
                    </a:lnTo>
                    <a:lnTo>
                      <a:pt x="102" y="172"/>
                    </a:lnTo>
                    <a:lnTo>
                      <a:pt x="104" y="172"/>
                    </a:lnTo>
                    <a:lnTo>
                      <a:pt x="104" y="170"/>
                    </a:lnTo>
                    <a:lnTo>
                      <a:pt x="104" y="169"/>
                    </a:lnTo>
                    <a:lnTo>
                      <a:pt x="104" y="168"/>
                    </a:lnTo>
                    <a:lnTo>
                      <a:pt x="104" y="166"/>
                    </a:lnTo>
                    <a:lnTo>
                      <a:pt x="102" y="166"/>
                    </a:lnTo>
                    <a:lnTo>
                      <a:pt x="102" y="165"/>
                    </a:lnTo>
                    <a:lnTo>
                      <a:pt x="102" y="164"/>
                    </a:lnTo>
                    <a:lnTo>
                      <a:pt x="101" y="164"/>
                    </a:lnTo>
                    <a:lnTo>
                      <a:pt x="101" y="162"/>
                    </a:lnTo>
                    <a:lnTo>
                      <a:pt x="100" y="162"/>
                    </a:lnTo>
                    <a:lnTo>
                      <a:pt x="98" y="162"/>
                    </a:lnTo>
                    <a:lnTo>
                      <a:pt x="97" y="162"/>
                    </a:lnTo>
                    <a:lnTo>
                      <a:pt x="96" y="162"/>
                    </a:lnTo>
                    <a:lnTo>
                      <a:pt x="96" y="164"/>
                    </a:lnTo>
                    <a:lnTo>
                      <a:pt x="94" y="164"/>
                    </a:lnTo>
                    <a:lnTo>
                      <a:pt x="93" y="162"/>
                    </a:lnTo>
                    <a:lnTo>
                      <a:pt x="92" y="162"/>
                    </a:lnTo>
                    <a:lnTo>
                      <a:pt x="91" y="161"/>
                    </a:lnTo>
                    <a:lnTo>
                      <a:pt x="91" y="160"/>
                    </a:lnTo>
                    <a:lnTo>
                      <a:pt x="92" y="160"/>
                    </a:lnTo>
                    <a:lnTo>
                      <a:pt x="93" y="160"/>
                    </a:lnTo>
                    <a:lnTo>
                      <a:pt x="94" y="159"/>
                    </a:lnTo>
                    <a:lnTo>
                      <a:pt x="96" y="159"/>
                    </a:lnTo>
                    <a:lnTo>
                      <a:pt x="96" y="160"/>
                    </a:lnTo>
                    <a:lnTo>
                      <a:pt x="97" y="160"/>
                    </a:lnTo>
                    <a:lnTo>
                      <a:pt x="98" y="160"/>
                    </a:lnTo>
                    <a:lnTo>
                      <a:pt x="100" y="160"/>
                    </a:lnTo>
                    <a:lnTo>
                      <a:pt x="100" y="159"/>
                    </a:lnTo>
                    <a:lnTo>
                      <a:pt x="100" y="157"/>
                    </a:lnTo>
                    <a:lnTo>
                      <a:pt x="101" y="157"/>
                    </a:lnTo>
                    <a:lnTo>
                      <a:pt x="102" y="157"/>
                    </a:lnTo>
                    <a:lnTo>
                      <a:pt x="104" y="157"/>
                    </a:lnTo>
                    <a:lnTo>
                      <a:pt x="105" y="157"/>
                    </a:lnTo>
                    <a:lnTo>
                      <a:pt x="105" y="156"/>
                    </a:lnTo>
                    <a:lnTo>
                      <a:pt x="105" y="157"/>
                    </a:lnTo>
                    <a:lnTo>
                      <a:pt x="106" y="157"/>
                    </a:lnTo>
                    <a:lnTo>
                      <a:pt x="106" y="156"/>
                    </a:lnTo>
                    <a:lnTo>
                      <a:pt x="108" y="156"/>
                    </a:lnTo>
                    <a:lnTo>
                      <a:pt x="108" y="157"/>
                    </a:lnTo>
                    <a:lnTo>
                      <a:pt x="109" y="157"/>
                    </a:lnTo>
                    <a:lnTo>
                      <a:pt x="109" y="156"/>
                    </a:lnTo>
                    <a:lnTo>
                      <a:pt x="110" y="156"/>
                    </a:lnTo>
                    <a:lnTo>
                      <a:pt x="110" y="155"/>
                    </a:lnTo>
                    <a:lnTo>
                      <a:pt x="112" y="155"/>
                    </a:lnTo>
                    <a:lnTo>
                      <a:pt x="112" y="153"/>
                    </a:lnTo>
                    <a:lnTo>
                      <a:pt x="113" y="153"/>
                    </a:lnTo>
                    <a:lnTo>
                      <a:pt x="114" y="153"/>
                    </a:lnTo>
                    <a:lnTo>
                      <a:pt x="115" y="152"/>
                    </a:lnTo>
                    <a:lnTo>
                      <a:pt x="114" y="152"/>
                    </a:lnTo>
                    <a:lnTo>
                      <a:pt x="114" y="151"/>
                    </a:lnTo>
                    <a:lnTo>
                      <a:pt x="114" y="149"/>
                    </a:lnTo>
                    <a:lnTo>
                      <a:pt x="115" y="149"/>
                    </a:lnTo>
                    <a:lnTo>
                      <a:pt x="117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8" y="147"/>
                    </a:lnTo>
                    <a:lnTo>
                      <a:pt x="119" y="147"/>
                    </a:lnTo>
                    <a:lnTo>
                      <a:pt x="119" y="145"/>
                    </a:lnTo>
                    <a:lnTo>
                      <a:pt x="121" y="145"/>
                    </a:lnTo>
                    <a:lnTo>
                      <a:pt x="121" y="147"/>
                    </a:lnTo>
                    <a:lnTo>
                      <a:pt x="122" y="148"/>
                    </a:lnTo>
                    <a:lnTo>
                      <a:pt x="123" y="148"/>
                    </a:lnTo>
                    <a:lnTo>
                      <a:pt x="125" y="148"/>
                    </a:lnTo>
                    <a:lnTo>
                      <a:pt x="125" y="149"/>
                    </a:lnTo>
                    <a:lnTo>
                      <a:pt x="126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9" y="148"/>
                    </a:lnTo>
                    <a:lnTo>
                      <a:pt x="130" y="148"/>
                    </a:lnTo>
                    <a:lnTo>
                      <a:pt x="131" y="148"/>
                    </a:lnTo>
                    <a:lnTo>
                      <a:pt x="132" y="148"/>
                    </a:lnTo>
                    <a:lnTo>
                      <a:pt x="134" y="148"/>
                    </a:lnTo>
                    <a:lnTo>
                      <a:pt x="134" y="149"/>
                    </a:lnTo>
                    <a:lnTo>
                      <a:pt x="135" y="149"/>
                    </a:lnTo>
                    <a:lnTo>
                      <a:pt x="135" y="148"/>
                    </a:lnTo>
                    <a:lnTo>
                      <a:pt x="135" y="149"/>
                    </a:lnTo>
                    <a:lnTo>
                      <a:pt x="136" y="149"/>
                    </a:lnTo>
                    <a:lnTo>
                      <a:pt x="138" y="149"/>
                    </a:lnTo>
                    <a:lnTo>
                      <a:pt x="139" y="149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0" y="147"/>
                    </a:lnTo>
                    <a:lnTo>
                      <a:pt x="142" y="147"/>
                    </a:lnTo>
                    <a:lnTo>
                      <a:pt x="142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4" y="144"/>
                    </a:lnTo>
                    <a:lnTo>
                      <a:pt x="144" y="145"/>
                    </a:lnTo>
                    <a:lnTo>
                      <a:pt x="146" y="145"/>
                    </a:lnTo>
                    <a:lnTo>
                      <a:pt x="147" y="145"/>
                    </a:lnTo>
                    <a:lnTo>
                      <a:pt x="148" y="145"/>
                    </a:lnTo>
                    <a:lnTo>
                      <a:pt x="149" y="145"/>
                    </a:lnTo>
                    <a:lnTo>
                      <a:pt x="151" y="145"/>
                    </a:lnTo>
                    <a:lnTo>
                      <a:pt x="152" y="145"/>
                    </a:lnTo>
                    <a:lnTo>
                      <a:pt x="153" y="145"/>
                    </a:lnTo>
                    <a:lnTo>
                      <a:pt x="155" y="145"/>
                    </a:lnTo>
                    <a:lnTo>
                      <a:pt x="156" y="145"/>
                    </a:lnTo>
                    <a:lnTo>
                      <a:pt x="157" y="145"/>
                    </a:lnTo>
                    <a:lnTo>
                      <a:pt x="157" y="144"/>
                    </a:lnTo>
                    <a:lnTo>
                      <a:pt x="159" y="144"/>
                    </a:lnTo>
                    <a:lnTo>
                      <a:pt x="159" y="143"/>
                    </a:lnTo>
                    <a:lnTo>
                      <a:pt x="159" y="141"/>
                    </a:lnTo>
                    <a:lnTo>
                      <a:pt x="160" y="141"/>
                    </a:lnTo>
                    <a:lnTo>
                      <a:pt x="160" y="140"/>
                    </a:lnTo>
                    <a:lnTo>
                      <a:pt x="160" y="139"/>
                    </a:lnTo>
                    <a:lnTo>
                      <a:pt x="161" y="139"/>
                    </a:lnTo>
                    <a:lnTo>
                      <a:pt x="161" y="138"/>
                    </a:lnTo>
                    <a:lnTo>
                      <a:pt x="161" y="136"/>
                    </a:lnTo>
                    <a:lnTo>
                      <a:pt x="163" y="136"/>
                    </a:lnTo>
                    <a:lnTo>
                      <a:pt x="163" y="135"/>
                    </a:lnTo>
                    <a:lnTo>
                      <a:pt x="164" y="135"/>
                    </a:lnTo>
                    <a:lnTo>
                      <a:pt x="164" y="134"/>
                    </a:lnTo>
                    <a:lnTo>
                      <a:pt x="164" y="132"/>
                    </a:lnTo>
                    <a:lnTo>
                      <a:pt x="165" y="132"/>
                    </a:lnTo>
                    <a:lnTo>
                      <a:pt x="165" y="131"/>
                    </a:lnTo>
                    <a:lnTo>
                      <a:pt x="165" y="130"/>
                    </a:lnTo>
                    <a:lnTo>
                      <a:pt x="166" y="130"/>
                    </a:lnTo>
                    <a:lnTo>
                      <a:pt x="166" y="128"/>
                    </a:lnTo>
                    <a:lnTo>
                      <a:pt x="168" y="128"/>
                    </a:lnTo>
                    <a:lnTo>
                      <a:pt x="168" y="127"/>
                    </a:lnTo>
                    <a:lnTo>
                      <a:pt x="169" y="127"/>
                    </a:lnTo>
                    <a:lnTo>
                      <a:pt x="169" y="126"/>
                    </a:lnTo>
                    <a:lnTo>
                      <a:pt x="169" y="124"/>
                    </a:lnTo>
                    <a:lnTo>
                      <a:pt x="169" y="123"/>
                    </a:lnTo>
                    <a:lnTo>
                      <a:pt x="169" y="122"/>
                    </a:lnTo>
                    <a:lnTo>
                      <a:pt x="169" y="121"/>
                    </a:lnTo>
                    <a:lnTo>
                      <a:pt x="169" y="119"/>
                    </a:lnTo>
                    <a:lnTo>
                      <a:pt x="169" y="114"/>
                    </a:lnTo>
                    <a:lnTo>
                      <a:pt x="169" y="111"/>
                    </a:lnTo>
                    <a:lnTo>
                      <a:pt x="169" y="107"/>
                    </a:lnTo>
                    <a:lnTo>
                      <a:pt x="169" y="106"/>
                    </a:lnTo>
                    <a:lnTo>
                      <a:pt x="169" y="105"/>
                    </a:lnTo>
                    <a:lnTo>
                      <a:pt x="169" y="104"/>
                    </a:lnTo>
                    <a:lnTo>
                      <a:pt x="169" y="102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4"/>
                    </a:lnTo>
                    <a:lnTo>
                      <a:pt x="173" y="92"/>
                    </a:lnTo>
                    <a:lnTo>
                      <a:pt x="174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81" y="89"/>
                    </a:lnTo>
                    <a:lnTo>
                      <a:pt x="182" y="90"/>
                    </a:lnTo>
                    <a:lnTo>
                      <a:pt x="184" y="92"/>
                    </a:lnTo>
                    <a:lnTo>
                      <a:pt x="185" y="92"/>
                    </a:lnTo>
                    <a:lnTo>
                      <a:pt x="186" y="92"/>
                    </a:lnTo>
                    <a:lnTo>
                      <a:pt x="187" y="92"/>
                    </a:lnTo>
                    <a:lnTo>
                      <a:pt x="189" y="93"/>
                    </a:lnTo>
                    <a:lnTo>
                      <a:pt x="191" y="94"/>
                    </a:lnTo>
                    <a:lnTo>
                      <a:pt x="204" y="97"/>
                    </a:lnTo>
                    <a:lnTo>
                      <a:pt x="204" y="96"/>
                    </a:lnTo>
                    <a:lnTo>
                      <a:pt x="203" y="96"/>
                    </a:lnTo>
                    <a:lnTo>
                      <a:pt x="203" y="94"/>
                    </a:lnTo>
                    <a:lnTo>
                      <a:pt x="203" y="93"/>
                    </a:lnTo>
                    <a:lnTo>
                      <a:pt x="203" y="92"/>
                    </a:lnTo>
                    <a:lnTo>
                      <a:pt x="210" y="89"/>
                    </a:lnTo>
                    <a:lnTo>
                      <a:pt x="218" y="89"/>
                    </a:lnTo>
                    <a:lnTo>
                      <a:pt x="223" y="90"/>
                    </a:lnTo>
                    <a:lnTo>
                      <a:pt x="228" y="90"/>
                    </a:lnTo>
                    <a:lnTo>
                      <a:pt x="229" y="89"/>
                    </a:lnTo>
                    <a:lnTo>
                      <a:pt x="229" y="88"/>
                    </a:lnTo>
                    <a:lnTo>
                      <a:pt x="231" y="88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2" y="85"/>
                    </a:lnTo>
                    <a:lnTo>
                      <a:pt x="232" y="84"/>
                    </a:lnTo>
                    <a:lnTo>
                      <a:pt x="232" y="83"/>
                    </a:lnTo>
                    <a:lnTo>
                      <a:pt x="232" y="80"/>
                    </a:lnTo>
                    <a:lnTo>
                      <a:pt x="232" y="77"/>
                    </a:lnTo>
                    <a:lnTo>
                      <a:pt x="233" y="77"/>
                    </a:lnTo>
                    <a:lnTo>
                      <a:pt x="233" y="76"/>
                    </a:lnTo>
                    <a:lnTo>
                      <a:pt x="233" y="75"/>
                    </a:lnTo>
                    <a:lnTo>
                      <a:pt x="235" y="75"/>
                    </a:lnTo>
                    <a:lnTo>
                      <a:pt x="235" y="73"/>
                    </a:lnTo>
                    <a:lnTo>
                      <a:pt x="235" y="72"/>
                    </a:lnTo>
                    <a:lnTo>
                      <a:pt x="235" y="71"/>
                    </a:lnTo>
                    <a:lnTo>
                      <a:pt x="235" y="70"/>
                    </a:lnTo>
                    <a:lnTo>
                      <a:pt x="236" y="70"/>
                    </a:lnTo>
                    <a:lnTo>
                      <a:pt x="236" y="68"/>
                    </a:lnTo>
                    <a:lnTo>
                      <a:pt x="235" y="68"/>
                    </a:lnTo>
                    <a:lnTo>
                      <a:pt x="235" y="67"/>
                    </a:lnTo>
                    <a:lnTo>
                      <a:pt x="235" y="66"/>
                    </a:lnTo>
                    <a:lnTo>
                      <a:pt x="233" y="64"/>
                    </a:lnTo>
                    <a:lnTo>
                      <a:pt x="232" y="64"/>
                    </a:lnTo>
                    <a:lnTo>
                      <a:pt x="232" y="63"/>
                    </a:lnTo>
                    <a:lnTo>
                      <a:pt x="231" y="63"/>
                    </a:lnTo>
                    <a:lnTo>
                      <a:pt x="231" y="62"/>
                    </a:lnTo>
                    <a:lnTo>
                      <a:pt x="231" y="60"/>
                    </a:lnTo>
                    <a:lnTo>
                      <a:pt x="229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7" y="59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5" y="55"/>
                    </a:lnTo>
                    <a:lnTo>
                      <a:pt x="224" y="55"/>
                    </a:lnTo>
                    <a:lnTo>
                      <a:pt x="224" y="54"/>
                    </a:lnTo>
                    <a:lnTo>
                      <a:pt x="224" y="52"/>
                    </a:lnTo>
                    <a:lnTo>
                      <a:pt x="224" y="50"/>
                    </a:lnTo>
                    <a:lnTo>
                      <a:pt x="223" y="50"/>
                    </a:lnTo>
                    <a:lnTo>
                      <a:pt x="223" y="49"/>
                    </a:lnTo>
                    <a:lnTo>
                      <a:pt x="223" y="47"/>
                    </a:lnTo>
                    <a:lnTo>
                      <a:pt x="221" y="46"/>
                    </a:lnTo>
                    <a:lnTo>
                      <a:pt x="221" y="45"/>
                    </a:lnTo>
                    <a:lnTo>
                      <a:pt x="221" y="43"/>
                    </a:lnTo>
                    <a:lnTo>
                      <a:pt x="220" y="43"/>
                    </a:lnTo>
                    <a:lnTo>
                      <a:pt x="220" y="42"/>
                    </a:lnTo>
                    <a:lnTo>
                      <a:pt x="220" y="41"/>
                    </a:lnTo>
                    <a:lnTo>
                      <a:pt x="220" y="39"/>
                    </a:lnTo>
                    <a:lnTo>
                      <a:pt x="219" y="39"/>
                    </a:lnTo>
                    <a:lnTo>
                      <a:pt x="219" y="38"/>
                    </a:lnTo>
                    <a:lnTo>
                      <a:pt x="219" y="37"/>
                    </a:lnTo>
                    <a:lnTo>
                      <a:pt x="219" y="35"/>
                    </a:lnTo>
                    <a:lnTo>
                      <a:pt x="219" y="34"/>
                    </a:lnTo>
                    <a:lnTo>
                      <a:pt x="218" y="34"/>
                    </a:lnTo>
                    <a:lnTo>
                      <a:pt x="218" y="33"/>
                    </a:lnTo>
                    <a:lnTo>
                      <a:pt x="218" y="32"/>
                    </a:lnTo>
                    <a:lnTo>
                      <a:pt x="216" y="30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6" y="26"/>
                    </a:lnTo>
                    <a:lnTo>
                      <a:pt x="215" y="26"/>
                    </a:lnTo>
                    <a:lnTo>
                      <a:pt x="215" y="25"/>
                    </a:lnTo>
                    <a:lnTo>
                      <a:pt x="214" y="25"/>
                    </a:lnTo>
                    <a:lnTo>
                      <a:pt x="214" y="24"/>
                    </a:lnTo>
                    <a:lnTo>
                      <a:pt x="214" y="22"/>
                    </a:lnTo>
                    <a:lnTo>
                      <a:pt x="214" y="21"/>
                    </a:lnTo>
                    <a:lnTo>
                      <a:pt x="214" y="20"/>
                    </a:lnTo>
                    <a:lnTo>
                      <a:pt x="212" y="20"/>
                    </a:lnTo>
                    <a:lnTo>
                      <a:pt x="212" y="18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4" y="13"/>
                    </a:lnTo>
                    <a:lnTo>
                      <a:pt x="214" y="15"/>
                    </a:lnTo>
                    <a:lnTo>
                      <a:pt x="215" y="15"/>
                    </a:lnTo>
                    <a:lnTo>
                      <a:pt x="215" y="16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8" y="17"/>
                    </a:lnTo>
                    <a:lnTo>
                      <a:pt x="218" y="18"/>
                    </a:lnTo>
                    <a:lnTo>
                      <a:pt x="219" y="18"/>
                    </a:lnTo>
                    <a:lnTo>
                      <a:pt x="219" y="20"/>
                    </a:lnTo>
                    <a:lnTo>
                      <a:pt x="220" y="20"/>
                    </a:lnTo>
                    <a:lnTo>
                      <a:pt x="220" y="21"/>
                    </a:lnTo>
                    <a:lnTo>
                      <a:pt x="221" y="21"/>
                    </a:lnTo>
                    <a:lnTo>
                      <a:pt x="223" y="21"/>
                    </a:lnTo>
                    <a:lnTo>
                      <a:pt x="224" y="21"/>
                    </a:lnTo>
                    <a:lnTo>
                      <a:pt x="225" y="21"/>
                    </a:lnTo>
                    <a:lnTo>
                      <a:pt x="225" y="22"/>
                    </a:lnTo>
                    <a:lnTo>
                      <a:pt x="225" y="21"/>
                    </a:lnTo>
                    <a:lnTo>
                      <a:pt x="227" y="21"/>
                    </a:lnTo>
                    <a:lnTo>
                      <a:pt x="227" y="22"/>
                    </a:lnTo>
                    <a:lnTo>
                      <a:pt x="228" y="22"/>
                    </a:lnTo>
                    <a:lnTo>
                      <a:pt x="228" y="21"/>
                    </a:lnTo>
                    <a:lnTo>
                      <a:pt x="229" y="21"/>
                    </a:lnTo>
                    <a:lnTo>
                      <a:pt x="229" y="22"/>
                    </a:lnTo>
                    <a:lnTo>
                      <a:pt x="231" y="22"/>
                    </a:lnTo>
                    <a:lnTo>
                      <a:pt x="232" y="22"/>
                    </a:lnTo>
                    <a:lnTo>
                      <a:pt x="232" y="24"/>
                    </a:lnTo>
                    <a:lnTo>
                      <a:pt x="233" y="24"/>
                    </a:lnTo>
                    <a:lnTo>
                      <a:pt x="235" y="25"/>
                    </a:lnTo>
                    <a:lnTo>
                      <a:pt x="236" y="26"/>
                    </a:lnTo>
                    <a:lnTo>
                      <a:pt x="237" y="26"/>
                    </a:lnTo>
                    <a:lnTo>
                      <a:pt x="238" y="26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46" y="26"/>
                    </a:lnTo>
                    <a:lnTo>
                      <a:pt x="248" y="26"/>
                    </a:lnTo>
                    <a:lnTo>
                      <a:pt x="249" y="26"/>
                    </a:lnTo>
                    <a:lnTo>
                      <a:pt x="250" y="28"/>
                    </a:lnTo>
                    <a:lnTo>
                      <a:pt x="252" y="28"/>
                    </a:lnTo>
                    <a:lnTo>
                      <a:pt x="253" y="28"/>
                    </a:lnTo>
                    <a:lnTo>
                      <a:pt x="254" y="29"/>
                    </a:lnTo>
                    <a:lnTo>
                      <a:pt x="256" y="29"/>
                    </a:lnTo>
                    <a:lnTo>
                      <a:pt x="256" y="30"/>
                    </a:lnTo>
                    <a:lnTo>
                      <a:pt x="257" y="29"/>
                    </a:lnTo>
                    <a:lnTo>
                      <a:pt x="258" y="30"/>
                    </a:lnTo>
                    <a:lnTo>
                      <a:pt x="259" y="30"/>
                    </a:lnTo>
                    <a:lnTo>
                      <a:pt x="261" y="30"/>
                    </a:lnTo>
                    <a:lnTo>
                      <a:pt x="262" y="30"/>
                    </a:lnTo>
                    <a:lnTo>
                      <a:pt x="262" y="29"/>
                    </a:lnTo>
                    <a:lnTo>
                      <a:pt x="262" y="30"/>
                    </a:lnTo>
                    <a:lnTo>
                      <a:pt x="263" y="30"/>
                    </a:lnTo>
                    <a:lnTo>
                      <a:pt x="265" y="29"/>
                    </a:lnTo>
                    <a:lnTo>
                      <a:pt x="265" y="30"/>
                    </a:lnTo>
                    <a:lnTo>
                      <a:pt x="266" y="30"/>
                    </a:lnTo>
                    <a:lnTo>
                      <a:pt x="266" y="29"/>
                    </a:lnTo>
                    <a:lnTo>
                      <a:pt x="267" y="29"/>
                    </a:lnTo>
                    <a:lnTo>
                      <a:pt x="267" y="30"/>
                    </a:lnTo>
                    <a:lnTo>
                      <a:pt x="267" y="29"/>
                    </a:lnTo>
                    <a:lnTo>
                      <a:pt x="269" y="29"/>
                    </a:lnTo>
                    <a:lnTo>
                      <a:pt x="269" y="30"/>
                    </a:lnTo>
                    <a:lnTo>
                      <a:pt x="270" y="30"/>
                    </a:lnTo>
                    <a:lnTo>
                      <a:pt x="270" y="29"/>
                    </a:lnTo>
                    <a:lnTo>
                      <a:pt x="271" y="29"/>
                    </a:lnTo>
                    <a:lnTo>
                      <a:pt x="273" y="29"/>
                    </a:lnTo>
                    <a:lnTo>
                      <a:pt x="274" y="30"/>
                    </a:lnTo>
                    <a:lnTo>
                      <a:pt x="275" y="30"/>
                    </a:lnTo>
                    <a:lnTo>
                      <a:pt x="276" y="30"/>
                    </a:lnTo>
                    <a:lnTo>
                      <a:pt x="278" y="32"/>
                    </a:lnTo>
                    <a:lnTo>
                      <a:pt x="279" y="30"/>
                    </a:lnTo>
                    <a:lnTo>
                      <a:pt x="280" y="30"/>
                    </a:lnTo>
                    <a:lnTo>
                      <a:pt x="280" y="32"/>
                    </a:lnTo>
                    <a:lnTo>
                      <a:pt x="280" y="30"/>
                    </a:lnTo>
                    <a:lnTo>
                      <a:pt x="282" y="30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4" y="32"/>
                    </a:lnTo>
                    <a:lnTo>
                      <a:pt x="286" y="32"/>
                    </a:lnTo>
                    <a:lnTo>
                      <a:pt x="287" y="32"/>
                    </a:lnTo>
                    <a:lnTo>
                      <a:pt x="287" y="33"/>
                    </a:lnTo>
                    <a:lnTo>
                      <a:pt x="288" y="33"/>
                    </a:lnTo>
                    <a:lnTo>
                      <a:pt x="288" y="32"/>
                    </a:lnTo>
                    <a:lnTo>
                      <a:pt x="290" y="32"/>
                    </a:lnTo>
                    <a:lnTo>
                      <a:pt x="291" y="32"/>
                    </a:lnTo>
                    <a:lnTo>
                      <a:pt x="292" y="32"/>
                    </a:lnTo>
                    <a:lnTo>
                      <a:pt x="292" y="33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7" y="32"/>
                    </a:lnTo>
                    <a:lnTo>
                      <a:pt x="299" y="32"/>
                    </a:lnTo>
                    <a:lnTo>
                      <a:pt x="300" y="32"/>
                    </a:lnTo>
                    <a:lnTo>
                      <a:pt x="300" y="30"/>
                    </a:lnTo>
                    <a:lnTo>
                      <a:pt x="301" y="30"/>
                    </a:lnTo>
                    <a:lnTo>
                      <a:pt x="303" y="30"/>
                    </a:lnTo>
                    <a:lnTo>
                      <a:pt x="303" y="29"/>
                    </a:lnTo>
                    <a:lnTo>
                      <a:pt x="304" y="29"/>
                    </a:lnTo>
                    <a:lnTo>
                      <a:pt x="305" y="29"/>
                    </a:lnTo>
                    <a:lnTo>
                      <a:pt x="307" y="29"/>
                    </a:lnTo>
                    <a:lnTo>
                      <a:pt x="307" y="28"/>
                    </a:lnTo>
                    <a:lnTo>
                      <a:pt x="308" y="28"/>
                    </a:lnTo>
                    <a:lnTo>
                      <a:pt x="308" y="26"/>
                    </a:lnTo>
                    <a:lnTo>
                      <a:pt x="309" y="28"/>
                    </a:lnTo>
                    <a:lnTo>
                      <a:pt x="310" y="28"/>
                    </a:lnTo>
                    <a:lnTo>
                      <a:pt x="310" y="26"/>
                    </a:lnTo>
                    <a:lnTo>
                      <a:pt x="312" y="26"/>
                    </a:lnTo>
                    <a:lnTo>
                      <a:pt x="313" y="26"/>
                    </a:lnTo>
                    <a:lnTo>
                      <a:pt x="314" y="26"/>
                    </a:lnTo>
                    <a:lnTo>
                      <a:pt x="314" y="25"/>
                    </a:lnTo>
                    <a:lnTo>
                      <a:pt x="316" y="24"/>
                    </a:lnTo>
                    <a:lnTo>
                      <a:pt x="317" y="24"/>
                    </a:lnTo>
                    <a:lnTo>
                      <a:pt x="318" y="24"/>
                    </a:lnTo>
                    <a:lnTo>
                      <a:pt x="320" y="24"/>
                    </a:lnTo>
                    <a:lnTo>
                      <a:pt x="320" y="22"/>
                    </a:lnTo>
                    <a:lnTo>
                      <a:pt x="321" y="22"/>
                    </a:lnTo>
                    <a:lnTo>
                      <a:pt x="321" y="21"/>
                    </a:lnTo>
                    <a:lnTo>
                      <a:pt x="321" y="20"/>
                    </a:lnTo>
                    <a:lnTo>
                      <a:pt x="322" y="18"/>
                    </a:lnTo>
                    <a:lnTo>
                      <a:pt x="324" y="18"/>
                    </a:lnTo>
                    <a:lnTo>
                      <a:pt x="324" y="17"/>
                    </a:lnTo>
                    <a:lnTo>
                      <a:pt x="322" y="17"/>
                    </a:lnTo>
                    <a:lnTo>
                      <a:pt x="324" y="17"/>
                    </a:lnTo>
                    <a:lnTo>
                      <a:pt x="324" y="16"/>
                    </a:lnTo>
                    <a:lnTo>
                      <a:pt x="325" y="16"/>
                    </a:lnTo>
                    <a:lnTo>
                      <a:pt x="325" y="15"/>
                    </a:lnTo>
                    <a:lnTo>
                      <a:pt x="326" y="15"/>
                    </a:lnTo>
                    <a:lnTo>
                      <a:pt x="326" y="13"/>
                    </a:lnTo>
                    <a:lnTo>
                      <a:pt x="325" y="13"/>
                    </a:lnTo>
                    <a:lnTo>
                      <a:pt x="324" y="13"/>
                    </a:lnTo>
                    <a:lnTo>
                      <a:pt x="324" y="12"/>
                    </a:lnTo>
                    <a:lnTo>
                      <a:pt x="325" y="12"/>
                    </a:lnTo>
                    <a:lnTo>
                      <a:pt x="326" y="12"/>
                    </a:lnTo>
                    <a:lnTo>
                      <a:pt x="326" y="11"/>
                    </a:lnTo>
                    <a:lnTo>
                      <a:pt x="328" y="11"/>
                    </a:lnTo>
                    <a:lnTo>
                      <a:pt x="329" y="11"/>
                    </a:lnTo>
                    <a:lnTo>
                      <a:pt x="330" y="11"/>
                    </a:lnTo>
                    <a:lnTo>
                      <a:pt x="330" y="9"/>
                    </a:lnTo>
                    <a:lnTo>
                      <a:pt x="331" y="9"/>
                    </a:lnTo>
                    <a:lnTo>
                      <a:pt x="331" y="8"/>
                    </a:lnTo>
                    <a:lnTo>
                      <a:pt x="330" y="8"/>
                    </a:lnTo>
                    <a:lnTo>
                      <a:pt x="330" y="7"/>
                    </a:lnTo>
                    <a:lnTo>
                      <a:pt x="331" y="7"/>
                    </a:lnTo>
                    <a:lnTo>
                      <a:pt x="333" y="7"/>
                    </a:lnTo>
                    <a:lnTo>
                      <a:pt x="333" y="8"/>
                    </a:lnTo>
                    <a:lnTo>
                      <a:pt x="334" y="8"/>
                    </a:lnTo>
                    <a:lnTo>
                      <a:pt x="334" y="7"/>
                    </a:lnTo>
                    <a:lnTo>
                      <a:pt x="335" y="7"/>
                    </a:lnTo>
                    <a:lnTo>
                      <a:pt x="337" y="7"/>
                    </a:lnTo>
                    <a:lnTo>
                      <a:pt x="338" y="7"/>
                    </a:lnTo>
                    <a:lnTo>
                      <a:pt x="339" y="8"/>
                    </a:lnTo>
                    <a:lnTo>
                      <a:pt x="341" y="8"/>
                    </a:lnTo>
                    <a:lnTo>
                      <a:pt x="341" y="7"/>
                    </a:lnTo>
                    <a:lnTo>
                      <a:pt x="341" y="5"/>
                    </a:lnTo>
                    <a:lnTo>
                      <a:pt x="342" y="5"/>
                    </a:lnTo>
                    <a:lnTo>
                      <a:pt x="342" y="7"/>
                    </a:lnTo>
                    <a:lnTo>
                      <a:pt x="343" y="7"/>
                    </a:lnTo>
                    <a:lnTo>
                      <a:pt x="343" y="5"/>
                    </a:lnTo>
                    <a:lnTo>
                      <a:pt x="345" y="5"/>
                    </a:lnTo>
                    <a:lnTo>
                      <a:pt x="345" y="4"/>
                    </a:lnTo>
                    <a:lnTo>
                      <a:pt x="346" y="4"/>
                    </a:lnTo>
                    <a:lnTo>
                      <a:pt x="347" y="4"/>
                    </a:lnTo>
                    <a:lnTo>
                      <a:pt x="348" y="4"/>
                    </a:lnTo>
                    <a:lnTo>
                      <a:pt x="350" y="3"/>
                    </a:lnTo>
                    <a:lnTo>
                      <a:pt x="351" y="1"/>
                    </a:lnTo>
                    <a:lnTo>
                      <a:pt x="352" y="1"/>
                    </a:lnTo>
                    <a:lnTo>
                      <a:pt x="354" y="0"/>
                    </a:lnTo>
                    <a:lnTo>
                      <a:pt x="355" y="0"/>
                    </a:lnTo>
                    <a:lnTo>
                      <a:pt x="355" y="1"/>
                    </a:lnTo>
                    <a:lnTo>
                      <a:pt x="355" y="3"/>
                    </a:lnTo>
                    <a:lnTo>
                      <a:pt x="355" y="4"/>
                    </a:lnTo>
                    <a:lnTo>
                      <a:pt x="358" y="4"/>
                    </a:lnTo>
                    <a:lnTo>
                      <a:pt x="359" y="4"/>
                    </a:lnTo>
                    <a:lnTo>
                      <a:pt x="360" y="3"/>
                    </a:lnTo>
                    <a:lnTo>
                      <a:pt x="362" y="3"/>
                    </a:lnTo>
                    <a:lnTo>
                      <a:pt x="363" y="4"/>
                    </a:lnTo>
                    <a:lnTo>
                      <a:pt x="364" y="4"/>
                    </a:lnTo>
                    <a:lnTo>
                      <a:pt x="365" y="4"/>
                    </a:lnTo>
                    <a:lnTo>
                      <a:pt x="367" y="3"/>
                    </a:lnTo>
                    <a:lnTo>
                      <a:pt x="367" y="4"/>
                    </a:lnTo>
                    <a:lnTo>
                      <a:pt x="367" y="5"/>
                    </a:lnTo>
                    <a:lnTo>
                      <a:pt x="368" y="5"/>
                    </a:lnTo>
                    <a:lnTo>
                      <a:pt x="369" y="4"/>
                    </a:lnTo>
                    <a:lnTo>
                      <a:pt x="371" y="4"/>
                    </a:lnTo>
                    <a:lnTo>
                      <a:pt x="372" y="4"/>
                    </a:lnTo>
                    <a:lnTo>
                      <a:pt x="373" y="4"/>
                    </a:lnTo>
                    <a:lnTo>
                      <a:pt x="373" y="5"/>
                    </a:lnTo>
                    <a:lnTo>
                      <a:pt x="375" y="5"/>
                    </a:lnTo>
                    <a:lnTo>
                      <a:pt x="375" y="7"/>
                    </a:lnTo>
                    <a:lnTo>
                      <a:pt x="376" y="7"/>
                    </a:lnTo>
                    <a:lnTo>
                      <a:pt x="377" y="5"/>
                    </a:lnTo>
                    <a:lnTo>
                      <a:pt x="379" y="4"/>
                    </a:lnTo>
                    <a:lnTo>
                      <a:pt x="380" y="5"/>
                    </a:lnTo>
                    <a:lnTo>
                      <a:pt x="381" y="7"/>
                    </a:lnTo>
                    <a:lnTo>
                      <a:pt x="382" y="7"/>
                    </a:lnTo>
                    <a:lnTo>
                      <a:pt x="384" y="7"/>
                    </a:lnTo>
                    <a:lnTo>
                      <a:pt x="385" y="7"/>
                    </a:lnTo>
                    <a:lnTo>
                      <a:pt x="389" y="7"/>
                    </a:lnTo>
                    <a:lnTo>
                      <a:pt x="393" y="7"/>
                    </a:lnTo>
                    <a:lnTo>
                      <a:pt x="394" y="7"/>
                    </a:lnTo>
                    <a:lnTo>
                      <a:pt x="396" y="9"/>
                    </a:lnTo>
                    <a:lnTo>
                      <a:pt x="398" y="11"/>
                    </a:lnTo>
                    <a:lnTo>
                      <a:pt x="400" y="12"/>
                    </a:lnTo>
                    <a:lnTo>
                      <a:pt x="401" y="12"/>
                    </a:lnTo>
                    <a:lnTo>
                      <a:pt x="403" y="11"/>
                    </a:lnTo>
                    <a:lnTo>
                      <a:pt x="409" y="8"/>
                    </a:lnTo>
                    <a:lnTo>
                      <a:pt x="409" y="7"/>
                    </a:lnTo>
                    <a:lnTo>
                      <a:pt x="411" y="5"/>
                    </a:lnTo>
                    <a:lnTo>
                      <a:pt x="414" y="5"/>
                    </a:lnTo>
                    <a:lnTo>
                      <a:pt x="415" y="7"/>
                    </a:lnTo>
                    <a:lnTo>
                      <a:pt x="418" y="7"/>
                    </a:lnTo>
                    <a:lnTo>
                      <a:pt x="419" y="8"/>
                    </a:lnTo>
                    <a:lnTo>
                      <a:pt x="424" y="7"/>
                    </a:lnTo>
                    <a:lnTo>
                      <a:pt x="428" y="8"/>
                    </a:lnTo>
                    <a:lnTo>
                      <a:pt x="431" y="7"/>
                    </a:lnTo>
                    <a:lnTo>
                      <a:pt x="434" y="9"/>
                    </a:lnTo>
                    <a:lnTo>
                      <a:pt x="436" y="11"/>
                    </a:lnTo>
                    <a:lnTo>
                      <a:pt x="439" y="9"/>
                    </a:lnTo>
                    <a:lnTo>
                      <a:pt x="441" y="11"/>
                    </a:lnTo>
                    <a:lnTo>
                      <a:pt x="443" y="11"/>
                    </a:lnTo>
                    <a:lnTo>
                      <a:pt x="447" y="15"/>
                    </a:lnTo>
                    <a:lnTo>
                      <a:pt x="452" y="13"/>
                    </a:lnTo>
                    <a:lnTo>
                      <a:pt x="457" y="11"/>
                    </a:lnTo>
                    <a:lnTo>
                      <a:pt x="460" y="12"/>
                    </a:lnTo>
                    <a:lnTo>
                      <a:pt x="462" y="12"/>
                    </a:lnTo>
                    <a:lnTo>
                      <a:pt x="468" y="11"/>
                    </a:lnTo>
                    <a:lnTo>
                      <a:pt x="472" y="9"/>
                    </a:lnTo>
                    <a:lnTo>
                      <a:pt x="475" y="11"/>
                    </a:lnTo>
                    <a:lnTo>
                      <a:pt x="478" y="11"/>
                    </a:lnTo>
                    <a:lnTo>
                      <a:pt x="485" y="12"/>
                    </a:lnTo>
                    <a:lnTo>
                      <a:pt x="487" y="12"/>
                    </a:lnTo>
                    <a:lnTo>
                      <a:pt x="490" y="12"/>
                    </a:lnTo>
                    <a:lnTo>
                      <a:pt x="492" y="12"/>
                    </a:lnTo>
                    <a:lnTo>
                      <a:pt x="495" y="12"/>
                    </a:lnTo>
                    <a:lnTo>
                      <a:pt x="503" y="13"/>
                    </a:lnTo>
                    <a:lnTo>
                      <a:pt x="509" y="16"/>
                    </a:lnTo>
                    <a:lnTo>
                      <a:pt x="512" y="22"/>
                    </a:lnTo>
                    <a:lnTo>
                      <a:pt x="513" y="26"/>
                    </a:lnTo>
                    <a:lnTo>
                      <a:pt x="512" y="29"/>
                    </a:lnTo>
                    <a:lnTo>
                      <a:pt x="511" y="33"/>
                    </a:lnTo>
                    <a:lnTo>
                      <a:pt x="508" y="37"/>
                    </a:lnTo>
                    <a:lnTo>
                      <a:pt x="507" y="38"/>
                    </a:lnTo>
                    <a:lnTo>
                      <a:pt x="507" y="39"/>
                    </a:lnTo>
                    <a:lnTo>
                      <a:pt x="503" y="41"/>
                    </a:lnTo>
                    <a:lnTo>
                      <a:pt x="499" y="46"/>
                    </a:lnTo>
                    <a:lnTo>
                      <a:pt x="496" y="50"/>
                    </a:lnTo>
                    <a:lnTo>
                      <a:pt x="498" y="52"/>
                    </a:lnTo>
                    <a:lnTo>
                      <a:pt x="498" y="55"/>
                    </a:lnTo>
                    <a:lnTo>
                      <a:pt x="502" y="63"/>
                    </a:lnTo>
                    <a:lnTo>
                      <a:pt x="506" y="71"/>
                    </a:lnTo>
                    <a:lnTo>
                      <a:pt x="507" y="75"/>
                    </a:lnTo>
                    <a:lnTo>
                      <a:pt x="507" y="80"/>
                    </a:lnTo>
                    <a:lnTo>
                      <a:pt x="507" y="83"/>
                    </a:lnTo>
                    <a:lnTo>
                      <a:pt x="503" y="89"/>
                    </a:lnTo>
                    <a:lnTo>
                      <a:pt x="502" y="90"/>
                    </a:lnTo>
                    <a:lnTo>
                      <a:pt x="500" y="93"/>
                    </a:lnTo>
                    <a:lnTo>
                      <a:pt x="496" y="94"/>
                    </a:lnTo>
                    <a:lnTo>
                      <a:pt x="496" y="96"/>
                    </a:lnTo>
                    <a:lnTo>
                      <a:pt x="489" y="97"/>
                    </a:lnTo>
                    <a:lnTo>
                      <a:pt x="481" y="100"/>
                    </a:lnTo>
                    <a:lnTo>
                      <a:pt x="475" y="104"/>
                    </a:lnTo>
                    <a:lnTo>
                      <a:pt x="472" y="111"/>
                    </a:lnTo>
                    <a:lnTo>
                      <a:pt x="470" y="118"/>
                    </a:lnTo>
                    <a:lnTo>
                      <a:pt x="472" y="127"/>
                    </a:lnTo>
                    <a:lnTo>
                      <a:pt x="475" y="132"/>
                    </a:lnTo>
                    <a:lnTo>
                      <a:pt x="479" y="135"/>
                    </a:lnTo>
                    <a:lnTo>
                      <a:pt x="483" y="136"/>
                    </a:lnTo>
                    <a:lnTo>
                      <a:pt x="487" y="140"/>
                    </a:lnTo>
                    <a:lnTo>
                      <a:pt x="495" y="145"/>
                    </a:lnTo>
                    <a:lnTo>
                      <a:pt x="498" y="149"/>
                    </a:lnTo>
                    <a:lnTo>
                      <a:pt x="500" y="156"/>
                    </a:lnTo>
                    <a:lnTo>
                      <a:pt x="500" y="161"/>
                    </a:lnTo>
                    <a:lnTo>
                      <a:pt x="499" y="176"/>
                    </a:lnTo>
                    <a:lnTo>
                      <a:pt x="498" y="177"/>
                    </a:lnTo>
                    <a:lnTo>
                      <a:pt x="491" y="179"/>
                    </a:lnTo>
                    <a:lnTo>
                      <a:pt x="487" y="179"/>
                    </a:lnTo>
                    <a:lnTo>
                      <a:pt x="485" y="182"/>
                    </a:lnTo>
                    <a:lnTo>
                      <a:pt x="482" y="183"/>
                    </a:lnTo>
                    <a:lnTo>
                      <a:pt x="478" y="185"/>
                    </a:lnTo>
                    <a:lnTo>
                      <a:pt x="474" y="186"/>
                    </a:lnTo>
                    <a:lnTo>
                      <a:pt x="472" y="187"/>
                    </a:lnTo>
                    <a:lnTo>
                      <a:pt x="469" y="195"/>
                    </a:lnTo>
                    <a:lnTo>
                      <a:pt x="468" y="204"/>
                    </a:lnTo>
                    <a:lnTo>
                      <a:pt x="465" y="217"/>
                    </a:lnTo>
                    <a:lnTo>
                      <a:pt x="465" y="221"/>
                    </a:lnTo>
                    <a:lnTo>
                      <a:pt x="473" y="219"/>
                    </a:lnTo>
                    <a:lnTo>
                      <a:pt x="477" y="219"/>
                    </a:lnTo>
                    <a:lnTo>
                      <a:pt x="482" y="219"/>
                    </a:lnTo>
                    <a:lnTo>
                      <a:pt x="483" y="219"/>
                    </a:lnTo>
                    <a:lnTo>
                      <a:pt x="483" y="220"/>
                    </a:lnTo>
                    <a:lnTo>
                      <a:pt x="485" y="220"/>
                    </a:lnTo>
                    <a:lnTo>
                      <a:pt x="486" y="221"/>
                    </a:lnTo>
                    <a:lnTo>
                      <a:pt x="487" y="221"/>
                    </a:lnTo>
                    <a:lnTo>
                      <a:pt x="489" y="221"/>
                    </a:lnTo>
                    <a:lnTo>
                      <a:pt x="490" y="221"/>
                    </a:lnTo>
                    <a:lnTo>
                      <a:pt x="491" y="221"/>
                    </a:lnTo>
                    <a:lnTo>
                      <a:pt x="491" y="223"/>
                    </a:lnTo>
                    <a:lnTo>
                      <a:pt x="492" y="223"/>
                    </a:lnTo>
                    <a:lnTo>
                      <a:pt x="492" y="221"/>
                    </a:lnTo>
                    <a:lnTo>
                      <a:pt x="494" y="221"/>
                    </a:lnTo>
                    <a:lnTo>
                      <a:pt x="494" y="223"/>
                    </a:lnTo>
                    <a:lnTo>
                      <a:pt x="495" y="223"/>
                    </a:lnTo>
                    <a:lnTo>
                      <a:pt x="496" y="223"/>
                    </a:lnTo>
                    <a:lnTo>
                      <a:pt x="496" y="224"/>
                    </a:lnTo>
                    <a:lnTo>
                      <a:pt x="496" y="225"/>
                    </a:lnTo>
                    <a:lnTo>
                      <a:pt x="496" y="227"/>
                    </a:lnTo>
                    <a:lnTo>
                      <a:pt x="498" y="227"/>
                    </a:lnTo>
                    <a:lnTo>
                      <a:pt x="498" y="228"/>
                    </a:lnTo>
                    <a:lnTo>
                      <a:pt x="498" y="229"/>
                    </a:lnTo>
                    <a:lnTo>
                      <a:pt x="498" y="231"/>
                    </a:lnTo>
                    <a:lnTo>
                      <a:pt x="496" y="231"/>
                    </a:lnTo>
                    <a:lnTo>
                      <a:pt x="496" y="232"/>
                    </a:lnTo>
                    <a:lnTo>
                      <a:pt x="496" y="233"/>
                    </a:lnTo>
                    <a:lnTo>
                      <a:pt x="495" y="233"/>
                    </a:lnTo>
                    <a:lnTo>
                      <a:pt x="495" y="234"/>
                    </a:lnTo>
                    <a:lnTo>
                      <a:pt x="494" y="236"/>
                    </a:lnTo>
                    <a:lnTo>
                      <a:pt x="492" y="237"/>
                    </a:lnTo>
                    <a:lnTo>
                      <a:pt x="492" y="238"/>
                    </a:lnTo>
                    <a:lnTo>
                      <a:pt x="491" y="238"/>
                    </a:lnTo>
                    <a:lnTo>
                      <a:pt x="491" y="240"/>
                    </a:lnTo>
                    <a:lnTo>
                      <a:pt x="491" y="241"/>
                    </a:lnTo>
                    <a:lnTo>
                      <a:pt x="490" y="241"/>
                    </a:lnTo>
                    <a:lnTo>
                      <a:pt x="491" y="241"/>
                    </a:lnTo>
                    <a:lnTo>
                      <a:pt x="491" y="242"/>
                    </a:lnTo>
                    <a:lnTo>
                      <a:pt x="490" y="244"/>
                    </a:lnTo>
                    <a:lnTo>
                      <a:pt x="491" y="244"/>
                    </a:lnTo>
                    <a:lnTo>
                      <a:pt x="491" y="245"/>
                    </a:lnTo>
                    <a:lnTo>
                      <a:pt x="491" y="246"/>
                    </a:lnTo>
                    <a:lnTo>
                      <a:pt x="492" y="246"/>
                    </a:lnTo>
                    <a:lnTo>
                      <a:pt x="491" y="248"/>
                    </a:lnTo>
                    <a:lnTo>
                      <a:pt x="491" y="249"/>
                    </a:lnTo>
                    <a:lnTo>
                      <a:pt x="491" y="250"/>
                    </a:lnTo>
                    <a:lnTo>
                      <a:pt x="492" y="250"/>
                    </a:lnTo>
                    <a:lnTo>
                      <a:pt x="494" y="250"/>
                    </a:lnTo>
                    <a:lnTo>
                      <a:pt x="494" y="251"/>
                    </a:lnTo>
                    <a:lnTo>
                      <a:pt x="494" y="253"/>
                    </a:lnTo>
                    <a:lnTo>
                      <a:pt x="494" y="254"/>
                    </a:lnTo>
                    <a:lnTo>
                      <a:pt x="494" y="255"/>
                    </a:lnTo>
                    <a:lnTo>
                      <a:pt x="492" y="255"/>
                    </a:lnTo>
                    <a:lnTo>
                      <a:pt x="492" y="257"/>
                    </a:lnTo>
                    <a:lnTo>
                      <a:pt x="492" y="258"/>
                    </a:lnTo>
                    <a:lnTo>
                      <a:pt x="492" y="259"/>
                    </a:lnTo>
                    <a:lnTo>
                      <a:pt x="492" y="263"/>
                    </a:lnTo>
                    <a:lnTo>
                      <a:pt x="494" y="265"/>
                    </a:lnTo>
                    <a:lnTo>
                      <a:pt x="494" y="266"/>
                    </a:lnTo>
                    <a:lnTo>
                      <a:pt x="492" y="266"/>
                    </a:lnTo>
                    <a:lnTo>
                      <a:pt x="492" y="267"/>
                    </a:lnTo>
                    <a:lnTo>
                      <a:pt x="492" y="268"/>
                    </a:lnTo>
                    <a:lnTo>
                      <a:pt x="491" y="268"/>
                    </a:lnTo>
                    <a:lnTo>
                      <a:pt x="491" y="270"/>
                    </a:lnTo>
                    <a:lnTo>
                      <a:pt x="491" y="271"/>
                    </a:lnTo>
                    <a:lnTo>
                      <a:pt x="490" y="271"/>
                    </a:lnTo>
                    <a:lnTo>
                      <a:pt x="494" y="274"/>
                    </a:lnTo>
                    <a:lnTo>
                      <a:pt x="495" y="274"/>
                    </a:lnTo>
                    <a:lnTo>
                      <a:pt x="495" y="275"/>
                    </a:lnTo>
                    <a:lnTo>
                      <a:pt x="496" y="275"/>
                    </a:lnTo>
                    <a:lnTo>
                      <a:pt x="498" y="275"/>
                    </a:lnTo>
                    <a:lnTo>
                      <a:pt x="498" y="276"/>
                    </a:lnTo>
                    <a:lnTo>
                      <a:pt x="499" y="276"/>
                    </a:lnTo>
                    <a:lnTo>
                      <a:pt x="499" y="278"/>
                    </a:lnTo>
                    <a:lnTo>
                      <a:pt x="500" y="278"/>
                    </a:lnTo>
                    <a:lnTo>
                      <a:pt x="500" y="279"/>
                    </a:lnTo>
                    <a:lnTo>
                      <a:pt x="502" y="279"/>
                    </a:lnTo>
                    <a:lnTo>
                      <a:pt x="502" y="280"/>
                    </a:lnTo>
                    <a:lnTo>
                      <a:pt x="502" y="282"/>
                    </a:lnTo>
                    <a:lnTo>
                      <a:pt x="503" y="283"/>
                    </a:lnTo>
                    <a:lnTo>
                      <a:pt x="504" y="283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3" y="285"/>
                    </a:lnTo>
                    <a:lnTo>
                      <a:pt x="503" y="287"/>
                    </a:lnTo>
                    <a:lnTo>
                      <a:pt x="502" y="287"/>
                    </a:lnTo>
                    <a:lnTo>
                      <a:pt x="500" y="287"/>
                    </a:lnTo>
                    <a:lnTo>
                      <a:pt x="500" y="288"/>
                    </a:lnTo>
                    <a:lnTo>
                      <a:pt x="500" y="289"/>
                    </a:lnTo>
                    <a:lnTo>
                      <a:pt x="499" y="289"/>
                    </a:lnTo>
                    <a:lnTo>
                      <a:pt x="498" y="289"/>
                    </a:lnTo>
                    <a:lnTo>
                      <a:pt x="498" y="291"/>
                    </a:lnTo>
                    <a:lnTo>
                      <a:pt x="499" y="291"/>
                    </a:lnTo>
                    <a:lnTo>
                      <a:pt x="499" y="292"/>
                    </a:lnTo>
                    <a:lnTo>
                      <a:pt x="499" y="293"/>
                    </a:lnTo>
                    <a:lnTo>
                      <a:pt x="499" y="295"/>
                    </a:lnTo>
                    <a:lnTo>
                      <a:pt x="498" y="295"/>
                    </a:lnTo>
                    <a:lnTo>
                      <a:pt x="499" y="295"/>
                    </a:lnTo>
                    <a:lnTo>
                      <a:pt x="498" y="296"/>
                    </a:lnTo>
                    <a:lnTo>
                      <a:pt x="498" y="295"/>
                    </a:lnTo>
                    <a:lnTo>
                      <a:pt x="496" y="295"/>
                    </a:lnTo>
                    <a:lnTo>
                      <a:pt x="496" y="296"/>
                    </a:lnTo>
                    <a:lnTo>
                      <a:pt x="495" y="296"/>
                    </a:lnTo>
                    <a:lnTo>
                      <a:pt x="496" y="297"/>
                    </a:lnTo>
                    <a:lnTo>
                      <a:pt x="495" y="297"/>
                    </a:lnTo>
                    <a:lnTo>
                      <a:pt x="495" y="299"/>
                    </a:lnTo>
                    <a:lnTo>
                      <a:pt x="494" y="299"/>
                    </a:lnTo>
                    <a:lnTo>
                      <a:pt x="492" y="299"/>
                    </a:lnTo>
                    <a:lnTo>
                      <a:pt x="492" y="300"/>
                    </a:lnTo>
                    <a:lnTo>
                      <a:pt x="494" y="300"/>
                    </a:lnTo>
                    <a:lnTo>
                      <a:pt x="492" y="300"/>
                    </a:lnTo>
                    <a:lnTo>
                      <a:pt x="491" y="300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1" y="303"/>
                    </a:lnTo>
                    <a:lnTo>
                      <a:pt x="490" y="303"/>
                    </a:lnTo>
                    <a:lnTo>
                      <a:pt x="489" y="303"/>
                    </a:lnTo>
                    <a:lnTo>
                      <a:pt x="490" y="303"/>
                    </a:lnTo>
                    <a:lnTo>
                      <a:pt x="489" y="304"/>
                    </a:lnTo>
                    <a:lnTo>
                      <a:pt x="487" y="304"/>
                    </a:lnTo>
                    <a:lnTo>
                      <a:pt x="487" y="305"/>
                    </a:lnTo>
                    <a:lnTo>
                      <a:pt x="489" y="305"/>
                    </a:lnTo>
                    <a:lnTo>
                      <a:pt x="489" y="306"/>
                    </a:lnTo>
                    <a:lnTo>
                      <a:pt x="487" y="306"/>
                    </a:lnTo>
                    <a:lnTo>
                      <a:pt x="487" y="308"/>
                    </a:lnTo>
                    <a:lnTo>
                      <a:pt x="489" y="308"/>
                    </a:lnTo>
                    <a:lnTo>
                      <a:pt x="487" y="308"/>
                    </a:lnTo>
                    <a:lnTo>
                      <a:pt x="487" y="309"/>
                    </a:lnTo>
                    <a:lnTo>
                      <a:pt x="487" y="310"/>
                    </a:lnTo>
                    <a:lnTo>
                      <a:pt x="489" y="310"/>
                    </a:lnTo>
                    <a:lnTo>
                      <a:pt x="490" y="310"/>
                    </a:lnTo>
                    <a:lnTo>
                      <a:pt x="490" y="312"/>
                    </a:lnTo>
                    <a:lnTo>
                      <a:pt x="490" y="313"/>
                    </a:lnTo>
                    <a:lnTo>
                      <a:pt x="489" y="313"/>
                    </a:lnTo>
                    <a:lnTo>
                      <a:pt x="487" y="313"/>
                    </a:lnTo>
                    <a:lnTo>
                      <a:pt x="486" y="313"/>
                    </a:lnTo>
                    <a:lnTo>
                      <a:pt x="485" y="313"/>
                    </a:lnTo>
                    <a:lnTo>
                      <a:pt x="485" y="314"/>
                    </a:lnTo>
                    <a:lnTo>
                      <a:pt x="483" y="314"/>
                    </a:lnTo>
                    <a:lnTo>
                      <a:pt x="483" y="316"/>
                    </a:lnTo>
                    <a:lnTo>
                      <a:pt x="482" y="316"/>
                    </a:lnTo>
                    <a:lnTo>
                      <a:pt x="483" y="316"/>
                    </a:lnTo>
                    <a:lnTo>
                      <a:pt x="483" y="317"/>
                    </a:lnTo>
                    <a:lnTo>
                      <a:pt x="482" y="317"/>
                    </a:lnTo>
                    <a:lnTo>
                      <a:pt x="483" y="317"/>
                    </a:lnTo>
                    <a:lnTo>
                      <a:pt x="483" y="318"/>
                    </a:lnTo>
                    <a:lnTo>
                      <a:pt x="481" y="320"/>
                    </a:lnTo>
                    <a:lnTo>
                      <a:pt x="479" y="321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5" y="327"/>
                    </a:lnTo>
                    <a:lnTo>
                      <a:pt x="474" y="329"/>
                    </a:lnTo>
                    <a:lnTo>
                      <a:pt x="473" y="329"/>
                    </a:lnTo>
                    <a:lnTo>
                      <a:pt x="473" y="331"/>
                    </a:lnTo>
                    <a:lnTo>
                      <a:pt x="473" y="333"/>
                    </a:lnTo>
                    <a:lnTo>
                      <a:pt x="472" y="334"/>
                    </a:lnTo>
                    <a:lnTo>
                      <a:pt x="472" y="335"/>
                    </a:lnTo>
                    <a:lnTo>
                      <a:pt x="472" y="337"/>
                    </a:lnTo>
                    <a:lnTo>
                      <a:pt x="470" y="339"/>
                    </a:lnTo>
                    <a:lnTo>
                      <a:pt x="470" y="340"/>
                    </a:lnTo>
                    <a:lnTo>
                      <a:pt x="470" y="342"/>
                    </a:lnTo>
                    <a:lnTo>
                      <a:pt x="468" y="346"/>
                    </a:lnTo>
                    <a:lnTo>
                      <a:pt x="465" y="352"/>
                    </a:lnTo>
                    <a:lnTo>
                      <a:pt x="465" y="354"/>
                    </a:lnTo>
                    <a:lnTo>
                      <a:pt x="465" y="355"/>
                    </a:lnTo>
                    <a:lnTo>
                      <a:pt x="464" y="355"/>
                    </a:lnTo>
                    <a:lnTo>
                      <a:pt x="462" y="355"/>
                    </a:lnTo>
                    <a:lnTo>
                      <a:pt x="462" y="356"/>
                    </a:lnTo>
                    <a:lnTo>
                      <a:pt x="462" y="357"/>
                    </a:lnTo>
                    <a:lnTo>
                      <a:pt x="462" y="359"/>
                    </a:lnTo>
                    <a:lnTo>
                      <a:pt x="461" y="359"/>
                    </a:lnTo>
                    <a:lnTo>
                      <a:pt x="461" y="360"/>
                    </a:lnTo>
                    <a:lnTo>
                      <a:pt x="461" y="361"/>
                    </a:lnTo>
                    <a:lnTo>
                      <a:pt x="461" y="363"/>
                    </a:lnTo>
                    <a:lnTo>
                      <a:pt x="461" y="364"/>
                    </a:lnTo>
                    <a:lnTo>
                      <a:pt x="462" y="364"/>
                    </a:lnTo>
                    <a:lnTo>
                      <a:pt x="462" y="365"/>
                    </a:lnTo>
                    <a:lnTo>
                      <a:pt x="462" y="367"/>
                    </a:lnTo>
                    <a:lnTo>
                      <a:pt x="464" y="367"/>
                    </a:lnTo>
                    <a:lnTo>
                      <a:pt x="464" y="368"/>
                    </a:lnTo>
                    <a:lnTo>
                      <a:pt x="465" y="368"/>
                    </a:lnTo>
                    <a:lnTo>
                      <a:pt x="465" y="369"/>
                    </a:lnTo>
                    <a:lnTo>
                      <a:pt x="466" y="369"/>
                    </a:lnTo>
                    <a:lnTo>
                      <a:pt x="468" y="369"/>
                    </a:lnTo>
                    <a:lnTo>
                      <a:pt x="469" y="369"/>
                    </a:lnTo>
                    <a:lnTo>
                      <a:pt x="470" y="369"/>
                    </a:lnTo>
                    <a:lnTo>
                      <a:pt x="470" y="371"/>
                    </a:lnTo>
                    <a:lnTo>
                      <a:pt x="470" y="372"/>
                    </a:lnTo>
                    <a:lnTo>
                      <a:pt x="472" y="372"/>
                    </a:lnTo>
                    <a:lnTo>
                      <a:pt x="472" y="373"/>
                    </a:lnTo>
                    <a:lnTo>
                      <a:pt x="473" y="373"/>
                    </a:lnTo>
                    <a:lnTo>
                      <a:pt x="473" y="374"/>
                    </a:lnTo>
                    <a:lnTo>
                      <a:pt x="474" y="374"/>
                    </a:lnTo>
                    <a:lnTo>
                      <a:pt x="474" y="376"/>
                    </a:lnTo>
                    <a:lnTo>
                      <a:pt x="475" y="377"/>
                    </a:lnTo>
                    <a:lnTo>
                      <a:pt x="477" y="377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9" y="378"/>
                    </a:lnTo>
                    <a:lnTo>
                      <a:pt x="479" y="380"/>
                    </a:lnTo>
                    <a:lnTo>
                      <a:pt x="479" y="381"/>
                    </a:lnTo>
                    <a:lnTo>
                      <a:pt x="478" y="382"/>
                    </a:lnTo>
                    <a:lnTo>
                      <a:pt x="477" y="384"/>
                    </a:lnTo>
                    <a:lnTo>
                      <a:pt x="475" y="385"/>
                    </a:lnTo>
                    <a:lnTo>
                      <a:pt x="473" y="386"/>
                    </a:lnTo>
                    <a:lnTo>
                      <a:pt x="472" y="386"/>
                    </a:lnTo>
                    <a:lnTo>
                      <a:pt x="472" y="388"/>
                    </a:lnTo>
                    <a:lnTo>
                      <a:pt x="470" y="388"/>
                    </a:lnTo>
                    <a:lnTo>
                      <a:pt x="469" y="388"/>
                    </a:lnTo>
                    <a:lnTo>
                      <a:pt x="469" y="389"/>
                    </a:lnTo>
                    <a:lnTo>
                      <a:pt x="468" y="389"/>
                    </a:lnTo>
                    <a:lnTo>
                      <a:pt x="466" y="389"/>
                    </a:lnTo>
                    <a:lnTo>
                      <a:pt x="466" y="390"/>
                    </a:lnTo>
                    <a:lnTo>
                      <a:pt x="465" y="390"/>
                    </a:lnTo>
                    <a:lnTo>
                      <a:pt x="464" y="390"/>
                    </a:lnTo>
                    <a:lnTo>
                      <a:pt x="464" y="392"/>
                    </a:lnTo>
                    <a:lnTo>
                      <a:pt x="462" y="392"/>
                    </a:lnTo>
                    <a:lnTo>
                      <a:pt x="462" y="393"/>
                    </a:lnTo>
                    <a:lnTo>
                      <a:pt x="461" y="393"/>
                    </a:lnTo>
                    <a:lnTo>
                      <a:pt x="461" y="394"/>
                    </a:lnTo>
                    <a:lnTo>
                      <a:pt x="461" y="395"/>
                    </a:lnTo>
                    <a:lnTo>
                      <a:pt x="460" y="395"/>
                    </a:lnTo>
                    <a:lnTo>
                      <a:pt x="458" y="395"/>
                    </a:lnTo>
                    <a:lnTo>
                      <a:pt x="457" y="395"/>
                    </a:lnTo>
                    <a:lnTo>
                      <a:pt x="456" y="395"/>
                    </a:lnTo>
                    <a:lnTo>
                      <a:pt x="454" y="395"/>
                    </a:lnTo>
                    <a:lnTo>
                      <a:pt x="453" y="395"/>
                    </a:lnTo>
                    <a:lnTo>
                      <a:pt x="451" y="397"/>
                    </a:lnTo>
                    <a:lnTo>
                      <a:pt x="443" y="401"/>
                    </a:lnTo>
                    <a:lnTo>
                      <a:pt x="443" y="399"/>
                    </a:lnTo>
                    <a:lnTo>
                      <a:pt x="441" y="399"/>
                    </a:lnTo>
                    <a:lnTo>
                      <a:pt x="441" y="398"/>
                    </a:lnTo>
                    <a:lnTo>
                      <a:pt x="440" y="398"/>
                    </a:lnTo>
                    <a:lnTo>
                      <a:pt x="439" y="397"/>
                    </a:lnTo>
                    <a:lnTo>
                      <a:pt x="436" y="395"/>
                    </a:lnTo>
                    <a:lnTo>
                      <a:pt x="435" y="403"/>
                    </a:lnTo>
                    <a:lnTo>
                      <a:pt x="435" y="405"/>
                    </a:lnTo>
                    <a:lnTo>
                      <a:pt x="435" y="406"/>
                    </a:lnTo>
                    <a:lnTo>
                      <a:pt x="434" y="406"/>
                    </a:lnTo>
                    <a:lnTo>
                      <a:pt x="434" y="407"/>
                    </a:lnTo>
                    <a:lnTo>
                      <a:pt x="432" y="407"/>
                    </a:lnTo>
                    <a:lnTo>
                      <a:pt x="432" y="409"/>
                    </a:lnTo>
                    <a:lnTo>
                      <a:pt x="432" y="410"/>
                    </a:lnTo>
                    <a:lnTo>
                      <a:pt x="432" y="411"/>
                    </a:lnTo>
                    <a:lnTo>
                      <a:pt x="431" y="412"/>
                    </a:lnTo>
                    <a:lnTo>
                      <a:pt x="431" y="414"/>
                    </a:lnTo>
                    <a:lnTo>
                      <a:pt x="430" y="414"/>
                    </a:lnTo>
                    <a:lnTo>
                      <a:pt x="428" y="414"/>
                    </a:lnTo>
                    <a:lnTo>
                      <a:pt x="427" y="414"/>
                    </a:lnTo>
                    <a:lnTo>
                      <a:pt x="426" y="414"/>
                    </a:lnTo>
                    <a:lnTo>
                      <a:pt x="426" y="415"/>
                    </a:lnTo>
                    <a:lnTo>
                      <a:pt x="424" y="415"/>
                    </a:lnTo>
                    <a:lnTo>
                      <a:pt x="424" y="416"/>
                    </a:lnTo>
                    <a:lnTo>
                      <a:pt x="424" y="418"/>
                    </a:lnTo>
                    <a:lnTo>
                      <a:pt x="427" y="419"/>
                    </a:lnTo>
                    <a:lnTo>
                      <a:pt x="427" y="422"/>
                    </a:lnTo>
                    <a:lnTo>
                      <a:pt x="428" y="426"/>
                    </a:lnTo>
                    <a:lnTo>
                      <a:pt x="427" y="427"/>
                    </a:lnTo>
                    <a:lnTo>
                      <a:pt x="426" y="428"/>
                    </a:lnTo>
                    <a:lnTo>
                      <a:pt x="424" y="428"/>
                    </a:lnTo>
                    <a:lnTo>
                      <a:pt x="424" y="429"/>
                    </a:lnTo>
                    <a:lnTo>
                      <a:pt x="423" y="429"/>
                    </a:lnTo>
                    <a:lnTo>
                      <a:pt x="423" y="431"/>
                    </a:lnTo>
                    <a:lnTo>
                      <a:pt x="422" y="431"/>
                    </a:lnTo>
                    <a:lnTo>
                      <a:pt x="420" y="431"/>
                    </a:lnTo>
                    <a:lnTo>
                      <a:pt x="420" y="432"/>
                    </a:lnTo>
                    <a:lnTo>
                      <a:pt x="418" y="433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3" y="436"/>
                    </a:lnTo>
                    <a:lnTo>
                      <a:pt x="411" y="437"/>
                    </a:lnTo>
                    <a:lnTo>
                      <a:pt x="411" y="439"/>
                    </a:lnTo>
                    <a:lnTo>
                      <a:pt x="409" y="440"/>
                    </a:lnTo>
                    <a:lnTo>
                      <a:pt x="407" y="441"/>
                    </a:lnTo>
                    <a:lnTo>
                      <a:pt x="405" y="444"/>
                    </a:lnTo>
                    <a:lnTo>
                      <a:pt x="403" y="445"/>
                    </a:lnTo>
                    <a:lnTo>
                      <a:pt x="402" y="446"/>
                    </a:lnTo>
                    <a:lnTo>
                      <a:pt x="401" y="449"/>
                    </a:lnTo>
                    <a:lnTo>
                      <a:pt x="398" y="450"/>
                    </a:lnTo>
                    <a:lnTo>
                      <a:pt x="397" y="450"/>
                    </a:lnTo>
                    <a:lnTo>
                      <a:pt x="396" y="452"/>
                    </a:lnTo>
                    <a:lnTo>
                      <a:pt x="394" y="453"/>
                    </a:lnTo>
                    <a:lnTo>
                      <a:pt x="392" y="454"/>
                    </a:lnTo>
                    <a:lnTo>
                      <a:pt x="389" y="456"/>
                    </a:lnTo>
                    <a:lnTo>
                      <a:pt x="388" y="458"/>
                    </a:lnTo>
                    <a:lnTo>
                      <a:pt x="386" y="458"/>
                    </a:lnTo>
                    <a:lnTo>
                      <a:pt x="385" y="460"/>
                    </a:lnTo>
                    <a:lnTo>
                      <a:pt x="386" y="460"/>
                    </a:lnTo>
                    <a:lnTo>
                      <a:pt x="385" y="462"/>
                    </a:lnTo>
                    <a:lnTo>
                      <a:pt x="385" y="464"/>
                    </a:lnTo>
                    <a:lnTo>
                      <a:pt x="385" y="465"/>
                    </a:lnTo>
                    <a:lnTo>
                      <a:pt x="385" y="466"/>
                    </a:lnTo>
                    <a:lnTo>
                      <a:pt x="385" y="467"/>
                    </a:lnTo>
                    <a:lnTo>
                      <a:pt x="384" y="467"/>
                    </a:lnTo>
                    <a:lnTo>
                      <a:pt x="382" y="467"/>
                    </a:lnTo>
                    <a:lnTo>
                      <a:pt x="380" y="466"/>
                    </a:lnTo>
                    <a:lnTo>
                      <a:pt x="379" y="467"/>
                    </a:lnTo>
                    <a:lnTo>
                      <a:pt x="376" y="469"/>
                    </a:lnTo>
                    <a:lnTo>
                      <a:pt x="376" y="470"/>
                    </a:lnTo>
                    <a:lnTo>
                      <a:pt x="375" y="470"/>
                    </a:lnTo>
                    <a:lnTo>
                      <a:pt x="373" y="471"/>
                    </a:lnTo>
                    <a:lnTo>
                      <a:pt x="372" y="473"/>
                    </a:lnTo>
                    <a:lnTo>
                      <a:pt x="373" y="473"/>
                    </a:lnTo>
                    <a:lnTo>
                      <a:pt x="375" y="473"/>
                    </a:lnTo>
                    <a:lnTo>
                      <a:pt x="376" y="473"/>
                    </a:lnTo>
                    <a:lnTo>
                      <a:pt x="377" y="471"/>
                    </a:lnTo>
                    <a:lnTo>
                      <a:pt x="377" y="473"/>
                    </a:lnTo>
                    <a:lnTo>
                      <a:pt x="377" y="474"/>
                    </a:lnTo>
                    <a:lnTo>
                      <a:pt x="379" y="474"/>
                    </a:lnTo>
                    <a:lnTo>
                      <a:pt x="379" y="475"/>
                    </a:lnTo>
                    <a:lnTo>
                      <a:pt x="377" y="475"/>
                    </a:lnTo>
                    <a:lnTo>
                      <a:pt x="377" y="477"/>
                    </a:lnTo>
                    <a:lnTo>
                      <a:pt x="377" y="478"/>
                    </a:lnTo>
                    <a:lnTo>
                      <a:pt x="376" y="478"/>
                    </a:lnTo>
                    <a:lnTo>
                      <a:pt x="376" y="479"/>
                    </a:lnTo>
                    <a:lnTo>
                      <a:pt x="376" y="481"/>
                    </a:lnTo>
                    <a:lnTo>
                      <a:pt x="375" y="481"/>
                    </a:lnTo>
                    <a:lnTo>
                      <a:pt x="373" y="481"/>
                    </a:lnTo>
                    <a:lnTo>
                      <a:pt x="373" y="482"/>
                    </a:lnTo>
                    <a:lnTo>
                      <a:pt x="372" y="482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71" y="482"/>
                    </a:lnTo>
                    <a:lnTo>
                      <a:pt x="371" y="483"/>
                    </a:lnTo>
                    <a:lnTo>
                      <a:pt x="369" y="483"/>
                    </a:lnTo>
                    <a:lnTo>
                      <a:pt x="371" y="483"/>
                    </a:lnTo>
                    <a:lnTo>
                      <a:pt x="369" y="484"/>
                    </a:lnTo>
                    <a:lnTo>
                      <a:pt x="368" y="484"/>
                    </a:lnTo>
                    <a:lnTo>
                      <a:pt x="368" y="486"/>
                    </a:lnTo>
                    <a:lnTo>
                      <a:pt x="368" y="487"/>
                    </a:lnTo>
                    <a:lnTo>
                      <a:pt x="367" y="487"/>
                    </a:lnTo>
                    <a:lnTo>
                      <a:pt x="367" y="488"/>
                    </a:lnTo>
                    <a:lnTo>
                      <a:pt x="365" y="488"/>
                    </a:lnTo>
                    <a:lnTo>
                      <a:pt x="365" y="490"/>
                    </a:lnTo>
                    <a:lnTo>
                      <a:pt x="364" y="490"/>
                    </a:lnTo>
                    <a:lnTo>
                      <a:pt x="363" y="490"/>
                    </a:lnTo>
                    <a:lnTo>
                      <a:pt x="363" y="491"/>
                    </a:lnTo>
                    <a:lnTo>
                      <a:pt x="362" y="491"/>
                    </a:lnTo>
                    <a:lnTo>
                      <a:pt x="360" y="491"/>
                    </a:lnTo>
                    <a:lnTo>
                      <a:pt x="360" y="492"/>
                    </a:lnTo>
                    <a:lnTo>
                      <a:pt x="359" y="492"/>
                    </a:lnTo>
                    <a:lnTo>
                      <a:pt x="359" y="494"/>
                    </a:lnTo>
                    <a:lnTo>
                      <a:pt x="359" y="495"/>
                    </a:lnTo>
                    <a:lnTo>
                      <a:pt x="359" y="496"/>
                    </a:lnTo>
                    <a:lnTo>
                      <a:pt x="359" y="498"/>
                    </a:lnTo>
                    <a:lnTo>
                      <a:pt x="360" y="499"/>
                    </a:lnTo>
                    <a:lnTo>
                      <a:pt x="359" y="499"/>
                    </a:lnTo>
                    <a:lnTo>
                      <a:pt x="359" y="500"/>
                    </a:lnTo>
                    <a:lnTo>
                      <a:pt x="358" y="501"/>
                    </a:lnTo>
                    <a:lnTo>
                      <a:pt x="356" y="503"/>
                    </a:lnTo>
                    <a:lnTo>
                      <a:pt x="355" y="503"/>
                    </a:lnTo>
                    <a:lnTo>
                      <a:pt x="354" y="503"/>
                    </a:lnTo>
                    <a:lnTo>
                      <a:pt x="354" y="504"/>
                    </a:lnTo>
                    <a:lnTo>
                      <a:pt x="354" y="505"/>
                    </a:lnTo>
                    <a:lnTo>
                      <a:pt x="352" y="505"/>
                    </a:lnTo>
                    <a:lnTo>
                      <a:pt x="352" y="507"/>
                    </a:lnTo>
                    <a:lnTo>
                      <a:pt x="351" y="505"/>
                    </a:lnTo>
                    <a:lnTo>
                      <a:pt x="351" y="504"/>
                    </a:lnTo>
                    <a:lnTo>
                      <a:pt x="351" y="503"/>
                    </a:lnTo>
                    <a:lnTo>
                      <a:pt x="351" y="501"/>
                    </a:lnTo>
                    <a:lnTo>
                      <a:pt x="350" y="501"/>
                    </a:lnTo>
                    <a:lnTo>
                      <a:pt x="348" y="501"/>
                    </a:lnTo>
                    <a:lnTo>
                      <a:pt x="348" y="500"/>
                    </a:lnTo>
                    <a:lnTo>
                      <a:pt x="347" y="500"/>
                    </a:lnTo>
                    <a:lnTo>
                      <a:pt x="346" y="500"/>
                    </a:lnTo>
                    <a:lnTo>
                      <a:pt x="346" y="499"/>
                    </a:lnTo>
                    <a:lnTo>
                      <a:pt x="346" y="498"/>
                    </a:lnTo>
                    <a:lnTo>
                      <a:pt x="347" y="498"/>
                    </a:lnTo>
                    <a:lnTo>
                      <a:pt x="347" y="496"/>
                    </a:lnTo>
                    <a:lnTo>
                      <a:pt x="348" y="495"/>
                    </a:lnTo>
                    <a:lnTo>
                      <a:pt x="348" y="494"/>
                    </a:lnTo>
                    <a:lnTo>
                      <a:pt x="348" y="492"/>
                    </a:lnTo>
                    <a:lnTo>
                      <a:pt x="348" y="491"/>
                    </a:lnTo>
                    <a:lnTo>
                      <a:pt x="346" y="491"/>
                    </a:lnTo>
                    <a:lnTo>
                      <a:pt x="345" y="491"/>
                    </a:lnTo>
                    <a:lnTo>
                      <a:pt x="343" y="492"/>
                    </a:lnTo>
                    <a:lnTo>
                      <a:pt x="341" y="494"/>
                    </a:lnTo>
                    <a:lnTo>
                      <a:pt x="339" y="491"/>
                    </a:lnTo>
                    <a:lnTo>
                      <a:pt x="339" y="488"/>
                    </a:lnTo>
                    <a:lnTo>
                      <a:pt x="339" y="487"/>
                    </a:lnTo>
                    <a:lnTo>
                      <a:pt x="338" y="484"/>
                    </a:lnTo>
                    <a:lnTo>
                      <a:pt x="338" y="483"/>
                    </a:lnTo>
                    <a:lnTo>
                      <a:pt x="337" y="483"/>
                    </a:lnTo>
                    <a:lnTo>
                      <a:pt x="337" y="484"/>
                    </a:lnTo>
                    <a:lnTo>
                      <a:pt x="337" y="483"/>
                    </a:lnTo>
                    <a:lnTo>
                      <a:pt x="335" y="483"/>
                    </a:lnTo>
                    <a:lnTo>
                      <a:pt x="333" y="484"/>
                    </a:lnTo>
                    <a:lnTo>
                      <a:pt x="331" y="484"/>
                    </a:lnTo>
                    <a:lnTo>
                      <a:pt x="329" y="486"/>
                    </a:lnTo>
                    <a:lnTo>
                      <a:pt x="328" y="486"/>
                    </a:lnTo>
                    <a:lnTo>
                      <a:pt x="328" y="487"/>
                    </a:lnTo>
                    <a:lnTo>
                      <a:pt x="326" y="487"/>
                    </a:lnTo>
                    <a:lnTo>
                      <a:pt x="325" y="488"/>
                    </a:lnTo>
                    <a:lnTo>
                      <a:pt x="324" y="488"/>
                    </a:lnTo>
                    <a:lnTo>
                      <a:pt x="322" y="490"/>
                    </a:lnTo>
                    <a:lnTo>
                      <a:pt x="321" y="491"/>
                    </a:lnTo>
                    <a:lnTo>
                      <a:pt x="321" y="492"/>
                    </a:lnTo>
                    <a:lnTo>
                      <a:pt x="320" y="492"/>
                    </a:lnTo>
                    <a:lnTo>
                      <a:pt x="318" y="492"/>
                    </a:lnTo>
                    <a:lnTo>
                      <a:pt x="318" y="494"/>
                    </a:lnTo>
                    <a:lnTo>
                      <a:pt x="317" y="495"/>
                    </a:lnTo>
                    <a:lnTo>
                      <a:pt x="316" y="494"/>
                    </a:lnTo>
                    <a:lnTo>
                      <a:pt x="316" y="492"/>
                    </a:lnTo>
                    <a:lnTo>
                      <a:pt x="316" y="494"/>
                    </a:lnTo>
                    <a:lnTo>
                      <a:pt x="314" y="494"/>
                    </a:lnTo>
                    <a:lnTo>
                      <a:pt x="313" y="494"/>
                    </a:lnTo>
                    <a:lnTo>
                      <a:pt x="312" y="494"/>
                    </a:lnTo>
                    <a:lnTo>
                      <a:pt x="310" y="494"/>
                    </a:lnTo>
                    <a:lnTo>
                      <a:pt x="310" y="495"/>
                    </a:lnTo>
                    <a:lnTo>
                      <a:pt x="309" y="495"/>
                    </a:lnTo>
                    <a:lnTo>
                      <a:pt x="309" y="496"/>
                    </a:lnTo>
                    <a:lnTo>
                      <a:pt x="308" y="496"/>
                    </a:lnTo>
                    <a:lnTo>
                      <a:pt x="308" y="498"/>
                    </a:lnTo>
                    <a:lnTo>
                      <a:pt x="307" y="498"/>
                    </a:lnTo>
                    <a:lnTo>
                      <a:pt x="305" y="498"/>
                    </a:lnTo>
                    <a:lnTo>
                      <a:pt x="305" y="499"/>
                    </a:lnTo>
                    <a:lnTo>
                      <a:pt x="304" y="499"/>
                    </a:lnTo>
                    <a:lnTo>
                      <a:pt x="303" y="499"/>
                    </a:lnTo>
                    <a:lnTo>
                      <a:pt x="303" y="498"/>
                    </a:lnTo>
                    <a:lnTo>
                      <a:pt x="301" y="496"/>
                    </a:lnTo>
                    <a:lnTo>
                      <a:pt x="300" y="496"/>
                    </a:lnTo>
                    <a:lnTo>
                      <a:pt x="299" y="496"/>
                    </a:lnTo>
                    <a:lnTo>
                      <a:pt x="299" y="495"/>
                    </a:lnTo>
                    <a:lnTo>
                      <a:pt x="297" y="494"/>
                    </a:lnTo>
                    <a:lnTo>
                      <a:pt x="297" y="495"/>
                    </a:lnTo>
                    <a:lnTo>
                      <a:pt x="296" y="495"/>
                    </a:lnTo>
                    <a:lnTo>
                      <a:pt x="296" y="496"/>
                    </a:lnTo>
                    <a:lnTo>
                      <a:pt x="296" y="498"/>
                    </a:lnTo>
                    <a:lnTo>
                      <a:pt x="296" y="499"/>
                    </a:lnTo>
                    <a:lnTo>
                      <a:pt x="295" y="499"/>
                    </a:lnTo>
                    <a:lnTo>
                      <a:pt x="295" y="500"/>
                    </a:lnTo>
                    <a:lnTo>
                      <a:pt x="293" y="500"/>
                    </a:lnTo>
                    <a:lnTo>
                      <a:pt x="293" y="499"/>
                    </a:lnTo>
                    <a:lnTo>
                      <a:pt x="292" y="499"/>
                    </a:lnTo>
                    <a:lnTo>
                      <a:pt x="292" y="498"/>
                    </a:lnTo>
                    <a:lnTo>
                      <a:pt x="291" y="498"/>
                    </a:lnTo>
                    <a:lnTo>
                      <a:pt x="291" y="496"/>
                    </a:lnTo>
                    <a:lnTo>
                      <a:pt x="290" y="496"/>
                    </a:lnTo>
                    <a:lnTo>
                      <a:pt x="288" y="496"/>
                    </a:lnTo>
                    <a:lnTo>
                      <a:pt x="287" y="495"/>
                    </a:lnTo>
                    <a:lnTo>
                      <a:pt x="287" y="494"/>
                    </a:lnTo>
                    <a:lnTo>
                      <a:pt x="286" y="494"/>
                    </a:lnTo>
                    <a:lnTo>
                      <a:pt x="286" y="492"/>
                    </a:lnTo>
                    <a:lnTo>
                      <a:pt x="287" y="492"/>
                    </a:lnTo>
                    <a:lnTo>
                      <a:pt x="287" y="491"/>
                    </a:lnTo>
                    <a:lnTo>
                      <a:pt x="287" y="490"/>
                    </a:lnTo>
                    <a:lnTo>
                      <a:pt x="286" y="490"/>
                    </a:lnTo>
                    <a:lnTo>
                      <a:pt x="284" y="490"/>
                    </a:lnTo>
                    <a:lnTo>
                      <a:pt x="284" y="488"/>
                    </a:lnTo>
                    <a:lnTo>
                      <a:pt x="283" y="488"/>
                    </a:lnTo>
                    <a:lnTo>
                      <a:pt x="282" y="488"/>
                    </a:lnTo>
                    <a:close/>
                    <a:moveTo>
                      <a:pt x="400" y="351"/>
                    </a:moveTo>
                    <a:lnTo>
                      <a:pt x="400" y="350"/>
                    </a:lnTo>
                    <a:lnTo>
                      <a:pt x="400" y="351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64" name="Freeform 26">
                <a:extLst>
                  <a:ext uri="{FF2B5EF4-FFF2-40B4-BE49-F238E27FC236}">
                    <a16:creationId xmlns:a16="http://schemas.microsoft.com/office/drawing/2014/main" id="{ACC8C901-8CB0-7771-4968-668714656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1" y="213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5" name="Freeform 27">
                <a:extLst>
                  <a:ext uri="{FF2B5EF4-FFF2-40B4-BE49-F238E27FC236}">
                    <a16:creationId xmlns:a16="http://schemas.microsoft.com/office/drawing/2014/main" id="{17A24FBD-AA2E-4215-B296-A296FFA14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" y="2166"/>
                <a:ext cx="415" cy="220"/>
              </a:xfrm>
              <a:custGeom>
                <a:avLst/>
                <a:gdLst>
                  <a:gd name="T0" fmla="*/ 83 w 415"/>
                  <a:gd name="T1" fmla="*/ 205 h 220"/>
                  <a:gd name="T2" fmla="*/ 41 w 415"/>
                  <a:gd name="T3" fmla="*/ 218 h 220"/>
                  <a:gd name="T4" fmla="*/ 41 w 415"/>
                  <a:gd name="T5" fmla="*/ 207 h 220"/>
                  <a:gd name="T6" fmla="*/ 38 w 415"/>
                  <a:gd name="T7" fmla="*/ 192 h 220"/>
                  <a:gd name="T8" fmla="*/ 36 w 415"/>
                  <a:gd name="T9" fmla="*/ 178 h 220"/>
                  <a:gd name="T10" fmla="*/ 26 w 415"/>
                  <a:gd name="T11" fmla="*/ 167 h 220"/>
                  <a:gd name="T12" fmla="*/ 11 w 415"/>
                  <a:gd name="T13" fmla="*/ 160 h 220"/>
                  <a:gd name="T14" fmla="*/ 2 w 415"/>
                  <a:gd name="T15" fmla="*/ 144 h 220"/>
                  <a:gd name="T16" fmla="*/ 3 w 415"/>
                  <a:gd name="T17" fmla="*/ 130 h 220"/>
                  <a:gd name="T18" fmla="*/ 17 w 415"/>
                  <a:gd name="T19" fmla="*/ 120 h 220"/>
                  <a:gd name="T20" fmla="*/ 26 w 415"/>
                  <a:gd name="T21" fmla="*/ 110 h 220"/>
                  <a:gd name="T22" fmla="*/ 37 w 415"/>
                  <a:gd name="T23" fmla="*/ 116 h 220"/>
                  <a:gd name="T24" fmla="*/ 47 w 415"/>
                  <a:gd name="T25" fmla="*/ 117 h 220"/>
                  <a:gd name="T26" fmla="*/ 60 w 415"/>
                  <a:gd name="T27" fmla="*/ 117 h 220"/>
                  <a:gd name="T28" fmla="*/ 75 w 415"/>
                  <a:gd name="T29" fmla="*/ 110 h 220"/>
                  <a:gd name="T30" fmla="*/ 91 w 415"/>
                  <a:gd name="T31" fmla="*/ 116 h 220"/>
                  <a:gd name="T32" fmla="*/ 100 w 415"/>
                  <a:gd name="T33" fmla="*/ 123 h 220"/>
                  <a:gd name="T34" fmla="*/ 109 w 415"/>
                  <a:gd name="T35" fmla="*/ 120 h 220"/>
                  <a:gd name="T36" fmla="*/ 118 w 415"/>
                  <a:gd name="T37" fmla="*/ 108 h 220"/>
                  <a:gd name="T38" fmla="*/ 127 w 415"/>
                  <a:gd name="T39" fmla="*/ 100 h 220"/>
                  <a:gd name="T40" fmla="*/ 129 w 415"/>
                  <a:gd name="T41" fmla="*/ 89 h 220"/>
                  <a:gd name="T42" fmla="*/ 144 w 415"/>
                  <a:gd name="T43" fmla="*/ 75 h 220"/>
                  <a:gd name="T44" fmla="*/ 170 w 415"/>
                  <a:gd name="T45" fmla="*/ 54 h 220"/>
                  <a:gd name="T46" fmla="*/ 176 w 415"/>
                  <a:gd name="T47" fmla="*/ 36 h 220"/>
                  <a:gd name="T48" fmla="*/ 189 w 415"/>
                  <a:gd name="T49" fmla="*/ 19 h 220"/>
                  <a:gd name="T50" fmla="*/ 212 w 415"/>
                  <a:gd name="T51" fmla="*/ 15 h 220"/>
                  <a:gd name="T52" fmla="*/ 228 w 415"/>
                  <a:gd name="T53" fmla="*/ 4 h 220"/>
                  <a:gd name="T54" fmla="*/ 244 w 415"/>
                  <a:gd name="T55" fmla="*/ 6 h 220"/>
                  <a:gd name="T56" fmla="*/ 258 w 415"/>
                  <a:gd name="T57" fmla="*/ 0 h 220"/>
                  <a:gd name="T58" fmla="*/ 276 w 415"/>
                  <a:gd name="T59" fmla="*/ 10 h 220"/>
                  <a:gd name="T60" fmla="*/ 286 w 415"/>
                  <a:gd name="T61" fmla="*/ 20 h 220"/>
                  <a:gd name="T62" fmla="*/ 297 w 415"/>
                  <a:gd name="T63" fmla="*/ 29 h 220"/>
                  <a:gd name="T64" fmla="*/ 295 w 415"/>
                  <a:gd name="T65" fmla="*/ 42 h 220"/>
                  <a:gd name="T66" fmla="*/ 301 w 415"/>
                  <a:gd name="T67" fmla="*/ 54 h 220"/>
                  <a:gd name="T68" fmla="*/ 321 w 415"/>
                  <a:gd name="T69" fmla="*/ 50 h 220"/>
                  <a:gd name="T70" fmla="*/ 330 w 415"/>
                  <a:gd name="T71" fmla="*/ 41 h 220"/>
                  <a:gd name="T72" fmla="*/ 346 w 415"/>
                  <a:gd name="T73" fmla="*/ 44 h 220"/>
                  <a:gd name="T74" fmla="*/ 351 w 415"/>
                  <a:gd name="T75" fmla="*/ 42 h 220"/>
                  <a:gd name="T76" fmla="*/ 359 w 415"/>
                  <a:gd name="T77" fmla="*/ 53 h 220"/>
                  <a:gd name="T78" fmla="*/ 368 w 415"/>
                  <a:gd name="T79" fmla="*/ 63 h 220"/>
                  <a:gd name="T80" fmla="*/ 376 w 415"/>
                  <a:gd name="T81" fmla="*/ 63 h 220"/>
                  <a:gd name="T82" fmla="*/ 377 w 415"/>
                  <a:gd name="T83" fmla="*/ 71 h 220"/>
                  <a:gd name="T84" fmla="*/ 390 w 415"/>
                  <a:gd name="T85" fmla="*/ 82 h 220"/>
                  <a:gd name="T86" fmla="*/ 393 w 415"/>
                  <a:gd name="T87" fmla="*/ 88 h 220"/>
                  <a:gd name="T88" fmla="*/ 403 w 415"/>
                  <a:gd name="T89" fmla="*/ 99 h 220"/>
                  <a:gd name="T90" fmla="*/ 415 w 415"/>
                  <a:gd name="T91" fmla="*/ 113 h 220"/>
                  <a:gd name="T92" fmla="*/ 406 w 415"/>
                  <a:gd name="T93" fmla="*/ 118 h 220"/>
                  <a:gd name="T94" fmla="*/ 380 w 415"/>
                  <a:gd name="T95" fmla="*/ 116 h 220"/>
                  <a:gd name="T96" fmla="*/ 358 w 415"/>
                  <a:gd name="T97" fmla="*/ 113 h 220"/>
                  <a:gd name="T98" fmla="*/ 334 w 415"/>
                  <a:gd name="T99" fmla="*/ 112 h 220"/>
                  <a:gd name="T100" fmla="*/ 307 w 415"/>
                  <a:gd name="T101" fmla="*/ 112 h 220"/>
                  <a:gd name="T102" fmla="*/ 284 w 415"/>
                  <a:gd name="T103" fmla="*/ 116 h 220"/>
                  <a:gd name="T104" fmla="*/ 266 w 415"/>
                  <a:gd name="T105" fmla="*/ 120 h 220"/>
                  <a:gd name="T106" fmla="*/ 250 w 415"/>
                  <a:gd name="T107" fmla="*/ 126 h 220"/>
                  <a:gd name="T108" fmla="*/ 233 w 415"/>
                  <a:gd name="T109" fmla="*/ 131 h 220"/>
                  <a:gd name="T110" fmla="*/ 222 w 415"/>
                  <a:gd name="T111" fmla="*/ 140 h 220"/>
                  <a:gd name="T112" fmla="*/ 203 w 415"/>
                  <a:gd name="T113" fmla="*/ 144 h 220"/>
                  <a:gd name="T114" fmla="*/ 193 w 415"/>
                  <a:gd name="T115" fmla="*/ 156 h 220"/>
                  <a:gd name="T116" fmla="*/ 174 w 415"/>
                  <a:gd name="T117" fmla="*/ 171 h 220"/>
                  <a:gd name="T118" fmla="*/ 157 w 415"/>
                  <a:gd name="T119" fmla="*/ 176 h 220"/>
                  <a:gd name="T120" fmla="*/ 146 w 415"/>
                  <a:gd name="T121" fmla="*/ 184 h 220"/>
                  <a:gd name="T122" fmla="*/ 131 w 415"/>
                  <a:gd name="T123" fmla="*/ 190 h 220"/>
                  <a:gd name="T124" fmla="*/ 114 w 415"/>
                  <a:gd name="T125" fmla="*/ 19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5" h="220">
                    <a:moveTo>
                      <a:pt x="104" y="201"/>
                    </a:moveTo>
                    <a:lnTo>
                      <a:pt x="102" y="201"/>
                    </a:lnTo>
                    <a:lnTo>
                      <a:pt x="101" y="201"/>
                    </a:lnTo>
                    <a:lnTo>
                      <a:pt x="100" y="201"/>
                    </a:lnTo>
                    <a:lnTo>
                      <a:pt x="100" y="202"/>
                    </a:lnTo>
                    <a:lnTo>
                      <a:pt x="98" y="202"/>
                    </a:lnTo>
                    <a:lnTo>
                      <a:pt x="97" y="202"/>
                    </a:lnTo>
                    <a:lnTo>
                      <a:pt x="96" y="202"/>
                    </a:lnTo>
                    <a:lnTo>
                      <a:pt x="95" y="202"/>
                    </a:lnTo>
                    <a:lnTo>
                      <a:pt x="93" y="202"/>
                    </a:lnTo>
                    <a:lnTo>
                      <a:pt x="92" y="203"/>
                    </a:lnTo>
                    <a:lnTo>
                      <a:pt x="91" y="203"/>
                    </a:lnTo>
                    <a:lnTo>
                      <a:pt x="88" y="203"/>
                    </a:lnTo>
                    <a:lnTo>
                      <a:pt x="87" y="205"/>
                    </a:lnTo>
                    <a:lnTo>
                      <a:pt x="85" y="205"/>
                    </a:lnTo>
                    <a:lnTo>
                      <a:pt x="83" y="205"/>
                    </a:lnTo>
                    <a:lnTo>
                      <a:pt x="79" y="206"/>
                    </a:lnTo>
                    <a:lnTo>
                      <a:pt x="74" y="207"/>
                    </a:lnTo>
                    <a:lnTo>
                      <a:pt x="68" y="209"/>
                    </a:lnTo>
                    <a:lnTo>
                      <a:pt x="63" y="210"/>
                    </a:lnTo>
                    <a:lnTo>
                      <a:pt x="60" y="210"/>
                    </a:lnTo>
                    <a:lnTo>
                      <a:pt x="58" y="211"/>
                    </a:lnTo>
                    <a:lnTo>
                      <a:pt x="57" y="211"/>
                    </a:lnTo>
                    <a:lnTo>
                      <a:pt x="53" y="212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5" y="218"/>
                    </a:lnTo>
                    <a:lnTo>
                      <a:pt x="42" y="219"/>
                    </a:lnTo>
                    <a:lnTo>
                      <a:pt x="40" y="220"/>
                    </a:lnTo>
                    <a:lnTo>
                      <a:pt x="40" y="219"/>
                    </a:lnTo>
                    <a:lnTo>
                      <a:pt x="40" y="218"/>
                    </a:lnTo>
                    <a:lnTo>
                      <a:pt x="41" y="218"/>
                    </a:lnTo>
                    <a:lnTo>
                      <a:pt x="41" y="216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1" y="214"/>
                    </a:lnTo>
                    <a:lnTo>
                      <a:pt x="41" y="212"/>
                    </a:lnTo>
                    <a:lnTo>
                      <a:pt x="41" y="211"/>
                    </a:lnTo>
                    <a:lnTo>
                      <a:pt x="41" y="210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09"/>
                    </a:lnTo>
                    <a:lnTo>
                      <a:pt x="40" y="209"/>
                    </a:lnTo>
                    <a:lnTo>
                      <a:pt x="41" y="209"/>
                    </a:lnTo>
                    <a:lnTo>
                      <a:pt x="41" y="207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40" y="205"/>
                    </a:lnTo>
                    <a:lnTo>
                      <a:pt x="38" y="205"/>
                    </a:lnTo>
                    <a:lnTo>
                      <a:pt x="38" y="203"/>
                    </a:lnTo>
                    <a:lnTo>
                      <a:pt x="37" y="202"/>
                    </a:lnTo>
                    <a:lnTo>
                      <a:pt x="37" y="201"/>
                    </a:lnTo>
                    <a:lnTo>
                      <a:pt x="37" y="199"/>
                    </a:lnTo>
                    <a:lnTo>
                      <a:pt x="37" y="198"/>
                    </a:lnTo>
                    <a:lnTo>
                      <a:pt x="36" y="198"/>
                    </a:lnTo>
                    <a:lnTo>
                      <a:pt x="37" y="198"/>
                    </a:lnTo>
                    <a:lnTo>
                      <a:pt x="37" y="197"/>
                    </a:lnTo>
                    <a:lnTo>
                      <a:pt x="37" y="195"/>
                    </a:lnTo>
                    <a:lnTo>
                      <a:pt x="37" y="194"/>
                    </a:lnTo>
                    <a:lnTo>
                      <a:pt x="37" y="193"/>
                    </a:lnTo>
                    <a:lnTo>
                      <a:pt x="38" y="192"/>
                    </a:lnTo>
                    <a:lnTo>
                      <a:pt x="40" y="190"/>
                    </a:lnTo>
                    <a:lnTo>
                      <a:pt x="40" y="189"/>
                    </a:lnTo>
                    <a:lnTo>
                      <a:pt x="41" y="189"/>
                    </a:lnTo>
                    <a:lnTo>
                      <a:pt x="42" y="189"/>
                    </a:lnTo>
                    <a:lnTo>
                      <a:pt x="42" y="188"/>
                    </a:lnTo>
                    <a:lnTo>
                      <a:pt x="41" y="188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40" y="185"/>
                    </a:lnTo>
                    <a:lnTo>
                      <a:pt x="40" y="184"/>
                    </a:lnTo>
                    <a:lnTo>
                      <a:pt x="40" y="182"/>
                    </a:lnTo>
                    <a:lnTo>
                      <a:pt x="38" y="182"/>
                    </a:lnTo>
                    <a:lnTo>
                      <a:pt x="37" y="181"/>
                    </a:lnTo>
                    <a:lnTo>
                      <a:pt x="37" y="180"/>
                    </a:lnTo>
                    <a:lnTo>
                      <a:pt x="36" y="180"/>
                    </a:lnTo>
                    <a:lnTo>
                      <a:pt x="36" y="178"/>
                    </a:lnTo>
                    <a:lnTo>
                      <a:pt x="36" y="177"/>
                    </a:lnTo>
                    <a:lnTo>
                      <a:pt x="34" y="177"/>
                    </a:lnTo>
                    <a:lnTo>
                      <a:pt x="34" y="176"/>
                    </a:lnTo>
                    <a:lnTo>
                      <a:pt x="33" y="176"/>
                    </a:lnTo>
                    <a:lnTo>
                      <a:pt x="33" y="175"/>
                    </a:lnTo>
                    <a:lnTo>
                      <a:pt x="33" y="173"/>
                    </a:lnTo>
                    <a:lnTo>
                      <a:pt x="33" y="172"/>
                    </a:lnTo>
                    <a:lnTo>
                      <a:pt x="32" y="172"/>
                    </a:lnTo>
                    <a:lnTo>
                      <a:pt x="32" y="171"/>
                    </a:lnTo>
                    <a:lnTo>
                      <a:pt x="32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8"/>
                    </a:lnTo>
                    <a:lnTo>
                      <a:pt x="28" y="167"/>
                    </a:lnTo>
                    <a:lnTo>
                      <a:pt x="26" y="167"/>
                    </a:lnTo>
                    <a:lnTo>
                      <a:pt x="26" y="165"/>
                    </a:lnTo>
                    <a:lnTo>
                      <a:pt x="25" y="165"/>
                    </a:lnTo>
                    <a:lnTo>
                      <a:pt x="24" y="165"/>
                    </a:lnTo>
                    <a:lnTo>
                      <a:pt x="23" y="165"/>
                    </a:lnTo>
                    <a:lnTo>
                      <a:pt x="23" y="164"/>
                    </a:lnTo>
                    <a:lnTo>
                      <a:pt x="21" y="164"/>
                    </a:lnTo>
                    <a:lnTo>
                      <a:pt x="21" y="163"/>
                    </a:lnTo>
                    <a:lnTo>
                      <a:pt x="20" y="163"/>
                    </a:lnTo>
                    <a:lnTo>
                      <a:pt x="19" y="163"/>
                    </a:lnTo>
                    <a:lnTo>
                      <a:pt x="17" y="163"/>
                    </a:lnTo>
                    <a:lnTo>
                      <a:pt x="17" y="161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60"/>
                    </a:lnTo>
                    <a:lnTo>
                      <a:pt x="13" y="160"/>
                    </a:lnTo>
                    <a:lnTo>
                      <a:pt x="11" y="160"/>
                    </a:lnTo>
                    <a:lnTo>
                      <a:pt x="9" y="161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6"/>
                    </a:lnTo>
                    <a:lnTo>
                      <a:pt x="8" y="155"/>
                    </a:lnTo>
                    <a:lnTo>
                      <a:pt x="8" y="154"/>
                    </a:lnTo>
                    <a:lnTo>
                      <a:pt x="7" y="152"/>
                    </a:lnTo>
                    <a:lnTo>
                      <a:pt x="6" y="151"/>
                    </a:lnTo>
                    <a:lnTo>
                      <a:pt x="6" y="150"/>
                    </a:lnTo>
                    <a:lnTo>
                      <a:pt x="6" y="148"/>
                    </a:lnTo>
                    <a:lnTo>
                      <a:pt x="4" y="148"/>
                    </a:lnTo>
                    <a:lnTo>
                      <a:pt x="3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0" y="144"/>
                    </a:lnTo>
                    <a:lnTo>
                      <a:pt x="0" y="143"/>
                    </a:lnTo>
                    <a:lnTo>
                      <a:pt x="0" y="142"/>
                    </a:lnTo>
                    <a:lnTo>
                      <a:pt x="0" y="140"/>
                    </a:lnTo>
                    <a:lnTo>
                      <a:pt x="2" y="139"/>
                    </a:lnTo>
                    <a:lnTo>
                      <a:pt x="3" y="139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3"/>
                    </a:lnTo>
                    <a:lnTo>
                      <a:pt x="4" y="133"/>
                    </a:lnTo>
                    <a:lnTo>
                      <a:pt x="4" y="131"/>
                    </a:lnTo>
                    <a:lnTo>
                      <a:pt x="4" y="130"/>
                    </a:lnTo>
                    <a:lnTo>
                      <a:pt x="3" y="130"/>
                    </a:lnTo>
                    <a:lnTo>
                      <a:pt x="4" y="130"/>
                    </a:lnTo>
                    <a:lnTo>
                      <a:pt x="4" y="129"/>
                    </a:lnTo>
                    <a:lnTo>
                      <a:pt x="6" y="129"/>
                    </a:lnTo>
                    <a:lnTo>
                      <a:pt x="7" y="127"/>
                    </a:lnTo>
                    <a:lnTo>
                      <a:pt x="8" y="127"/>
                    </a:lnTo>
                    <a:lnTo>
                      <a:pt x="8" y="126"/>
                    </a:lnTo>
                    <a:lnTo>
                      <a:pt x="9" y="126"/>
                    </a:lnTo>
                    <a:lnTo>
                      <a:pt x="9" y="125"/>
                    </a:lnTo>
                    <a:lnTo>
                      <a:pt x="11" y="123"/>
                    </a:lnTo>
                    <a:lnTo>
                      <a:pt x="13" y="122"/>
                    </a:lnTo>
                    <a:lnTo>
                      <a:pt x="15" y="121"/>
                    </a:lnTo>
                    <a:lnTo>
                      <a:pt x="15" y="122"/>
                    </a:lnTo>
                    <a:lnTo>
                      <a:pt x="15" y="121"/>
                    </a:lnTo>
                    <a:lnTo>
                      <a:pt x="16" y="121"/>
                    </a:lnTo>
                    <a:lnTo>
                      <a:pt x="17" y="121"/>
                    </a:lnTo>
                    <a:lnTo>
                      <a:pt x="17" y="120"/>
                    </a:lnTo>
                    <a:lnTo>
                      <a:pt x="19" y="120"/>
                    </a:lnTo>
                    <a:lnTo>
                      <a:pt x="20" y="120"/>
                    </a:lnTo>
                    <a:lnTo>
                      <a:pt x="20" y="118"/>
                    </a:lnTo>
                    <a:lnTo>
                      <a:pt x="21" y="118"/>
                    </a:lnTo>
                    <a:lnTo>
                      <a:pt x="21" y="117"/>
                    </a:lnTo>
                    <a:lnTo>
                      <a:pt x="23" y="117"/>
                    </a:lnTo>
                    <a:lnTo>
                      <a:pt x="24" y="116"/>
                    </a:lnTo>
                    <a:lnTo>
                      <a:pt x="25" y="116"/>
                    </a:lnTo>
                    <a:lnTo>
                      <a:pt x="26" y="116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8" y="109"/>
                    </a:lnTo>
                    <a:lnTo>
                      <a:pt x="28" y="108"/>
                    </a:lnTo>
                    <a:lnTo>
                      <a:pt x="29" y="108"/>
                    </a:lnTo>
                    <a:lnTo>
                      <a:pt x="32" y="109"/>
                    </a:lnTo>
                    <a:lnTo>
                      <a:pt x="32" y="110"/>
                    </a:lnTo>
                    <a:lnTo>
                      <a:pt x="33" y="110"/>
                    </a:lnTo>
                    <a:lnTo>
                      <a:pt x="34" y="110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7" y="112"/>
                    </a:lnTo>
                    <a:lnTo>
                      <a:pt x="37" y="113"/>
                    </a:lnTo>
                    <a:lnTo>
                      <a:pt x="37" y="114"/>
                    </a:lnTo>
                    <a:lnTo>
                      <a:pt x="36" y="114"/>
                    </a:lnTo>
                    <a:lnTo>
                      <a:pt x="36" y="116"/>
                    </a:lnTo>
                    <a:lnTo>
                      <a:pt x="37" y="116"/>
                    </a:lnTo>
                    <a:lnTo>
                      <a:pt x="37" y="117"/>
                    </a:lnTo>
                    <a:lnTo>
                      <a:pt x="38" y="118"/>
                    </a:lnTo>
                    <a:lnTo>
                      <a:pt x="40" y="118"/>
                    </a:lnTo>
                    <a:lnTo>
                      <a:pt x="41" y="118"/>
                    </a:lnTo>
                    <a:lnTo>
                      <a:pt x="41" y="120"/>
                    </a:lnTo>
                    <a:lnTo>
                      <a:pt x="42" y="120"/>
                    </a:lnTo>
                    <a:lnTo>
                      <a:pt x="42" y="121"/>
                    </a:lnTo>
                    <a:lnTo>
                      <a:pt x="43" y="121"/>
                    </a:lnTo>
                    <a:lnTo>
                      <a:pt x="43" y="122"/>
                    </a:lnTo>
                    <a:lnTo>
                      <a:pt x="45" y="122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46" y="120"/>
                    </a:lnTo>
                    <a:lnTo>
                      <a:pt x="46" y="118"/>
                    </a:lnTo>
                    <a:lnTo>
                      <a:pt x="46" y="117"/>
                    </a:lnTo>
                    <a:lnTo>
                      <a:pt x="47" y="117"/>
                    </a:lnTo>
                    <a:lnTo>
                      <a:pt x="47" y="116"/>
                    </a:lnTo>
                    <a:lnTo>
                      <a:pt x="49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1" y="118"/>
                    </a:lnTo>
                    <a:lnTo>
                      <a:pt x="53" y="120"/>
                    </a:lnTo>
                    <a:lnTo>
                      <a:pt x="53" y="121"/>
                    </a:lnTo>
                    <a:lnTo>
                      <a:pt x="54" y="121"/>
                    </a:lnTo>
                    <a:lnTo>
                      <a:pt x="55" y="121"/>
                    </a:lnTo>
                    <a:lnTo>
                      <a:pt x="55" y="120"/>
                    </a:lnTo>
                    <a:lnTo>
                      <a:pt x="57" y="120"/>
                    </a:lnTo>
                    <a:lnTo>
                      <a:pt x="58" y="120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60" y="117"/>
                    </a:lnTo>
                    <a:lnTo>
                      <a:pt x="60" y="116"/>
                    </a:lnTo>
                    <a:lnTo>
                      <a:pt x="62" y="116"/>
                    </a:lnTo>
                    <a:lnTo>
                      <a:pt x="63" y="116"/>
                    </a:lnTo>
                    <a:lnTo>
                      <a:pt x="64" y="116"/>
                    </a:lnTo>
                    <a:lnTo>
                      <a:pt x="66" y="116"/>
                    </a:lnTo>
                    <a:lnTo>
                      <a:pt x="66" y="114"/>
                    </a:lnTo>
                    <a:lnTo>
                      <a:pt x="66" y="116"/>
                    </a:lnTo>
                    <a:lnTo>
                      <a:pt x="67" y="117"/>
                    </a:lnTo>
                    <a:lnTo>
                      <a:pt x="68" y="116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1" y="113"/>
                    </a:lnTo>
                    <a:lnTo>
                      <a:pt x="72" y="112"/>
                    </a:lnTo>
                    <a:lnTo>
                      <a:pt x="74" y="110"/>
                    </a:lnTo>
                    <a:lnTo>
                      <a:pt x="75" y="110"/>
                    </a:lnTo>
                    <a:lnTo>
                      <a:pt x="76" y="109"/>
                    </a:lnTo>
                    <a:lnTo>
                      <a:pt x="78" y="109"/>
                    </a:lnTo>
                    <a:lnTo>
                      <a:pt x="78" y="108"/>
                    </a:lnTo>
                    <a:lnTo>
                      <a:pt x="79" y="108"/>
                    </a:lnTo>
                    <a:lnTo>
                      <a:pt x="81" y="106"/>
                    </a:lnTo>
                    <a:lnTo>
                      <a:pt x="83" y="106"/>
                    </a:lnTo>
                    <a:lnTo>
                      <a:pt x="85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6"/>
                    </a:lnTo>
                    <a:lnTo>
                      <a:pt x="89" y="109"/>
                    </a:lnTo>
                    <a:lnTo>
                      <a:pt x="89" y="110"/>
                    </a:lnTo>
                    <a:lnTo>
                      <a:pt x="89" y="113"/>
                    </a:lnTo>
                    <a:lnTo>
                      <a:pt x="91" y="116"/>
                    </a:lnTo>
                    <a:lnTo>
                      <a:pt x="93" y="114"/>
                    </a:lnTo>
                    <a:lnTo>
                      <a:pt x="95" y="113"/>
                    </a:lnTo>
                    <a:lnTo>
                      <a:pt x="96" y="113"/>
                    </a:lnTo>
                    <a:lnTo>
                      <a:pt x="98" y="113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7" y="118"/>
                    </a:lnTo>
                    <a:lnTo>
                      <a:pt x="97" y="120"/>
                    </a:lnTo>
                    <a:lnTo>
                      <a:pt x="96" y="120"/>
                    </a:lnTo>
                    <a:lnTo>
                      <a:pt x="96" y="121"/>
                    </a:lnTo>
                    <a:lnTo>
                      <a:pt x="96" y="122"/>
                    </a:lnTo>
                    <a:lnTo>
                      <a:pt x="97" y="122"/>
                    </a:lnTo>
                    <a:lnTo>
                      <a:pt x="98" y="122"/>
                    </a:lnTo>
                    <a:lnTo>
                      <a:pt x="98" y="123"/>
                    </a:lnTo>
                    <a:lnTo>
                      <a:pt x="100" y="123"/>
                    </a:lnTo>
                    <a:lnTo>
                      <a:pt x="101" y="123"/>
                    </a:lnTo>
                    <a:lnTo>
                      <a:pt x="101" y="125"/>
                    </a:lnTo>
                    <a:lnTo>
                      <a:pt x="101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2" y="127"/>
                    </a:lnTo>
                    <a:lnTo>
                      <a:pt x="104" y="127"/>
                    </a:lnTo>
                    <a:lnTo>
                      <a:pt x="104" y="126"/>
                    </a:lnTo>
                    <a:lnTo>
                      <a:pt x="104" y="125"/>
                    </a:lnTo>
                    <a:lnTo>
                      <a:pt x="105" y="125"/>
                    </a:lnTo>
                    <a:lnTo>
                      <a:pt x="106" y="125"/>
                    </a:lnTo>
                    <a:lnTo>
                      <a:pt x="108" y="123"/>
                    </a:lnTo>
                    <a:lnTo>
                      <a:pt x="109" y="122"/>
                    </a:lnTo>
                    <a:lnTo>
                      <a:pt x="109" y="121"/>
                    </a:lnTo>
                    <a:lnTo>
                      <a:pt x="110" y="121"/>
                    </a:lnTo>
                    <a:lnTo>
                      <a:pt x="109" y="120"/>
                    </a:lnTo>
                    <a:lnTo>
                      <a:pt x="109" y="118"/>
                    </a:lnTo>
                    <a:lnTo>
                      <a:pt x="109" y="117"/>
                    </a:lnTo>
                    <a:lnTo>
                      <a:pt x="109" y="116"/>
                    </a:lnTo>
                    <a:lnTo>
                      <a:pt x="109" y="114"/>
                    </a:lnTo>
                    <a:lnTo>
                      <a:pt x="110" y="114"/>
                    </a:lnTo>
                    <a:lnTo>
                      <a:pt x="110" y="113"/>
                    </a:lnTo>
                    <a:lnTo>
                      <a:pt x="112" y="113"/>
                    </a:lnTo>
                    <a:lnTo>
                      <a:pt x="113" y="113"/>
                    </a:lnTo>
                    <a:lnTo>
                      <a:pt x="113" y="112"/>
                    </a:lnTo>
                    <a:lnTo>
                      <a:pt x="114" y="112"/>
                    </a:lnTo>
                    <a:lnTo>
                      <a:pt x="115" y="112"/>
                    </a:lnTo>
                    <a:lnTo>
                      <a:pt x="115" y="110"/>
                    </a:lnTo>
                    <a:lnTo>
                      <a:pt x="117" y="110"/>
                    </a:lnTo>
                    <a:lnTo>
                      <a:pt x="117" y="109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8" y="106"/>
                    </a:lnTo>
                    <a:lnTo>
                      <a:pt x="119" y="106"/>
                    </a:lnTo>
                    <a:lnTo>
                      <a:pt x="121" y="105"/>
                    </a:lnTo>
                    <a:lnTo>
                      <a:pt x="119" y="105"/>
                    </a:lnTo>
                    <a:lnTo>
                      <a:pt x="121" y="105"/>
                    </a:lnTo>
                    <a:lnTo>
                      <a:pt x="121" y="104"/>
                    </a:lnTo>
                    <a:lnTo>
                      <a:pt x="119" y="103"/>
                    </a:lnTo>
                    <a:lnTo>
                      <a:pt x="121" y="103"/>
                    </a:lnTo>
                    <a:lnTo>
                      <a:pt x="122" y="104"/>
                    </a:lnTo>
                    <a:lnTo>
                      <a:pt x="123" y="104"/>
                    </a:lnTo>
                    <a:lnTo>
                      <a:pt x="123" y="103"/>
                    </a:lnTo>
                    <a:lnTo>
                      <a:pt x="125" y="103"/>
                    </a:lnTo>
                    <a:lnTo>
                      <a:pt x="126" y="103"/>
                    </a:lnTo>
                    <a:lnTo>
                      <a:pt x="126" y="101"/>
                    </a:lnTo>
                    <a:lnTo>
                      <a:pt x="126" y="100"/>
                    </a:lnTo>
                    <a:lnTo>
                      <a:pt x="127" y="100"/>
                    </a:lnTo>
                    <a:lnTo>
                      <a:pt x="127" y="99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29" y="96"/>
                    </a:lnTo>
                    <a:lnTo>
                      <a:pt x="127" y="96"/>
                    </a:lnTo>
                    <a:lnTo>
                      <a:pt x="127" y="95"/>
                    </a:lnTo>
                    <a:lnTo>
                      <a:pt x="127" y="93"/>
                    </a:lnTo>
                    <a:lnTo>
                      <a:pt x="126" y="95"/>
                    </a:lnTo>
                    <a:lnTo>
                      <a:pt x="125" y="95"/>
                    </a:lnTo>
                    <a:lnTo>
                      <a:pt x="123" y="95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5" y="92"/>
                    </a:lnTo>
                    <a:lnTo>
                      <a:pt x="126" y="92"/>
                    </a:lnTo>
                    <a:lnTo>
                      <a:pt x="126" y="91"/>
                    </a:lnTo>
                    <a:lnTo>
                      <a:pt x="129" y="89"/>
                    </a:lnTo>
                    <a:lnTo>
                      <a:pt x="130" y="88"/>
                    </a:lnTo>
                    <a:lnTo>
                      <a:pt x="131" y="89"/>
                    </a:lnTo>
                    <a:lnTo>
                      <a:pt x="132" y="89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5" y="88"/>
                    </a:lnTo>
                    <a:lnTo>
                      <a:pt x="135" y="87"/>
                    </a:lnTo>
                    <a:lnTo>
                      <a:pt x="135" y="86"/>
                    </a:lnTo>
                    <a:lnTo>
                      <a:pt x="135" y="84"/>
                    </a:lnTo>
                    <a:lnTo>
                      <a:pt x="136" y="82"/>
                    </a:lnTo>
                    <a:lnTo>
                      <a:pt x="135" y="82"/>
                    </a:lnTo>
                    <a:lnTo>
                      <a:pt x="136" y="80"/>
                    </a:lnTo>
                    <a:lnTo>
                      <a:pt x="138" y="80"/>
                    </a:lnTo>
                    <a:lnTo>
                      <a:pt x="139" y="78"/>
                    </a:lnTo>
                    <a:lnTo>
                      <a:pt x="142" y="76"/>
                    </a:lnTo>
                    <a:lnTo>
                      <a:pt x="144" y="75"/>
                    </a:lnTo>
                    <a:lnTo>
                      <a:pt x="146" y="74"/>
                    </a:lnTo>
                    <a:lnTo>
                      <a:pt x="147" y="72"/>
                    </a:lnTo>
                    <a:lnTo>
                      <a:pt x="148" y="72"/>
                    </a:lnTo>
                    <a:lnTo>
                      <a:pt x="151" y="71"/>
                    </a:lnTo>
                    <a:lnTo>
                      <a:pt x="152" y="68"/>
                    </a:lnTo>
                    <a:lnTo>
                      <a:pt x="153" y="67"/>
                    </a:lnTo>
                    <a:lnTo>
                      <a:pt x="155" y="66"/>
                    </a:lnTo>
                    <a:lnTo>
                      <a:pt x="157" y="63"/>
                    </a:lnTo>
                    <a:lnTo>
                      <a:pt x="159" y="62"/>
                    </a:lnTo>
                    <a:lnTo>
                      <a:pt x="161" y="61"/>
                    </a:lnTo>
                    <a:lnTo>
                      <a:pt x="161" y="59"/>
                    </a:lnTo>
                    <a:lnTo>
                      <a:pt x="163" y="58"/>
                    </a:lnTo>
                    <a:lnTo>
                      <a:pt x="164" y="58"/>
                    </a:lnTo>
                    <a:lnTo>
                      <a:pt x="165" y="58"/>
                    </a:lnTo>
                    <a:lnTo>
                      <a:pt x="168" y="55"/>
                    </a:lnTo>
                    <a:lnTo>
                      <a:pt x="170" y="54"/>
                    </a:lnTo>
                    <a:lnTo>
                      <a:pt x="170" y="53"/>
                    </a:lnTo>
                    <a:lnTo>
                      <a:pt x="172" y="53"/>
                    </a:lnTo>
                    <a:lnTo>
                      <a:pt x="173" y="53"/>
                    </a:lnTo>
                    <a:lnTo>
                      <a:pt x="173" y="51"/>
                    </a:lnTo>
                    <a:lnTo>
                      <a:pt x="174" y="51"/>
                    </a:lnTo>
                    <a:lnTo>
                      <a:pt x="174" y="50"/>
                    </a:lnTo>
                    <a:lnTo>
                      <a:pt x="176" y="50"/>
                    </a:lnTo>
                    <a:lnTo>
                      <a:pt x="177" y="49"/>
                    </a:lnTo>
                    <a:lnTo>
                      <a:pt x="178" y="48"/>
                    </a:lnTo>
                    <a:lnTo>
                      <a:pt x="177" y="44"/>
                    </a:lnTo>
                    <a:lnTo>
                      <a:pt x="177" y="41"/>
                    </a:lnTo>
                    <a:lnTo>
                      <a:pt x="174" y="40"/>
                    </a:lnTo>
                    <a:lnTo>
                      <a:pt x="174" y="38"/>
                    </a:lnTo>
                    <a:lnTo>
                      <a:pt x="174" y="37"/>
                    </a:lnTo>
                    <a:lnTo>
                      <a:pt x="176" y="37"/>
                    </a:lnTo>
                    <a:lnTo>
                      <a:pt x="176" y="36"/>
                    </a:lnTo>
                    <a:lnTo>
                      <a:pt x="177" y="36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1" y="36"/>
                    </a:lnTo>
                    <a:lnTo>
                      <a:pt x="181" y="34"/>
                    </a:lnTo>
                    <a:lnTo>
                      <a:pt x="182" y="33"/>
                    </a:lnTo>
                    <a:lnTo>
                      <a:pt x="182" y="32"/>
                    </a:lnTo>
                    <a:lnTo>
                      <a:pt x="182" y="31"/>
                    </a:lnTo>
                    <a:lnTo>
                      <a:pt x="182" y="29"/>
                    </a:lnTo>
                    <a:lnTo>
                      <a:pt x="184" y="29"/>
                    </a:lnTo>
                    <a:lnTo>
                      <a:pt x="184" y="28"/>
                    </a:lnTo>
                    <a:lnTo>
                      <a:pt x="185" y="28"/>
                    </a:lnTo>
                    <a:lnTo>
                      <a:pt x="185" y="27"/>
                    </a:lnTo>
                    <a:lnTo>
                      <a:pt x="185" y="25"/>
                    </a:lnTo>
                    <a:lnTo>
                      <a:pt x="186" y="17"/>
                    </a:lnTo>
                    <a:lnTo>
                      <a:pt x="189" y="19"/>
                    </a:lnTo>
                    <a:lnTo>
                      <a:pt x="190" y="20"/>
                    </a:lnTo>
                    <a:lnTo>
                      <a:pt x="191" y="20"/>
                    </a:lnTo>
                    <a:lnTo>
                      <a:pt x="191" y="21"/>
                    </a:lnTo>
                    <a:lnTo>
                      <a:pt x="193" y="21"/>
                    </a:lnTo>
                    <a:lnTo>
                      <a:pt x="193" y="23"/>
                    </a:lnTo>
                    <a:lnTo>
                      <a:pt x="201" y="19"/>
                    </a:lnTo>
                    <a:lnTo>
                      <a:pt x="203" y="17"/>
                    </a:lnTo>
                    <a:lnTo>
                      <a:pt x="204" y="17"/>
                    </a:lnTo>
                    <a:lnTo>
                      <a:pt x="206" y="17"/>
                    </a:lnTo>
                    <a:lnTo>
                      <a:pt x="207" y="17"/>
                    </a:lnTo>
                    <a:lnTo>
                      <a:pt x="208" y="17"/>
                    </a:lnTo>
                    <a:lnTo>
                      <a:pt x="210" y="17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2" y="15"/>
                    </a:lnTo>
                    <a:lnTo>
                      <a:pt x="212" y="14"/>
                    </a:lnTo>
                    <a:lnTo>
                      <a:pt x="214" y="14"/>
                    </a:lnTo>
                    <a:lnTo>
                      <a:pt x="214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6" y="11"/>
                    </a:lnTo>
                    <a:lnTo>
                      <a:pt x="218" y="11"/>
                    </a:lnTo>
                    <a:lnTo>
                      <a:pt x="219" y="11"/>
                    </a:lnTo>
                    <a:lnTo>
                      <a:pt x="219" y="10"/>
                    </a:lnTo>
                    <a:lnTo>
                      <a:pt x="220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3" y="8"/>
                    </a:lnTo>
                    <a:lnTo>
                      <a:pt x="225" y="7"/>
                    </a:lnTo>
                    <a:lnTo>
                      <a:pt x="227" y="6"/>
                    </a:lnTo>
                    <a:lnTo>
                      <a:pt x="228" y="4"/>
                    </a:lnTo>
                    <a:lnTo>
                      <a:pt x="229" y="3"/>
                    </a:lnTo>
                    <a:lnTo>
                      <a:pt x="229" y="2"/>
                    </a:lnTo>
                    <a:lnTo>
                      <a:pt x="231" y="2"/>
                    </a:lnTo>
                    <a:lnTo>
                      <a:pt x="232" y="2"/>
                    </a:lnTo>
                    <a:lnTo>
                      <a:pt x="233" y="2"/>
                    </a:lnTo>
                    <a:lnTo>
                      <a:pt x="233" y="3"/>
                    </a:lnTo>
                    <a:lnTo>
                      <a:pt x="235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7" y="4"/>
                    </a:lnTo>
                    <a:lnTo>
                      <a:pt x="239" y="4"/>
                    </a:lnTo>
                    <a:lnTo>
                      <a:pt x="240" y="4"/>
                    </a:lnTo>
                    <a:lnTo>
                      <a:pt x="241" y="4"/>
                    </a:lnTo>
                    <a:lnTo>
                      <a:pt x="242" y="4"/>
                    </a:lnTo>
                    <a:lnTo>
                      <a:pt x="242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6" y="6"/>
                    </a:lnTo>
                    <a:lnTo>
                      <a:pt x="249" y="4"/>
                    </a:lnTo>
                    <a:lnTo>
                      <a:pt x="249" y="3"/>
                    </a:lnTo>
                    <a:lnTo>
                      <a:pt x="250" y="3"/>
                    </a:lnTo>
                    <a:lnTo>
                      <a:pt x="252" y="3"/>
                    </a:lnTo>
                    <a:lnTo>
                      <a:pt x="253" y="3"/>
                    </a:lnTo>
                    <a:lnTo>
                      <a:pt x="254" y="3"/>
                    </a:lnTo>
                    <a:lnTo>
                      <a:pt x="256" y="3"/>
                    </a:lnTo>
                    <a:lnTo>
                      <a:pt x="257" y="3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9" y="0"/>
                    </a:lnTo>
                    <a:lnTo>
                      <a:pt x="259" y="2"/>
                    </a:lnTo>
                    <a:lnTo>
                      <a:pt x="261" y="2"/>
                    </a:lnTo>
                    <a:lnTo>
                      <a:pt x="262" y="2"/>
                    </a:lnTo>
                    <a:lnTo>
                      <a:pt x="265" y="3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9" y="6"/>
                    </a:lnTo>
                    <a:lnTo>
                      <a:pt x="270" y="6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4" y="8"/>
                    </a:lnTo>
                    <a:lnTo>
                      <a:pt x="275" y="10"/>
                    </a:lnTo>
                    <a:lnTo>
                      <a:pt x="276" y="10"/>
                    </a:lnTo>
                    <a:lnTo>
                      <a:pt x="276" y="11"/>
                    </a:lnTo>
                    <a:lnTo>
                      <a:pt x="278" y="11"/>
                    </a:lnTo>
                    <a:lnTo>
                      <a:pt x="278" y="12"/>
                    </a:lnTo>
                    <a:lnTo>
                      <a:pt x="278" y="14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4" y="20"/>
                    </a:lnTo>
                    <a:lnTo>
                      <a:pt x="286" y="20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90" y="20"/>
                    </a:lnTo>
                    <a:lnTo>
                      <a:pt x="291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5" y="23"/>
                    </a:lnTo>
                    <a:lnTo>
                      <a:pt x="295" y="24"/>
                    </a:lnTo>
                    <a:lnTo>
                      <a:pt x="295" y="25"/>
                    </a:lnTo>
                    <a:lnTo>
                      <a:pt x="294" y="25"/>
                    </a:lnTo>
                    <a:lnTo>
                      <a:pt x="294" y="27"/>
                    </a:lnTo>
                    <a:lnTo>
                      <a:pt x="294" y="28"/>
                    </a:lnTo>
                    <a:lnTo>
                      <a:pt x="295" y="28"/>
                    </a:lnTo>
                    <a:lnTo>
                      <a:pt x="296" y="29"/>
                    </a:lnTo>
                    <a:lnTo>
                      <a:pt x="297" y="29"/>
                    </a:lnTo>
                    <a:lnTo>
                      <a:pt x="297" y="31"/>
                    </a:lnTo>
                    <a:lnTo>
                      <a:pt x="299" y="31"/>
                    </a:lnTo>
                    <a:lnTo>
                      <a:pt x="299" y="32"/>
                    </a:lnTo>
                    <a:lnTo>
                      <a:pt x="297" y="32"/>
                    </a:lnTo>
                    <a:lnTo>
                      <a:pt x="296" y="32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5" y="34"/>
                    </a:lnTo>
                    <a:lnTo>
                      <a:pt x="294" y="36"/>
                    </a:lnTo>
                    <a:lnTo>
                      <a:pt x="294" y="37"/>
                    </a:lnTo>
                    <a:lnTo>
                      <a:pt x="294" y="38"/>
                    </a:lnTo>
                    <a:lnTo>
                      <a:pt x="292" y="40"/>
                    </a:lnTo>
                    <a:lnTo>
                      <a:pt x="292" y="41"/>
                    </a:lnTo>
                    <a:lnTo>
                      <a:pt x="294" y="41"/>
                    </a:lnTo>
                    <a:lnTo>
                      <a:pt x="295" y="41"/>
                    </a:lnTo>
                    <a:lnTo>
                      <a:pt x="295" y="42"/>
                    </a:lnTo>
                    <a:lnTo>
                      <a:pt x="296" y="42"/>
                    </a:lnTo>
                    <a:lnTo>
                      <a:pt x="297" y="42"/>
                    </a:lnTo>
                    <a:lnTo>
                      <a:pt x="299" y="42"/>
                    </a:lnTo>
                    <a:lnTo>
                      <a:pt x="300" y="42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6"/>
                    </a:lnTo>
                    <a:lnTo>
                      <a:pt x="300" y="48"/>
                    </a:lnTo>
                    <a:lnTo>
                      <a:pt x="299" y="49"/>
                    </a:lnTo>
                    <a:lnTo>
                      <a:pt x="299" y="50"/>
                    </a:lnTo>
                    <a:lnTo>
                      <a:pt x="299" y="51"/>
                    </a:lnTo>
                    <a:lnTo>
                      <a:pt x="299" y="53"/>
                    </a:lnTo>
                    <a:lnTo>
                      <a:pt x="297" y="54"/>
                    </a:lnTo>
                    <a:lnTo>
                      <a:pt x="299" y="54"/>
                    </a:lnTo>
                    <a:lnTo>
                      <a:pt x="300" y="54"/>
                    </a:lnTo>
                    <a:lnTo>
                      <a:pt x="301" y="54"/>
                    </a:lnTo>
                    <a:lnTo>
                      <a:pt x="304" y="53"/>
                    </a:lnTo>
                    <a:lnTo>
                      <a:pt x="305" y="53"/>
                    </a:lnTo>
                    <a:lnTo>
                      <a:pt x="307" y="53"/>
                    </a:lnTo>
                    <a:lnTo>
                      <a:pt x="308" y="53"/>
                    </a:lnTo>
                    <a:lnTo>
                      <a:pt x="309" y="53"/>
                    </a:lnTo>
                    <a:lnTo>
                      <a:pt x="312" y="51"/>
                    </a:lnTo>
                    <a:lnTo>
                      <a:pt x="312" y="53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6" y="53"/>
                    </a:lnTo>
                    <a:lnTo>
                      <a:pt x="316" y="51"/>
                    </a:lnTo>
                    <a:lnTo>
                      <a:pt x="317" y="51"/>
                    </a:lnTo>
                    <a:lnTo>
                      <a:pt x="318" y="51"/>
                    </a:lnTo>
                    <a:lnTo>
                      <a:pt x="318" y="50"/>
                    </a:lnTo>
                    <a:lnTo>
                      <a:pt x="320" y="50"/>
                    </a:lnTo>
                    <a:lnTo>
                      <a:pt x="321" y="50"/>
                    </a:lnTo>
                    <a:lnTo>
                      <a:pt x="322" y="50"/>
                    </a:lnTo>
                    <a:lnTo>
                      <a:pt x="322" y="49"/>
                    </a:lnTo>
                    <a:lnTo>
                      <a:pt x="324" y="49"/>
                    </a:lnTo>
                    <a:lnTo>
                      <a:pt x="325" y="49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29" y="46"/>
                    </a:lnTo>
                    <a:lnTo>
                      <a:pt x="330" y="45"/>
                    </a:lnTo>
                    <a:lnTo>
                      <a:pt x="331" y="45"/>
                    </a:lnTo>
                    <a:lnTo>
                      <a:pt x="330" y="44"/>
                    </a:lnTo>
                    <a:lnTo>
                      <a:pt x="331" y="44"/>
                    </a:lnTo>
                    <a:lnTo>
                      <a:pt x="331" y="42"/>
                    </a:lnTo>
                    <a:lnTo>
                      <a:pt x="330" y="42"/>
                    </a:lnTo>
                    <a:lnTo>
                      <a:pt x="330" y="41"/>
                    </a:lnTo>
                    <a:lnTo>
                      <a:pt x="331" y="41"/>
                    </a:lnTo>
                    <a:lnTo>
                      <a:pt x="331" y="40"/>
                    </a:lnTo>
                    <a:lnTo>
                      <a:pt x="333" y="40"/>
                    </a:lnTo>
                    <a:lnTo>
                      <a:pt x="333" y="38"/>
                    </a:lnTo>
                    <a:lnTo>
                      <a:pt x="334" y="38"/>
                    </a:lnTo>
                    <a:lnTo>
                      <a:pt x="335" y="38"/>
                    </a:lnTo>
                    <a:lnTo>
                      <a:pt x="337" y="38"/>
                    </a:lnTo>
                    <a:lnTo>
                      <a:pt x="337" y="40"/>
                    </a:lnTo>
                    <a:lnTo>
                      <a:pt x="339" y="40"/>
                    </a:lnTo>
                    <a:lnTo>
                      <a:pt x="343" y="41"/>
                    </a:lnTo>
                    <a:lnTo>
                      <a:pt x="345" y="41"/>
                    </a:lnTo>
                    <a:lnTo>
                      <a:pt x="345" y="42"/>
                    </a:lnTo>
                    <a:lnTo>
                      <a:pt x="345" y="41"/>
                    </a:lnTo>
                    <a:lnTo>
                      <a:pt x="346" y="41"/>
                    </a:lnTo>
                    <a:lnTo>
                      <a:pt x="346" y="42"/>
                    </a:lnTo>
                    <a:lnTo>
                      <a:pt x="346" y="44"/>
                    </a:lnTo>
                    <a:lnTo>
                      <a:pt x="346" y="45"/>
                    </a:lnTo>
                    <a:lnTo>
                      <a:pt x="346" y="46"/>
                    </a:lnTo>
                    <a:lnTo>
                      <a:pt x="346" y="48"/>
                    </a:lnTo>
                    <a:lnTo>
                      <a:pt x="347" y="46"/>
                    </a:lnTo>
                    <a:lnTo>
                      <a:pt x="348" y="46"/>
                    </a:lnTo>
                    <a:lnTo>
                      <a:pt x="348" y="45"/>
                    </a:lnTo>
                    <a:lnTo>
                      <a:pt x="347" y="45"/>
                    </a:lnTo>
                    <a:lnTo>
                      <a:pt x="347" y="44"/>
                    </a:lnTo>
                    <a:lnTo>
                      <a:pt x="348" y="44"/>
                    </a:lnTo>
                    <a:lnTo>
                      <a:pt x="348" y="42"/>
                    </a:lnTo>
                    <a:lnTo>
                      <a:pt x="348" y="41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50" y="41"/>
                    </a:lnTo>
                    <a:lnTo>
                      <a:pt x="350" y="42"/>
                    </a:lnTo>
                    <a:lnTo>
                      <a:pt x="351" y="42"/>
                    </a:lnTo>
                    <a:lnTo>
                      <a:pt x="352" y="42"/>
                    </a:lnTo>
                    <a:lnTo>
                      <a:pt x="354" y="42"/>
                    </a:lnTo>
                    <a:lnTo>
                      <a:pt x="354" y="44"/>
                    </a:lnTo>
                    <a:lnTo>
                      <a:pt x="355" y="44"/>
                    </a:lnTo>
                    <a:lnTo>
                      <a:pt x="355" y="45"/>
                    </a:lnTo>
                    <a:lnTo>
                      <a:pt x="356" y="45"/>
                    </a:lnTo>
                    <a:lnTo>
                      <a:pt x="358" y="45"/>
                    </a:lnTo>
                    <a:lnTo>
                      <a:pt x="359" y="45"/>
                    </a:lnTo>
                    <a:lnTo>
                      <a:pt x="359" y="46"/>
                    </a:lnTo>
                    <a:lnTo>
                      <a:pt x="360" y="46"/>
                    </a:lnTo>
                    <a:lnTo>
                      <a:pt x="360" y="48"/>
                    </a:lnTo>
                    <a:lnTo>
                      <a:pt x="360" y="49"/>
                    </a:lnTo>
                    <a:lnTo>
                      <a:pt x="359" y="49"/>
                    </a:lnTo>
                    <a:lnTo>
                      <a:pt x="359" y="50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9" y="54"/>
                    </a:lnTo>
                    <a:lnTo>
                      <a:pt x="360" y="54"/>
                    </a:lnTo>
                    <a:lnTo>
                      <a:pt x="360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4" y="55"/>
                    </a:lnTo>
                    <a:lnTo>
                      <a:pt x="366" y="55"/>
                    </a:lnTo>
                    <a:lnTo>
                      <a:pt x="366" y="57"/>
                    </a:lnTo>
                    <a:lnTo>
                      <a:pt x="367" y="58"/>
                    </a:lnTo>
                    <a:lnTo>
                      <a:pt x="367" y="59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62"/>
                    </a:lnTo>
                    <a:lnTo>
                      <a:pt x="368" y="63"/>
                    </a:lnTo>
                    <a:lnTo>
                      <a:pt x="369" y="63"/>
                    </a:lnTo>
                    <a:lnTo>
                      <a:pt x="368" y="63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9" y="66"/>
                    </a:lnTo>
                    <a:lnTo>
                      <a:pt x="369" y="65"/>
                    </a:lnTo>
                    <a:lnTo>
                      <a:pt x="369" y="63"/>
                    </a:lnTo>
                    <a:lnTo>
                      <a:pt x="371" y="63"/>
                    </a:lnTo>
                    <a:lnTo>
                      <a:pt x="371" y="62"/>
                    </a:lnTo>
                    <a:lnTo>
                      <a:pt x="371" y="61"/>
                    </a:lnTo>
                    <a:lnTo>
                      <a:pt x="372" y="59"/>
                    </a:lnTo>
                    <a:lnTo>
                      <a:pt x="373" y="59"/>
                    </a:lnTo>
                    <a:lnTo>
                      <a:pt x="373" y="61"/>
                    </a:lnTo>
                    <a:lnTo>
                      <a:pt x="375" y="61"/>
                    </a:lnTo>
                    <a:lnTo>
                      <a:pt x="375" y="62"/>
                    </a:lnTo>
                    <a:lnTo>
                      <a:pt x="376" y="62"/>
                    </a:lnTo>
                    <a:lnTo>
                      <a:pt x="375" y="62"/>
                    </a:lnTo>
                    <a:lnTo>
                      <a:pt x="376" y="63"/>
                    </a:lnTo>
                    <a:lnTo>
                      <a:pt x="376" y="62"/>
                    </a:lnTo>
                    <a:lnTo>
                      <a:pt x="377" y="62"/>
                    </a:lnTo>
                    <a:lnTo>
                      <a:pt x="377" y="63"/>
                    </a:lnTo>
                    <a:lnTo>
                      <a:pt x="379" y="63"/>
                    </a:lnTo>
                    <a:lnTo>
                      <a:pt x="380" y="63"/>
                    </a:lnTo>
                    <a:lnTo>
                      <a:pt x="380" y="65"/>
                    </a:lnTo>
                    <a:lnTo>
                      <a:pt x="380" y="66"/>
                    </a:lnTo>
                    <a:lnTo>
                      <a:pt x="381" y="66"/>
                    </a:lnTo>
                    <a:lnTo>
                      <a:pt x="381" y="67"/>
                    </a:lnTo>
                    <a:lnTo>
                      <a:pt x="380" y="67"/>
                    </a:lnTo>
                    <a:lnTo>
                      <a:pt x="381" y="67"/>
                    </a:lnTo>
                    <a:lnTo>
                      <a:pt x="381" y="68"/>
                    </a:lnTo>
                    <a:lnTo>
                      <a:pt x="380" y="68"/>
                    </a:lnTo>
                    <a:lnTo>
                      <a:pt x="380" y="70"/>
                    </a:lnTo>
                    <a:lnTo>
                      <a:pt x="379" y="70"/>
                    </a:lnTo>
                    <a:lnTo>
                      <a:pt x="377" y="71"/>
                    </a:lnTo>
                    <a:lnTo>
                      <a:pt x="379" y="71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80" y="75"/>
                    </a:lnTo>
                    <a:lnTo>
                      <a:pt x="384" y="76"/>
                    </a:lnTo>
                    <a:lnTo>
                      <a:pt x="385" y="76"/>
                    </a:lnTo>
                    <a:lnTo>
                      <a:pt x="386" y="78"/>
                    </a:lnTo>
                    <a:lnTo>
                      <a:pt x="386" y="79"/>
                    </a:lnTo>
                    <a:lnTo>
                      <a:pt x="388" y="79"/>
                    </a:lnTo>
                    <a:lnTo>
                      <a:pt x="388" y="80"/>
                    </a:lnTo>
                    <a:lnTo>
                      <a:pt x="388" y="82"/>
                    </a:lnTo>
                    <a:lnTo>
                      <a:pt x="389" y="82"/>
                    </a:lnTo>
                    <a:lnTo>
                      <a:pt x="390" y="82"/>
                    </a:lnTo>
                    <a:lnTo>
                      <a:pt x="392" y="82"/>
                    </a:lnTo>
                    <a:lnTo>
                      <a:pt x="390" y="82"/>
                    </a:lnTo>
                    <a:lnTo>
                      <a:pt x="390" y="83"/>
                    </a:lnTo>
                    <a:lnTo>
                      <a:pt x="389" y="83"/>
                    </a:lnTo>
                    <a:lnTo>
                      <a:pt x="390" y="83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2" y="86"/>
                    </a:lnTo>
                    <a:lnTo>
                      <a:pt x="393" y="86"/>
                    </a:lnTo>
                    <a:lnTo>
                      <a:pt x="394" y="84"/>
                    </a:lnTo>
                    <a:lnTo>
                      <a:pt x="396" y="84"/>
                    </a:lnTo>
                    <a:lnTo>
                      <a:pt x="397" y="84"/>
                    </a:lnTo>
                    <a:lnTo>
                      <a:pt x="397" y="86"/>
                    </a:lnTo>
                    <a:lnTo>
                      <a:pt x="396" y="86"/>
                    </a:lnTo>
                    <a:lnTo>
                      <a:pt x="394" y="86"/>
                    </a:lnTo>
                    <a:lnTo>
                      <a:pt x="394" y="87"/>
                    </a:lnTo>
                    <a:lnTo>
                      <a:pt x="393" y="87"/>
                    </a:lnTo>
                    <a:lnTo>
                      <a:pt x="393" y="88"/>
                    </a:lnTo>
                    <a:lnTo>
                      <a:pt x="392" y="89"/>
                    </a:lnTo>
                    <a:lnTo>
                      <a:pt x="392" y="91"/>
                    </a:lnTo>
                    <a:lnTo>
                      <a:pt x="392" y="92"/>
                    </a:lnTo>
                    <a:lnTo>
                      <a:pt x="392" y="93"/>
                    </a:lnTo>
                    <a:lnTo>
                      <a:pt x="393" y="93"/>
                    </a:lnTo>
                    <a:lnTo>
                      <a:pt x="393" y="95"/>
                    </a:lnTo>
                    <a:lnTo>
                      <a:pt x="393" y="96"/>
                    </a:lnTo>
                    <a:lnTo>
                      <a:pt x="396" y="95"/>
                    </a:lnTo>
                    <a:lnTo>
                      <a:pt x="400" y="93"/>
                    </a:lnTo>
                    <a:lnTo>
                      <a:pt x="401" y="93"/>
                    </a:lnTo>
                    <a:lnTo>
                      <a:pt x="401" y="95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3" y="96"/>
                    </a:lnTo>
                    <a:lnTo>
                      <a:pt x="403" y="97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5" y="100"/>
                    </a:lnTo>
                    <a:lnTo>
                      <a:pt x="403" y="100"/>
                    </a:lnTo>
                    <a:lnTo>
                      <a:pt x="403" y="105"/>
                    </a:lnTo>
                    <a:lnTo>
                      <a:pt x="403" y="106"/>
                    </a:lnTo>
                    <a:lnTo>
                      <a:pt x="410" y="108"/>
                    </a:lnTo>
                    <a:lnTo>
                      <a:pt x="410" y="109"/>
                    </a:lnTo>
                    <a:lnTo>
                      <a:pt x="411" y="109"/>
                    </a:lnTo>
                    <a:lnTo>
                      <a:pt x="413" y="109"/>
                    </a:lnTo>
                    <a:lnTo>
                      <a:pt x="413" y="110"/>
                    </a:lnTo>
                    <a:lnTo>
                      <a:pt x="414" y="110"/>
                    </a:lnTo>
                    <a:lnTo>
                      <a:pt x="414" y="112"/>
                    </a:lnTo>
                    <a:lnTo>
                      <a:pt x="414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5" y="116"/>
                    </a:lnTo>
                    <a:lnTo>
                      <a:pt x="415" y="117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3" y="116"/>
                    </a:lnTo>
                    <a:lnTo>
                      <a:pt x="411" y="116"/>
                    </a:lnTo>
                    <a:lnTo>
                      <a:pt x="411" y="117"/>
                    </a:lnTo>
                    <a:lnTo>
                      <a:pt x="413" y="117"/>
                    </a:lnTo>
                    <a:lnTo>
                      <a:pt x="413" y="118"/>
                    </a:lnTo>
                    <a:lnTo>
                      <a:pt x="411" y="118"/>
                    </a:lnTo>
                    <a:lnTo>
                      <a:pt x="410" y="118"/>
                    </a:lnTo>
                    <a:lnTo>
                      <a:pt x="409" y="118"/>
                    </a:lnTo>
                    <a:lnTo>
                      <a:pt x="406" y="118"/>
                    </a:lnTo>
                    <a:lnTo>
                      <a:pt x="405" y="118"/>
                    </a:lnTo>
                    <a:lnTo>
                      <a:pt x="403" y="118"/>
                    </a:lnTo>
                    <a:lnTo>
                      <a:pt x="402" y="117"/>
                    </a:lnTo>
                    <a:lnTo>
                      <a:pt x="401" y="117"/>
                    </a:lnTo>
                    <a:lnTo>
                      <a:pt x="400" y="117"/>
                    </a:lnTo>
                    <a:lnTo>
                      <a:pt x="398" y="117"/>
                    </a:lnTo>
                    <a:lnTo>
                      <a:pt x="397" y="117"/>
                    </a:lnTo>
                    <a:lnTo>
                      <a:pt x="394" y="117"/>
                    </a:lnTo>
                    <a:lnTo>
                      <a:pt x="393" y="117"/>
                    </a:lnTo>
                    <a:lnTo>
                      <a:pt x="392" y="117"/>
                    </a:lnTo>
                    <a:lnTo>
                      <a:pt x="388" y="116"/>
                    </a:lnTo>
                    <a:lnTo>
                      <a:pt x="386" y="116"/>
                    </a:lnTo>
                    <a:lnTo>
                      <a:pt x="385" y="116"/>
                    </a:lnTo>
                    <a:lnTo>
                      <a:pt x="384" y="116"/>
                    </a:lnTo>
                    <a:lnTo>
                      <a:pt x="381" y="116"/>
                    </a:lnTo>
                    <a:lnTo>
                      <a:pt x="380" y="116"/>
                    </a:lnTo>
                    <a:lnTo>
                      <a:pt x="379" y="116"/>
                    </a:lnTo>
                    <a:lnTo>
                      <a:pt x="379" y="114"/>
                    </a:lnTo>
                    <a:lnTo>
                      <a:pt x="377" y="114"/>
                    </a:lnTo>
                    <a:lnTo>
                      <a:pt x="376" y="114"/>
                    </a:lnTo>
                    <a:lnTo>
                      <a:pt x="373" y="114"/>
                    </a:lnTo>
                    <a:lnTo>
                      <a:pt x="372" y="114"/>
                    </a:lnTo>
                    <a:lnTo>
                      <a:pt x="371" y="114"/>
                    </a:lnTo>
                    <a:lnTo>
                      <a:pt x="369" y="114"/>
                    </a:lnTo>
                    <a:lnTo>
                      <a:pt x="368" y="114"/>
                    </a:lnTo>
                    <a:lnTo>
                      <a:pt x="366" y="114"/>
                    </a:lnTo>
                    <a:lnTo>
                      <a:pt x="364" y="114"/>
                    </a:lnTo>
                    <a:lnTo>
                      <a:pt x="363" y="114"/>
                    </a:lnTo>
                    <a:lnTo>
                      <a:pt x="362" y="113"/>
                    </a:lnTo>
                    <a:lnTo>
                      <a:pt x="360" y="113"/>
                    </a:lnTo>
                    <a:lnTo>
                      <a:pt x="359" y="113"/>
                    </a:lnTo>
                    <a:lnTo>
                      <a:pt x="358" y="113"/>
                    </a:lnTo>
                    <a:lnTo>
                      <a:pt x="356" y="113"/>
                    </a:lnTo>
                    <a:lnTo>
                      <a:pt x="355" y="113"/>
                    </a:lnTo>
                    <a:lnTo>
                      <a:pt x="354" y="113"/>
                    </a:lnTo>
                    <a:lnTo>
                      <a:pt x="352" y="113"/>
                    </a:lnTo>
                    <a:lnTo>
                      <a:pt x="351" y="113"/>
                    </a:lnTo>
                    <a:lnTo>
                      <a:pt x="350" y="112"/>
                    </a:lnTo>
                    <a:lnTo>
                      <a:pt x="348" y="113"/>
                    </a:lnTo>
                    <a:lnTo>
                      <a:pt x="347" y="112"/>
                    </a:lnTo>
                    <a:lnTo>
                      <a:pt x="346" y="112"/>
                    </a:lnTo>
                    <a:lnTo>
                      <a:pt x="345" y="112"/>
                    </a:lnTo>
                    <a:lnTo>
                      <a:pt x="343" y="112"/>
                    </a:lnTo>
                    <a:lnTo>
                      <a:pt x="342" y="112"/>
                    </a:lnTo>
                    <a:lnTo>
                      <a:pt x="341" y="112"/>
                    </a:lnTo>
                    <a:lnTo>
                      <a:pt x="338" y="112"/>
                    </a:lnTo>
                    <a:lnTo>
                      <a:pt x="337" y="112"/>
                    </a:lnTo>
                    <a:lnTo>
                      <a:pt x="334" y="112"/>
                    </a:lnTo>
                    <a:lnTo>
                      <a:pt x="331" y="112"/>
                    </a:lnTo>
                    <a:lnTo>
                      <a:pt x="330" y="112"/>
                    </a:lnTo>
                    <a:lnTo>
                      <a:pt x="329" y="112"/>
                    </a:lnTo>
                    <a:lnTo>
                      <a:pt x="326" y="112"/>
                    </a:lnTo>
                    <a:lnTo>
                      <a:pt x="325" y="112"/>
                    </a:lnTo>
                    <a:lnTo>
                      <a:pt x="324" y="112"/>
                    </a:lnTo>
                    <a:lnTo>
                      <a:pt x="322" y="112"/>
                    </a:lnTo>
                    <a:lnTo>
                      <a:pt x="321" y="112"/>
                    </a:lnTo>
                    <a:lnTo>
                      <a:pt x="320" y="112"/>
                    </a:lnTo>
                    <a:lnTo>
                      <a:pt x="318" y="112"/>
                    </a:lnTo>
                    <a:lnTo>
                      <a:pt x="314" y="112"/>
                    </a:lnTo>
                    <a:lnTo>
                      <a:pt x="313" y="112"/>
                    </a:lnTo>
                    <a:lnTo>
                      <a:pt x="311" y="112"/>
                    </a:lnTo>
                    <a:lnTo>
                      <a:pt x="309" y="112"/>
                    </a:lnTo>
                    <a:lnTo>
                      <a:pt x="308" y="112"/>
                    </a:lnTo>
                    <a:lnTo>
                      <a:pt x="307" y="112"/>
                    </a:lnTo>
                    <a:lnTo>
                      <a:pt x="304" y="113"/>
                    </a:lnTo>
                    <a:lnTo>
                      <a:pt x="303" y="113"/>
                    </a:lnTo>
                    <a:lnTo>
                      <a:pt x="301" y="113"/>
                    </a:lnTo>
                    <a:lnTo>
                      <a:pt x="300" y="113"/>
                    </a:lnTo>
                    <a:lnTo>
                      <a:pt x="299" y="113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5" y="113"/>
                    </a:lnTo>
                    <a:lnTo>
                      <a:pt x="294" y="113"/>
                    </a:lnTo>
                    <a:lnTo>
                      <a:pt x="292" y="113"/>
                    </a:lnTo>
                    <a:lnTo>
                      <a:pt x="290" y="114"/>
                    </a:lnTo>
                    <a:lnTo>
                      <a:pt x="288" y="114"/>
                    </a:lnTo>
                    <a:lnTo>
                      <a:pt x="287" y="114"/>
                    </a:lnTo>
                    <a:lnTo>
                      <a:pt x="286" y="114"/>
                    </a:lnTo>
                    <a:lnTo>
                      <a:pt x="284" y="114"/>
                    </a:lnTo>
                    <a:lnTo>
                      <a:pt x="284" y="116"/>
                    </a:lnTo>
                    <a:lnTo>
                      <a:pt x="283" y="116"/>
                    </a:lnTo>
                    <a:lnTo>
                      <a:pt x="282" y="116"/>
                    </a:lnTo>
                    <a:lnTo>
                      <a:pt x="280" y="116"/>
                    </a:lnTo>
                    <a:lnTo>
                      <a:pt x="279" y="116"/>
                    </a:lnTo>
                    <a:lnTo>
                      <a:pt x="278" y="116"/>
                    </a:lnTo>
                    <a:lnTo>
                      <a:pt x="276" y="116"/>
                    </a:lnTo>
                    <a:lnTo>
                      <a:pt x="276" y="117"/>
                    </a:lnTo>
                    <a:lnTo>
                      <a:pt x="275" y="117"/>
                    </a:lnTo>
                    <a:lnTo>
                      <a:pt x="274" y="117"/>
                    </a:lnTo>
                    <a:lnTo>
                      <a:pt x="273" y="117"/>
                    </a:lnTo>
                    <a:lnTo>
                      <a:pt x="271" y="117"/>
                    </a:lnTo>
                    <a:lnTo>
                      <a:pt x="271" y="118"/>
                    </a:lnTo>
                    <a:lnTo>
                      <a:pt x="270" y="118"/>
                    </a:lnTo>
                    <a:lnTo>
                      <a:pt x="269" y="118"/>
                    </a:lnTo>
                    <a:lnTo>
                      <a:pt x="267" y="118"/>
                    </a:lnTo>
                    <a:lnTo>
                      <a:pt x="266" y="120"/>
                    </a:lnTo>
                    <a:lnTo>
                      <a:pt x="265" y="120"/>
                    </a:lnTo>
                    <a:lnTo>
                      <a:pt x="265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1" y="123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7" y="125"/>
                    </a:lnTo>
                    <a:lnTo>
                      <a:pt x="256" y="125"/>
                    </a:lnTo>
                    <a:lnTo>
                      <a:pt x="256" y="126"/>
                    </a:lnTo>
                    <a:lnTo>
                      <a:pt x="254" y="126"/>
                    </a:lnTo>
                    <a:lnTo>
                      <a:pt x="253" y="126"/>
                    </a:lnTo>
                    <a:lnTo>
                      <a:pt x="252" y="126"/>
                    </a:lnTo>
                    <a:lnTo>
                      <a:pt x="250" y="126"/>
                    </a:lnTo>
                    <a:lnTo>
                      <a:pt x="249" y="126"/>
                    </a:lnTo>
                    <a:lnTo>
                      <a:pt x="248" y="126"/>
                    </a:lnTo>
                    <a:lnTo>
                      <a:pt x="246" y="126"/>
                    </a:lnTo>
                    <a:lnTo>
                      <a:pt x="245" y="127"/>
                    </a:lnTo>
                    <a:lnTo>
                      <a:pt x="244" y="127"/>
                    </a:lnTo>
                    <a:lnTo>
                      <a:pt x="242" y="127"/>
                    </a:lnTo>
                    <a:lnTo>
                      <a:pt x="242" y="129"/>
                    </a:lnTo>
                    <a:lnTo>
                      <a:pt x="241" y="129"/>
                    </a:lnTo>
                    <a:lnTo>
                      <a:pt x="240" y="129"/>
                    </a:lnTo>
                    <a:lnTo>
                      <a:pt x="239" y="129"/>
                    </a:lnTo>
                    <a:lnTo>
                      <a:pt x="239" y="130"/>
                    </a:lnTo>
                    <a:lnTo>
                      <a:pt x="237" y="130"/>
                    </a:lnTo>
                    <a:lnTo>
                      <a:pt x="236" y="130"/>
                    </a:lnTo>
                    <a:lnTo>
                      <a:pt x="236" y="131"/>
                    </a:lnTo>
                    <a:lnTo>
                      <a:pt x="235" y="131"/>
                    </a:lnTo>
                    <a:lnTo>
                      <a:pt x="233" y="131"/>
                    </a:lnTo>
                    <a:lnTo>
                      <a:pt x="233" y="133"/>
                    </a:lnTo>
                    <a:lnTo>
                      <a:pt x="232" y="133"/>
                    </a:lnTo>
                    <a:lnTo>
                      <a:pt x="231" y="133"/>
                    </a:lnTo>
                    <a:lnTo>
                      <a:pt x="229" y="133"/>
                    </a:lnTo>
                    <a:lnTo>
                      <a:pt x="229" y="134"/>
                    </a:lnTo>
                    <a:lnTo>
                      <a:pt x="228" y="134"/>
                    </a:lnTo>
                    <a:lnTo>
                      <a:pt x="227" y="134"/>
                    </a:lnTo>
                    <a:lnTo>
                      <a:pt x="227" y="135"/>
                    </a:lnTo>
                    <a:lnTo>
                      <a:pt x="225" y="135"/>
                    </a:lnTo>
                    <a:lnTo>
                      <a:pt x="225" y="137"/>
                    </a:lnTo>
                    <a:lnTo>
                      <a:pt x="224" y="137"/>
                    </a:lnTo>
                    <a:lnTo>
                      <a:pt x="224" y="138"/>
                    </a:lnTo>
                    <a:lnTo>
                      <a:pt x="224" y="139"/>
                    </a:lnTo>
                    <a:lnTo>
                      <a:pt x="223" y="139"/>
                    </a:lnTo>
                    <a:lnTo>
                      <a:pt x="222" y="139"/>
                    </a:lnTo>
                    <a:lnTo>
                      <a:pt x="222" y="140"/>
                    </a:lnTo>
                    <a:lnTo>
                      <a:pt x="220" y="140"/>
                    </a:lnTo>
                    <a:lnTo>
                      <a:pt x="219" y="140"/>
                    </a:lnTo>
                    <a:lnTo>
                      <a:pt x="218" y="140"/>
                    </a:lnTo>
                    <a:lnTo>
                      <a:pt x="216" y="140"/>
                    </a:lnTo>
                    <a:lnTo>
                      <a:pt x="216" y="142"/>
                    </a:lnTo>
                    <a:lnTo>
                      <a:pt x="215" y="142"/>
                    </a:lnTo>
                    <a:lnTo>
                      <a:pt x="214" y="142"/>
                    </a:lnTo>
                    <a:lnTo>
                      <a:pt x="212" y="142"/>
                    </a:lnTo>
                    <a:lnTo>
                      <a:pt x="211" y="142"/>
                    </a:lnTo>
                    <a:lnTo>
                      <a:pt x="210" y="142"/>
                    </a:lnTo>
                    <a:lnTo>
                      <a:pt x="210" y="143"/>
                    </a:lnTo>
                    <a:lnTo>
                      <a:pt x="208" y="143"/>
                    </a:lnTo>
                    <a:lnTo>
                      <a:pt x="207" y="143"/>
                    </a:lnTo>
                    <a:lnTo>
                      <a:pt x="206" y="143"/>
                    </a:lnTo>
                    <a:lnTo>
                      <a:pt x="204" y="143"/>
                    </a:lnTo>
                    <a:lnTo>
                      <a:pt x="203" y="144"/>
                    </a:lnTo>
                    <a:lnTo>
                      <a:pt x="202" y="144"/>
                    </a:lnTo>
                    <a:lnTo>
                      <a:pt x="202" y="146"/>
                    </a:lnTo>
                    <a:lnTo>
                      <a:pt x="201" y="146"/>
                    </a:lnTo>
                    <a:lnTo>
                      <a:pt x="201" y="147"/>
                    </a:lnTo>
                    <a:lnTo>
                      <a:pt x="199" y="147"/>
                    </a:lnTo>
                    <a:lnTo>
                      <a:pt x="199" y="148"/>
                    </a:lnTo>
                    <a:lnTo>
                      <a:pt x="198" y="148"/>
                    </a:lnTo>
                    <a:lnTo>
                      <a:pt x="197" y="150"/>
                    </a:lnTo>
                    <a:lnTo>
                      <a:pt x="195" y="150"/>
                    </a:lnTo>
                    <a:lnTo>
                      <a:pt x="195" y="151"/>
                    </a:lnTo>
                    <a:lnTo>
                      <a:pt x="194" y="151"/>
                    </a:lnTo>
                    <a:lnTo>
                      <a:pt x="194" y="152"/>
                    </a:lnTo>
                    <a:lnTo>
                      <a:pt x="194" y="154"/>
                    </a:lnTo>
                    <a:lnTo>
                      <a:pt x="194" y="155"/>
                    </a:lnTo>
                    <a:lnTo>
                      <a:pt x="193" y="155"/>
                    </a:lnTo>
                    <a:lnTo>
                      <a:pt x="193" y="156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8"/>
                    </a:lnTo>
                    <a:lnTo>
                      <a:pt x="189" y="159"/>
                    </a:lnTo>
                    <a:lnTo>
                      <a:pt x="189" y="160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5"/>
                    </a:lnTo>
                    <a:lnTo>
                      <a:pt x="181" y="167"/>
                    </a:lnTo>
                    <a:lnTo>
                      <a:pt x="181" y="168"/>
                    </a:lnTo>
                    <a:lnTo>
                      <a:pt x="180" y="168"/>
                    </a:lnTo>
                    <a:lnTo>
                      <a:pt x="178" y="168"/>
                    </a:lnTo>
                    <a:lnTo>
                      <a:pt x="177" y="169"/>
                    </a:lnTo>
                    <a:lnTo>
                      <a:pt x="174" y="169"/>
                    </a:lnTo>
                    <a:lnTo>
                      <a:pt x="174" y="171"/>
                    </a:lnTo>
                    <a:lnTo>
                      <a:pt x="173" y="171"/>
                    </a:lnTo>
                    <a:lnTo>
                      <a:pt x="172" y="171"/>
                    </a:lnTo>
                    <a:lnTo>
                      <a:pt x="170" y="171"/>
                    </a:lnTo>
                    <a:lnTo>
                      <a:pt x="170" y="172"/>
                    </a:lnTo>
                    <a:lnTo>
                      <a:pt x="169" y="172"/>
                    </a:lnTo>
                    <a:lnTo>
                      <a:pt x="168" y="172"/>
                    </a:lnTo>
                    <a:lnTo>
                      <a:pt x="167" y="172"/>
                    </a:lnTo>
                    <a:lnTo>
                      <a:pt x="165" y="172"/>
                    </a:lnTo>
                    <a:lnTo>
                      <a:pt x="164" y="173"/>
                    </a:lnTo>
                    <a:lnTo>
                      <a:pt x="163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9" y="173"/>
                    </a:lnTo>
                    <a:lnTo>
                      <a:pt x="159" y="175"/>
                    </a:lnTo>
                    <a:lnTo>
                      <a:pt x="159" y="176"/>
                    </a:lnTo>
                    <a:lnTo>
                      <a:pt x="157" y="176"/>
                    </a:lnTo>
                    <a:lnTo>
                      <a:pt x="157" y="177"/>
                    </a:lnTo>
                    <a:lnTo>
                      <a:pt x="156" y="177"/>
                    </a:lnTo>
                    <a:lnTo>
                      <a:pt x="155" y="178"/>
                    </a:lnTo>
                    <a:lnTo>
                      <a:pt x="155" y="180"/>
                    </a:lnTo>
                    <a:lnTo>
                      <a:pt x="153" y="180"/>
                    </a:lnTo>
                    <a:lnTo>
                      <a:pt x="152" y="180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0" y="181"/>
                    </a:lnTo>
                    <a:lnTo>
                      <a:pt x="148" y="181"/>
                    </a:lnTo>
                    <a:lnTo>
                      <a:pt x="148" y="182"/>
                    </a:lnTo>
                    <a:lnTo>
                      <a:pt x="147" y="182"/>
                    </a:lnTo>
                    <a:lnTo>
                      <a:pt x="146" y="182"/>
                    </a:lnTo>
                    <a:lnTo>
                      <a:pt x="147" y="182"/>
                    </a:lnTo>
                    <a:lnTo>
                      <a:pt x="147" y="184"/>
                    </a:lnTo>
                    <a:lnTo>
                      <a:pt x="146" y="184"/>
                    </a:lnTo>
                    <a:lnTo>
                      <a:pt x="144" y="184"/>
                    </a:lnTo>
                    <a:lnTo>
                      <a:pt x="144" y="185"/>
                    </a:lnTo>
                    <a:lnTo>
                      <a:pt x="143" y="185"/>
                    </a:lnTo>
                    <a:lnTo>
                      <a:pt x="143" y="186"/>
                    </a:lnTo>
                    <a:lnTo>
                      <a:pt x="142" y="186"/>
                    </a:lnTo>
                    <a:lnTo>
                      <a:pt x="140" y="186"/>
                    </a:lnTo>
                    <a:lnTo>
                      <a:pt x="139" y="186"/>
                    </a:lnTo>
                    <a:lnTo>
                      <a:pt x="139" y="188"/>
                    </a:lnTo>
                    <a:lnTo>
                      <a:pt x="138" y="188"/>
                    </a:lnTo>
                    <a:lnTo>
                      <a:pt x="136" y="188"/>
                    </a:lnTo>
                    <a:lnTo>
                      <a:pt x="136" y="189"/>
                    </a:lnTo>
                    <a:lnTo>
                      <a:pt x="135" y="189"/>
                    </a:lnTo>
                    <a:lnTo>
                      <a:pt x="134" y="189"/>
                    </a:lnTo>
                    <a:lnTo>
                      <a:pt x="132" y="189"/>
                    </a:lnTo>
                    <a:lnTo>
                      <a:pt x="131" y="189"/>
                    </a:lnTo>
                    <a:lnTo>
                      <a:pt x="131" y="190"/>
                    </a:lnTo>
                    <a:lnTo>
                      <a:pt x="130" y="190"/>
                    </a:lnTo>
                    <a:lnTo>
                      <a:pt x="129" y="190"/>
                    </a:lnTo>
                    <a:lnTo>
                      <a:pt x="127" y="190"/>
                    </a:lnTo>
                    <a:lnTo>
                      <a:pt x="127" y="192"/>
                    </a:lnTo>
                    <a:lnTo>
                      <a:pt x="126" y="192"/>
                    </a:lnTo>
                    <a:lnTo>
                      <a:pt x="125" y="192"/>
                    </a:lnTo>
                    <a:lnTo>
                      <a:pt x="123" y="193"/>
                    </a:lnTo>
                    <a:lnTo>
                      <a:pt x="122" y="193"/>
                    </a:lnTo>
                    <a:lnTo>
                      <a:pt x="121" y="193"/>
                    </a:lnTo>
                    <a:lnTo>
                      <a:pt x="119" y="193"/>
                    </a:lnTo>
                    <a:lnTo>
                      <a:pt x="119" y="194"/>
                    </a:lnTo>
                    <a:lnTo>
                      <a:pt x="118" y="194"/>
                    </a:lnTo>
                    <a:lnTo>
                      <a:pt x="117" y="194"/>
                    </a:lnTo>
                    <a:lnTo>
                      <a:pt x="117" y="195"/>
                    </a:lnTo>
                    <a:lnTo>
                      <a:pt x="115" y="195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2" y="195"/>
                    </a:lnTo>
                    <a:lnTo>
                      <a:pt x="110" y="195"/>
                    </a:lnTo>
                    <a:lnTo>
                      <a:pt x="110" y="197"/>
                    </a:lnTo>
                    <a:lnTo>
                      <a:pt x="109" y="197"/>
                    </a:lnTo>
                    <a:lnTo>
                      <a:pt x="108" y="197"/>
                    </a:lnTo>
                    <a:lnTo>
                      <a:pt x="108" y="198"/>
                    </a:lnTo>
                    <a:lnTo>
                      <a:pt x="108" y="199"/>
                    </a:lnTo>
                    <a:lnTo>
                      <a:pt x="106" y="199"/>
                    </a:lnTo>
                    <a:lnTo>
                      <a:pt x="105" y="199"/>
                    </a:lnTo>
                    <a:lnTo>
                      <a:pt x="104" y="201"/>
                    </a:lnTo>
                    <a:close/>
                  </a:path>
                </a:pathLst>
              </a:custGeom>
              <a:solidFill>
                <a:srgbClr val="DBD0E0"/>
              </a:solidFill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6" name="Freeform 28">
                <a:extLst>
                  <a:ext uri="{FF2B5EF4-FFF2-40B4-BE49-F238E27FC236}">
                    <a16:creationId xmlns:a16="http://schemas.microsoft.com/office/drawing/2014/main" id="{B99898C8-71A1-A7C8-A5C3-3119B157D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585"/>
                <a:ext cx="714" cy="268"/>
              </a:xfrm>
              <a:custGeom>
                <a:avLst/>
                <a:gdLst>
                  <a:gd name="T0" fmla="*/ 5 w 714"/>
                  <a:gd name="T1" fmla="*/ 190 h 268"/>
                  <a:gd name="T2" fmla="*/ 44 w 714"/>
                  <a:gd name="T3" fmla="*/ 110 h 268"/>
                  <a:gd name="T4" fmla="*/ 90 w 714"/>
                  <a:gd name="T5" fmla="*/ 79 h 268"/>
                  <a:gd name="T6" fmla="*/ 98 w 714"/>
                  <a:gd name="T7" fmla="*/ 106 h 268"/>
                  <a:gd name="T8" fmla="*/ 116 w 714"/>
                  <a:gd name="T9" fmla="*/ 130 h 268"/>
                  <a:gd name="T10" fmla="*/ 140 w 714"/>
                  <a:gd name="T11" fmla="*/ 148 h 268"/>
                  <a:gd name="T12" fmla="*/ 147 w 714"/>
                  <a:gd name="T13" fmla="*/ 113 h 268"/>
                  <a:gd name="T14" fmla="*/ 213 w 714"/>
                  <a:gd name="T15" fmla="*/ 68 h 268"/>
                  <a:gd name="T16" fmla="*/ 255 w 714"/>
                  <a:gd name="T17" fmla="*/ 64 h 268"/>
                  <a:gd name="T18" fmla="*/ 259 w 714"/>
                  <a:gd name="T19" fmla="*/ 47 h 268"/>
                  <a:gd name="T20" fmla="*/ 298 w 714"/>
                  <a:gd name="T21" fmla="*/ 26 h 268"/>
                  <a:gd name="T22" fmla="*/ 328 w 714"/>
                  <a:gd name="T23" fmla="*/ 32 h 268"/>
                  <a:gd name="T24" fmla="*/ 326 w 714"/>
                  <a:gd name="T25" fmla="*/ 63 h 268"/>
                  <a:gd name="T26" fmla="*/ 358 w 714"/>
                  <a:gd name="T27" fmla="*/ 54 h 268"/>
                  <a:gd name="T28" fmla="*/ 396 w 714"/>
                  <a:gd name="T29" fmla="*/ 51 h 268"/>
                  <a:gd name="T30" fmla="*/ 420 w 714"/>
                  <a:gd name="T31" fmla="*/ 38 h 268"/>
                  <a:gd name="T32" fmla="*/ 462 w 714"/>
                  <a:gd name="T33" fmla="*/ 30 h 268"/>
                  <a:gd name="T34" fmla="*/ 485 w 714"/>
                  <a:gd name="T35" fmla="*/ 24 h 268"/>
                  <a:gd name="T36" fmla="*/ 518 w 714"/>
                  <a:gd name="T37" fmla="*/ 15 h 268"/>
                  <a:gd name="T38" fmla="*/ 548 w 714"/>
                  <a:gd name="T39" fmla="*/ 21 h 268"/>
                  <a:gd name="T40" fmla="*/ 590 w 714"/>
                  <a:gd name="T41" fmla="*/ 45 h 268"/>
                  <a:gd name="T42" fmla="*/ 625 w 714"/>
                  <a:gd name="T43" fmla="*/ 87 h 268"/>
                  <a:gd name="T44" fmla="*/ 637 w 714"/>
                  <a:gd name="T45" fmla="*/ 106 h 268"/>
                  <a:gd name="T46" fmla="*/ 661 w 714"/>
                  <a:gd name="T47" fmla="*/ 104 h 268"/>
                  <a:gd name="T48" fmla="*/ 674 w 714"/>
                  <a:gd name="T49" fmla="*/ 113 h 268"/>
                  <a:gd name="T50" fmla="*/ 684 w 714"/>
                  <a:gd name="T51" fmla="*/ 134 h 268"/>
                  <a:gd name="T52" fmla="*/ 705 w 714"/>
                  <a:gd name="T53" fmla="*/ 140 h 268"/>
                  <a:gd name="T54" fmla="*/ 695 w 714"/>
                  <a:gd name="T55" fmla="*/ 165 h 268"/>
                  <a:gd name="T56" fmla="*/ 692 w 714"/>
                  <a:gd name="T57" fmla="*/ 207 h 268"/>
                  <a:gd name="T58" fmla="*/ 712 w 714"/>
                  <a:gd name="T59" fmla="*/ 237 h 268"/>
                  <a:gd name="T60" fmla="*/ 699 w 714"/>
                  <a:gd name="T61" fmla="*/ 258 h 268"/>
                  <a:gd name="T62" fmla="*/ 683 w 714"/>
                  <a:gd name="T63" fmla="*/ 261 h 268"/>
                  <a:gd name="T64" fmla="*/ 661 w 714"/>
                  <a:gd name="T65" fmla="*/ 257 h 268"/>
                  <a:gd name="T66" fmla="*/ 623 w 714"/>
                  <a:gd name="T67" fmla="*/ 253 h 268"/>
                  <a:gd name="T68" fmla="*/ 598 w 714"/>
                  <a:gd name="T69" fmla="*/ 255 h 268"/>
                  <a:gd name="T70" fmla="*/ 614 w 714"/>
                  <a:gd name="T71" fmla="*/ 236 h 268"/>
                  <a:gd name="T72" fmla="*/ 610 w 714"/>
                  <a:gd name="T73" fmla="*/ 207 h 268"/>
                  <a:gd name="T74" fmla="*/ 593 w 714"/>
                  <a:gd name="T75" fmla="*/ 182 h 268"/>
                  <a:gd name="T76" fmla="*/ 598 w 714"/>
                  <a:gd name="T77" fmla="*/ 147 h 268"/>
                  <a:gd name="T78" fmla="*/ 572 w 714"/>
                  <a:gd name="T79" fmla="*/ 131 h 268"/>
                  <a:gd name="T80" fmla="*/ 555 w 714"/>
                  <a:gd name="T81" fmla="*/ 147 h 268"/>
                  <a:gd name="T82" fmla="*/ 517 w 714"/>
                  <a:gd name="T83" fmla="*/ 145 h 268"/>
                  <a:gd name="T84" fmla="*/ 487 w 714"/>
                  <a:gd name="T85" fmla="*/ 147 h 268"/>
                  <a:gd name="T86" fmla="*/ 447 w 714"/>
                  <a:gd name="T87" fmla="*/ 155 h 268"/>
                  <a:gd name="T88" fmla="*/ 398 w 714"/>
                  <a:gd name="T89" fmla="*/ 135 h 268"/>
                  <a:gd name="T90" fmla="*/ 395 w 714"/>
                  <a:gd name="T91" fmla="*/ 161 h 268"/>
                  <a:gd name="T92" fmla="*/ 382 w 714"/>
                  <a:gd name="T93" fmla="*/ 173 h 268"/>
                  <a:gd name="T94" fmla="*/ 354 w 714"/>
                  <a:gd name="T95" fmla="*/ 185 h 268"/>
                  <a:gd name="T96" fmla="*/ 333 w 714"/>
                  <a:gd name="T97" fmla="*/ 179 h 268"/>
                  <a:gd name="T98" fmla="*/ 314 w 714"/>
                  <a:gd name="T99" fmla="*/ 190 h 268"/>
                  <a:gd name="T100" fmla="*/ 290 w 714"/>
                  <a:gd name="T101" fmla="*/ 200 h 268"/>
                  <a:gd name="T102" fmla="*/ 274 w 714"/>
                  <a:gd name="T103" fmla="*/ 217 h 268"/>
                  <a:gd name="T104" fmla="*/ 261 w 714"/>
                  <a:gd name="T105" fmla="*/ 238 h 268"/>
                  <a:gd name="T106" fmla="*/ 243 w 714"/>
                  <a:gd name="T107" fmla="*/ 248 h 268"/>
                  <a:gd name="T108" fmla="*/ 227 w 714"/>
                  <a:gd name="T109" fmla="*/ 259 h 268"/>
                  <a:gd name="T110" fmla="*/ 222 w 714"/>
                  <a:gd name="T111" fmla="*/ 229 h 268"/>
                  <a:gd name="T112" fmla="*/ 205 w 714"/>
                  <a:gd name="T113" fmla="*/ 207 h 268"/>
                  <a:gd name="T114" fmla="*/ 193 w 714"/>
                  <a:gd name="T115" fmla="*/ 182 h 268"/>
                  <a:gd name="T116" fmla="*/ 157 w 714"/>
                  <a:gd name="T117" fmla="*/ 214 h 268"/>
                  <a:gd name="T118" fmla="*/ 127 w 714"/>
                  <a:gd name="T119" fmla="*/ 231 h 268"/>
                  <a:gd name="T120" fmla="*/ 87 w 714"/>
                  <a:gd name="T121" fmla="*/ 214 h 268"/>
                  <a:gd name="T122" fmla="*/ 47 w 714"/>
                  <a:gd name="T123" fmla="*/ 21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268">
                    <a:moveTo>
                      <a:pt x="26" y="217"/>
                    </a:moveTo>
                    <a:lnTo>
                      <a:pt x="26" y="216"/>
                    </a:lnTo>
                    <a:lnTo>
                      <a:pt x="26" y="215"/>
                    </a:lnTo>
                    <a:lnTo>
                      <a:pt x="24" y="215"/>
                    </a:lnTo>
                    <a:lnTo>
                      <a:pt x="24" y="214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6" y="211"/>
                    </a:lnTo>
                    <a:lnTo>
                      <a:pt x="26" y="210"/>
                    </a:lnTo>
                    <a:lnTo>
                      <a:pt x="24" y="210"/>
                    </a:lnTo>
                    <a:lnTo>
                      <a:pt x="24" y="208"/>
                    </a:lnTo>
                    <a:lnTo>
                      <a:pt x="23" y="208"/>
                    </a:lnTo>
                    <a:lnTo>
                      <a:pt x="23" y="207"/>
                    </a:lnTo>
                    <a:lnTo>
                      <a:pt x="23" y="206"/>
                    </a:lnTo>
                    <a:lnTo>
                      <a:pt x="24" y="206"/>
                    </a:lnTo>
                    <a:lnTo>
                      <a:pt x="23" y="204"/>
                    </a:lnTo>
                    <a:lnTo>
                      <a:pt x="22" y="204"/>
                    </a:lnTo>
                    <a:lnTo>
                      <a:pt x="22" y="203"/>
                    </a:lnTo>
                    <a:lnTo>
                      <a:pt x="22" y="202"/>
                    </a:lnTo>
                    <a:lnTo>
                      <a:pt x="22" y="200"/>
                    </a:lnTo>
                    <a:lnTo>
                      <a:pt x="20" y="199"/>
                    </a:lnTo>
                    <a:lnTo>
                      <a:pt x="19" y="199"/>
                    </a:lnTo>
                    <a:lnTo>
                      <a:pt x="18" y="199"/>
                    </a:lnTo>
                    <a:lnTo>
                      <a:pt x="17" y="199"/>
                    </a:lnTo>
                    <a:lnTo>
                      <a:pt x="15" y="199"/>
                    </a:lnTo>
                    <a:lnTo>
                      <a:pt x="14" y="199"/>
                    </a:lnTo>
                    <a:lnTo>
                      <a:pt x="13" y="198"/>
                    </a:lnTo>
                    <a:lnTo>
                      <a:pt x="13" y="197"/>
                    </a:lnTo>
                    <a:lnTo>
                      <a:pt x="11" y="197"/>
                    </a:lnTo>
                    <a:lnTo>
                      <a:pt x="11" y="195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0" y="193"/>
                    </a:lnTo>
                    <a:lnTo>
                      <a:pt x="9" y="193"/>
                    </a:lnTo>
                    <a:lnTo>
                      <a:pt x="9" y="191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3" y="190"/>
                    </a:lnTo>
                    <a:lnTo>
                      <a:pt x="2" y="190"/>
                    </a:lnTo>
                    <a:lnTo>
                      <a:pt x="2" y="189"/>
                    </a:lnTo>
                    <a:lnTo>
                      <a:pt x="1" y="189"/>
                    </a:lnTo>
                    <a:lnTo>
                      <a:pt x="1" y="187"/>
                    </a:lnTo>
                    <a:lnTo>
                      <a:pt x="1" y="186"/>
                    </a:lnTo>
                    <a:lnTo>
                      <a:pt x="0" y="186"/>
                    </a:lnTo>
                    <a:lnTo>
                      <a:pt x="0" y="185"/>
                    </a:lnTo>
                    <a:lnTo>
                      <a:pt x="1" y="185"/>
                    </a:lnTo>
                    <a:lnTo>
                      <a:pt x="1" y="183"/>
                    </a:lnTo>
                    <a:lnTo>
                      <a:pt x="1" y="182"/>
                    </a:lnTo>
                    <a:lnTo>
                      <a:pt x="0" y="182"/>
                    </a:lnTo>
                    <a:lnTo>
                      <a:pt x="0" y="181"/>
                    </a:lnTo>
                    <a:lnTo>
                      <a:pt x="1" y="179"/>
                    </a:lnTo>
                    <a:lnTo>
                      <a:pt x="1" y="178"/>
                    </a:lnTo>
                    <a:lnTo>
                      <a:pt x="2" y="178"/>
                    </a:lnTo>
                    <a:lnTo>
                      <a:pt x="2" y="177"/>
                    </a:lnTo>
                    <a:lnTo>
                      <a:pt x="3" y="177"/>
                    </a:lnTo>
                    <a:lnTo>
                      <a:pt x="3" y="176"/>
                    </a:lnTo>
                    <a:lnTo>
                      <a:pt x="5" y="176"/>
                    </a:lnTo>
                    <a:lnTo>
                      <a:pt x="3" y="176"/>
                    </a:lnTo>
                    <a:lnTo>
                      <a:pt x="3" y="174"/>
                    </a:lnTo>
                    <a:lnTo>
                      <a:pt x="5" y="174"/>
                    </a:lnTo>
                    <a:lnTo>
                      <a:pt x="5" y="173"/>
                    </a:lnTo>
                    <a:lnTo>
                      <a:pt x="5" y="172"/>
                    </a:lnTo>
                    <a:lnTo>
                      <a:pt x="5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7" y="166"/>
                    </a:lnTo>
                    <a:lnTo>
                      <a:pt x="9" y="164"/>
                    </a:lnTo>
                    <a:lnTo>
                      <a:pt x="13" y="157"/>
                    </a:lnTo>
                    <a:lnTo>
                      <a:pt x="14" y="152"/>
                    </a:lnTo>
                    <a:lnTo>
                      <a:pt x="19" y="144"/>
                    </a:lnTo>
                    <a:lnTo>
                      <a:pt x="30" y="126"/>
                    </a:lnTo>
                    <a:lnTo>
                      <a:pt x="31" y="123"/>
                    </a:lnTo>
                    <a:lnTo>
                      <a:pt x="34" y="121"/>
                    </a:lnTo>
                    <a:lnTo>
                      <a:pt x="35" y="119"/>
                    </a:lnTo>
                    <a:lnTo>
                      <a:pt x="38" y="117"/>
                    </a:lnTo>
                    <a:lnTo>
                      <a:pt x="39" y="115"/>
                    </a:lnTo>
                    <a:lnTo>
                      <a:pt x="40" y="114"/>
                    </a:lnTo>
                    <a:lnTo>
                      <a:pt x="44" y="110"/>
                    </a:lnTo>
                    <a:lnTo>
                      <a:pt x="47" y="107"/>
                    </a:lnTo>
                    <a:lnTo>
                      <a:pt x="49" y="105"/>
                    </a:lnTo>
                    <a:lnTo>
                      <a:pt x="52" y="104"/>
                    </a:lnTo>
                    <a:lnTo>
                      <a:pt x="53" y="102"/>
                    </a:lnTo>
                    <a:lnTo>
                      <a:pt x="58" y="100"/>
                    </a:lnTo>
                    <a:lnTo>
                      <a:pt x="62" y="97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5" y="94"/>
                    </a:lnTo>
                    <a:lnTo>
                      <a:pt x="65" y="93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68" y="92"/>
                    </a:lnTo>
                    <a:lnTo>
                      <a:pt x="69" y="92"/>
                    </a:lnTo>
                    <a:lnTo>
                      <a:pt x="69" y="90"/>
                    </a:lnTo>
                    <a:lnTo>
                      <a:pt x="70" y="90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73" y="89"/>
                    </a:lnTo>
                    <a:lnTo>
                      <a:pt x="73" y="88"/>
                    </a:lnTo>
                    <a:lnTo>
                      <a:pt x="74" y="88"/>
                    </a:lnTo>
                    <a:lnTo>
                      <a:pt x="74" y="87"/>
                    </a:lnTo>
                    <a:lnTo>
                      <a:pt x="75" y="87"/>
                    </a:lnTo>
                    <a:lnTo>
                      <a:pt x="75" y="85"/>
                    </a:lnTo>
                    <a:lnTo>
                      <a:pt x="77" y="85"/>
                    </a:lnTo>
                    <a:lnTo>
                      <a:pt x="78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1" y="85"/>
                    </a:lnTo>
                    <a:lnTo>
                      <a:pt x="82" y="84"/>
                    </a:lnTo>
                    <a:lnTo>
                      <a:pt x="83" y="84"/>
                    </a:lnTo>
                    <a:lnTo>
                      <a:pt x="83" y="85"/>
                    </a:lnTo>
                    <a:lnTo>
                      <a:pt x="83" y="84"/>
                    </a:lnTo>
                    <a:lnTo>
                      <a:pt x="85" y="84"/>
                    </a:lnTo>
                    <a:lnTo>
                      <a:pt x="85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7" y="80"/>
                    </a:lnTo>
                    <a:lnTo>
                      <a:pt x="87" y="79"/>
                    </a:lnTo>
                    <a:lnTo>
                      <a:pt x="89" y="79"/>
                    </a:lnTo>
                    <a:lnTo>
                      <a:pt x="90" y="79"/>
                    </a:lnTo>
                    <a:lnTo>
                      <a:pt x="91" y="79"/>
                    </a:lnTo>
                    <a:lnTo>
                      <a:pt x="91" y="80"/>
                    </a:lnTo>
                    <a:lnTo>
                      <a:pt x="91" y="81"/>
                    </a:lnTo>
                    <a:lnTo>
                      <a:pt x="92" y="81"/>
                    </a:lnTo>
                    <a:lnTo>
                      <a:pt x="94" y="81"/>
                    </a:lnTo>
                    <a:lnTo>
                      <a:pt x="94" y="83"/>
                    </a:lnTo>
                    <a:lnTo>
                      <a:pt x="95" y="83"/>
                    </a:lnTo>
                    <a:lnTo>
                      <a:pt x="95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8" y="85"/>
                    </a:lnTo>
                    <a:lnTo>
                      <a:pt x="99" y="85"/>
                    </a:lnTo>
                    <a:lnTo>
                      <a:pt x="99" y="87"/>
                    </a:lnTo>
                    <a:lnTo>
                      <a:pt x="99" y="88"/>
                    </a:lnTo>
                    <a:lnTo>
                      <a:pt x="98" y="88"/>
                    </a:lnTo>
                    <a:lnTo>
                      <a:pt x="96" y="88"/>
                    </a:lnTo>
                    <a:lnTo>
                      <a:pt x="98" y="89"/>
                    </a:lnTo>
                    <a:lnTo>
                      <a:pt x="98" y="90"/>
                    </a:lnTo>
                    <a:lnTo>
                      <a:pt x="99" y="90"/>
                    </a:lnTo>
                    <a:lnTo>
                      <a:pt x="100" y="90"/>
                    </a:lnTo>
                    <a:lnTo>
                      <a:pt x="100" y="92"/>
                    </a:lnTo>
                    <a:lnTo>
                      <a:pt x="102" y="93"/>
                    </a:lnTo>
                    <a:lnTo>
                      <a:pt x="103" y="93"/>
                    </a:lnTo>
                    <a:lnTo>
                      <a:pt x="103" y="94"/>
                    </a:lnTo>
                    <a:lnTo>
                      <a:pt x="103" y="96"/>
                    </a:lnTo>
                    <a:lnTo>
                      <a:pt x="103" y="97"/>
                    </a:lnTo>
                    <a:lnTo>
                      <a:pt x="102" y="97"/>
                    </a:lnTo>
                    <a:lnTo>
                      <a:pt x="102" y="98"/>
                    </a:lnTo>
                    <a:lnTo>
                      <a:pt x="100" y="98"/>
                    </a:lnTo>
                    <a:lnTo>
                      <a:pt x="99" y="98"/>
                    </a:lnTo>
                    <a:lnTo>
                      <a:pt x="100" y="100"/>
                    </a:lnTo>
                    <a:lnTo>
                      <a:pt x="102" y="100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2"/>
                    </a:lnTo>
                    <a:lnTo>
                      <a:pt x="102" y="104"/>
                    </a:lnTo>
                    <a:lnTo>
                      <a:pt x="100" y="104"/>
                    </a:lnTo>
                    <a:lnTo>
                      <a:pt x="99" y="105"/>
                    </a:lnTo>
                    <a:lnTo>
                      <a:pt x="98" y="105"/>
                    </a:lnTo>
                    <a:lnTo>
                      <a:pt x="98" y="106"/>
                    </a:lnTo>
                    <a:lnTo>
                      <a:pt x="96" y="105"/>
                    </a:lnTo>
                    <a:lnTo>
                      <a:pt x="95" y="105"/>
                    </a:lnTo>
                    <a:lnTo>
                      <a:pt x="95" y="106"/>
                    </a:lnTo>
                    <a:lnTo>
                      <a:pt x="95" y="107"/>
                    </a:lnTo>
                    <a:lnTo>
                      <a:pt x="95" y="109"/>
                    </a:lnTo>
                    <a:lnTo>
                      <a:pt x="96" y="109"/>
                    </a:lnTo>
                    <a:lnTo>
                      <a:pt x="96" y="110"/>
                    </a:lnTo>
                    <a:lnTo>
                      <a:pt x="96" y="111"/>
                    </a:lnTo>
                    <a:lnTo>
                      <a:pt x="98" y="111"/>
                    </a:lnTo>
                    <a:lnTo>
                      <a:pt x="98" y="113"/>
                    </a:lnTo>
                    <a:lnTo>
                      <a:pt x="99" y="113"/>
                    </a:lnTo>
                    <a:lnTo>
                      <a:pt x="99" y="114"/>
                    </a:lnTo>
                    <a:lnTo>
                      <a:pt x="100" y="114"/>
                    </a:lnTo>
                    <a:lnTo>
                      <a:pt x="102" y="114"/>
                    </a:lnTo>
                    <a:lnTo>
                      <a:pt x="102" y="115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6" y="115"/>
                    </a:lnTo>
                    <a:lnTo>
                      <a:pt x="107" y="117"/>
                    </a:lnTo>
                    <a:lnTo>
                      <a:pt x="107" y="118"/>
                    </a:lnTo>
                    <a:lnTo>
                      <a:pt x="108" y="118"/>
                    </a:lnTo>
                    <a:lnTo>
                      <a:pt x="108" y="119"/>
                    </a:lnTo>
                    <a:lnTo>
                      <a:pt x="110" y="119"/>
                    </a:lnTo>
                    <a:lnTo>
                      <a:pt x="110" y="121"/>
                    </a:lnTo>
                    <a:lnTo>
                      <a:pt x="110" y="122"/>
                    </a:lnTo>
                    <a:lnTo>
                      <a:pt x="108" y="122"/>
                    </a:lnTo>
                    <a:lnTo>
                      <a:pt x="108" y="123"/>
                    </a:lnTo>
                    <a:lnTo>
                      <a:pt x="110" y="123"/>
                    </a:lnTo>
                    <a:lnTo>
                      <a:pt x="110" y="125"/>
                    </a:lnTo>
                    <a:lnTo>
                      <a:pt x="108" y="125"/>
                    </a:lnTo>
                    <a:lnTo>
                      <a:pt x="107" y="125"/>
                    </a:lnTo>
                    <a:lnTo>
                      <a:pt x="108" y="126"/>
                    </a:lnTo>
                    <a:lnTo>
                      <a:pt x="110" y="126"/>
                    </a:lnTo>
                    <a:lnTo>
                      <a:pt x="110" y="127"/>
                    </a:lnTo>
                    <a:lnTo>
                      <a:pt x="111" y="127"/>
                    </a:lnTo>
                    <a:lnTo>
                      <a:pt x="111" y="126"/>
                    </a:lnTo>
                    <a:lnTo>
                      <a:pt x="112" y="126"/>
                    </a:lnTo>
                    <a:lnTo>
                      <a:pt x="113" y="127"/>
                    </a:lnTo>
                    <a:lnTo>
                      <a:pt x="115" y="127"/>
                    </a:lnTo>
                    <a:lnTo>
                      <a:pt x="116" y="128"/>
                    </a:lnTo>
                    <a:lnTo>
                      <a:pt x="116" y="130"/>
                    </a:lnTo>
                    <a:lnTo>
                      <a:pt x="115" y="131"/>
                    </a:lnTo>
                    <a:lnTo>
                      <a:pt x="116" y="131"/>
                    </a:lnTo>
                    <a:lnTo>
                      <a:pt x="117" y="131"/>
                    </a:lnTo>
                    <a:lnTo>
                      <a:pt x="119" y="131"/>
                    </a:lnTo>
                    <a:lnTo>
                      <a:pt x="120" y="131"/>
                    </a:lnTo>
                    <a:lnTo>
                      <a:pt x="120" y="132"/>
                    </a:lnTo>
                    <a:lnTo>
                      <a:pt x="121" y="132"/>
                    </a:lnTo>
                    <a:lnTo>
                      <a:pt x="123" y="132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5" y="134"/>
                    </a:lnTo>
                    <a:lnTo>
                      <a:pt x="127" y="134"/>
                    </a:lnTo>
                    <a:lnTo>
                      <a:pt x="127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9" y="134"/>
                    </a:lnTo>
                    <a:lnTo>
                      <a:pt x="130" y="134"/>
                    </a:lnTo>
                    <a:lnTo>
                      <a:pt x="132" y="134"/>
                    </a:lnTo>
                    <a:lnTo>
                      <a:pt x="133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3" y="134"/>
                    </a:lnTo>
                    <a:lnTo>
                      <a:pt x="133" y="132"/>
                    </a:lnTo>
                    <a:lnTo>
                      <a:pt x="134" y="132"/>
                    </a:lnTo>
                    <a:lnTo>
                      <a:pt x="134" y="134"/>
                    </a:lnTo>
                    <a:lnTo>
                      <a:pt x="136" y="134"/>
                    </a:lnTo>
                    <a:lnTo>
                      <a:pt x="134" y="135"/>
                    </a:lnTo>
                    <a:lnTo>
                      <a:pt x="134" y="136"/>
                    </a:lnTo>
                    <a:lnTo>
                      <a:pt x="134" y="138"/>
                    </a:lnTo>
                    <a:lnTo>
                      <a:pt x="136" y="138"/>
                    </a:lnTo>
                    <a:lnTo>
                      <a:pt x="137" y="138"/>
                    </a:lnTo>
                    <a:lnTo>
                      <a:pt x="137" y="139"/>
                    </a:lnTo>
                    <a:lnTo>
                      <a:pt x="137" y="140"/>
                    </a:lnTo>
                    <a:lnTo>
                      <a:pt x="138" y="140"/>
                    </a:lnTo>
                    <a:lnTo>
                      <a:pt x="140" y="140"/>
                    </a:lnTo>
                    <a:lnTo>
                      <a:pt x="140" y="142"/>
                    </a:lnTo>
                    <a:lnTo>
                      <a:pt x="140" y="143"/>
                    </a:lnTo>
                    <a:lnTo>
                      <a:pt x="140" y="144"/>
                    </a:lnTo>
                    <a:lnTo>
                      <a:pt x="140" y="145"/>
                    </a:lnTo>
                    <a:lnTo>
                      <a:pt x="140" y="147"/>
                    </a:lnTo>
                    <a:lnTo>
                      <a:pt x="140" y="148"/>
                    </a:lnTo>
                    <a:lnTo>
                      <a:pt x="140" y="149"/>
                    </a:lnTo>
                    <a:lnTo>
                      <a:pt x="141" y="149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4" y="151"/>
                    </a:lnTo>
                    <a:lnTo>
                      <a:pt x="144" y="149"/>
                    </a:lnTo>
                    <a:lnTo>
                      <a:pt x="142" y="149"/>
                    </a:lnTo>
                    <a:lnTo>
                      <a:pt x="142" y="148"/>
                    </a:lnTo>
                    <a:lnTo>
                      <a:pt x="144" y="148"/>
                    </a:lnTo>
                    <a:lnTo>
                      <a:pt x="145" y="148"/>
                    </a:lnTo>
                    <a:lnTo>
                      <a:pt x="145" y="149"/>
                    </a:lnTo>
                    <a:lnTo>
                      <a:pt x="145" y="148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47" y="147"/>
                    </a:lnTo>
                    <a:lnTo>
                      <a:pt x="149" y="147"/>
                    </a:lnTo>
                    <a:lnTo>
                      <a:pt x="149" y="145"/>
                    </a:lnTo>
                    <a:lnTo>
                      <a:pt x="147" y="145"/>
                    </a:lnTo>
                    <a:lnTo>
                      <a:pt x="147" y="144"/>
                    </a:lnTo>
                    <a:lnTo>
                      <a:pt x="149" y="144"/>
                    </a:lnTo>
                    <a:lnTo>
                      <a:pt x="150" y="144"/>
                    </a:lnTo>
                    <a:lnTo>
                      <a:pt x="151" y="143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50" y="140"/>
                    </a:lnTo>
                    <a:lnTo>
                      <a:pt x="151" y="140"/>
                    </a:lnTo>
                    <a:lnTo>
                      <a:pt x="153" y="139"/>
                    </a:lnTo>
                    <a:lnTo>
                      <a:pt x="154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5" y="134"/>
                    </a:lnTo>
                    <a:lnTo>
                      <a:pt x="155" y="131"/>
                    </a:lnTo>
                    <a:lnTo>
                      <a:pt x="155" y="130"/>
                    </a:lnTo>
                    <a:lnTo>
                      <a:pt x="154" y="127"/>
                    </a:lnTo>
                    <a:lnTo>
                      <a:pt x="153" y="125"/>
                    </a:lnTo>
                    <a:lnTo>
                      <a:pt x="151" y="123"/>
                    </a:lnTo>
                    <a:lnTo>
                      <a:pt x="150" y="121"/>
                    </a:lnTo>
                    <a:lnTo>
                      <a:pt x="147" y="119"/>
                    </a:lnTo>
                    <a:lnTo>
                      <a:pt x="147" y="115"/>
                    </a:lnTo>
                    <a:lnTo>
                      <a:pt x="147" y="114"/>
                    </a:lnTo>
                    <a:lnTo>
                      <a:pt x="147" y="113"/>
                    </a:lnTo>
                    <a:lnTo>
                      <a:pt x="147" y="111"/>
                    </a:lnTo>
                    <a:lnTo>
                      <a:pt x="149" y="111"/>
                    </a:lnTo>
                    <a:lnTo>
                      <a:pt x="149" y="110"/>
                    </a:lnTo>
                    <a:lnTo>
                      <a:pt x="150" y="110"/>
                    </a:lnTo>
                    <a:lnTo>
                      <a:pt x="153" y="110"/>
                    </a:lnTo>
                    <a:lnTo>
                      <a:pt x="155" y="109"/>
                    </a:lnTo>
                    <a:lnTo>
                      <a:pt x="158" y="107"/>
                    </a:lnTo>
                    <a:lnTo>
                      <a:pt x="162" y="106"/>
                    </a:lnTo>
                    <a:lnTo>
                      <a:pt x="163" y="106"/>
                    </a:lnTo>
                    <a:lnTo>
                      <a:pt x="166" y="105"/>
                    </a:lnTo>
                    <a:lnTo>
                      <a:pt x="167" y="104"/>
                    </a:lnTo>
                    <a:lnTo>
                      <a:pt x="171" y="104"/>
                    </a:lnTo>
                    <a:lnTo>
                      <a:pt x="172" y="101"/>
                    </a:lnTo>
                    <a:lnTo>
                      <a:pt x="176" y="96"/>
                    </a:lnTo>
                    <a:lnTo>
                      <a:pt x="176" y="94"/>
                    </a:lnTo>
                    <a:lnTo>
                      <a:pt x="180" y="89"/>
                    </a:lnTo>
                    <a:lnTo>
                      <a:pt x="182" y="88"/>
                    </a:lnTo>
                    <a:lnTo>
                      <a:pt x="183" y="87"/>
                    </a:lnTo>
                    <a:lnTo>
                      <a:pt x="184" y="87"/>
                    </a:lnTo>
                    <a:lnTo>
                      <a:pt x="185" y="85"/>
                    </a:lnTo>
                    <a:lnTo>
                      <a:pt x="187" y="83"/>
                    </a:lnTo>
                    <a:lnTo>
                      <a:pt x="189" y="81"/>
                    </a:lnTo>
                    <a:lnTo>
                      <a:pt x="193" y="80"/>
                    </a:lnTo>
                    <a:lnTo>
                      <a:pt x="195" y="79"/>
                    </a:lnTo>
                    <a:lnTo>
                      <a:pt x="196" y="79"/>
                    </a:lnTo>
                    <a:lnTo>
                      <a:pt x="197" y="79"/>
                    </a:lnTo>
                    <a:lnTo>
                      <a:pt x="200" y="77"/>
                    </a:lnTo>
                    <a:lnTo>
                      <a:pt x="201" y="76"/>
                    </a:lnTo>
                    <a:lnTo>
                      <a:pt x="202" y="76"/>
                    </a:lnTo>
                    <a:lnTo>
                      <a:pt x="204" y="76"/>
                    </a:lnTo>
                    <a:lnTo>
                      <a:pt x="204" y="75"/>
                    </a:lnTo>
                    <a:lnTo>
                      <a:pt x="205" y="73"/>
                    </a:lnTo>
                    <a:lnTo>
                      <a:pt x="206" y="73"/>
                    </a:lnTo>
                    <a:lnTo>
                      <a:pt x="208" y="73"/>
                    </a:lnTo>
                    <a:lnTo>
                      <a:pt x="209" y="73"/>
                    </a:lnTo>
                    <a:lnTo>
                      <a:pt x="209" y="72"/>
                    </a:lnTo>
                    <a:lnTo>
                      <a:pt x="210" y="71"/>
                    </a:lnTo>
                    <a:lnTo>
                      <a:pt x="210" y="70"/>
                    </a:lnTo>
                    <a:lnTo>
                      <a:pt x="212" y="70"/>
                    </a:lnTo>
                    <a:lnTo>
                      <a:pt x="212" y="68"/>
                    </a:lnTo>
                    <a:lnTo>
                      <a:pt x="213" y="68"/>
                    </a:lnTo>
                    <a:lnTo>
                      <a:pt x="213" y="67"/>
                    </a:lnTo>
                    <a:lnTo>
                      <a:pt x="213" y="66"/>
                    </a:lnTo>
                    <a:lnTo>
                      <a:pt x="214" y="66"/>
                    </a:lnTo>
                    <a:lnTo>
                      <a:pt x="216" y="66"/>
                    </a:lnTo>
                    <a:lnTo>
                      <a:pt x="216" y="64"/>
                    </a:lnTo>
                    <a:lnTo>
                      <a:pt x="217" y="63"/>
                    </a:lnTo>
                    <a:lnTo>
                      <a:pt x="218" y="63"/>
                    </a:lnTo>
                    <a:lnTo>
                      <a:pt x="219" y="62"/>
                    </a:lnTo>
                    <a:lnTo>
                      <a:pt x="221" y="62"/>
                    </a:lnTo>
                    <a:lnTo>
                      <a:pt x="222" y="60"/>
                    </a:lnTo>
                    <a:lnTo>
                      <a:pt x="223" y="60"/>
                    </a:lnTo>
                    <a:lnTo>
                      <a:pt x="225" y="60"/>
                    </a:lnTo>
                    <a:lnTo>
                      <a:pt x="226" y="60"/>
                    </a:lnTo>
                    <a:lnTo>
                      <a:pt x="227" y="60"/>
                    </a:lnTo>
                    <a:lnTo>
                      <a:pt x="229" y="62"/>
                    </a:lnTo>
                    <a:lnTo>
                      <a:pt x="230" y="62"/>
                    </a:lnTo>
                    <a:lnTo>
                      <a:pt x="230" y="60"/>
                    </a:lnTo>
                    <a:lnTo>
                      <a:pt x="231" y="60"/>
                    </a:lnTo>
                    <a:lnTo>
                      <a:pt x="231" y="62"/>
                    </a:lnTo>
                    <a:lnTo>
                      <a:pt x="233" y="62"/>
                    </a:lnTo>
                    <a:lnTo>
                      <a:pt x="234" y="62"/>
                    </a:lnTo>
                    <a:lnTo>
                      <a:pt x="235" y="62"/>
                    </a:lnTo>
                    <a:lnTo>
                      <a:pt x="236" y="62"/>
                    </a:lnTo>
                    <a:lnTo>
                      <a:pt x="238" y="60"/>
                    </a:lnTo>
                    <a:lnTo>
                      <a:pt x="239" y="60"/>
                    </a:lnTo>
                    <a:lnTo>
                      <a:pt x="240" y="60"/>
                    </a:lnTo>
                    <a:lnTo>
                      <a:pt x="240" y="62"/>
                    </a:lnTo>
                    <a:lnTo>
                      <a:pt x="240" y="63"/>
                    </a:lnTo>
                    <a:lnTo>
                      <a:pt x="242" y="63"/>
                    </a:lnTo>
                    <a:lnTo>
                      <a:pt x="243" y="63"/>
                    </a:lnTo>
                    <a:lnTo>
                      <a:pt x="244" y="62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7" y="63"/>
                    </a:lnTo>
                    <a:lnTo>
                      <a:pt x="248" y="63"/>
                    </a:lnTo>
                    <a:lnTo>
                      <a:pt x="248" y="64"/>
                    </a:lnTo>
                    <a:lnTo>
                      <a:pt x="250" y="64"/>
                    </a:lnTo>
                    <a:lnTo>
                      <a:pt x="251" y="64"/>
                    </a:lnTo>
                    <a:lnTo>
                      <a:pt x="252" y="64"/>
                    </a:lnTo>
                    <a:lnTo>
                      <a:pt x="254" y="64"/>
                    </a:lnTo>
                    <a:lnTo>
                      <a:pt x="255" y="64"/>
                    </a:lnTo>
                    <a:lnTo>
                      <a:pt x="256" y="63"/>
                    </a:lnTo>
                    <a:lnTo>
                      <a:pt x="257" y="63"/>
                    </a:lnTo>
                    <a:lnTo>
                      <a:pt x="257" y="64"/>
                    </a:lnTo>
                    <a:lnTo>
                      <a:pt x="259" y="64"/>
                    </a:lnTo>
                    <a:lnTo>
                      <a:pt x="259" y="66"/>
                    </a:lnTo>
                    <a:lnTo>
                      <a:pt x="259" y="67"/>
                    </a:lnTo>
                    <a:lnTo>
                      <a:pt x="257" y="68"/>
                    </a:lnTo>
                    <a:lnTo>
                      <a:pt x="257" y="70"/>
                    </a:lnTo>
                    <a:lnTo>
                      <a:pt x="256" y="71"/>
                    </a:lnTo>
                    <a:lnTo>
                      <a:pt x="256" y="72"/>
                    </a:lnTo>
                    <a:lnTo>
                      <a:pt x="255" y="72"/>
                    </a:lnTo>
                    <a:lnTo>
                      <a:pt x="255" y="73"/>
                    </a:lnTo>
                    <a:lnTo>
                      <a:pt x="254" y="73"/>
                    </a:lnTo>
                    <a:lnTo>
                      <a:pt x="252" y="75"/>
                    </a:lnTo>
                    <a:lnTo>
                      <a:pt x="251" y="76"/>
                    </a:lnTo>
                    <a:lnTo>
                      <a:pt x="251" y="77"/>
                    </a:lnTo>
                    <a:lnTo>
                      <a:pt x="250" y="77"/>
                    </a:lnTo>
                    <a:lnTo>
                      <a:pt x="250" y="79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4" y="80"/>
                    </a:lnTo>
                    <a:lnTo>
                      <a:pt x="254" y="79"/>
                    </a:lnTo>
                    <a:lnTo>
                      <a:pt x="255" y="79"/>
                    </a:lnTo>
                    <a:lnTo>
                      <a:pt x="255" y="77"/>
                    </a:lnTo>
                    <a:lnTo>
                      <a:pt x="256" y="77"/>
                    </a:lnTo>
                    <a:lnTo>
                      <a:pt x="256" y="76"/>
                    </a:lnTo>
                    <a:lnTo>
                      <a:pt x="256" y="75"/>
                    </a:lnTo>
                    <a:lnTo>
                      <a:pt x="257" y="75"/>
                    </a:lnTo>
                    <a:lnTo>
                      <a:pt x="257" y="73"/>
                    </a:lnTo>
                    <a:lnTo>
                      <a:pt x="259" y="73"/>
                    </a:lnTo>
                    <a:lnTo>
                      <a:pt x="259" y="72"/>
                    </a:lnTo>
                    <a:lnTo>
                      <a:pt x="260" y="72"/>
                    </a:lnTo>
                    <a:lnTo>
                      <a:pt x="260" y="71"/>
                    </a:lnTo>
                    <a:lnTo>
                      <a:pt x="261" y="71"/>
                    </a:lnTo>
                    <a:lnTo>
                      <a:pt x="261" y="70"/>
                    </a:lnTo>
                    <a:lnTo>
                      <a:pt x="263" y="68"/>
                    </a:lnTo>
                    <a:lnTo>
                      <a:pt x="264" y="68"/>
                    </a:lnTo>
                    <a:lnTo>
                      <a:pt x="264" y="67"/>
                    </a:lnTo>
                    <a:lnTo>
                      <a:pt x="265" y="67"/>
                    </a:lnTo>
                    <a:lnTo>
                      <a:pt x="259" y="53"/>
                    </a:lnTo>
                    <a:lnTo>
                      <a:pt x="259" y="47"/>
                    </a:lnTo>
                    <a:lnTo>
                      <a:pt x="268" y="42"/>
                    </a:lnTo>
                    <a:lnTo>
                      <a:pt x="269" y="41"/>
                    </a:lnTo>
                    <a:lnTo>
                      <a:pt x="271" y="41"/>
                    </a:lnTo>
                    <a:lnTo>
                      <a:pt x="272" y="41"/>
                    </a:lnTo>
                    <a:lnTo>
                      <a:pt x="273" y="41"/>
                    </a:lnTo>
                    <a:lnTo>
                      <a:pt x="273" y="42"/>
                    </a:lnTo>
                    <a:lnTo>
                      <a:pt x="274" y="41"/>
                    </a:lnTo>
                    <a:lnTo>
                      <a:pt x="276" y="42"/>
                    </a:lnTo>
                    <a:lnTo>
                      <a:pt x="277" y="43"/>
                    </a:lnTo>
                    <a:lnTo>
                      <a:pt x="277" y="45"/>
                    </a:lnTo>
                    <a:lnTo>
                      <a:pt x="278" y="46"/>
                    </a:lnTo>
                    <a:lnTo>
                      <a:pt x="280" y="46"/>
                    </a:lnTo>
                    <a:lnTo>
                      <a:pt x="281" y="47"/>
                    </a:lnTo>
                    <a:lnTo>
                      <a:pt x="282" y="47"/>
                    </a:lnTo>
                    <a:lnTo>
                      <a:pt x="282" y="46"/>
                    </a:lnTo>
                    <a:lnTo>
                      <a:pt x="282" y="45"/>
                    </a:lnTo>
                    <a:lnTo>
                      <a:pt x="282" y="43"/>
                    </a:lnTo>
                    <a:lnTo>
                      <a:pt x="282" y="42"/>
                    </a:lnTo>
                    <a:lnTo>
                      <a:pt x="282" y="41"/>
                    </a:lnTo>
                    <a:lnTo>
                      <a:pt x="282" y="39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85" y="38"/>
                    </a:lnTo>
                    <a:lnTo>
                      <a:pt x="286" y="38"/>
                    </a:lnTo>
                    <a:lnTo>
                      <a:pt x="288" y="38"/>
                    </a:lnTo>
                    <a:lnTo>
                      <a:pt x="289" y="38"/>
                    </a:lnTo>
                    <a:lnTo>
                      <a:pt x="290" y="38"/>
                    </a:lnTo>
                    <a:lnTo>
                      <a:pt x="290" y="37"/>
                    </a:lnTo>
                    <a:lnTo>
                      <a:pt x="291" y="37"/>
                    </a:lnTo>
                    <a:lnTo>
                      <a:pt x="291" y="35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4" y="34"/>
                    </a:lnTo>
                    <a:lnTo>
                      <a:pt x="295" y="33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8" y="32"/>
                    </a:lnTo>
                    <a:lnTo>
                      <a:pt x="298" y="30"/>
                    </a:lnTo>
                    <a:lnTo>
                      <a:pt x="298" y="29"/>
                    </a:lnTo>
                    <a:lnTo>
                      <a:pt x="298" y="28"/>
                    </a:lnTo>
                    <a:lnTo>
                      <a:pt x="298" y="26"/>
                    </a:lnTo>
                    <a:lnTo>
                      <a:pt x="297" y="26"/>
                    </a:lnTo>
                    <a:lnTo>
                      <a:pt x="297" y="25"/>
                    </a:lnTo>
                    <a:lnTo>
                      <a:pt x="297" y="24"/>
                    </a:lnTo>
                    <a:lnTo>
                      <a:pt x="297" y="22"/>
                    </a:lnTo>
                    <a:lnTo>
                      <a:pt x="298" y="22"/>
                    </a:lnTo>
                    <a:lnTo>
                      <a:pt x="298" y="21"/>
                    </a:lnTo>
                    <a:lnTo>
                      <a:pt x="299" y="21"/>
                    </a:lnTo>
                    <a:lnTo>
                      <a:pt x="301" y="21"/>
                    </a:lnTo>
                    <a:lnTo>
                      <a:pt x="302" y="21"/>
                    </a:lnTo>
                    <a:lnTo>
                      <a:pt x="303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6" y="22"/>
                    </a:lnTo>
                    <a:lnTo>
                      <a:pt x="307" y="22"/>
                    </a:lnTo>
                    <a:lnTo>
                      <a:pt x="307" y="24"/>
                    </a:lnTo>
                    <a:lnTo>
                      <a:pt x="308" y="24"/>
                    </a:lnTo>
                    <a:lnTo>
                      <a:pt x="310" y="24"/>
                    </a:lnTo>
                    <a:lnTo>
                      <a:pt x="310" y="25"/>
                    </a:lnTo>
                    <a:lnTo>
                      <a:pt x="311" y="25"/>
                    </a:lnTo>
                    <a:lnTo>
                      <a:pt x="312" y="25"/>
                    </a:lnTo>
                    <a:lnTo>
                      <a:pt x="312" y="24"/>
                    </a:lnTo>
                    <a:lnTo>
                      <a:pt x="314" y="24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6" y="22"/>
                    </a:lnTo>
                    <a:lnTo>
                      <a:pt x="318" y="22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2" y="21"/>
                    </a:lnTo>
                    <a:lnTo>
                      <a:pt x="323" y="21"/>
                    </a:lnTo>
                    <a:lnTo>
                      <a:pt x="324" y="22"/>
                    </a:lnTo>
                    <a:lnTo>
                      <a:pt x="324" y="24"/>
                    </a:lnTo>
                    <a:lnTo>
                      <a:pt x="326" y="24"/>
                    </a:lnTo>
                    <a:lnTo>
                      <a:pt x="327" y="25"/>
                    </a:lnTo>
                    <a:lnTo>
                      <a:pt x="327" y="26"/>
                    </a:lnTo>
                    <a:lnTo>
                      <a:pt x="327" y="28"/>
                    </a:lnTo>
                    <a:lnTo>
                      <a:pt x="327" y="29"/>
                    </a:lnTo>
                    <a:lnTo>
                      <a:pt x="328" y="29"/>
                    </a:lnTo>
                    <a:lnTo>
                      <a:pt x="328" y="30"/>
                    </a:lnTo>
                    <a:lnTo>
                      <a:pt x="328" y="32"/>
                    </a:lnTo>
                    <a:lnTo>
                      <a:pt x="328" y="33"/>
                    </a:lnTo>
                    <a:lnTo>
                      <a:pt x="327" y="33"/>
                    </a:lnTo>
                    <a:lnTo>
                      <a:pt x="326" y="33"/>
                    </a:lnTo>
                    <a:lnTo>
                      <a:pt x="324" y="33"/>
                    </a:lnTo>
                    <a:lnTo>
                      <a:pt x="324" y="34"/>
                    </a:lnTo>
                    <a:lnTo>
                      <a:pt x="324" y="35"/>
                    </a:lnTo>
                    <a:lnTo>
                      <a:pt x="324" y="37"/>
                    </a:lnTo>
                    <a:lnTo>
                      <a:pt x="326" y="37"/>
                    </a:lnTo>
                    <a:lnTo>
                      <a:pt x="326" y="38"/>
                    </a:lnTo>
                    <a:lnTo>
                      <a:pt x="327" y="38"/>
                    </a:lnTo>
                    <a:lnTo>
                      <a:pt x="327" y="39"/>
                    </a:lnTo>
                    <a:lnTo>
                      <a:pt x="328" y="39"/>
                    </a:lnTo>
                    <a:lnTo>
                      <a:pt x="329" y="39"/>
                    </a:lnTo>
                    <a:lnTo>
                      <a:pt x="331" y="41"/>
                    </a:lnTo>
                    <a:lnTo>
                      <a:pt x="332" y="42"/>
                    </a:lnTo>
                    <a:lnTo>
                      <a:pt x="333" y="42"/>
                    </a:lnTo>
                    <a:lnTo>
                      <a:pt x="333" y="43"/>
                    </a:lnTo>
                    <a:lnTo>
                      <a:pt x="333" y="45"/>
                    </a:lnTo>
                    <a:lnTo>
                      <a:pt x="333" y="46"/>
                    </a:lnTo>
                    <a:lnTo>
                      <a:pt x="335" y="46"/>
                    </a:lnTo>
                    <a:lnTo>
                      <a:pt x="335" y="47"/>
                    </a:lnTo>
                    <a:lnTo>
                      <a:pt x="335" y="49"/>
                    </a:lnTo>
                    <a:lnTo>
                      <a:pt x="336" y="49"/>
                    </a:lnTo>
                    <a:lnTo>
                      <a:pt x="336" y="50"/>
                    </a:lnTo>
                    <a:lnTo>
                      <a:pt x="335" y="51"/>
                    </a:lnTo>
                    <a:lnTo>
                      <a:pt x="335" y="53"/>
                    </a:lnTo>
                    <a:lnTo>
                      <a:pt x="333" y="53"/>
                    </a:lnTo>
                    <a:lnTo>
                      <a:pt x="333" y="54"/>
                    </a:lnTo>
                    <a:lnTo>
                      <a:pt x="332" y="54"/>
                    </a:lnTo>
                    <a:lnTo>
                      <a:pt x="332" y="55"/>
                    </a:lnTo>
                    <a:lnTo>
                      <a:pt x="331" y="55"/>
                    </a:lnTo>
                    <a:lnTo>
                      <a:pt x="331" y="56"/>
                    </a:lnTo>
                    <a:lnTo>
                      <a:pt x="329" y="56"/>
                    </a:lnTo>
                    <a:lnTo>
                      <a:pt x="329" y="58"/>
                    </a:lnTo>
                    <a:lnTo>
                      <a:pt x="328" y="58"/>
                    </a:lnTo>
                    <a:lnTo>
                      <a:pt x="328" y="59"/>
                    </a:lnTo>
                    <a:lnTo>
                      <a:pt x="327" y="59"/>
                    </a:lnTo>
                    <a:lnTo>
                      <a:pt x="326" y="59"/>
                    </a:lnTo>
                    <a:lnTo>
                      <a:pt x="326" y="60"/>
                    </a:lnTo>
                    <a:lnTo>
                      <a:pt x="326" y="62"/>
                    </a:lnTo>
                    <a:lnTo>
                      <a:pt x="326" y="63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6"/>
                    </a:lnTo>
                    <a:lnTo>
                      <a:pt x="329" y="64"/>
                    </a:lnTo>
                    <a:lnTo>
                      <a:pt x="329" y="63"/>
                    </a:lnTo>
                    <a:lnTo>
                      <a:pt x="329" y="62"/>
                    </a:lnTo>
                    <a:lnTo>
                      <a:pt x="331" y="62"/>
                    </a:lnTo>
                    <a:lnTo>
                      <a:pt x="331" y="60"/>
                    </a:lnTo>
                    <a:lnTo>
                      <a:pt x="332" y="60"/>
                    </a:lnTo>
                    <a:lnTo>
                      <a:pt x="332" y="59"/>
                    </a:lnTo>
                    <a:lnTo>
                      <a:pt x="333" y="59"/>
                    </a:lnTo>
                    <a:lnTo>
                      <a:pt x="335" y="59"/>
                    </a:lnTo>
                    <a:lnTo>
                      <a:pt x="335" y="60"/>
                    </a:lnTo>
                    <a:lnTo>
                      <a:pt x="336" y="60"/>
                    </a:lnTo>
                    <a:lnTo>
                      <a:pt x="336" y="62"/>
                    </a:lnTo>
                    <a:lnTo>
                      <a:pt x="336" y="63"/>
                    </a:lnTo>
                    <a:lnTo>
                      <a:pt x="337" y="64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1" y="64"/>
                    </a:lnTo>
                    <a:lnTo>
                      <a:pt x="343" y="63"/>
                    </a:lnTo>
                    <a:lnTo>
                      <a:pt x="343" y="62"/>
                    </a:lnTo>
                    <a:lnTo>
                      <a:pt x="344" y="62"/>
                    </a:lnTo>
                    <a:lnTo>
                      <a:pt x="344" y="60"/>
                    </a:lnTo>
                    <a:lnTo>
                      <a:pt x="344" y="59"/>
                    </a:lnTo>
                    <a:lnTo>
                      <a:pt x="345" y="59"/>
                    </a:lnTo>
                    <a:lnTo>
                      <a:pt x="345" y="58"/>
                    </a:lnTo>
                    <a:lnTo>
                      <a:pt x="346" y="58"/>
                    </a:lnTo>
                    <a:lnTo>
                      <a:pt x="346" y="56"/>
                    </a:lnTo>
                    <a:lnTo>
                      <a:pt x="346" y="55"/>
                    </a:lnTo>
                    <a:lnTo>
                      <a:pt x="348" y="55"/>
                    </a:lnTo>
                    <a:lnTo>
                      <a:pt x="349" y="55"/>
                    </a:lnTo>
                    <a:lnTo>
                      <a:pt x="349" y="54"/>
                    </a:lnTo>
                    <a:lnTo>
                      <a:pt x="350" y="54"/>
                    </a:lnTo>
                    <a:lnTo>
                      <a:pt x="352" y="54"/>
                    </a:lnTo>
                    <a:lnTo>
                      <a:pt x="353" y="54"/>
                    </a:lnTo>
                    <a:lnTo>
                      <a:pt x="354" y="55"/>
                    </a:lnTo>
                    <a:lnTo>
                      <a:pt x="356" y="55"/>
                    </a:lnTo>
                    <a:lnTo>
                      <a:pt x="357" y="55"/>
                    </a:lnTo>
                    <a:lnTo>
                      <a:pt x="357" y="54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61" y="54"/>
                    </a:lnTo>
                    <a:lnTo>
                      <a:pt x="361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7" y="58"/>
                    </a:lnTo>
                    <a:lnTo>
                      <a:pt x="367" y="56"/>
                    </a:lnTo>
                    <a:lnTo>
                      <a:pt x="369" y="56"/>
                    </a:lnTo>
                    <a:lnTo>
                      <a:pt x="370" y="56"/>
                    </a:lnTo>
                    <a:lnTo>
                      <a:pt x="371" y="56"/>
                    </a:lnTo>
                    <a:lnTo>
                      <a:pt x="373" y="56"/>
                    </a:lnTo>
                    <a:lnTo>
                      <a:pt x="373" y="55"/>
                    </a:lnTo>
                    <a:lnTo>
                      <a:pt x="374" y="55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5" y="53"/>
                    </a:lnTo>
                    <a:lnTo>
                      <a:pt x="375" y="51"/>
                    </a:lnTo>
                    <a:lnTo>
                      <a:pt x="377" y="51"/>
                    </a:lnTo>
                    <a:lnTo>
                      <a:pt x="377" y="50"/>
                    </a:lnTo>
                    <a:lnTo>
                      <a:pt x="378" y="50"/>
                    </a:lnTo>
                    <a:lnTo>
                      <a:pt x="378" y="49"/>
                    </a:lnTo>
                    <a:lnTo>
                      <a:pt x="379" y="49"/>
                    </a:lnTo>
                    <a:lnTo>
                      <a:pt x="380" y="49"/>
                    </a:lnTo>
                    <a:lnTo>
                      <a:pt x="382" y="49"/>
                    </a:lnTo>
                    <a:lnTo>
                      <a:pt x="383" y="49"/>
                    </a:lnTo>
                    <a:lnTo>
                      <a:pt x="383" y="50"/>
                    </a:lnTo>
                    <a:lnTo>
                      <a:pt x="384" y="50"/>
                    </a:lnTo>
                    <a:lnTo>
                      <a:pt x="386" y="51"/>
                    </a:lnTo>
                    <a:lnTo>
                      <a:pt x="387" y="51"/>
                    </a:lnTo>
                    <a:lnTo>
                      <a:pt x="388" y="53"/>
                    </a:lnTo>
                    <a:lnTo>
                      <a:pt x="390" y="53"/>
                    </a:lnTo>
                    <a:lnTo>
                      <a:pt x="391" y="53"/>
                    </a:lnTo>
                    <a:lnTo>
                      <a:pt x="391" y="54"/>
                    </a:lnTo>
                    <a:lnTo>
                      <a:pt x="391" y="53"/>
                    </a:lnTo>
                    <a:lnTo>
                      <a:pt x="392" y="53"/>
                    </a:lnTo>
                    <a:lnTo>
                      <a:pt x="394" y="53"/>
                    </a:lnTo>
                    <a:lnTo>
                      <a:pt x="395" y="53"/>
                    </a:lnTo>
                    <a:lnTo>
                      <a:pt x="395" y="51"/>
                    </a:lnTo>
                    <a:lnTo>
                      <a:pt x="396" y="51"/>
                    </a:lnTo>
                    <a:lnTo>
                      <a:pt x="396" y="50"/>
                    </a:lnTo>
                    <a:lnTo>
                      <a:pt x="396" y="49"/>
                    </a:lnTo>
                    <a:lnTo>
                      <a:pt x="396" y="47"/>
                    </a:lnTo>
                    <a:lnTo>
                      <a:pt x="396" y="46"/>
                    </a:lnTo>
                    <a:lnTo>
                      <a:pt x="396" y="45"/>
                    </a:lnTo>
                    <a:lnTo>
                      <a:pt x="396" y="43"/>
                    </a:lnTo>
                    <a:lnTo>
                      <a:pt x="396" y="42"/>
                    </a:lnTo>
                    <a:lnTo>
                      <a:pt x="396" y="41"/>
                    </a:lnTo>
                    <a:lnTo>
                      <a:pt x="398" y="41"/>
                    </a:lnTo>
                    <a:lnTo>
                      <a:pt x="398" y="39"/>
                    </a:lnTo>
                    <a:lnTo>
                      <a:pt x="398" y="38"/>
                    </a:lnTo>
                    <a:lnTo>
                      <a:pt x="398" y="37"/>
                    </a:lnTo>
                    <a:lnTo>
                      <a:pt x="398" y="35"/>
                    </a:lnTo>
                    <a:lnTo>
                      <a:pt x="398" y="34"/>
                    </a:lnTo>
                    <a:lnTo>
                      <a:pt x="398" y="33"/>
                    </a:lnTo>
                    <a:lnTo>
                      <a:pt x="399" y="33"/>
                    </a:lnTo>
                    <a:lnTo>
                      <a:pt x="399" y="32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1" y="30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5" y="32"/>
                    </a:lnTo>
                    <a:lnTo>
                      <a:pt x="407" y="32"/>
                    </a:lnTo>
                    <a:lnTo>
                      <a:pt x="408" y="32"/>
                    </a:lnTo>
                    <a:lnTo>
                      <a:pt x="409" y="32"/>
                    </a:lnTo>
                    <a:lnTo>
                      <a:pt x="409" y="33"/>
                    </a:lnTo>
                    <a:lnTo>
                      <a:pt x="411" y="33"/>
                    </a:lnTo>
                    <a:lnTo>
                      <a:pt x="412" y="34"/>
                    </a:lnTo>
                    <a:lnTo>
                      <a:pt x="412" y="35"/>
                    </a:lnTo>
                    <a:lnTo>
                      <a:pt x="413" y="35"/>
                    </a:lnTo>
                    <a:lnTo>
                      <a:pt x="413" y="37"/>
                    </a:lnTo>
                    <a:lnTo>
                      <a:pt x="415" y="37"/>
                    </a:lnTo>
                    <a:lnTo>
                      <a:pt x="415" y="38"/>
                    </a:lnTo>
                    <a:lnTo>
                      <a:pt x="416" y="38"/>
                    </a:lnTo>
                    <a:lnTo>
                      <a:pt x="417" y="38"/>
                    </a:lnTo>
                    <a:lnTo>
                      <a:pt x="418" y="38"/>
                    </a:lnTo>
                    <a:lnTo>
                      <a:pt x="418" y="39"/>
                    </a:lnTo>
                    <a:lnTo>
                      <a:pt x="418" y="38"/>
                    </a:lnTo>
                    <a:lnTo>
                      <a:pt x="420" y="38"/>
                    </a:lnTo>
                    <a:lnTo>
                      <a:pt x="421" y="38"/>
                    </a:lnTo>
                    <a:lnTo>
                      <a:pt x="422" y="38"/>
                    </a:lnTo>
                    <a:lnTo>
                      <a:pt x="424" y="38"/>
                    </a:lnTo>
                    <a:lnTo>
                      <a:pt x="425" y="38"/>
                    </a:lnTo>
                    <a:lnTo>
                      <a:pt x="425" y="37"/>
                    </a:lnTo>
                    <a:lnTo>
                      <a:pt x="426" y="37"/>
                    </a:lnTo>
                    <a:lnTo>
                      <a:pt x="426" y="38"/>
                    </a:lnTo>
                    <a:lnTo>
                      <a:pt x="428" y="38"/>
                    </a:lnTo>
                    <a:lnTo>
                      <a:pt x="429" y="38"/>
                    </a:lnTo>
                    <a:lnTo>
                      <a:pt x="429" y="37"/>
                    </a:lnTo>
                    <a:lnTo>
                      <a:pt x="430" y="37"/>
                    </a:lnTo>
                    <a:lnTo>
                      <a:pt x="432" y="37"/>
                    </a:lnTo>
                    <a:lnTo>
                      <a:pt x="433" y="37"/>
                    </a:lnTo>
                    <a:lnTo>
                      <a:pt x="433" y="35"/>
                    </a:lnTo>
                    <a:lnTo>
                      <a:pt x="434" y="35"/>
                    </a:lnTo>
                    <a:lnTo>
                      <a:pt x="435" y="35"/>
                    </a:lnTo>
                    <a:lnTo>
                      <a:pt x="437" y="35"/>
                    </a:lnTo>
                    <a:lnTo>
                      <a:pt x="438" y="35"/>
                    </a:lnTo>
                    <a:lnTo>
                      <a:pt x="438" y="34"/>
                    </a:lnTo>
                    <a:lnTo>
                      <a:pt x="439" y="34"/>
                    </a:lnTo>
                    <a:lnTo>
                      <a:pt x="441" y="33"/>
                    </a:lnTo>
                    <a:lnTo>
                      <a:pt x="442" y="32"/>
                    </a:lnTo>
                    <a:lnTo>
                      <a:pt x="443" y="32"/>
                    </a:lnTo>
                    <a:lnTo>
                      <a:pt x="443" y="30"/>
                    </a:lnTo>
                    <a:lnTo>
                      <a:pt x="445" y="30"/>
                    </a:lnTo>
                    <a:lnTo>
                      <a:pt x="446" y="30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0" y="30"/>
                    </a:lnTo>
                    <a:lnTo>
                      <a:pt x="451" y="32"/>
                    </a:lnTo>
                    <a:lnTo>
                      <a:pt x="452" y="32"/>
                    </a:lnTo>
                    <a:lnTo>
                      <a:pt x="454" y="32"/>
                    </a:lnTo>
                    <a:lnTo>
                      <a:pt x="455" y="32"/>
                    </a:lnTo>
                    <a:lnTo>
                      <a:pt x="456" y="32"/>
                    </a:lnTo>
                    <a:lnTo>
                      <a:pt x="456" y="30"/>
                    </a:lnTo>
                    <a:lnTo>
                      <a:pt x="458" y="30"/>
                    </a:lnTo>
                    <a:lnTo>
                      <a:pt x="459" y="30"/>
                    </a:lnTo>
                    <a:lnTo>
                      <a:pt x="460" y="30"/>
                    </a:lnTo>
                    <a:lnTo>
                      <a:pt x="460" y="32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3" y="30"/>
                    </a:lnTo>
                    <a:lnTo>
                      <a:pt x="463" y="32"/>
                    </a:lnTo>
                    <a:lnTo>
                      <a:pt x="464" y="32"/>
                    </a:lnTo>
                    <a:lnTo>
                      <a:pt x="464" y="30"/>
                    </a:lnTo>
                    <a:lnTo>
                      <a:pt x="466" y="29"/>
                    </a:lnTo>
                    <a:lnTo>
                      <a:pt x="467" y="29"/>
                    </a:lnTo>
                    <a:lnTo>
                      <a:pt x="467" y="28"/>
                    </a:lnTo>
                    <a:lnTo>
                      <a:pt x="468" y="28"/>
                    </a:lnTo>
                    <a:lnTo>
                      <a:pt x="470" y="28"/>
                    </a:lnTo>
                    <a:lnTo>
                      <a:pt x="470" y="26"/>
                    </a:lnTo>
                    <a:lnTo>
                      <a:pt x="471" y="26"/>
                    </a:lnTo>
                    <a:lnTo>
                      <a:pt x="472" y="26"/>
                    </a:lnTo>
                    <a:lnTo>
                      <a:pt x="472" y="25"/>
                    </a:lnTo>
                    <a:lnTo>
                      <a:pt x="473" y="25"/>
                    </a:lnTo>
                    <a:lnTo>
                      <a:pt x="473" y="26"/>
                    </a:lnTo>
                    <a:lnTo>
                      <a:pt x="475" y="26"/>
                    </a:lnTo>
                    <a:lnTo>
                      <a:pt x="475" y="25"/>
                    </a:lnTo>
                    <a:lnTo>
                      <a:pt x="473" y="25"/>
                    </a:lnTo>
                    <a:lnTo>
                      <a:pt x="475" y="25"/>
                    </a:lnTo>
                    <a:lnTo>
                      <a:pt x="476" y="25"/>
                    </a:lnTo>
                    <a:lnTo>
                      <a:pt x="476" y="26"/>
                    </a:lnTo>
                    <a:lnTo>
                      <a:pt x="477" y="26"/>
                    </a:lnTo>
                    <a:lnTo>
                      <a:pt x="477" y="25"/>
                    </a:lnTo>
                    <a:lnTo>
                      <a:pt x="479" y="25"/>
                    </a:lnTo>
                    <a:lnTo>
                      <a:pt x="479" y="26"/>
                    </a:lnTo>
                    <a:lnTo>
                      <a:pt x="479" y="28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1" y="28"/>
                    </a:lnTo>
                    <a:lnTo>
                      <a:pt x="483" y="28"/>
                    </a:lnTo>
                    <a:lnTo>
                      <a:pt x="481" y="28"/>
                    </a:lnTo>
                    <a:lnTo>
                      <a:pt x="481" y="26"/>
                    </a:lnTo>
                    <a:lnTo>
                      <a:pt x="483" y="26"/>
                    </a:lnTo>
                    <a:lnTo>
                      <a:pt x="483" y="25"/>
                    </a:lnTo>
                    <a:lnTo>
                      <a:pt x="484" y="25"/>
                    </a:lnTo>
                    <a:lnTo>
                      <a:pt x="485" y="24"/>
                    </a:lnTo>
                    <a:lnTo>
                      <a:pt x="487" y="24"/>
                    </a:lnTo>
                    <a:lnTo>
                      <a:pt x="488" y="24"/>
                    </a:lnTo>
                    <a:lnTo>
                      <a:pt x="488" y="22"/>
                    </a:lnTo>
                    <a:lnTo>
                      <a:pt x="489" y="22"/>
                    </a:lnTo>
                    <a:lnTo>
                      <a:pt x="490" y="22"/>
                    </a:lnTo>
                    <a:lnTo>
                      <a:pt x="490" y="21"/>
                    </a:lnTo>
                    <a:lnTo>
                      <a:pt x="490" y="20"/>
                    </a:lnTo>
                    <a:lnTo>
                      <a:pt x="492" y="20"/>
                    </a:lnTo>
                    <a:lnTo>
                      <a:pt x="493" y="20"/>
                    </a:lnTo>
                    <a:lnTo>
                      <a:pt x="494" y="20"/>
                    </a:lnTo>
                    <a:lnTo>
                      <a:pt x="494" y="18"/>
                    </a:lnTo>
                    <a:lnTo>
                      <a:pt x="496" y="18"/>
                    </a:lnTo>
                    <a:lnTo>
                      <a:pt x="497" y="18"/>
                    </a:lnTo>
                    <a:lnTo>
                      <a:pt x="497" y="20"/>
                    </a:lnTo>
                    <a:lnTo>
                      <a:pt x="498" y="20"/>
                    </a:lnTo>
                    <a:lnTo>
                      <a:pt x="498" y="18"/>
                    </a:lnTo>
                    <a:lnTo>
                      <a:pt x="500" y="18"/>
                    </a:lnTo>
                    <a:lnTo>
                      <a:pt x="501" y="18"/>
                    </a:lnTo>
                    <a:lnTo>
                      <a:pt x="502" y="18"/>
                    </a:lnTo>
                    <a:lnTo>
                      <a:pt x="502" y="17"/>
                    </a:lnTo>
                    <a:lnTo>
                      <a:pt x="504" y="17"/>
                    </a:lnTo>
                    <a:lnTo>
                      <a:pt x="505" y="17"/>
                    </a:lnTo>
                    <a:lnTo>
                      <a:pt x="505" y="16"/>
                    </a:lnTo>
                    <a:lnTo>
                      <a:pt x="506" y="16"/>
                    </a:lnTo>
                    <a:lnTo>
                      <a:pt x="507" y="16"/>
                    </a:lnTo>
                    <a:lnTo>
                      <a:pt x="507" y="15"/>
                    </a:lnTo>
                    <a:lnTo>
                      <a:pt x="509" y="15"/>
                    </a:lnTo>
                    <a:lnTo>
                      <a:pt x="510" y="16"/>
                    </a:lnTo>
                    <a:lnTo>
                      <a:pt x="510" y="1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1" y="15"/>
                    </a:lnTo>
                    <a:lnTo>
                      <a:pt x="513" y="15"/>
                    </a:lnTo>
                    <a:lnTo>
                      <a:pt x="514" y="15"/>
                    </a:lnTo>
                    <a:lnTo>
                      <a:pt x="515" y="15"/>
                    </a:lnTo>
                    <a:lnTo>
                      <a:pt x="515" y="13"/>
                    </a:lnTo>
                    <a:lnTo>
                      <a:pt x="517" y="13"/>
                    </a:lnTo>
                    <a:lnTo>
                      <a:pt x="517" y="15"/>
                    </a:lnTo>
                    <a:lnTo>
                      <a:pt x="518" y="15"/>
                    </a:lnTo>
                    <a:lnTo>
                      <a:pt x="518" y="13"/>
                    </a:lnTo>
                    <a:lnTo>
                      <a:pt x="518" y="15"/>
                    </a:lnTo>
                    <a:lnTo>
                      <a:pt x="519" y="15"/>
                    </a:lnTo>
                    <a:lnTo>
                      <a:pt x="519" y="13"/>
                    </a:lnTo>
                    <a:lnTo>
                      <a:pt x="521" y="13"/>
                    </a:lnTo>
                    <a:lnTo>
                      <a:pt x="521" y="12"/>
                    </a:lnTo>
                    <a:lnTo>
                      <a:pt x="522" y="12"/>
                    </a:lnTo>
                    <a:lnTo>
                      <a:pt x="522" y="11"/>
                    </a:lnTo>
                    <a:lnTo>
                      <a:pt x="523" y="11"/>
                    </a:lnTo>
                    <a:lnTo>
                      <a:pt x="524" y="11"/>
                    </a:lnTo>
                    <a:lnTo>
                      <a:pt x="524" y="9"/>
                    </a:lnTo>
                    <a:lnTo>
                      <a:pt x="526" y="9"/>
                    </a:lnTo>
                    <a:lnTo>
                      <a:pt x="527" y="9"/>
                    </a:lnTo>
                    <a:lnTo>
                      <a:pt x="528" y="9"/>
                    </a:lnTo>
                    <a:lnTo>
                      <a:pt x="530" y="9"/>
                    </a:lnTo>
                    <a:lnTo>
                      <a:pt x="530" y="8"/>
                    </a:lnTo>
                    <a:lnTo>
                      <a:pt x="530" y="7"/>
                    </a:lnTo>
                    <a:lnTo>
                      <a:pt x="531" y="7"/>
                    </a:lnTo>
                    <a:lnTo>
                      <a:pt x="532" y="7"/>
                    </a:lnTo>
                    <a:lnTo>
                      <a:pt x="534" y="5"/>
                    </a:lnTo>
                    <a:lnTo>
                      <a:pt x="534" y="4"/>
                    </a:lnTo>
                    <a:lnTo>
                      <a:pt x="535" y="4"/>
                    </a:lnTo>
                    <a:lnTo>
                      <a:pt x="535" y="3"/>
                    </a:lnTo>
                    <a:lnTo>
                      <a:pt x="536" y="3"/>
                    </a:lnTo>
                    <a:lnTo>
                      <a:pt x="538" y="1"/>
                    </a:lnTo>
                    <a:lnTo>
                      <a:pt x="539" y="1"/>
                    </a:lnTo>
                    <a:lnTo>
                      <a:pt x="539" y="0"/>
                    </a:lnTo>
                    <a:lnTo>
                      <a:pt x="540" y="0"/>
                    </a:lnTo>
                    <a:lnTo>
                      <a:pt x="540" y="1"/>
                    </a:lnTo>
                    <a:lnTo>
                      <a:pt x="540" y="3"/>
                    </a:lnTo>
                    <a:lnTo>
                      <a:pt x="543" y="5"/>
                    </a:lnTo>
                    <a:lnTo>
                      <a:pt x="544" y="8"/>
                    </a:lnTo>
                    <a:lnTo>
                      <a:pt x="545" y="9"/>
                    </a:lnTo>
                    <a:lnTo>
                      <a:pt x="545" y="12"/>
                    </a:lnTo>
                    <a:lnTo>
                      <a:pt x="547" y="12"/>
                    </a:lnTo>
                    <a:lnTo>
                      <a:pt x="547" y="13"/>
                    </a:lnTo>
                    <a:lnTo>
                      <a:pt x="547" y="15"/>
                    </a:lnTo>
                    <a:lnTo>
                      <a:pt x="547" y="16"/>
                    </a:lnTo>
                    <a:lnTo>
                      <a:pt x="547" y="17"/>
                    </a:lnTo>
                    <a:lnTo>
                      <a:pt x="547" y="18"/>
                    </a:lnTo>
                    <a:lnTo>
                      <a:pt x="548" y="18"/>
                    </a:lnTo>
                    <a:lnTo>
                      <a:pt x="548" y="20"/>
                    </a:lnTo>
                    <a:lnTo>
                      <a:pt x="548" y="21"/>
                    </a:lnTo>
                    <a:lnTo>
                      <a:pt x="548" y="22"/>
                    </a:lnTo>
                    <a:lnTo>
                      <a:pt x="549" y="22"/>
                    </a:lnTo>
                    <a:lnTo>
                      <a:pt x="549" y="24"/>
                    </a:lnTo>
                    <a:lnTo>
                      <a:pt x="549" y="25"/>
                    </a:lnTo>
                    <a:lnTo>
                      <a:pt x="551" y="25"/>
                    </a:lnTo>
                    <a:lnTo>
                      <a:pt x="551" y="26"/>
                    </a:lnTo>
                    <a:lnTo>
                      <a:pt x="551" y="28"/>
                    </a:lnTo>
                    <a:lnTo>
                      <a:pt x="552" y="28"/>
                    </a:lnTo>
                    <a:lnTo>
                      <a:pt x="553" y="28"/>
                    </a:lnTo>
                    <a:lnTo>
                      <a:pt x="557" y="29"/>
                    </a:lnTo>
                    <a:lnTo>
                      <a:pt x="562" y="30"/>
                    </a:lnTo>
                    <a:lnTo>
                      <a:pt x="564" y="30"/>
                    </a:lnTo>
                    <a:lnTo>
                      <a:pt x="565" y="30"/>
                    </a:lnTo>
                    <a:lnTo>
                      <a:pt x="566" y="30"/>
                    </a:lnTo>
                    <a:lnTo>
                      <a:pt x="566" y="32"/>
                    </a:lnTo>
                    <a:lnTo>
                      <a:pt x="566" y="33"/>
                    </a:lnTo>
                    <a:lnTo>
                      <a:pt x="568" y="33"/>
                    </a:lnTo>
                    <a:lnTo>
                      <a:pt x="569" y="33"/>
                    </a:lnTo>
                    <a:lnTo>
                      <a:pt x="569" y="34"/>
                    </a:lnTo>
                    <a:lnTo>
                      <a:pt x="569" y="33"/>
                    </a:lnTo>
                    <a:lnTo>
                      <a:pt x="570" y="33"/>
                    </a:lnTo>
                    <a:lnTo>
                      <a:pt x="570" y="34"/>
                    </a:lnTo>
                    <a:lnTo>
                      <a:pt x="572" y="34"/>
                    </a:lnTo>
                    <a:lnTo>
                      <a:pt x="574" y="35"/>
                    </a:lnTo>
                    <a:lnTo>
                      <a:pt x="582" y="37"/>
                    </a:lnTo>
                    <a:lnTo>
                      <a:pt x="583" y="38"/>
                    </a:lnTo>
                    <a:lnTo>
                      <a:pt x="586" y="38"/>
                    </a:lnTo>
                    <a:lnTo>
                      <a:pt x="586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41"/>
                    </a:lnTo>
                    <a:lnTo>
                      <a:pt x="587" y="41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90" y="43"/>
                    </a:lnTo>
                    <a:lnTo>
                      <a:pt x="590" y="45"/>
                    </a:lnTo>
                    <a:lnTo>
                      <a:pt x="591" y="45"/>
                    </a:lnTo>
                    <a:lnTo>
                      <a:pt x="591" y="46"/>
                    </a:lnTo>
                    <a:lnTo>
                      <a:pt x="591" y="47"/>
                    </a:lnTo>
                    <a:lnTo>
                      <a:pt x="591" y="49"/>
                    </a:lnTo>
                    <a:lnTo>
                      <a:pt x="591" y="50"/>
                    </a:lnTo>
                    <a:lnTo>
                      <a:pt x="593" y="50"/>
                    </a:lnTo>
                    <a:lnTo>
                      <a:pt x="593" y="51"/>
                    </a:lnTo>
                    <a:lnTo>
                      <a:pt x="593" y="53"/>
                    </a:lnTo>
                    <a:lnTo>
                      <a:pt x="599" y="55"/>
                    </a:lnTo>
                    <a:lnTo>
                      <a:pt x="612" y="59"/>
                    </a:lnTo>
                    <a:lnTo>
                      <a:pt x="615" y="63"/>
                    </a:lnTo>
                    <a:lnTo>
                      <a:pt x="620" y="64"/>
                    </a:lnTo>
                    <a:lnTo>
                      <a:pt x="620" y="66"/>
                    </a:lnTo>
                    <a:lnTo>
                      <a:pt x="621" y="66"/>
                    </a:lnTo>
                    <a:lnTo>
                      <a:pt x="621" y="67"/>
                    </a:lnTo>
                    <a:lnTo>
                      <a:pt x="621" y="68"/>
                    </a:lnTo>
                    <a:lnTo>
                      <a:pt x="621" y="70"/>
                    </a:lnTo>
                    <a:lnTo>
                      <a:pt x="621" y="71"/>
                    </a:lnTo>
                    <a:lnTo>
                      <a:pt x="623" y="71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1" y="73"/>
                    </a:lnTo>
                    <a:lnTo>
                      <a:pt x="623" y="73"/>
                    </a:lnTo>
                    <a:lnTo>
                      <a:pt x="623" y="75"/>
                    </a:lnTo>
                    <a:lnTo>
                      <a:pt x="623" y="76"/>
                    </a:lnTo>
                    <a:lnTo>
                      <a:pt x="624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9"/>
                    </a:lnTo>
                    <a:lnTo>
                      <a:pt x="624" y="80"/>
                    </a:lnTo>
                    <a:lnTo>
                      <a:pt x="624" y="81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5" y="83"/>
                    </a:lnTo>
                    <a:lnTo>
                      <a:pt x="627" y="83"/>
                    </a:lnTo>
                    <a:lnTo>
                      <a:pt x="625" y="83"/>
                    </a:lnTo>
                    <a:lnTo>
                      <a:pt x="625" y="84"/>
                    </a:lnTo>
                    <a:lnTo>
                      <a:pt x="624" y="84"/>
                    </a:lnTo>
                    <a:lnTo>
                      <a:pt x="624" y="85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7" y="87"/>
                    </a:lnTo>
                    <a:lnTo>
                      <a:pt x="627" y="88"/>
                    </a:lnTo>
                    <a:lnTo>
                      <a:pt x="628" y="88"/>
                    </a:lnTo>
                    <a:lnTo>
                      <a:pt x="628" y="89"/>
                    </a:lnTo>
                    <a:lnTo>
                      <a:pt x="629" y="89"/>
                    </a:lnTo>
                    <a:lnTo>
                      <a:pt x="631" y="89"/>
                    </a:lnTo>
                    <a:lnTo>
                      <a:pt x="631" y="90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29" y="93"/>
                    </a:lnTo>
                    <a:lnTo>
                      <a:pt x="628" y="93"/>
                    </a:lnTo>
                    <a:lnTo>
                      <a:pt x="629" y="93"/>
                    </a:lnTo>
                    <a:lnTo>
                      <a:pt x="629" y="94"/>
                    </a:lnTo>
                    <a:lnTo>
                      <a:pt x="629" y="96"/>
                    </a:lnTo>
                    <a:lnTo>
                      <a:pt x="631" y="96"/>
                    </a:lnTo>
                    <a:lnTo>
                      <a:pt x="629" y="96"/>
                    </a:lnTo>
                    <a:lnTo>
                      <a:pt x="629" y="97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2" y="98"/>
                    </a:lnTo>
                    <a:lnTo>
                      <a:pt x="632" y="100"/>
                    </a:lnTo>
                    <a:lnTo>
                      <a:pt x="632" y="98"/>
                    </a:lnTo>
                    <a:lnTo>
                      <a:pt x="633" y="98"/>
                    </a:lnTo>
                    <a:lnTo>
                      <a:pt x="633" y="100"/>
                    </a:lnTo>
                    <a:lnTo>
                      <a:pt x="634" y="100"/>
                    </a:lnTo>
                    <a:lnTo>
                      <a:pt x="634" y="101"/>
                    </a:lnTo>
                    <a:lnTo>
                      <a:pt x="636" y="101"/>
                    </a:lnTo>
                    <a:lnTo>
                      <a:pt x="636" y="102"/>
                    </a:lnTo>
                    <a:lnTo>
                      <a:pt x="637" y="102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5"/>
                    </a:lnTo>
                    <a:lnTo>
                      <a:pt x="637" y="106"/>
                    </a:lnTo>
                    <a:lnTo>
                      <a:pt x="638" y="106"/>
                    </a:lnTo>
                    <a:lnTo>
                      <a:pt x="640" y="106"/>
                    </a:lnTo>
                    <a:lnTo>
                      <a:pt x="640" y="105"/>
                    </a:lnTo>
                    <a:lnTo>
                      <a:pt x="641" y="105"/>
                    </a:lnTo>
                    <a:lnTo>
                      <a:pt x="642" y="105"/>
                    </a:lnTo>
                    <a:lnTo>
                      <a:pt x="642" y="106"/>
                    </a:lnTo>
                    <a:lnTo>
                      <a:pt x="644" y="106"/>
                    </a:lnTo>
                    <a:lnTo>
                      <a:pt x="644" y="105"/>
                    </a:lnTo>
                    <a:lnTo>
                      <a:pt x="642" y="105"/>
                    </a:lnTo>
                    <a:lnTo>
                      <a:pt x="642" y="104"/>
                    </a:lnTo>
                    <a:lnTo>
                      <a:pt x="642" y="102"/>
                    </a:lnTo>
                    <a:lnTo>
                      <a:pt x="642" y="101"/>
                    </a:lnTo>
                    <a:lnTo>
                      <a:pt x="644" y="101"/>
                    </a:lnTo>
                    <a:lnTo>
                      <a:pt x="644" y="102"/>
                    </a:lnTo>
                    <a:lnTo>
                      <a:pt x="644" y="101"/>
                    </a:lnTo>
                    <a:lnTo>
                      <a:pt x="644" y="100"/>
                    </a:lnTo>
                    <a:lnTo>
                      <a:pt x="645" y="100"/>
                    </a:lnTo>
                    <a:lnTo>
                      <a:pt x="646" y="98"/>
                    </a:lnTo>
                    <a:lnTo>
                      <a:pt x="648" y="98"/>
                    </a:lnTo>
                    <a:lnTo>
                      <a:pt x="648" y="100"/>
                    </a:lnTo>
                    <a:lnTo>
                      <a:pt x="646" y="100"/>
                    </a:lnTo>
                    <a:lnTo>
                      <a:pt x="648" y="100"/>
                    </a:lnTo>
                    <a:lnTo>
                      <a:pt x="649" y="100"/>
                    </a:lnTo>
                    <a:lnTo>
                      <a:pt x="649" y="101"/>
                    </a:lnTo>
                    <a:lnTo>
                      <a:pt x="650" y="101"/>
                    </a:lnTo>
                    <a:lnTo>
                      <a:pt x="651" y="102"/>
                    </a:lnTo>
                    <a:lnTo>
                      <a:pt x="653" y="104"/>
                    </a:lnTo>
                    <a:lnTo>
                      <a:pt x="653" y="102"/>
                    </a:lnTo>
                    <a:lnTo>
                      <a:pt x="654" y="102"/>
                    </a:lnTo>
                    <a:lnTo>
                      <a:pt x="655" y="102"/>
                    </a:lnTo>
                    <a:lnTo>
                      <a:pt x="655" y="104"/>
                    </a:lnTo>
                    <a:lnTo>
                      <a:pt x="657" y="104"/>
                    </a:lnTo>
                    <a:lnTo>
                      <a:pt x="657" y="102"/>
                    </a:lnTo>
                    <a:lnTo>
                      <a:pt x="657" y="104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9" y="105"/>
                    </a:lnTo>
                    <a:lnTo>
                      <a:pt x="659" y="104"/>
                    </a:lnTo>
                    <a:lnTo>
                      <a:pt x="661" y="104"/>
                    </a:lnTo>
                    <a:lnTo>
                      <a:pt x="661" y="105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3" y="104"/>
                    </a:lnTo>
                    <a:lnTo>
                      <a:pt x="663" y="102"/>
                    </a:lnTo>
                    <a:lnTo>
                      <a:pt x="665" y="102"/>
                    </a:lnTo>
                    <a:lnTo>
                      <a:pt x="665" y="101"/>
                    </a:lnTo>
                    <a:lnTo>
                      <a:pt x="665" y="100"/>
                    </a:lnTo>
                    <a:lnTo>
                      <a:pt x="666" y="100"/>
                    </a:lnTo>
                    <a:lnTo>
                      <a:pt x="666" y="101"/>
                    </a:lnTo>
                    <a:lnTo>
                      <a:pt x="667" y="101"/>
                    </a:lnTo>
                    <a:lnTo>
                      <a:pt x="667" y="100"/>
                    </a:lnTo>
                    <a:lnTo>
                      <a:pt x="667" y="101"/>
                    </a:lnTo>
                    <a:lnTo>
                      <a:pt x="668" y="101"/>
                    </a:lnTo>
                    <a:lnTo>
                      <a:pt x="668" y="100"/>
                    </a:lnTo>
                    <a:lnTo>
                      <a:pt x="670" y="100"/>
                    </a:lnTo>
                    <a:lnTo>
                      <a:pt x="670" y="101"/>
                    </a:lnTo>
                    <a:lnTo>
                      <a:pt x="670" y="102"/>
                    </a:lnTo>
                    <a:lnTo>
                      <a:pt x="671" y="102"/>
                    </a:lnTo>
                    <a:lnTo>
                      <a:pt x="670" y="102"/>
                    </a:lnTo>
                    <a:lnTo>
                      <a:pt x="670" y="104"/>
                    </a:lnTo>
                    <a:lnTo>
                      <a:pt x="671" y="104"/>
                    </a:lnTo>
                    <a:lnTo>
                      <a:pt x="671" y="105"/>
                    </a:lnTo>
                    <a:lnTo>
                      <a:pt x="672" y="104"/>
                    </a:lnTo>
                    <a:lnTo>
                      <a:pt x="672" y="105"/>
                    </a:lnTo>
                    <a:lnTo>
                      <a:pt x="672" y="104"/>
                    </a:lnTo>
                    <a:lnTo>
                      <a:pt x="674" y="104"/>
                    </a:lnTo>
                    <a:lnTo>
                      <a:pt x="674" y="105"/>
                    </a:lnTo>
                    <a:lnTo>
                      <a:pt x="674" y="106"/>
                    </a:lnTo>
                    <a:lnTo>
                      <a:pt x="675" y="106"/>
                    </a:lnTo>
                    <a:lnTo>
                      <a:pt x="674" y="107"/>
                    </a:lnTo>
                    <a:lnTo>
                      <a:pt x="674" y="109"/>
                    </a:lnTo>
                    <a:lnTo>
                      <a:pt x="675" y="109"/>
                    </a:lnTo>
                    <a:lnTo>
                      <a:pt x="674" y="109"/>
                    </a:lnTo>
                    <a:lnTo>
                      <a:pt x="674" y="110"/>
                    </a:lnTo>
                    <a:lnTo>
                      <a:pt x="675" y="110"/>
                    </a:lnTo>
                    <a:lnTo>
                      <a:pt x="674" y="110"/>
                    </a:lnTo>
                    <a:lnTo>
                      <a:pt x="674" y="111"/>
                    </a:lnTo>
                    <a:lnTo>
                      <a:pt x="674" y="113"/>
                    </a:lnTo>
                    <a:lnTo>
                      <a:pt x="672" y="113"/>
                    </a:lnTo>
                    <a:lnTo>
                      <a:pt x="671" y="113"/>
                    </a:lnTo>
                    <a:lnTo>
                      <a:pt x="671" y="114"/>
                    </a:lnTo>
                    <a:lnTo>
                      <a:pt x="672" y="114"/>
                    </a:lnTo>
                    <a:lnTo>
                      <a:pt x="671" y="114"/>
                    </a:lnTo>
                    <a:lnTo>
                      <a:pt x="671" y="115"/>
                    </a:lnTo>
                    <a:lnTo>
                      <a:pt x="672" y="115"/>
                    </a:lnTo>
                    <a:lnTo>
                      <a:pt x="672" y="117"/>
                    </a:lnTo>
                    <a:lnTo>
                      <a:pt x="674" y="117"/>
                    </a:lnTo>
                    <a:lnTo>
                      <a:pt x="675" y="117"/>
                    </a:lnTo>
                    <a:lnTo>
                      <a:pt x="675" y="118"/>
                    </a:lnTo>
                    <a:lnTo>
                      <a:pt x="676" y="118"/>
                    </a:lnTo>
                    <a:lnTo>
                      <a:pt x="676" y="117"/>
                    </a:lnTo>
                    <a:lnTo>
                      <a:pt x="676" y="118"/>
                    </a:lnTo>
                    <a:lnTo>
                      <a:pt x="678" y="118"/>
                    </a:lnTo>
                    <a:lnTo>
                      <a:pt x="678" y="119"/>
                    </a:lnTo>
                    <a:lnTo>
                      <a:pt x="679" y="119"/>
                    </a:lnTo>
                    <a:lnTo>
                      <a:pt x="679" y="121"/>
                    </a:lnTo>
                    <a:lnTo>
                      <a:pt x="679" y="122"/>
                    </a:lnTo>
                    <a:lnTo>
                      <a:pt x="679" y="123"/>
                    </a:lnTo>
                    <a:lnTo>
                      <a:pt x="679" y="125"/>
                    </a:lnTo>
                    <a:lnTo>
                      <a:pt x="680" y="125"/>
                    </a:lnTo>
                    <a:lnTo>
                      <a:pt x="680" y="126"/>
                    </a:lnTo>
                    <a:lnTo>
                      <a:pt x="680" y="127"/>
                    </a:lnTo>
                    <a:lnTo>
                      <a:pt x="680" y="128"/>
                    </a:lnTo>
                    <a:lnTo>
                      <a:pt x="679" y="128"/>
                    </a:lnTo>
                    <a:lnTo>
                      <a:pt x="680" y="128"/>
                    </a:lnTo>
                    <a:lnTo>
                      <a:pt x="680" y="130"/>
                    </a:lnTo>
                    <a:lnTo>
                      <a:pt x="682" y="130"/>
                    </a:lnTo>
                    <a:lnTo>
                      <a:pt x="683" y="128"/>
                    </a:lnTo>
                    <a:lnTo>
                      <a:pt x="684" y="128"/>
                    </a:lnTo>
                    <a:lnTo>
                      <a:pt x="684" y="130"/>
                    </a:lnTo>
                    <a:lnTo>
                      <a:pt x="686" y="130"/>
                    </a:lnTo>
                    <a:lnTo>
                      <a:pt x="686" y="128"/>
                    </a:lnTo>
                    <a:lnTo>
                      <a:pt x="686" y="130"/>
                    </a:lnTo>
                    <a:lnTo>
                      <a:pt x="686" y="131"/>
                    </a:lnTo>
                    <a:lnTo>
                      <a:pt x="687" y="131"/>
                    </a:lnTo>
                    <a:lnTo>
                      <a:pt x="687" y="132"/>
                    </a:lnTo>
                    <a:lnTo>
                      <a:pt x="687" y="134"/>
                    </a:lnTo>
                    <a:lnTo>
                      <a:pt x="686" y="134"/>
                    </a:lnTo>
                    <a:lnTo>
                      <a:pt x="684" y="134"/>
                    </a:lnTo>
                    <a:lnTo>
                      <a:pt x="684" y="135"/>
                    </a:lnTo>
                    <a:lnTo>
                      <a:pt x="683" y="135"/>
                    </a:lnTo>
                    <a:lnTo>
                      <a:pt x="682" y="135"/>
                    </a:lnTo>
                    <a:lnTo>
                      <a:pt x="682" y="136"/>
                    </a:lnTo>
                    <a:lnTo>
                      <a:pt x="682" y="138"/>
                    </a:lnTo>
                    <a:lnTo>
                      <a:pt x="680" y="138"/>
                    </a:lnTo>
                    <a:lnTo>
                      <a:pt x="680" y="139"/>
                    </a:lnTo>
                    <a:lnTo>
                      <a:pt x="682" y="139"/>
                    </a:lnTo>
                    <a:lnTo>
                      <a:pt x="683" y="139"/>
                    </a:lnTo>
                    <a:lnTo>
                      <a:pt x="684" y="139"/>
                    </a:lnTo>
                    <a:lnTo>
                      <a:pt x="684" y="138"/>
                    </a:lnTo>
                    <a:lnTo>
                      <a:pt x="684" y="139"/>
                    </a:lnTo>
                    <a:lnTo>
                      <a:pt x="686" y="139"/>
                    </a:lnTo>
                    <a:lnTo>
                      <a:pt x="686" y="138"/>
                    </a:lnTo>
                    <a:lnTo>
                      <a:pt x="687" y="139"/>
                    </a:lnTo>
                    <a:lnTo>
                      <a:pt x="688" y="139"/>
                    </a:lnTo>
                    <a:lnTo>
                      <a:pt x="689" y="139"/>
                    </a:lnTo>
                    <a:lnTo>
                      <a:pt x="691" y="139"/>
                    </a:lnTo>
                    <a:lnTo>
                      <a:pt x="692" y="139"/>
                    </a:lnTo>
                    <a:lnTo>
                      <a:pt x="692" y="138"/>
                    </a:lnTo>
                    <a:lnTo>
                      <a:pt x="693" y="138"/>
                    </a:lnTo>
                    <a:lnTo>
                      <a:pt x="695" y="138"/>
                    </a:lnTo>
                    <a:lnTo>
                      <a:pt x="696" y="138"/>
                    </a:lnTo>
                    <a:lnTo>
                      <a:pt x="697" y="138"/>
                    </a:lnTo>
                    <a:lnTo>
                      <a:pt x="699" y="138"/>
                    </a:lnTo>
                    <a:lnTo>
                      <a:pt x="700" y="138"/>
                    </a:lnTo>
                    <a:lnTo>
                      <a:pt x="700" y="136"/>
                    </a:lnTo>
                    <a:lnTo>
                      <a:pt x="701" y="136"/>
                    </a:lnTo>
                    <a:lnTo>
                      <a:pt x="701" y="138"/>
                    </a:lnTo>
                    <a:lnTo>
                      <a:pt x="703" y="138"/>
                    </a:lnTo>
                    <a:lnTo>
                      <a:pt x="703" y="136"/>
                    </a:lnTo>
                    <a:lnTo>
                      <a:pt x="704" y="136"/>
                    </a:lnTo>
                    <a:lnTo>
                      <a:pt x="705" y="136"/>
                    </a:lnTo>
                    <a:lnTo>
                      <a:pt x="706" y="136"/>
                    </a:lnTo>
                    <a:lnTo>
                      <a:pt x="708" y="136"/>
                    </a:lnTo>
                    <a:lnTo>
                      <a:pt x="708" y="138"/>
                    </a:lnTo>
                    <a:lnTo>
                      <a:pt x="708" y="139"/>
                    </a:lnTo>
                    <a:lnTo>
                      <a:pt x="708" y="140"/>
                    </a:lnTo>
                    <a:lnTo>
                      <a:pt x="706" y="140"/>
                    </a:lnTo>
                    <a:lnTo>
                      <a:pt x="705" y="142"/>
                    </a:lnTo>
                    <a:lnTo>
                      <a:pt x="705" y="140"/>
                    </a:lnTo>
                    <a:lnTo>
                      <a:pt x="704" y="140"/>
                    </a:lnTo>
                    <a:lnTo>
                      <a:pt x="704" y="142"/>
                    </a:lnTo>
                    <a:lnTo>
                      <a:pt x="703" y="142"/>
                    </a:lnTo>
                    <a:lnTo>
                      <a:pt x="703" y="143"/>
                    </a:lnTo>
                    <a:lnTo>
                      <a:pt x="704" y="143"/>
                    </a:lnTo>
                    <a:lnTo>
                      <a:pt x="703" y="143"/>
                    </a:lnTo>
                    <a:lnTo>
                      <a:pt x="703" y="144"/>
                    </a:lnTo>
                    <a:lnTo>
                      <a:pt x="701" y="144"/>
                    </a:lnTo>
                    <a:lnTo>
                      <a:pt x="701" y="145"/>
                    </a:lnTo>
                    <a:lnTo>
                      <a:pt x="701" y="147"/>
                    </a:lnTo>
                    <a:lnTo>
                      <a:pt x="701" y="145"/>
                    </a:lnTo>
                    <a:lnTo>
                      <a:pt x="700" y="145"/>
                    </a:lnTo>
                    <a:lnTo>
                      <a:pt x="699" y="147"/>
                    </a:lnTo>
                    <a:lnTo>
                      <a:pt x="700" y="147"/>
                    </a:lnTo>
                    <a:lnTo>
                      <a:pt x="700" y="148"/>
                    </a:lnTo>
                    <a:lnTo>
                      <a:pt x="699" y="148"/>
                    </a:lnTo>
                    <a:lnTo>
                      <a:pt x="699" y="147"/>
                    </a:lnTo>
                    <a:lnTo>
                      <a:pt x="699" y="148"/>
                    </a:lnTo>
                    <a:lnTo>
                      <a:pt x="700" y="148"/>
                    </a:lnTo>
                    <a:lnTo>
                      <a:pt x="700" y="149"/>
                    </a:lnTo>
                    <a:lnTo>
                      <a:pt x="701" y="149"/>
                    </a:lnTo>
                    <a:lnTo>
                      <a:pt x="703" y="149"/>
                    </a:lnTo>
                    <a:lnTo>
                      <a:pt x="703" y="151"/>
                    </a:lnTo>
                    <a:lnTo>
                      <a:pt x="701" y="151"/>
                    </a:lnTo>
                    <a:lnTo>
                      <a:pt x="701" y="152"/>
                    </a:lnTo>
                    <a:lnTo>
                      <a:pt x="700" y="152"/>
                    </a:lnTo>
                    <a:lnTo>
                      <a:pt x="700" y="153"/>
                    </a:lnTo>
                    <a:lnTo>
                      <a:pt x="699" y="153"/>
                    </a:lnTo>
                    <a:lnTo>
                      <a:pt x="697" y="153"/>
                    </a:lnTo>
                    <a:lnTo>
                      <a:pt x="696" y="153"/>
                    </a:lnTo>
                    <a:lnTo>
                      <a:pt x="696" y="155"/>
                    </a:lnTo>
                    <a:lnTo>
                      <a:pt x="696" y="156"/>
                    </a:lnTo>
                    <a:lnTo>
                      <a:pt x="696" y="157"/>
                    </a:lnTo>
                    <a:lnTo>
                      <a:pt x="695" y="157"/>
                    </a:lnTo>
                    <a:lnTo>
                      <a:pt x="695" y="159"/>
                    </a:lnTo>
                    <a:lnTo>
                      <a:pt x="696" y="160"/>
                    </a:lnTo>
                    <a:lnTo>
                      <a:pt x="695" y="160"/>
                    </a:lnTo>
                    <a:lnTo>
                      <a:pt x="695" y="161"/>
                    </a:lnTo>
                    <a:lnTo>
                      <a:pt x="695" y="162"/>
                    </a:lnTo>
                    <a:lnTo>
                      <a:pt x="695" y="164"/>
                    </a:lnTo>
                    <a:lnTo>
                      <a:pt x="695" y="165"/>
                    </a:lnTo>
                    <a:lnTo>
                      <a:pt x="695" y="166"/>
                    </a:lnTo>
                    <a:lnTo>
                      <a:pt x="695" y="168"/>
                    </a:lnTo>
                    <a:lnTo>
                      <a:pt x="696" y="169"/>
                    </a:lnTo>
                    <a:lnTo>
                      <a:pt x="695" y="169"/>
                    </a:lnTo>
                    <a:lnTo>
                      <a:pt x="695" y="170"/>
                    </a:lnTo>
                    <a:lnTo>
                      <a:pt x="693" y="170"/>
                    </a:lnTo>
                    <a:lnTo>
                      <a:pt x="693" y="172"/>
                    </a:lnTo>
                    <a:lnTo>
                      <a:pt x="693" y="173"/>
                    </a:lnTo>
                    <a:lnTo>
                      <a:pt x="693" y="174"/>
                    </a:lnTo>
                    <a:lnTo>
                      <a:pt x="693" y="176"/>
                    </a:lnTo>
                    <a:lnTo>
                      <a:pt x="693" y="177"/>
                    </a:lnTo>
                    <a:lnTo>
                      <a:pt x="692" y="177"/>
                    </a:lnTo>
                    <a:lnTo>
                      <a:pt x="692" y="178"/>
                    </a:lnTo>
                    <a:lnTo>
                      <a:pt x="692" y="179"/>
                    </a:lnTo>
                    <a:lnTo>
                      <a:pt x="692" y="181"/>
                    </a:lnTo>
                    <a:lnTo>
                      <a:pt x="692" y="182"/>
                    </a:lnTo>
                    <a:lnTo>
                      <a:pt x="692" y="183"/>
                    </a:lnTo>
                    <a:lnTo>
                      <a:pt x="692" y="185"/>
                    </a:lnTo>
                    <a:lnTo>
                      <a:pt x="692" y="186"/>
                    </a:lnTo>
                    <a:lnTo>
                      <a:pt x="692" y="187"/>
                    </a:lnTo>
                    <a:lnTo>
                      <a:pt x="692" y="189"/>
                    </a:lnTo>
                    <a:lnTo>
                      <a:pt x="692" y="190"/>
                    </a:lnTo>
                    <a:lnTo>
                      <a:pt x="693" y="190"/>
                    </a:lnTo>
                    <a:lnTo>
                      <a:pt x="693" y="191"/>
                    </a:lnTo>
                    <a:lnTo>
                      <a:pt x="693" y="193"/>
                    </a:lnTo>
                    <a:lnTo>
                      <a:pt x="695" y="193"/>
                    </a:lnTo>
                    <a:lnTo>
                      <a:pt x="695" y="194"/>
                    </a:lnTo>
                    <a:lnTo>
                      <a:pt x="696" y="194"/>
                    </a:lnTo>
                    <a:lnTo>
                      <a:pt x="696" y="195"/>
                    </a:lnTo>
                    <a:lnTo>
                      <a:pt x="696" y="197"/>
                    </a:lnTo>
                    <a:lnTo>
                      <a:pt x="696" y="198"/>
                    </a:lnTo>
                    <a:lnTo>
                      <a:pt x="696" y="199"/>
                    </a:lnTo>
                    <a:lnTo>
                      <a:pt x="695" y="199"/>
                    </a:lnTo>
                    <a:lnTo>
                      <a:pt x="695" y="200"/>
                    </a:lnTo>
                    <a:lnTo>
                      <a:pt x="695" y="202"/>
                    </a:lnTo>
                    <a:lnTo>
                      <a:pt x="695" y="203"/>
                    </a:lnTo>
                    <a:lnTo>
                      <a:pt x="693" y="203"/>
                    </a:lnTo>
                    <a:lnTo>
                      <a:pt x="693" y="204"/>
                    </a:lnTo>
                    <a:lnTo>
                      <a:pt x="693" y="206"/>
                    </a:lnTo>
                    <a:lnTo>
                      <a:pt x="692" y="206"/>
                    </a:lnTo>
                    <a:lnTo>
                      <a:pt x="692" y="207"/>
                    </a:lnTo>
                    <a:lnTo>
                      <a:pt x="692" y="208"/>
                    </a:lnTo>
                    <a:lnTo>
                      <a:pt x="692" y="210"/>
                    </a:lnTo>
                    <a:lnTo>
                      <a:pt x="692" y="211"/>
                    </a:lnTo>
                    <a:lnTo>
                      <a:pt x="692" y="212"/>
                    </a:lnTo>
                    <a:lnTo>
                      <a:pt x="693" y="212"/>
                    </a:lnTo>
                    <a:lnTo>
                      <a:pt x="693" y="214"/>
                    </a:lnTo>
                    <a:lnTo>
                      <a:pt x="695" y="214"/>
                    </a:lnTo>
                    <a:lnTo>
                      <a:pt x="695" y="215"/>
                    </a:lnTo>
                    <a:lnTo>
                      <a:pt x="696" y="215"/>
                    </a:lnTo>
                    <a:lnTo>
                      <a:pt x="696" y="216"/>
                    </a:lnTo>
                    <a:lnTo>
                      <a:pt x="697" y="216"/>
                    </a:lnTo>
                    <a:lnTo>
                      <a:pt x="699" y="216"/>
                    </a:lnTo>
                    <a:lnTo>
                      <a:pt x="700" y="216"/>
                    </a:lnTo>
                    <a:lnTo>
                      <a:pt x="701" y="216"/>
                    </a:lnTo>
                    <a:lnTo>
                      <a:pt x="703" y="216"/>
                    </a:lnTo>
                    <a:lnTo>
                      <a:pt x="704" y="216"/>
                    </a:lnTo>
                    <a:lnTo>
                      <a:pt x="705" y="216"/>
                    </a:lnTo>
                    <a:lnTo>
                      <a:pt x="705" y="217"/>
                    </a:lnTo>
                    <a:lnTo>
                      <a:pt x="706" y="217"/>
                    </a:lnTo>
                    <a:lnTo>
                      <a:pt x="708" y="217"/>
                    </a:lnTo>
                    <a:lnTo>
                      <a:pt x="708" y="219"/>
                    </a:lnTo>
                    <a:lnTo>
                      <a:pt x="709" y="219"/>
                    </a:lnTo>
                    <a:lnTo>
                      <a:pt x="709" y="220"/>
                    </a:lnTo>
                    <a:lnTo>
                      <a:pt x="710" y="220"/>
                    </a:lnTo>
                    <a:lnTo>
                      <a:pt x="712" y="220"/>
                    </a:lnTo>
                    <a:lnTo>
                      <a:pt x="712" y="221"/>
                    </a:lnTo>
                    <a:lnTo>
                      <a:pt x="713" y="223"/>
                    </a:lnTo>
                    <a:lnTo>
                      <a:pt x="714" y="223"/>
                    </a:lnTo>
                    <a:lnTo>
                      <a:pt x="714" y="224"/>
                    </a:lnTo>
                    <a:lnTo>
                      <a:pt x="714" y="225"/>
                    </a:lnTo>
                    <a:lnTo>
                      <a:pt x="714" y="227"/>
                    </a:lnTo>
                    <a:lnTo>
                      <a:pt x="714" y="228"/>
                    </a:lnTo>
                    <a:lnTo>
                      <a:pt x="713" y="228"/>
                    </a:lnTo>
                    <a:lnTo>
                      <a:pt x="713" y="229"/>
                    </a:lnTo>
                    <a:lnTo>
                      <a:pt x="713" y="231"/>
                    </a:lnTo>
                    <a:lnTo>
                      <a:pt x="713" y="232"/>
                    </a:lnTo>
                    <a:lnTo>
                      <a:pt x="713" y="233"/>
                    </a:lnTo>
                    <a:lnTo>
                      <a:pt x="713" y="234"/>
                    </a:lnTo>
                    <a:lnTo>
                      <a:pt x="713" y="236"/>
                    </a:lnTo>
                    <a:lnTo>
                      <a:pt x="713" y="237"/>
                    </a:lnTo>
                    <a:lnTo>
                      <a:pt x="712" y="237"/>
                    </a:lnTo>
                    <a:lnTo>
                      <a:pt x="710" y="237"/>
                    </a:lnTo>
                    <a:lnTo>
                      <a:pt x="710" y="238"/>
                    </a:lnTo>
                    <a:lnTo>
                      <a:pt x="709" y="238"/>
                    </a:lnTo>
                    <a:lnTo>
                      <a:pt x="709" y="237"/>
                    </a:lnTo>
                    <a:lnTo>
                      <a:pt x="708" y="237"/>
                    </a:lnTo>
                    <a:lnTo>
                      <a:pt x="708" y="236"/>
                    </a:lnTo>
                    <a:lnTo>
                      <a:pt x="706" y="236"/>
                    </a:lnTo>
                    <a:lnTo>
                      <a:pt x="705" y="236"/>
                    </a:lnTo>
                    <a:lnTo>
                      <a:pt x="704" y="236"/>
                    </a:lnTo>
                    <a:lnTo>
                      <a:pt x="703" y="236"/>
                    </a:lnTo>
                    <a:lnTo>
                      <a:pt x="701" y="236"/>
                    </a:lnTo>
                    <a:lnTo>
                      <a:pt x="700" y="236"/>
                    </a:lnTo>
                    <a:lnTo>
                      <a:pt x="700" y="234"/>
                    </a:lnTo>
                    <a:lnTo>
                      <a:pt x="699" y="234"/>
                    </a:lnTo>
                    <a:lnTo>
                      <a:pt x="697" y="233"/>
                    </a:lnTo>
                    <a:lnTo>
                      <a:pt x="696" y="233"/>
                    </a:lnTo>
                    <a:lnTo>
                      <a:pt x="696" y="234"/>
                    </a:lnTo>
                    <a:lnTo>
                      <a:pt x="695" y="234"/>
                    </a:lnTo>
                    <a:lnTo>
                      <a:pt x="695" y="236"/>
                    </a:lnTo>
                    <a:lnTo>
                      <a:pt x="696" y="237"/>
                    </a:lnTo>
                    <a:lnTo>
                      <a:pt x="696" y="238"/>
                    </a:lnTo>
                    <a:lnTo>
                      <a:pt x="696" y="240"/>
                    </a:lnTo>
                    <a:lnTo>
                      <a:pt x="696" y="241"/>
                    </a:lnTo>
                    <a:lnTo>
                      <a:pt x="696" y="242"/>
                    </a:lnTo>
                    <a:lnTo>
                      <a:pt x="696" y="244"/>
                    </a:lnTo>
                    <a:lnTo>
                      <a:pt x="695" y="244"/>
                    </a:lnTo>
                    <a:lnTo>
                      <a:pt x="695" y="245"/>
                    </a:lnTo>
                    <a:lnTo>
                      <a:pt x="693" y="246"/>
                    </a:lnTo>
                    <a:lnTo>
                      <a:pt x="695" y="246"/>
                    </a:lnTo>
                    <a:lnTo>
                      <a:pt x="695" y="248"/>
                    </a:lnTo>
                    <a:lnTo>
                      <a:pt x="695" y="249"/>
                    </a:lnTo>
                    <a:lnTo>
                      <a:pt x="695" y="250"/>
                    </a:lnTo>
                    <a:lnTo>
                      <a:pt x="695" y="251"/>
                    </a:lnTo>
                    <a:lnTo>
                      <a:pt x="696" y="251"/>
                    </a:lnTo>
                    <a:lnTo>
                      <a:pt x="696" y="253"/>
                    </a:lnTo>
                    <a:lnTo>
                      <a:pt x="696" y="254"/>
                    </a:lnTo>
                    <a:lnTo>
                      <a:pt x="697" y="254"/>
                    </a:lnTo>
                    <a:lnTo>
                      <a:pt x="697" y="255"/>
                    </a:lnTo>
                    <a:lnTo>
                      <a:pt x="697" y="257"/>
                    </a:lnTo>
                    <a:lnTo>
                      <a:pt x="699" y="257"/>
                    </a:lnTo>
                    <a:lnTo>
                      <a:pt x="699" y="258"/>
                    </a:lnTo>
                    <a:lnTo>
                      <a:pt x="700" y="258"/>
                    </a:lnTo>
                    <a:lnTo>
                      <a:pt x="700" y="259"/>
                    </a:lnTo>
                    <a:lnTo>
                      <a:pt x="701" y="259"/>
                    </a:lnTo>
                    <a:lnTo>
                      <a:pt x="701" y="261"/>
                    </a:lnTo>
                    <a:lnTo>
                      <a:pt x="703" y="261"/>
                    </a:lnTo>
                    <a:lnTo>
                      <a:pt x="703" y="262"/>
                    </a:lnTo>
                    <a:lnTo>
                      <a:pt x="704" y="262"/>
                    </a:lnTo>
                    <a:lnTo>
                      <a:pt x="704" y="263"/>
                    </a:lnTo>
                    <a:lnTo>
                      <a:pt x="704" y="265"/>
                    </a:lnTo>
                    <a:lnTo>
                      <a:pt x="704" y="266"/>
                    </a:lnTo>
                    <a:lnTo>
                      <a:pt x="704" y="267"/>
                    </a:lnTo>
                    <a:lnTo>
                      <a:pt x="703" y="267"/>
                    </a:lnTo>
                    <a:lnTo>
                      <a:pt x="701" y="267"/>
                    </a:lnTo>
                    <a:lnTo>
                      <a:pt x="700" y="267"/>
                    </a:lnTo>
                    <a:lnTo>
                      <a:pt x="699" y="268"/>
                    </a:lnTo>
                    <a:lnTo>
                      <a:pt x="697" y="268"/>
                    </a:lnTo>
                    <a:lnTo>
                      <a:pt x="696" y="268"/>
                    </a:lnTo>
                    <a:lnTo>
                      <a:pt x="697" y="267"/>
                    </a:lnTo>
                    <a:lnTo>
                      <a:pt x="696" y="267"/>
                    </a:lnTo>
                    <a:lnTo>
                      <a:pt x="696" y="266"/>
                    </a:lnTo>
                    <a:lnTo>
                      <a:pt x="696" y="265"/>
                    </a:lnTo>
                    <a:lnTo>
                      <a:pt x="695" y="265"/>
                    </a:lnTo>
                    <a:lnTo>
                      <a:pt x="693" y="265"/>
                    </a:lnTo>
                    <a:lnTo>
                      <a:pt x="693" y="263"/>
                    </a:lnTo>
                    <a:lnTo>
                      <a:pt x="692" y="263"/>
                    </a:lnTo>
                    <a:lnTo>
                      <a:pt x="692" y="262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5"/>
                    </a:lnTo>
                    <a:lnTo>
                      <a:pt x="691" y="266"/>
                    </a:lnTo>
                    <a:lnTo>
                      <a:pt x="689" y="266"/>
                    </a:lnTo>
                    <a:lnTo>
                      <a:pt x="688" y="266"/>
                    </a:lnTo>
                    <a:lnTo>
                      <a:pt x="687" y="266"/>
                    </a:lnTo>
                    <a:lnTo>
                      <a:pt x="686" y="265"/>
                    </a:lnTo>
                    <a:lnTo>
                      <a:pt x="684" y="265"/>
                    </a:lnTo>
                    <a:lnTo>
                      <a:pt x="683" y="265"/>
                    </a:lnTo>
                    <a:lnTo>
                      <a:pt x="683" y="263"/>
                    </a:lnTo>
                    <a:lnTo>
                      <a:pt x="683" y="262"/>
                    </a:lnTo>
                    <a:lnTo>
                      <a:pt x="683" y="261"/>
                    </a:lnTo>
                    <a:lnTo>
                      <a:pt x="683" y="259"/>
                    </a:lnTo>
                    <a:lnTo>
                      <a:pt x="683" y="258"/>
                    </a:lnTo>
                    <a:lnTo>
                      <a:pt x="682" y="258"/>
                    </a:lnTo>
                    <a:lnTo>
                      <a:pt x="680" y="258"/>
                    </a:lnTo>
                    <a:lnTo>
                      <a:pt x="679" y="258"/>
                    </a:lnTo>
                    <a:lnTo>
                      <a:pt x="679" y="259"/>
                    </a:lnTo>
                    <a:lnTo>
                      <a:pt x="679" y="258"/>
                    </a:lnTo>
                    <a:lnTo>
                      <a:pt x="678" y="259"/>
                    </a:lnTo>
                    <a:lnTo>
                      <a:pt x="678" y="258"/>
                    </a:lnTo>
                    <a:lnTo>
                      <a:pt x="678" y="257"/>
                    </a:lnTo>
                    <a:lnTo>
                      <a:pt x="676" y="257"/>
                    </a:lnTo>
                    <a:lnTo>
                      <a:pt x="678" y="257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5" y="253"/>
                    </a:lnTo>
                    <a:lnTo>
                      <a:pt x="674" y="253"/>
                    </a:lnTo>
                    <a:lnTo>
                      <a:pt x="672" y="253"/>
                    </a:lnTo>
                    <a:lnTo>
                      <a:pt x="672" y="254"/>
                    </a:lnTo>
                    <a:lnTo>
                      <a:pt x="671" y="254"/>
                    </a:lnTo>
                    <a:lnTo>
                      <a:pt x="670" y="254"/>
                    </a:lnTo>
                    <a:lnTo>
                      <a:pt x="666" y="254"/>
                    </a:lnTo>
                    <a:lnTo>
                      <a:pt x="665" y="254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3" y="257"/>
                    </a:lnTo>
                    <a:lnTo>
                      <a:pt x="663" y="258"/>
                    </a:lnTo>
                    <a:lnTo>
                      <a:pt x="662" y="258"/>
                    </a:lnTo>
                    <a:lnTo>
                      <a:pt x="662" y="259"/>
                    </a:lnTo>
                    <a:lnTo>
                      <a:pt x="661" y="259"/>
                    </a:lnTo>
                    <a:lnTo>
                      <a:pt x="661" y="258"/>
                    </a:lnTo>
                    <a:lnTo>
                      <a:pt x="662" y="258"/>
                    </a:lnTo>
                    <a:lnTo>
                      <a:pt x="661" y="258"/>
                    </a:lnTo>
                    <a:lnTo>
                      <a:pt x="661" y="257"/>
                    </a:lnTo>
                    <a:lnTo>
                      <a:pt x="661" y="258"/>
                    </a:lnTo>
                    <a:lnTo>
                      <a:pt x="659" y="258"/>
                    </a:lnTo>
                    <a:lnTo>
                      <a:pt x="658" y="258"/>
                    </a:lnTo>
                    <a:lnTo>
                      <a:pt x="658" y="259"/>
                    </a:lnTo>
                    <a:lnTo>
                      <a:pt x="657" y="259"/>
                    </a:lnTo>
                    <a:lnTo>
                      <a:pt x="655" y="259"/>
                    </a:lnTo>
                    <a:lnTo>
                      <a:pt x="654" y="259"/>
                    </a:lnTo>
                    <a:lnTo>
                      <a:pt x="653" y="259"/>
                    </a:lnTo>
                    <a:lnTo>
                      <a:pt x="651" y="259"/>
                    </a:lnTo>
                    <a:lnTo>
                      <a:pt x="650" y="259"/>
                    </a:lnTo>
                    <a:lnTo>
                      <a:pt x="650" y="258"/>
                    </a:lnTo>
                    <a:lnTo>
                      <a:pt x="649" y="258"/>
                    </a:lnTo>
                    <a:lnTo>
                      <a:pt x="648" y="258"/>
                    </a:lnTo>
                    <a:lnTo>
                      <a:pt x="646" y="258"/>
                    </a:lnTo>
                    <a:lnTo>
                      <a:pt x="645" y="258"/>
                    </a:lnTo>
                    <a:lnTo>
                      <a:pt x="644" y="258"/>
                    </a:lnTo>
                    <a:lnTo>
                      <a:pt x="642" y="258"/>
                    </a:lnTo>
                    <a:lnTo>
                      <a:pt x="641" y="258"/>
                    </a:lnTo>
                    <a:lnTo>
                      <a:pt x="640" y="257"/>
                    </a:lnTo>
                    <a:lnTo>
                      <a:pt x="638" y="257"/>
                    </a:lnTo>
                    <a:lnTo>
                      <a:pt x="637" y="257"/>
                    </a:lnTo>
                    <a:lnTo>
                      <a:pt x="636" y="257"/>
                    </a:lnTo>
                    <a:lnTo>
                      <a:pt x="636" y="255"/>
                    </a:lnTo>
                    <a:lnTo>
                      <a:pt x="637" y="254"/>
                    </a:lnTo>
                    <a:lnTo>
                      <a:pt x="636" y="254"/>
                    </a:lnTo>
                    <a:lnTo>
                      <a:pt x="636" y="253"/>
                    </a:lnTo>
                    <a:lnTo>
                      <a:pt x="634" y="253"/>
                    </a:lnTo>
                    <a:lnTo>
                      <a:pt x="634" y="251"/>
                    </a:lnTo>
                    <a:lnTo>
                      <a:pt x="633" y="251"/>
                    </a:lnTo>
                    <a:lnTo>
                      <a:pt x="633" y="253"/>
                    </a:lnTo>
                    <a:lnTo>
                      <a:pt x="632" y="253"/>
                    </a:lnTo>
                    <a:lnTo>
                      <a:pt x="632" y="251"/>
                    </a:lnTo>
                    <a:lnTo>
                      <a:pt x="631" y="251"/>
                    </a:lnTo>
                    <a:lnTo>
                      <a:pt x="629" y="251"/>
                    </a:lnTo>
                    <a:lnTo>
                      <a:pt x="628" y="251"/>
                    </a:lnTo>
                    <a:lnTo>
                      <a:pt x="628" y="250"/>
                    </a:lnTo>
                    <a:lnTo>
                      <a:pt x="625" y="250"/>
                    </a:lnTo>
                    <a:lnTo>
                      <a:pt x="624" y="250"/>
                    </a:lnTo>
                    <a:lnTo>
                      <a:pt x="623" y="250"/>
                    </a:lnTo>
                    <a:lnTo>
                      <a:pt x="623" y="251"/>
                    </a:lnTo>
                    <a:lnTo>
                      <a:pt x="623" y="253"/>
                    </a:lnTo>
                    <a:lnTo>
                      <a:pt x="621" y="253"/>
                    </a:lnTo>
                    <a:lnTo>
                      <a:pt x="621" y="254"/>
                    </a:lnTo>
                    <a:lnTo>
                      <a:pt x="620" y="254"/>
                    </a:lnTo>
                    <a:lnTo>
                      <a:pt x="619" y="254"/>
                    </a:lnTo>
                    <a:lnTo>
                      <a:pt x="619" y="255"/>
                    </a:lnTo>
                    <a:lnTo>
                      <a:pt x="619" y="257"/>
                    </a:lnTo>
                    <a:lnTo>
                      <a:pt x="617" y="257"/>
                    </a:lnTo>
                    <a:lnTo>
                      <a:pt x="617" y="258"/>
                    </a:lnTo>
                    <a:lnTo>
                      <a:pt x="616" y="258"/>
                    </a:lnTo>
                    <a:lnTo>
                      <a:pt x="616" y="259"/>
                    </a:lnTo>
                    <a:lnTo>
                      <a:pt x="616" y="258"/>
                    </a:lnTo>
                    <a:lnTo>
                      <a:pt x="616" y="257"/>
                    </a:lnTo>
                    <a:lnTo>
                      <a:pt x="616" y="255"/>
                    </a:lnTo>
                    <a:lnTo>
                      <a:pt x="615" y="255"/>
                    </a:lnTo>
                    <a:lnTo>
                      <a:pt x="615" y="254"/>
                    </a:lnTo>
                    <a:lnTo>
                      <a:pt x="615" y="255"/>
                    </a:lnTo>
                    <a:lnTo>
                      <a:pt x="614" y="255"/>
                    </a:lnTo>
                    <a:lnTo>
                      <a:pt x="612" y="255"/>
                    </a:lnTo>
                    <a:lnTo>
                      <a:pt x="611" y="255"/>
                    </a:lnTo>
                    <a:lnTo>
                      <a:pt x="611" y="254"/>
                    </a:lnTo>
                    <a:lnTo>
                      <a:pt x="610" y="254"/>
                    </a:lnTo>
                    <a:lnTo>
                      <a:pt x="610" y="255"/>
                    </a:lnTo>
                    <a:lnTo>
                      <a:pt x="608" y="255"/>
                    </a:lnTo>
                    <a:lnTo>
                      <a:pt x="608" y="257"/>
                    </a:lnTo>
                    <a:lnTo>
                      <a:pt x="608" y="255"/>
                    </a:lnTo>
                    <a:lnTo>
                      <a:pt x="607" y="255"/>
                    </a:lnTo>
                    <a:lnTo>
                      <a:pt x="607" y="254"/>
                    </a:lnTo>
                    <a:lnTo>
                      <a:pt x="606" y="254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0" y="257"/>
                    </a:lnTo>
                    <a:lnTo>
                      <a:pt x="599" y="257"/>
                    </a:lnTo>
                    <a:lnTo>
                      <a:pt x="598" y="257"/>
                    </a:lnTo>
                    <a:lnTo>
                      <a:pt x="598" y="255"/>
                    </a:lnTo>
                    <a:lnTo>
                      <a:pt x="596" y="255"/>
                    </a:lnTo>
                    <a:lnTo>
                      <a:pt x="596" y="257"/>
                    </a:lnTo>
                    <a:lnTo>
                      <a:pt x="595" y="257"/>
                    </a:lnTo>
                    <a:lnTo>
                      <a:pt x="595" y="255"/>
                    </a:lnTo>
                    <a:lnTo>
                      <a:pt x="596" y="255"/>
                    </a:lnTo>
                    <a:lnTo>
                      <a:pt x="596" y="254"/>
                    </a:lnTo>
                    <a:lnTo>
                      <a:pt x="595" y="254"/>
                    </a:lnTo>
                    <a:lnTo>
                      <a:pt x="595" y="253"/>
                    </a:lnTo>
                    <a:lnTo>
                      <a:pt x="596" y="253"/>
                    </a:lnTo>
                    <a:lnTo>
                      <a:pt x="595" y="253"/>
                    </a:lnTo>
                    <a:lnTo>
                      <a:pt x="595" y="251"/>
                    </a:lnTo>
                    <a:lnTo>
                      <a:pt x="595" y="250"/>
                    </a:lnTo>
                    <a:lnTo>
                      <a:pt x="594" y="250"/>
                    </a:lnTo>
                    <a:lnTo>
                      <a:pt x="594" y="249"/>
                    </a:lnTo>
                    <a:lnTo>
                      <a:pt x="594" y="248"/>
                    </a:lnTo>
                    <a:lnTo>
                      <a:pt x="593" y="248"/>
                    </a:lnTo>
                    <a:lnTo>
                      <a:pt x="593" y="246"/>
                    </a:lnTo>
                    <a:lnTo>
                      <a:pt x="593" y="245"/>
                    </a:lnTo>
                    <a:lnTo>
                      <a:pt x="594" y="245"/>
                    </a:lnTo>
                    <a:lnTo>
                      <a:pt x="595" y="244"/>
                    </a:lnTo>
                    <a:lnTo>
                      <a:pt x="595" y="245"/>
                    </a:lnTo>
                    <a:lnTo>
                      <a:pt x="596" y="245"/>
                    </a:lnTo>
                    <a:lnTo>
                      <a:pt x="598" y="245"/>
                    </a:lnTo>
                    <a:lnTo>
                      <a:pt x="599" y="245"/>
                    </a:lnTo>
                    <a:lnTo>
                      <a:pt x="600" y="245"/>
                    </a:lnTo>
                    <a:lnTo>
                      <a:pt x="602" y="245"/>
                    </a:lnTo>
                    <a:lnTo>
                      <a:pt x="603" y="245"/>
                    </a:lnTo>
                    <a:lnTo>
                      <a:pt x="603" y="244"/>
                    </a:lnTo>
                    <a:lnTo>
                      <a:pt x="604" y="244"/>
                    </a:lnTo>
                    <a:lnTo>
                      <a:pt x="606" y="244"/>
                    </a:lnTo>
                    <a:lnTo>
                      <a:pt x="607" y="244"/>
                    </a:lnTo>
                    <a:lnTo>
                      <a:pt x="608" y="244"/>
                    </a:lnTo>
                    <a:lnTo>
                      <a:pt x="610" y="242"/>
                    </a:lnTo>
                    <a:lnTo>
                      <a:pt x="610" y="241"/>
                    </a:lnTo>
                    <a:lnTo>
                      <a:pt x="611" y="241"/>
                    </a:lnTo>
                    <a:lnTo>
                      <a:pt x="611" y="240"/>
                    </a:lnTo>
                    <a:lnTo>
                      <a:pt x="612" y="240"/>
                    </a:lnTo>
                    <a:lnTo>
                      <a:pt x="612" y="238"/>
                    </a:lnTo>
                    <a:lnTo>
                      <a:pt x="612" y="237"/>
                    </a:lnTo>
                    <a:lnTo>
                      <a:pt x="612" y="236"/>
                    </a:lnTo>
                    <a:lnTo>
                      <a:pt x="614" y="236"/>
                    </a:lnTo>
                    <a:lnTo>
                      <a:pt x="614" y="234"/>
                    </a:lnTo>
                    <a:lnTo>
                      <a:pt x="614" y="233"/>
                    </a:lnTo>
                    <a:lnTo>
                      <a:pt x="614" y="232"/>
                    </a:lnTo>
                    <a:lnTo>
                      <a:pt x="614" y="231"/>
                    </a:lnTo>
                    <a:lnTo>
                      <a:pt x="614" y="229"/>
                    </a:lnTo>
                    <a:lnTo>
                      <a:pt x="612" y="229"/>
                    </a:lnTo>
                    <a:lnTo>
                      <a:pt x="612" y="228"/>
                    </a:lnTo>
                    <a:lnTo>
                      <a:pt x="612" y="227"/>
                    </a:lnTo>
                    <a:lnTo>
                      <a:pt x="611" y="227"/>
                    </a:lnTo>
                    <a:lnTo>
                      <a:pt x="611" y="225"/>
                    </a:lnTo>
                    <a:lnTo>
                      <a:pt x="612" y="225"/>
                    </a:lnTo>
                    <a:lnTo>
                      <a:pt x="612" y="224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1"/>
                    </a:lnTo>
                    <a:lnTo>
                      <a:pt x="610" y="221"/>
                    </a:lnTo>
                    <a:lnTo>
                      <a:pt x="610" y="220"/>
                    </a:lnTo>
                    <a:lnTo>
                      <a:pt x="611" y="220"/>
                    </a:lnTo>
                    <a:lnTo>
                      <a:pt x="610" y="220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1" y="217"/>
                    </a:lnTo>
                    <a:lnTo>
                      <a:pt x="612" y="217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1" y="215"/>
                    </a:lnTo>
                    <a:lnTo>
                      <a:pt x="611" y="214"/>
                    </a:lnTo>
                    <a:lnTo>
                      <a:pt x="611" y="212"/>
                    </a:lnTo>
                    <a:lnTo>
                      <a:pt x="610" y="212"/>
                    </a:lnTo>
                    <a:lnTo>
                      <a:pt x="610" y="211"/>
                    </a:lnTo>
                    <a:lnTo>
                      <a:pt x="611" y="211"/>
                    </a:lnTo>
                    <a:lnTo>
                      <a:pt x="610" y="211"/>
                    </a:lnTo>
                    <a:lnTo>
                      <a:pt x="610" y="210"/>
                    </a:lnTo>
                    <a:lnTo>
                      <a:pt x="610" y="208"/>
                    </a:lnTo>
                    <a:lnTo>
                      <a:pt x="610" y="207"/>
                    </a:lnTo>
                    <a:lnTo>
                      <a:pt x="608" y="207"/>
                    </a:lnTo>
                    <a:lnTo>
                      <a:pt x="608" y="206"/>
                    </a:lnTo>
                    <a:lnTo>
                      <a:pt x="608" y="204"/>
                    </a:lnTo>
                    <a:lnTo>
                      <a:pt x="608" y="203"/>
                    </a:lnTo>
                    <a:lnTo>
                      <a:pt x="608" y="202"/>
                    </a:lnTo>
                    <a:lnTo>
                      <a:pt x="610" y="202"/>
                    </a:lnTo>
                    <a:lnTo>
                      <a:pt x="608" y="202"/>
                    </a:lnTo>
                    <a:lnTo>
                      <a:pt x="610" y="200"/>
                    </a:lnTo>
                    <a:lnTo>
                      <a:pt x="610" y="199"/>
                    </a:lnTo>
                    <a:lnTo>
                      <a:pt x="608" y="200"/>
                    </a:lnTo>
                    <a:lnTo>
                      <a:pt x="608" y="199"/>
                    </a:lnTo>
                    <a:lnTo>
                      <a:pt x="607" y="199"/>
                    </a:lnTo>
                    <a:lnTo>
                      <a:pt x="607" y="198"/>
                    </a:lnTo>
                    <a:lnTo>
                      <a:pt x="606" y="198"/>
                    </a:lnTo>
                    <a:lnTo>
                      <a:pt x="604" y="198"/>
                    </a:lnTo>
                    <a:lnTo>
                      <a:pt x="604" y="197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3" y="194"/>
                    </a:lnTo>
                    <a:lnTo>
                      <a:pt x="603" y="193"/>
                    </a:lnTo>
                    <a:lnTo>
                      <a:pt x="602" y="193"/>
                    </a:lnTo>
                    <a:lnTo>
                      <a:pt x="600" y="193"/>
                    </a:lnTo>
                    <a:lnTo>
                      <a:pt x="600" y="191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8" y="190"/>
                    </a:lnTo>
                    <a:lnTo>
                      <a:pt x="598" y="189"/>
                    </a:lnTo>
                    <a:lnTo>
                      <a:pt x="598" y="187"/>
                    </a:lnTo>
                    <a:lnTo>
                      <a:pt x="596" y="187"/>
                    </a:lnTo>
                    <a:lnTo>
                      <a:pt x="596" y="186"/>
                    </a:lnTo>
                    <a:lnTo>
                      <a:pt x="595" y="186"/>
                    </a:lnTo>
                    <a:lnTo>
                      <a:pt x="595" y="185"/>
                    </a:lnTo>
                    <a:lnTo>
                      <a:pt x="594" y="186"/>
                    </a:lnTo>
                    <a:lnTo>
                      <a:pt x="594" y="185"/>
                    </a:lnTo>
                    <a:lnTo>
                      <a:pt x="593" y="185"/>
                    </a:lnTo>
                    <a:lnTo>
                      <a:pt x="593" y="183"/>
                    </a:lnTo>
                    <a:lnTo>
                      <a:pt x="593" y="182"/>
                    </a:lnTo>
                    <a:lnTo>
                      <a:pt x="593" y="181"/>
                    </a:lnTo>
                    <a:lnTo>
                      <a:pt x="594" y="181"/>
                    </a:lnTo>
                    <a:lnTo>
                      <a:pt x="594" y="179"/>
                    </a:lnTo>
                    <a:lnTo>
                      <a:pt x="594" y="178"/>
                    </a:lnTo>
                    <a:lnTo>
                      <a:pt x="594" y="177"/>
                    </a:lnTo>
                    <a:lnTo>
                      <a:pt x="594" y="176"/>
                    </a:lnTo>
                    <a:lnTo>
                      <a:pt x="595" y="176"/>
                    </a:lnTo>
                    <a:lnTo>
                      <a:pt x="596" y="176"/>
                    </a:lnTo>
                    <a:lnTo>
                      <a:pt x="596" y="174"/>
                    </a:lnTo>
                    <a:lnTo>
                      <a:pt x="598" y="174"/>
                    </a:lnTo>
                    <a:lnTo>
                      <a:pt x="598" y="173"/>
                    </a:lnTo>
                    <a:lnTo>
                      <a:pt x="599" y="173"/>
                    </a:lnTo>
                    <a:lnTo>
                      <a:pt x="599" y="172"/>
                    </a:lnTo>
                    <a:lnTo>
                      <a:pt x="600" y="172"/>
                    </a:lnTo>
                    <a:lnTo>
                      <a:pt x="600" y="170"/>
                    </a:lnTo>
                    <a:lnTo>
                      <a:pt x="599" y="170"/>
                    </a:lnTo>
                    <a:lnTo>
                      <a:pt x="599" y="169"/>
                    </a:lnTo>
                    <a:lnTo>
                      <a:pt x="598" y="169"/>
                    </a:lnTo>
                    <a:lnTo>
                      <a:pt x="598" y="168"/>
                    </a:lnTo>
                    <a:lnTo>
                      <a:pt x="598" y="166"/>
                    </a:lnTo>
                    <a:lnTo>
                      <a:pt x="598" y="165"/>
                    </a:lnTo>
                    <a:lnTo>
                      <a:pt x="599" y="165"/>
                    </a:lnTo>
                    <a:lnTo>
                      <a:pt x="599" y="164"/>
                    </a:lnTo>
                    <a:lnTo>
                      <a:pt x="600" y="162"/>
                    </a:lnTo>
                    <a:lnTo>
                      <a:pt x="600" y="161"/>
                    </a:lnTo>
                    <a:lnTo>
                      <a:pt x="602" y="161"/>
                    </a:lnTo>
                    <a:lnTo>
                      <a:pt x="603" y="161"/>
                    </a:lnTo>
                    <a:lnTo>
                      <a:pt x="603" y="160"/>
                    </a:lnTo>
                    <a:lnTo>
                      <a:pt x="602" y="160"/>
                    </a:lnTo>
                    <a:lnTo>
                      <a:pt x="602" y="159"/>
                    </a:lnTo>
                    <a:lnTo>
                      <a:pt x="600" y="159"/>
                    </a:lnTo>
                    <a:lnTo>
                      <a:pt x="600" y="157"/>
                    </a:lnTo>
                    <a:lnTo>
                      <a:pt x="599" y="157"/>
                    </a:lnTo>
                    <a:lnTo>
                      <a:pt x="599" y="156"/>
                    </a:lnTo>
                    <a:lnTo>
                      <a:pt x="599" y="155"/>
                    </a:lnTo>
                    <a:lnTo>
                      <a:pt x="599" y="153"/>
                    </a:lnTo>
                    <a:lnTo>
                      <a:pt x="599" y="152"/>
                    </a:lnTo>
                    <a:lnTo>
                      <a:pt x="599" y="151"/>
                    </a:lnTo>
                    <a:lnTo>
                      <a:pt x="598" y="149"/>
                    </a:lnTo>
                    <a:lnTo>
                      <a:pt x="598" y="148"/>
                    </a:lnTo>
                    <a:lnTo>
                      <a:pt x="598" y="147"/>
                    </a:lnTo>
                    <a:lnTo>
                      <a:pt x="598" y="145"/>
                    </a:lnTo>
                    <a:lnTo>
                      <a:pt x="596" y="144"/>
                    </a:lnTo>
                    <a:lnTo>
                      <a:pt x="596" y="143"/>
                    </a:lnTo>
                    <a:lnTo>
                      <a:pt x="596" y="144"/>
                    </a:lnTo>
                    <a:lnTo>
                      <a:pt x="595" y="144"/>
                    </a:lnTo>
                    <a:lnTo>
                      <a:pt x="594" y="144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91" y="143"/>
                    </a:lnTo>
                    <a:lnTo>
                      <a:pt x="591" y="142"/>
                    </a:lnTo>
                    <a:lnTo>
                      <a:pt x="591" y="140"/>
                    </a:lnTo>
                    <a:lnTo>
                      <a:pt x="590" y="140"/>
                    </a:lnTo>
                    <a:lnTo>
                      <a:pt x="590" y="139"/>
                    </a:lnTo>
                    <a:lnTo>
                      <a:pt x="590" y="138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89" y="132"/>
                    </a:lnTo>
                    <a:lnTo>
                      <a:pt x="587" y="130"/>
                    </a:lnTo>
                    <a:lnTo>
                      <a:pt x="587" y="128"/>
                    </a:lnTo>
                    <a:lnTo>
                      <a:pt x="589" y="127"/>
                    </a:lnTo>
                    <a:lnTo>
                      <a:pt x="587" y="128"/>
                    </a:lnTo>
                    <a:lnTo>
                      <a:pt x="586" y="128"/>
                    </a:lnTo>
                    <a:lnTo>
                      <a:pt x="585" y="128"/>
                    </a:lnTo>
                    <a:lnTo>
                      <a:pt x="583" y="128"/>
                    </a:lnTo>
                    <a:lnTo>
                      <a:pt x="583" y="130"/>
                    </a:lnTo>
                    <a:lnTo>
                      <a:pt x="582" y="130"/>
                    </a:lnTo>
                    <a:lnTo>
                      <a:pt x="582" y="128"/>
                    </a:lnTo>
                    <a:lnTo>
                      <a:pt x="581" y="128"/>
                    </a:lnTo>
                    <a:lnTo>
                      <a:pt x="581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8" y="131"/>
                    </a:lnTo>
                    <a:lnTo>
                      <a:pt x="578" y="130"/>
                    </a:lnTo>
                    <a:lnTo>
                      <a:pt x="577" y="130"/>
                    </a:lnTo>
                    <a:lnTo>
                      <a:pt x="577" y="131"/>
                    </a:lnTo>
                    <a:lnTo>
                      <a:pt x="576" y="131"/>
                    </a:lnTo>
                    <a:lnTo>
                      <a:pt x="574" y="131"/>
                    </a:lnTo>
                    <a:lnTo>
                      <a:pt x="573" y="131"/>
                    </a:lnTo>
                    <a:lnTo>
                      <a:pt x="572" y="131"/>
                    </a:lnTo>
                    <a:lnTo>
                      <a:pt x="570" y="131"/>
                    </a:lnTo>
                    <a:lnTo>
                      <a:pt x="569" y="131"/>
                    </a:lnTo>
                    <a:lnTo>
                      <a:pt x="569" y="132"/>
                    </a:lnTo>
                    <a:lnTo>
                      <a:pt x="568" y="132"/>
                    </a:lnTo>
                    <a:lnTo>
                      <a:pt x="568" y="131"/>
                    </a:lnTo>
                    <a:lnTo>
                      <a:pt x="566" y="131"/>
                    </a:lnTo>
                    <a:lnTo>
                      <a:pt x="565" y="131"/>
                    </a:lnTo>
                    <a:lnTo>
                      <a:pt x="565" y="132"/>
                    </a:lnTo>
                    <a:lnTo>
                      <a:pt x="564" y="132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2" y="135"/>
                    </a:lnTo>
                    <a:lnTo>
                      <a:pt x="562" y="136"/>
                    </a:lnTo>
                    <a:lnTo>
                      <a:pt x="561" y="136"/>
                    </a:lnTo>
                    <a:lnTo>
                      <a:pt x="562" y="136"/>
                    </a:lnTo>
                    <a:lnTo>
                      <a:pt x="562" y="138"/>
                    </a:lnTo>
                    <a:lnTo>
                      <a:pt x="561" y="139"/>
                    </a:lnTo>
                    <a:lnTo>
                      <a:pt x="561" y="140"/>
                    </a:lnTo>
                    <a:lnTo>
                      <a:pt x="561" y="142"/>
                    </a:lnTo>
                    <a:lnTo>
                      <a:pt x="561" y="143"/>
                    </a:lnTo>
                    <a:lnTo>
                      <a:pt x="561" y="144"/>
                    </a:lnTo>
                    <a:lnTo>
                      <a:pt x="561" y="145"/>
                    </a:lnTo>
                    <a:lnTo>
                      <a:pt x="561" y="147"/>
                    </a:lnTo>
                    <a:lnTo>
                      <a:pt x="561" y="148"/>
                    </a:lnTo>
                    <a:lnTo>
                      <a:pt x="562" y="148"/>
                    </a:lnTo>
                    <a:lnTo>
                      <a:pt x="561" y="148"/>
                    </a:lnTo>
                    <a:lnTo>
                      <a:pt x="561" y="149"/>
                    </a:lnTo>
                    <a:lnTo>
                      <a:pt x="562" y="149"/>
                    </a:lnTo>
                    <a:lnTo>
                      <a:pt x="562" y="151"/>
                    </a:lnTo>
                    <a:lnTo>
                      <a:pt x="562" y="152"/>
                    </a:lnTo>
                    <a:lnTo>
                      <a:pt x="562" y="151"/>
                    </a:lnTo>
                    <a:lnTo>
                      <a:pt x="561" y="151"/>
                    </a:lnTo>
                    <a:lnTo>
                      <a:pt x="560" y="151"/>
                    </a:lnTo>
                    <a:lnTo>
                      <a:pt x="560" y="149"/>
                    </a:lnTo>
                    <a:lnTo>
                      <a:pt x="559" y="149"/>
                    </a:lnTo>
                    <a:lnTo>
                      <a:pt x="557" y="148"/>
                    </a:lnTo>
                    <a:lnTo>
                      <a:pt x="556" y="148"/>
                    </a:lnTo>
                    <a:lnTo>
                      <a:pt x="556" y="147"/>
                    </a:lnTo>
                    <a:lnTo>
                      <a:pt x="555" y="147"/>
                    </a:lnTo>
                    <a:lnTo>
                      <a:pt x="553" y="147"/>
                    </a:lnTo>
                    <a:lnTo>
                      <a:pt x="552" y="145"/>
                    </a:lnTo>
                    <a:lnTo>
                      <a:pt x="551" y="145"/>
                    </a:lnTo>
                    <a:lnTo>
                      <a:pt x="549" y="144"/>
                    </a:lnTo>
                    <a:lnTo>
                      <a:pt x="548" y="144"/>
                    </a:lnTo>
                    <a:lnTo>
                      <a:pt x="547" y="144"/>
                    </a:lnTo>
                    <a:lnTo>
                      <a:pt x="547" y="143"/>
                    </a:lnTo>
                    <a:lnTo>
                      <a:pt x="545" y="143"/>
                    </a:lnTo>
                    <a:lnTo>
                      <a:pt x="544" y="143"/>
                    </a:lnTo>
                    <a:lnTo>
                      <a:pt x="543" y="143"/>
                    </a:lnTo>
                    <a:lnTo>
                      <a:pt x="542" y="144"/>
                    </a:lnTo>
                    <a:lnTo>
                      <a:pt x="542" y="145"/>
                    </a:lnTo>
                    <a:lnTo>
                      <a:pt x="540" y="151"/>
                    </a:lnTo>
                    <a:lnTo>
                      <a:pt x="540" y="152"/>
                    </a:lnTo>
                    <a:lnTo>
                      <a:pt x="539" y="152"/>
                    </a:lnTo>
                    <a:lnTo>
                      <a:pt x="538" y="152"/>
                    </a:lnTo>
                    <a:lnTo>
                      <a:pt x="538" y="151"/>
                    </a:lnTo>
                    <a:lnTo>
                      <a:pt x="536" y="151"/>
                    </a:lnTo>
                    <a:lnTo>
                      <a:pt x="536" y="149"/>
                    </a:lnTo>
                    <a:lnTo>
                      <a:pt x="535" y="149"/>
                    </a:lnTo>
                    <a:lnTo>
                      <a:pt x="534" y="148"/>
                    </a:lnTo>
                    <a:lnTo>
                      <a:pt x="532" y="148"/>
                    </a:lnTo>
                    <a:lnTo>
                      <a:pt x="532" y="147"/>
                    </a:lnTo>
                    <a:lnTo>
                      <a:pt x="531" y="147"/>
                    </a:lnTo>
                    <a:lnTo>
                      <a:pt x="531" y="145"/>
                    </a:lnTo>
                    <a:lnTo>
                      <a:pt x="530" y="145"/>
                    </a:lnTo>
                    <a:lnTo>
                      <a:pt x="528" y="145"/>
                    </a:lnTo>
                    <a:lnTo>
                      <a:pt x="527" y="144"/>
                    </a:lnTo>
                    <a:lnTo>
                      <a:pt x="527" y="145"/>
                    </a:lnTo>
                    <a:lnTo>
                      <a:pt x="527" y="144"/>
                    </a:lnTo>
                    <a:lnTo>
                      <a:pt x="526" y="144"/>
                    </a:lnTo>
                    <a:lnTo>
                      <a:pt x="524" y="144"/>
                    </a:lnTo>
                    <a:lnTo>
                      <a:pt x="523" y="144"/>
                    </a:lnTo>
                    <a:lnTo>
                      <a:pt x="522" y="144"/>
                    </a:lnTo>
                    <a:lnTo>
                      <a:pt x="521" y="144"/>
                    </a:lnTo>
                    <a:lnTo>
                      <a:pt x="521" y="143"/>
                    </a:lnTo>
                    <a:lnTo>
                      <a:pt x="519" y="143"/>
                    </a:lnTo>
                    <a:lnTo>
                      <a:pt x="519" y="144"/>
                    </a:lnTo>
                    <a:lnTo>
                      <a:pt x="518" y="144"/>
                    </a:lnTo>
                    <a:lnTo>
                      <a:pt x="518" y="145"/>
                    </a:lnTo>
                    <a:lnTo>
                      <a:pt x="517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5" y="148"/>
                    </a:lnTo>
                    <a:lnTo>
                      <a:pt x="514" y="148"/>
                    </a:lnTo>
                    <a:lnTo>
                      <a:pt x="513" y="148"/>
                    </a:lnTo>
                    <a:lnTo>
                      <a:pt x="511" y="148"/>
                    </a:lnTo>
                    <a:lnTo>
                      <a:pt x="511" y="149"/>
                    </a:lnTo>
                    <a:lnTo>
                      <a:pt x="510" y="149"/>
                    </a:lnTo>
                    <a:lnTo>
                      <a:pt x="510" y="148"/>
                    </a:lnTo>
                    <a:lnTo>
                      <a:pt x="510" y="149"/>
                    </a:lnTo>
                    <a:lnTo>
                      <a:pt x="509" y="149"/>
                    </a:lnTo>
                    <a:lnTo>
                      <a:pt x="509" y="148"/>
                    </a:lnTo>
                    <a:lnTo>
                      <a:pt x="509" y="149"/>
                    </a:lnTo>
                    <a:lnTo>
                      <a:pt x="507" y="149"/>
                    </a:lnTo>
                    <a:lnTo>
                      <a:pt x="506" y="149"/>
                    </a:lnTo>
                    <a:lnTo>
                      <a:pt x="505" y="149"/>
                    </a:lnTo>
                    <a:lnTo>
                      <a:pt x="504" y="149"/>
                    </a:lnTo>
                    <a:lnTo>
                      <a:pt x="504" y="151"/>
                    </a:lnTo>
                    <a:lnTo>
                      <a:pt x="502" y="151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1" y="153"/>
                    </a:lnTo>
                    <a:lnTo>
                      <a:pt x="501" y="152"/>
                    </a:lnTo>
                    <a:lnTo>
                      <a:pt x="500" y="152"/>
                    </a:lnTo>
                    <a:lnTo>
                      <a:pt x="498" y="152"/>
                    </a:lnTo>
                    <a:lnTo>
                      <a:pt x="497" y="151"/>
                    </a:lnTo>
                    <a:lnTo>
                      <a:pt x="494" y="149"/>
                    </a:lnTo>
                    <a:lnTo>
                      <a:pt x="494" y="148"/>
                    </a:lnTo>
                    <a:lnTo>
                      <a:pt x="493" y="148"/>
                    </a:lnTo>
                    <a:lnTo>
                      <a:pt x="492" y="148"/>
                    </a:lnTo>
                    <a:lnTo>
                      <a:pt x="492" y="147"/>
                    </a:lnTo>
                    <a:lnTo>
                      <a:pt x="490" y="147"/>
                    </a:lnTo>
                    <a:lnTo>
                      <a:pt x="489" y="147"/>
                    </a:lnTo>
                    <a:lnTo>
                      <a:pt x="489" y="145"/>
                    </a:lnTo>
                    <a:lnTo>
                      <a:pt x="489" y="147"/>
                    </a:lnTo>
                    <a:lnTo>
                      <a:pt x="488" y="147"/>
                    </a:lnTo>
                    <a:lnTo>
                      <a:pt x="488" y="145"/>
                    </a:lnTo>
                    <a:lnTo>
                      <a:pt x="487" y="145"/>
                    </a:lnTo>
                    <a:lnTo>
                      <a:pt x="487" y="147"/>
                    </a:lnTo>
                    <a:lnTo>
                      <a:pt x="485" y="147"/>
                    </a:lnTo>
                    <a:lnTo>
                      <a:pt x="484" y="147"/>
                    </a:lnTo>
                    <a:lnTo>
                      <a:pt x="483" y="147"/>
                    </a:lnTo>
                    <a:lnTo>
                      <a:pt x="483" y="148"/>
                    </a:lnTo>
                    <a:lnTo>
                      <a:pt x="481" y="148"/>
                    </a:lnTo>
                    <a:lnTo>
                      <a:pt x="481" y="149"/>
                    </a:lnTo>
                    <a:lnTo>
                      <a:pt x="480" y="149"/>
                    </a:lnTo>
                    <a:lnTo>
                      <a:pt x="479" y="149"/>
                    </a:lnTo>
                    <a:lnTo>
                      <a:pt x="477" y="149"/>
                    </a:lnTo>
                    <a:lnTo>
                      <a:pt x="476" y="148"/>
                    </a:lnTo>
                    <a:lnTo>
                      <a:pt x="475" y="148"/>
                    </a:lnTo>
                    <a:lnTo>
                      <a:pt x="473" y="148"/>
                    </a:lnTo>
                    <a:lnTo>
                      <a:pt x="471" y="145"/>
                    </a:lnTo>
                    <a:lnTo>
                      <a:pt x="470" y="144"/>
                    </a:lnTo>
                    <a:lnTo>
                      <a:pt x="470" y="145"/>
                    </a:lnTo>
                    <a:lnTo>
                      <a:pt x="468" y="145"/>
                    </a:lnTo>
                    <a:lnTo>
                      <a:pt x="467" y="145"/>
                    </a:lnTo>
                    <a:lnTo>
                      <a:pt x="466" y="145"/>
                    </a:lnTo>
                    <a:lnTo>
                      <a:pt x="464" y="145"/>
                    </a:lnTo>
                    <a:lnTo>
                      <a:pt x="463" y="145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0" y="147"/>
                    </a:lnTo>
                    <a:lnTo>
                      <a:pt x="459" y="147"/>
                    </a:lnTo>
                    <a:lnTo>
                      <a:pt x="458" y="147"/>
                    </a:lnTo>
                    <a:lnTo>
                      <a:pt x="458" y="148"/>
                    </a:lnTo>
                    <a:lnTo>
                      <a:pt x="456" y="148"/>
                    </a:lnTo>
                    <a:lnTo>
                      <a:pt x="455" y="148"/>
                    </a:lnTo>
                    <a:lnTo>
                      <a:pt x="455" y="149"/>
                    </a:lnTo>
                    <a:lnTo>
                      <a:pt x="454" y="149"/>
                    </a:lnTo>
                    <a:lnTo>
                      <a:pt x="452" y="149"/>
                    </a:lnTo>
                    <a:lnTo>
                      <a:pt x="451" y="149"/>
                    </a:lnTo>
                    <a:lnTo>
                      <a:pt x="451" y="151"/>
                    </a:lnTo>
                    <a:lnTo>
                      <a:pt x="450" y="151"/>
                    </a:lnTo>
                    <a:lnTo>
                      <a:pt x="450" y="152"/>
                    </a:lnTo>
                    <a:lnTo>
                      <a:pt x="450" y="153"/>
                    </a:lnTo>
                    <a:lnTo>
                      <a:pt x="449" y="153"/>
                    </a:lnTo>
                    <a:lnTo>
                      <a:pt x="449" y="155"/>
                    </a:lnTo>
                    <a:lnTo>
                      <a:pt x="447" y="155"/>
                    </a:lnTo>
                    <a:lnTo>
                      <a:pt x="447" y="153"/>
                    </a:lnTo>
                    <a:lnTo>
                      <a:pt x="446" y="153"/>
                    </a:lnTo>
                    <a:lnTo>
                      <a:pt x="446" y="152"/>
                    </a:lnTo>
                    <a:lnTo>
                      <a:pt x="445" y="152"/>
                    </a:lnTo>
                    <a:lnTo>
                      <a:pt x="445" y="151"/>
                    </a:lnTo>
                    <a:lnTo>
                      <a:pt x="443" y="151"/>
                    </a:lnTo>
                    <a:lnTo>
                      <a:pt x="443" y="149"/>
                    </a:lnTo>
                    <a:lnTo>
                      <a:pt x="442" y="149"/>
                    </a:lnTo>
                    <a:lnTo>
                      <a:pt x="442" y="148"/>
                    </a:lnTo>
                    <a:lnTo>
                      <a:pt x="442" y="147"/>
                    </a:lnTo>
                    <a:lnTo>
                      <a:pt x="441" y="145"/>
                    </a:lnTo>
                    <a:lnTo>
                      <a:pt x="441" y="144"/>
                    </a:lnTo>
                    <a:lnTo>
                      <a:pt x="439" y="144"/>
                    </a:lnTo>
                    <a:lnTo>
                      <a:pt x="439" y="143"/>
                    </a:lnTo>
                    <a:lnTo>
                      <a:pt x="438" y="143"/>
                    </a:lnTo>
                    <a:lnTo>
                      <a:pt x="435" y="143"/>
                    </a:lnTo>
                    <a:lnTo>
                      <a:pt x="430" y="142"/>
                    </a:lnTo>
                    <a:lnTo>
                      <a:pt x="429" y="142"/>
                    </a:lnTo>
                    <a:lnTo>
                      <a:pt x="428" y="142"/>
                    </a:lnTo>
                    <a:lnTo>
                      <a:pt x="426" y="142"/>
                    </a:lnTo>
                    <a:lnTo>
                      <a:pt x="424" y="142"/>
                    </a:lnTo>
                    <a:lnTo>
                      <a:pt x="422" y="142"/>
                    </a:lnTo>
                    <a:lnTo>
                      <a:pt x="421" y="142"/>
                    </a:lnTo>
                    <a:lnTo>
                      <a:pt x="420" y="142"/>
                    </a:lnTo>
                    <a:lnTo>
                      <a:pt x="417" y="142"/>
                    </a:lnTo>
                    <a:lnTo>
                      <a:pt x="416" y="142"/>
                    </a:lnTo>
                    <a:lnTo>
                      <a:pt x="415" y="142"/>
                    </a:lnTo>
                    <a:lnTo>
                      <a:pt x="413" y="139"/>
                    </a:lnTo>
                    <a:lnTo>
                      <a:pt x="409" y="138"/>
                    </a:lnTo>
                    <a:lnTo>
                      <a:pt x="408" y="135"/>
                    </a:lnTo>
                    <a:lnTo>
                      <a:pt x="405" y="132"/>
                    </a:lnTo>
                    <a:lnTo>
                      <a:pt x="404" y="132"/>
                    </a:lnTo>
                    <a:lnTo>
                      <a:pt x="404" y="134"/>
                    </a:lnTo>
                    <a:lnTo>
                      <a:pt x="403" y="134"/>
                    </a:lnTo>
                    <a:lnTo>
                      <a:pt x="403" y="132"/>
                    </a:lnTo>
                    <a:lnTo>
                      <a:pt x="401" y="132"/>
                    </a:lnTo>
                    <a:lnTo>
                      <a:pt x="401" y="134"/>
                    </a:lnTo>
                    <a:lnTo>
                      <a:pt x="400" y="134"/>
                    </a:lnTo>
                    <a:lnTo>
                      <a:pt x="399" y="134"/>
                    </a:lnTo>
                    <a:lnTo>
                      <a:pt x="399" y="135"/>
                    </a:lnTo>
                    <a:lnTo>
                      <a:pt x="398" y="135"/>
                    </a:lnTo>
                    <a:lnTo>
                      <a:pt x="398" y="136"/>
                    </a:lnTo>
                    <a:lnTo>
                      <a:pt x="398" y="138"/>
                    </a:lnTo>
                    <a:lnTo>
                      <a:pt x="398" y="139"/>
                    </a:lnTo>
                    <a:lnTo>
                      <a:pt x="398" y="140"/>
                    </a:lnTo>
                    <a:lnTo>
                      <a:pt x="398" y="142"/>
                    </a:lnTo>
                    <a:lnTo>
                      <a:pt x="398" y="143"/>
                    </a:lnTo>
                    <a:lnTo>
                      <a:pt x="399" y="143"/>
                    </a:lnTo>
                    <a:lnTo>
                      <a:pt x="399" y="144"/>
                    </a:lnTo>
                    <a:lnTo>
                      <a:pt x="398" y="144"/>
                    </a:lnTo>
                    <a:lnTo>
                      <a:pt x="398" y="145"/>
                    </a:lnTo>
                    <a:lnTo>
                      <a:pt x="399" y="145"/>
                    </a:lnTo>
                    <a:lnTo>
                      <a:pt x="399" y="147"/>
                    </a:lnTo>
                    <a:lnTo>
                      <a:pt x="400" y="147"/>
                    </a:lnTo>
                    <a:lnTo>
                      <a:pt x="400" y="148"/>
                    </a:lnTo>
                    <a:lnTo>
                      <a:pt x="400" y="149"/>
                    </a:lnTo>
                    <a:lnTo>
                      <a:pt x="399" y="149"/>
                    </a:lnTo>
                    <a:lnTo>
                      <a:pt x="399" y="151"/>
                    </a:lnTo>
                    <a:lnTo>
                      <a:pt x="400" y="151"/>
                    </a:lnTo>
                    <a:lnTo>
                      <a:pt x="400" y="152"/>
                    </a:lnTo>
                    <a:lnTo>
                      <a:pt x="399" y="152"/>
                    </a:lnTo>
                    <a:lnTo>
                      <a:pt x="398" y="152"/>
                    </a:lnTo>
                    <a:lnTo>
                      <a:pt x="398" y="153"/>
                    </a:lnTo>
                    <a:lnTo>
                      <a:pt x="399" y="153"/>
                    </a:lnTo>
                    <a:lnTo>
                      <a:pt x="399" y="155"/>
                    </a:lnTo>
                    <a:lnTo>
                      <a:pt x="399" y="156"/>
                    </a:lnTo>
                    <a:lnTo>
                      <a:pt x="399" y="157"/>
                    </a:lnTo>
                    <a:lnTo>
                      <a:pt x="396" y="157"/>
                    </a:lnTo>
                    <a:lnTo>
                      <a:pt x="396" y="159"/>
                    </a:lnTo>
                    <a:lnTo>
                      <a:pt x="396" y="160"/>
                    </a:lnTo>
                    <a:lnTo>
                      <a:pt x="398" y="161"/>
                    </a:lnTo>
                    <a:lnTo>
                      <a:pt x="399" y="161"/>
                    </a:lnTo>
                    <a:lnTo>
                      <a:pt x="400" y="162"/>
                    </a:lnTo>
                    <a:lnTo>
                      <a:pt x="400" y="164"/>
                    </a:lnTo>
                    <a:lnTo>
                      <a:pt x="399" y="162"/>
                    </a:lnTo>
                    <a:lnTo>
                      <a:pt x="398" y="162"/>
                    </a:lnTo>
                    <a:lnTo>
                      <a:pt x="396" y="162"/>
                    </a:lnTo>
                    <a:lnTo>
                      <a:pt x="396" y="164"/>
                    </a:lnTo>
                    <a:lnTo>
                      <a:pt x="395" y="162"/>
                    </a:lnTo>
                    <a:lnTo>
                      <a:pt x="395" y="161"/>
                    </a:lnTo>
                    <a:lnTo>
                      <a:pt x="394" y="162"/>
                    </a:lnTo>
                    <a:lnTo>
                      <a:pt x="395" y="161"/>
                    </a:lnTo>
                    <a:lnTo>
                      <a:pt x="394" y="160"/>
                    </a:lnTo>
                    <a:lnTo>
                      <a:pt x="395" y="160"/>
                    </a:lnTo>
                    <a:lnTo>
                      <a:pt x="394" y="160"/>
                    </a:lnTo>
                    <a:lnTo>
                      <a:pt x="392" y="160"/>
                    </a:lnTo>
                    <a:lnTo>
                      <a:pt x="392" y="161"/>
                    </a:lnTo>
                    <a:lnTo>
                      <a:pt x="392" y="162"/>
                    </a:lnTo>
                    <a:lnTo>
                      <a:pt x="392" y="164"/>
                    </a:lnTo>
                    <a:lnTo>
                      <a:pt x="392" y="165"/>
                    </a:lnTo>
                    <a:lnTo>
                      <a:pt x="391" y="164"/>
                    </a:lnTo>
                    <a:lnTo>
                      <a:pt x="391" y="162"/>
                    </a:lnTo>
                    <a:lnTo>
                      <a:pt x="391" y="161"/>
                    </a:lnTo>
                    <a:lnTo>
                      <a:pt x="390" y="161"/>
                    </a:lnTo>
                    <a:lnTo>
                      <a:pt x="390" y="160"/>
                    </a:lnTo>
                    <a:lnTo>
                      <a:pt x="388" y="159"/>
                    </a:lnTo>
                    <a:lnTo>
                      <a:pt x="388" y="157"/>
                    </a:lnTo>
                    <a:lnTo>
                      <a:pt x="388" y="155"/>
                    </a:lnTo>
                    <a:lnTo>
                      <a:pt x="388" y="153"/>
                    </a:lnTo>
                    <a:lnTo>
                      <a:pt x="387" y="153"/>
                    </a:lnTo>
                    <a:lnTo>
                      <a:pt x="387" y="155"/>
                    </a:lnTo>
                    <a:lnTo>
                      <a:pt x="386" y="155"/>
                    </a:lnTo>
                    <a:lnTo>
                      <a:pt x="386" y="156"/>
                    </a:lnTo>
                    <a:lnTo>
                      <a:pt x="386" y="157"/>
                    </a:lnTo>
                    <a:lnTo>
                      <a:pt x="384" y="157"/>
                    </a:lnTo>
                    <a:lnTo>
                      <a:pt x="384" y="159"/>
                    </a:lnTo>
                    <a:lnTo>
                      <a:pt x="384" y="160"/>
                    </a:lnTo>
                    <a:lnTo>
                      <a:pt x="383" y="160"/>
                    </a:lnTo>
                    <a:lnTo>
                      <a:pt x="383" y="161"/>
                    </a:lnTo>
                    <a:lnTo>
                      <a:pt x="383" y="162"/>
                    </a:lnTo>
                    <a:lnTo>
                      <a:pt x="383" y="164"/>
                    </a:lnTo>
                    <a:lnTo>
                      <a:pt x="383" y="165"/>
                    </a:lnTo>
                    <a:lnTo>
                      <a:pt x="384" y="165"/>
                    </a:lnTo>
                    <a:lnTo>
                      <a:pt x="386" y="165"/>
                    </a:lnTo>
                    <a:lnTo>
                      <a:pt x="386" y="166"/>
                    </a:lnTo>
                    <a:lnTo>
                      <a:pt x="386" y="168"/>
                    </a:lnTo>
                    <a:lnTo>
                      <a:pt x="384" y="168"/>
                    </a:lnTo>
                    <a:lnTo>
                      <a:pt x="384" y="169"/>
                    </a:lnTo>
                    <a:lnTo>
                      <a:pt x="384" y="170"/>
                    </a:lnTo>
                    <a:lnTo>
                      <a:pt x="383" y="170"/>
                    </a:lnTo>
                    <a:lnTo>
                      <a:pt x="383" y="172"/>
                    </a:lnTo>
                    <a:lnTo>
                      <a:pt x="383" y="173"/>
                    </a:lnTo>
                    <a:lnTo>
                      <a:pt x="382" y="173"/>
                    </a:lnTo>
                    <a:lnTo>
                      <a:pt x="382" y="174"/>
                    </a:lnTo>
                    <a:lnTo>
                      <a:pt x="380" y="176"/>
                    </a:lnTo>
                    <a:lnTo>
                      <a:pt x="380" y="177"/>
                    </a:lnTo>
                    <a:lnTo>
                      <a:pt x="379" y="177"/>
                    </a:lnTo>
                    <a:lnTo>
                      <a:pt x="378" y="178"/>
                    </a:lnTo>
                    <a:lnTo>
                      <a:pt x="377" y="178"/>
                    </a:lnTo>
                    <a:lnTo>
                      <a:pt x="378" y="178"/>
                    </a:lnTo>
                    <a:lnTo>
                      <a:pt x="377" y="179"/>
                    </a:lnTo>
                    <a:lnTo>
                      <a:pt x="375" y="179"/>
                    </a:lnTo>
                    <a:lnTo>
                      <a:pt x="375" y="181"/>
                    </a:lnTo>
                    <a:lnTo>
                      <a:pt x="374" y="181"/>
                    </a:lnTo>
                    <a:lnTo>
                      <a:pt x="374" y="182"/>
                    </a:lnTo>
                    <a:lnTo>
                      <a:pt x="373" y="182"/>
                    </a:lnTo>
                    <a:lnTo>
                      <a:pt x="373" y="183"/>
                    </a:lnTo>
                    <a:lnTo>
                      <a:pt x="371" y="185"/>
                    </a:lnTo>
                    <a:lnTo>
                      <a:pt x="370" y="185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7" y="186"/>
                    </a:lnTo>
                    <a:lnTo>
                      <a:pt x="367" y="187"/>
                    </a:lnTo>
                    <a:lnTo>
                      <a:pt x="366" y="187"/>
                    </a:lnTo>
                    <a:lnTo>
                      <a:pt x="366" y="189"/>
                    </a:lnTo>
                    <a:lnTo>
                      <a:pt x="367" y="189"/>
                    </a:lnTo>
                    <a:lnTo>
                      <a:pt x="366" y="189"/>
                    </a:lnTo>
                    <a:lnTo>
                      <a:pt x="366" y="190"/>
                    </a:lnTo>
                    <a:lnTo>
                      <a:pt x="365" y="190"/>
                    </a:lnTo>
                    <a:lnTo>
                      <a:pt x="363" y="190"/>
                    </a:lnTo>
                    <a:lnTo>
                      <a:pt x="363" y="189"/>
                    </a:lnTo>
                    <a:lnTo>
                      <a:pt x="362" y="189"/>
                    </a:lnTo>
                    <a:lnTo>
                      <a:pt x="361" y="189"/>
                    </a:lnTo>
                    <a:lnTo>
                      <a:pt x="360" y="189"/>
                    </a:lnTo>
                    <a:lnTo>
                      <a:pt x="358" y="189"/>
                    </a:lnTo>
                    <a:lnTo>
                      <a:pt x="357" y="189"/>
                    </a:lnTo>
                    <a:lnTo>
                      <a:pt x="356" y="189"/>
                    </a:lnTo>
                    <a:lnTo>
                      <a:pt x="356" y="187"/>
                    </a:lnTo>
                    <a:lnTo>
                      <a:pt x="357" y="186"/>
                    </a:lnTo>
                    <a:lnTo>
                      <a:pt x="357" y="185"/>
                    </a:lnTo>
                    <a:lnTo>
                      <a:pt x="356" y="185"/>
                    </a:lnTo>
                    <a:lnTo>
                      <a:pt x="354" y="185"/>
                    </a:lnTo>
                    <a:lnTo>
                      <a:pt x="353" y="183"/>
                    </a:lnTo>
                    <a:lnTo>
                      <a:pt x="354" y="182"/>
                    </a:lnTo>
                    <a:lnTo>
                      <a:pt x="353" y="182"/>
                    </a:lnTo>
                    <a:lnTo>
                      <a:pt x="353" y="181"/>
                    </a:lnTo>
                    <a:lnTo>
                      <a:pt x="352" y="182"/>
                    </a:lnTo>
                    <a:lnTo>
                      <a:pt x="352" y="181"/>
                    </a:lnTo>
                    <a:lnTo>
                      <a:pt x="350" y="181"/>
                    </a:lnTo>
                    <a:lnTo>
                      <a:pt x="350" y="179"/>
                    </a:lnTo>
                    <a:lnTo>
                      <a:pt x="349" y="179"/>
                    </a:lnTo>
                    <a:lnTo>
                      <a:pt x="348" y="181"/>
                    </a:lnTo>
                    <a:lnTo>
                      <a:pt x="348" y="182"/>
                    </a:lnTo>
                    <a:lnTo>
                      <a:pt x="346" y="183"/>
                    </a:lnTo>
                    <a:lnTo>
                      <a:pt x="346" y="182"/>
                    </a:lnTo>
                    <a:lnTo>
                      <a:pt x="346" y="181"/>
                    </a:lnTo>
                    <a:lnTo>
                      <a:pt x="346" y="179"/>
                    </a:lnTo>
                    <a:lnTo>
                      <a:pt x="348" y="179"/>
                    </a:lnTo>
                    <a:lnTo>
                      <a:pt x="346" y="179"/>
                    </a:lnTo>
                    <a:lnTo>
                      <a:pt x="346" y="178"/>
                    </a:lnTo>
                    <a:lnTo>
                      <a:pt x="345" y="179"/>
                    </a:lnTo>
                    <a:lnTo>
                      <a:pt x="344" y="179"/>
                    </a:lnTo>
                    <a:lnTo>
                      <a:pt x="345" y="181"/>
                    </a:lnTo>
                    <a:lnTo>
                      <a:pt x="344" y="181"/>
                    </a:lnTo>
                    <a:lnTo>
                      <a:pt x="344" y="182"/>
                    </a:lnTo>
                    <a:lnTo>
                      <a:pt x="343" y="182"/>
                    </a:lnTo>
                    <a:lnTo>
                      <a:pt x="343" y="183"/>
                    </a:lnTo>
                    <a:lnTo>
                      <a:pt x="341" y="183"/>
                    </a:lnTo>
                    <a:lnTo>
                      <a:pt x="340" y="183"/>
                    </a:lnTo>
                    <a:lnTo>
                      <a:pt x="340" y="182"/>
                    </a:lnTo>
                    <a:lnTo>
                      <a:pt x="339" y="182"/>
                    </a:lnTo>
                    <a:lnTo>
                      <a:pt x="337" y="182"/>
                    </a:lnTo>
                    <a:lnTo>
                      <a:pt x="337" y="183"/>
                    </a:lnTo>
                    <a:lnTo>
                      <a:pt x="337" y="182"/>
                    </a:lnTo>
                    <a:lnTo>
                      <a:pt x="337" y="181"/>
                    </a:lnTo>
                    <a:lnTo>
                      <a:pt x="337" y="179"/>
                    </a:lnTo>
                    <a:lnTo>
                      <a:pt x="336" y="179"/>
                    </a:lnTo>
                    <a:lnTo>
                      <a:pt x="336" y="181"/>
                    </a:lnTo>
                    <a:lnTo>
                      <a:pt x="336" y="182"/>
                    </a:lnTo>
                    <a:lnTo>
                      <a:pt x="335" y="182"/>
                    </a:lnTo>
                    <a:lnTo>
                      <a:pt x="333" y="182"/>
                    </a:lnTo>
                    <a:lnTo>
                      <a:pt x="333" y="181"/>
                    </a:lnTo>
                    <a:lnTo>
                      <a:pt x="333" y="179"/>
                    </a:lnTo>
                    <a:lnTo>
                      <a:pt x="332" y="179"/>
                    </a:lnTo>
                    <a:lnTo>
                      <a:pt x="332" y="181"/>
                    </a:lnTo>
                    <a:lnTo>
                      <a:pt x="332" y="182"/>
                    </a:lnTo>
                    <a:lnTo>
                      <a:pt x="331" y="182"/>
                    </a:lnTo>
                    <a:lnTo>
                      <a:pt x="331" y="183"/>
                    </a:lnTo>
                    <a:lnTo>
                      <a:pt x="329" y="183"/>
                    </a:lnTo>
                    <a:lnTo>
                      <a:pt x="328" y="183"/>
                    </a:lnTo>
                    <a:lnTo>
                      <a:pt x="327" y="183"/>
                    </a:lnTo>
                    <a:lnTo>
                      <a:pt x="327" y="182"/>
                    </a:lnTo>
                    <a:lnTo>
                      <a:pt x="326" y="182"/>
                    </a:lnTo>
                    <a:lnTo>
                      <a:pt x="326" y="183"/>
                    </a:lnTo>
                    <a:lnTo>
                      <a:pt x="324" y="183"/>
                    </a:lnTo>
                    <a:lnTo>
                      <a:pt x="324" y="185"/>
                    </a:lnTo>
                    <a:lnTo>
                      <a:pt x="326" y="185"/>
                    </a:lnTo>
                    <a:lnTo>
                      <a:pt x="327" y="185"/>
                    </a:lnTo>
                    <a:lnTo>
                      <a:pt x="327" y="186"/>
                    </a:lnTo>
                    <a:lnTo>
                      <a:pt x="326" y="186"/>
                    </a:lnTo>
                    <a:lnTo>
                      <a:pt x="326" y="187"/>
                    </a:lnTo>
                    <a:lnTo>
                      <a:pt x="327" y="189"/>
                    </a:lnTo>
                    <a:lnTo>
                      <a:pt x="326" y="189"/>
                    </a:lnTo>
                    <a:lnTo>
                      <a:pt x="324" y="187"/>
                    </a:lnTo>
                    <a:lnTo>
                      <a:pt x="323" y="187"/>
                    </a:lnTo>
                    <a:lnTo>
                      <a:pt x="322" y="187"/>
                    </a:lnTo>
                    <a:lnTo>
                      <a:pt x="320" y="187"/>
                    </a:lnTo>
                    <a:lnTo>
                      <a:pt x="320" y="186"/>
                    </a:lnTo>
                    <a:lnTo>
                      <a:pt x="319" y="186"/>
                    </a:lnTo>
                    <a:lnTo>
                      <a:pt x="319" y="187"/>
                    </a:lnTo>
                    <a:lnTo>
                      <a:pt x="318" y="187"/>
                    </a:lnTo>
                    <a:lnTo>
                      <a:pt x="318" y="189"/>
                    </a:lnTo>
                    <a:lnTo>
                      <a:pt x="319" y="189"/>
                    </a:lnTo>
                    <a:lnTo>
                      <a:pt x="320" y="189"/>
                    </a:lnTo>
                    <a:lnTo>
                      <a:pt x="320" y="190"/>
                    </a:lnTo>
                    <a:lnTo>
                      <a:pt x="319" y="190"/>
                    </a:lnTo>
                    <a:lnTo>
                      <a:pt x="318" y="190"/>
                    </a:lnTo>
                    <a:lnTo>
                      <a:pt x="318" y="189"/>
                    </a:lnTo>
                    <a:lnTo>
                      <a:pt x="316" y="189"/>
                    </a:lnTo>
                    <a:lnTo>
                      <a:pt x="316" y="187"/>
                    </a:lnTo>
                    <a:lnTo>
                      <a:pt x="315" y="187"/>
                    </a:lnTo>
                    <a:lnTo>
                      <a:pt x="314" y="187"/>
                    </a:lnTo>
                    <a:lnTo>
                      <a:pt x="314" y="189"/>
                    </a:lnTo>
                    <a:lnTo>
                      <a:pt x="314" y="190"/>
                    </a:lnTo>
                    <a:lnTo>
                      <a:pt x="312" y="190"/>
                    </a:lnTo>
                    <a:lnTo>
                      <a:pt x="311" y="190"/>
                    </a:lnTo>
                    <a:lnTo>
                      <a:pt x="310" y="190"/>
                    </a:lnTo>
                    <a:lnTo>
                      <a:pt x="310" y="189"/>
                    </a:lnTo>
                    <a:lnTo>
                      <a:pt x="308" y="189"/>
                    </a:lnTo>
                    <a:lnTo>
                      <a:pt x="307" y="190"/>
                    </a:lnTo>
                    <a:lnTo>
                      <a:pt x="307" y="191"/>
                    </a:lnTo>
                    <a:lnTo>
                      <a:pt x="306" y="191"/>
                    </a:lnTo>
                    <a:lnTo>
                      <a:pt x="305" y="191"/>
                    </a:lnTo>
                    <a:lnTo>
                      <a:pt x="305" y="193"/>
                    </a:lnTo>
                    <a:lnTo>
                      <a:pt x="305" y="191"/>
                    </a:lnTo>
                    <a:lnTo>
                      <a:pt x="303" y="191"/>
                    </a:lnTo>
                    <a:lnTo>
                      <a:pt x="303" y="193"/>
                    </a:lnTo>
                    <a:lnTo>
                      <a:pt x="303" y="194"/>
                    </a:lnTo>
                    <a:lnTo>
                      <a:pt x="303" y="195"/>
                    </a:lnTo>
                    <a:lnTo>
                      <a:pt x="302" y="195"/>
                    </a:lnTo>
                    <a:lnTo>
                      <a:pt x="302" y="197"/>
                    </a:lnTo>
                    <a:lnTo>
                      <a:pt x="302" y="195"/>
                    </a:lnTo>
                    <a:lnTo>
                      <a:pt x="301" y="195"/>
                    </a:lnTo>
                    <a:lnTo>
                      <a:pt x="301" y="194"/>
                    </a:lnTo>
                    <a:lnTo>
                      <a:pt x="302" y="194"/>
                    </a:lnTo>
                    <a:lnTo>
                      <a:pt x="302" y="193"/>
                    </a:lnTo>
                    <a:lnTo>
                      <a:pt x="301" y="193"/>
                    </a:lnTo>
                    <a:lnTo>
                      <a:pt x="299" y="193"/>
                    </a:lnTo>
                    <a:lnTo>
                      <a:pt x="299" y="194"/>
                    </a:lnTo>
                    <a:lnTo>
                      <a:pt x="298" y="194"/>
                    </a:lnTo>
                    <a:lnTo>
                      <a:pt x="298" y="195"/>
                    </a:lnTo>
                    <a:lnTo>
                      <a:pt x="297" y="194"/>
                    </a:lnTo>
                    <a:lnTo>
                      <a:pt x="297" y="193"/>
                    </a:lnTo>
                    <a:lnTo>
                      <a:pt x="297" y="191"/>
                    </a:lnTo>
                    <a:lnTo>
                      <a:pt x="295" y="191"/>
                    </a:lnTo>
                    <a:lnTo>
                      <a:pt x="294" y="191"/>
                    </a:lnTo>
                    <a:lnTo>
                      <a:pt x="294" y="193"/>
                    </a:lnTo>
                    <a:lnTo>
                      <a:pt x="294" y="194"/>
                    </a:lnTo>
                    <a:lnTo>
                      <a:pt x="293" y="195"/>
                    </a:lnTo>
                    <a:lnTo>
                      <a:pt x="293" y="197"/>
                    </a:lnTo>
                    <a:lnTo>
                      <a:pt x="291" y="197"/>
                    </a:lnTo>
                    <a:lnTo>
                      <a:pt x="291" y="198"/>
                    </a:lnTo>
                    <a:lnTo>
                      <a:pt x="291" y="199"/>
                    </a:lnTo>
                    <a:lnTo>
                      <a:pt x="290" y="199"/>
                    </a:lnTo>
                    <a:lnTo>
                      <a:pt x="290" y="200"/>
                    </a:lnTo>
                    <a:lnTo>
                      <a:pt x="290" y="202"/>
                    </a:lnTo>
                    <a:lnTo>
                      <a:pt x="289" y="202"/>
                    </a:lnTo>
                    <a:lnTo>
                      <a:pt x="289" y="203"/>
                    </a:lnTo>
                    <a:lnTo>
                      <a:pt x="289" y="204"/>
                    </a:lnTo>
                    <a:lnTo>
                      <a:pt x="288" y="204"/>
                    </a:lnTo>
                    <a:lnTo>
                      <a:pt x="286" y="204"/>
                    </a:lnTo>
                    <a:lnTo>
                      <a:pt x="286" y="203"/>
                    </a:lnTo>
                    <a:lnTo>
                      <a:pt x="285" y="203"/>
                    </a:lnTo>
                    <a:lnTo>
                      <a:pt x="284" y="203"/>
                    </a:lnTo>
                    <a:lnTo>
                      <a:pt x="284" y="202"/>
                    </a:lnTo>
                    <a:lnTo>
                      <a:pt x="284" y="200"/>
                    </a:lnTo>
                    <a:lnTo>
                      <a:pt x="284" y="199"/>
                    </a:lnTo>
                    <a:lnTo>
                      <a:pt x="282" y="199"/>
                    </a:lnTo>
                    <a:lnTo>
                      <a:pt x="281" y="199"/>
                    </a:lnTo>
                    <a:lnTo>
                      <a:pt x="280" y="200"/>
                    </a:lnTo>
                    <a:lnTo>
                      <a:pt x="278" y="200"/>
                    </a:lnTo>
                    <a:lnTo>
                      <a:pt x="277" y="200"/>
                    </a:lnTo>
                    <a:lnTo>
                      <a:pt x="277" y="202"/>
                    </a:lnTo>
                    <a:lnTo>
                      <a:pt x="277" y="203"/>
                    </a:lnTo>
                    <a:lnTo>
                      <a:pt x="278" y="203"/>
                    </a:lnTo>
                    <a:lnTo>
                      <a:pt x="280" y="204"/>
                    </a:lnTo>
                    <a:lnTo>
                      <a:pt x="280" y="206"/>
                    </a:lnTo>
                    <a:lnTo>
                      <a:pt x="278" y="206"/>
                    </a:lnTo>
                    <a:lnTo>
                      <a:pt x="277" y="206"/>
                    </a:lnTo>
                    <a:lnTo>
                      <a:pt x="277" y="207"/>
                    </a:lnTo>
                    <a:lnTo>
                      <a:pt x="276" y="207"/>
                    </a:lnTo>
                    <a:lnTo>
                      <a:pt x="276" y="208"/>
                    </a:lnTo>
                    <a:lnTo>
                      <a:pt x="277" y="208"/>
                    </a:lnTo>
                    <a:lnTo>
                      <a:pt x="276" y="208"/>
                    </a:lnTo>
                    <a:lnTo>
                      <a:pt x="276" y="210"/>
                    </a:lnTo>
                    <a:lnTo>
                      <a:pt x="274" y="210"/>
                    </a:lnTo>
                    <a:lnTo>
                      <a:pt x="274" y="211"/>
                    </a:lnTo>
                    <a:lnTo>
                      <a:pt x="273" y="211"/>
                    </a:lnTo>
                    <a:lnTo>
                      <a:pt x="273" y="212"/>
                    </a:lnTo>
                    <a:lnTo>
                      <a:pt x="273" y="214"/>
                    </a:lnTo>
                    <a:lnTo>
                      <a:pt x="274" y="214"/>
                    </a:lnTo>
                    <a:lnTo>
                      <a:pt x="276" y="214"/>
                    </a:lnTo>
                    <a:lnTo>
                      <a:pt x="276" y="215"/>
                    </a:lnTo>
                    <a:lnTo>
                      <a:pt x="276" y="216"/>
                    </a:lnTo>
                    <a:lnTo>
                      <a:pt x="274" y="216"/>
                    </a:lnTo>
                    <a:lnTo>
                      <a:pt x="274" y="217"/>
                    </a:lnTo>
                    <a:lnTo>
                      <a:pt x="273" y="217"/>
                    </a:lnTo>
                    <a:lnTo>
                      <a:pt x="273" y="219"/>
                    </a:lnTo>
                    <a:lnTo>
                      <a:pt x="272" y="219"/>
                    </a:lnTo>
                    <a:lnTo>
                      <a:pt x="272" y="220"/>
                    </a:lnTo>
                    <a:lnTo>
                      <a:pt x="273" y="221"/>
                    </a:lnTo>
                    <a:lnTo>
                      <a:pt x="273" y="223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3" y="225"/>
                    </a:lnTo>
                    <a:lnTo>
                      <a:pt x="273" y="227"/>
                    </a:lnTo>
                    <a:lnTo>
                      <a:pt x="273" y="225"/>
                    </a:lnTo>
                    <a:lnTo>
                      <a:pt x="272" y="227"/>
                    </a:lnTo>
                    <a:lnTo>
                      <a:pt x="272" y="225"/>
                    </a:lnTo>
                    <a:lnTo>
                      <a:pt x="271" y="225"/>
                    </a:lnTo>
                    <a:lnTo>
                      <a:pt x="269" y="224"/>
                    </a:lnTo>
                    <a:lnTo>
                      <a:pt x="268" y="224"/>
                    </a:lnTo>
                    <a:lnTo>
                      <a:pt x="268" y="225"/>
                    </a:lnTo>
                    <a:lnTo>
                      <a:pt x="268" y="227"/>
                    </a:lnTo>
                    <a:lnTo>
                      <a:pt x="268" y="228"/>
                    </a:lnTo>
                    <a:lnTo>
                      <a:pt x="267" y="228"/>
                    </a:lnTo>
                    <a:lnTo>
                      <a:pt x="267" y="227"/>
                    </a:lnTo>
                    <a:lnTo>
                      <a:pt x="265" y="227"/>
                    </a:lnTo>
                    <a:lnTo>
                      <a:pt x="265" y="228"/>
                    </a:lnTo>
                    <a:lnTo>
                      <a:pt x="265" y="229"/>
                    </a:lnTo>
                    <a:lnTo>
                      <a:pt x="265" y="231"/>
                    </a:lnTo>
                    <a:lnTo>
                      <a:pt x="265" y="232"/>
                    </a:lnTo>
                    <a:lnTo>
                      <a:pt x="267" y="232"/>
                    </a:lnTo>
                    <a:lnTo>
                      <a:pt x="267" y="233"/>
                    </a:lnTo>
                    <a:lnTo>
                      <a:pt x="265" y="233"/>
                    </a:lnTo>
                    <a:lnTo>
                      <a:pt x="264" y="233"/>
                    </a:lnTo>
                    <a:lnTo>
                      <a:pt x="264" y="232"/>
                    </a:lnTo>
                    <a:lnTo>
                      <a:pt x="264" y="233"/>
                    </a:lnTo>
                    <a:lnTo>
                      <a:pt x="264" y="234"/>
                    </a:lnTo>
                    <a:lnTo>
                      <a:pt x="263" y="234"/>
                    </a:lnTo>
                    <a:lnTo>
                      <a:pt x="263" y="236"/>
                    </a:lnTo>
                    <a:lnTo>
                      <a:pt x="263" y="237"/>
                    </a:lnTo>
                    <a:lnTo>
                      <a:pt x="263" y="238"/>
                    </a:lnTo>
                    <a:lnTo>
                      <a:pt x="264" y="238"/>
                    </a:lnTo>
                    <a:lnTo>
                      <a:pt x="263" y="238"/>
                    </a:lnTo>
                    <a:lnTo>
                      <a:pt x="261" y="238"/>
                    </a:lnTo>
                    <a:lnTo>
                      <a:pt x="261" y="237"/>
                    </a:lnTo>
                    <a:lnTo>
                      <a:pt x="260" y="237"/>
                    </a:lnTo>
                    <a:lnTo>
                      <a:pt x="260" y="236"/>
                    </a:lnTo>
                    <a:lnTo>
                      <a:pt x="259" y="237"/>
                    </a:lnTo>
                    <a:lnTo>
                      <a:pt x="257" y="237"/>
                    </a:lnTo>
                    <a:lnTo>
                      <a:pt x="257" y="238"/>
                    </a:lnTo>
                    <a:lnTo>
                      <a:pt x="257" y="240"/>
                    </a:lnTo>
                    <a:lnTo>
                      <a:pt x="257" y="241"/>
                    </a:lnTo>
                    <a:lnTo>
                      <a:pt x="259" y="241"/>
                    </a:lnTo>
                    <a:lnTo>
                      <a:pt x="260" y="240"/>
                    </a:lnTo>
                    <a:lnTo>
                      <a:pt x="260" y="241"/>
                    </a:lnTo>
                    <a:lnTo>
                      <a:pt x="259" y="241"/>
                    </a:lnTo>
                    <a:lnTo>
                      <a:pt x="257" y="241"/>
                    </a:lnTo>
                    <a:lnTo>
                      <a:pt x="256" y="241"/>
                    </a:lnTo>
                    <a:lnTo>
                      <a:pt x="256" y="240"/>
                    </a:lnTo>
                    <a:lnTo>
                      <a:pt x="255" y="240"/>
                    </a:lnTo>
                    <a:lnTo>
                      <a:pt x="255" y="241"/>
                    </a:lnTo>
                    <a:lnTo>
                      <a:pt x="255" y="242"/>
                    </a:lnTo>
                    <a:lnTo>
                      <a:pt x="255" y="244"/>
                    </a:lnTo>
                    <a:lnTo>
                      <a:pt x="255" y="245"/>
                    </a:lnTo>
                    <a:lnTo>
                      <a:pt x="254" y="245"/>
                    </a:lnTo>
                    <a:lnTo>
                      <a:pt x="254" y="244"/>
                    </a:lnTo>
                    <a:lnTo>
                      <a:pt x="252" y="244"/>
                    </a:lnTo>
                    <a:lnTo>
                      <a:pt x="252" y="242"/>
                    </a:lnTo>
                    <a:lnTo>
                      <a:pt x="251" y="242"/>
                    </a:lnTo>
                    <a:lnTo>
                      <a:pt x="251" y="241"/>
                    </a:lnTo>
                    <a:lnTo>
                      <a:pt x="250" y="241"/>
                    </a:lnTo>
                    <a:lnTo>
                      <a:pt x="248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8" y="245"/>
                    </a:lnTo>
                    <a:lnTo>
                      <a:pt x="247" y="245"/>
                    </a:lnTo>
                    <a:lnTo>
                      <a:pt x="247" y="246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8" y="249"/>
                    </a:lnTo>
                    <a:lnTo>
                      <a:pt x="247" y="249"/>
                    </a:lnTo>
                    <a:lnTo>
                      <a:pt x="247" y="248"/>
                    </a:lnTo>
                    <a:lnTo>
                      <a:pt x="246" y="248"/>
                    </a:lnTo>
                    <a:lnTo>
                      <a:pt x="244" y="248"/>
                    </a:lnTo>
                    <a:lnTo>
                      <a:pt x="243" y="248"/>
                    </a:lnTo>
                    <a:lnTo>
                      <a:pt x="242" y="248"/>
                    </a:lnTo>
                    <a:lnTo>
                      <a:pt x="240" y="248"/>
                    </a:lnTo>
                    <a:lnTo>
                      <a:pt x="240" y="249"/>
                    </a:lnTo>
                    <a:lnTo>
                      <a:pt x="239" y="249"/>
                    </a:lnTo>
                    <a:lnTo>
                      <a:pt x="239" y="250"/>
                    </a:lnTo>
                    <a:lnTo>
                      <a:pt x="239" y="251"/>
                    </a:lnTo>
                    <a:lnTo>
                      <a:pt x="239" y="253"/>
                    </a:lnTo>
                    <a:lnTo>
                      <a:pt x="239" y="254"/>
                    </a:lnTo>
                    <a:lnTo>
                      <a:pt x="238" y="254"/>
                    </a:lnTo>
                    <a:lnTo>
                      <a:pt x="238" y="255"/>
                    </a:lnTo>
                    <a:lnTo>
                      <a:pt x="238" y="257"/>
                    </a:lnTo>
                    <a:lnTo>
                      <a:pt x="236" y="257"/>
                    </a:lnTo>
                    <a:lnTo>
                      <a:pt x="236" y="258"/>
                    </a:lnTo>
                    <a:lnTo>
                      <a:pt x="238" y="258"/>
                    </a:lnTo>
                    <a:lnTo>
                      <a:pt x="238" y="259"/>
                    </a:lnTo>
                    <a:lnTo>
                      <a:pt x="238" y="261"/>
                    </a:lnTo>
                    <a:lnTo>
                      <a:pt x="236" y="261"/>
                    </a:lnTo>
                    <a:lnTo>
                      <a:pt x="236" y="259"/>
                    </a:lnTo>
                    <a:lnTo>
                      <a:pt x="235" y="259"/>
                    </a:lnTo>
                    <a:lnTo>
                      <a:pt x="235" y="258"/>
                    </a:lnTo>
                    <a:lnTo>
                      <a:pt x="234" y="258"/>
                    </a:lnTo>
                    <a:lnTo>
                      <a:pt x="233" y="258"/>
                    </a:lnTo>
                    <a:lnTo>
                      <a:pt x="233" y="259"/>
                    </a:lnTo>
                    <a:lnTo>
                      <a:pt x="233" y="261"/>
                    </a:lnTo>
                    <a:lnTo>
                      <a:pt x="233" y="262"/>
                    </a:lnTo>
                    <a:lnTo>
                      <a:pt x="234" y="262"/>
                    </a:lnTo>
                    <a:lnTo>
                      <a:pt x="234" y="263"/>
                    </a:lnTo>
                    <a:lnTo>
                      <a:pt x="234" y="265"/>
                    </a:lnTo>
                    <a:lnTo>
                      <a:pt x="234" y="263"/>
                    </a:lnTo>
                    <a:lnTo>
                      <a:pt x="233" y="263"/>
                    </a:lnTo>
                    <a:lnTo>
                      <a:pt x="231" y="263"/>
                    </a:lnTo>
                    <a:lnTo>
                      <a:pt x="231" y="265"/>
                    </a:lnTo>
                    <a:lnTo>
                      <a:pt x="230" y="265"/>
                    </a:lnTo>
                    <a:lnTo>
                      <a:pt x="230" y="263"/>
                    </a:lnTo>
                    <a:lnTo>
                      <a:pt x="231" y="263"/>
                    </a:lnTo>
                    <a:lnTo>
                      <a:pt x="231" y="262"/>
                    </a:lnTo>
                    <a:lnTo>
                      <a:pt x="230" y="262"/>
                    </a:lnTo>
                    <a:lnTo>
                      <a:pt x="230" y="261"/>
                    </a:lnTo>
                    <a:lnTo>
                      <a:pt x="230" y="259"/>
                    </a:lnTo>
                    <a:lnTo>
                      <a:pt x="229" y="259"/>
                    </a:lnTo>
                    <a:lnTo>
                      <a:pt x="227" y="259"/>
                    </a:lnTo>
                    <a:lnTo>
                      <a:pt x="227" y="258"/>
                    </a:lnTo>
                    <a:lnTo>
                      <a:pt x="227" y="257"/>
                    </a:lnTo>
                    <a:lnTo>
                      <a:pt x="227" y="255"/>
                    </a:lnTo>
                    <a:lnTo>
                      <a:pt x="227" y="254"/>
                    </a:lnTo>
                    <a:lnTo>
                      <a:pt x="229" y="253"/>
                    </a:lnTo>
                    <a:lnTo>
                      <a:pt x="230" y="253"/>
                    </a:lnTo>
                    <a:lnTo>
                      <a:pt x="230" y="251"/>
                    </a:lnTo>
                    <a:lnTo>
                      <a:pt x="231" y="251"/>
                    </a:lnTo>
                    <a:lnTo>
                      <a:pt x="231" y="250"/>
                    </a:lnTo>
                    <a:lnTo>
                      <a:pt x="233" y="250"/>
                    </a:lnTo>
                    <a:lnTo>
                      <a:pt x="231" y="250"/>
                    </a:lnTo>
                    <a:lnTo>
                      <a:pt x="231" y="249"/>
                    </a:lnTo>
                    <a:lnTo>
                      <a:pt x="230" y="248"/>
                    </a:lnTo>
                    <a:lnTo>
                      <a:pt x="231" y="248"/>
                    </a:lnTo>
                    <a:lnTo>
                      <a:pt x="231" y="246"/>
                    </a:lnTo>
                    <a:lnTo>
                      <a:pt x="231" y="245"/>
                    </a:lnTo>
                    <a:lnTo>
                      <a:pt x="231" y="244"/>
                    </a:lnTo>
                    <a:lnTo>
                      <a:pt x="230" y="244"/>
                    </a:lnTo>
                    <a:lnTo>
                      <a:pt x="230" y="242"/>
                    </a:lnTo>
                    <a:lnTo>
                      <a:pt x="229" y="242"/>
                    </a:lnTo>
                    <a:lnTo>
                      <a:pt x="227" y="242"/>
                    </a:lnTo>
                    <a:lnTo>
                      <a:pt x="227" y="241"/>
                    </a:lnTo>
                    <a:lnTo>
                      <a:pt x="226" y="241"/>
                    </a:lnTo>
                    <a:lnTo>
                      <a:pt x="226" y="240"/>
                    </a:lnTo>
                    <a:lnTo>
                      <a:pt x="227" y="240"/>
                    </a:lnTo>
                    <a:lnTo>
                      <a:pt x="227" y="238"/>
                    </a:lnTo>
                    <a:lnTo>
                      <a:pt x="226" y="238"/>
                    </a:lnTo>
                    <a:lnTo>
                      <a:pt x="226" y="237"/>
                    </a:lnTo>
                    <a:lnTo>
                      <a:pt x="225" y="237"/>
                    </a:lnTo>
                    <a:lnTo>
                      <a:pt x="223" y="237"/>
                    </a:lnTo>
                    <a:lnTo>
                      <a:pt x="223" y="236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5" y="236"/>
                    </a:lnTo>
                    <a:lnTo>
                      <a:pt x="223" y="236"/>
                    </a:lnTo>
                    <a:lnTo>
                      <a:pt x="223" y="234"/>
                    </a:lnTo>
                    <a:lnTo>
                      <a:pt x="223" y="233"/>
                    </a:lnTo>
                    <a:lnTo>
                      <a:pt x="222" y="233"/>
                    </a:lnTo>
                    <a:lnTo>
                      <a:pt x="222" y="232"/>
                    </a:lnTo>
                    <a:lnTo>
                      <a:pt x="222" y="231"/>
                    </a:lnTo>
                    <a:lnTo>
                      <a:pt x="222" y="229"/>
                    </a:lnTo>
                    <a:lnTo>
                      <a:pt x="221" y="229"/>
                    </a:lnTo>
                    <a:lnTo>
                      <a:pt x="221" y="228"/>
                    </a:lnTo>
                    <a:lnTo>
                      <a:pt x="221" y="227"/>
                    </a:lnTo>
                    <a:lnTo>
                      <a:pt x="219" y="227"/>
                    </a:lnTo>
                    <a:lnTo>
                      <a:pt x="219" y="225"/>
                    </a:lnTo>
                    <a:lnTo>
                      <a:pt x="218" y="225"/>
                    </a:lnTo>
                    <a:lnTo>
                      <a:pt x="218" y="224"/>
                    </a:lnTo>
                    <a:lnTo>
                      <a:pt x="218" y="223"/>
                    </a:lnTo>
                    <a:lnTo>
                      <a:pt x="218" y="221"/>
                    </a:lnTo>
                    <a:lnTo>
                      <a:pt x="218" y="220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21" y="219"/>
                    </a:lnTo>
                    <a:lnTo>
                      <a:pt x="222" y="219"/>
                    </a:lnTo>
                    <a:lnTo>
                      <a:pt x="223" y="219"/>
                    </a:lnTo>
                    <a:lnTo>
                      <a:pt x="223" y="217"/>
                    </a:lnTo>
                    <a:lnTo>
                      <a:pt x="223" y="216"/>
                    </a:lnTo>
                    <a:lnTo>
                      <a:pt x="223" y="215"/>
                    </a:lnTo>
                    <a:lnTo>
                      <a:pt x="223" y="214"/>
                    </a:lnTo>
                    <a:lnTo>
                      <a:pt x="223" y="212"/>
                    </a:lnTo>
                    <a:lnTo>
                      <a:pt x="222" y="212"/>
                    </a:lnTo>
                    <a:lnTo>
                      <a:pt x="222" y="211"/>
                    </a:lnTo>
                    <a:lnTo>
                      <a:pt x="221" y="211"/>
                    </a:lnTo>
                    <a:lnTo>
                      <a:pt x="219" y="211"/>
                    </a:lnTo>
                    <a:lnTo>
                      <a:pt x="218" y="211"/>
                    </a:lnTo>
                    <a:lnTo>
                      <a:pt x="217" y="211"/>
                    </a:lnTo>
                    <a:lnTo>
                      <a:pt x="216" y="211"/>
                    </a:lnTo>
                    <a:lnTo>
                      <a:pt x="214" y="211"/>
                    </a:lnTo>
                    <a:lnTo>
                      <a:pt x="213" y="211"/>
                    </a:lnTo>
                    <a:lnTo>
                      <a:pt x="212" y="211"/>
                    </a:lnTo>
                    <a:lnTo>
                      <a:pt x="212" y="210"/>
                    </a:lnTo>
                    <a:lnTo>
                      <a:pt x="210" y="210"/>
                    </a:lnTo>
                    <a:lnTo>
                      <a:pt x="209" y="210"/>
                    </a:lnTo>
                    <a:lnTo>
                      <a:pt x="208" y="210"/>
                    </a:lnTo>
                    <a:lnTo>
                      <a:pt x="206" y="210"/>
                    </a:lnTo>
                    <a:lnTo>
                      <a:pt x="205" y="210"/>
                    </a:lnTo>
                    <a:lnTo>
                      <a:pt x="204" y="208"/>
                    </a:lnTo>
                    <a:lnTo>
                      <a:pt x="204" y="207"/>
                    </a:lnTo>
                    <a:lnTo>
                      <a:pt x="205" y="207"/>
                    </a:lnTo>
                    <a:lnTo>
                      <a:pt x="206" y="207"/>
                    </a:lnTo>
                    <a:lnTo>
                      <a:pt x="206" y="206"/>
                    </a:lnTo>
                    <a:lnTo>
                      <a:pt x="206" y="204"/>
                    </a:lnTo>
                    <a:lnTo>
                      <a:pt x="206" y="203"/>
                    </a:lnTo>
                    <a:lnTo>
                      <a:pt x="205" y="203"/>
                    </a:lnTo>
                    <a:lnTo>
                      <a:pt x="204" y="203"/>
                    </a:lnTo>
                    <a:lnTo>
                      <a:pt x="202" y="203"/>
                    </a:lnTo>
                    <a:lnTo>
                      <a:pt x="201" y="203"/>
                    </a:lnTo>
                    <a:lnTo>
                      <a:pt x="200" y="203"/>
                    </a:lnTo>
                    <a:lnTo>
                      <a:pt x="199" y="203"/>
                    </a:lnTo>
                    <a:lnTo>
                      <a:pt x="197" y="203"/>
                    </a:lnTo>
                    <a:lnTo>
                      <a:pt x="196" y="202"/>
                    </a:lnTo>
                    <a:lnTo>
                      <a:pt x="196" y="200"/>
                    </a:lnTo>
                    <a:lnTo>
                      <a:pt x="196" y="199"/>
                    </a:lnTo>
                    <a:lnTo>
                      <a:pt x="196" y="198"/>
                    </a:lnTo>
                    <a:lnTo>
                      <a:pt x="196" y="197"/>
                    </a:lnTo>
                    <a:lnTo>
                      <a:pt x="196" y="195"/>
                    </a:lnTo>
                    <a:lnTo>
                      <a:pt x="197" y="194"/>
                    </a:lnTo>
                    <a:lnTo>
                      <a:pt x="197" y="193"/>
                    </a:lnTo>
                    <a:lnTo>
                      <a:pt x="199" y="191"/>
                    </a:lnTo>
                    <a:lnTo>
                      <a:pt x="200" y="191"/>
                    </a:lnTo>
                    <a:lnTo>
                      <a:pt x="202" y="191"/>
                    </a:lnTo>
                    <a:lnTo>
                      <a:pt x="204" y="191"/>
                    </a:lnTo>
                    <a:lnTo>
                      <a:pt x="205" y="191"/>
                    </a:lnTo>
                    <a:lnTo>
                      <a:pt x="208" y="191"/>
                    </a:lnTo>
                    <a:lnTo>
                      <a:pt x="208" y="190"/>
                    </a:lnTo>
                    <a:lnTo>
                      <a:pt x="206" y="190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4" y="187"/>
                    </a:lnTo>
                    <a:lnTo>
                      <a:pt x="204" y="186"/>
                    </a:lnTo>
                    <a:lnTo>
                      <a:pt x="202" y="186"/>
                    </a:lnTo>
                    <a:lnTo>
                      <a:pt x="202" y="185"/>
                    </a:lnTo>
                    <a:lnTo>
                      <a:pt x="201" y="185"/>
                    </a:lnTo>
                    <a:lnTo>
                      <a:pt x="200" y="185"/>
                    </a:lnTo>
                    <a:lnTo>
                      <a:pt x="200" y="183"/>
                    </a:lnTo>
                    <a:lnTo>
                      <a:pt x="199" y="183"/>
                    </a:lnTo>
                    <a:lnTo>
                      <a:pt x="197" y="183"/>
                    </a:lnTo>
                    <a:lnTo>
                      <a:pt x="196" y="182"/>
                    </a:lnTo>
                    <a:lnTo>
                      <a:pt x="195" y="182"/>
                    </a:lnTo>
                    <a:lnTo>
                      <a:pt x="193" y="182"/>
                    </a:lnTo>
                    <a:lnTo>
                      <a:pt x="192" y="181"/>
                    </a:lnTo>
                    <a:lnTo>
                      <a:pt x="191" y="181"/>
                    </a:lnTo>
                    <a:lnTo>
                      <a:pt x="189" y="181"/>
                    </a:lnTo>
                    <a:lnTo>
                      <a:pt x="188" y="182"/>
                    </a:lnTo>
                    <a:lnTo>
                      <a:pt x="188" y="185"/>
                    </a:lnTo>
                    <a:lnTo>
                      <a:pt x="188" y="186"/>
                    </a:lnTo>
                    <a:lnTo>
                      <a:pt x="187" y="190"/>
                    </a:lnTo>
                    <a:lnTo>
                      <a:pt x="185" y="193"/>
                    </a:lnTo>
                    <a:lnTo>
                      <a:pt x="184" y="195"/>
                    </a:lnTo>
                    <a:lnTo>
                      <a:pt x="183" y="195"/>
                    </a:lnTo>
                    <a:lnTo>
                      <a:pt x="183" y="197"/>
                    </a:lnTo>
                    <a:lnTo>
                      <a:pt x="183" y="198"/>
                    </a:lnTo>
                    <a:lnTo>
                      <a:pt x="184" y="198"/>
                    </a:lnTo>
                    <a:lnTo>
                      <a:pt x="185" y="200"/>
                    </a:lnTo>
                    <a:lnTo>
                      <a:pt x="185" y="203"/>
                    </a:lnTo>
                    <a:lnTo>
                      <a:pt x="184" y="206"/>
                    </a:lnTo>
                    <a:lnTo>
                      <a:pt x="183" y="206"/>
                    </a:lnTo>
                    <a:lnTo>
                      <a:pt x="182" y="206"/>
                    </a:lnTo>
                    <a:lnTo>
                      <a:pt x="180" y="206"/>
                    </a:lnTo>
                    <a:lnTo>
                      <a:pt x="180" y="204"/>
                    </a:lnTo>
                    <a:lnTo>
                      <a:pt x="179" y="204"/>
                    </a:lnTo>
                    <a:lnTo>
                      <a:pt x="178" y="204"/>
                    </a:lnTo>
                    <a:lnTo>
                      <a:pt x="178" y="206"/>
                    </a:lnTo>
                    <a:lnTo>
                      <a:pt x="176" y="206"/>
                    </a:lnTo>
                    <a:lnTo>
                      <a:pt x="175" y="206"/>
                    </a:lnTo>
                    <a:lnTo>
                      <a:pt x="174" y="207"/>
                    </a:lnTo>
                    <a:lnTo>
                      <a:pt x="172" y="207"/>
                    </a:lnTo>
                    <a:lnTo>
                      <a:pt x="171" y="208"/>
                    </a:lnTo>
                    <a:lnTo>
                      <a:pt x="170" y="208"/>
                    </a:lnTo>
                    <a:lnTo>
                      <a:pt x="168" y="208"/>
                    </a:lnTo>
                    <a:lnTo>
                      <a:pt x="168" y="210"/>
                    </a:lnTo>
                    <a:lnTo>
                      <a:pt x="167" y="210"/>
                    </a:lnTo>
                    <a:lnTo>
                      <a:pt x="166" y="210"/>
                    </a:lnTo>
                    <a:lnTo>
                      <a:pt x="166" y="211"/>
                    </a:lnTo>
                    <a:lnTo>
                      <a:pt x="164" y="211"/>
                    </a:lnTo>
                    <a:lnTo>
                      <a:pt x="163" y="211"/>
                    </a:lnTo>
                    <a:lnTo>
                      <a:pt x="162" y="212"/>
                    </a:lnTo>
                    <a:lnTo>
                      <a:pt x="161" y="212"/>
                    </a:lnTo>
                    <a:lnTo>
                      <a:pt x="159" y="214"/>
                    </a:lnTo>
                    <a:lnTo>
                      <a:pt x="158" y="214"/>
                    </a:lnTo>
                    <a:lnTo>
                      <a:pt x="157" y="214"/>
                    </a:lnTo>
                    <a:lnTo>
                      <a:pt x="155" y="215"/>
                    </a:lnTo>
                    <a:lnTo>
                      <a:pt x="154" y="215"/>
                    </a:lnTo>
                    <a:lnTo>
                      <a:pt x="154" y="216"/>
                    </a:lnTo>
                    <a:lnTo>
                      <a:pt x="153" y="217"/>
                    </a:lnTo>
                    <a:lnTo>
                      <a:pt x="153" y="219"/>
                    </a:lnTo>
                    <a:lnTo>
                      <a:pt x="151" y="220"/>
                    </a:lnTo>
                    <a:lnTo>
                      <a:pt x="150" y="221"/>
                    </a:lnTo>
                    <a:lnTo>
                      <a:pt x="150" y="223"/>
                    </a:lnTo>
                    <a:lnTo>
                      <a:pt x="149" y="223"/>
                    </a:lnTo>
                    <a:lnTo>
                      <a:pt x="149" y="224"/>
                    </a:lnTo>
                    <a:lnTo>
                      <a:pt x="149" y="225"/>
                    </a:lnTo>
                    <a:lnTo>
                      <a:pt x="147" y="227"/>
                    </a:lnTo>
                    <a:lnTo>
                      <a:pt x="147" y="228"/>
                    </a:lnTo>
                    <a:lnTo>
                      <a:pt x="146" y="228"/>
                    </a:lnTo>
                    <a:lnTo>
                      <a:pt x="146" y="229"/>
                    </a:lnTo>
                    <a:lnTo>
                      <a:pt x="146" y="231"/>
                    </a:lnTo>
                    <a:lnTo>
                      <a:pt x="145" y="231"/>
                    </a:lnTo>
                    <a:lnTo>
                      <a:pt x="145" y="232"/>
                    </a:lnTo>
                    <a:lnTo>
                      <a:pt x="145" y="233"/>
                    </a:lnTo>
                    <a:lnTo>
                      <a:pt x="146" y="233"/>
                    </a:lnTo>
                    <a:lnTo>
                      <a:pt x="146" y="234"/>
                    </a:lnTo>
                    <a:lnTo>
                      <a:pt x="146" y="236"/>
                    </a:lnTo>
                    <a:lnTo>
                      <a:pt x="145" y="236"/>
                    </a:lnTo>
                    <a:lnTo>
                      <a:pt x="144" y="236"/>
                    </a:lnTo>
                    <a:lnTo>
                      <a:pt x="144" y="234"/>
                    </a:lnTo>
                    <a:lnTo>
                      <a:pt x="142" y="234"/>
                    </a:lnTo>
                    <a:lnTo>
                      <a:pt x="141" y="233"/>
                    </a:lnTo>
                    <a:lnTo>
                      <a:pt x="140" y="233"/>
                    </a:lnTo>
                    <a:lnTo>
                      <a:pt x="138" y="233"/>
                    </a:lnTo>
                    <a:lnTo>
                      <a:pt x="137" y="233"/>
                    </a:lnTo>
                    <a:lnTo>
                      <a:pt x="137" y="234"/>
                    </a:lnTo>
                    <a:lnTo>
                      <a:pt x="136" y="234"/>
                    </a:lnTo>
                    <a:lnTo>
                      <a:pt x="134" y="234"/>
                    </a:lnTo>
                    <a:lnTo>
                      <a:pt x="133" y="234"/>
                    </a:lnTo>
                    <a:lnTo>
                      <a:pt x="132" y="233"/>
                    </a:lnTo>
                    <a:lnTo>
                      <a:pt x="132" y="232"/>
                    </a:lnTo>
                    <a:lnTo>
                      <a:pt x="130" y="232"/>
                    </a:lnTo>
                    <a:lnTo>
                      <a:pt x="129" y="232"/>
                    </a:lnTo>
                    <a:lnTo>
                      <a:pt x="129" y="233"/>
                    </a:lnTo>
                    <a:lnTo>
                      <a:pt x="128" y="232"/>
                    </a:lnTo>
                    <a:lnTo>
                      <a:pt x="127" y="231"/>
                    </a:lnTo>
                    <a:lnTo>
                      <a:pt x="125" y="229"/>
                    </a:lnTo>
                    <a:lnTo>
                      <a:pt x="124" y="229"/>
                    </a:lnTo>
                    <a:lnTo>
                      <a:pt x="124" y="228"/>
                    </a:lnTo>
                    <a:lnTo>
                      <a:pt x="124" y="227"/>
                    </a:lnTo>
                    <a:lnTo>
                      <a:pt x="123" y="227"/>
                    </a:lnTo>
                    <a:lnTo>
                      <a:pt x="123" y="225"/>
                    </a:lnTo>
                    <a:lnTo>
                      <a:pt x="121" y="225"/>
                    </a:lnTo>
                    <a:lnTo>
                      <a:pt x="121" y="224"/>
                    </a:lnTo>
                    <a:lnTo>
                      <a:pt x="121" y="223"/>
                    </a:lnTo>
                    <a:lnTo>
                      <a:pt x="120" y="223"/>
                    </a:lnTo>
                    <a:lnTo>
                      <a:pt x="119" y="223"/>
                    </a:lnTo>
                    <a:lnTo>
                      <a:pt x="117" y="223"/>
                    </a:lnTo>
                    <a:lnTo>
                      <a:pt x="116" y="223"/>
                    </a:lnTo>
                    <a:lnTo>
                      <a:pt x="116" y="221"/>
                    </a:lnTo>
                    <a:lnTo>
                      <a:pt x="113" y="221"/>
                    </a:lnTo>
                    <a:lnTo>
                      <a:pt x="112" y="220"/>
                    </a:lnTo>
                    <a:lnTo>
                      <a:pt x="111" y="220"/>
                    </a:lnTo>
                    <a:lnTo>
                      <a:pt x="110" y="220"/>
                    </a:lnTo>
                    <a:lnTo>
                      <a:pt x="110" y="219"/>
                    </a:lnTo>
                    <a:lnTo>
                      <a:pt x="106" y="217"/>
                    </a:lnTo>
                    <a:lnTo>
                      <a:pt x="104" y="217"/>
                    </a:lnTo>
                    <a:lnTo>
                      <a:pt x="104" y="216"/>
                    </a:lnTo>
                    <a:lnTo>
                      <a:pt x="103" y="216"/>
                    </a:lnTo>
                    <a:lnTo>
                      <a:pt x="103" y="215"/>
                    </a:lnTo>
                    <a:lnTo>
                      <a:pt x="102" y="215"/>
                    </a:lnTo>
                    <a:lnTo>
                      <a:pt x="100" y="215"/>
                    </a:lnTo>
                    <a:lnTo>
                      <a:pt x="102" y="214"/>
                    </a:lnTo>
                    <a:lnTo>
                      <a:pt x="100" y="212"/>
                    </a:lnTo>
                    <a:lnTo>
                      <a:pt x="99" y="212"/>
                    </a:lnTo>
                    <a:lnTo>
                      <a:pt x="99" y="214"/>
                    </a:lnTo>
                    <a:lnTo>
                      <a:pt x="98" y="214"/>
                    </a:lnTo>
                    <a:lnTo>
                      <a:pt x="96" y="214"/>
                    </a:lnTo>
                    <a:lnTo>
                      <a:pt x="95" y="214"/>
                    </a:lnTo>
                    <a:lnTo>
                      <a:pt x="94" y="214"/>
                    </a:lnTo>
                    <a:lnTo>
                      <a:pt x="92" y="214"/>
                    </a:lnTo>
                    <a:lnTo>
                      <a:pt x="91" y="214"/>
                    </a:lnTo>
                    <a:lnTo>
                      <a:pt x="90" y="214"/>
                    </a:lnTo>
                    <a:lnTo>
                      <a:pt x="90" y="212"/>
                    </a:lnTo>
                    <a:lnTo>
                      <a:pt x="89" y="212"/>
                    </a:lnTo>
                    <a:lnTo>
                      <a:pt x="87" y="212"/>
                    </a:lnTo>
                    <a:lnTo>
                      <a:pt x="87" y="214"/>
                    </a:lnTo>
                    <a:lnTo>
                      <a:pt x="86" y="214"/>
                    </a:lnTo>
                    <a:lnTo>
                      <a:pt x="86" y="215"/>
                    </a:lnTo>
                    <a:lnTo>
                      <a:pt x="86" y="214"/>
                    </a:lnTo>
                    <a:lnTo>
                      <a:pt x="85" y="214"/>
                    </a:lnTo>
                    <a:lnTo>
                      <a:pt x="83" y="212"/>
                    </a:lnTo>
                    <a:lnTo>
                      <a:pt x="82" y="212"/>
                    </a:lnTo>
                    <a:lnTo>
                      <a:pt x="81" y="211"/>
                    </a:lnTo>
                    <a:lnTo>
                      <a:pt x="79" y="211"/>
                    </a:lnTo>
                    <a:lnTo>
                      <a:pt x="78" y="210"/>
                    </a:lnTo>
                    <a:lnTo>
                      <a:pt x="77" y="210"/>
                    </a:lnTo>
                    <a:lnTo>
                      <a:pt x="75" y="210"/>
                    </a:lnTo>
                    <a:lnTo>
                      <a:pt x="74" y="210"/>
                    </a:lnTo>
                    <a:lnTo>
                      <a:pt x="73" y="210"/>
                    </a:lnTo>
                    <a:lnTo>
                      <a:pt x="72" y="210"/>
                    </a:lnTo>
                    <a:lnTo>
                      <a:pt x="70" y="210"/>
                    </a:lnTo>
                    <a:lnTo>
                      <a:pt x="69" y="210"/>
                    </a:lnTo>
                    <a:lnTo>
                      <a:pt x="68" y="210"/>
                    </a:lnTo>
                    <a:lnTo>
                      <a:pt x="66" y="210"/>
                    </a:lnTo>
                    <a:lnTo>
                      <a:pt x="65" y="210"/>
                    </a:lnTo>
                    <a:lnTo>
                      <a:pt x="65" y="211"/>
                    </a:lnTo>
                    <a:lnTo>
                      <a:pt x="64" y="211"/>
                    </a:lnTo>
                    <a:lnTo>
                      <a:pt x="62" y="211"/>
                    </a:lnTo>
                    <a:lnTo>
                      <a:pt x="62" y="212"/>
                    </a:lnTo>
                    <a:lnTo>
                      <a:pt x="61" y="212"/>
                    </a:lnTo>
                    <a:lnTo>
                      <a:pt x="60" y="212"/>
                    </a:lnTo>
                    <a:lnTo>
                      <a:pt x="60" y="214"/>
                    </a:lnTo>
                    <a:lnTo>
                      <a:pt x="58" y="214"/>
                    </a:lnTo>
                    <a:lnTo>
                      <a:pt x="57" y="214"/>
                    </a:lnTo>
                    <a:lnTo>
                      <a:pt x="56" y="214"/>
                    </a:lnTo>
                    <a:lnTo>
                      <a:pt x="56" y="215"/>
                    </a:lnTo>
                    <a:lnTo>
                      <a:pt x="55" y="215"/>
                    </a:lnTo>
                    <a:lnTo>
                      <a:pt x="55" y="216"/>
                    </a:lnTo>
                    <a:lnTo>
                      <a:pt x="53" y="216"/>
                    </a:lnTo>
                    <a:lnTo>
                      <a:pt x="52" y="216"/>
                    </a:lnTo>
                    <a:lnTo>
                      <a:pt x="51" y="216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9" y="216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7"/>
                    </a:lnTo>
                    <a:lnTo>
                      <a:pt x="45" y="217"/>
                    </a:lnTo>
                    <a:lnTo>
                      <a:pt x="45" y="219"/>
                    </a:lnTo>
                    <a:lnTo>
                      <a:pt x="44" y="219"/>
                    </a:lnTo>
                    <a:lnTo>
                      <a:pt x="44" y="220"/>
                    </a:lnTo>
                    <a:lnTo>
                      <a:pt x="43" y="220"/>
                    </a:lnTo>
                    <a:lnTo>
                      <a:pt x="41" y="220"/>
                    </a:lnTo>
                    <a:lnTo>
                      <a:pt x="40" y="220"/>
                    </a:lnTo>
                    <a:lnTo>
                      <a:pt x="39" y="220"/>
                    </a:lnTo>
                    <a:lnTo>
                      <a:pt x="39" y="219"/>
                    </a:lnTo>
                    <a:lnTo>
                      <a:pt x="39" y="217"/>
                    </a:lnTo>
                    <a:lnTo>
                      <a:pt x="39" y="216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38" y="214"/>
                    </a:lnTo>
                    <a:lnTo>
                      <a:pt x="38" y="212"/>
                    </a:lnTo>
                    <a:lnTo>
                      <a:pt x="36" y="212"/>
                    </a:lnTo>
                    <a:lnTo>
                      <a:pt x="36" y="211"/>
                    </a:lnTo>
                    <a:lnTo>
                      <a:pt x="36" y="212"/>
                    </a:lnTo>
                    <a:lnTo>
                      <a:pt x="36" y="214"/>
                    </a:lnTo>
                    <a:lnTo>
                      <a:pt x="35" y="214"/>
                    </a:lnTo>
                    <a:lnTo>
                      <a:pt x="34" y="214"/>
                    </a:lnTo>
                    <a:lnTo>
                      <a:pt x="32" y="214"/>
                    </a:lnTo>
                    <a:lnTo>
                      <a:pt x="31" y="214"/>
                    </a:lnTo>
                    <a:lnTo>
                      <a:pt x="30" y="214"/>
                    </a:lnTo>
                    <a:lnTo>
                      <a:pt x="28" y="214"/>
                    </a:lnTo>
                    <a:lnTo>
                      <a:pt x="28" y="215"/>
                    </a:lnTo>
                    <a:lnTo>
                      <a:pt x="28" y="216"/>
                    </a:lnTo>
                    <a:lnTo>
                      <a:pt x="27" y="216"/>
                    </a:lnTo>
                    <a:lnTo>
                      <a:pt x="27" y="217"/>
                    </a:lnTo>
                    <a:lnTo>
                      <a:pt x="26" y="217"/>
                    </a:lnTo>
                    <a:lnTo>
                      <a:pt x="26" y="219"/>
                    </a:lnTo>
                    <a:lnTo>
                      <a:pt x="26" y="217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7" name="Freeform 30">
                <a:extLst>
                  <a:ext uri="{FF2B5EF4-FFF2-40B4-BE49-F238E27FC236}">
                    <a16:creationId xmlns:a16="http://schemas.microsoft.com/office/drawing/2014/main" id="{F3A6C35B-44C1-A2ED-92D0-E3707B68B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696"/>
                <a:ext cx="399" cy="157"/>
              </a:xfrm>
              <a:custGeom>
                <a:avLst/>
                <a:gdLst>
                  <a:gd name="T0" fmla="*/ 363 w 399"/>
                  <a:gd name="T1" fmla="*/ 7 h 157"/>
                  <a:gd name="T2" fmla="*/ 369 w 399"/>
                  <a:gd name="T3" fmla="*/ 19 h 157"/>
                  <a:gd name="T4" fmla="*/ 367 w 399"/>
                  <a:gd name="T5" fmla="*/ 28 h 157"/>
                  <a:gd name="T6" fmla="*/ 384 w 399"/>
                  <a:gd name="T7" fmla="*/ 27 h 157"/>
                  <a:gd name="T8" fmla="*/ 389 w 399"/>
                  <a:gd name="T9" fmla="*/ 29 h 157"/>
                  <a:gd name="T10" fmla="*/ 384 w 399"/>
                  <a:gd name="T11" fmla="*/ 37 h 157"/>
                  <a:gd name="T12" fmla="*/ 380 w 399"/>
                  <a:gd name="T13" fmla="*/ 48 h 157"/>
                  <a:gd name="T14" fmla="*/ 378 w 399"/>
                  <a:gd name="T15" fmla="*/ 66 h 157"/>
                  <a:gd name="T16" fmla="*/ 381 w 399"/>
                  <a:gd name="T17" fmla="*/ 83 h 157"/>
                  <a:gd name="T18" fmla="*/ 377 w 399"/>
                  <a:gd name="T19" fmla="*/ 101 h 157"/>
                  <a:gd name="T20" fmla="*/ 393 w 399"/>
                  <a:gd name="T21" fmla="*/ 108 h 157"/>
                  <a:gd name="T22" fmla="*/ 398 w 399"/>
                  <a:gd name="T23" fmla="*/ 123 h 157"/>
                  <a:gd name="T24" fmla="*/ 384 w 399"/>
                  <a:gd name="T25" fmla="*/ 123 h 157"/>
                  <a:gd name="T26" fmla="*/ 380 w 399"/>
                  <a:gd name="T27" fmla="*/ 138 h 157"/>
                  <a:gd name="T28" fmla="*/ 389 w 399"/>
                  <a:gd name="T29" fmla="*/ 151 h 157"/>
                  <a:gd name="T30" fmla="*/ 378 w 399"/>
                  <a:gd name="T31" fmla="*/ 152 h 157"/>
                  <a:gd name="T32" fmla="*/ 368 w 399"/>
                  <a:gd name="T33" fmla="*/ 150 h 157"/>
                  <a:gd name="T34" fmla="*/ 361 w 399"/>
                  <a:gd name="T35" fmla="*/ 143 h 157"/>
                  <a:gd name="T36" fmla="*/ 348 w 399"/>
                  <a:gd name="T37" fmla="*/ 147 h 157"/>
                  <a:gd name="T38" fmla="*/ 335 w 399"/>
                  <a:gd name="T39" fmla="*/ 148 h 157"/>
                  <a:gd name="T40" fmla="*/ 319 w 399"/>
                  <a:gd name="T41" fmla="*/ 142 h 157"/>
                  <a:gd name="T42" fmla="*/ 305 w 399"/>
                  <a:gd name="T43" fmla="*/ 143 h 157"/>
                  <a:gd name="T44" fmla="*/ 296 w 399"/>
                  <a:gd name="T45" fmla="*/ 143 h 157"/>
                  <a:gd name="T46" fmla="*/ 287 w 399"/>
                  <a:gd name="T47" fmla="*/ 146 h 157"/>
                  <a:gd name="T48" fmla="*/ 279 w 399"/>
                  <a:gd name="T49" fmla="*/ 139 h 157"/>
                  <a:gd name="T50" fmla="*/ 291 w 399"/>
                  <a:gd name="T51" fmla="*/ 133 h 157"/>
                  <a:gd name="T52" fmla="*/ 297 w 399"/>
                  <a:gd name="T53" fmla="*/ 118 h 157"/>
                  <a:gd name="T54" fmla="*/ 296 w 399"/>
                  <a:gd name="T55" fmla="*/ 108 h 157"/>
                  <a:gd name="T56" fmla="*/ 295 w 399"/>
                  <a:gd name="T57" fmla="*/ 97 h 157"/>
                  <a:gd name="T58" fmla="*/ 289 w 399"/>
                  <a:gd name="T59" fmla="*/ 86 h 157"/>
                  <a:gd name="T60" fmla="*/ 281 w 399"/>
                  <a:gd name="T61" fmla="*/ 76 h 157"/>
                  <a:gd name="T62" fmla="*/ 281 w 399"/>
                  <a:gd name="T63" fmla="*/ 63 h 157"/>
                  <a:gd name="T64" fmla="*/ 287 w 399"/>
                  <a:gd name="T65" fmla="*/ 50 h 157"/>
                  <a:gd name="T66" fmla="*/ 281 w 399"/>
                  <a:gd name="T67" fmla="*/ 33 h 157"/>
                  <a:gd name="T68" fmla="*/ 272 w 399"/>
                  <a:gd name="T69" fmla="*/ 17 h 157"/>
                  <a:gd name="T70" fmla="*/ 262 w 399"/>
                  <a:gd name="T71" fmla="*/ 19 h 157"/>
                  <a:gd name="T72" fmla="*/ 249 w 399"/>
                  <a:gd name="T73" fmla="*/ 23 h 157"/>
                  <a:gd name="T74" fmla="*/ 246 w 399"/>
                  <a:gd name="T75" fmla="*/ 38 h 157"/>
                  <a:gd name="T76" fmla="*/ 233 w 399"/>
                  <a:gd name="T77" fmla="*/ 33 h 157"/>
                  <a:gd name="T78" fmla="*/ 217 w 399"/>
                  <a:gd name="T79" fmla="*/ 37 h 157"/>
                  <a:gd name="T80" fmla="*/ 203 w 399"/>
                  <a:gd name="T81" fmla="*/ 33 h 157"/>
                  <a:gd name="T82" fmla="*/ 191 w 399"/>
                  <a:gd name="T83" fmla="*/ 38 h 157"/>
                  <a:gd name="T84" fmla="*/ 177 w 399"/>
                  <a:gd name="T85" fmla="*/ 37 h 157"/>
                  <a:gd name="T86" fmla="*/ 164 w 399"/>
                  <a:gd name="T87" fmla="*/ 38 h 157"/>
                  <a:gd name="T88" fmla="*/ 145 w 399"/>
                  <a:gd name="T89" fmla="*/ 36 h 157"/>
                  <a:gd name="T90" fmla="*/ 132 w 399"/>
                  <a:gd name="T91" fmla="*/ 42 h 157"/>
                  <a:gd name="T92" fmla="*/ 114 w 399"/>
                  <a:gd name="T93" fmla="*/ 31 h 157"/>
                  <a:gd name="T94" fmla="*/ 88 w 399"/>
                  <a:gd name="T95" fmla="*/ 21 h 157"/>
                  <a:gd name="T96" fmla="*/ 84 w 399"/>
                  <a:gd name="T97" fmla="*/ 34 h 157"/>
                  <a:gd name="T98" fmla="*/ 81 w 399"/>
                  <a:gd name="T99" fmla="*/ 48 h 157"/>
                  <a:gd name="T100" fmla="*/ 77 w 399"/>
                  <a:gd name="T101" fmla="*/ 49 h 157"/>
                  <a:gd name="T102" fmla="*/ 71 w 399"/>
                  <a:gd name="T103" fmla="*/ 45 h 157"/>
                  <a:gd name="T104" fmla="*/ 68 w 399"/>
                  <a:gd name="T105" fmla="*/ 59 h 157"/>
                  <a:gd name="T106" fmla="*/ 58 w 399"/>
                  <a:gd name="T107" fmla="*/ 72 h 157"/>
                  <a:gd name="T108" fmla="*/ 47 w 399"/>
                  <a:gd name="T109" fmla="*/ 78 h 157"/>
                  <a:gd name="T110" fmla="*/ 35 w 399"/>
                  <a:gd name="T111" fmla="*/ 70 h 157"/>
                  <a:gd name="T112" fmla="*/ 28 w 399"/>
                  <a:gd name="T113" fmla="*/ 71 h 157"/>
                  <a:gd name="T114" fmla="*/ 18 w 399"/>
                  <a:gd name="T115" fmla="*/ 68 h 157"/>
                  <a:gd name="T116" fmla="*/ 11 w 399"/>
                  <a:gd name="T117" fmla="*/ 75 h 157"/>
                  <a:gd name="T118" fmla="*/ 3 w 399"/>
                  <a:gd name="T119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9" h="157">
                    <a:moveTo>
                      <a:pt x="359" y="0"/>
                    </a:moveTo>
                    <a:lnTo>
                      <a:pt x="359" y="2"/>
                    </a:lnTo>
                    <a:lnTo>
                      <a:pt x="357" y="2"/>
                    </a:lnTo>
                    <a:lnTo>
                      <a:pt x="356" y="2"/>
                    </a:lnTo>
                    <a:lnTo>
                      <a:pt x="356" y="3"/>
                    </a:lnTo>
                    <a:lnTo>
                      <a:pt x="357" y="3"/>
                    </a:lnTo>
                    <a:lnTo>
                      <a:pt x="356" y="3"/>
                    </a:lnTo>
                    <a:lnTo>
                      <a:pt x="356" y="4"/>
                    </a:lnTo>
                    <a:lnTo>
                      <a:pt x="357" y="4"/>
                    </a:lnTo>
                    <a:lnTo>
                      <a:pt x="357" y="6"/>
                    </a:lnTo>
                    <a:lnTo>
                      <a:pt x="359" y="6"/>
                    </a:lnTo>
                    <a:lnTo>
                      <a:pt x="360" y="6"/>
                    </a:lnTo>
                    <a:lnTo>
                      <a:pt x="360" y="7"/>
                    </a:lnTo>
                    <a:lnTo>
                      <a:pt x="361" y="7"/>
                    </a:lnTo>
                    <a:lnTo>
                      <a:pt x="361" y="6"/>
                    </a:lnTo>
                    <a:lnTo>
                      <a:pt x="361" y="7"/>
                    </a:lnTo>
                    <a:lnTo>
                      <a:pt x="363" y="7"/>
                    </a:lnTo>
                    <a:lnTo>
                      <a:pt x="363" y="8"/>
                    </a:lnTo>
                    <a:lnTo>
                      <a:pt x="364" y="8"/>
                    </a:lnTo>
                    <a:lnTo>
                      <a:pt x="364" y="10"/>
                    </a:lnTo>
                    <a:lnTo>
                      <a:pt x="364" y="11"/>
                    </a:lnTo>
                    <a:lnTo>
                      <a:pt x="364" y="12"/>
                    </a:lnTo>
                    <a:lnTo>
                      <a:pt x="364" y="14"/>
                    </a:lnTo>
                    <a:lnTo>
                      <a:pt x="365" y="14"/>
                    </a:lnTo>
                    <a:lnTo>
                      <a:pt x="365" y="15"/>
                    </a:lnTo>
                    <a:lnTo>
                      <a:pt x="365" y="16"/>
                    </a:lnTo>
                    <a:lnTo>
                      <a:pt x="365" y="17"/>
                    </a:lnTo>
                    <a:lnTo>
                      <a:pt x="364" y="17"/>
                    </a:lnTo>
                    <a:lnTo>
                      <a:pt x="365" y="17"/>
                    </a:lnTo>
                    <a:lnTo>
                      <a:pt x="365" y="19"/>
                    </a:lnTo>
                    <a:lnTo>
                      <a:pt x="367" y="19"/>
                    </a:lnTo>
                    <a:lnTo>
                      <a:pt x="368" y="17"/>
                    </a:lnTo>
                    <a:lnTo>
                      <a:pt x="369" y="17"/>
                    </a:lnTo>
                    <a:lnTo>
                      <a:pt x="369" y="19"/>
                    </a:lnTo>
                    <a:lnTo>
                      <a:pt x="371" y="19"/>
                    </a:lnTo>
                    <a:lnTo>
                      <a:pt x="371" y="17"/>
                    </a:lnTo>
                    <a:lnTo>
                      <a:pt x="371" y="19"/>
                    </a:lnTo>
                    <a:lnTo>
                      <a:pt x="371" y="20"/>
                    </a:lnTo>
                    <a:lnTo>
                      <a:pt x="372" y="20"/>
                    </a:lnTo>
                    <a:lnTo>
                      <a:pt x="372" y="21"/>
                    </a:lnTo>
                    <a:lnTo>
                      <a:pt x="372" y="23"/>
                    </a:lnTo>
                    <a:lnTo>
                      <a:pt x="371" y="23"/>
                    </a:lnTo>
                    <a:lnTo>
                      <a:pt x="369" y="23"/>
                    </a:lnTo>
                    <a:lnTo>
                      <a:pt x="369" y="24"/>
                    </a:lnTo>
                    <a:lnTo>
                      <a:pt x="368" y="24"/>
                    </a:lnTo>
                    <a:lnTo>
                      <a:pt x="367" y="24"/>
                    </a:lnTo>
                    <a:lnTo>
                      <a:pt x="367" y="25"/>
                    </a:lnTo>
                    <a:lnTo>
                      <a:pt x="367" y="27"/>
                    </a:lnTo>
                    <a:lnTo>
                      <a:pt x="365" y="27"/>
                    </a:lnTo>
                    <a:lnTo>
                      <a:pt x="365" y="28"/>
                    </a:lnTo>
                    <a:lnTo>
                      <a:pt x="367" y="28"/>
                    </a:lnTo>
                    <a:lnTo>
                      <a:pt x="368" y="28"/>
                    </a:lnTo>
                    <a:lnTo>
                      <a:pt x="369" y="28"/>
                    </a:lnTo>
                    <a:lnTo>
                      <a:pt x="369" y="27"/>
                    </a:lnTo>
                    <a:lnTo>
                      <a:pt x="369" y="28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2" y="28"/>
                    </a:lnTo>
                    <a:lnTo>
                      <a:pt x="373" y="28"/>
                    </a:lnTo>
                    <a:lnTo>
                      <a:pt x="374" y="28"/>
                    </a:lnTo>
                    <a:lnTo>
                      <a:pt x="376" y="28"/>
                    </a:lnTo>
                    <a:lnTo>
                      <a:pt x="377" y="28"/>
                    </a:lnTo>
                    <a:lnTo>
                      <a:pt x="377" y="27"/>
                    </a:lnTo>
                    <a:lnTo>
                      <a:pt x="378" y="27"/>
                    </a:lnTo>
                    <a:lnTo>
                      <a:pt x="380" y="27"/>
                    </a:lnTo>
                    <a:lnTo>
                      <a:pt x="381" y="27"/>
                    </a:lnTo>
                    <a:lnTo>
                      <a:pt x="382" y="27"/>
                    </a:lnTo>
                    <a:lnTo>
                      <a:pt x="384" y="27"/>
                    </a:lnTo>
                    <a:lnTo>
                      <a:pt x="385" y="27"/>
                    </a:lnTo>
                    <a:lnTo>
                      <a:pt x="385" y="25"/>
                    </a:lnTo>
                    <a:lnTo>
                      <a:pt x="386" y="25"/>
                    </a:lnTo>
                    <a:lnTo>
                      <a:pt x="386" y="27"/>
                    </a:lnTo>
                    <a:lnTo>
                      <a:pt x="388" y="27"/>
                    </a:lnTo>
                    <a:lnTo>
                      <a:pt x="388" y="25"/>
                    </a:lnTo>
                    <a:lnTo>
                      <a:pt x="389" y="25"/>
                    </a:lnTo>
                    <a:lnTo>
                      <a:pt x="390" y="25"/>
                    </a:lnTo>
                    <a:lnTo>
                      <a:pt x="391" y="25"/>
                    </a:lnTo>
                    <a:lnTo>
                      <a:pt x="393" y="25"/>
                    </a:lnTo>
                    <a:lnTo>
                      <a:pt x="393" y="27"/>
                    </a:lnTo>
                    <a:lnTo>
                      <a:pt x="393" y="28"/>
                    </a:lnTo>
                    <a:lnTo>
                      <a:pt x="393" y="29"/>
                    </a:lnTo>
                    <a:lnTo>
                      <a:pt x="391" y="29"/>
                    </a:lnTo>
                    <a:lnTo>
                      <a:pt x="390" y="31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9" y="31"/>
                    </a:lnTo>
                    <a:lnTo>
                      <a:pt x="388" y="31"/>
                    </a:lnTo>
                    <a:lnTo>
                      <a:pt x="388" y="32"/>
                    </a:lnTo>
                    <a:lnTo>
                      <a:pt x="389" y="32"/>
                    </a:lnTo>
                    <a:lnTo>
                      <a:pt x="388" y="32"/>
                    </a:lnTo>
                    <a:lnTo>
                      <a:pt x="388" y="33"/>
                    </a:lnTo>
                    <a:lnTo>
                      <a:pt x="386" y="33"/>
                    </a:lnTo>
                    <a:lnTo>
                      <a:pt x="386" y="34"/>
                    </a:lnTo>
                    <a:lnTo>
                      <a:pt x="386" y="36"/>
                    </a:lnTo>
                    <a:lnTo>
                      <a:pt x="386" y="34"/>
                    </a:lnTo>
                    <a:lnTo>
                      <a:pt x="385" y="34"/>
                    </a:lnTo>
                    <a:lnTo>
                      <a:pt x="384" y="36"/>
                    </a:lnTo>
                    <a:lnTo>
                      <a:pt x="385" y="36"/>
                    </a:lnTo>
                    <a:lnTo>
                      <a:pt x="385" y="37"/>
                    </a:lnTo>
                    <a:lnTo>
                      <a:pt x="384" y="37"/>
                    </a:lnTo>
                    <a:lnTo>
                      <a:pt x="384" y="36"/>
                    </a:lnTo>
                    <a:lnTo>
                      <a:pt x="384" y="37"/>
                    </a:lnTo>
                    <a:lnTo>
                      <a:pt x="385" y="37"/>
                    </a:lnTo>
                    <a:lnTo>
                      <a:pt x="385" y="38"/>
                    </a:lnTo>
                    <a:lnTo>
                      <a:pt x="386" y="38"/>
                    </a:lnTo>
                    <a:lnTo>
                      <a:pt x="388" y="38"/>
                    </a:lnTo>
                    <a:lnTo>
                      <a:pt x="388" y="40"/>
                    </a:lnTo>
                    <a:lnTo>
                      <a:pt x="386" y="40"/>
                    </a:lnTo>
                    <a:lnTo>
                      <a:pt x="386" y="41"/>
                    </a:lnTo>
                    <a:lnTo>
                      <a:pt x="385" y="41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2" y="42"/>
                    </a:lnTo>
                    <a:lnTo>
                      <a:pt x="381" y="42"/>
                    </a:lnTo>
                    <a:lnTo>
                      <a:pt x="381" y="44"/>
                    </a:lnTo>
                    <a:lnTo>
                      <a:pt x="381" y="45"/>
                    </a:lnTo>
                    <a:lnTo>
                      <a:pt x="381" y="46"/>
                    </a:lnTo>
                    <a:lnTo>
                      <a:pt x="380" y="46"/>
                    </a:lnTo>
                    <a:lnTo>
                      <a:pt x="380" y="48"/>
                    </a:lnTo>
                    <a:lnTo>
                      <a:pt x="381" y="49"/>
                    </a:lnTo>
                    <a:lnTo>
                      <a:pt x="380" y="49"/>
                    </a:lnTo>
                    <a:lnTo>
                      <a:pt x="380" y="50"/>
                    </a:lnTo>
                    <a:lnTo>
                      <a:pt x="380" y="51"/>
                    </a:lnTo>
                    <a:lnTo>
                      <a:pt x="380" y="53"/>
                    </a:lnTo>
                    <a:lnTo>
                      <a:pt x="380" y="54"/>
                    </a:lnTo>
                    <a:lnTo>
                      <a:pt x="380" y="55"/>
                    </a:lnTo>
                    <a:lnTo>
                      <a:pt x="380" y="57"/>
                    </a:lnTo>
                    <a:lnTo>
                      <a:pt x="381" y="58"/>
                    </a:lnTo>
                    <a:lnTo>
                      <a:pt x="380" y="58"/>
                    </a:lnTo>
                    <a:lnTo>
                      <a:pt x="380" y="59"/>
                    </a:lnTo>
                    <a:lnTo>
                      <a:pt x="378" y="59"/>
                    </a:lnTo>
                    <a:lnTo>
                      <a:pt x="378" y="61"/>
                    </a:lnTo>
                    <a:lnTo>
                      <a:pt x="378" y="62"/>
                    </a:lnTo>
                    <a:lnTo>
                      <a:pt x="378" y="63"/>
                    </a:lnTo>
                    <a:lnTo>
                      <a:pt x="378" y="65"/>
                    </a:lnTo>
                    <a:lnTo>
                      <a:pt x="378" y="66"/>
                    </a:lnTo>
                    <a:lnTo>
                      <a:pt x="377" y="66"/>
                    </a:lnTo>
                    <a:lnTo>
                      <a:pt x="377" y="67"/>
                    </a:lnTo>
                    <a:lnTo>
                      <a:pt x="377" y="68"/>
                    </a:lnTo>
                    <a:lnTo>
                      <a:pt x="377" y="70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77" y="75"/>
                    </a:lnTo>
                    <a:lnTo>
                      <a:pt x="377" y="76"/>
                    </a:lnTo>
                    <a:lnTo>
                      <a:pt x="377" y="78"/>
                    </a:lnTo>
                    <a:lnTo>
                      <a:pt x="377" y="79"/>
                    </a:lnTo>
                    <a:lnTo>
                      <a:pt x="378" y="79"/>
                    </a:lnTo>
                    <a:lnTo>
                      <a:pt x="378" y="80"/>
                    </a:lnTo>
                    <a:lnTo>
                      <a:pt x="378" y="82"/>
                    </a:lnTo>
                    <a:lnTo>
                      <a:pt x="380" y="82"/>
                    </a:lnTo>
                    <a:lnTo>
                      <a:pt x="380" y="83"/>
                    </a:lnTo>
                    <a:lnTo>
                      <a:pt x="381" y="83"/>
                    </a:lnTo>
                    <a:lnTo>
                      <a:pt x="381" y="84"/>
                    </a:lnTo>
                    <a:lnTo>
                      <a:pt x="381" y="86"/>
                    </a:lnTo>
                    <a:lnTo>
                      <a:pt x="381" y="87"/>
                    </a:lnTo>
                    <a:lnTo>
                      <a:pt x="381" y="88"/>
                    </a:lnTo>
                    <a:lnTo>
                      <a:pt x="380" y="88"/>
                    </a:lnTo>
                    <a:lnTo>
                      <a:pt x="380" y="89"/>
                    </a:lnTo>
                    <a:lnTo>
                      <a:pt x="380" y="91"/>
                    </a:lnTo>
                    <a:lnTo>
                      <a:pt x="380" y="92"/>
                    </a:lnTo>
                    <a:lnTo>
                      <a:pt x="378" y="92"/>
                    </a:lnTo>
                    <a:lnTo>
                      <a:pt x="378" y="93"/>
                    </a:lnTo>
                    <a:lnTo>
                      <a:pt x="378" y="95"/>
                    </a:lnTo>
                    <a:lnTo>
                      <a:pt x="377" y="95"/>
                    </a:lnTo>
                    <a:lnTo>
                      <a:pt x="377" y="96"/>
                    </a:lnTo>
                    <a:lnTo>
                      <a:pt x="377" y="97"/>
                    </a:lnTo>
                    <a:lnTo>
                      <a:pt x="377" y="99"/>
                    </a:lnTo>
                    <a:lnTo>
                      <a:pt x="377" y="100"/>
                    </a:lnTo>
                    <a:lnTo>
                      <a:pt x="377" y="101"/>
                    </a:lnTo>
                    <a:lnTo>
                      <a:pt x="378" y="101"/>
                    </a:lnTo>
                    <a:lnTo>
                      <a:pt x="378" y="103"/>
                    </a:lnTo>
                    <a:lnTo>
                      <a:pt x="380" y="103"/>
                    </a:lnTo>
                    <a:lnTo>
                      <a:pt x="380" y="104"/>
                    </a:lnTo>
                    <a:lnTo>
                      <a:pt x="381" y="104"/>
                    </a:lnTo>
                    <a:lnTo>
                      <a:pt x="381" y="105"/>
                    </a:lnTo>
                    <a:lnTo>
                      <a:pt x="382" y="105"/>
                    </a:lnTo>
                    <a:lnTo>
                      <a:pt x="384" y="105"/>
                    </a:lnTo>
                    <a:lnTo>
                      <a:pt x="385" y="105"/>
                    </a:lnTo>
                    <a:lnTo>
                      <a:pt x="386" y="105"/>
                    </a:lnTo>
                    <a:lnTo>
                      <a:pt x="388" y="105"/>
                    </a:lnTo>
                    <a:lnTo>
                      <a:pt x="389" y="105"/>
                    </a:lnTo>
                    <a:lnTo>
                      <a:pt x="390" y="105"/>
                    </a:lnTo>
                    <a:lnTo>
                      <a:pt x="390" y="106"/>
                    </a:lnTo>
                    <a:lnTo>
                      <a:pt x="391" y="106"/>
                    </a:lnTo>
                    <a:lnTo>
                      <a:pt x="393" y="106"/>
                    </a:lnTo>
                    <a:lnTo>
                      <a:pt x="393" y="108"/>
                    </a:lnTo>
                    <a:lnTo>
                      <a:pt x="394" y="108"/>
                    </a:lnTo>
                    <a:lnTo>
                      <a:pt x="394" y="109"/>
                    </a:lnTo>
                    <a:lnTo>
                      <a:pt x="395" y="109"/>
                    </a:lnTo>
                    <a:lnTo>
                      <a:pt x="397" y="109"/>
                    </a:lnTo>
                    <a:lnTo>
                      <a:pt x="397" y="110"/>
                    </a:lnTo>
                    <a:lnTo>
                      <a:pt x="398" y="112"/>
                    </a:lnTo>
                    <a:lnTo>
                      <a:pt x="399" y="112"/>
                    </a:lnTo>
                    <a:lnTo>
                      <a:pt x="399" y="113"/>
                    </a:lnTo>
                    <a:lnTo>
                      <a:pt x="399" y="114"/>
                    </a:lnTo>
                    <a:lnTo>
                      <a:pt x="399" y="116"/>
                    </a:lnTo>
                    <a:lnTo>
                      <a:pt x="399" y="117"/>
                    </a:lnTo>
                    <a:lnTo>
                      <a:pt x="398" y="117"/>
                    </a:lnTo>
                    <a:lnTo>
                      <a:pt x="398" y="118"/>
                    </a:lnTo>
                    <a:lnTo>
                      <a:pt x="398" y="120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8" y="125"/>
                    </a:lnTo>
                    <a:lnTo>
                      <a:pt x="398" y="126"/>
                    </a:lnTo>
                    <a:lnTo>
                      <a:pt x="397" y="126"/>
                    </a:lnTo>
                    <a:lnTo>
                      <a:pt x="395" y="126"/>
                    </a:lnTo>
                    <a:lnTo>
                      <a:pt x="395" y="127"/>
                    </a:lnTo>
                    <a:lnTo>
                      <a:pt x="394" y="127"/>
                    </a:lnTo>
                    <a:lnTo>
                      <a:pt x="394" y="126"/>
                    </a:lnTo>
                    <a:lnTo>
                      <a:pt x="393" y="126"/>
                    </a:lnTo>
                    <a:lnTo>
                      <a:pt x="393" y="125"/>
                    </a:lnTo>
                    <a:lnTo>
                      <a:pt x="391" y="125"/>
                    </a:lnTo>
                    <a:lnTo>
                      <a:pt x="390" y="125"/>
                    </a:lnTo>
                    <a:lnTo>
                      <a:pt x="389" y="125"/>
                    </a:lnTo>
                    <a:lnTo>
                      <a:pt x="388" y="125"/>
                    </a:lnTo>
                    <a:lnTo>
                      <a:pt x="386" y="125"/>
                    </a:lnTo>
                    <a:lnTo>
                      <a:pt x="385" y="125"/>
                    </a:lnTo>
                    <a:lnTo>
                      <a:pt x="385" y="123"/>
                    </a:lnTo>
                    <a:lnTo>
                      <a:pt x="384" y="123"/>
                    </a:lnTo>
                    <a:lnTo>
                      <a:pt x="382" y="122"/>
                    </a:lnTo>
                    <a:lnTo>
                      <a:pt x="381" y="122"/>
                    </a:lnTo>
                    <a:lnTo>
                      <a:pt x="381" y="123"/>
                    </a:lnTo>
                    <a:lnTo>
                      <a:pt x="380" y="123"/>
                    </a:lnTo>
                    <a:lnTo>
                      <a:pt x="380" y="125"/>
                    </a:lnTo>
                    <a:lnTo>
                      <a:pt x="381" y="126"/>
                    </a:lnTo>
                    <a:lnTo>
                      <a:pt x="381" y="127"/>
                    </a:lnTo>
                    <a:lnTo>
                      <a:pt x="381" y="129"/>
                    </a:lnTo>
                    <a:lnTo>
                      <a:pt x="381" y="130"/>
                    </a:lnTo>
                    <a:lnTo>
                      <a:pt x="381" y="131"/>
                    </a:lnTo>
                    <a:lnTo>
                      <a:pt x="381" y="133"/>
                    </a:lnTo>
                    <a:lnTo>
                      <a:pt x="380" y="133"/>
                    </a:lnTo>
                    <a:lnTo>
                      <a:pt x="380" y="134"/>
                    </a:lnTo>
                    <a:lnTo>
                      <a:pt x="378" y="135"/>
                    </a:lnTo>
                    <a:lnTo>
                      <a:pt x="380" y="135"/>
                    </a:lnTo>
                    <a:lnTo>
                      <a:pt x="380" y="137"/>
                    </a:lnTo>
                    <a:lnTo>
                      <a:pt x="380" y="138"/>
                    </a:lnTo>
                    <a:lnTo>
                      <a:pt x="380" y="139"/>
                    </a:lnTo>
                    <a:lnTo>
                      <a:pt x="380" y="140"/>
                    </a:lnTo>
                    <a:lnTo>
                      <a:pt x="381" y="140"/>
                    </a:lnTo>
                    <a:lnTo>
                      <a:pt x="381" y="142"/>
                    </a:lnTo>
                    <a:lnTo>
                      <a:pt x="381" y="143"/>
                    </a:lnTo>
                    <a:lnTo>
                      <a:pt x="382" y="143"/>
                    </a:lnTo>
                    <a:lnTo>
                      <a:pt x="382" y="144"/>
                    </a:lnTo>
                    <a:lnTo>
                      <a:pt x="382" y="146"/>
                    </a:lnTo>
                    <a:lnTo>
                      <a:pt x="384" y="146"/>
                    </a:lnTo>
                    <a:lnTo>
                      <a:pt x="384" y="147"/>
                    </a:lnTo>
                    <a:lnTo>
                      <a:pt x="385" y="147"/>
                    </a:lnTo>
                    <a:lnTo>
                      <a:pt x="385" y="148"/>
                    </a:lnTo>
                    <a:lnTo>
                      <a:pt x="386" y="148"/>
                    </a:lnTo>
                    <a:lnTo>
                      <a:pt x="386" y="150"/>
                    </a:lnTo>
                    <a:lnTo>
                      <a:pt x="388" y="150"/>
                    </a:lnTo>
                    <a:lnTo>
                      <a:pt x="388" y="151"/>
                    </a:lnTo>
                    <a:lnTo>
                      <a:pt x="389" y="151"/>
                    </a:lnTo>
                    <a:lnTo>
                      <a:pt x="389" y="152"/>
                    </a:lnTo>
                    <a:lnTo>
                      <a:pt x="389" y="154"/>
                    </a:lnTo>
                    <a:lnTo>
                      <a:pt x="389" y="155"/>
                    </a:lnTo>
                    <a:lnTo>
                      <a:pt x="389" y="156"/>
                    </a:lnTo>
                    <a:lnTo>
                      <a:pt x="388" y="156"/>
                    </a:lnTo>
                    <a:lnTo>
                      <a:pt x="386" y="156"/>
                    </a:lnTo>
                    <a:lnTo>
                      <a:pt x="385" y="156"/>
                    </a:lnTo>
                    <a:lnTo>
                      <a:pt x="384" y="157"/>
                    </a:lnTo>
                    <a:lnTo>
                      <a:pt x="382" y="157"/>
                    </a:lnTo>
                    <a:lnTo>
                      <a:pt x="381" y="157"/>
                    </a:lnTo>
                    <a:lnTo>
                      <a:pt x="382" y="156"/>
                    </a:lnTo>
                    <a:lnTo>
                      <a:pt x="381" y="156"/>
                    </a:lnTo>
                    <a:lnTo>
                      <a:pt x="381" y="155"/>
                    </a:lnTo>
                    <a:lnTo>
                      <a:pt x="381" y="154"/>
                    </a:lnTo>
                    <a:lnTo>
                      <a:pt x="380" y="154"/>
                    </a:lnTo>
                    <a:lnTo>
                      <a:pt x="378" y="154"/>
                    </a:lnTo>
                    <a:lnTo>
                      <a:pt x="378" y="152"/>
                    </a:lnTo>
                    <a:lnTo>
                      <a:pt x="377" y="152"/>
                    </a:lnTo>
                    <a:lnTo>
                      <a:pt x="377" y="151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4"/>
                    </a:lnTo>
                    <a:lnTo>
                      <a:pt x="376" y="155"/>
                    </a:lnTo>
                    <a:lnTo>
                      <a:pt x="374" y="155"/>
                    </a:lnTo>
                    <a:lnTo>
                      <a:pt x="373" y="155"/>
                    </a:lnTo>
                    <a:lnTo>
                      <a:pt x="372" y="155"/>
                    </a:lnTo>
                    <a:lnTo>
                      <a:pt x="371" y="154"/>
                    </a:lnTo>
                    <a:lnTo>
                      <a:pt x="369" y="154"/>
                    </a:lnTo>
                    <a:lnTo>
                      <a:pt x="368" y="154"/>
                    </a:lnTo>
                    <a:lnTo>
                      <a:pt x="368" y="152"/>
                    </a:lnTo>
                    <a:lnTo>
                      <a:pt x="368" y="151"/>
                    </a:lnTo>
                    <a:lnTo>
                      <a:pt x="368" y="150"/>
                    </a:lnTo>
                    <a:lnTo>
                      <a:pt x="368" y="148"/>
                    </a:lnTo>
                    <a:lnTo>
                      <a:pt x="368" y="147"/>
                    </a:lnTo>
                    <a:lnTo>
                      <a:pt x="367" y="147"/>
                    </a:lnTo>
                    <a:lnTo>
                      <a:pt x="365" y="147"/>
                    </a:lnTo>
                    <a:lnTo>
                      <a:pt x="364" y="147"/>
                    </a:lnTo>
                    <a:lnTo>
                      <a:pt x="364" y="148"/>
                    </a:lnTo>
                    <a:lnTo>
                      <a:pt x="364" y="147"/>
                    </a:lnTo>
                    <a:lnTo>
                      <a:pt x="363" y="148"/>
                    </a:lnTo>
                    <a:lnTo>
                      <a:pt x="363" y="147"/>
                    </a:lnTo>
                    <a:lnTo>
                      <a:pt x="363" y="146"/>
                    </a:lnTo>
                    <a:lnTo>
                      <a:pt x="361" y="146"/>
                    </a:lnTo>
                    <a:lnTo>
                      <a:pt x="363" y="146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0" y="142"/>
                    </a:lnTo>
                    <a:lnTo>
                      <a:pt x="359" y="142"/>
                    </a:lnTo>
                    <a:lnTo>
                      <a:pt x="357" y="142"/>
                    </a:lnTo>
                    <a:lnTo>
                      <a:pt x="357" y="143"/>
                    </a:lnTo>
                    <a:lnTo>
                      <a:pt x="356" y="143"/>
                    </a:lnTo>
                    <a:lnTo>
                      <a:pt x="355" y="143"/>
                    </a:lnTo>
                    <a:lnTo>
                      <a:pt x="351" y="143"/>
                    </a:lnTo>
                    <a:lnTo>
                      <a:pt x="350" y="143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48" y="146"/>
                    </a:lnTo>
                    <a:lnTo>
                      <a:pt x="348" y="147"/>
                    </a:lnTo>
                    <a:lnTo>
                      <a:pt x="347" y="147"/>
                    </a:lnTo>
                    <a:lnTo>
                      <a:pt x="347" y="148"/>
                    </a:lnTo>
                    <a:lnTo>
                      <a:pt x="346" y="148"/>
                    </a:lnTo>
                    <a:lnTo>
                      <a:pt x="346" y="147"/>
                    </a:lnTo>
                    <a:lnTo>
                      <a:pt x="347" y="147"/>
                    </a:lnTo>
                    <a:lnTo>
                      <a:pt x="346" y="147"/>
                    </a:lnTo>
                    <a:lnTo>
                      <a:pt x="346" y="146"/>
                    </a:lnTo>
                    <a:lnTo>
                      <a:pt x="346" y="147"/>
                    </a:lnTo>
                    <a:lnTo>
                      <a:pt x="344" y="147"/>
                    </a:lnTo>
                    <a:lnTo>
                      <a:pt x="343" y="147"/>
                    </a:lnTo>
                    <a:lnTo>
                      <a:pt x="343" y="148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9" y="148"/>
                    </a:lnTo>
                    <a:lnTo>
                      <a:pt x="338" y="148"/>
                    </a:lnTo>
                    <a:lnTo>
                      <a:pt x="336" y="148"/>
                    </a:lnTo>
                    <a:lnTo>
                      <a:pt x="335" y="148"/>
                    </a:lnTo>
                    <a:lnTo>
                      <a:pt x="335" y="147"/>
                    </a:lnTo>
                    <a:lnTo>
                      <a:pt x="334" y="147"/>
                    </a:lnTo>
                    <a:lnTo>
                      <a:pt x="333" y="147"/>
                    </a:lnTo>
                    <a:lnTo>
                      <a:pt x="331" y="147"/>
                    </a:lnTo>
                    <a:lnTo>
                      <a:pt x="330" y="147"/>
                    </a:lnTo>
                    <a:lnTo>
                      <a:pt x="329" y="147"/>
                    </a:lnTo>
                    <a:lnTo>
                      <a:pt x="327" y="147"/>
                    </a:lnTo>
                    <a:lnTo>
                      <a:pt x="326" y="147"/>
                    </a:lnTo>
                    <a:lnTo>
                      <a:pt x="325" y="146"/>
                    </a:lnTo>
                    <a:lnTo>
                      <a:pt x="323" y="146"/>
                    </a:lnTo>
                    <a:lnTo>
                      <a:pt x="322" y="146"/>
                    </a:lnTo>
                    <a:lnTo>
                      <a:pt x="321" y="146"/>
                    </a:lnTo>
                    <a:lnTo>
                      <a:pt x="321" y="144"/>
                    </a:lnTo>
                    <a:lnTo>
                      <a:pt x="322" y="143"/>
                    </a:lnTo>
                    <a:lnTo>
                      <a:pt x="321" y="143"/>
                    </a:lnTo>
                    <a:lnTo>
                      <a:pt x="321" y="142"/>
                    </a:lnTo>
                    <a:lnTo>
                      <a:pt x="319" y="142"/>
                    </a:lnTo>
                    <a:lnTo>
                      <a:pt x="319" y="140"/>
                    </a:lnTo>
                    <a:lnTo>
                      <a:pt x="318" y="140"/>
                    </a:lnTo>
                    <a:lnTo>
                      <a:pt x="318" y="142"/>
                    </a:lnTo>
                    <a:lnTo>
                      <a:pt x="317" y="142"/>
                    </a:lnTo>
                    <a:lnTo>
                      <a:pt x="317" y="140"/>
                    </a:lnTo>
                    <a:lnTo>
                      <a:pt x="316" y="140"/>
                    </a:lnTo>
                    <a:lnTo>
                      <a:pt x="314" y="140"/>
                    </a:lnTo>
                    <a:lnTo>
                      <a:pt x="313" y="140"/>
                    </a:lnTo>
                    <a:lnTo>
                      <a:pt x="313" y="139"/>
                    </a:lnTo>
                    <a:lnTo>
                      <a:pt x="310" y="139"/>
                    </a:lnTo>
                    <a:lnTo>
                      <a:pt x="309" y="139"/>
                    </a:lnTo>
                    <a:lnTo>
                      <a:pt x="308" y="139"/>
                    </a:lnTo>
                    <a:lnTo>
                      <a:pt x="308" y="140"/>
                    </a:lnTo>
                    <a:lnTo>
                      <a:pt x="308" y="142"/>
                    </a:lnTo>
                    <a:lnTo>
                      <a:pt x="306" y="142"/>
                    </a:lnTo>
                    <a:lnTo>
                      <a:pt x="306" y="143"/>
                    </a:lnTo>
                    <a:lnTo>
                      <a:pt x="305" y="143"/>
                    </a:lnTo>
                    <a:lnTo>
                      <a:pt x="304" y="143"/>
                    </a:lnTo>
                    <a:lnTo>
                      <a:pt x="304" y="144"/>
                    </a:lnTo>
                    <a:lnTo>
                      <a:pt x="304" y="146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7"/>
                    </a:lnTo>
                    <a:lnTo>
                      <a:pt x="301" y="146"/>
                    </a:lnTo>
                    <a:lnTo>
                      <a:pt x="301" y="144"/>
                    </a:lnTo>
                    <a:lnTo>
                      <a:pt x="300" y="144"/>
                    </a:lnTo>
                    <a:lnTo>
                      <a:pt x="300" y="143"/>
                    </a:lnTo>
                    <a:lnTo>
                      <a:pt x="300" y="144"/>
                    </a:lnTo>
                    <a:lnTo>
                      <a:pt x="299" y="144"/>
                    </a:lnTo>
                    <a:lnTo>
                      <a:pt x="297" y="144"/>
                    </a:lnTo>
                    <a:lnTo>
                      <a:pt x="296" y="144"/>
                    </a:lnTo>
                    <a:lnTo>
                      <a:pt x="296" y="143"/>
                    </a:lnTo>
                    <a:lnTo>
                      <a:pt x="295" y="143"/>
                    </a:lnTo>
                    <a:lnTo>
                      <a:pt x="295" y="144"/>
                    </a:lnTo>
                    <a:lnTo>
                      <a:pt x="293" y="144"/>
                    </a:lnTo>
                    <a:lnTo>
                      <a:pt x="293" y="146"/>
                    </a:lnTo>
                    <a:lnTo>
                      <a:pt x="293" y="144"/>
                    </a:lnTo>
                    <a:lnTo>
                      <a:pt x="292" y="144"/>
                    </a:lnTo>
                    <a:lnTo>
                      <a:pt x="292" y="143"/>
                    </a:lnTo>
                    <a:lnTo>
                      <a:pt x="291" y="143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7" y="146"/>
                    </a:lnTo>
                    <a:lnTo>
                      <a:pt x="285" y="146"/>
                    </a:lnTo>
                    <a:lnTo>
                      <a:pt x="284" y="146"/>
                    </a:lnTo>
                    <a:lnTo>
                      <a:pt x="283" y="146"/>
                    </a:lnTo>
                    <a:lnTo>
                      <a:pt x="283" y="144"/>
                    </a:lnTo>
                    <a:lnTo>
                      <a:pt x="281" y="144"/>
                    </a:lnTo>
                    <a:lnTo>
                      <a:pt x="281" y="146"/>
                    </a:lnTo>
                    <a:lnTo>
                      <a:pt x="280" y="146"/>
                    </a:lnTo>
                    <a:lnTo>
                      <a:pt x="280" y="144"/>
                    </a:lnTo>
                    <a:lnTo>
                      <a:pt x="281" y="144"/>
                    </a:lnTo>
                    <a:lnTo>
                      <a:pt x="281" y="143"/>
                    </a:lnTo>
                    <a:lnTo>
                      <a:pt x="280" y="143"/>
                    </a:lnTo>
                    <a:lnTo>
                      <a:pt x="280" y="142"/>
                    </a:lnTo>
                    <a:lnTo>
                      <a:pt x="281" y="142"/>
                    </a:lnTo>
                    <a:lnTo>
                      <a:pt x="280" y="142"/>
                    </a:lnTo>
                    <a:lnTo>
                      <a:pt x="280" y="140"/>
                    </a:lnTo>
                    <a:lnTo>
                      <a:pt x="280" y="139"/>
                    </a:lnTo>
                    <a:lnTo>
                      <a:pt x="279" y="139"/>
                    </a:lnTo>
                    <a:lnTo>
                      <a:pt x="279" y="138"/>
                    </a:lnTo>
                    <a:lnTo>
                      <a:pt x="279" y="137"/>
                    </a:lnTo>
                    <a:lnTo>
                      <a:pt x="278" y="137"/>
                    </a:lnTo>
                    <a:lnTo>
                      <a:pt x="278" y="135"/>
                    </a:lnTo>
                    <a:lnTo>
                      <a:pt x="278" y="134"/>
                    </a:lnTo>
                    <a:lnTo>
                      <a:pt x="279" y="134"/>
                    </a:lnTo>
                    <a:lnTo>
                      <a:pt x="280" y="133"/>
                    </a:lnTo>
                    <a:lnTo>
                      <a:pt x="280" y="134"/>
                    </a:lnTo>
                    <a:lnTo>
                      <a:pt x="281" y="134"/>
                    </a:lnTo>
                    <a:lnTo>
                      <a:pt x="283" y="134"/>
                    </a:lnTo>
                    <a:lnTo>
                      <a:pt x="284" y="134"/>
                    </a:lnTo>
                    <a:lnTo>
                      <a:pt x="285" y="134"/>
                    </a:lnTo>
                    <a:lnTo>
                      <a:pt x="287" y="134"/>
                    </a:lnTo>
                    <a:lnTo>
                      <a:pt x="288" y="134"/>
                    </a:lnTo>
                    <a:lnTo>
                      <a:pt x="288" y="133"/>
                    </a:lnTo>
                    <a:lnTo>
                      <a:pt x="289" y="133"/>
                    </a:lnTo>
                    <a:lnTo>
                      <a:pt x="291" y="133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5" y="131"/>
                    </a:lnTo>
                    <a:lnTo>
                      <a:pt x="295" y="130"/>
                    </a:lnTo>
                    <a:lnTo>
                      <a:pt x="296" y="130"/>
                    </a:lnTo>
                    <a:lnTo>
                      <a:pt x="296" y="129"/>
                    </a:lnTo>
                    <a:lnTo>
                      <a:pt x="297" y="129"/>
                    </a:lnTo>
                    <a:lnTo>
                      <a:pt x="297" y="127"/>
                    </a:lnTo>
                    <a:lnTo>
                      <a:pt x="297" y="126"/>
                    </a:lnTo>
                    <a:lnTo>
                      <a:pt x="297" y="125"/>
                    </a:lnTo>
                    <a:lnTo>
                      <a:pt x="299" y="125"/>
                    </a:lnTo>
                    <a:lnTo>
                      <a:pt x="299" y="123"/>
                    </a:lnTo>
                    <a:lnTo>
                      <a:pt x="299" y="122"/>
                    </a:lnTo>
                    <a:lnTo>
                      <a:pt x="299" y="121"/>
                    </a:lnTo>
                    <a:lnTo>
                      <a:pt x="299" y="120"/>
                    </a:lnTo>
                    <a:lnTo>
                      <a:pt x="299" y="118"/>
                    </a:lnTo>
                    <a:lnTo>
                      <a:pt x="297" y="118"/>
                    </a:lnTo>
                    <a:lnTo>
                      <a:pt x="297" y="117"/>
                    </a:lnTo>
                    <a:lnTo>
                      <a:pt x="297" y="116"/>
                    </a:lnTo>
                    <a:lnTo>
                      <a:pt x="296" y="116"/>
                    </a:lnTo>
                    <a:lnTo>
                      <a:pt x="296" y="114"/>
                    </a:lnTo>
                    <a:lnTo>
                      <a:pt x="297" y="114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0"/>
                    </a:lnTo>
                    <a:lnTo>
                      <a:pt x="295" y="110"/>
                    </a:lnTo>
                    <a:lnTo>
                      <a:pt x="295" y="109"/>
                    </a:lnTo>
                    <a:lnTo>
                      <a:pt x="296" y="109"/>
                    </a:lnTo>
                    <a:lnTo>
                      <a:pt x="295" y="109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6" y="106"/>
                    </a:lnTo>
                    <a:lnTo>
                      <a:pt x="297" y="106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6" y="104"/>
                    </a:lnTo>
                    <a:lnTo>
                      <a:pt x="296" y="103"/>
                    </a:lnTo>
                    <a:lnTo>
                      <a:pt x="296" y="101"/>
                    </a:lnTo>
                    <a:lnTo>
                      <a:pt x="295" y="101"/>
                    </a:lnTo>
                    <a:lnTo>
                      <a:pt x="295" y="100"/>
                    </a:lnTo>
                    <a:lnTo>
                      <a:pt x="296" y="100"/>
                    </a:lnTo>
                    <a:lnTo>
                      <a:pt x="295" y="100"/>
                    </a:lnTo>
                    <a:lnTo>
                      <a:pt x="295" y="99"/>
                    </a:lnTo>
                    <a:lnTo>
                      <a:pt x="295" y="97"/>
                    </a:lnTo>
                    <a:lnTo>
                      <a:pt x="295" y="96"/>
                    </a:lnTo>
                    <a:lnTo>
                      <a:pt x="293" y="96"/>
                    </a:lnTo>
                    <a:lnTo>
                      <a:pt x="293" y="95"/>
                    </a:lnTo>
                    <a:lnTo>
                      <a:pt x="293" y="93"/>
                    </a:lnTo>
                    <a:lnTo>
                      <a:pt x="293" y="92"/>
                    </a:lnTo>
                    <a:lnTo>
                      <a:pt x="293" y="91"/>
                    </a:lnTo>
                    <a:lnTo>
                      <a:pt x="295" y="91"/>
                    </a:lnTo>
                    <a:lnTo>
                      <a:pt x="293" y="91"/>
                    </a:lnTo>
                    <a:lnTo>
                      <a:pt x="295" y="89"/>
                    </a:lnTo>
                    <a:lnTo>
                      <a:pt x="295" y="88"/>
                    </a:lnTo>
                    <a:lnTo>
                      <a:pt x="293" y="89"/>
                    </a:lnTo>
                    <a:lnTo>
                      <a:pt x="293" y="88"/>
                    </a:lnTo>
                    <a:lnTo>
                      <a:pt x="292" y="88"/>
                    </a:lnTo>
                    <a:lnTo>
                      <a:pt x="292" y="87"/>
                    </a:lnTo>
                    <a:lnTo>
                      <a:pt x="291" y="87"/>
                    </a:lnTo>
                    <a:lnTo>
                      <a:pt x="289" y="87"/>
                    </a:lnTo>
                    <a:lnTo>
                      <a:pt x="289" y="86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2"/>
                    </a:lnTo>
                    <a:lnTo>
                      <a:pt x="287" y="82"/>
                    </a:lnTo>
                    <a:lnTo>
                      <a:pt x="285" y="82"/>
                    </a:lnTo>
                    <a:lnTo>
                      <a:pt x="285" y="80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3" y="79"/>
                    </a:lnTo>
                    <a:lnTo>
                      <a:pt x="283" y="78"/>
                    </a:lnTo>
                    <a:lnTo>
                      <a:pt x="283" y="76"/>
                    </a:lnTo>
                    <a:lnTo>
                      <a:pt x="281" y="76"/>
                    </a:lnTo>
                    <a:lnTo>
                      <a:pt x="281" y="75"/>
                    </a:lnTo>
                    <a:lnTo>
                      <a:pt x="280" y="75"/>
                    </a:lnTo>
                    <a:lnTo>
                      <a:pt x="280" y="74"/>
                    </a:lnTo>
                    <a:lnTo>
                      <a:pt x="279" y="75"/>
                    </a:lnTo>
                    <a:lnTo>
                      <a:pt x="279" y="74"/>
                    </a:lnTo>
                    <a:lnTo>
                      <a:pt x="278" y="74"/>
                    </a:lnTo>
                    <a:lnTo>
                      <a:pt x="278" y="72"/>
                    </a:lnTo>
                    <a:lnTo>
                      <a:pt x="278" y="71"/>
                    </a:lnTo>
                    <a:lnTo>
                      <a:pt x="278" y="70"/>
                    </a:lnTo>
                    <a:lnTo>
                      <a:pt x="279" y="70"/>
                    </a:lnTo>
                    <a:lnTo>
                      <a:pt x="279" y="68"/>
                    </a:lnTo>
                    <a:lnTo>
                      <a:pt x="279" y="67"/>
                    </a:lnTo>
                    <a:lnTo>
                      <a:pt x="279" y="66"/>
                    </a:lnTo>
                    <a:lnTo>
                      <a:pt x="279" y="65"/>
                    </a:lnTo>
                    <a:lnTo>
                      <a:pt x="280" y="65"/>
                    </a:lnTo>
                    <a:lnTo>
                      <a:pt x="281" y="65"/>
                    </a:lnTo>
                    <a:lnTo>
                      <a:pt x="281" y="63"/>
                    </a:lnTo>
                    <a:lnTo>
                      <a:pt x="283" y="63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4" y="61"/>
                    </a:lnTo>
                    <a:lnTo>
                      <a:pt x="285" y="61"/>
                    </a:lnTo>
                    <a:lnTo>
                      <a:pt x="285" y="59"/>
                    </a:lnTo>
                    <a:lnTo>
                      <a:pt x="284" y="59"/>
                    </a:lnTo>
                    <a:lnTo>
                      <a:pt x="284" y="58"/>
                    </a:lnTo>
                    <a:lnTo>
                      <a:pt x="283" y="58"/>
                    </a:lnTo>
                    <a:lnTo>
                      <a:pt x="283" y="57"/>
                    </a:lnTo>
                    <a:lnTo>
                      <a:pt x="283" y="55"/>
                    </a:lnTo>
                    <a:lnTo>
                      <a:pt x="283" y="54"/>
                    </a:lnTo>
                    <a:lnTo>
                      <a:pt x="284" y="54"/>
                    </a:lnTo>
                    <a:lnTo>
                      <a:pt x="284" y="53"/>
                    </a:lnTo>
                    <a:lnTo>
                      <a:pt x="285" y="51"/>
                    </a:lnTo>
                    <a:lnTo>
                      <a:pt x="285" y="50"/>
                    </a:lnTo>
                    <a:lnTo>
                      <a:pt x="287" y="50"/>
                    </a:lnTo>
                    <a:lnTo>
                      <a:pt x="288" y="50"/>
                    </a:lnTo>
                    <a:lnTo>
                      <a:pt x="288" y="49"/>
                    </a:lnTo>
                    <a:lnTo>
                      <a:pt x="287" y="49"/>
                    </a:lnTo>
                    <a:lnTo>
                      <a:pt x="287" y="48"/>
                    </a:lnTo>
                    <a:lnTo>
                      <a:pt x="285" y="48"/>
                    </a:lnTo>
                    <a:lnTo>
                      <a:pt x="285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4"/>
                    </a:lnTo>
                    <a:lnTo>
                      <a:pt x="284" y="42"/>
                    </a:lnTo>
                    <a:lnTo>
                      <a:pt x="284" y="41"/>
                    </a:lnTo>
                    <a:lnTo>
                      <a:pt x="284" y="40"/>
                    </a:lnTo>
                    <a:lnTo>
                      <a:pt x="283" y="38"/>
                    </a:lnTo>
                    <a:lnTo>
                      <a:pt x="283" y="37"/>
                    </a:lnTo>
                    <a:lnTo>
                      <a:pt x="283" y="36"/>
                    </a:lnTo>
                    <a:lnTo>
                      <a:pt x="283" y="34"/>
                    </a:lnTo>
                    <a:lnTo>
                      <a:pt x="281" y="33"/>
                    </a:lnTo>
                    <a:lnTo>
                      <a:pt x="281" y="32"/>
                    </a:lnTo>
                    <a:lnTo>
                      <a:pt x="281" y="33"/>
                    </a:lnTo>
                    <a:lnTo>
                      <a:pt x="280" y="33"/>
                    </a:lnTo>
                    <a:lnTo>
                      <a:pt x="279" y="33"/>
                    </a:lnTo>
                    <a:lnTo>
                      <a:pt x="278" y="33"/>
                    </a:lnTo>
                    <a:lnTo>
                      <a:pt x="276" y="33"/>
                    </a:lnTo>
                    <a:lnTo>
                      <a:pt x="276" y="32"/>
                    </a:lnTo>
                    <a:lnTo>
                      <a:pt x="276" y="31"/>
                    </a:lnTo>
                    <a:lnTo>
                      <a:pt x="276" y="29"/>
                    </a:lnTo>
                    <a:lnTo>
                      <a:pt x="275" y="29"/>
                    </a:lnTo>
                    <a:lnTo>
                      <a:pt x="275" y="28"/>
                    </a:lnTo>
                    <a:lnTo>
                      <a:pt x="275" y="27"/>
                    </a:lnTo>
                    <a:lnTo>
                      <a:pt x="275" y="25"/>
                    </a:lnTo>
                    <a:lnTo>
                      <a:pt x="275" y="24"/>
                    </a:lnTo>
                    <a:lnTo>
                      <a:pt x="274" y="21"/>
                    </a:lnTo>
                    <a:lnTo>
                      <a:pt x="272" y="19"/>
                    </a:lnTo>
                    <a:lnTo>
                      <a:pt x="272" y="17"/>
                    </a:lnTo>
                    <a:lnTo>
                      <a:pt x="274" y="16"/>
                    </a:lnTo>
                    <a:lnTo>
                      <a:pt x="272" y="17"/>
                    </a:lnTo>
                    <a:lnTo>
                      <a:pt x="271" y="17"/>
                    </a:lnTo>
                    <a:lnTo>
                      <a:pt x="270" y="17"/>
                    </a:lnTo>
                    <a:lnTo>
                      <a:pt x="268" y="17"/>
                    </a:lnTo>
                    <a:lnTo>
                      <a:pt x="268" y="19"/>
                    </a:lnTo>
                    <a:lnTo>
                      <a:pt x="267" y="19"/>
                    </a:lnTo>
                    <a:lnTo>
                      <a:pt x="267" y="17"/>
                    </a:lnTo>
                    <a:lnTo>
                      <a:pt x="266" y="17"/>
                    </a:lnTo>
                    <a:lnTo>
                      <a:pt x="266" y="19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3" y="20"/>
                    </a:lnTo>
                    <a:lnTo>
                      <a:pt x="263" y="19"/>
                    </a:lnTo>
                    <a:lnTo>
                      <a:pt x="262" y="19"/>
                    </a:lnTo>
                    <a:lnTo>
                      <a:pt x="262" y="20"/>
                    </a:lnTo>
                    <a:lnTo>
                      <a:pt x="261" y="20"/>
                    </a:lnTo>
                    <a:lnTo>
                      <a:pt x="259" y="20"/>
                    </a:lnTo>
                    <a:lnTo>
                      <a:pt x="258" y="20"/>
                    </a:lnTo>
                    <a:lnTo>
                      <a:pt x="257" y="20"/>
                    </a:lnTo>
                    <a:lnTo>
                      <a:pt x="255" y="20"/>
                    </a:lnTo>
                    <a:lnTo>
                      <a:pt x="254" y="20"/>
                    </a:lnTo>
                    <a:lnTo>
                      <a:pt x="254" y="21"/>
                    </a:lnTo>
                    <a:lnTo>
                      <a:pt x="253" y="21"/>
                    </a:lnTo>
                    <a:lnTo>
                      <a:pt x="253" y="20"/>
                    </a:lnTo>
                    <a:lnTo>
                      <a:pt x="251" y="20"/>
                    </a:lnTo>
                    <a:lnTo>
                      <a:pt x="250" y="20"/>
                    </a:lnTo>
                    <a:lnTo>
                      <a:pt x="250" y="21"/>
                    </a:lnTo>
                    <a:lnTo>
                      <a:pt x="249" y="21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7" y="24"/>
                    </a:lnTo>
                    <a:lnTo>
                      <a:pt x="247" y="25"/>
                    </a:lnTo>
                    <a:lnTo>
                      <a:pt x="246" y="25"/>
                    </a:lnTo>
                    <a:lnTo>
                      <a:pt x="247" y="25"/>
                    </a:lnTo>
                    <a:lnTo>
                      <a:pt x="247" y="27"/>
                    </a:lnTo>
                    <a:lnTo>
                      <a:pt x="246" y="28"/>
                    </a:lnTo>
                    <a:lnTo>
                      <a:pt x="246" y="29"/>
                    </a:lnTo>
                    <a:lnTo>
                      <a:pt x="246" y="31"/>
                    </a:lnTo>
                    <a:lnTo>
                      <a:pt x="246" y="32"/>
                    </a:lnTo>
                    <a:lnTo>
                      <a:pt x="246" y="33"/>
                    </a:lnTo>
                    <a:lnTo>
                      <a:pt x="246" y="34"/>
                    </a:lnTo>
                    <a:lnTo>
                      <a:pt x="246" y="36"/>
                    </a:lnTo>
                    <a:lnTo>
                      <a:pt x="246" y="37"/>
                    </a:lnTo>
                    <a:lnTo>
                      <a:pt x="247" y="37"/>
                    </a:lnTo>
                    <a:lnTo>
                      <a:pt x="246" y="37"/>
                    </a:lnTo>
                    <a:lnTo>
                      <a:pt x="246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7" y="41"/>
                    </a:lnTo>
                    <a:lnTo>
                      <a:pt x="247" y="40"/>
                    </a:lnTo>
                    <a:lnTo>
                      <a:pt x="246" y="40"/>
                    </a:lnTo>
                    <a:lnTo>
                      <a:pt x="245" y="40"/>
                    </a:lnTo>
                    <a:lnTo>
                      <a:pt x="245" y="38"/>
                    </a:lnTo>
                    <a:lnTo>
                      <a:pt x="244" y="38"/>
                    </a:lnTo>
                    <a:lnTo>
                      <a:pt x="242" y="37"/>
                    </a:lnTo>
                    <a:lnTo>
                      <a:pt x="241" y="37"/>
                    </a:lnTo>
                    <a:lnTo>
                      <a:pt x="241" y="36"/>
                    </a:lnTo>
                    <a:lnTo>
                      <a:pt x="240" y="36"/>
                    </a:lnTo>
                    <a:lnTo>
                      <a:pt x="238" y="36"/>
                    </a:lnTo>
                    <a:lnTo>
                      <a:pt x="237" y="34"/>
                    </a:lnTo>
                    <a:lnTo>
                      <a:pt x="236" y="34"/>
                    </a:lnTo>
                    <a:lnTo>
                      <a:pt x="234" y="33"/>
                    </a:lnTo>
                    <a:lnTo>
                      <a:pt x="233" y="33"/>
                    </a:lnTo>
                    <a:lnTo>
                      <a:pt x="232" y="33"/>
                    </a:lnTo>
                    <a:lnTo>
                      <a:pt x="232" y="32"/>
                    </a:lnTo>
                    <a:lnTo>
                      <a:pt x="230" y="32"/>
                    </a:lnTo>
                    <a:lnTo>
                      <a:pt x="229" y="32"/>
                    </a:lnTo>
                    <a:lnTo>
                      <a:pt x="228" y="32"/>
                    </a:lnTo>
                    <a:lnTo>
                      <a:pt x="227" y="33"/>
                    </a:lnTo>
                    <a:lnTo>
                      <a:pt x="227" y="34"/>
                    </a:lnTo>
                    <a:lnTo>
                      <a:pt x="225" y="40"/>
                    </a:lnTo>
                    <a:lnTo>
                      <a:pt x="225" y="41"/>
                    </a:lnTo>
                    <a:lnTo>
                      <a:pt x="224" y="41"/>
                    </a:lnTo>
                    <a:lnTo>
                      <a:pt x="223" y="41"/>
                    </a:lnTo>
                    <a:lnTo>
                      <a:pt x="223" y="40"/>
                    </a:lnTo>
                    <a:lnTo>
                      <a:pt x="221" y="40"/>
                    </a:lnTo>
                    <a:lnTo>
                      <a:pt x="221" y="38"/>
                    </a:lnTo>
                    <a:lnTo>
                      <a:pt x="220" y="38"/>
                    </a:lnTo>
                    <a:lnTo>
                      <a:pt x="219" y="37"/>
                    </a:lnTo>
                    <a:lnTo>
                      <a:pt x="217" y="37"/>
                    </a:lnTo>
                    <a:lnTo>
                      <a:pt x="217" y="36"/>
                    </a:lnTo>
                    <a:lnTo>
                      <a:pt x="216" y="36"/>
                    </a:lnTo>
                    <a:lnTo>
                      <a:pt x="216" y="34"/>
                    </a:lnTo>
                    <a:lnTo>
                      <a:pt x="215" y="34"/>
                    </a:lnTo>
                    <a:lnTo>
                      <a:pt x="213" y="34"/>
                    </a:lnTo>
                    <a:lnTo>
                      <a:pt x="212" y="33"/>
                    </a:lnTo>
                    <a:lnTo>
                      <a:pt x="212" y="34"/>
                    </a:lnTo>
                    <a:lnTo>
                      <a:pt x="212" y="33"/>
                    </a:lnTo>
                    <a:lnTo>
                      <a:pt x="211" y="33"/>
                    </a:lnTo>
                    <a:lnTo>
                      <a:pt x="209" y="33"/>
                    </a:lnTo>
                    <a:lnTo>
                      <a:pt x="208" y="33"/>
                    </a:lnTo>
                    <a:lnTo>
                      <a:pt x="207" y="33"/>
                    </a:lnTo>
                    <a:lnTo>
                      <a:pt x="206" y="33"/>
                    </a:lnTo>
                    <a:lnTo>
                      <a:pt x="206" y="32"/>
                    </a:lnTo>
                    <a:lnTo>
                      <a:pt x="204" y="32"/>
                    </a:lnTo>
                    <a:lnTo>
                      <a:pt x="204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2" y="36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199" y="37"/>
                    </a:lnTo>
                    <a:lnTo>
                      <a:pt x="198" y="37"/>
                    </a:lnTo>
                    <a:lnTo>
                      <a:pt x="196" y="37"/>
                    </a:lnTo>
                    <a:lnTo>
                      <a:pt x="196" y="38"/>
                    </a:lnTo>
                    <a:lnTo>
                      <a:pt x="195" y="38"/>
                    </a:lnTo>
                    <a:lnTo>
                      <a:pt x="195" y="37"/>
                    </a:lnTo>
                    <a:lnTo>
                      <a:pt x="195" y="38"/>
                    </a:lnTo>
                    <a:lnTo>
                      <a:pt x="194" y="38"/>
                    </a:lnTo>
                    <a:lnTo>
                      <a:pt x="194" y="37"/>
                    </a:lnTo>
                    <a:lnTo>
                      <a:pt x="194" y="38"/>
                    </a:lnTo>
                    <a:lnTo>
                      <a:pt x="192" y="38"/>
                    </a:lnTo>
                    <a:lnTo>
                      <a:pt x="191" y="38"/>
                    </a:lnTo>
                    <a:lnTo>
                      <a:pt x="190" y="38"/>
                    </a:lnTo>
                    <a:lnTo>
                      <a:pt x="189" y="38"/>
                    </a:lnTo>
                    <a:lnTo>
                      <a:pt x="189" y="40"/>
                    </a:lnTo>
                    <a:lnTo>
                      <a:pt x="187" y="40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6" y="42"/>
                    </a:lnTo>
                    <a:lnTo>
                      <a:pt x="186" y="41"/>
                    </a:lnTo>
                    <a:lnTo>
                      <a:pt x="185" y="41"/>
                    </a:lnTo>
                    <a:lnTo>
                      <a:pt x="183" y="41"/>
                    </a:lnTo>
                    <a:lnTo>
                      <a:pt x="182" y="40"/>
                    </a:lnTo>
                    <a:lnTo>
                      <a:pt x="179" y="38"/>
                    </a:lnTo>
                    <a:lnTo>
                      <a:pt x="179" y="37"/>
                    </a:lnTo>
                    <a:lnTo>
                      <a:pt x="178" y="37"/>
                    </a:lnTo>
                    <a:lnTo>
                      <a:pt x="177" y="37"/>
                    </a:lnTo>
                    <a:lnTo>
                      <a:pt x="177" y="36"/>
                    </a:lnTo>
                    <a:lnTo>
                      <a:pt x="175" y="36"/>
                    </a:lnTo>
                    <a:lnTo>
                      <a:pt x="174" y="36"/>
                    </a:lnTo>
                    <a:lnTo>
                      <a:pt x="174" y="34"/>
                    </a:lnTo>
                    <a:lnTo>
                      <a:pt x="174" y="36"/>
                    </a:lnTo>
                    <a:lnTo>
                      <a:pt x="173" y="36"/>
                    </a:lnTo>
                    <a:lnTo>
                      <a:pt x="173" y="34"/>
                    </a:lnTo>
                    <a:lnTo>
                      <a:pt x="172" y="34"/>
                    </a:lnTo>
                    <a:lnTo>
                      <a:pt x="172" y="36"/>
                    </a:lnTo>
                    <a:lnTo>
                      <a:pt x="170" y="36"/>
                    </a:lnTo>
                    <a:lnTo>
                      <a:pt x="169" y="36"/>
                    </a:lnTo>
                    <a:lnTo>
                      <a:pt x="168" y="36"/>
                    </a:lnTo>
                    <a:lnTo>
                      <a:pt x="168" y="37"/>
                    </a:lnTo>
                    <a:lnTo>
                      <a:pt x="166" y="37"/>
                    </a:lnTo>
                    <a:lnTo>
                      <a:pt x="166" y="38"/>
                    </a:lnTo>
                    <a:lnTo>
                      <a:pt x="165" y="38"/>
                    </a:lnTo>
                    <a:lnTo>
                      <a:pt x="164" y="38"/>
                    </a:lnTo>
                    <a:lnTo>
                      <a:pt x="162" y="38"/>
                    </a:lnTo>
                    <a:lnTo>
                      <a:pt x="161" y="37"/>
                    </a:lnTo>
                    <a:lnTo>
                      <a:pt x="160" y="37"/>
                    </a:lnTo>
                    <a:lnTo>
                      <a:pt x="158" y="37"/>
                    </a:lnTo>
                    <a:lnTo>
                      <a:pt x="156" y="34"/>
                    </a:lnTo>
                    <a:lnTo>
                      <a:pt x="155" y="33"/>
                    </a:lnTo>
                    <a:lnTo>
                      <a:pt x="155" y="34"/>
                    </a:lnTo>
                    <a:lnTo>
                      <a:pt x="153" y="34"/>
                    </a:lnTo>
                    <a:lnTo>
                      <a:pt x="152" y="34"/>
                    </a:lnTo>
                    <a:lnTo>
                      <a:pt x="151" y="34"/>
                    </a:lnTo>
                    <a:lnTo>
                      <a:pt x="149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5" y="36"/>
                    </a:lnTo>
                    <a:lnTo>
                      <a:pt x="144" y="36"/>
                    </a:lnTo>
                    <a:lnTo>
                      <a:pt x="143" y="36"/>
                    </a:lnTo>
                    <a:lnTo>
                      <a:pt x="143" y="37"/>
                    </a:lnTo>
                    <a:lnTo>
                      <a:pt x="141" y="37"/>
                    </a:lnTo>
                    <a:lnTo>
                      <a:pt x="140" y="37"/>
                    </a:lnTo>
                    <a:lnTo>
                      <a:pt x="140" y="38"/>
                    </a:lnTo>
                    <a:lnTo>
                      <a:pt x="139" y="38"/>
                    </a:lnTo>
                    <a:lnTo>
                      <a:pt x="137" y="38"/>
                    </a:lnTo>
                    <a:lnTo>
                      <a:pt x="136" y="38"/>
                    </a:lnTo>
                    <a:lnTo>
                      <a:pt x="136" y="40"/>
                    </a:lnTo>
                    <a:lnTo>
                      <a:pt x="135" y="40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2"/>
                    </a:lnTo>
                    <a:lnTo>
                      <a:pt x="134" y="44"/>
                    </a:lnTo>
                    <a:lnTo>
                      <a:pt x="132" y="44"/>
                    </a:lnTo>
                    <a:lnTo>
                      <a:pt x="132" y="42"/>
                    </a:lnTo>
                    <a:lnTo>
                      <a:pt x="131" y="42"/>
                    </a:lnTo>
                    <a:lnTo>
                      <a:pt x="131" y="41"/>
                    </a:lnTo>
                    <a:lnTo>
                      <a:pt x="130" y="41"/>
                    </a:lnTo>
                    <a:lnTo>
                      <a:pt x="130" y="40"/>
                    </a:lnTo>
                    <a:lnTo>
                      <a:pt x="128" y="40"/>
                    </a:lnTo>
                    <a:lnTo>
                      <a:pt x="128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7" y="36"/>
                    </a:lnTo>
                    <a:lnTo>
                      <a:pt x="126" y="34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4" y="32"/>
                    </a:lnTo>
                    <a:lnTo>
                      <a:pt x="123" y="32"/>
                    </a:lnTo>
                    <a:lnTo>
                      <a:pt x="120" y="32"/>
                    </a:lnTo>
                    <a:lnTo>
                      <a:pt x="115" y="31"/>
                    </a:lnTo>
                    <a:lnTo>
                      <a:pt x="114" y="31"/>
                    </a:lnTo>
                    <a:lnTo>
                      <a:pt x="113" y="31"/>
                    </a:lnTo>
                    <a:lnTo>
                      <a:pt x="111" y="31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6" y="31"/>
                    </a:lnTo>
                    <a:lnTo>
                      <a:pt x="105" y="31"/>
                    </a:lnTo>
                    <a:lnTo>
                      <a:pt x="102" y="31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8" y="28"/>
                    </a:lnTo>
                    <a:lnTo>
                      <a:pt x="94" y="27"/>
                    </a:lnTo>
                    <a:lnTo>
                      <a:pt x="93" y="24"/>
                    </a:lnTo>
                    <a:lnTo>
                      <a:pt x="90" y="21"/>
                    </a:lnTo>
                    <a:lnTo>
                      <a:pt x="89" y="21"/>
                    </a:lnTo>
                    <a:lnTo>
                      <a:pt x="89" y="23"/>
                    </a:lnTo>
                    <a:lnTo>
                      <a:pt x="88" y="23"/>
                    </a:lnTo>
                    <a:lnTo>
                      <a:pt x="88" y="21"/>
                    </a:lnTo>
                    <a:lnTo>
                      <a:pt x="86" y="21"/>
                    </a:lnTo>
                    <a:lnTo>
                      <a:pt x="86" y="23"/>
                    </a:lnTo>
                    <a:lnTo>
                      <a:pt x="85" y="23"/>
                    </a:lnTo>
                    <a:lnTo>
                      <a:pt x="84" y="23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7"/>
                    </a:lnTo>
                    <a:lnTo>
                      <a:pt x="83" y="28"/>
                    </a:lnTo>
                    <a:lnTo>
                      <a:pt x="83" y="29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4" y="32"/>
                    </a:lnTo>
                    <a:lnTo>
                      <a:pt x="84" y="33"/>
                    </a:lnTo>
                    <a:lnTo>
                      <a:pt x="83" y="33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4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4" y="38"/>
                    </a:lnTo>
                    <a:lnTo>
                      <a:pt x="84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4" y="41"/>
                    </a:lnTo>
                    <a:lnTo>
                      <a:pt x="83" y="41"/>
                    </a:lnTo>
                    <a:lnTo>
                      <a:pt x="83" y="42"/>
                    </a:lnTo>
                    <a:lnTo>
                      <a:pt x="84" y="42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1" y="46"/>
                    </a:lnTo>
                    <a:lnTo>
                      <a:pt x="81" y="48"/>
                    </a:lnTo>
                    <a:lnTo>
                      <a:pt x="81" y="49"/>
                    </a:lnTo>
                    <a:lnTo>
                      <a:pt x="83" y="50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5" y="53"/>
                    </a:lnTo>
                    <a:lnTo>
                      <a:pt x="84" y="51"/>
                    </a:lnTo>
                    <a:lnTo>
                      <a:pt x="83" y="51"/>
                    </a:lnTo>
                    <a:lnTo>
                      <a:pt x="81" y="51"/>
                    </a:lnTo>
                    <a:lnTo>
                      <a:pt x="81" y="53"/>
                    </a:lnTo>
                    <a:lnTo>
                      <a:pt x="80" y="51"/>
                    </a:lnTo>
                    <a:lnTo>
                      <a:pt x="80" y="50"/>
                    </a:lnTo>
                    <a:lnTo>
                      <a:pt x="79" y="51"/>
                    </a:lnTo>
                    <a:lnTo>
                      <a:pt x="80" y="50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79" y="49"/>
                    </a:lnTo>
                    <a:lnTo>
                      <a:pt x="77" y="49"/>
                    </a:lnTo>
                    <a:lnTo>
                      <a:pt x="77" y="50"/>
                    </a:lnTo>
                    <a:lnTo>
                      <a:pt x="77" y="51"/>
                    </a:lnTo>
                    <a:lnTo>
                      <a:pt x="77" y="53"/>
                    </a:lnTo>
                    <a:lnTo>
                      <a:pt x="77" y="54"/>
                    </a:lnTo>
                    <a:lnTo>
                      <a:pt x="76" y="53"/>
                    </a:lnTo>
                    <a:lnTo>
                      <a:pt x="76" y="51"/>
                    </a:lnTo>
                    <a:lnTo>
                      <a:pt x="76" y="50"/>
                    </a:lnTo>
                    <a:lnTo>
                      <a:pt x="75" y="50"/>
                    </a:lnTo>
                    <a:lnTo>
                      <a:pt x="75" y="49"/>
                    </a:lnTo>
                    <a:lnTo>
                      <a:pt x="73" y="48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2" y="42"/>
                    </a:lnTo>
                    <a:lnTo>
                      <a:pt x="72" y="44"/>
                    </a:lnTo>
                    <a:lnTo>
                      <a:pt x="71" y="44"/>
                    </a:lnTo>
                    <a:lnTo>
                      <a:pt x="71" y="45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9" y="48"/>
                    </a:lnTo>
                    <a:lnTo>
                      <a:pt x="69" y="49"/>
                    </a:lnTo>
                    <a:lnTo>
                      <a:pt x="68" y="49"/>
                    </a:lnTo>
                    <a:lnTo>
                      <a:pt x="68" y="50"/>
                    </a:lnTo>
                    <a:lnTo>
                      <a:pt x="68" y="51"/>
                    </a:lnTo>
                    <a:lnTo>
                      <a:pt x="68" y="53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71" y="54"/>
                    </a:lnTo>
                    <a:lnTo>
                      <a:pt x="71" y="55"/>
                    </a:lnTo>
                    <a:lnTo>
                      <a:pt x="71" y="57"/>
                    </a:lnTo>
                    <a:lnTo>
                      <a:pt x="69" y="57"/>
                    </a:lnTo>
                    <a:lnTo>
                      <a:pt x="69" y="58"/>
                    </a:lnTo>
                    <a:lnTo>
                      <a:pt x="69" y="59"/>
                    </a:lnTo>
                    <a:lnTo>
                      <a:pt x="68" y="59"/>
                    </a:lnTo>
                    <a:lnTo>
                      <a:pt x="68" y="61"/>
                    </a:lnTo>
                    <a:lnTo>
                      <a:pt x="68" y="62"/>
                    </a:lnTo>
                    <a:lnTo>
                      <a:pt x="67" y="62"/>
                    </a:lnTo>
                    <a:lnTo>
                      <a:pt x="67" y="63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4" y="66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2" y="68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59" y="70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6" y="74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52" y="76"/>
                    </a:lnTo>
                    <a:lnTo>
                      <a:pt x="51" y="76"/>
                    </a:lnTo>
                    <a:lnTo>
                      <a:pt x="51" y="78"/>
                    </a:lnTo>
                    <a:lnTo>
                      <a:pt x="52" y="78"/>
                    </a:lnTo>
                    <a:lnTo>
                      <a:pt x="51" y="78"/>
                    </a:lnTo>
                    <a:lnTo>
                      <a:pt x="51" y="79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8"/>
                    </a:lnTo>
                    <a:lnTo>
                      <a:pt x="45" y="78"/>
                    </a:lnTo>
                    <a:lnTo>
                      <a:pt x="43" y="78"/>
                    </a:lnTo>
                    <a:lnTo>
                      <a:pt x="42" y="78"/>
                    </a:lnTo>
                    <a:lnTo>
                      <a:pt x="41" y="78"/>
                    </a:lnTo>
                    <a:lnTo>
                      <a:pt x="41" y="76"/>
                    </a:lnTo>
                    <a:lnTo>
                      <a:pt x="42" y="75"/>
                    </a:lnTo>
                    <a:lnTo>
                      <a:pt x="42" y="74"/>
                    </a:lnTo>
                    <a:lnTo>
                      <a:pt x="41" y="74"/>
                    </a:lnTo>
                    <a:lnTo>
                      <a:pt x="39" y="74"/>
                    </a:lnTo>
                    <a:lnTo>
                      <a:pt x="38" y="72"/>
                    </a:lnTo>
                    <a:lnTo>
                      <a:pt x="39" y="71"/>
                    </a:lnTo>
                    <a:lnTo>
                      <a:pt x="38" y="71"/>
                    </a:lnTo>
                    <a:lnTo>
                      <a:pt x="38" y="70"/>
                    </a:lnTo>
                    <a:lnTo>
                      <a:pt x="37" y="71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1" y="72"/>
                    </a:lnTo>
                    <a:lnTo>
                      <a:pt x="31" y="71"/>
                    </a:lnTo>
                    <a:lnTo>
                      <a:pt x="31" y="70"/>
                    </a:lnTo>
                    <a:lnTo>
                      <a:pt x="31" y="68"/>
                    </a:lnTo>
                    <a:lnTo>
                      <a:pt x="33" y="68"/>
                    </a:lnTo>
                    <a:lnTo>
                      <a:pt x="31" y="68"/>
                    </a:lnTo>
                    <a:lnTo>
                      <a:pt x="31" y="67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30" y="70"/>
                    </a:lnTo>
                    <a:lnTo>
                      <a:pt x="29" y="70"/>
                    </a:lnTo>
                    <a:lnTo>
                      <a:pt x="29" y="71"/>
                    </a:lnTo>
                    <a:lnTo>
                      <a:pt x="28" y="71"/>
                    </a:lnTo>
                    <a:lnTo>
                      <a:pt x="28" y="72"/>
                    </a:lnTo>
                    <a:lnTo>
                      <a:pt x="26" y="72"/>
                    </a:lnTo>
                    <a:lnTo>
                      <a:pt x="25" y="72"/>
                    </a:lnTo>
                    <a:lnTo>
                      <a:pt x="25" y="71"/>
                    </a:lnTo>
                    <a:lnTo>
                      <a:pt x="24" y="71"/>
                    </a:lnTo>
                    <a:lnTo>
                      <a:pt x="22" y="71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2" y="70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70"/>
                    </a:lnTo>
                    <a:lnTo>
                      <a:pt x="21" y="71"/>
                    </a:lnTo>
                    <a:lnTo>
                      <a:pt x="20" y="71"/>
                    </a:lnTo>
                    <a:lnTo>
                      <a:pt x="18" y="71"/>
                    </a:lnTo>
                    <a:lnTo>
                      <a:pt x="18" y="70"/>
                    </a:lnTo>
                    <a:lnTo>
                      <a:pt x="18" y="68"/>
                    </a:lnTo>
                    <a:lnTo>
                      <a:pt x="17" y="68"/>
                    </a:lnTo>
                    <a:lnTo>
                      <a:pt x="17" y="70"/>
                    </a:lnTo>
                    <a:lnTo>
                      <a:pt x="17" y="71"/>
                    </a:lnTo>
                    <a:lnTo>
                      <a:pt x="16" y="71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3" y="72"/>
                    </a:lnTo>
                    <a:lnTo>
                      <a:pt x="12" y="72"/>
                    </a:lnTo>
                    <a:lnTo>
                      <a:pt x="12" y="71"/>
                    </a:lnTo>
                    <a:lnTo>
                      <a:pt x="11" y="71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9" y="74"/>
                    </a:lnTo>
                    <a:lnTo>
                      <a:pt x="11" y="74"/>
                    </a:lnTo>
                    <a:lnTo>
                      <a:pt x="12" y="74"/>
                    </a:lnTo>
                    <a:lnTo>
                      <a:pt x="12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2" y="78"/>
                    </a:lnTo>
                    <a:lnTo>
                      <a:pt x="11" y="78"/>
                    </a:lnTo>
                    <a:lnTo>
                      <a:pt x="9" y="76"/>
                    </a:lnTo>
                    <a:lnTo>
                      <a:pt x="8" y="76"/>
                    </a:lnTo>
                    <a:lnTo>
                      <a:pt x="7" y="76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3" y="76"/>
                    </a:lnTo>
                    <a:lnTo>
                      <a:pt x="3" y="78"/>
                    </a:lnTo>
                    <a:lnTo>
                      <a:pt x="4" y="78"/>
                    </a:lnTo>
                    <a:lnTo>
                      <a:pt x="5" y="78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3" y="79"/>
                    </a:lnTo>
                    <a:lnTo>
                      <a:pt x="3" y="78"/>
                    </a:lnTo>
                    <a:lnTo>
                      <a:pt x="1" y="78"/>
                    </a:lnTo>
                    <a:lnTo>
                      <a:pt x="1" y="76"/>
                    </a:lnTo>
                    <a:lnTo>
                      <a:pt x="0" y="7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8" name="Freeform 31">
                <a:extLst>
                  <a:ext uri="{FF2B5EF4-FFF2-40B4-BE49-F238E27FC236}">
                    <a16:creationId xmlns:a16="http://schemas.microsoft.com/office/drawing/2014/main" id="{65A1AB4A-8125-853F-82BA-D9B199E23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766"/>
                <a:ext cx="289" cy="84"/>
              </a:xfrm>
              <a:custGeom>
                <a:avLst/>
                <a:gdLst>
                  <a:gd name="T0" fmla="*/ 282 w 289"/>
                  <a:gd name="T1" fmla="*/ 8 h 84"/>
                  <a:gd name="T2" fmla="*/ 277 w 289"/>
                  <a:gd name="T3" fmla="*/ 13 h 84"/>
                  <a:gd name="T4" fmla="*/ 275 w 289"/>
                  <a:gd name="T5" fmla="*/ 12 h 84"/>
                  <a:gd name="T6" fmla="*/ 268 w 289"/>
                  <a:gd name="T7" fmla="*/ 10 h 84"/>
                  <a:gd name="T8" fmla="*/ 264 w 289"/>
                  <a:gd name="T9" fmla="*/ 19 h 84"/>
                  <a:gd name="T10" fmla="*/ 258 w 289"/>
                  <a:gd name="T11" fmla="*/ 22 h 84"/>
                  <a:gd name="T12" fmla="*/ 251 w 289"/>
                  <a:gd name="T13" fmla="*/ 21 h 84"/>
                  <a:gd name="T14" fmla="*/ 250 w 289"/>
                  <a:gd name="T15" fmla="*/ 27 h 84"/>
                  <a:gd name="T16" fmla="*/ 248 w 289"/>
                  <a:gd name="T17" fmla="*/ 33 h 84"/>
                  <a:gd name="T18" fmla="*/ 246 w 289"/>
                  <a:gd name="T19" fmla="*/ 39 h 84"/>
                  <a:gd name="T20" fmla="*/ 246 w 289"/>
                  <a:gd name="T21" fmla="*/ 46 h 84"/>
                  <a:gd name="T22" fmla="*/ 241 w 289"/>
                  <a:gd name="T23" fmla="*/ 46 h 84"/>
                  <a:gd name="T24" fmla="*/ 238 w 289"/>
                  <a:gd name="T25" fmla="*/ 52 h 84"/>
                  <a:gd name="T26" fmla="*/ 237 w 289"/>
                  <a:gd name="T27" fmla="*/ 57 h 84"/>
                  <a:gd name="T28" fmla="*/ 231 w 289"/>
                  <a:gd name="T29" fmla="*/ 60 h 84"/>
                  <a:gd name="T30" fmla="*/ 229 w 289"/>
                  <a:gd name="T31" fmla="*/ 60 h 84"/>
                  <a:gd name="T32" fmla="*/ 225 w 289"/>
                  <a:gd name="T33" fmla="*/ 60 h 84"/>
                  <a:gd name="T34" fmla="*/ 222 w 289"/>
                  <a:gd name="T35" fmla="*/ 67 h 84"/>
                  <a:gd name="T36" fmla="*/ 214 w 289"/>
                  <a:gd name="T37" fmla="*/ 68 h 84"/>
                  <a:gd name="T38" fmla="*/ 210 w 289"/>
                  <a:gd name="T39" fmla="*/ 76 h 84"/>
                  <a:gd name="T40" fmla="*/ 208 w 289"/>
                  <a:gd name="T41" fmla="*/ 77 h 84"/>
                  <a:gd name="T42" fmla="*/ 207 w 289"/>
                  <a:gd name="T43" fmla="*/ 82 h 84"/>
                  <a:gd name="T44" fmla="*/ 204 w 289"/>
                  <a:gd name="T45" fmla="*/ 78 h 84"/>
                  <a:gd name="T46" fmla="*/ 204 w 289"/>
                  <a:gd name="T47" fmla="*/ 70 h 84"/>
                  <a:gd name="T48" fmla="*/ 205 w 289"/>
                  <a:gd name="T49" fmla="*/ 64 h 84"/>
                  <a:gd name="T50" fmla="*/ 201 w 289"/>
                  <a:gd name="T51" fmla="*/ 59 h 84"/>
                  <a:gd name="T52" fmla="*/ 199 w 289"/>
                  <a:gd name="T53" fmla="*/ 55 h 84"/>
                  <a:gd name="T54" fmla="*/ 195 w 289"/>
                  <a:gd name="T55" fmla="*/ 47 h 84"/>
                  <a:gd name="T56" fmla="*/ 193 w 289"/>
                  <a:gd name="T57" fmla="*/ 39 h 84"/>
                  <a:gd name="T58" fmla="*/ 197 w 289"/>
                  <a:gd name="T59" fmla="*/ 34 h 84"/>
                  <a:gd name="T60" fmla="*/ 190 w 289"/>
                  <a:gd name="T61" fmla="*/ 30 h 84"/>
                  <a:gd name="T62" fmla="*/ 179 w 289"/>
                  <a:gd name="T63" fmla="*/ 29 h 84"/>
                  <a:gd name="T64" fmla="*/ 178 w 289"/>
                  <a:gd name="T65" fmla="*/ 22 h 84"/>
                  <a:gd name="T66" fmla="*/ 170 w 289"/>
                  <a:gd name="T67" fmla="*/ 17 h 84"/>
                  <a:gd name="T68" fmla="*/ 179 w 289"/>
                  <a:gd name="T69" fmla="*/ 10 h 84"/>
                  <a:gd name="T70" fmla="*/ 176 w 289"/>
                  <a:gd name="T71" fmla="*/ 4 h 84"/>
                  <a:gd name="T72" fmla="*/ 166 w 289"/>
                  <a:gd name="T73" fmla="*/ 0 h 84"/>
                  <a:gd name="T74" fmla="*/ 157 w 289"/>
                  <a:gd name="T75" fmla="*/ 14 h 84"/>
                  <a:gd name="T76" fmla="*/ 154 w 289"/>
                  <a:gd name="T77" fmla="*/ 25 h 84"/>
                  <a:gd name="T78" fmla="*/ 145 w 289"/>
                  <a:gd name="T79" fmla="*/ 27 h 84"/>
                  <a:gd name="T80" fmla="*/ 136 w 289"/>
                  <a:gd name="T81" fmla="*/ 31 h 84"/>
                  <a:gd name="T82" fmla="*/ 127 w 289"/>
                  <a:gd name="T83" fmla="*/ 38 h 84"/>
                  <a:gd name="T84" fmla="*/ 120 w 289"/>
                  <a:gd name="T85" fmla="*/ 47 h 84"/>
                  <a:gd name="T86" fmla="*/ 119 w 289"/>
                  <a:gd name="T87" fmla="*/ 55 h 84"/>
                  <a:gd name="T88" fmla="*/ 110 w 289"/>
                  <a:gd name="T89" fmla="*/ 53 h 84"/>
                  <a:gd name="T90" fmla="*/ 101 w 289"/>
                  <a:gd name="T91" fmla="*/ 50 h 84"/>
                  <a:gd name="T92" fmla="*/ 95 w 289"/>
                  <a:gd name="T93" fmla="*/ 42 h 84"/>
                  <a:gd name="T94" fmla="*/ 84 w 289"/>
                  <a:gd name="T95" fmla="*/ 39 h 84"/>
                  <a:gd name="T96" fmla="*/ 76 w 289"/>
                  <a:gd name="T97" fmla="*/ 33 h 84"/>
                  <a:gd name="T98" fmla="*/ 65 w 289"/>
                  <a:gd name="T99" fmla="*/ 33 h 84"/>
                  <a:gd name="T100" fmla="*/ 59 w 289"/>
                  <a:gd name="T101" fmla="*/ 33 h 84"/>
                  <a:gd name="T102" fmla="*/ 47 w 289"/>
                  <a:gd name="T103" fmla="*/ 29 h 84"/>
                  <a:gd name="T104" fmla="*/ 36 w 289"/>
                  <a:gd name="T105" fmla="*/ 30 h 84"/>
                  <a:gd name="T106" fmla="*/ 29 w 289"/>
                  <a:gd name="T107" fmla="*/ 34 h 84"/>
                  <a:gd name="T108" fmla="*/ 21 w 289"/>
                  <a:gd name="T109" fmla="*/ 35 h 84"/>
                  <a:gd name="T110" fmla="*/ 13 w 289"/>
                  <a:gd name="T111" fmla="*/ 39 h 84"/>
                  <a:gd name="T112" fmla="*/ 10 w 289"/>
                  <a:gd name="T113" fmla="*/ 30 h 84"/>
                  <a:gd name="T114" fmla="*/ 2 w 289"/>
                  <a:gd name="T115" fmla="*/ 3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9" h="84">
                    <a:moveTo>
                      <a:pt x="289" y="6"/>
                    </a:moveTo>
                    <a:lnTo>
                      <a:pt x="288" y="6"/>
                    </a:lnTo>
                    <a:lnTo>
                      <a:pt x="288" y="8"/>
                    </a:lnTo>
                    <a:lnTo>
                      <a:pt x="288" y="9"/>
                    </a:lnTo>
                    <a:lnTo>
                      <a:pt x="286" y="9"/>
                    </a:lnTo>
                    <a:lnTo>
                      <a:pt x="285" y="9"/>
                    </a:lnTo>
                    <a:lnTo>
                      <a:pt x="284" y="9"/>
                    </a:lnTo>
                    <a:lnTo>
                      <a:pt x="284" y="8"/>
                    </a:lnTo>
                    <a:lnTo>
                      <a:pt x="282" y="8"/>
                    </a:lnTo>
                    <a:lnTo>
                      <a:pt x="281" y="9"/>
                    </a:lnTo>
                    <a:lnTo>
                      <a:pt x="281" y="10"/>
                    </a:lnTo>
                    <a:lnTo>
                      <a:pt x="280" y="10"/>
                    </a:lnTo>
                    <a:lnTo>
                      <a:pt x="279" y="10"/>
                    </a:lnTo>
                    <a:lnTo>
                      <a:pt x="279" y="12"/>
                    </a:lnTo>
                    <a:lnTo>
                      <a:pt x="279" y="10"/>
                    </a:lnTo>
                    <a:lnTo>
                      <a:pt x="277" y="10"/>
                    </a:lnTo>
                    <a:lnTo>
                      <a:pt x="277" y="12"/>
                    </a:lnTo>
                    <a:lnTo>
                      <a:pt x="277" y="13"/>
                    </a:lnTo>
                    <a:lnTo>
                      <a:pt x="277" y="14"/>
                    </a:lnTo>
                    <a:lnTo>
                      <a:pt x="276" y="14"/>
                    </a:lnTo>
                    <a:lnTo>
                      <a:pt x="276" y="16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5" y="13"/>
                    </a:lnTo>
                    <a:lnTo>
                      <a:pt x="276" y="13"/>
                    </a:lnTo>
                    <a:lnTo>
                      <a:pt x="276" y="12"/>
                    </a:lnTo>
                    <a:lnTo>
                      <a:pt x="275" y="12"/>
                    </a:lnTo>
                    <a:lnTo>
                      <a:pt x="273" y="12"/>
                    </a:lnTo>
                    <a:lnTo>
                      <a:pt x="273" y="13"/>
                    </a:lnTo>
                    <a:lnTo>
                      <a:pt x="272" y="13"/>
                    </a:lnTo>
                    <a:lnTo>
                      <a:pt x="272" y="14"/>
                    </a:lnTo>
                    <a:lnTo>
                      <a:pt x="271" y="13"/>
                    </a:lnTo>
                    <a:lnTo>
                      <a:pt x="271" y="12"/>
                    </a:lnTo>
                    <a:lnTo>
                      <a:pt x="271" y="10"/>
                    </a:lnTo>
                    <a:lnTo>
                      <a:pt x="269" y="10"/>
                    </a:lnTo>
                    <a:lnTo>
                      <a:pt x="268" y="10"/>
                    </a:lnTo>
                    <a:lnTo>
                      <a:pt x="268" y="12"/>
                    </a:lnTo>
                    <a:lnTo>
                      <a:pt x="268" y="13"/>
                    </a:lnTo>
                    <a:lnTo>
                      <a:pt x="267" y="14"/>
                    </a:lnTo>
                    <a:lnTo>
                      <a:pt x="267" y="16"/>
                    </a:lnTo>
                    <a:lnTo>
                      <a:pt x="265" y="16"/>
                    </a:lnTo>
                    <a:lnTo>
                      <a:pt x="265" y="17"/>
                    </a:lnTo>
                    <a:lnTo>
                      <a:pt x="265" y="18"/>
                    </a:lnTo>
                    <a:lnTo>
                      <a:pt x="264" y="18"/>
                    </a:lnTo>
                    <a:lnTo>
                      <a:pt x="264" y="19"/>
                    </a:lnTo>
                    <a:lnTo>
                      <a:pt x="264" y="21"/>
                    </a:lnTo>
                    <a:lnTo>
                      <a:pt x="263" y="21"/>
                    </a:lnTo>
                    <a:lnTo>
                      <a:pt x="263" y="22"/>
                    </a:lnTo>
                    <a:lnTo>
                      <a:pt x="263" y="23"/>
                    </a:lnTo>
                    <a:lnTo>
                      <a:pt x="262" y="23"/>
                    </a:lnTo>
                    <a:lnTo>
                      <a:pt x="260" y="23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58" y="22"/>
                    </a:lnTo>
                    <a:lnTo>
                      <a:pt x="258" y="21"/>
                    </a:lnTo>
                    <a:lnTo>
                      <a:pt x="258" y="19"/>
                    </a:lnTo>
                    <a:lnTo>
                      <a:pt x="258" y="18"/>
                    </a:lnTo>
                    <a:lnTo>
                      <a:pt x="256" y="18"/>
                    </a:lnTo>
                    <a:lnTo>
                      <a:pt x="255" y="18"/>
                    </a:lnTo>
                    <a:lnTo>
                      <a:pt x="254" y="19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1" y="21"/>
                    </a:lnTo>
                    <a:lnTo>
                      <a:pt x="251" y="22"/>
                    </a:lnTo>
                    <a:lnTo>
                      <a:pt x="252" y="22"/>
                    </a:lnTo>
                    <a:lnTo>
                      <a:pt x="254" y="23"/>
                    </a:lnTo>
                    <a:lnTo>
                      <a:pt x="254" y="25"/>
                    </a:lnTo>
                    <a:lnTo>
                      <a:pt x="252" y="25"/>
                    </a:lnTo>
                    <a:lnTo>
                      <a:pt x="251" y="25"/>
                    </a:lnTo>
                    <a:lnTo>
                      <a:pt x="251" y="26"/>
                    </a:lnTo>
                    <a:lnTo>
                      <a:pt x="250" y="26"/>
                    </a:lnTo>
                    <a:lnTo>
                      <a:pt x="250" y="27"/>
                    </a:lnTo>
                    <a:lnTo>
                      <a:pt x="251" y="27"/>
                    </a:lnTo>
                    <a:lnTo>
                      <a:pt x="250" y="27"/>
                    </a:lnTo>
                    <a:lnTo>
                      <a:pt x="250" y="29"/>
                    </a:lnTo>
                    <a:lnTo>
                      <a:pt x="248" y="29"/>
                    </a:lnTo>
                    <a:lnTo>
                      <a:pt x="248" y="30"/>
                    </a:ln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3"/>
                    </a:lnTo>
                    <a:lnTo>
                      <a:pt x="248" y="33"/>
                    </a:lnTo>
                    <a:lnTo>
                      <a:pt x="250" y="33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48" y="35"/>
                    </a:lnTo>
                    <a:lnTo>
                      <a:pt x="248" y="36"/>
                    </a:lnTo>
                    <a:lnTo>
                      <a:pt x="247" y="36"/>
                    </a:lnTo>
                    <a:lnTo>
                      <a:pt x="247" y="38"/>
                    </a:lnTo>
                    <a:lnTo>
                      <a:pt x="246" y="38"/>
                    </a:lnTo>
                    <a:lnTo>
                      <a:pt x="246" y="39"/>
                    </a:lnTo>
                    <a:lnTo>
                      <a:pt x="247" y="40"/>
                    </a:lnTo>
                    <a:lnTo>
                      <a:pt x="247" y="42"/>
                    </a:lnTo>
                    <a:lnTo>
                      <a:pt x="247" y="43"/>
                    </a:lnTo>
                    <a:lnTo>
                      <a:pt x="248" y="43"/>
                    </a:lnTo>
                    <a:lnTo>
                      <a:pt x="248" y="44"/>
                    </a:lnTo>
                    <a:lnTo>
                      <a:pt x="247" y="44"/>
                    </a:lnTo>
                    <a:lnTo>
                      <a:pt x="247" y="46"/>
                    </a:lnTo>
                    <a:lnTo>
                      <a:pt x="247" y="44"/>
                    </a:lnTo>
                    <a:lnTo>
                      <a:pt x="246" y="46"/>
                    </a:lnTo>
                    <a:lnTo>
                      <a:pt x="246" y="44"/>
                    </a:lnTo>
                    <a:lnTo>
                      <a:pt x="245" y="44"/>
                    </a:lnTo>
                    <a:lnTo>
                      <a:pt x="243" y="43"/>
                    </a:lnTo>
                    <a:lnTo>
                      <a:pt x="242" y="43"/>
                    </a:lnTo>
                    <a:lnTo>
                      <a:pt x="242" y="44"/>
                    </a:lnTo>
                    <a:lnTo>
                      <a:pt x="242" y="46"/>
                    </a:lnTo>
                    <a:lnTo>
                      <a:pt x="242" y="47"/>
                    </a:lnTo>
                    <a:lnTo>
                      <a:pt x="241" y="47"/>
                    </a:lnTo>
                    <a:lnTo>
                      <a:pt x="241" y="46"/>
                    </a:lnTo>
                    <a:lnTo>
                      <a:pt x="239" y="46"/>
                    </a:lnTo>
                    <a:lnTo>
                      <a:pt x="239" y="47"/>
                    </a:lnTo>
                    <a:lnTo>
                      <a:pt x="239" y="48"/>
                    </a:lnTo>
                    <a:lnTo>
                      <a:pt x="239" y="50"/>
                    </a:lnTo>
                    <a:lnTo>
                      <a:pt x="239" y="51"/>
                    </a:lnTo>
                    <a:lnTo>
                      <a:pt x="241" y="51"/>
                    </a:lnTo>
                    <a:lnTo>
                      <a:pt x="241" y="52"/>
                    </a:lnTo>
                    <a:lnTo>
                      <a:pt x="239" y="52"/>
                    </a:lnTo>
                    <a:lnTo>
                      <a:pt x="238" y="52"/>
                    </a:lnTo>
                    <a:lnTo>
                      <a:pt x="238" y="51"/>
                    </a:lnTo>
                    <a:lnTo>
                      <a:pt x="238" y="52"/>
                    </a:lnTo>
                    <a:lnTo>
                      <a:pt x="238" y="53"/>
                    </a:lnTo>
                    <a:lnTo>
                      <a:pt x="237" y="53"/>
                    </a:lnTo>
                    <a:lnTo>
                      <a:pt x="237" y="55"/>
                    </a:lnTo>
                    <a:lnTo>
                      <a:pt x="237" y="56"/>
                    </a:lnTo>
                    <a:lnTo>
                      <a:pt x="237" y="57"/>
                    </a:lnTo>
                    <a:lnTo>
                      <a:pt x="238" y="57"/>
                    </a:lnTo>
                    <a:lnTo>
                      <a:pt x="237" y="57"/>
                    </a:lnTo>
                    <a:lnTo>
                      <a:pt x="235" y="57"/>
                    </a:lnTo>
                    <a:lnTo>
                      <a:pt x="235" y="56"/>
                    </a:lnTo>
                    <a:lnTo>
                      <a:pt x="234" y="56"/>
                    </a:lnTo>
                    <a:lnTo>
                      <a:pt x="234" y="55"/>
                    </a:lnTo>
                    <a:lnTo>
                      <a:pt x="233" y="56"/>
                    </a:lnTo>
                    <a:lnTo>
                      <a:pt x="231" y="56"/>
                    </a:lnTo>
                    <a:lnTo>
                      <a:pt x="231" y="57"/>
                    </a:lnTo>
                    <a:lnTo>
                      <a:pt x="231" y="59"/>
                    </a:lnTo>
                    <a:lnTo>
                      <a:pt x="231" y="60"/>
                    </a:lnTo>
                    <a:lnTo>
                      <a:pt x="233" y="60"/>
                    </a:lnTo>
                    <a:lnTo>
                      <a:pt x="234" y="59"/>
                    </a:lnTo>
                    <a:lnTo>
                      <a:pt x="234" y="60"/>
                    </a:lnTo>
                    <a:lnTo>
                      <a:pt x="233" y="60"/>
                    </a:lnTo>
                    <a:lnTo>
                      <a:pt x="231" y="60"/>
                    </a:lnTo>
                    <a:lnTo>
                      <a:pt x="230" y="60"/>
                    </a:lnTo>
                    <a:lnTo>
                      <a:pt x="230" y="59"/>
                    </a:lnTo>
                    <a:lnTo>
                      <a:pt x="229" y="59"/>
                    </a:lnTo>
                    <a:lnTo>
                      <a:pt x="229" y="60"/>
                    </a:lnTo>
                    <a:lnTo>
                      <a:pt x="229" y="61"/>
                    </a:lnTo>
                    <a:lnTo>
                      <a:pt x="229" y="63"/>
                    </a:lnTo>
                    <a:lnTo>
                      <a:pt x="229" y="64"/>
                    </a:lnTo>
                    <a:lnTo>
                      <a:pt x="228" y="64"/>
                    </a:lnTo>
                    <a:lnTo>
                      <a:pt x="228" y="63"/>
                    </a:lnTo>
                    <a:lnTo>
                      <a:pt x="226" y="63"/>
                    </a:lnTo>
                    <a:lnTo>
                      <a:pt x="226" y="61"/>
                    </a:lnTo>
                    <a:lnTo>
                      <a:pt x="225" y="61"/>
                    </a:lnTo>
                    <a:lnTo>
                      <a:pt x="225" y="60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22" y="61"/>
                    </a:lnTo>
                    <a:lnTo>
                      <a:pt x="222" y="63"/>
                    </a:lnTo>
                    <a:lnTo>
                      <a:pt x="222" y="64"/>
                    </a:lnTo>
                    <a:lnTo>
                      <a:pt x="221" y="64"/>
                    </a:lnTo>
                    <a:lnTo>
                      <a:pt x="221" y="65"/>
                    </a:lnTo>
                    <a:lnTo>
                      <a:pt x="222" y="65"/>
                    </a:lnTo>
                    <a:lnTo>
                      <a:pt x="222" y="67"/>
                    </a:lnTo>
                    <a:lnTo>
                      <a:pt x="222" y="68"/>
                    </a:lnTo>
                    <a:lnTo>
                      <a:pt x="221" y="68"/>
                    </a:lnTo>
                    <a:lnTo>
                      <a:pt x="221" y="67"/>
                    </a:lnTo>
                    <a:lnTo>
                      <a:pt x="220" y="67"/>
                    </a:lnTo>
                    <a:lnTo>
                      <a:pt x="218" y="67"/>
                    </a:lnTo>
                    <a:lnTo>
                      <a:pt x="217" y="67"/>
                    </a:lnTo>
                    <a:lnTo>
                      <a:pt x="216" y="67"/>
                    </a:lnTo>
                    <a:lnTo>
                      <a:pt x="214" y="67"/>
                    </a:lnTo>
                    <a:lnTo>
                      <a:pt x="214" y="68"/>
                    </a:lnTo>
                    <a:lnTo>
                      <a:pt x="213" y="68"/>
                    </a:lnTo>
                    <a:lnTo>
                      <a:pt x="213" y="69"/>
                    </a:lnTo>
                    <a:lnTo>
                      <a:pt x="213" y="70"/>
                    </a:lnTo>
                    <a:lnTo>
                      <a:pt x="213" y="72"/>
                    </a:lnTo>
                    <a:lnTo>
                      <a:pt x="213" y="73"/>
                    </a:lnTo>
                    <a:lnTo>
                      <a:pt x="212" y="73"/>
                    </a:lnTo>
                    <a:lnTo>
                      <a:pt x="212" y="74"/>
                    </a:lnTo>
                    <a:lnTo>
                      <a:pt x="212" y="76"/>
                    </a:lnTo>
                    <a:lnTo>
                      <a:pt x="210" y="76"/>
                    </a:lnTo>
                    <a:lnTo>
                      <a:pt x="210" y="77"/>
                    </a:lnTo>
                    <a:lnTo>
                      <a:pt x="212" y="77"/>
                    </a:lnTo>
                    <a:lnTo>
                      <a:pt x="212" y="78"/>
                    </a:lnTo>
                    <a:lnTo>
                      <a:pt x="212" y="80"/>
                    </a:lnTo>
                    <a:lnTo>
                      <a:pt x="210" y="80"/>
                    </a:lnTo>
                    <a:lnTo>
                      <a:pt x="210" y="78"/>
                    </a:lnTo>
                    <a:lnTo>
                      <a:pt x="209" y="78"/>
                    </a:lnTo>
                    <a:lnTo>
                      <a:pt x="209" y="77"/>
                    </a:lnTo>
                    <a:lnTo>
                      <a:pt x="208" y="77"/>
                    </a:lnTo>
                    <a:lnTo>
                      <a:pt x="207" y="77"/>
                    </a:lnTo>
                    <a:lnTo>
                      <a:pt x="207" y="78"/>
                    </a:lnTo>
                    <a:lnTo>
                      <a:pt x="207" y="80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08" y="82"/>
                    </a:lnTo>
                    <a:lnTo>
                      <a:pt x="208" y="84"/>
                    </a:lnTo>
                    <a:lnTo>
                      <a:pt x="208" y="82"/>
                    </a:lnTo>
                    <a:lnTo>
                      <a:pt x="207" y="82"/>
                    </a:lnTo>
                    <a:lnTo>
                      <a:pt x="205" y="82"/>
                    </a:lnTo>
                    <a:lnTo>
                      <a:pt x="205" y="84"/>
                    </a:lnTo>
                    <a:lnTo>
                      <a:pt x="204" y="84"/>
                    </a:lnTo>
                    <a:lnTo>
                      <a:pt x="204" y="82"/>
                    </a:lnTo>
                    <a:lnTo>
                      <a:pt x="205" y="82"/>
                    </a:lnTo>
                    <a:lnTo>
                      <a:pt x="205" y="81"/>
                    </a:lnTo>
                    <a:lnTo>
                      <a:pt x="204" y="81"/>
                    </a:lnTo>
                    <a:lnTo>
                      <a:pt x="204" y="80"/>
                    </a:lnTo>
                    <a:lnTo>
                      <a:pt x="204" y="78"/>
                    </a:lnTo>
                    <a:lnTo>
                      <a:pt x="203" y="78"/>
                    </a:lnTo>
                    <a:lnTo>
                      <a:pt x="201" y="78"/>
                    </a:lnTo>
                    <a:lnTo>
                      <a:pt x="201" y="77"/>
                    </a:lnTo>
                    <a:lnTo>
                      <a:pt x="201" y="76"/>
                    </a:lnTo>
                    <a:lnTo>
                      <a:pt x="201" y="74"/>
                    </a:lnTo>
                    <a:lnTo>
                      <a:pt x="201" y="73"/>
                    </a:lnTo>
                    <a:lnTo>
                      <a:pt x="203" y="72"/>
                    </a:lnTo>
                    <a:lnTo>
                      <a:pt x="204" y="72"/>
                    </a:lnTo>
                    <a:lnTo>
                      <a:pt x="204" y="70"/>
                    </a:lnTo>
                    <a:lnTo>
                      <a:pt x="205" y="70"/>
                    </a:lnTo>
                    <a:lnTo>
                      <a:pt x="205" y="69"/>
                    </a:lnTo>
                    <a:lnTo>
                      <a:pt x="207" y="69"/>
                    </a:lnTo>
                    <a:lnTo>
                      <a:pt x="205" y="69"/>
                    </a:lnTo>
                    <a:lnTo>
                      <a:pt x="205" y="68"/>
                    </a:lnTo>
                    <a:lnTo>
                      <a:pt x="204" y="67"/>
                    </a:lnTo>
                    <a:lnTo>
                      <a:pt x="205" y="67"/>
                    </a:lnTo>
                    <a:lnTo>
                      <a:pt x="205" y="65"/>
                    </a:lnTo>
                    <a:lnTo>
                      <a:pt x="205" y="64"/>
                    </a:lnTo>
                    <a:lnTo>
                      <a:pt x="205" y="63"/>
                    </a:lnTo>
                    <a:lnTo>
                      <a:pt x="204" y="63"/>
                    </a:lnTo>
                    <a:lnTo>
                      <a:pt x="204" y="61"/>
                    </a:lnTo>
                    <a:lnTo>
                      <a:pt x="203" y="61"/>
                    </a:lnTo>
                    <a:lnTo>
                      <a:pt x="201" y="61"/>
                    </a:lnTo>
                    <a:lnTo>
                      <a:pt x="201" y="60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1" y="59"/>
                    </a:lnTo>
                    <a:lnTo>
                      <a:pt x="201" y="57"/>
                    </a:lnTo>
                    <a:lnTo>
                      <a:pt x="200" y="57"/>
                    </a:lnTo>
                    <a:lnTo>
                      <a:pt x="200" y="56"/>
                    </a:lnTo>
                    <a:lnTo>
                      <a:pt x="199" y="56"/>
                    </a:lnTo>
                    <a:lnTo>
                      <a:pt x="197" y="56"/>
                    </a:lnTo>
                    <a:lnTo>
                      <a:pt x="197" y="55"/>
                    </a:lnTo>
                    <a:lnTo>
                      <a:pt x="199" y="55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197" y="55"/>
                    </a:lnTo>
                    <a:lnTo>
                      <a:pt x="197" y="53"/>
                    </a:lnTo>
                    <a:lnTo>
                      <a:pt x="197" y="52"/>
                    </a:lnTo>
                    <a:lnTo>
                      <a:pt x="196" y="52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6" y="48"/>
                    </a:lnTo>
                    <a:lnTo>
                      <a:pt x="195" y="48"/>
                    </a:lnTo>
                    <a:lnTo>
                      <a:pt x="195" y="47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3" y="44"/>
                    </a:lnTo>
                    <a:lnTo>
                      <a:pt x="192" y="44"/>
                    </a:lnTo>
                    <a:lnTo>
                      <a:pt x="192" y="43"/>
                    </a:lnTo>
                    <a:lnTo>
                      <a:pt x="192" y="42"/>
                    </a:lnTo>
                    <a:lnTo>
                      <a:pt x="192" y="40"/>
                    </a:lnTo>
                    <a:lnTo>
                      <a:pt x="192" y="39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5" y="38"/>
                    </a:lnTo>
                    <a:lnTo>
                      <a:pt x="196" y="38"/>
                    </a:lnTo>
                    <a:lnTo>
                      <a:pt x="197" y="38"/>
                    </a:lnTo>
                    <a:lnTo>
                      <a:pt x="197" y="36"/>
                    </a:lnTo>
                    <a:lnTo>
                      <a:pt x="197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1"/>
                    </a:lnTo>
                    <a:lnTo>
                      <a:pt x="196" y="31"/>
                    </a:lnTo>
                    <a:lnTo>
                      <a:pt x="196" y="30"/>
                    </a:lnTo>
                    <a:lnTo>
                      <a:pt x="195" y="30"/>
                    </a:lnTo>
                    <a:lnTo>
                      <a:pt x="193" y="30"/>
                    </a:lnTo>
                    <a:lnTo>
                      <a:pt x="192" y="30"/>
                    </a:lnTo>
                    <a:lnTo>
                      <a:pt x="191" y="30"/>
                    </a:lnTo>
                    <a:lnTo>
                      <a:pt x="190" y="30"/>
                    </a:lnTo>
                    <a:lnTo>
                      <a:pt x="188" y="30"/>
                    </a:lnTo>
                    <a:lnTo>
                      <a:pt x="187" y="30"/>
                    </a:lnTo>
                    <a:lnTo>
                      <a:pt x="186" y="30"/>
                    </a:lnTo>
                    <a:lnTo>
                      <a:pt x="186" y="29"/>
                    </a:lnTo>
                    <a:lnTo>
                      <a:pt x="184" y="29"/>
                    </a:lnTo>
                    <a:lnTo>
                      <a:pt x="183" y="29"/>
                    </a:lnTo>
                    <a:lnTo>
                      <a:pt x="182" y="29"/>
                    </a:lnTo>
                    <a:lnTo>
                      <a:pt x="180" y="29"/>
                    </a:lnTo>
                    <a:lnTo>
                      <a:pt x="179" y="29"/>
                    </a:lnTo>
                    <a:lnTo>
                      <a:pt x="178" y="27"/>
                    </a:lnTo>
                    <a:lnTo>
                      <a:pt x="178" y="26"/>
                    </a:lnTo>
                    <a:lnTo>
                      <a:pt x="179" y="26"/>
                    </a:lnTo>
                    <a:lnTo>
                      <a:pt x="180" y="26"/>
                    </a:lnTo>
                    <a:lnTo>
                      <a:pt x="180" y="25"/>
                    </a:lnTo>
                    <a:lnTo>
                      <a:pt x="180" y="23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2"/>
                    </a:lnTo>
                    <a:lnTo>
                      <a:pt x="176" y="22"/>
                    </a:lnTo>
                    <a:lnTo>
                      <a:pt x="175" y="22"/>
                    </a:lnTo>
                    <a:lnTo>
                      <a:pt x="174" y="22"/>
                    </a:lnTo>
                    <a:lnTo>
                      <a:pt x="173" y="22"/>
                    </a:lnTo>
                    <a:lnTo>
                      <a:pt x="171" y="22"/>
                    </a:lnTo>
                    <a:lnTo>
                      <a:pt x="170" y="21"/>
                    </a:lnTo>
                    <a:lnTo>
                      <a:pt x="170" y="19"/>
                    </a:lnTo>
                    <a:lnTo>
                      <a:pt x="170" y="18"/>
                    </a:lnTo>
                    <a:lnTo>
                      <a:pt x="170" y="17"/>
                    </a:lnTo>
                    <a:lnTo>
                      <a:pt x="170" y="16"/>
                    </a:lnTo>
                    <a:lnTo>
                      <a:pt x="170" y="14"/>
                    </a:lnTo>
                    <a:lnTo>
                      <a:pt x="171" y="13"/>
                    </a:lnTo>
                    <a:lnTo>
                      <a:pt x="171" y="12"/>
                    </a:lnTo>
                    <a:lnTo>
                      <a:pt x="173" y="10"/>
                    </a:lnTo>
                    <a:lnTo>
                      <a:pt x="174" y="10"/>
                    </a:lnTo>
                    <a:lnTo>
                      <a:pt x="176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82" y="10"/>
                    </a:lnTo>
                    <a:lnTo>
                      <a:pt x="182" y="9"/>
                    </a:lnTo>
                    <a:lnTo>
                      <a:pt x="180" y="9"/>
                    </a:lnTo>
                    <a:lnTo>
                      <a:pt x="179" y="8"/>
                    </a:lnTo>
                    <a:lnTo>
                      <a:pt x="178" y="8"/>
                    </a:lnTo>
                    <a:lnTo>
                      <a:pt x="178" y="6"/>
                    </a:lnTo>
                    <a:lnTo>
                      <a:pt x="178" y="5"/>
                    </a:lnTo>
                    <a:lnTo>
                      <a:pt x="176" y="5"/>
                    </a:lnTo>
                    <a:lnTo>
                      <a:pt x="176" y="4"/>
                    </a:lnTo>
                    <a:lnTo>
                      <a:pt x="175" y="4"/>
                    </a:lnTo>
                    <a:lnTo>
                      <a:pt x="174" y="4"/>
                    </a:lnTo>
                    <a:lnTo>
                      <a:pt x="174" y="2"/>
                    </a:lnTo>
                    <a:lnTo>
                      <a:pt x="173" y="2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9" y="1"/>
                    </a:lnTo>
                    <a:lnTo>
                      <a:pt x="167" y="1"/>
                    </a:lnTo>
                    <a:lnTo>
                      <a:pt x="166" y="0"/>
                    </a:lnTo>
                    <a:lnTo>
                      <a:pt x="165" y="0"/>
                    </a:lnTo>
                    <a:lnTo>
                      <a:pt x="163" y="0"/>
                    </a:lnTo>
                    <a:lnTo>
                      <a:pt x="162" y="1"/>
                    </a:lnTo>
                    <a:lnTo>
                      <a:pt x="162" y="4"/>
                    </a:lnTo>
                    <a:lnTo>
                      <a:pt x="162" y="5"/>
                    </a:lnTo>
                    <a:lnTo>
                      <a:pt x="161" y="9"/>
                    </a:lnTo>
                    <a:lnTo>
                      <a:pt x="159" y="12"/>
                    </a:lnTo>
                    <a:lnTo>
                      <a:pt x="158" y="14"/>
                    </a:lnTo>
                    <a:lnTo>
                      <a:pt x="157" y="14"/>
                    </a:lnTo>
                    <a:lnTo>
                      <a:pt x="157" y="16"/>
                    </a:lnTo>
                    <a:lnTo>
                      <a:pt x="157" y="17"/>
                    </a:lnTo>
                    <a:lnTo>
                      <a:pt x="158" y="17"/>
                    </a:lnTo>
                    <a:lnTo>
                      <a:pt x="159" y="19"/>
                    </a:lnTo>
                    <a:lnTo>
                      <a:pt x="159" y="22"/>
                    </a:lnTo>
                    <a:lnTo>
                      <a:pt x="158" y="25"/>
                    </a:lnTo>
                    <a:lnTo>
                      <a:pt x="157" y="25"/>
                    </a:lnTo>
                    <a:lnTo>
                      <a:pt x="156" y="25"/>
                    </a:lnTo>
                    <a:lnTo>
                      <a:pt x="154" y="25"/>
                    </a:lnTo>
                    <a:lnTo>
                      <a:pt x="154" y="23"/>
                    </a:lnTo>
                    <a:lnTo>
                      <a:pt x="153" y="23"/>
                    </a:lnTo>
                    <a:lnTo>
                      <a:pt x="152" y="23"/>
                    </a:lnTo>
                    <a:lnTo>
                      <a:pt x="152" y="25"/>
                    </a:lnTo>
                    <a:lnTo>
                      <a:pt x="150" y="25"/>
                    </a:lnTo>
                    <a:lnTo>
                      <a:pt x="149" y="25"/>
                    </a:lnTo>
                    <a:lnTo>
                      <a:pt x="148" y="26"/>
                    </a:lnTo>
                    <a:lnTo>
                      <a:pt x="146" y="26"/>
                    </a:lnTo>
                    <a:lnTo>
                      <a:pt x="145" y="27"/>
                    </a:lnTo>
                    <a:lnTo>
                      <a:pt x="144" y="27"/>
                    </a:lnTo>
                    <a:lnTo>
                      <a:pt x="142" y="27"/>
                    </a:lnTo>
                    <a:lnTo>
                      <a:pt x="142" y="29"/>
                    </a:lnTo>
                    <a:lnTo>
                      <a:pt x="141" y="29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38" y="30"/>
                    </a:lnTo>
                    <a:lnTo>
                      <a:pt x="137" y="30"/>
                    </a:lnTo>
                    <a:lnTo>
                      <a:pt x="136" y="31"/>
                    </a:lnTo>
                    <a:lnTo>
                      <a:pt x="135" y="31"/>
                    </a:lnTo>
                    <a:lnTo>
                      <a:pt x="133" y="33"/>
                    </a:lnTo>
                    <a:lnTo>
                      <a:pt x="132" y="33"/>
                    </a:lnTo>
                    <a:lnTo>
                      <a:pt x="131" y="33"/>
                    </a:lnTo>
                    <a:lnTo>
                      <a:pt x="129" y="34"/>
                    </a:lnTo>
                    <a:lnTo>
                      <a:pt x="128" y="34"/>
                    </a:lnTo>
                    <a:lnTo>
                      <a:pt x="128" y="35"/>
                    </a:lnTo>
                    <a:lnTo>
                      <a:pt x="127" y="36"/>
                    </a:lnTo>
                    <a:lnTo>
                      <a:pt x="127" y="38"/>
                    </a:lnTo>
                    <a:lnTo>
                      <a:pt x="125" y="39"/>
                    </a:lnTo>
                    <a:lnTo>
                      <a:pt x="124" y="40"/>
                    </a:lnTo>
                    <a:lnTo>
                      <a:pt x="124" y="42"/>
                    </a:lnTo>
                    <a:lnTo>
                      <a:pt x="123" y="42"/>
                    </a:lnTo>
                    <a:lnTo>
                      <a:pt x="123" y="43"/>
                    </a:lnTo>
                    <a:lnTo>
                      <a:pt x="123" y="44"/>
                    </a:lnTo>
                    <a:lnTo>
                      <a:pt x="121" y="46"/>
                    </a:lnTo>
                    <a:lnTo>
                      <a:pt x="121" y="47"/>
                    </a:lnTo>
                    <a:lnTo>
                      <a:pt x="120" y="47"/>
                    </a:lnTo>
                    <a:lnTo>
                      <a:pt x="120" y="48"/>
                    </a:lnTo>
                    <a:lnTo>
                      <a:pt x="120" y="50"/>
                    </a:lnTo>
                    <a:lnTo>
                      <a:pt x="119" y="50"/>
                    </a:lnTo>
                    <a:lnTo>
                      <a:pt x="119" y="51"/>
                    </a:lnTo>
                    <a:lnTo>
                      <a:pt x="119" y="52"/>
                    </a:lnTo>
                    <a:lnTo>
                      <a:pt x="120" y="52"/>
                    </a:lnTo>
                    <a:lnTo>
                      <a:pt x="120" y="53"/>
                    </a:lnTo>
                    <a:lnTo>
                      <a:pt x="120" y="55"/>
                    </a:lnTo>
                    <a:lnTo>
                      <a:pt x="119" y="55"/>
                    </a:lnTo>
                    <a:lnTo>
                      <a:pt x="118" y="55"/>
                    </a:lnTo>
                    <a:lnTo>
                      <a:pt x="118" y="53"/>
                    </a:lnTo>
                    <a:lnTo>
                      <a:pt x="116" y="53"/>
                    </a:lnTo>
                    <a:lnTo>
                      <a:pt x="115" y="52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1" y="52"/>
                    </a:lnTo>
                    <a:lnTo>
                      <a:pt x="111" y="53"/>
                    </a:lnTo>
                    <a:lnTo>
                      <a:pt x="110" y="53"/>
                    </a:lnTo>
                    <a:lnTo>
                      <a:pt x="108" y="53"/>
                    </a:lnTo>
                    <a:lnTo>
                      <a:pt x="107" y="53"/>
                    </a:lnTo>
                    <a:lnTo>
                      <a:pt x="106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1"/>
                    </a:lnTo>
                    <a:lnTo>
                      <a:pt x="103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7" y="46"/>
                    </a:lnTo>
                    <a:lnTo>
                      <a:pt x="97" y="44"/>
                    </a:lnTo>
                    <a:lnTo>
                      <a:pt x="95" y="44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4" y="42"/>
                    </a:lnTo>
                    <a:lnTo>
                      <a:pt x="93" y="42"/>
                    </a:lnTo>
                    <a:lnTo>
                      <a:pt x="91" y="42"/>
                    </a:lnTo>
                    <a:lnTo>
                      <a:pt x="90" y="42"/>
                    </a:lnTo>
                    <a:lnTo>
                      <a:pt x="90" y="40"/>
                    </a:lnTo>
                    <a:lnTo>
                      <a:pt x="87" y="40"/>
                    </a:lnTo>
                    <a:lnTo>
                      <a:pt x="86" y="39"/>
                    </a:lnTo>
                    <a:lnTo>
                      <a:pt x="85" y="39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0" y="36"/>
                    </a:lnTo>
                    <a:lnTo>
                      <a:pt x="78" y="36"/>
                    </a:lnTo>
                    <a:lnTo>
                      <a:pt x="78" y="35"/>
                    </a:lnTo>
                    <a:lnTo>
                      <a:pt x="77" y="35"/>
                    </a:lnTo>
                    <a:lnTo>
                      <a:pt x="77" y="34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6" y="33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3"/>
                    </a:lnTo>
                    <a:lnTo>
                      <a:pt x="72" y="33"/>
                    </a:lnTo>
                    <a:lnTo>
                      <a:pt x="70" y="33"/>
                    </a:lnTo>
                    <a:lnTo>
                      <a:pt x="69" y="33"/>
                    </a:lnTo>
                    <a:lnTo>
                      <a:pt x="68" y="33"/>
                    </a:lnTo>
                    <a:lnTo>
                      <a:pt x="66" y="33"/>
                    </a:lnTo>
                    <a:lnTo>
                      <a:pt x="65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3" y="31"/>
                    </a:lnTo>
                    <a:lnTo>
                      <a:pt x="61" y="31"/>
                    </a:lnTo>
                    <a:lnTo>
                      <a:pt x="61" y="33"/>
                    </a:lnTo>
                    <a:lnTo>
                      <a:pt x="60" y="33"/>
                    </a:lnTo>
                    <a:lnTo>
                      <a:pt x="60" y="34"/>
                    </a:lnTo>
                    <a:lnTo>
                      <a:pt x="60" y="33"/>
                    </a:lnTo>
                    <a:lnTo>
                      <a:pt x="59" y="33"/>
                    </a:lnTo>
                    <a:lnTo>
                      <a:pt x="57" y="31"/>
                    </a:lnTo>
                    <a:lnTo>
                      <a:pt x="56" y="31"/>
                    </a:lnTo>
                    <a:lnTo>
                      <a:pt x="55" y="30"/>
                    </a:lnTo>
                    <a:lnTo>
                      <a:pt x="53" y="30"/>
                    </a:lnTo>
                    <a:lnTo>
                      <a:pt x="52" y="29"/>
                    </a:lnTo>
                    <a:lnTo>
                      <a:pt x="51" y="29"/>
                    </a:lnTo>
                    <a:lnTo>
                      <a:pt x="49" y="29"/>
                    </a:lnTo>
                    <a:lnTo>
                      <a:pt x="48" y="29"/>
                    </a:lnTo>
                    <a:lnTo>
                      <a:pt x="47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3" y="29"/>
                    </a:lnTo>
                    <a:lnTo>
                      <a:pt x="42" y="29"/>
                    </a:lnTo>
                    <a:lnTo>
                      <a:pt x="40" y="29"/>
                    </a:lnTo>
                    <a:lnTo>
                      <a:pt x="39" y="29"/>
                    </a:lnTo>
                    <a:lnTo>
                      <a:pt x="39" y="30"/>
                    </a:lnTo>
                    <a:lnTo>
                      <a:pt x="38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5" y="31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2" y="33"/>
                    </a:lnTo>
                    <a:lnTo>
                      <a:pt x="31" y="33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5"/>
                    </a:lnTo>
                    <a:lnTo>
                      <a:pt x="27" y="35"/>
                    </a:lnTo>
                    <a:lnTo>
                      <a:pt x="26" y="35"/>
                    </a:lnTo>
                    <a:lnTo>
                      <a:pt x="25" y="35"/>
                    </a:lnTo>
                    <a:lnTo>
                      <a:pt x="25" y="34"/>
                    </a:lnTo>
                    <a:lnTo>
                      <a:pt x="23" y="34"/>
                    </a:lnTo>
                    <a:lnTo>
                      <a:pt x="23" y="35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21" y="36"/>
                    </a:lnTo>
                    <a:lnTo>
                      <a:pt x="19" y="36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5" y="39"/>
                    </a:lnTo>
                    <a:lnTo>
                      <a:pt x="14" y="39"/>
                    </a:lnTo>
                    <a:lnTo>
                      <a:pt x="13" y="39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13" y="35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10" y="30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8" y="33"/>
                    </a:lnTo>
                    <a:lnTo>
                      <a:pt x="6" y="33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1" y="35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9" name="Freeform 32">
                <a:extLst>
                  <a:ext uri="{FF2B5EF4-FFF2-40B4-BE49-F238E27FC236}">
                    <a16:creationId xmlns:a16="http://schemas.microsoft.com/office/drawing/2014/main" id="{3071BDB0-2705-3746-E4E3-F06581E973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8" y="712"/>
                <a:ext cx="666" cy="732"/>
              </a:xfrm>
              <a:custGeom>
                <a:avLst/>
                <a:gdLst>
                  <a:gd name="T0" fmla="*/ 525 w 666"/>
                  <a:gd name="T1" fmla="*/ 723 h 732"/>
                  <a:gd name="T2" fmla="*/ 484 w 666"/>
                  <a:gd name="T3" fmla="*/ 704 h 732"/>
                  <a:gd name="T4" fmla="*/ 433 w 666"/>
                  <a:gd name="T5" fmla="*/ 694 h 732"/>
                  <a:gd name="T6" fmla="*/ 399 w 666"/>
                  <a:gd name="T7" fmla="*/ 687 h 732"/>
                  <a:gd name="T8" fmla="*/ 382 w 666"/>
                  <a:gd name="T9" fmla="*/ 685 h 732"/>
                  <a:gd name="T10" fmla="*/ 405 w 666"/>
                  <a:gd name="T11" fmla="*/ 639 h 732"/>
                  <a:gd name="T12" fmla="*/ 378 w 666"/>
                  <a:gd name="T13" fmla="*/ 614 h 732"/>
                  <a:gd name="T14" fmla="*/ 351 w 666"/>
                  <a:gd name="T15" fmla="*/ 610 h 732"/>
                  <a:gd name="T16" fmla="*/ 325 w 666"/>
                  <a:gd name="T17" fmla="*/ 584 h 732"/>
                  <a:gd name="T18" fmla="*/ 323 w 666"/>
                  <a:gd name="T19" fmla="*/ 558 h 732"/>
                  <a:gd name="T20" fmla="*/ 357 w 666"/>
                  <a:gd name="T21" fmla="*/ 547 h 732"/>
                  <a:gd name="T22" fmla="*/ 355 w 666"/>
                  <a:gd name="T23" fmla="*/ 509 h 732"/>
                  <a:gd name="T24" fmla="*/ 390 w 666"/>
                  <a:gd name="T25" fmla="*/ 488 h 732"/>
                  <a:gd name="T26" fmla="*/ 398 w 666"/>
                  <a:gd name="T27" fmla="*/ 449 h 732"/>
                  <a:gd name="T28" fmla="*/ 380 w 666"/>
                  <a:gd name="T29" fmla="*/ 416 h 732"/>
                  <a:gd name="T30" fmla="*/ 350 w 666"/>
                  <a:gd name="T31" fmla="*/ 385 h 732"/>
                  <a:gd name="T32" fmla="*/ 287 w 666"/>
                  <a:gd name="T33" fmla="*/ 367 h 732"/>
                  <a:gd name="T34" fmla="*/ 244 w 666"/>
                  <a:gd name="T35" fmla="*/ 352 h 732"/>
                  <a:gd name="T36" fmla="*/ 213 w 666"/>
                  <a:gd name="T37" fmla="*/ 361 h 732"/>
                  <a:gd name="T38" fmla="*/ 160 w 666"/>
                  <a:gd name="T39" fmla="*/ 357 h 732"/>
                  <a:gd name="T40" fmla="*/ 110 w 666"/>
                  <a:gd name="T41" fmla="*/ 346 h 732"/>
                  <a:gd name="T42" fmla="*/ 77 w 666"/>
                  <a:gd name="T43" fmla="*/ 352 h 732"/>
                  <a:gd name="T44" fmla="*/ 42 w 666"/>
                  <a:gd name="T45" fmla="*/ 359 h 732"/>
                  <a:gd name="T46" fmla="*/ 45 w 666"/>
                  <a:gd name="T47" fmla="*/ 323 h 732"/>
                  <a:gd name="T48" fmla="*/ 14 w 666"/>
                  <a:gd name="T49" fmla="*/ 240 h 732"/>
                  <a:gd name="T50" fmla="*/ 8 w 666"/>
                  <a:gd name="T51" fmla="*/ 194 h 732"/>
                  <a:gd name="T52" fmla="*/ 48 w 666"/>
                  <a:gd name="T53" fmla="*/ 178 h 732"/>
                  <a:gd name="T54" fmla="*/ 73 w 666"/>
                  <a:gd name="T55" fmla="*/ 170 h 732"/>
                  <a:gd name="T56" fmla="*/ 88 w 666"/>
                  <a:gd name="T57" fmla="*/ 136 h 732"/>
                  <a:gd name="T58" fmla="*/ 50 w 666"/>
                  <a:gd name="T59" fmla="*/ 114 h 732"/>
                  <a:gd name="T60" fmla="*/ 89 w 666"/>
                  <a:gd name="T61" fmla="*/ 59 h 732"/>
                  <a:gd name="T62" fmla="*/ 123 w 666"/>
                  <a:gd name="T63" fmla="*/ 85 h 732"/>
                  <a:gd name="T64" fmla="*/ 130 w 666"/>
                  <a:gd name="T65" fmla="*/ 132 h 732"/>
                  <a:gd name="T66" fmla="*/ 156 w 666"/>
                  <a:gd name="T67" fmla="*/ 113 h 732"/>
                  <a:gd name="T68" fmla="*/ 174 w 666"/>
                  <a:gd name="T69" fmla="*/ 84 h 732"/>
                  <a:gd name="T70" fmla="*/ 206 w 666"/>
                  <a:gd name="T71" fmla="*/ 64 h 732"/>
                  <a:gd name="T72" fmla="*/ 242 w 666"/>
                  <a:gd name="T73" fmla="*/ 56 h 732"/>
                  <a:gd name="T74" fmla="*/ 281 w 666"/>
                  <a:gd name="T75" fmla="*/ 49 h 732"/>
                  <a:gd name="T76" fmla="*/ 301 w 666"/>
                  <a:gd name="T77" fmla="*/ 25 h 732"/>
                  <a:gd name="T78" fmla="*/ 351 w 666"/>
                  <a:gd name="T79" fmla="*/ 24 h 732"/>
                  <a:gd name="T80" fmla="*/ 410 w 666"/>
                  <a:gd name="T81" fmla="*/ 21 h 732"/>
                  <a:gd name="T82" fmla="*/ 462 w 666"/>
                  <a:gd name="T83" fmla="*/ 22 h 732"/>
                  <a:gd name="T84" fmla="*/ 496 w 666"/>
                  <a:gd name="T85" fmla="*/ 17 h 732"/>
                  <a:gd name="T86" fmla="*/ 504 w 666"/>
                  <a:gd name="T87" fmla="*/ 66 h 732"/>
                  <a:gd name="T88" fmla="*/ 513 w 666"/>
                  <a:gd name="T89" fmla="*/ 110 h 732"/>
                  <a:gd name="T90" fmla="*/ 516 w 666"/>
                  <a:gd name="T91" fmla="*/ 127 h 732"/>
                  <a:gd name="T92" fmla="*/ 564 w 666"/>
                  <a:gd name="T93" fmla="*/ 128 h 732"/>
                  <a:gd name="T94" fmla="*/ 593 w 666"/>
                  <a:gd name="T95" fmla="*/ 149 h 732"/>
                  <a:gd name="T96" fmla="*/ 593 w 666"/>
                  <a:gd name="T97" fmla="*/ 224 h 732"/>
                  <a:gd name="T98" fmla="*/ 585 w 666"/>
                  <a:gd name="T99" fmla="*/ 262 h 732"/>
                  <a:gd name="T100" fmla="*/ 575 w 666"/>
                  <a:gd name="T101" fmla="*/ 284 h 732"/>
                  <a:gd name="T102" fmla="*/ 566 w 666"/>
                  <a:gd name="T103" fmla="*/ 313 h 732"/>
                  <a:gd name="T104" fmla="*/ 596 w 666"/>
                  <a:gd name="T105" fmla="*/ 291 h 732"/>
                  <a:gd name="T106" fmla="*/ 644 w 666"/>
                  <a:gd name="T107" fmla="*/ 299 h 732"/>
                  <a:gd name="T108" fmla="*/ 661 w 666"/>
                  <a:gd name="T109" fmla="*/ 316 h 732"/>
                  <a:gd name="T110" fmla="*/ 644 w 666"/>
                  <a:gd name="T111" fmla="*/ 409 h 732"/>
                  <a:gd name="T112" fmla="*/ 648 w 666"/>
                  <a:gd name="T113" fmla="*/ 488 h 732"/>
                  <a:gd name="T114" fmla="*/ 634 w 666"/>
                  <a:gd name="T115" fmla="*/ 532 h 732"/>
                  <a:gd name="T116" fmla="*/ 605 w 666"/>
                  <a:gd name="T117" fmla="*/ 543 h 732"/>
                  <a:gd name="T118" fmla="*/ 576 w 666"/>
                  <a:gd name="T119" fmla="*/ 555 h 732"/>
                  <a:gd name="T120" fmla="*/ 534 w 666"/>
                  <a:gd name="T121" fmla="*/ 547 h 732"/>
                  <a:gd name="T122" fmla="*/ 521 w 666"/>
                  <a:gd name="T123" fmla="*/ 588 h 732"/>
                  <a:gd name="T124" fmla="*/ 500 w 666"/>
                  <a:gd name="T125" fmla="*/ 623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6" h="732">
                    <a:moveTo>
                      <a:pt x="509" y="635"/>
                    </a:moveTo>
                    <a:lnTo>
                      <a:pt x="511" y="636"/>
                    </a:lnTo>
                    <a:lnTo>
                      <a:pt x="513" y="639"/>
                    </a:lnTo>
                    <a:lnTo>
                      <a:pt x="512" y="640"/>
                    </a:lnTo>
                    <a:lnTo>
                      <a:pt x="508" y="642"/>
                    </a:lnTo>
                    <a:lnTo>
                      <a:pt x="505" y="643"/>
                    </a:lnTo>
                    <a:lnTo>
                      <a:pt x="503" y="644"/>
                    </a:lnTo>
                    <a:lnTo>
                      <a:pt x="501" y="645"/>
                    </a:lnTo>
                    <a:lnTo>
                      <a:pt x="500" y="647"/>
                    </a:lnTo>
                    <a:lnTo>
                      <a:pt x="501" y="648"/>
                    </a:lnTo>
                    <a:lnTo>
                      <a:pt x="503" y="649"/>
                    </a:lnTo>
                    <a:lnTo>
                      <a:pt x="503" y="651"/>
                    </a:lnTo>
                    <a:lnTo>
                      <a:pt x="504" y="652"/>
                    </a:lnTo>
                    <a:lnTo>
                      <a:pt x="504" y="655"/>
                    </a:lnTo>
                    <a:lnTo>
                      <a:pt x="504" y="656"/>
                    </a:lnTo>
                    <a:lnTo>
                      <a:pt x="504" y="659"/>
                    </a:lnTo>
                    <a:lnTo>
                      <a:pt x="504" y="660"/>
                    </a:lnTo>
                    <a:lnTo>
                      <a:pt x="504" y="661"/>
                    </a:lnTo>
                    <a:lnTo>
                      <a:pt x="501" y="666"/>
                    </a:lnTo>
                    <a:lnTo>
                      <a:pt x="508" y="672"/>
                    </a:lnTo>
                    <a:lnTo>
                      <a:pt x="511" y="673"/>
                    </a:lnTo>
                    <a:lnTo>
                      <a:pt x="515" y="674"/>
                    </a:lnTo>
                    <a:lnTo>
                      <a:pt x="518" y="673"/>
                    </a:lnTo>
                    <a:lnTo>
                      <a:pt x="520" y="673"/>
                    </a:lnTo>
                    <a:lnTo>
                      <a:pt x="524" y="673"/>
                    </a:lnTo>
                    <a:lnTo>
                      <a:pt x="529" y="670"/>
                    </a:lnTo>
                    <a:lnTo>
                      <a:pt x="535" y="668"/>
                    </a:lnTo>
                    <a:lnTo>
                      <a:pt x="543" y="664"/>
                    </a:lnTo>
                    <a:lnTo>
                      <a:pt x="549" y="665"/>
                    </a:lnTo>
                    <a:lnTo>
                      <a:pt x="552" y="669"/>
                    </a:lnTo>
                    <a:lnTo>
                      <a:pt x="556" y="673"/>
                    </a:lnTo>
                    <a:lnTo>
                      <a:pt x="556" y="679"/>
                    </a:lnTo>
                    <a:lnTo>
                      <a:pt x="555" y="683"/>
                    </a:lnTo>
                    <a:lnTo>
                      <a:pt x="554" y="687"/>
                    </a:lnTo>
                    <a:lnTo>
                      <a:pt x="550" y="687"/>
                    </a:lnTo>
                    <a:lnTo>
                      <a:pt x="546" y="687"/>
                    </a:lnTo>
                    <a:lnTo>
                      <a:pt x="543" y="687"/>
                    </a:lnTo>
                    <a:lnTo>
                      <a:pt x="542" y="687"/>
                    </a:lnTo>
                    <a:lnTo>
                      <a:pt x="542" y="689"/>
                    </a:lnTo>
                    <a:lnTo>
                      <a:pt x="541" y="689"/>
                    </a:lnTo>
                    <a:lnTo>
                      <a:pt x="539" y="690"/>
                    </a:lnTo>
                    <a:lnTo>
                      <a:pt x="538" y="690"/>
                    </a:lnTo>
                    <a:lnTo>
                      <a:pt x="538" y="691"/>
                    </a:lnTo>
                    <a:lnTo>
                      <a:pt x="537" y="691"/>
                    </a:lnTo>
                    <a:lnTo>
                      <a:pt x="537" y="693"/>
                    </a:lnTo>
                    <a:lnTo>
                      <a:pt x="535" y="693"/>
                    </a:lnTo>
                    <a:lnTo>
                      <a:pt x="535" y="694"/>
                    </a:lnTo>
                    <a:lnTo>
                      <a:pt x="537" y="697"/>
                    </a:lnTo>
                    <a:lnTo>
                      <a:pt x="538" y="700"/>
                    </a:lnTo>
                    <a:lnTo>
                      <a:pt x="539" y="702"/>
                    </a:lnTo>
                    <a:lnTo>
                      <a:pt x="541" y="704"/>
                    </a:lnTo>
                    <a:lnTo>
                      <a:pt x="541" y="706"/>
                    </a:lnTo>
                    <a:lnTo>
                      <a:pt x="541" y="707"/>
                    </a:lnTo>
                    <a:lnTo>
                      <a:pt x="539" y="710"/>
                    </a:lnTo>
                    <a:lnTo>
                      <a:pt x="539" y="712"/>
                    </a:lnTo>
                    <a:lnTo>
                      <a:pt x="539" y="714"/>
                    </a:lnTo>
                    <a:lnTo>
                      <a:pt x="539" y="716"/>
                    </a:lnTo>
                    <a:lnTo>
                      <a:pt x="539" y="719"/>
                    </a:lnTo>
                    <a:lnTo>
                      <a:pt x="537" y="720"/>
                    </a:lnTo>
                    <a:lnTo>
                      <a:pt x="535" y="720"/>
                    </a:lnTo>
                    <a:lnTo>
                      <a:pt x="534" y="721"/>
                    </a:lnTo>
                    <a:lnTo>
                      <a:pt x="530" y="721"/>
                    </a:lnTo>
                    <a:lnTo>
                      <a:pt x="528" y="723"/>
                    </a:lnTo>
                    <a:lnTo>
                      <a:pt x="526" y="723"/>
                    </a:lnTo>
                    <a:lnTo>
                      <a:pt x="525" y="723"/>
                    </a:lnTo>
                    <a:lnTo>
                      <a:pt x="522" y="723"/>
                    </a:lnTo>
                    <a:lnTo>
                      <a:pt x="518" y="724"/>
                    </a:lnTo>
                    <a:lnTo>
                      <a:pt x="515" y="725"/>
                    </a:lnTo>
                    <a:lnTo>
                      <a:pt x="515" y="727"/>
                    </a:lnTo>
                    <a:lnTo>
                      <a:pt x="515" y="728"/>
                    </a:lnTo>
                    <a:lnTo>
                      <a:pt x="517" y="732"/>
                    </a:lnTo>
                    <a:lnTo>
                      <a:pt x="512" y="731"/>
                    </a:lnTo>
                    <a:lnTo>
                      <a:pt x="512" y="729"/>
                    </a:lnTo>
                    <a:lnTo>
                      <a:pt x="512" y="728"/>
                    </a:lnTo>
                    <a:lnTo>
                      <a:pt x="512" y="727"/>
                    </a:lnTo>
                    <a:lnTo>
                      <a:pt x="511" y="727"/>
                    </a:lnTo>
                    <a:lnTo>
                      <a:pt x="509" y="728"/>
                    </a:lnTo>
                    <a:lnTo>
                      <a:pt x="508" y="728"/>
                    </a:lnTo>
                    <a:lnTo>
                      <a:pt x="508" y="727"/>
                    </a:lnTo>
                    <a:lnTo>
                      <a:pt x="507" y="727"/>
                    </a:lnTo>
                    <a:lnTo>
                      <a:pt x="505" y="727"/>
                    </a:lnTo>
                    <a:lnTo>
                      <a:pt x="504" y="727"/>
                    </a:lnTo>
                    <a:lnTo>
                      <a:pt x="504" y="728"/>
                    </a:lnTo>
                    <a:lnTo>
                      <a:pt x="503" y="728"/>
                    </a:lnTo>
                    <a:lnTo>
                      <a:pt x="501" y="728"/>
                    </a:lnTo>
                    <a:lnTo>
                      <a:pt x="500" y="729"/>
                    </a:lnTo>
                    <a:lnTo>
                      <a:pt x="499" y="729"/>
                    </a:lnTo>
                    <a:lnTo>
                      <a:pt x="499" y="728"/>
                    </a:lnTo>
                    <a:lnTo>
                      <a:pt x="500" y="728"/>
                    </a:lnTo>
                    <a:lnTo>
                      <a:pt x="500" y="727"/>
                    </a:lnTo>
                    <a:lnTo>
                      <a:pt x="501" y="727"/>
                    </a:lnTo>
                    <a:lnTo>
                      <a:pt x="501" y="725"/>
                    </a:lnTo>
                    <a:lnTo>
                      <a:pt x="503" y="725"/>
                    </a:lnTo>
                    <a:lnTo>
                      <a:pt x="504" y="725"/>
                    </a:lnTo>
                    <a:lnTo>
                      <a:pt x="505" y="725"/>
                    </a:lnTo>
                    <a:lnTo>
                      <a:pt x="507" y="724"/>
                    </a:lnTo>
                    <a:lnTo>
                      <a:pt x="508" y="724"/>
                    </a:lnTo>
                    <a:lnTo>
                      <a:pt x="508" y="723"/>
                    </a:lnTo>
                    <a:lnTo>
                      <a:pt x="508" y="721"/>
                    </a:lnTo>
                    <a:lnTo>
                      <a:pt x="508" y="720"/>
                    </a:lnTo>
                    <a:lnTo>
                      <a:pt x="507" y="720"/>
                    </a:lnTo>
                    <a:lnTo>
                      <a:pt x="507" y="719"/>
                    </a:lnTo>
                    <a:lnTo>
                      <a:pt x="505" y="719"/>
                    </a:lnTo>
                    <a:lnTo>
                      <a:pt x="505" y="717"/>
                    </a:lnTo>
                    <a:lnTo>
                      <a:pt x="505" y="716"/>
                    </a:lnTo>
                    <a:lnTo>
                      <a:pt x="504" y="716"/>
                    </a:lnTo>
                    <a:lnTo>
                      <a:pt x="504" y="715"/>
                    </a:lnTo>
                    <a:lnTo>
                      <a:pt x="504" y="714"/>
                    </a:lnTo>
                    <a:lnTo>
                      <a:pt x="503" y="714"/>
                    </a:lnTo>
                    <a:lnTo>
                      <a:pt x="503" y="712"/>
                    </a:lnTo>
                    <a:lnTo>
                      <a:pt x="501" y="712"/>
                    </a:lnTo>
                    <a:lnTo>
                      <a:pt x="500" y="712"/>
                    </a:lnTo>
                    <a:lnTo>
                      <a:pt x="500" y="711"/>
                    </a:lnTo>
                    <a:lnTo>
                      <a:pt x="500" y="710"/>
                    </a:lnTo>
                    <a:lnTo>
                      <a:pt x="500" y="708"/>
                    </a:lnTo>
                    <a:lnTo>
                      <a:pt x="499" y="708"/>
                    </a:lnTo>
                    <a:lnTo>
                      <a:pt x="497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4" y="708"/>
                    </a:lnTo>
                    <a:lnTo>
                      <a:pt x="492" y="708"/>
                    </a:lnTo>
                    <a:lnTo>
                      <a:pt x="492" y="707"/>
                    </a:lnTo>
                    <a:lnTo>
                      <a:pt x="491" y="707"/>
                    </a:lnTo>
                    <a:lnTo>
                      <a:pt x="491" y="706"/>
                    </a:lnTo>
                    <a:lnTo>
                      <a:pt x="490" y="706"/>
                    </a:lnTo>
                    <a:lnTo>
                      <a:pt x="488" y="706"/>
                    </a:lnTo>
                    <a:lnTo>
                      <a:pt x="487" y="706"/>
                    </a:lnTo>
                    <a:lnTo>
                      <a:pt x="486" y="706"/>
                    </a:lnTo>
                    <a:lnTo>
                      <a:pt x="486" y="704"/>
                    </a:lnTo>
                    <a:lnTo>
                      <a:pt x="484" y="704"/>
                    </a:lnTo>
                    <a:lnTo>
                      <a:pt x="483" y="703"/>
                    </a:lnTo>
                    <a:lnTo>
                      <a:pt x="482" y="703"/>
                    </a:lnTo>
                    <a:lnTo>
                      <a:pt x="480" y="703"/>
                    </a:lnTo>
                    <a:lnTo>
                      <a:pt x="479" y="703"/>
                    </a:lnTo>
                    <a:lnTo>
                      <a:pt x="478" y="703"/>
                    </a:lnTo>
                    <a:lnTo>
                      <a:pt x="475" y="703"/>
                    </a:lnTo>
                    <a:lnTo>
                      <a:pt x="475" y="702"/>
                    </a:lnTo>
                    <a:lnTo>
                      <a:pt x="474" y="700"/>
                    </a:lnTo>
                    <a:lnTo>
                      <a:pt x="473" y="698"/>
                    </a:lnTo>
                    <a:lnTo>
                      <a:pt x="471" y="697"/>
                    </a:lnTo>
                    <a:lnTo>
                      <a:pt x="471" y="695"/>
                    </a:lnTo>
                    <a:lnTo>
                      <a:pt x="470" y="695"/>
                    </a:lnTo>
                    <a:lnTo>
                      <a:pt x="470" y="694"/>
                    </a:lnTo>
                    <a:lnTo>
                      <a:pt x="469" y="694"/>
                    </a:lnTo>
                    <a:lnTo>
                      <a:pt x="467" y="694"/>
                    </a:lnTo>
                    <a:lnTo>
                      <a:pt x="466" y="694"/>
                    </a:lnTo>
                    <a:lnTo>
                      <a:pt x="466" y="693"/>
                    </a:lnTo>
                    <a:lnTo>
                      <a:pt x="465" y="693"/>
                    </a:lnTo>
                    <a:lnTo>
                      <a:pt x="465" y="691"/>
                    </a:lnTo>
                    <a:lnTo>
                      <a:pt x="465" y="693"/>
                    </a:lnTo>
                    <a:lnTo>
                      <a:pt x="463" y="693"/>
                    </a:lnTo>
                    <a:lnTo>
                      <a:pt x="462" y="693"/>
                    </a:lnTo>
                    <a:lnTo>
                      <a:pt x="462" y="691"/>
                    </a:lnTo>
                    <a:lnTo>
                      <a:pt x="461" y="691"/>
                    </a:lnTo>
                    <a:lnTo>
                      <a:pt x="460" y="691"/>
                    </a:lnTo>
                    <a:lnTo>
                      <a:pt x="460" y="690"/>
                    </a:lnTo>
                    <a:lnTo>
                      <a:pt x="458" y="690"/>
                    </a:lnTo>
                    <a:lnTo>
                      <a:pt x="458" y="689"/>
                    </a:lnTo>
                    <a:lnTo>
                      <a:pt x="458" y="687"/>
                    </a:lnTo>
                    <a:lnTo>
                      <a:pt x="460" y="687"/>
                    </a:lnTo>
                    <a:lnTo>
                      <a:pt x="458" y="687"/>
                    </a:lnTo>
                    <a:lnTo>
                      <a:pt x="458" y="686"/>
                    </a:lnTo>
                    <a:lnTo>
                      <a:pt x="458" y="685"/>
                    </a:lnTo>
                    <a:lnTo>
                      <a:pt x="457" y="685"/>
                    </a:lnTo>
                    <a:lnTo>
                      <a:pt x="456" y="685"/>
                    </a:lnTo>
                    <a:lnTo>
                      <a:pt x="454" y="685"/>
                    </a:lnTo>
                    <a:lnTo>
                      <a:pt x="453" y="685"/>
                    </a:lnTo>
                    <a:lnTo>
                      <a:pt x="452" y="685"/>
                    </a:lnTo>
                    <a:lnTo>
                      <a:pt x="450" y="685"/>
                    </a:lnTo>
                    <a:lnTo>
                      <a:pt x="449" y="685"/>
                    </a:lnTo>
                    <a:lnTo>
                      <a:pt x="449" y="686"/>
                    </a:lnTo>
                    <a:lnTo>
                      <a:pt x="449" y="687"/>
                    </a:lnTo>
                    <a:lnTo>
                      <a:pt x="449" y="689"/>
                    </a:lnTo>
                    <a:lnTo>
                      <a:pt x="448" y="689"/>
                    </a:lnTo>
                    <a:lnTo>
                      <a:pt x="446" y="689"/>
                    </a:lnTo>
                    <a:lnTo>
                      <a:pt x="445" y="689"/>
                    </a:lnTo>
                    <a:lnTo>
                      <a:pt x="444" y="689"/>
                    </a:lnTo>
                    <a:lnTo>
                      <a:pt x="444" y="690"/>
                    </a:lnTo>
                    <a:lnTo>
                      <a:pt x="443" y="690"/>
                    </a:lnTo>
                    <a:lnTo>
                      <a:pt x="443" y="691"/>
                    </a:lnTo>
                    <a:lnTo>
                      <a:pt x="441" y="691"/>
                    </a:lnTo>
                    <a:lnTo>
                      <a:pt x="441" y="690"/>
                    </a:lnTo>
                    <a:lnTo>
                      <a:pt x="440" y="690"/>
                    </a:lnTo>
                    <a:lnTo>
                      <a:pt x="440" y="691"/>
                    </a:lnTo>
                    <a:lnTo>
                      <a:pt x="439" y="691"/>
                    </a:lnTo>
                    <a:lnTo>
                      <a:pt x="439" y="690"/>
                    </a:lnTo>
                    <a:lnTo>
                      <a:pt x="437" y="690"/>
                    </a:lnTo>
                    <a:lnTo>
                      <a:pt x="436" y="690"/>
                    </a:lnTo>
                    <a:lnTo>
                      <a:pt x="435" y="690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3" y="693"/>
                    </a:lnTo>
                    <a:lnTo>
                      <a:pt x="433" y="694"/>
                    </a:lnTo>
                    <a:lnTo>
                      <a:pt x="433" y="695"/>
                    </a:lnTo>
                    <a:lnTo>
                      <a:pt x="433" y="697"/>
                    </a:lnTo>
                    <a:lnTo>
                      <a:pt x="433" y="698"/>
                    </a:lnTo>
                    <a:lnTo>
                      <a:pt x="433" y="699"/>
                    </a:lnTo>
                    <a:lnTo>
                      <a:pt x="433" y="700"/>
                    </a:lnTo>
                    <a:lnTo>
                      <a:pt x="433" y="702"/>
                    </a:lnTo>
                    <a:lnTo>
                      <a:pt x="433" y="703"/>
                    </a:lnTo>
                    <a:lnTo>
                      <a:pt x="432" y="704"/>
                    </a:lnTo>
                    <a:lnTo>
                      <a:pt x="432" y="706"/>
                    </a:lnTo>
                    <a:lnTo>
                      <a:pt x="432" y="707"/>
                    </a:lnTo>
                    <a:lnTo>
                      <a:pt x="431" y="707"/>
                    </a:lnTo>
                    <a:lnTo>
                      <a:pt x="431" y="708"/>
                    </a:lnTo>
                    <a:lnTo>
                      <a:pt x="431" y="710"/>
                    </a:lnTo>
                    <a:lnTo>
                      <a:pt x="429" y="710"/>
                    </a:lnTo>
                    <a:lnTo>
                      <a:pt x="429" y="711"/>
                    </a:lnTo>
                    <a:lnTo>
                      <a:pt x="429" y="712"/>
                    </a:lnTo>
                    <a:lnTo>
                      <a:pt x="428" y="712"/>
                    </a:lnTo>
                    <a:lnTo>
                      <a:pt x="427" y="712"/>
                    </a:lnTo>
                    <a:lnTo>
                      <a:pt x="425" y="712"/>
                    </a:lnTo>
                    <a:lnTo>
                      <a:pt x="424" y="712"/>
                    </a:lnTo>
                    <a:lnTo>
                      <a:pt x="423" y="712"/>
                    </a:lnTo>
                    <a:lnTo>
                      <a:pt x="423" y="711"/>
                    </a:lnTo>
                    <a:lnTo>
                      <a:pt x="423" y="710"/>
                    </a:lnTo>
                    <a:lnTo>
                      <a:pt x="423" y="708"/>
                    </a:lnTo>
                    <a:lnTo>
                      <a:pt x="422" y="706"/>
                    </a:lnTo>
                    <a:lnTo>
                      <a:pt x="420" y="706"/>
                    </a:lnTo>
                    <a:lnTo>
                      <a:pt x="420" y="704"/>
                    </a:lnTo>
                    <a:lnTo>
                      <a:pt x="419" y="704"/>
                    </a:lnTo>
                    <a:lnTo>
                      <a:pt x="419" y="703"/>
                    </a:lnTo>
                    <a:lnTo>
                      <a:pt x="418" y="703"/>
                    </a:lnTo>
                    <a:lnTo>
                      <a:pt x="418" y="702"/>
                    </a:lnTo>
                    <a:lnTo>
                      <a:pt x="416" y="702"/>
                    </a:lnTo>
                    <a:lnTo>
                      <a:pt x="416" y="700"/>
                    </a:lnTo>
                    <a:lnTo>
                      <a:pt x="416" y="699"/>
                    </a:lnTo>
                    <a:lnTo>
                      <a:pt x="416" y="698"/>
                    </a:lnTo>
                    <a:lnTo>
                      <a:pt x="415" y="698"/>
                    </a:lnTo>
                    <a:lnTo>
                      <a:pt x="415" y="697"/>
                    </a:lnTo>
                    <a:lnTo>
                      <a:pt x="414" y="697"/>
                    </a:lnTo>
                    <a:lnTo>
                      <a:pt x="414" y="695"/>
                    </a:lnTo>
                    <a:lnTo>
                      <a:pt x="412" y="694"/>
                    </a:lnTo>
                    <a:lnTo>
                      <a:pt x="412" y="693"/>
                    </a:lnTo>
                    <a:lnTo>
                      <a:pt x="411" y="693"/>
                    </a:lnTo>
                    <a:lnTo>
                      <a:pt x="411" y="691"/>
                    </a:lnTo>
                    <a:lnTo>
                      <a:pt x="410" y="691"/>
                    </a:lnTo>
                    <a:lnTo>
                      <a:pt x="410" y="690"/>
                    </a:lnTo>
                    <a:lnTo>
                      <a:pt x="408" y="690"/>
                    </a:lnTo>
                    <a:lnTo>
                      <a:pt x="408" y="689"/>
                    </a:lnTo>
                    <a:lnTo>
                      <a:pt x="408" y="687"/>
                    </a:lnTo>
                    <a:lnTo>
                      <a:pt x="408" y="686"/>
                    </a:lnTo>
                    <a:lnTo>
                      <a:pt x="408" y="685"/>
                    </a:lnTo>
                    <a:lnTo>
                      <a:pt x="408" y="683"/>
                    </a:lnTo>
                    <a:lnTo>
                      <a:pt x="408" y="682"/>
                    </a:lnTo>
                    <a:lnTo>
                      <a:pt x="407" y="682"/>
                    </a:lnTo>
                    <a:lnTo>
                      <a:pt x="407" y="683"/>
                    </a:lnTo>
                    <a:lnTo>
                      <a:pt x="406" y="683"/>
                    </a:lnTo>
                    <a:lnTo>
                      <a:pt x="406" y="685"/>
                    </a:lnTo>
                    <a:lnTo>
                      <a:pt x="406" y="686"/>
                    </a:lnTo>
                    <a:lnTo>
                      <a:pt x="405" y="686"/>
                    </a:lnTo>
                    <a:lnTo>
                      <a:pt x="403" y="686"/>
                    </a:lnTo>
                    <a:lnTo>
                      <a:pt x="403" y="685"/>
                    </a:lnTo>
                    <a:lnTo>
                      <a:pt x="402" y="685"/>
                    </a:lnTo>
                    <a:lnTo>
                      <a:pt x="401" y="685"/>
                    </a:lnTo>
                    <a:lnTo>
                      <a:pt x="399" y="685"/>
                    </a:lnTo>
                    <a:lnTo>
                      <a:pt x="399" y="686"/>
                    </a:lnTo>
                    <a:lnTo>
                      <a:pt x="399" y="687"/>
                    </a:lnTo>
                    <a:lnTo>
                      <a:pt x="398" y="687"/>
                    </a:lnTo>
                    <a:lnTo>
                      <a:pt x="398" y="689"/>
                    </a:lnTo>
                    <a:lnTo>
                      <a:pt x="397" y="689"/>
                    </a:lnTo>
                    <a:lnTo>
                      <a:pt x="395" y="689"/>
                    </a:lnTo>
                    <a:lnTo>
                      <a:pt x="394" y="689"/>
                    </a:lnTo>
                    <a:lnTo>
                      <a:pt x="393" y="689"/>
                    </a:lnTo>
                    <a:lnTo>
                      <a:pt x="391" y="689"/>
                    </a:lnTo>
                    <a:lnTo>
                      <a:pt x="391" y="687"/>
                    </a:lnTo>
                    <a:lnTo>
                      <a:pt x="390" y="687"/>
                    </a:lnTo>
                    <a:lnTo>
                      <a:pt x="389" y="687"/>
                    </a:lnTo>
                    <a:lnTo>
                      <a:pt x="389" y="689"/>
                    </a:lnTo>
                    <a:lnTo>
                      <a:pt x="388" y="690"/>
                    </a:lnTo>
                    <a:lnTo>
                      <a:pt x="388" y="691"/>
                    </a:lnTo>
                    <a:lnTo>
                      <a:pt x="386" y="691"/>
                    </a:lnTo>
                    <a:lnTo>
                      <a:pt x="386" y="690"/>
                    </a:lnTo>
                    <a:lnTo>
                      <a:pt x="385" y="690"/>
                    </a:lnTo>
                    <a:lnTo>
                      <a:pt x="384" y="690"/>
                    </a:lnTo>
                    <a:lnTo>
                      <a:pt x="382" y="690"/>
                    </a:lnTo>
                    <a:lnTo>
                      <a:pt x="381" y="690"/>
                    </a:lnTo>
                    <a:lnTo>
                      <a:pt x="381" y="691"/>
                    </a:lnTo>
                    <a:lnTo>
                      <a:pt x="381" y="693"/>
                    </a:lnTo>
                    <a:lnTo>
                      <a:pt x="380" y="694"/>
                    </a:lnTo>
                    <a:lnTo>
                      <a:pt x="378" y="694"/>
                    </a:lnTo>
                    <a:lnTo>
                      <a:pt x="378" y="695"/>
                    </a:lnTo>
                    <a:lnTo>
                      <a:pt x="377" y="695"/>
                    </a:lnTo>
                    <a:lnTo>
                      <a:pt x="376" y="695"/>
                    </a:lnTo>
                    <a:lnTo>
                      <a:pt x="374" y="695"/>
                    </a:lnTo>
                    <a:lnTo>
                      <a:pt x="373" y="695"/>
                    </a:lnTo>
                    <a:lnTo>
                      <a:pt x="372" y="695"/>
                    </a:lnTo>
                    <a:lnTo>
                      <a:pt x="371" y="695"/>
                    </a:lnTo>
                    <a:lnTo>
                      <a:pt x="369" y="695"/>
                    </a:lnTo>
                    <a:lnTo>
                      <a:pt x="368" y="695"/>
                    </a:lnTo>
                    <a:lnTo>
                      <a:pt x="367" y="695"/>
                    </a:lnTo>
                    <a:lnTo>
                      <a:pt x="365" y="695"/>
                    </a:lnTo>
                    <a:lnTo>
                      <a:pt x="365" y="694"/>
                    </a:lnTo>
                    <a:lnTo>
                      <a:pt x="364" y="693"/>
                    </a:lnTo>
                    <a:lnTo>
                      <a:pt x="363" y="691"/>
                    </a:lnTo>
                    <a:lnTo>
                      <a:pt x="361" y="691"/>
                    </a:lnTo>
                    <a:lnTo>
                      <a:pt x="361" y="690"/>
                    </a:lnTo>
                    <a:lnTo>
                      <a:pt x="360" y="690"/>
                    </a:lnTo>
                    <a:lnTo>
                      <a:pt x="360" y="689"/>
                    </a:lnTo>
                    <a:lnTo>
                      <a:pt x="360" y="687"/>
                    </a:lnTo>
                    <a:lnTo>
                      <a:pt x="361" y="687"/>
                    </a:lnTo>
                    <a:lnTo>
                      <a:pt x="363" y="687"/>
                    </a:lnTo>
                    <a:lnTo>
                      <a:pt x="363" y="686"/>
                    </a:lnTo>
                    <a:lnTo>
                      <a:pt x="364" y="686"/>
                    </a:lnTo>
                    <a:lnTo>
                      <a:pt x="364" y="685"/>
                    </a:lnTo>
                    <a:lnTo>
                      <a:pt x="365" y="685"/>
                    </a:lnTo>
                    <a:lnTo>
                      <a:pt x="365" y="683"/>
                    </a:lnTo>
                    <a:lnTo>
                      <a:pt x="367" y="683"/>
                    </a:lnTo>
                    <a:lnTo>
                      <a:pt x="367" y="682"/>
                    </a:lnTo>
                    <a:lnTo>
                      <a:pt x="368" y="682"/>
                    </a:lnTo>
                    <a:lnTo>
                      <a:pt x="368" y="683"/>
                    </a:lnTo>
                    <a:lnTo>
                      <a:pt x="369" y="683"/>
                    </a:lnTo>
                    <a:lnTo>
                      <a:pt x="371" y="683"/>
                    </a:lnTo>
                    <a:lnTo>
                      <a:pt x="372" y="683"/>
                    </a:lnTo>
                    <a:lnTo>
                      <a:pt x="373" y="683"/>
                    </a:lnTo>
                    <a:lnTo>
                      <a:pt x="374" y="683"/>
                    </a:lnTo>
                    <a:lnTo>
                      <a:pt x="376" y="683"/>
                    </a:lnTo>
                    <a:lnTo>
                      <a:pt x="377" y="683"/>
                    </a:lnTo>
                    <a:lnTo>
                      <a:pt x="378" y="683"/>
                    </a:lnTo>
                    <a:lnTo>
                      <a:pt x="378" y="685"/>
                    </a:lnTo>
                    <a:lnTo>
                      <a:pt x="380" y="685"/>
                    </a:lnTo>
                    <a:lnTo>
                      <a:pt x="381" y="685"/>
                    </a:lnTo>
                    <a:lnTo>
                      <a:pt x="382" y="685"/>
                    </a:lnTo>
                    <a:lnTo>
                      <a:pt x="384" y="685"/>
                    </a:lnTo>
                    <a:lnTo>
                      <a:pt x="385" y="685"/>
                    </a:lnTo>
                    <a:lnTo>
                      <a:pt x="385" y="683"/>
                    </a:lnTo>
                    <a:lnTo>
                      <a:pt x="386" y="683"/>
                    </a:lnTo>
                    <a:lnTo>
                      <a:pt x="386" y="682"/>
                    </a:lnTo>
                    <a:lnTo>
                      <a:pt x="386" y="681"/>
                    </a:lnTo>
                    <a:lnTo>
                      <a:pt x="386" y="679"/>
                    </a:lnTo>
                    <a:lnTo>
                      <a:pt x="386" y="676"/>
                    </a:lnTo>
                    <a:lnTo>
                      <a:pt x="386" y="674"/>
                    </a:lnTo>
                    <a:lnTo>
                      <a:pt x="388" y="674"/>
                    </a:lnTo>
                    <a:lnTo>
                      <a:pt x="388" y="673"/>
                    </a:lnTo>
                    <a:lnTo>
                      <a:pt x="389" y="673"/>
                    </a:lnTo>
                    <a:lnTo>
                      <a:pt x="389" y="672"/>
                    </a:lnTo>
                    <a:lnTo>
                      <a:pt x="389" y="670"/>
                    </a:lnTo>
                    <a:lnTo>
                      <a:pt x="390" y="670"/>
                    </a:lnTo>
                    <a:lnTo>
                      <a:pt x="390" y="669"/>
                    </a:lnTo>
                    <a:lnTo>
                      <a:pt x="390" y="668"/>
                    </a:lnTo>
                    <a:lnTo>
                      <a:pt x="390" y="666"/>
                    </a:lnTo>
                    <a:lnTo>
                      <a:pt x="391" y="666"/>
                    </a:lnTo>
                    <a:lnTo>
                      <a:pt x="391" y="665"/>
                    </a:lnTo>
                    <a:lnTo>
                      <a:pt x="391" y="664"/>
                    </a:lnTo>
                    <a:lnTo>
                      <a:pt x="391" y="662"/>
                    </a:lnTo>
                    <a:lnTo>
                      <a:pt x="393" y="661"/>
                    </a:lnTo>
                    <a:lnTo>
                      <a:pt x="393" y="660"/>
                    </a:lnTo>
                    <a:lnTo>
                      <a:pt x="394" y="660"/>
                    </a:lnTo>
                    <a:lnTo>
                      <a:pt x="394" y="659"/>
                    </a:lnTo>
                    <a:lnTo>
                      <a:pt x="395" y="659"/>
                    </a:lnTo>
                    <a:lnTo>
                      <a:pt x="395" y="657"/>
                    </a:lnTo>
                    <a:lnTo>
                      <a:pt x="395" y="656"/>
                    </a:lnTo>
                    <a:lnTo>
                      <a:pt x="395" y="655"/>
                    </a:lnTo>
                    <a:lnTo>
                      <a:pt x="397" y="655"/>
                    </a:lnTo>
                    <a:lnTo>
                      <a:pt x="397" y="653"/>
                    </a:lnTo>
                    <a:lnTo>
                      <a:pt x="397" y="652"/>
                    </a:lnTo>
                    <a:lnTo>
                      <a:pt x="397" y="651"/>
                    </a:lnTo>
                    <a:lnTo>
                      <a:pt x="397" y="649"/>
                    </a:lnTo>
                    <a:lnTo>
                      <a:pt x="395" y="649"/>
                    </a:lnTo>
                    <a:lnTo>
                      <a:pt x="395" y="648"/>
                    </a:lnTo>
                    <a:lnTo>
                      <a:pt x="394" y="648"/>
                    </a:lnTo>
                    <a:lnTo>
                      <a:pt x="393" y="648"/>
                    </a:lnTo>
                    <a:lnTo>
                      <a:pt x="391" y="648"/>
                    </a:lnTo>
                    <a:lnTo>
                      <a:pt x="391" y="647"/>
                    </a:lnTo>
                    <a:lnTo>
                      <a:pt x="390" y="647"/>
                    </a:lnTo>
                    <a:lnTo>
                      <a:pt x="389" y="645"/>
                    </a:lnTo>
                    <a:lnTo>
                      <a:pt x="389" y="644"/>
                    </a:lnTo>
                    <a:lnTo>
                      <a:pt x="389" y="643"/>
                    </a:lnTo>
                    <a:lnTo>
                      <a:pt x="390" y="643"/>
                    </a:lnTo>
                    <a:lnTo>
                      <a:pt x="393" y="642"/>
                    </a:lnTo>
                    <a:lnTo>
                      <a:pt x="395" y="643"/>
                    </a:lnTo>
                    <a:lnTo>
                      <a:pt x="395" y="642"/>
                    </a:lnTo>
                    <a:lnTo>
                      <a:pt x="397" y="642"/>
                    </a:lnTo>
                    <a:lnTo>
                      <a:pt x="397" y="643"/>
                    </a:lnTo>
                    <a:lnTo>
                      <a:pt x="398" y="643"/>
                    </a:lnTo>
                    <a:lnTo>
                      <a:pt x="398" y="644"/>
                    </a:lnTo>
                    <a:lnTo>
                      <a:pt x="399" y="644"/>
                    </a:lnTo>
                    <a:lnTo>
                      <a:pt x="399" y="643"/>
                    </a:lnTo>
                    <a:lnTo>
                      <a:pt x="399" y="642"/>
                    </a:lnTo>
                    <a:lnTo>
                      <a:pt x="399" y="640"/>
                    </a:lnTo>
                    <a:lnTo>
                      <a:pt x="399" y="639"/>
                    </a:lnTo>
                    <a:lnTo>
                      <a:pt x="399" y="638"/>
                    </a:lnTo>
                    <a:lnTo>
                      <a:pt x="401" y="638"/>
                    </a:lnTo>
                    <a:lnTo>
                      <a:pt x="401" y="639"/>
                    </a:lnTo>
                    <a:lnTo>
                      <a:pt x="402" y="639"/>
                    </a:lnTo>
                    <a:lnTo>
                      <a:pt x="403" y="640"/>
                    </a:lnTo>
                    <a:lnTo>
                      <a:pt x="405" y="640"/>
                    </a:lnTo>
                    <a:lnTo>
                      <a:pt x="405" y="639"/>
                    </a:lnTo>
                    <a:lnTo>
                      <a:pt x="403" y="638"/>
                    </a:lnTo>
                    <a:lnTo>
                      <a:pt x="402" y="636"/>
                    </a:lnTo>
                    <a:lnTo>
                      <a:pt x="401" y="635"/>
                    </a:lnTo>
                    <a:lnTo>
                      <a:pt x="402" y="635"/>
                    </a:lnTo>
                    <a:lnTo>
                      <a:pt x="402" y="632"/>
                    </a:lnTo>
                    <a:lnTo>
                      <a:pt x="402" y="631"/>
                    </a:lnTo>
                    <a:lnTo>
                      <a:pt x="402" y="630"/>
                    </a:lnTo>
                    <a:lnTo>
                      <a:pt x="403" y="630"/>
                    </a:lnTo>
                    <a:lnTo>
                      <a:pt x="403" y="628"/>
                    </a:lnTo>
                    <a:lnTo>
                      <a:pt x="403" y="627"/>
                    </a:lnTo>
                    <a:lnTo>
                      <a:pt x="403" y="626"/>
                    </a:lnTo>
                    <a:lnTo>
                      <a:pt x="403" y="625"/>
                    </a:lnTo>
                    <a:lnTo>
                      <a:pt x="402" y="625"/>
                    </a:lnTo>
                    <a:lnTo>
                      <a:pt x="401" y="625"/>
                    </a:lnTo>
                    <a:lnTo>
                      <a:pt x="401" y="623"/>
                    </a:lnTo>
                    <a:lnTo>
                      <a:pt x="401" y="622"/>
                    </a:lnTo>
                    <a:lnTo>
                      <a:pt x="401" y="621"/>
                    </a:lnTo>
                    <a:lnTo>
                      <a:pt x="402" y="621"/>
                    </a:lnTo>
                    <a:lnTo>
                      <a:pt x="402" y="619"/>
                    </a:lnTo>
                    <a:lnTo>
                      <a:pt x="402" y="618"/>
                    </a:lnTo>
                    <a:lnTo>
                      <a:pt x="403" y="618"/>
                    </a:lnTo>
                    <a:lnTo>
                      <a:pt x="405" y="618"/>
                    </a:lnTo>
                    <a:lnTo>
                      <a:pt x="405" y="617"/>
                    </a:lnTo>
                    <a:lnTo>
                      <a:pt x="405" y="615"/>
                    </a:lnTo>
                    <a:lnTo>
                      <a:pt x="403" y="615"/>
                    </a:lnTo>
                    <a:lnTo>
                      <a:pt x="402" y="615"/>
                    </a:lnTo>
                    <a:lnTo>
                      <a:pt x="401" y="615"/>
                    </a:lnTo>
                    <a:lnTo>
                      <a:pt x="399" y="615"/>
                    </a:lnTo>
                    <a:lnTo>
                      <a:pt x="398" y="615"/>
                    </a:lnTo>
                    <a:lnTo>
                      <a:pt x="398" y="614"/>
                    </a:lnTo>
                    <a:lnTo>
                      <a:pt x="397" y="613"/>
                    </a:lnTo>
                    <a:lnTo>
                      <a:pt x="397" y="611"/>
                    </a:lnTo>
                    <a:lnTo>
                      <a:pt x="397" y="610"/>
                    </a:lnTo>
                    <a:lnTo>
                      <a:pt x="395" y="610"/>
                    </a:lnTo>
                    <a:lnTo>
                      <a:pt x="395" y="609"/>
                    </a:lnTo>
                    <a:lnTo>
                      <a:pt x="395" y="610"/>
                    </a:lnTo>
                    <a:lnTo>
                      <a:pt x="394" y="610"/>
                    </a:lnTo>
                    <a:lnTo>
                      <a:pt x="393" y="610"/>
                    </a:lnTo>
                    <a:lnTo>
                      <a:pt x="393" y="609"/>
                    </a:lnTo>
                    <a:lnTo>
                      <a:pt x="391" y="609"/>
                    </a:lnTo>
                    <a:lnTo>
                      <a:pt x="390" y="609"/>
                    </a:lnTo>
                    <a:lnTo>
                      <a:pt x="390" y="610"/>
                    </a:lnTo>
                    <a:lnTo>
                      <a:pt x="390" y="611"/>
                    </a:lnTo>
                    <a:lnTo>
                      <a:pt x="390" y="613"/>
                    </a:lnTo>
                    <a:lnTo>
                      <a:pt x="389" y="614"/>
                    </a:lnTo>
                    <a:lnTo>
                      <a:pt x="388" y="614"/>
                    </a:lnTo>
                    <a:lnTo>
                      <a:pt x="386" y="614"/>
                    </a:lnTo>
                    <a:lnTo>
                      <a:pt x="385" y="614"/>
                    </a:lnTo>
                    <a:lnTo>
                      <a:pt x="384" y="614"/>
                    </a:lnTo>
                    <a:lnTo>
                      <a:pt x="384" y="615"/>
                    </a:lnTo>
                    <a:lnTo>
                      <a:pt x="382" y="615"/>
                    </a:lnTo>
                    <a:lnTo>
                      <a:pt x="384" y="615"/>
                    </a:lnTo>
                    <a:lnTo>
                      <a:pt x="384" y="617"/>
                    </a:lnTo>
                    <a:lnTo>
                      <a:pt x="382" y="617"/>
                    </a:lnTo>
                    <a:lnTo>
                      <a:pt x="382" y="618"/>
                    </a:lnTo>
                    <a:lnTo>
                      <a:pt x="382" y="617"/>
                    </a:lnTo>
                    <a:lnTo>
                      <a:pt x="381" y="617"/>
                    </a:lnTo>
                    <a:lnTo>
                      <a:pt x="381" y="618"/>
                    </a:lnTo>
                    <a:lnTo>
                      <a:pt x="380" y="618"/>
                    </a:lnTo>
                    <a:lnTo>
                      <a:pt x="380" y="619"/>
                    </a:lnTo>
                    <a:lnTo>
                      <a:pt x="380" y="618"/>
                    </a:lnTo>
                    <a:lnTo>
                      <a:pt x="380" y="617"/>
                    </a:lnTo>
                    <a:lnTo>
                      <a:pt x="380" y="615"/>
                    </a:lnTo>
                    <a:lnTo>
                      <a:pt x="378" y="615"/>
                    </a:lnTo>
                    <a:lnTo>
                      <a:pt x="378" y="614"/>
                    </a:lnTo>
                    <a:lnTo>
                      <a:pt x="377" y="614"/>
                    </a:lnTo>
                    <a:lnTo>
                      <a:pt x="376" y="614"/>
                    </a:lnTo>
                    <a:lnTo>
                      <a:pt x="376" y="615"/>
                    </a:lnTo>
                    <a:lnTo>
                      <a:pt x="374" y="615"/>
                    </a:lnTo>
                    <a:lnTo>
                      <a:pt x="374" y="617"/>
                    </a:lnTo>
                    <a:lnTo>
                      <a:pt x="373" y="617"/>
                    </a:lnTo>
                    <a:lnTo>
                      <a:pt x="373" y="618"/>
                    </a:lnTo>
                    <a:lnTo>
                      <a:pt x="372" y="618"/>
                    </a:lnTo>
                    <a:lnTo>
                      <a:pt x="372" y="619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9" y="618"/>
                    </a:lnTo>
                    <a:lnTo>
                      <a:pt x="371" y="618"/>
                    </a:lnTo>
                    <a:lnTo>
                      <a:pt x="372" y="618"/>
                    </a:lnTo>
                    <a:lnTo>
                      <a:pt x="372" y="617"/>
                    </a:lnTo>
                    <a:lnTo>
                      <a:pt x="371" y="617"/>
                    </a:lnTo>
                    <a:lnTo>
                      <a:pt x="369" y="617"/>
                    </a:lnTo>
                    <a:lnTo>
                      <a:pt x="369" y="618"/>
                    </a:lnTo>
                    <a:lnTo>
                      <a:pt x="369" y="619"/>
                    </a:lnTo>
                    <a:lnTo>
                      <a:pt x="368" y="619"/>
                    </a:lnTo>
                    <a:lnTo>
                      <a:pt x="368" y="621"/>
                    </a:lnTo>
                    <a:lnTo>
                      <a:pt x="368" y="622"/>
                    </a:lnTo>
                    <a:lnTo>
                      <a:pt x="367" y="622"/>
                    </a:lnTo>
                    <a:lnTo>
                      <a:pt x="367" y="621"/>
                    </a:lnTo>
                    <a:lnTo>
                      <a:pt x="368" y="621"/>
                    </a:lnTo>
                    <a:lnTo>
                      <a:pt x="367" y="621"/>
                    </a:lnTo>
                    <a:lnTo>
                      <a:pt x="365" y="621"/>
                    </a:lnTo>
                    <a:lnTo>
                      <a:pt x="365" y="622"/>
                    </a:lnTo>
                    <a:lnTo>
                      <a:pt x="365" y="623"/>
                    </a:lnTo>
                    <a:lnTo>
                      <a:pt x="365" y="625"/>
                    </a:lnTo>
                    <a:lnTo>
                      <a:pt x="364" y="625"/>
                    </a:lnTo>
                    <a:lnTo>
                      <a:pt x="364" y="623"/>
                    </a:lnTo>
                    <a:lnTo>
                      <a:pt x="364" y="622"/>
                    </a:lnTo>
                    <a:lnTo>
                      <a:pt x="363" y="622"/>
                    </a:lnTo>
                    <a:lnTo>
                      <a:pt x="363" y="621"/>
                    </a:lnTo>
                    <a:lnTo>
                      <a:pt x="363" y="622"/>
                    </a:lnTo>
                    <a:lnTo>
                      <a:pt x="361" y="622"/>
                    </a:lnTo>
                    <a:lnTo>
                      <a:pt x="361" y="623"/>
                    </a:lnTo>
                    <a:lnTo>
                      <a:pt x="360" y="623"/>
                    </a:lnTo>
                    <a:lnTo>
                      <a:pt x="360" y="622"/>
                    </a:lnTo>
                    <a:lnTo>
                      <a:pt x="359" y="622"/>
                    </a:lnTo>
                    <a:lnTo>
                      <a:pt x="357" y="622"/>
                    </a:lnTo>
                    <a:lnTo>
                      <a:pt x="357" y="623"/>
                    </a:lnTo>
                    <a:lnTo>
                      <a:pt x="356" y="623"/>
                    </a:lnTo>
                    <a:lnTo>
                      <a:pt x="356" y="622"/>
                    </a:lnTo>
                    <a:lnTo>
                      <a:pt x="357" y="622"/>
                    </a:lnTo>
                    <a:lnTo>
                      <a:pt x="356" y="621"/>
                    </a:lnTo>
                    <a:lnTo>
                      <a:pt x="356" y="619"/>
                    </a:lnTo>
                    <a:lnTo>
                      <a:pt x="355" y="619"/>
                    </a:lnTo>
                    <a:lnTo>
                      <a:pt x="355" y="618"/>
                    </a:lnTo>
                    <a:lnTo>
                      <a:pt x="353" y="618"/>
                    </a:lnTo>
                    <a:lnTo>
                      <a:pt x="353" y="617"/>
                    </a:lnTo>
                    <a:lnTo>
                      <a:pt x="353" y="615"/>
                    </a:lnTo>
                    <a:lnTo>
                      <a:pt x="352" y="615"/>
                    </a:lnTo>
                    <a:lnTo>
                      <a:pt x="352" y="614"/>
                    </a:lnTo>
                    <a:lnTo>
                      <a:pt x="352" y="613"/>
                    </a:lnTo>
                    <a:lnTo>
                      <a:pt x="352" y="611"/>
                    </a:lnTo>
                    <a:lnTo>
                      <a:pt x="353" y="611"/>
                    </a:lnTo>
                    <a:lnTo>
                      <a:pt x="353" y="610"/>
                    </a:lnTo>
                    <a:lnTo>
                      <a:pt x="355" y="610"/>
                    </a:lnTo>
                    <a:lnTo>
                      <a:pt x="353" y="610"/>
                    </a:lnTo>
                    <a:lnTo>
                      <a:pt x="353" y="609"/>
                    </a:lnTo>
                    <a:lnTo>
                      <a:pt x="352" y="609"/>
                    </a:lnTo>
                    <a:lnTo>
                      <a:pt x="352" y="610"/>
                    </a:lnTo>
                    <a:lnTo>
                      <a:pt x="351" y="610"/>
                    </a:lnTo>
                    <a:lnTo>
                      <a:pt x="351" y="609"/>
                    </a:lnTo>
                    <a:lnTo>
                      <a:pt x="350" y="609"/>
                    </a:lnTo>
                    <a:lnTo>
                      <a:pt x="350" y="608"/>
                    </a:lnTo>
                    <a:lnTo>
                      <a:pt x="348" y="608"/>
                    </a:lnTo>
                    <a:lnTo>
                      <a:pt x="348" y="606"/>
                    </a:lnTo>
                    <a:lnTo>
                      <a:pt x="347" y="606"/>
                    </a:lnTo>
                    <a:lnTo>
                      <a:pt x="347" y="605"/>
                    </a:lnTo>
                    <a:lnTo>
                      <a:pt x="348" y="605"/>
                    </a:lnTo>
                    <a:lnTo>
                      <a:pt x="348" y="604"/>
                    </a:lnTo>
                    <a:lnTo>
                      <a:pt x="348" y="602"/>
                    </a:lnTo>
                    <a:lnTo>
                      <a:pt x="350" y="602"/>
                    </a:lnTo>
                    <a:lnTo>
                      <a:pt x="348" y="601"/>
                    </a:lnTo>
                    <a:lnTo>
                      <a:pt x="350" y="600"/>
                    </a:lnTo>
                    <a:lnTo>
                      <a:pt x="348" y="600"/>
                    </a:lnTo>
                    <a:lnTo>
                      <a:pt x="347" y="601"/>
                    </a:lnTo>
                    <a:lnTo>
                      <a:pt x="347" y="602"/>
                    </a:lnTo>
                    <a:lnTo>
                      <a:pt x="346" y="602"/>
                    </a:lnTo>
                    <a:lnTo>
                      <a:pt x="346" y="604"/>
                    </a:lnTo>
                    <a:lnTo>
                      <a:pt x="344" y="604"/>
                    </a:lnTo>
                    <a:lnTo>
                      <a:pt x="344" y="602"/>
                    </a:lnTo>
                    <a:lnTo>
                      <a:pt x="344" y="601"/>
                    </a:lnTo>
                    <a:lnTo>
                      <a:pt x="344" y="600"/>
                    </a:lnTo>
                    <a:lnTo>
                      <a:pt x="342" y="600"/>
                    </a:lnTo>
                    <a:lnTo>
                      <a:pt x="342" y="601"/>
                    </a:lnTo>
                    <a:lnTo>
                      <a:pt x="342" y="602"/>
                    </a:lnTo>
                    <a:lnTo>
                      <a:pt x="340" y="602"/>
                    </a:lnTo>
                    <a:lnTo>
                      <a:pt x="339" y="602"/>
                    </a:lnTo>
                    <a:lnTo>
                      <a:pt x="339" y="601"/>
                    </a:lnTo>
                    <a:lnTo>
                      <a:pt x="338" y="601"/>
                    </a:lnTo>
                    <a:lnTo>
                      <a:pt x="336" y="601"/>
                    </a:lnTo>
                    <a:lnTo>
                      <a:pt x="336" y="600"/>
                    </a:lnTo>
                    <a:lnTo>
                      <a:pt x="335" y="600"/>
                    </a:lnTo>
                    <a:lnTo>
                      <a:pt x="335" y="601"/>
                    </a:lnTo>
                    <a:lnTo>
                      <a:pt x="335" y="600"/>
                    </a:lnTo>
                    <a:lnTo>
                      <a:pt x="335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3" y="598"/>
                    </a:lnTo>
                    <a:lnTo>
                      <a:pt x="333" y="600"/>
                    </a:lnTo>
                    <a:lnTo>
                      <a:pt x="331" y="600"/>
                    </a:lnTo>
                    <a:lnTo>
                      <a:pt x="331" y="598"/>
                    </a:lnTo>
                    <a:lnTo>
                      <a:pt x="331" y="597"/>
                    </a:lnTo>
                    <a:lnTo>
                      <a:pt x="331" y="596"/>
                    </a:lnTo>
                    <a:lnTo>
                      <a:pt x="330" y="596"/>
                    </a:lnTo>
                    <a:lnTo>
                      <a:pt x="330" y="597"/>
                    </a:lnTo>
                    <a:lnTo>
                      <a:pt x="330" y="596"/>
                    </a:lnTo>
                    <a:lnTo>
                      <a:pt x="329" y="596"/>
                    </a:lnTo>
                    <a:lnTo>
                      <a:pt x="329" y="594"/>
                    </a:lnTo>
                    <a:lnTo>
                      <a:pt x="330" y="594"/>
                    </a:lnTo>
                    <a:lnTo>
                      <a:pt x="330" y="593"/>
                    </a:lnTo>
                    <a:lnTo>
                      <a:pt x="330" y="592"/>
                    </a:lnTo>
                    <a:lnTo>
                      <a:pt x="330" y="590"/>
                    </a:lnTo>
                    <a:lnTo>
                      <a:pt x="330" y="589"/>
                    </a:lnTo>
                    <a:lnTo>
                      <a:pt x="330" y="588"/>
                    </a:lnTo>
                    <a:lnTo>
                      <a:pt x="329" y="588"/>
                    </a:lnTo>
                    <a:lnTo>
                      <a:pt x="329" y="587"/>
                    </a:lnTo>
                    <a:lnTo>
                      <a:pt x="329" y="585"/>
                    </a:lnTo>
                    <a:lnTo>
                      <a:pt x="327" y="584"/>
                    </a:lnTo>
                    <a:lnTo>
                      <a:pt x="329" y="584"/>
                    </a:lnTo>
                    <a:lnTo>
                      <a:pt x="329" y="583"/>
                    </a:lnTo>
                    <a:lnTo>
                      <a:pt x="327" y="581"/>
                    </a:lnTo>
                    <a:lnTo>
                      <a:pt x="326" y="583"/>
                    </a:lnTo>
                    <a:lnTo>
                      <a:pt x="325" y="584"/>
                    </a:lnTo>
                    <a:lnTo>
                      <a:pt x="323" y="584"/>
                    </a:lnTo>
                    <a:lnTo>
                      <a:pt x="322" y="584"/>
                    </a:lnTo>
                    <a:lnTo>
                      <a:pt x="322" y="583"/>
                    </a:lnTo>
                    <a:lnTo>
                      <a:pt x="322" y="581"/>
                    </a:lnTo>
                    <a:lnTo>
                      <a:pt x="323" y="581"/>
                    </a:lnTo>
                    <a:lnTo>
                      <a:pt x="323" y="580"/>
                    </a:lnTo>
                    <a:lnTo>
                      <a:pt x="323" y="579"/>
                    </a:lnTo>
                    <a:lnTo>
                      <a:pt x="322" y="579"/>
                    </a:lnTo>
                    <a:lnTo>
                      <a:pt x="322" y="580"/>
                    </a:lnTo>
                    <a:lnTo>
                      <a:pt x="322" y="579"/>
                    </a:lnTo>
                    <a:lnTo>
                      <a:pt x="321" y="579"/>
                    </a:lnTo>
                    <a:lnTo>
                      <a:pt x="321" y="577"/>
                    </a:lnTo>
                    <a:lnTo>
                      <a:pt x="319" y="577"/>
                    </a:lnTo>
                    <a:lnTo>
                      <a:pt x="318" y="577"/>
                    </a:lnTo>
                    <a:lnTo>
                      <a:pt x="318" y="576"/>
                    </a:lnTo>
                    <a:lnTo>
                      <a:pt x="317" y="575"/>
                    </a:lnTo>
                    <a:lnTo>
                      <a:pt x="317" y="573"/>
                    </a:lnTo>
                    <a:lnTo>
                      <a:pt x="316" y="573"/>
                    </a:lnTo>
                    <a:lnTo>
                      <a:pt x="316" y="572"/>
                    </a:lnTo>
                    <a:lnTo>
                      <a:pt x="314" y="572"/>
                    </a:lnTo>
                    <a:lnTo>
                      <a:pt x="314" y="573"/>
                    </a:lnTo>
                    <a:lnTo>
                      <a:pt x="313" y="573"/>
                    </a:lnTo>
                    <a:lnTo>
                      <a:pt x="313" y="575"/>
                    </a:lnTo>
                    <a:lnTo>
                      <a:pt x="312" y="575"/>
                    </a:lnTo>
                    <a:lnTo>
                      <a:pt x="310" y="575"/>
                    </a:lnTo>
                    <a:lnTo>
                      <a:pt x="310" y="573"/>
                    </a:lnTo>
                    <a:lnTo>
                      <a:pt x="310" y="572"/>
                    </a:lnTo>
                    <a:lnTo>
                      <a:pt x="309" y="571"/>
                    </a:lnTo>
                    <a:lnTo>
                      <a:pt x="308" y="571"/>
                    </a:lnTo>
                    <a:lnTo>
                      <a:pt x="306" y="571"/>
                    </a:lnTo>
                    <a:lnTo>
                      <a:pt x="305" y="571"/>
                    </a:lnTo>
                    <a:lnTo>
                      <a:pt x="305" y="570"/>
                    </a:lnTo>
                    <a:lnTo>
                      <a:pt x="305" y="568"/>
                    </a:lnTo>
                    <a:lnTo>
                      <a:pt x="305" y="567"/>
                    </a:lnTo>
                    <a:lnTo>
                      <a:pt x="305" y="566"/>
                    </a:lnTo>
                    <a:lnTo>
                      <a:pt x="305" y="564"/>
                    </a:lnTo>
                    <a:lnTo>
                      <a:pt x="305" y="563"/>
                    </a:lnTo>
                    <a:lnTo>
                      <a:pt x="304" y="563"/>
                    </a:lnTo>
                    <a:lnTo>
                      <a:pt x="304" y="562"/>
                    </a:lnTo>
                    <a:lnTo>
                      <a:pt x="304" y="560"/>
                    </a:lnTo>
                    <a:lnTo>
                      <a:pt x="304" y="559"/>
                    </a:lnTo>
                    <a:lnTo>
                      <a:pt x="305" y="558"/>
                    </a:lnTo>
                    <a:lnTo>
                      <a:pt x="305" y="556"/>
                    </a:lnTo>
                    <a:lnTo>
                      <a:pt x="305" y="555"/>
                    </a:lnTo>
                    <a:lnTo>
                      <a:pt x="306" y="554"/>
                    </a:lnTo>
                    <a:lnTo>
                      <a:pt x="308" y="554"/>
                    </a:lnTo>
                    <a:lnTo>
                      <a:pt x="309" y="554"/>
                    </a:lnTo>
                    <a:lnTo>
                      <a:pt x="309" y="553"/>
                    </a:lnTo>
                    <a:lnTo>
                      <a:pt x="310" y="553"/>
                    </a:lnTo>
                    <a:lnTo>
                      <a:pt x="310" y="554"/>
                    </a:lnTo>
                    <a:lnTo>
                      <a:pt x="312" y="555"/>
                    </a:lnTo>
                    <a:lnTo>
                      <a:pt x="313" y="556"/>
                    </a:lnTo>
                    <a:lnTo>
                      <a:pt x="314" y="556"/>
                    </a:lnTo>
                    <a:lnTo>
                      <a:pt x="314" y="558"/>
                    </a:lnTo>
                    <a:lnTo>
                      <a:pt x="316" y="558"/>
                    </a:lnTo>
                    <a:lnTo>
                      <a:pt x="317" y="556"/>
                    </a:lnTo>
                    <a:lnTo>
                      <a:pt x="318" y="555"/>
                    </a:lnTo>
                    <a:lnTo>
                      <a:pt x="319" y="555"/>
                    </a:lnTo>
                    <a:lnTo>
                      <a:pt x="319" y="556"/>
                    </a:lnTo>
                    <a:lnTo>
                      <a:pt x="321" y="556"/>
                    </a:lnTo>
                    <a:lnTo>
                      <a:pt x="322" y="556"/>
                    </a:lnTo>
                    <a:lnTo>
                      <a:pt x="322" y="558"/>
                    </a:lnTo>
                    <a:lnTo>
                      <a:pt x="323" y="559"/>
                    </a:lnTo>
                    <a:lnTo>
                      <a:pt x="325" y="559"/>
                    </a:lnTo>
                    <a:lnTo>
                      <a:pt x="323" y="558"/>
                    </a:lnTo>
                    <a:lnTo>
                      <a:pt x="323" y="556"/>
                    </a:lnTo>
                    <a:lnTo>
                      <a:pt x="323" y="555"/>
                    </a:lnTo>
                    <a:lnTo>
                      <a:pt x="325" y="555"/>
                    </a:lnTo>
                    <a:lnTo>
                      <a:pt x="326" y="555"/>
                    </a:lnTo>
                    <a:lnTo>
                      <a:pt x="326" y="554"/>
                    </a:lnTo>
                    <a:lnTo>
                      <a:pt x="327" y="554"/>
                    </a:lnTo>
                    <a:lnTo>
                      <a:pt x="329" y="554"/>
                    </a:lnTo>
                    <a:lnTo>
                      <a:pt x="330" y="553"/>
                    </a:lnTo>
                    <a:lnTo>
                      <a:pt x="331" y="554"/>
                    </a:lnTo>
                    <a:lnTo>
                      <a:pt x="331" y="555"/>
                    </a:lnTo>
                    <a:lnTo>
                      <a:pt x="330" y="555"/>
                    </a:lnTo>
                    <a:lnTo>
                      <a:pt x="331" y="555"/>
                    </a:lnTo>
                    <a:lnTo>
                      <a:pt x="331" y="556"/>
                    </a:lnTo>
                    <a:lnTo>
                      <a:pt x="331" y="558"/>
                    </a:lnTo>
                    <a:lnTo>
                      <a:pt x="330" y="558"/>
                    </a:lnTo>
                    <a:lnTo>
                      <a:pt x="330" y="560"/>
                    </a:lnTo>
                    <a:lnTo>
                      <a:pt x="330" y="562"/>
                    </a:lnTo>
                    <a:lnTo>
                      <a:pt x="331" y="562"/>
                    </a:lnTo>
                    <a:lnTo>
                      <a:pt x="331" y="560"/>
                    </a:lnTo>
                    <a:lnTo>
                      <a:pt x="331" y="559"/>
                    </a:lnTo>
                    <a:lnTo>
                      <a:pt x="333" y="559"/>
                    </a:lnTo>
                    <a:lnTo>
                      <a:pt x="333" y="560"/>
                    </a:lnTo>
                    <a:lnTo>
                      <a:pt x="333" y="562"/>
                    </a:lnTo>
                    <a:lnTo>
                      <a:pt x="334" y="562"/>
                    </a:lnTo>
                    <a:lnTo>
                      <a:pt x="335" y="560"/>
                    </a:lnTo>
                    <a:lnTo>
                      <a:pt x="336" y="560"/>
                    </a:lnTo>
                    <a:lnTo>
                      <a:pt x="338" y="560"/>
                    </a:lnTo>
                    <a:lnTo>
                      <a:pt x="339" y="560"/>
                    </a:lnTo>
                    <a:lnTo>
                      <a:pt x="339" y="562"/>
                    </a:lnTo>
                    <a:lnTo>
                      <a:pt x="340" y="562"/>
                    </a:lnTo>
                    <a:lnTo>
                      <a:pt x="342" y="562"/>
                    </a:lnTo>
                    <a:lnTo>
                      <a:pt x="342" y="560"/>
                    </a:lnTo>
                    <a:lnTo>
                      <a:pt x="342" y="559"/>
                    </a:lnTo>
                    <a:lnTo>
                      <a:pt x="340" y="559"/>
                    </a:lnTo>
                    <a:lnTo>
                      <a:pt x="340" y="558"/>
                    </a:lnTo>
                    <a:lnTo>
                      <a:pt x="340" y="556"/>
                    </a:lnTo>
                    <a:lnTo>
                      <a:pt x="342" y="556"/>
                    </a:lnTo>
                    <a:lnTo>
                      <a:pt x="343" y="556"/>
                    </a:lnTo>
                    <a:lnTo>
                      <a:pt x="344" y="556"/>
                    </a:lnTo>
                    <a:lnTo>
                      <a:pt x="346" y="558"/>
                    </a:lnTo>
                    <a:lnTo>
                      <a:pt x="346" y="556"/>
                    </a:lnTo>
                    <a:lnTo>
                      <a:pt x="346" y="554"/>
                    </a:lnTo>
                    <a:lnTo>
                      <a:pt x="347" y="554"/>
                    </a:lnTo>
                    <a:lnTo>
                      <a:pt x="347" y="553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4" y="551"/>
                    </a:lnTo>
                    <a:lnTo>
                      <a:pt x="344" y="550"/>
                    </a:lnTo>
                    <a:lnTo>
                      <a:pt x="346" y="550"/>
                    </a:lnTo>
                    <a:lnTo>
                      <a:pt x="347" y="549"/>
                    </a:lnTo>
                    <a:lnTo>
                      <a:pt x="348" y="549"/>
                    </a:lnTo>
                    <a:lnTo>
                      <a:pt x="350" y="549"/>
                    </a:lnTo>
                    <a:lnTo>
                      <a:pt x="350" y="547"/>
                    </a:lnTo>
                    <a:lnTo>
                      <a:pt x="350" y="546"/>
                    </a:lnTo>
                    <a:lnTo>
                      <a:pt x="351" y="546"/>
                    </a:lnTo>
                    <a:lnTo>
                      <a:pt x="352" y="546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3" y="546"/>
                    </a:lnTo>
                    <a:lnTo>
                      <a:pt x="355" y="546"/>
                    </a:lnTo>
                    <a:lnTo>
                      <a:pt x="356" y="546"/>
                    </a:lnTo>
                    <a:lnTo>
                      <a:pt x="356" y="547"/>
                    </a:lnTo>
                    <a:lnTo>
                      <a:pt x="357" y="547"/>
                    </a:lnTo>
                    <a:lnTo>
                      <a:pt x="357" y="549"/>
                    </a:lnTo>
                    <a:lnTo>
                      <a:pt x="359" y="550"/>
                    </a:lnTo>
                    <a:lnTo>
                      <a:pt x="360" y="550"/>
                    </a:lnTo>
                    <a:lnTo>
                      <a:pt x="360" y="549"/>
                    </a:lnTo>
                    <a:lnTo>
                      <a:pt x="361" y="549"/>
                    </a:lnTo>
                    <a:lnTo>
                      <a:pt x="363" y="549"/>
                    </a:lnTo>
                    <a:lnTo>
                      <a:pt x="363" y="547"/>
                    </a:lnTo>
                    <a:lnTo>
                      <a:pt x="364" y="547"/>
                    </a:lnTo>
                    <a:lnTo>
                      <a:pt x="364" y="546"/>
                    </a:lnTo>
                    <a:lnTo>
                      <a:pt x="364" y="545"/>
                    </a:lnTo>
                    <a:lnTo>
                      <a:pt x="364" y="543"/>
                    </a:lnTo>
                    <a:lnTo>
                      <a:pt x="364" y="542"/>
                    </a:lnTo>
                    <a:lnTo>
                      <a:pt x="365" y="542"/>
                    </a:lnTo>
                    <a:lnTo>
                      <a:pt x="367" y="542"/>
                    </a:lnTo>
                    <a:lnTo>
                      <a:pt x="367" y="541"/>
                    </a:lnTo>
                    <a:lnTo>
                      <a:pt x="365" y="539"/>
                    </a:lnTo>
                    <a:lnTo>
                      <a:pt x="367" y="539"/>
                    </a:lnTo>
                    <a:lnTo>
                      <a:pt x="367" y="538"/>
                    </a:lnTo>
                    <a:lnTo>
                      <a:pt x="367" y="537"/>
                    </a:lnTo>
                    <a:lnTo>
                      <a:pt x="365" y="536"/>
                    </a:lnTo>
                    <a:lnTo>
                      <a:pt x="367" y="536"/>
                    </a:lnTo>
                    <a:lnTo>
                      <a:pt x="368" y="536"/>
                    </a:lnTo>
                    <a:lnTo>
                      <a:pt x="368" y="534"/>
                    </a:lnTo>
                    <a:lnTo>
                      <a:pt x="367" y="533"/>
                    </a:lnTo>
                    <a:lnTo>
                      <a:pt x="367" y="532"/>
                    </a:lnTo>
                    <a:lnTo>
                      <a:pt x="368" y="532"/>
                    </a:lnTo>
                    <a:lnTo>
                      <a:pt x="368" y="530"/>
                    </a:lnTo>
                    <a:lnTo>
                      <a:pt x="369" y="530"/>
                    </a:lnTo>
                    <a:lnTo>
                      <a:pt x="369" y="529"/>
                    </a:lnTo>
                    <a:lnTo>
                      <a:pt x="371" y="529"/>
                    </a:lnTo>
                    <a:lnTo>
                      <a:pt x="371" y="528"/>
                    </a:lnTo>
                    <a:lnTo>
                      <a:pt x="369" y="528"/>
                    </a:lnTo>
                    <a:lnTo>
                      <a:pt x="371" y="528"/>
                    </a:lnTo>
                    <a:lnTo>
                      <a:pt x="371" y="526"/>
                    </a:lnTo>
                    <a:lnTo>
                      <a:pt x="371" y="525"/>
                    </a:lnTo>
                    <a:lnTo>
                      <a:pt x="369" y="525"/>
                    </a:lnTo>
                    <a:lnTo>
                      <a:pt x="369" y="524"/>
                    </a:lnTo>
                    <a:lnTo>
                      <a:pt x="368" y="524"/>
                    </a:lnTo>
                    <a:lnTo>
                      <a:pt x="367" y="524"/>
                    </a:lnTo>
                    <a:lnTo>
                      <a:pt x="365" y="524"/>
                    </a:lnTo>
                    <a:lnTo>
                      <a:pt x="365" y="525"/>
                    </a:lnTo>
                    <a:lnTo>
                      <a:pt x="364" y="525"/>
                    </a:lnTo>
                    <a:lnTo>
                      <a:pt x="363" y="524"/>
                    </a:lnTo>
                    <a:lnTo>
                      <a:pt x="361" y="524"/>
                    </a:lnTo>
                    <a:lnTo>
                      <a:pt x="361" y="522"/>
                    </a:lnTo>
                    <a:lnTo>
                      <a:pt x="361" y="521"/>
                    </a:lnTo>
                    <a:lnTo>
                      <a:pt x="361" y="520"/>
                    </a:lnTo>
                    <a:lnTo>
                      <a:pt x="361" y="518"/>
                    </a:lnTo>
                    <a:lnTo>
                      <a:pt x="360" y="518"/>
                    </a:lnTo>
                    <a:lnTo>
                      <a:pt x="360" y="517"/>
                    </a:lnTo>
                    <a:lnTo>
                      <a:pt x="359" y="517"/>
                    </a:lnTo>
                    <a:lnTo>
                      <a:pt x="357" y="517"/>
                    </a:lnTo>
                    <a:lnTo>
                      <a:pt x="356" y="517"/>
                    </a:lnTo>
                    <a:lnTo>
                      <a:pt x="356" y="516"/>
                    </a:lnTo>
                    <a:lnTo>
                      <a:pt x="356" y="515"/>
                    </a:lnTo>
                    <a:lnTo>
                      <a:pt x="355" y="515"/>
                    </a:lnTo>
                    <a:lnTo>
                      <a:pt x="355" y="513"/>
                    </a:lnTo>
                    <a:lnTo>
                      <a:pt x="353" y="512"/>
                    </a:lnTo>
                    <a:lnTo>
                      <a:pt x="353" y="511"/>
                    </a:lnTo>
                    <a:lnTo>
                      <a:pt x="355" y="511"/>
                    </a:lnTo>
                    <a:lnTo>
                      <a:pt x="355" y="512"/>
                    </a:lnTo>
                    <a:lnTo>
                      <a:pt x="355" y="511"/>
                    </a:lnTo>
                    <a:lnTo>
                      <a:pt x="356" y="511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3" y="509"/>
                    </a:lnTo>
                    <a:lnTo>
                      <a:pt x="355" y="508"/>
                    </a:lnTo>
                    <a:lnTo>
                      <a:pt x="355" y="507"/>
                    </a:lnTo>
                    <a:lnTo>
                      <a:pt x="356" y="507"/>
                    </a:lnTo>
                    <a:lnTo>
                      <a:pt x="356" y="508"/>
                    </a:lnTo>
                    <a:lnTo>
                      <a:pt x="357" y="508"/>
                    </a:lnTo>
                    <a:lnTo>
                      <a:pt x="357" y="509"/>
                    </a:lnTo>
                    <a:lnTo>
                      <a:pt x="359" y="511"/>
                    </a:lnTo>
                    <a:lnTo>
                      <a:pt x="359" y="509"/>
                    </a:lnTo>
                    <a:lnTo>
                      <a:pt x="360" y="509"/>
                    </a:lnTo>
                    <a:lnTo>
                      <a:pt x="361" y="509"/>
                    </a:lnTo>
                    <a:lnTo>
                      <a:pt x="363" y="509"/>
                    </a:lnTo>
                    <a:lnTo>
                      <a:pt x="364" y="511"/>
                    </a:lnTo>
                    <a:lnTo>
                      <a:pt x="365" y="511"/>
                    </a:lnTo>
                    <a:lnTo>
                      <a:pt x="367" y="511"/>
                    </a:lnTo>
                    <a:lnTo>
                      <a:pt x="368" y="511"/>
                    </a:lnTo>
                    <a:lnTo>
                      <a:pt x="369" y="509"/>
                    </a:lnTo>
                    <a:lnTo>
                      <a:pt x="369" y="508"/>
                    </a:lnTo>
                    <a:lnTo>
                      <a:pt x="371" y="508"/>
                    </a:lnTo>
                    <a:lnTo>
                      <a:pt x="371" y="507"/>
                    </a:lnTo>
                    <a:lnTo>
                      <a:pt x="369" y="505"/>
                    </a:lnTo>
                    <a:lnTo>
                      <a:pt x="368" y="504"/>
                    </a:lnTo>
                    <a:lnTo>
                      <a:pt x="368" y="503"/>
                    </a:lnTo>
                    <a:lnTo>
                      <a:pt x="368" y="501"/>
                    </a:lnTo>
                    <a:lnTo>
                      <a:pt x="369" y="501"/>
                    </a:lnTo>
                    <a:lnTo>
                      <a:pt x="369" y="500"/>
                    </a:lnTo>
                    <a:lnTo>
                      <a:pt x="371" y="500"/>
                    </a:lnTo>
                    <a:lnTo>
                      <a:pt x="372" y="500"/>
                    </a:lnTo>
                    <a:lnTo>
                      <a:pt x="372" y="501"/>
                    </a:lnTo>
                    <a:lnTo>
                      <a:pt x="372" y="500"/>
                    </a:lnTo>
                    <a:lnTo>
                      <a:pt x="373" y="500"/>
                    </a:lnTo>
                    <a:lnTo>
                      <a:pt x="373" y="499"/>
                    </a:lnTo>
                    <a:lnTo>
                      <a:pt x="374" y="499"/>
                    </a:lnTo>
                    <a:lnTo>
                      <a:pt x="374" y="498"/>
                    </a:lnTo>
                    <a:lnTo>
                      <a:pt x="376" y="498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8" y="496"/>
                    </a:lnTo>
                    <a:lnTo>
                      <a:pt x="378" y="495"/>
                    </a:lnTo>
                    <a:lnTo>
                      <a:pt x="380" y="495"/>
                    </a:lnTo>
                    <a:lnTo>
                      <a:pt x="380" y="496"/>
                    </a:lnTo>
                    <a:lnTo>
                      <a:pt x="381" y="495"/>
                    </a:lnTo>
                    <a:lnTo>
                      <a:pt x="381" y="496"/>
                    </a:lnTo>
                    <a:lnTo>
                      <a:pt x="381" y="495"/>
                    </a:lnTo>
                    <a:lnTo>
                      <a:pt x="382" y="496"/>
                    </a:lnTo>
                    <a:lnTo>
                      <a:pt x="384" y="496"/>
                    </a:lnTo>
                    <a:lnTo>
                      <a:pt x="384" y="495"/>
                    </a:lnTo>
                    <a:lnTo>
                      <a:pt x="384" y="496"/>
                    </a:lnTo>
                    <a:lnTo>
                      <a:pt x="385" y="496"/>
                    </a:lnTo>
                    <a:lnTo>
                      <a:pt x="385" y="495"/>
                    </a:lnTo>
                    <a:lnTo>
                      <a:pt x="386" y="495"/>
                    </a:lnTo>
                    <a:lnTo>
                      <a:pt x="385" y="495"/>
                    </a:lnTo>
                    <a:lnTo>
                      <a:pt x="386" y="494"/>
                    </a:lnTo>
                    <a:lnTo>
                      <a:pt x="388" y="494"/>
                    </a:lnTo>
                    <a:lnTo>
                      <a:pt x="389" y="494"/>
                    </a:lnTo>
                    <a:lnTo>
                      <a:pt x="389" y="492"/>
                    </a:lnTo>
                    <a:lnTo>
                      <a:pt x="388" y="491"/>
                    </a:lnTo>
                    <a:lnTo>
                      <a:pt x="386" y="491"/>
                    </a:lnTo>
                    <a:lnTo>
                      <a:pt x="386" y="490"/>
                    </a:lnTo>
                    <a:lnTo>
                      <a:pt x="388" y="490"/>
                    </a:lnTo>
                    <a:lnTo>
                      <a:pt x="389" y="490"/>
                    </a:lnTo>
                    <a:lnTo>
                      <a:pt x="390" y="490"/>
                    </a:lnTo>
                    <a:lnTo>
                      <a:pt x="390" y="488"/>
                    </a:lnTo>
                    <a:lnTo>
                      <a:pt x="390" y="487"/>
                    </a:lnTo>
                    <a:lnTo>
                      <a:pt x="389" y="487"/>
                    </a:lnTo>
                    <a:lnTo>
                      <a:pt x="390" y="486"/>
                    </a:lnTo>
                    <a:lnTo>
                      <a:pt x="389" y="486"/>
                    </a:lnTo>
                    <a:lnTo>
                      <a:pt x="390" y="486"/>
                    </a:lnTo>
                    <a:lnTo>
                      <a:pt x="390" y="484"/>
                    </a:lnTo>
                    <a:lnTo>
                      <a:pt x="390" y="483"/>
                    </a:lnTo>
                    <a:lnTo>
                      <a:pt x="391" y="483"/>
                    </a:lnTo>
                    <a:lnTo>
                      <a:pt x="391" y="482"/>
                    </a:lnTo>
                    <a:lnTo>
                      <a:pt x="391" y="483"/>
                    </a:lnTo>
                    <a:lnTo>
                      <a:pt x="393" y="483"/>
                    </a:lnTo>
                    <a:lnTo>
                      <a:pt x="394" y="483"/>
                    </a:lnTo>
                    <a:lnTo>
                      <a:pt x="395" y="484"/>
                    </a:lnTo>
                    <a:lnTo>
                      <a:pt x="395" y="483"/>
                    </a:lnTo>
                    <a:lnTo>
                      <a:pt x="397" y="483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8" y="481"/>
                    </a:lnTo>
                    <a:lnTo>
                      <a:pt x="399" y="481"/>
                    </a:lnTo>
                    <a:lnTo>
                      <a:pt x="401" y="479"/>
                    </a:lnTo>
                    <a:lnTo>
                      <a:pt x="401" y="481"/>
                    </a:lnTo>
                    <a:lnTo>
                      <a:pt x="401" y="479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3" y="481"/>
                    </a:lnTo>
                    <a:lnTo>
                      <a:pt x="403" y="479"/>
                    </a:lnTo>
                    <a:lnTo>
                      <a:pt x="405" y="478"/>
                    </a:lnTo>
                    <a:lnTo>
                      <a:pt x="403" y="477"/>
                    </a:lnTo>
                    <a:lnTo>
                      <a:pt x="403" y="475"/>
                    </a:lnTo>
                    <a:lnTo>
                      <a:pt x="405" y="475"/>
                    </a:lnTo>
                    <a:lnTo>
                      <a:pt x="405" y="474"/>
                    </a:lnTo>
                    <a:lnTo>
                      <a:pt x="405" y="473"/>
                    </a:lnTo>
                    <a:lnTo>
                      <a:pt x="405" y="471"/>
                    </a:lnTo>
                    <a:lnTo>
                      <a:pt x="405" y="470"/>
                    </a:lnTo>
                    <a:lnTo>
                      <a:pt x="405" y="469"/>
                    </a:lnTo>
                    <a:lnTo>
                      <a:pt x="405" y="467"/>
                    </a:lnTo>
                    <a:lnTo>
                      <a:pt x="403" y="467"/>
                    </a:lnTo>
                    <a:lnTo>
                      <a:pt x="403" y="466"/>
                    </a:lnTo>
                    <a:lnTo>
                      <a:pt x="405" y="466"/>
                    </a:lnTo>
                    <a:lnTo>
                      <a:pt x="403" y="465"/>
                    </a:lnTo>
                    <a:lnTo>
                      <a:pt x="403" y="464"/>
                    </a:lnTo>
                    <a:lnTo>
                      <a:pt x="403" y="462"/>
                    </a:lnTo>
                    <a:lnTo>
                      <a:pt x="402" y="462"/>
                    </a:lnTo>
                    <a:lnTo>
                      <a:pt x="402" y="461"/>
                    </a:lnTo>
                    <a:lnTo>
                      <a:pt x="402" y="460"/>
                    </a:lnTo>
                    <a:lnTo>
                      <a:pt x="401" y="460"/>
                    </a:lnTo>
                    <a:lnTo>
                      <a:pt x="401" y="458"/>
                    </a:lnTo>
                    <a:lnTo>
                      <a:pt x="399" y="458"/>
                    </a:lnTo>
                    <a:lnTo>
                      <a:pt x="399" y="457"/>
                    </a:lnTo>
                    <a:lnTo>
                      <a:pt x="401" y="457"/>
                    </a:lnTo>
                    <a:lnTo>
                      <a:pt x="399" y="457"/>
                    </a:lnTo>
                    <a:lnTo>
                      <a:pt x="399" y="456"/>
                    </a:lnTo>
                    <a:lnTo>
                      <a:pt x="401" y="456"/>
                    </a:lnTo>
                    <a:lnTo>
                      <a:pt x="401" y="454"/>
                    </a:lnTo>
                    <a:lnTo>
                      <a:pt x="401" y="453"/>
                    </a:lnTo>
                    <a:lnTo>
                      <a:pt x="401" y="452"/>
                    </a:lnTo>
                    <a:lnTo>
                      <a:pt x="399" y="452"/>
                    </a:lnTo>
                    <a:lnTo>
                      <a:pt x="398" y="452"/>
                    </a:lnTo>
                    <a:lnTo>
                      <a:pt x="397" y="452"/>
                    </a:lnTo>
                    <a:lnTo>
                      <a:pt x="397" y="450"/>
                    </a:lnTo>
                    <a:lnTo>
                      <a:pt x="398" y="449"/>
                    </a:lnTo>
                    <a:lnTo>
                      <a:pt x="398" y="448"/>
                    </a:lnTo>
                    <a:lnTo>
                      <a:pt x="399" y="448"/>
                    </a:lnTo>
                    <a:lnTo>
                      <a:pt x="399" y="446"/>
                    </a:lnTo>
                    <a:lnTo>
                      <a:pt x="399" y="445"/>
                    </a:lnTo>
                    <a:lnTo>
                      <a:pt x="399" y="444"/>
                    </a:lnTo>
                    <a:lnTo>
                      <a:pt x="399" y="443"/>
                    </a:lnTo>
                    <a:lnTo>
                      <a:pt x="401" y="441"/>
                    </a:lnTo>
                    <a:lnTo>
                      <a:pt x="402" y="441"/>
                    </a:lnTo>
                    <a:lnTo>
                      <a:pt x="402" y="440"/>
                    </a:lnTo>
                    <a:lnTo>
                      <a:pt x="402" y="439"/>
                    </a:lnTo>
                    <a:lnTo>
                      <a:pt x="401" y="439"/>
                    </a:lnTo>
                    <a:lnTo>
                      <a:pt x="401" y="437"/>
                    </a:lnTo>
                    <a:lnTo>
                      <a:pt x="399" y="437"/>
                    </a:lnTo>
                    <a:lnTo>
                      <a:pt x="399" y="436"/>
                    </a:lnTo>
                    <a:lnTo>
                      <a:pt x="399" y="435"/>
                    </a:lnTo>
                    <a:lnTo>
                      <a:pt x="399" y="433"/>
                    </a:lnTo>
                    <a:lnTo>
                      <a:pt x="401" y="433"/>
                    </a:lnTo>
                    <a:lnTo>
                      <a:pt x="401" y="432"/>
                    </a:lnTo>
                    <a:lnTo>
                      <a:pt x="399" y="432"/>
                    </a:lnTo>
                    <a:lnTo>
                      <a:pt x="401" y="432"/>
                    </a:lnTo>
                    <a:lnTo>
                      <a:pt x="401" y="431"/>
                    </a:lnTo>
                    <a:lnTo>
                      <a:pt x="401" y="429"/>
                    </a:lnTo>
                    <a:lnTo>
                      <a:pt x="402" y="429"/>
                    </a:lnTo>
                    <a:lnTo>
                      <a:pt x="402" y="428"/>
                    </a:lnTo>
                    <a:lnTo>
                      <a:pt x="401" y="428"/>
                    </a:lnTo>
                    <a:lnTo>
                      <a:pt x="401" y="427"/>
                    </a:lnTo>
                    <a:lnTo>
                      <a:pt x="401" y="426"/>
                    </a:lnTo>
                    <a:lnTo>
                      <a:pt x="402" y="426"/>
                    </a:lnTo>
                    <a:lnTo>
                      <a:pt x="402" y="424"/>
                    </a:lnTo>
                    <a:lnTo>
                      <a:pt x="402" y="423"/>
                    </a:lnTo>
                    <a:lnTo>
                      <a:pt x="401" y="424"/>
                    </a:lnTo>
                    <a:lnTo>
                      <a:pt x="401" y="423"/>
                    </a:lnTo>
                    <a:lnTo>
                      <a:pt x="399" y="423"/>
                    </a:lnTo>
                    <a:lnTo>
                      <a:pt x="399" y="424"/>
                    </a:lnTo>
                    <a:lnTo>
                      <a:pt x="398" y="424"/>
                    </a:lnTo>
                    <a:lnTo>
                      <a:pt x="397" y="424"/>
                    </a:lnTo>
                    <a:lnTo>
                      <a:pt x="397" y="423"/>
                    </a:lnTo>
                    <a:lnTo>
                      <a:pt x="395" y="423"/>
                    </a:lnTo>
                    <a:lnTo>
                      <a:pt x="395" y="422"/>
                    </a:lnTo>
                    <a:lnTo>
                      <a:pt x="397" y="422"/>
                    </a:lnTo>
                    <a:lnTo>
                      <a:pt x="395" y="422"/>
                    </a:lnTo>
                    <a:lnTo>
                      <a:pt x="395" y="420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3" y="419"/>
                    </a:lnTo>
                    <a:lnTo>
                      <a:pt x="393" y="420"/>
                    </a:lnTo>
                    <a:lnTo>
                      <a:pt x="391" y="420"/>
                    </a:lnTo>
                    <a:lnTo>
                      <a:pt x="391" y="422"/>
                    </a:lnTo>
                    <a:lnTo>
                      <a:pt x="390" y="422"/>
                    </a:lnTo>
                    <a:lnTo>
                      <a:pt x="390" y="420"/>
                    </a:lnTo>
                    <a:lnTo>
                      <a:pt x="389" y="420"/>
                    </a:lnTo>
                    <a:lnTo>
                      <a:pt x="389" y="419"/>
                    </a:lnTo>
                    <a:lnTo>
                      <a:pt x="389" y="420"/>
                    </a:lnTo>
                    <a:lnTo>
                      <a:pt x="388" y="420"/>
                    </a:lnTo>
                    <a:lnTo>
                      <a:pt x="388" y="419"/>
                    </a:lnTo>
                    <a:lnTo>
                      <a:pt x="386" y="419"/>
                    </a:lnTo>
                    <a:lnTo>
                      <a:pt x="386" y="418"/>
                    </a:lnTo>
                    <a:lnTo>
                      <a:pt x="385" y="418"/>
                    </a:lnTo>
                    <a:lnTo>
                      <a:pt x="384" y="418"/>
                    </a:lnTo>
                    <a:lnTo>
                      <a:pt x="382" y="418"/>
                    </a:lnTo>
                    <a:lnTo>
                      <a:pt x="382" y="416"/>
                    </a:lnTo>
                    <a:lnTo>
                      <a:pt x="381" y="416"/>
                    </a:lnTo>
                    <a:lnTo>
                      <a:pt x="380" y="416"/>
                    </a:lnTo>
                    <a:lnTo>
                      <a:pt x="380" y="418"/>
                    </a:lnTo>
                    <a:lnTo>
                      <a:pt x="380" y="416"/>
                    </a:lnTo>
                    <a:lnTo>
                      <a:pt x="378" y="416"/>
                    </a:lnTo>
                    <a:lnTo>
                      <a:pt x="378" y="415"/>
                    </a:lnTo>
                    <a:lnTo>
                      <a:pt x="377" y="415"/>
                    </a:lnTo>
                    <a:lnTo>
                      <a:pt x="376" y="415"/>
                    </a:lnTo>
                    <a:lnTo>
                      <a:pt x="376" y="414"/>
                    </a:lnTo>
                    <a:lnTo>
                      <a:pt x="374" y="414"/>
                    </a:lnTo>
                    <a:lnTo>
                      <a:pt x="374" y="412"/>
                    </a:lnTo>
                    <a:lnTo>
                      <a:pt x="376" y="412"/>
                    </a:lnTo>
                    <a:lnTo>
                      <a:pt x="376" y="411"/>
                    </a:lnTo>
                    <a:lnTo>
                      <a:pt x="374" y="411"/>
                    </a:lnTo>
                    <a:lnTo>
                      <a:pt x="373" y="411"/>
                    </a:lnTo>
                    <a:lnTo>
                      <a:pt x="373" y="410"/>
                    </a:lnTo>
                    <a:lnTo>
                      <a:pt x="374" y="410"/>
                    </a:lnTo>
                    <a:lnTo>
                      <a:pt x="374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3" y="406"/>
                    </a:lnTo>
                    <a:lnTo>
                      <a:pt x="372" y="406"/>
                    </a:lnTo>
                    <a:lnTo>
                      <a:pt x="372" y="405"/>
                    </a:lnTo>
                    <a:lnTo>
                      <a:pt x="372" y="403"/>
                    </a:lnTo>
                    <a:lnTo>
                      <a:pt x="371" y="403"/>
                    </a:lnTo>
                    <a:lnTo>
                      <a:pt x="372" y="403"/>
                    </a:lnTo>
                    <a:lnTo>
                      <a:pt x="372" y="402"/>
                    </a:lnTo>
                    <a:lnTo>
                      <a:pt x="371" y="402"/>
                    </a:lnTo>
                    <a:lnTo>
                      <a:pt x="371" y="401"/>
                    </a:lnTo>
                    <a:lnTo>
                      <a:pt x="369" y="401"/>
                    </a:lnTo>
                    <a:lnTo>
                      <a:pt x="368" y="401"/>
                    </a:lnTo>
                    <a:lnTo>
                      <a:pt x="368" y="399"/>
                    </a:lnTo>
                    <a:lnTo>
                      <a:pt x="367" y="399"/>
                    </a:lnTo>
                    <a:lnTo>
                      <a:pt x="367" y="398"/>
                    </a:lnTo>
                    <a:lnTo>
                      <a:pt x="365" y="398"/>
                    </a:lnTo>
                    <a:lnTo>
                      <a:pt x="367" y="397"/>
                    </a:lnTo>
                    <a:lnTo>
                      <a:pt x="365" y="397"/>
                    </a:lnTo>
                    <a:lnTo>
                      <a:pt x="367" y="397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5" y="394"/>
                    </a:lnTo>
                    <a:lnTo>
                      <a:pt x="364" y="394"/>
                    </a:lnTo>
                    <a:lnTo>
                      <a:pt x="363" y="394"/>
                    </a:lnTo>
                    <a:lnTo>
                      <a:pt x="363" y="393"/>
                    </a:lnTo>
                    <a:lnTo>
                      <a:pt x="363" y="392"/>
                    </a:lnTo>
                    <a:lnTo>
                      <a:pt x="361" y="392"/>
                    </a:lnTo>
                    <a:lnTo>
                      <a:pt x="361" y="390"/>
                    </a:lnTo>
                    <a:lnTo>
                      <a:pt x="360" y="390"/>
                    </a:lnTo>
                    <a:lnTo>
                      <a:pt x="360" y="389"/>
                    </a:lnTo>
                    <a:lnTo>
                      <a:pt x="359" y="389"/>
                    </a:lnTo>
                    <a:lnTo>
                      <a:pt x="357" y="389"/>
                    </a:lnTo>
                    <a:lnTo>
                      <a:pt x="356" y="389"/>
                    </a:lnTo>
                    <a:lnTo>
                      <a:pt x="355" y="389"/>
                    </a:lnTo>
                    <a:lnTo>
                      <a:pt x="355" y="388"/>
                    </a:lnTo>
                    <a:lnTo>
                      <a:pt x="353" y="388"/>
                    </a:lnTo>
                    <a:lnTo>
                      <a:pt x="352" y="388"/>
                    </a:lnTo>
                    <a:lnTo>
                      <a:pt x="351" y="386"/>
                    </a:lnTo>
                    <a:lnTo>
                      <a:pt x="350" y="386"/>
                    </a:lnTo>
                    <a:lnTo>
                      <a:pt x="350" y="385"/>
                    </a:lnTo>
                    <a:lnTo>
                      <a:pt x="348" y="385"/>
                    </a:lnTo>
                    <a:lnTo>
                      <a:pt x="347" y="385"/>
                    </a:lnTo>
                    <a:lnTo>
                      <a:pt x="347" y="384"/>
                    </a:lnTo>
                    <a:lnTo>
                      <a:pt x="346" y="384"/>
                    </a:lnTo>
                    <a:lnTo>
                      <a:pt x="344" y="384"/>
                    </a:lnTo>
                    <a:lnTo>
                      <a:pt x="343" y="384"/>
                    </a:lnTo>
                    <a:lnTo>
                      <a:pt x="342" y="384"/>
                    </a:lnTo>
                    <a:lnTo>
                      <a:pt x="342" y="382"/>
                    </a:lnTo>
                    <a:lnTo>
                      <a:pt x="340" y="382"/>
                    </a:lnTo>
                    <a:lnTo>
                      <a:pt x="339" y="381"/>
                    </a:lnTo>
                    <a:lnTo>
                      <a:pt x="338" y="381"/>
                    </a:lnTo>
                    <a:lnTo>
                      <a:pt x="336" y="381"/>
                    </a:lnTo>
                    <a:lnTo>
                      <a:pt x="335" y="382"/>
                    </a:lnTo>
                    <a:lnTo>
                      <a:pt x="334" y="382"/>
                    </a:lnTo>
                    <a:lnTo>
                      <a:pt x="333" y="384"/>
                    </a:lnTo>
                    <a:lnTo>
                      <a:pt x="331" y="384"/>
                    </a:lnTo>
                    <a:lnTo>
                      <a:pt x="330" y="384"/>
                    </a:lnTo>
                    <a:lnTo>
                      <a:pt x="330" y="385"/>
                    </a:lnTo>
                    <a:lnTo>
                      <a:pt x="329" y="385"/>
                    </a:lnTo>
                    <a:lnTo>
                      <a:pt x="327" y="385"/>
                    </a:lnTo>
                    <a:lnTo>
                      <a:pt x="326" y="385"/>
                    </a:lnTo>
                    <a:lnTo>
                      <a:pt x="325" y="385"/>
                    </a:lnTo>
                    <a:lnTo>
                      <a:pt x="325" y="384"/>
                    </a:lnTo>
                    <a:lnTo>
                      <a:pt x="323" y="384"/>
                    </a:lnTo>
                    <a:lnTo>
                      <a:pt x="323" y="382"/>
                    </a:lnTo>
                    <a:lnTo>
                      <a:pt x="322" y="382"/>
                    </a:lnTo>
                    <a:lnTo>
                      <a:pt x="321" y="382"/>
                    </a:lnTo>
                    <a:lnTo>
                      <a:pt x="321" y="381"/>
                    </a:lnTo>
                    <a:lnTo>
                      <a:pt x="317" y="381"/>
                    </a:lnTo>
                    <a:lnTo>
                      <a:pt x="314" y="378"/>
                    </a:lnTo>
                    <a:lnTo>
                      <a:pt x="313" y="378"/>
                    </a:lnTo>
                    <a:lnTo>
                      <a:pt x="312" y="378"/>
                    </a:lnTo>
                    <a:lnTo>
                      <a:pt x="310" y="378"/>
                    </a:lnTo>
                    <a:lnTo>
                      <a:pt x="310" y="377"/>
                    </a:lnTo>
                    <a:lnTo>
                      <a:pt x="309" y="377"/>
                    </a:lnTo>
                    <a:lnTo>
                      <a:pt x="309" y="376"/>
                    </a:lnTo>
                    <a:lnTo>
                      <a:pt x="309" y="377"/>
                    </a:lnTo>
                    <a:lnTo>
                      <a:pt x="308" y="377"/>
                    </a:lnTo>
                    <a:lnTo>
                      <a:pt x="308" y="376"/>
                    </a:lnTo>
                    <a:lnTo>
                      <a:pt x="306" y="376"/>
                    </a:lnTo>
                    <a:lnTo>
                      <a:pt x="305" y="376"/>
                    </a:lnTo>
                    <a:lnTo>
                      <a:pt x="304" y="376"/>
                    </a:lnTo>
                    <a:lnTo>
                      <a:pt x="302" y="376"/>
                    </a:lnTo>
                    <a:lnTo>
                      <a:pt x="302" y="375"/>
                    </a:lnTo>
                    <a:lnTo>
                      <a:pt x="301" y="375"/>
                    </a:lnTo>
                    <a:lnTo>
                      <a:pt x="300" y="375"/>
                    </a:lnTo>
                    <a:lnTo>
                      <a:pt x="300" y="373"/>
                    </a:lnTo>
                    <a:lnTo>
                      <a:pt x="299" y="373"/>
                    </a:lnTo>
                    <a:lnTo>
                      <a:pt x="297" y="373"/>
                    </a:lnTo>
                    <a:lnTo>
                      <a:pt x="297" y="372"/>
                    </a:lnTo>
                    <a:lnTo>
                      <a:pt x="297" y="371"/>
                    </a:lnTo>
                    <a:lnTo>
                      <a:pt x="296" y="371"/>
                    </a:lnTo>
                    <a:lnTo>
                      <a:pt x="297" y="369"/>
                    </a:lnTo>
                    <a:lnTo>
                      <a:pt x="297" y="368"/>
                    </a:lnTo>
                    <a:lnTo>
                      <a:pt x="296" y="367"/>
                    </a:lnTo>
                    <a:lnTo>
                      <a:pt x="295" y="367"/>
                    </a:lnTo>
                    <a:lnTo>
                      <a:pt x="295" y="365"/>
                    </a:lnTo>
                    <a:lnTo>
                      <a:pt x="293" y="364"/>
                    </a:lnTo>
                    <a:lnTo>
                      <a:pt x="293" y="365"/>
                    </a:lnTo>
                    <a:lnTo>
                      <a:pt x="292" y="365"/>
                    </a:lnTo>
                    <a:lnTo>
                      <a:pt x="291" y="365"/>
                    </a:lnTo>
                    <a:lnTo>
                      <a:pt x="289" y="365"/>
                    </a:lnTo>
                    <a:lnTo>
                      <a:pt x="289" y="367"/>
                    </a:lnTo>
                    <a:lnTo>
                      <a:pt x="288" y="367"/>
                    </a:lnTo>
                    <a:lnTo>
                      <a:pt x="287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4" y="365"/>
                    </a:lnTo>
                    <a:lnTo>
                      <a:pt x="283" y="365"/>
                    </a:lnTo>
                    <a:lnTo>
                      <a:pt x="283" y="364"/>
                    </a:lnTo>
                    <a:lnTo>
                      <a:pt x="281" y="364"/>
                    </a:lnTo>
                    <a:lnTo>
                      <a:pt x="280" y="364"/>
                    </a:lnTo>
                    <a:lnTo>
                      <a:pt x="279" y="364"/>
                    </a:lnTo>
                    <a:lnTo>
                      <a:pt x="279" y="363"/>
                    </a:lnTo>
                    <a:lnTo>
                      <a:pt x="278" y="363"/>
                    </a:lnTo>
                    <a:lnTo>
                      <a:pt x="276" y="361"/>
                    </a:lnTo>
                    <a:lnTo>
                      <a:pt x="276" y="359"/>
                    </a:lnTo>
                    <a:lnTo>
                      <a:pt x="275" y="359"/>
                    </a:lnTo>
                    <a:lnTo>
                      <a:pt x="275" y="357"/>
                    </a:lnTo>
                    <a:lnTo>
                      <a:pt x="275" y="356"/>
                    </a:lnTo>
                    <a:lnTo>
                      <a:pt x="274" y="355"/>
                    </a:lnTo>
                    <a:lnTo>
                      <a:pt x="274" y="354"/>
                    </a:lnTo>
                    <a:lnTo>
                      <a:pt x="272" y="352"/>
                    </a:lnTo>
                    <a:lnTo>
                      <a:pt x="271" y="351"/>
                    </a:lnTo>
                    <a:lnTo>
                      <a:pt x="270" y="350"/>
                    </a:lnTo>
                    <a:lnTo>
                      <a:pt x="268" y="350"/>
                    </a:lnTo>
                    <a:lnTo>
                      <a:pt x="268" y="348"/>
                    </a:lnTo>
                    <a:lnTo>
                      <a:pt x="267" y="350"/>
                    </a:lnTo>
                    <a:lnTo>
                      <a:pt x="267" y="351"/>
                    </a:lnTo>
                    <a:lnTo>
                      <a:pt x="266" y="351"/>
                    </a:lnTo>
                    <a:lnTo>
                      <a:pt x="266" y="350"/>
                    </a:lnTo>
                    <a:lnTo>
                      <a:pt x="266" y="351"/>
                    </a:lnTo>
                    <a:lnTo>
                      <a:pt x="264" y="351"/>
                    </a:lnTo>
                    <a:lnTo>
                      <a:pt x="263" y="351"/>
                    </a:lnTo>
                    <a:lnTo>
                      <a:pt x="263" y="352"/>
                    </a:lnTo>
                    <a:lnTo>
                      <a:pt x="263" y="354"/>
                    </a:lnTo>
                    <a:lnTo>
                      <a:pt x="262" y="354"/>
                    </a:lnTo>
                    <a:lnTo>
                      <a:pt x="263" y="354"/>
                    </a:lnTo>
                    <a:lnTo>
                      <a:pt x="262" y="355"/>
                    </a:lnTo>
                    <a:lnTo>
                      <a:pt x="263" y="355"/>
                    </a:lnTo>
                    <a:lnTo>
                      <a:pt x="262" y="355"/>
                    </a:lnTo>
                    <a:lnTo>
                      <a:pt x="262" y="354"/>
                    </a:lnTo>
                    <a:lnTo>
                      <a:pt x="261" y="354"/>
                    </a:lnTo>
                    <a:lnTo>
                      <a:pt x="262" y="355"/>
                    </a:lnTo>
                    <a:lnTo>
                      <a:pt x="261" y="355"/>
                    </a:lnTo>
                    <a:lnTo>
                      <a:pt x="261" y="354"/>
                    </a:lnTo>
                    <a:lnTo>
                      <a:pt x="261" y="355"/>
                    </a:lnTo>
                    <a:lnTo>
                      <a:pt x="259" y="355"/>
                    </a:lnTo>
                    <a:lnTo>
                      <a:pt x="258" y="355"/>
                    </a:lnTo>
                    <a:lnTo>
                      <a:pt x="258" y="356"/>
                    </a:lnTo>
                    <a:lnTo>
                      <a:pt x="257" y="356"/>
                    </a:lnTo>
                    <a:lnTo>
                      <a:pt x="255" y="356"/>
                    </a:lnTo>
                    <a:lnTo>
                      <a:pt x="254" y="356"/>
                    </a:lnTo>
                    <a:lnTo>
                      <a:pt x="254" y="355"/>
                    </a:lnTo>
                    <a:lnTo>
                      <a:pt x="254" y="354"/>
                    </a:lnTo>
                    <a:lnTo>
                      <a:pt x="255" y="354"/>
                    </a:lnTo>
                    <a:lnTo>
                      <a:pt x="254" y="354"/>
                    </a:lnTo>
                    <a:lnTo>
                      <a:pt x="254" y="352"/>
                    </a:lnTo>
                    <a:lnTo>
                      <a:pt x="253" y="352"/>
                    </a:lnTo>
                    <a:lnTo>
                      <a:pt x="251" y="352"/>
                    </a:lnTo>
                    <a:lnTo>
                      <a:pt x="251" y="354"/>
                    </a:lnTo>
                    <a:lnTo>
                      <a:pt x="250" y="354"/>
                    </a:lnTo>
                    <a:lnTo>
                      <a:pt x="249" y="354"/>
                    </a:lnTo>
                    <a:lnTo>
                      <a:pt x="247" y="354"/>
                    </a:lnTo>
                    <a:lnTo>
                      <a:pt x="246" y="354"/>
                    </a:lnTo>
                    <a:lnTo>
                      <a:pt x="246" y="352"/>
                    </a:lnTo>
                    <a:lnTo>
                      <a:pt x="245" y="352"/>
                    </a:lnTo>
                    <a:lnTo>
                      <a:pt x="244" y="352"/>
                    </a:lnTo>
                    <a:lnTo>
                      <a:pt x="242" y="352"/>
                    </a:lnTo>
                    <a:lnTo>
                      <a:pt x="242" y="351"/>
                    </a:lnTo>
                    <a:lnTo>
                      <a:pt x="244" y="351"/>
                    </a:lnTo>
                    <a:lnTo>
                      <a:pt x="242" y="351"/>
                    </a:lnTo>
                    <a:lnTo>
                      <a:pt x="241" y="351"/>
                    </a:lnTo>
                    <a:lnTo>
                      <a:pt x="240" y="351"/>
                    </a:lnTo>
                    <a:lnTo>
                      <a:pt x="238" y="351"/>
                    </a:lnTo>
                    <a:lnTo>
                      <a:pt x="238" y="350"/>
                    </a:lnTo>
                    <a:lnTo>
                      <a:pt x="237" y="350"/>
                    </a:lnTo>
                    <a:lnTo>
                      <a:pt x="236" y="351"/>
                    </a:lnTo>
                    <a:lnTo>
                      <a:pt x="236" y="352"/>
                    </a:lnTo>
                    <a:lnTo>
                      <a:pt x="236" y="354"/>
                    </a:lnTo>
                    <a:lnTo>
                      <a:pt x="236" y="355"/>
                    </a:lnTo>
                    <a:lnTo>
                      <a:pt x="233" y="354"/>
                    </a:lnTo>
                    <a:lnTo>
                      <a:pt x="233" y="352"/>
                    </a:lnTo>
                    <a:lnTo>
                      <a:pt x="232" y="352"/>
                    </a:lnTo>
                    <a:lnTo>
                      <a:pt x="229" y="351"/>
                    </a:lnTo>
                    <a:lnTo>
                      <a:pt x="228" y="350"/>
                    </a:lnTo>
                    <a:lnTo>
                      <a:pt x="227" y="350"/>
                    </a:lnTo>
                    <a:lnTo>
                      <a:pt x="227" y="351"/>
                    </a:lnTo>
                    <a:lnTo>
                      <a:pt x="225" y="351"/>
                    </a:lnTo>
                    <a:lnTo>
                      <a:pt x="225" y="352"/>
                    </a:lnTo>
                    <a:lnTo>
                      <a:pt x="225" y="354"/>
                    </a:lnTo>
                    <a:lnTo>
                      <a:pt x="227" y="354"/>
                    </a:lnTo>
                    <a:lnTo>
                      <a:pt x="227" y="355"/>
                    </a:lnTo>
                    <a:lnTo>
                      <a:pt x="227" y="356"/>
                    </a:lnTo>
                    <a:lnTo>
                      <a:pt x="228" y="356"/>
                    </a:lnTo>
                    <a:lnTo>
                      <a:pt x="228" y="357"/>
                    </a:lnTo>
                    <a:lnTo>
                      <a:pt x="228" y="359"/>
                    </a:lnTo>
                    <a:lnTo>
                      <a:pt x="227" y="359"/>
                    </a:lnTo>
                    <a:lnTo>
                      <a:pt x="227" y="360"/>
                    </a:lnTo>
                    <a:lnTo>
                      <a:pt x="228" y="361"/>
                    </a:lnTo>
                    <a:lnTo>
                      <a:pt x="229" y="361"/>
                    </a:lnTo>
                    <a:lnTo>
                      <a:pt x="229" y="363"/>
                    </a:lnTo>
                    <a:lnTo>
                      <a:pt x="230" y="363"/>
                    </a:lnTo>
                    <a:lnTo>
                      <a:pt x="232" y="363"/>
                    </a:lnTo>
                    <a:lnTo>
                      <a:pt x="232" y="364"/>
                    </a:lnTo>
                    <a:lnTo>
                      <a:pt x="233" y="364"/>
                    </a:lnTo>
                    <a:lnTo>
                      <a:pt x="232" y="364"/>
                    </a:lnTo>
                    <a:lnTo>
                      <a:pt x="232" y="365"/>
                    </a:lnTo>
                    <a:lnTo>
                      <a:pt x="233" y="365"/>
                    </a:lnTo>
                    <a:lnTo>
                      <a:pt x="234" y="365"/>
                    </a:lnTo>
                    <a:lnTo>
                      <a:pt x="233" y="367"/>
                    </a:lnTo>
                    <a:lnTo>
                      <a:pt x="233" y="365"/>
                    </a:lnTo>
                    <a:lnTo>
                      <a:pt x="232" y="365"/>
                    </a:lnTo>
                    <a:lnTo>
                      <a:pt x="232" y="364"/>
                    </a:lnTo>
                    <a:lnTo>
                      <a:pt x="230" y="364"/>
                    </a:lnTo>
                    <a:lnTo>
                      <a:pt x="229" y="364"/>
                    </a:lnTo>
                    <a:lnTo>
                      <a:pt x="229" y="363"/>
                    </a:lnTo>
                    <a:lnTo>
                      <a:pt x="228" y="363"/>
                    </a:lnTo>
                    <a:lnTo>
                      <a:pt x="227" y="363"/>
                    </a:lnTo>
                    <a:lnTo>
                      <a:pt x="225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3" y="361"/>
                    </a:lnTo>
                    <a:lnTo>
                      <a:pt x="221" y="361"/>
                    </a:lnTo>
                    <a:lnTo>
                      <a:pt x="220" y="361"/>
                    </a:lnTo>
                    <a:lnTo>
                      <a:pt x="219" y="361"/>
                    </a:lnTo>
                    <a:lnTo>
                      <a:pt x="217" y="361"/>
                    </a:lnTo>
                    <a:lnTo>
                      <a:pt x="216" y="361"/>
                    </a:lnTo>
                    <a:lnTo>
                      <a:pt x="215" y="360"/>
                    </a:lnTo>
                    <a:lnTo>
                      <a:pt x="215" y="361"/>
                    </a:lnTo>
                    <a:lnTo>
                      <a:pt x="213" y="361"/>
                    </a:lnTo>
                    <a:lnTo>
                      <a:pt x="212" y="361"/>
                    </a:lnTo>
                    <a:lnTo>
                      <a:pt x="212" y="360"/>
                    </a:lnTo>
                    <a:lnTo>
                      <a:pt x="211" y="360"/>
                    </a:lnTo>
                    <a:lnTo>
                      <a:pt x="209" y="360"/>
                    </a:lnTo>
                    <a:lnTo>
                      <a:pt x="209" y="359"/>
                    </a:lnTo>
                    <a:lnTo>
                      <a:pt x="208" y="359"/>
                    </a:lnTo>
                    <a:lnTo>
                      <a:pt x="207" y="359"/>
                    </a:lnTo>
                    <a:lnTo>
                      <a:pt x="206" y="357"/>
                    </a:lnTo>
                    <a:lnTo>
                      <a:pt x="204" y="357"/>
                    </a:lnTo>
                    <a:lnTo>
                      <a:pt x="204" y="356"/>
                    </a:lnTo>
                    <a:lnTo>
                      <a:pt x="203" y="356"/>
                    </a:lnTo>
                    <a:lnTo>
                      <a:pt x="202" y="356"/>
                    </a:lnTo>
                    <a:lnTo>
                      <a:pt x="200" y="356"/>
                    </a:lnTo>
                    <a:lnTo>
                      <a:pt x="199" y="356"/>
                    </a:lnTo>
                    <a:lnTo>
                      <a:pt x="199" y="355"/>
                    </a:lnTo>
                    <a:lnTo>
                      <a:pt x="198" y="355"/>
                    </a:lnTo>
                    <a:lnTo>
                      <a:pt x="198" y="354"/>
                    </a:lnTo>
                    <a:lnTo>
                      <a:pt x="196" y="354"/>
                    </a:lnTo>
                    <a:lnTo>
                      <a:pt x="196" y="352"/>
                    </a:lnTo>
                    <a:lnTo>
                      <a:pt x="195" y="352"/>
                    </a:lnTo>
                    <a:lnTo>
                      <a:pt x="194" y="354"/>
                    </a:lnTo>
                    <a:lnTo>
                      <a:pt x="192" y="354"/>
                    </a:lnTo>
                    <a:lnTo>
                      <a:pt x="191" y="354"/>
                    </a:lnTo>
                    <a:lnTo>
                      <a:pt x="191" y="355"/>
                    </a:lnTo>
                    <a:lnTo>
                      <a:pt x="190" y="355"/>
                    </a:lnTo>
                    <a:lnTo>
                      <a:pt x="189" y="355"/>
                    </a:lnTo>
                    <a:lnTo>
                      <a:pt x="189" y="356"/>
                    </a:lnTo>
                    <a:lnTo>
                      <a:pt x="187" y="356"/>
                    </a:lnTo>
                    <a:lnTo>
                      <a:pt x="187" y="357"/>
                    </a:lnTo>
                    <a:lnTo>
                      <a:pt x="187" y="359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5" y="359"/>
                    </a:lnTo>
                    <a:lnTo>
                      <a:pt x="183" y="359"/>
                    </a:lnTo>
                    <a:lnTo>
                      <a:pt x="182" y="359"/>
                    </a:lnTo>
                    <a:lnTo>
                      <a:pt x="181" y="359"/>
                    </a:lnTo>
                    <a:lnTo>
                      <a:pt x="181" y="360"/>
                    </a:lnTo>
                    <a:lnTo>
                      <a:pt x="181" y="359"/>
                    </a:lnTo>
                    <a:lnTo>
                      <a:pt x="179" y="359"/>
                    </a:lnTo>
                    <a:lnTo>
                      <a:pt x="181" y="359"/>
                    </a:lnTo>
                    <a:lnTo>
                      <a:pt x="181" y="357"/>
                    </a:lnTo>
                    <a:lnTo>
                      <a:pt x="179" y="356"/>
                    </a:lnTo>
                    <a:lnTo>
                      <a:pt x="179" y="357"/>
                    </a:lnTo>
                    <a:lnTo>
                      <a:pt x="178" y="357"/>
                    </a:lnTo>
                    <a:lnTo>
                      <a:pt x="178" y="356"/>
                    </a:lnTo>
                    <a:lnTo>
                      <a:pt x="177" y="356"/>
                    </a:lnTo>
                    <a:lnTo>
                      <a:pt x="174" y="356"/>
                    </a:lnTo>
                    <a:lnTo>
                      <a:pt x="173" y="356"/>
                    </a:lnTo>
                    <a:lnTo>
                      <a:pt x="173" y="357"/>
                    </a:lnTo>
                    <a:lnTo>
                      <a:pt x="172" y="357"/>
                    </a:lnTo>
                    <a:lnTo>
                      <a:pt x="170" y="357"/>
                    </a:lnTo>
                    <a:lnTo>
                      <a:pt x="170" y="359"/>
                    </a:lnTo>
                    <a:lnTo>
                      <a:pt x="169" y="357"/>
                    </a:lnTo>
                    <a:lnTo>
                      <a:pt x="169" y="356"/>
                    </a:lnTo>
                    <a:lnTo>
                      <a:pt x="169" y="355"/>
                    </a:lnTo>
                    <a:lnTo>
                      <a:pt x="168" y="355"/>
                    </a:lnTo>
                    <a:lnTo>
                      <a:pt x="166" y="356"/>
                    </a:lnTo>
                    <a:lnTo>
                      <a:pt x="165" y="356"/>
                    </a:lnTo>
                    <a:lnTo>
                      <a:pt x="164" y="356"/>
                    </a:lnTo>
                    <a:lnTo>
                      <a:pt x="162" y="356"/>
                    </a:lnTo>
                    <a:lnTo>
                      <a:pt x="161" y="356"/>
                    </a:lnTo>
                    <a:lnTo>
                      <a:pt x="161" y="357"/>
                    </a:lnTo>
                    <a:lnTo>
                      <a:pt x="160" y="357"/>
                    </a:lnTo>
                    <a:lnTo>
                      <a:pt x="158" y="357"/>
                    </a:lnTo>
                    <a:lnTo>
                      <a:pt x="158" y="359"/>
                    </a:lnTo>
                    <a:lnTo>
                      <a:pt x="157" y="359"/>
                    </a:lnTo>
                    <a:lnTo>
                      <a:pt x="156" y="359"/>
                    </a:lnTo>
                    <a:lnTo>
                      <a:pt x="153" y="360"/>
                    </a:lnTo>
                    <a:lnTo>
                      <a:pt x="152" y="359"/>
                    </a:lnTo>
                    <a:lnTo>
                      <a:pt x="151" y="360"/>
                    </a:lnTo>
                    <a:lnTo>
                      <a:pt x="149" y="360"/>
                    </a:lnTo>
                    <a:lnTo>
                      <a:pt x="149" y="359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5" y="359"/>
                    </a:lnTo>
                    <a:lnTo>
                      <a:pt x="144" y="359"/>
                    </a:lnTo>
                    <a:lnTo>
                      <a:pt x="143" y="357"/>
                    </a:lnTo>
                    <a:lnTo>
                      <a:pt x="143" y="356"/>
                    </a:lnTo>
                    <a:lnTo>
                      <a:pt x="141" y="356"/>
                    </a:lnTo>
                    <a:lnTo>
                      <a:pt x="141" y="355"/>
                    </a:lnTo>
                    <a:lnTo>
                      <a:pt x="143" y="355"/>
                    </a:lnTo>
                    <a:lnTo>
                      <a:pt x="143" y="354"/>
                    </a:lnTo>
                    <a:lnTo>
                      <a:pt x="141" y="354"/>
                    </a:lnTo>
                    <a:lnTo>
                      <a:pt x="141" y="352"/>
                    </a:lnTo>
                    <a:lnTo>
                      <a:pt x="141" y="351"/>
                    </a:lnTo>
                    <a:lnTo>
                      <a:pt x="141" y="350"/>
                    </a:lnTo>
                    <a:lnTo>
                      <a:pt x="141" y="348"/>
                    </a:lnTo>
                    <a:lnTo>
                      <a:pt x="141" y="347"/>
                    </a:lnTo>
                    <a:lnTo>
                      <a:pt x="140" y="347"/>
                    </a:lnTo>
                    <a:lnTo>
                      <a:pt x="139" y="347"/>
                    </a:lnTo>
                    <a:lnTo>
                      <a:pt x="137" y="347"/>
                    </a:lnTo>
                    <a:lnTo>
                      <a:pt x="137" y="346"/>
                    </a:lnTo>
                    <a:lnTo>
                      <a:pt x="136" y="346"/>
                    </a:lnTo>
                    <a:lnTo>
                      <a:pt x="136" y="347"/>
                    </a:lnTo>
                    <a:lnTo>
                      <a:pt x="135" y="347"/>
                    </a:lnTo>
                    <a:lnTo>
                      <a:pt x="134" y="347"/>
                    </a:lnTo>
                    <a:lnTo>
                      <a:pt x="134" y="348"/>
                    </a:lnTo>
                    <a:lnTo>
                      <a:pt x="132" y="348"/>
                    </a:lnTo>
                    <a:lnTo>
                      <a:pt x="131" y="348"/>
                    </a:lnTo>
                    <a:lnTo>
                      <a:pt x="130" y="348"/>
                    </a:lnTo>
                    <a:lnTo>
                      <a:pt x="130" y="350"/>
                    </a:lnTo>
                    <a:lnTo>
                      <a:pt x="128" y="350"/>
                    </a:lnTo>
                    <a:lnTo>
                      <a:pt x="127" y="351"/>
                    </a:lnTo>
                    <a:lnTo>
                      <a:pt x="126" y="352"/>
                    </a:lnTo>
                    <a:lnTo>
                      <a:pt x="124" y="354"/>
                    </a:lnTo>
                    <a:lnTo>
                      <a:pt x="123" y="354"/>
                    </a:lnTo>
                    <a:lnTo>
                      <a:pt x="122" y="354"/>
                    </a:lnTo>
                    <a:lnTo>
                      <a:pt x="122" y="352"/>
                    </a:lnTo>
                    <a:lnTo>
                      <a:pt x="122" y="351"/>
                    </a:lnTo>
                    <a:lnTo>
                      <a:pt x="123" y="351"/>
                    </a:lnTo>
                    <a:lnTo>
                      <a:pt x="123" y="350"/>
                    </a:lnTo>
                    <a:lnTo>
                      <a:pt x="124" y="348"/>
                    </a:lnTo>
                    <a:lnTo>
                      <a:pt x="123" y="348"/>
                    </a:lnTo>
                    <a:lnTo>
                      <a:pt x="122" y="348"/>
                    </a:lnTo>
                    <a:lnTo>
                      <a:pt x="122" y="347"/>
                    </a:lnTo>
                    <a:lnTo>
                      <a:pt x="120" y="347"/>
                    </a:lnTo>
                    <a:lnTo>
                      <a:pt x="120" y="346"/>
                    </a:lnTo>
                    <a:lnTo>
                      <a:pt x="119" y="346"/>
                    </a:lnTo>
                    <a:lnTo>
                      <a:pt x="119" y="344"/>
                    </a:lnTo>
                    <a:lnTo>
                      <a:pt x="118" y="344"/>
                    </a:lnTo>
                    <a:lnTo>
                      <a:pt x="117" y="344"/>
                    </a:lnTo>
                    <a:lnTo>
                      <a:pt x="115" y="343"/>
                    </a:lnTo>
                    <a:lnTo>
                      <a:pt x="114" y="343"/>
                    </a:lnTo>
                    <a:lnTo>
                      <a:pt x="114" y="344"/>
                    </a:lnTo>
                    <a:lnTo>
                      <a:pt x="113" y="344"/>
                    </a:lnTo>
                    <a:lnTo>
                      <a:pt x="111" y="344"/>
                    </a:lnTo>
                    <a:lnTo>
                      <a:pt x="111" y="346"/>
                    </a:lnTo>
                    <a:lnTo>
                      <a:pt x="110" y="346"/>
                    </a:lnTo>
                    <a:lnTo>
                      <a:pt x="110" y="347"/>
                    </a:lnTo>
                    <a:lnTo>
                      <a:pt x="110" y="348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6" y="350"/>
                    </a:lnTo>
                    <a:lnTo>
                      <a:pt x="106" y="348"/>
                    </a:lnTo>
                    <a:lnTo>
                      <a:pt x="106" y="350"/>
                    </a:lnTo>
                    <a:lnTo>
                      <a:pt x="105" y="350"/>
                    </a:lnTo>
                    <a:lnTo>
                      <a:pt x="103" y="350"/>
                    </a:lnTo>
                    <a:lnTo>
                      <a:pt x="102" y="350"/>
                    </a:lnTo>
                    <a:lnTo>
                      <a:pt x="102" y="351"/>
                    </a:lnTo>
                    <a:lnTo>
                      <a:pt x="101" y="351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98" y="352"/>
                    </a:lnTo>
                    <a:lnTo>
                      <a:pt x="97" y="352"/>
                    </a:lnTo>
                    <a:lnTo>
                      <a:pt x="97" y="354"/>
                    </a:lnTo>
                    <a:lnTo>
                      <a:pt x="96" y="354"/>
                    </a:lnTo>
                    <a:lnTo>
                      <a:pt x="96" y="355"/>
                    </a:lnTo>
                    <a:lnTo>
                      <a:pt x="94" y="354"/>
                    </a:lnTo>
                    <a:lnTo>
                      <a:pt x="94" y="355"/>
                    </a:lnTo>
                    <a:lnTo>
                      <a:pt x="96" y="355"/>
                    </a:lnTo>
                    <a:lnTo>
                      <a:pt x="94" y="355"/>
                    </a:lnTo>
                    <a:lnTo>
                      <a:pt x="93" y="355"/>
                    </a:lnTo>
                    <a:lnTo>
                      <a:pt x="93" y="356"/>
                    </a:lnTo>
                    <a:lnTo>
                      <a:pt x="93" y="355"/>
                    </a:lnTo>
                    <a:lnTo>
                      <a:pt x="92" y="355"/>
                    </a:lnTo>
                    <a:lnTo>
                      <a:pt x="92" y="356"/>
                    </a:lnTo>
                    <a:lnTo>
                      <a:pt x="92" y="355"/>
                    </a:lnTo>
                    <a:lnTo>
                      <a:pt x="92" y="354"/>
                    </a:lnTo>
                    <a:lnTo>
                      <a:pt x="92" y="355"/>
                    </a:lnTo>
                    <a:lnTo>
                      <a:pt x="90" y="355"/>
                    </a:lnTo>
                    <a:lnTo>
                      <a:pt x="90" y="354"/>
                    </a:lnTo>
                    <a:lnTo>
                      <a:pt x="92" y="354"/>
                    </a:lnTo>
                    <a:lnTo>
                      <a:pt x="90" y="354"/>
                    </a:lnTo>
                    <a:lnTo>
                      <a:pt x="89" y="354"/>
                    </a:lnTo>
                    <a:lnTo>
                      <a:pt x="89" y="352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6" y="352"/>
                    </a:lnTo>
                    <a:lnTo>
                      <a:pt x="85" y="352"/>
                    </a:lnTo>
                    <a:lnTo>
                      <a:pt x="84" y="352"/>
                    </a:lnTo>
                    <a:lnTo>
                      <a:pt x="83" y="352"/>
                    </a:lnTo>
                    <a:lnTo>
                      <a:pt x="81" y="352"/>
                    </a:lnTo>
                    <a:lnTo>
                      <a:pt x="80" y="352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5" y="351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2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1"/>
                    </a:lnTo>
                    <a:lnTo>
                      <a:pt x="71" y="351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8" y="352"/>
                    </a:lnTo>
                    <a:lnTo>
                      <a:pt x="67" y="352"/>
                    </a:lnTo>
                    <a:lnTo>
                      <a:pt x="67" y="354"/>
                    </a:lnTo>
                    <a:lnTo>
                      <a:pt x="65" y="354"/>
                    </a:lnTo>
                    <a:lnTo>
                      <a:pt x="65" y="355"/>
                    </a:lnTo>
                    <a:lnTo>
                      <a:pt x="64" y="355"/>
                    </a:lnTo>
                    <a:lnTo>
                      <a:pt x="63" y="355"/>
                    </a:lnTo>
                    <a:lnTo>
                      <a:pt x="62" y="355"/>
                    </a:lnTo>
                    <a:lnTo>
                      <a:pt x="62" y="356"/>
                    </a:lnTo>
                    <a:lnTo>
                      <a:pt x="60" y="356"/>
                    </a:lnTo>
                    <a:lnTo>
                      <a:pt x="62" y="356"/>
                    </a:lnTo>
                    <a:lnTo>
                      <a:pt x="60" y="357"/>
                    </a:lnTo>
                    <a:lnTo>
                      <a:pt x="62" y="357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8" y="357"/>
                    </a:lnTo>
                    <a:lnTo>
                      <a:pt x="58" y="356"/>
                    </a:lnTo>
                    <a:lnTo>
                      <a:pt x="56" y="356"/>
                    </a:lnTo>
                    <a:lnTo>
                      <a:pt x="56" y="357"/>
                    </a:lnTo>
                    <a:lnTo>
                      <a:pt x="55" y="357"/>
                    </a:lnTo>
                    <a:lnTo>
                      <a:pt x="55" y="359"/>
                    </a:lnTo>
                    <a:lnTo>
                      <a:pt x="56" y="359"/>
                    </a:lnTo>
                    <a:lnTo>
                      <a:pt x="55" y="359"/>
                    </a:lnTo>
                    <a:lnTo>
                      <a:pt x="54" y="359"/>
                    </a:lnTo>
                    <a:lnTo>
                      <a:pt x="54" y="360"/>
                    </a:lnTo>
                    <a:lnTo>
                      <a:pt x="52" y="360"/>
                    </a:lnTo>
                    <a:lnTo>
                      <a:pt x="51" y="360"/>
                    </a:lnTo>
                    <a:lnTo>
                      <a:pt x="50" y="360"/>
                    </a:lnTo>
                    <a:lnTo>
                      <a:pt x="50" y="361"/>
                    </a:lnTo>
                    <a:lnTo>
                      <a:pt x="48" y="361"/>
                    </a:lnTo>
                    <a:lnTo>
                      <a:pt x="47" y="363"/>
                    </a:lnTo>
                    <a:lnTo>
                      <a:pt x="46" y="363"/>
                    </a:lnTo>
                    <a:lnTo>
                      <a:pt x="46" y="364"/>
                    </a:lnTo>
                    <a:lnTo>
                      <a:pt x="45" y="364"/>
                    </a:lnTo>
                    <a:lnTo>
                      <a:pt x="46" y="363"/>
                    </a:lnTo>
                    <a:lnTo>
                      <a:pt x="46" y="361"/>
                    </a:lnTo>
                    <a:lnTo>
                      <a:pt x="45" y="361"/>
                    </a:lnTo>
                    <a:lnTo>
                      <a:pt x="43" y="361"/>
                    </a:lnTo>
                    <a:lnTo>
                      <a:pt x="43" y="360"/>
                    </a:lnTo>
                    <a:lnTo>
                      <a:pt x="43" y="359"/>
                    </a:lnTo>
                    <a:lnTo>
                      <a:pt x="42" y="359"/>
                    </a:lnTo>
                    <a:lnTo>
                      <a:pt x="42" y="357"/>
                    </a:lnTo>
                    <a:lnTo>
                      <a:pt x="41" y="357"/>
                    </a:lnTo>
                    <a:lnTo>
                      <a:pt x="41" y="356"/>
                    </a:lnTo>
                    <a:lnTo>
                      <a:pt x="41" y="355"/>
                    </a:lnTo>
                    <a:lnTo>
                      <a:pt x="39" y="355"/>
                    </a:lnTo>
                    <a:lnTo>
                      <a:pt x="41" y="355"/>
                    </a:lnTo>
                    <a:lnTo>
                      <a:pt x="41" y="354"/>
                    </a:lnTo>
                    <a:lnTo>
                      <a:pt x="39" y="354"/>
                    </a:lnTo>
                    <a:lnTo>
                      <a:pt x="39" y="352"/>
                    </a:lnTo>
                    <a:lnTo>
                      <a:pt x="39" y="351"/>
                    </a:lnTo>
                    <a:lnTo>
                      <a:pt x="38" y="351"/>
                    </a:lnTo>
                    <a:lnTo>
                      <a:pt x="38" y="350"/>
                    </a:lnTo>
                    <a:lnTo>
                      <a:pt x="37" y="350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5" y="347"/>
                    </a:lnTo>
                    <a:lnTo>
                      <a:pt x="37" y="347"/>
                    </a:lnTo>
                    <a:lnTo>
                      <a:pt x="38" y="347"/>
                    </a:lnTo>
                    <a:lnTo>
                      <a:pt x="38" y="348"/>
                    </a:lnTo>
                    <a:lnTo>
                      <a:pt x="39" y="348"/>
                    </a:lnTo>
                    <a:lnTo>
                      <a:pt x="39" y="347"/>
                    </a:lnTo>
                    <a:lnTo>
                      <a:pt x="38" y="347"/>
                    </a:lnTo>
                    <a:lnTo>
                      <a:pt x="38" y="346"/>
                    </a:lnTo>
                    <a:lnTo>
                      <a:pt x="38" y="344"/>
                    </a:lnTo>
                    <a:lnTo>
                      <a:pt x="38" y="343"/>
                    </a:lnTo>
                    <a:lnTo>
                      <a:pt x="39" y="343"/>
                    </a:lnTo>
                    <a:lnTo>
                      <a:pt x="39" y="342"/>
                    </a:lnTo>
                    <a:lnTo>
                      <a:pt x="39" y="340"/>
                    </a:lnTo>
                    <a:lnTo>
                      <a:pt x="41" y="340"/>
                    </a:lnTo>
                    <a:lnTo>
                      <a:pt x="41" y="339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41" y="337"/>
                    </a:lnTo>
                    <a:lnTo>
                      <a:pt x="41" y="335"/>
                    </a:lnTo>
                    <a:lnTo>
                      <a:pt x="42" y="335"/>
                    </a:lnTo>
                    <a:lnTo>
                      <a:pt x="41" y="335"/>
                    </a:lnTo>
                    <a:lnTo>
                      <a:pt x="41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3" y="325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5" y="322"/>
                    </a:lnTo>
                    <a:lnTo>
                      <a:pt x="45" y="321"/>
                    </a:lnTo>
                    <a:lnTo>
                      <a:pt x="45" y="318"/>
                    </a:lnTo>
                    <a:lnTo>
                      <a:pt x="45" y="317"/>
                    </a:lnTo>
                    <a:lnTo>
                      <a:pt x="43" y="317"/>
                    </a:lnTo>
                    <a:lnTo>
                      <a:pt x="42" y="314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38" y="303"/>
                    </a:lnTo>
                    <a:lnTo>
                      <a:pt x="37" y="300"/>
                    </a:lnTo>
                    <a:lnTo>
                      <a:pt x="35" y="296"/>
                    </a:lnTo>
                    <a:lnTo>
                      <a:pt x="33" y="289"/>
                    </a:lnTo>
                    <a:lnTo>
                      <a:pt x="33" y="288"/>
                    </a:lnTo>
                    <a:lnTo>
                      <a:pt x="31" y="287"/>
                    </a:lnTo>
                    <a:lnTo>
                      <a:pt x="30" y="285"/>
                    </a:lnTo>
                    <a:lnTo>
                      <a:pt x="30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8" y="283"/>
                    </a:lnTo>
                    <a:lnTo>
                      <a:pt x="26" y="283"/>
                    </a:lnTo>
                    <a:lnTo>
                      <a:pt x="26" y="282"/>
                    </a:lnTo>
                    <a:lnTo>
                      <a:pt x="25" y="282"/>
                    </a:lnTo>
                    <a:lnTo>
                      <a:pt x="25" y="280"/>
                    </a:lnTo>
                    <a:lnTo>
                      <a:pt x="24" y="280"/>
                    </a:lnTo>
                    <a:lnTo>
                      <a:pt x="24" y="279"/>
                    </a:lnTo>
                    <a:lnTo>
                      <a:pt x="22" y="279"/>
                    </a:lnTo>
                    <a:lnTo>
                      <a:pt x="22" y="278"/>
                    </a:lnTo>
                    <a:lnTo>
                      <a:pt x="21" y="278"/>
                    </a:lnTo>
                    <a:lnTo>
                      <a:pt x="21" y="276"/>
                    </a:lnTo>
                    <a:lnTo>
                      <a:pt x="21" y="275"/>
                    </a:lnTo>
                    <a:lnTo>
                      <a:pt x="21" y="274"/>
                    </a:lnTo>
                    <a:lnTo>
                      <a:pt x="21" y="272"/>
                    </a:lnTo>
                    <a:lnTo>
                      <a:pt x="20" y="272"/>
                    </a:lnTo>
                    <a:lnTo>
                      <a:pt x="14" y="267"/>
                    </a:lnTo>
                    <a:lnTo>
                      <a:pt x="12" y="265"/>
                    </a:lnTo>
                    <a:lnTo>
                      <a:pt x="9" y="262"/>
                    </a:lnTo>
                    <a:lnTo>
                      <a:pt x="4" y="257"/>
                    </a:lnTo>
                    <a:lnTo>
                      <a:pt x="4" y="255"/>
                    </a:lnTo>
                    <a:lnTo>
                      <a:pt x="3" y="255"/>
                    </a:lnTo>
                    <a:lnTo>
                      <a:pt x="3" y="254"/>
                    </a:lnTo>
                    <a:lnTo>
                      <a:pt x="1" y="254"/>
                    </a:lnTo>
                    <a:lnTo>
                      <a:pt x="1" y="253"/>
                    </a:lnTo>
                    <a:lnTo>
                      <a:pt x="0" y="253"/>
                    </a:lnTo>
                    <a:lnTo>
                      <a:pt x="0" y="251"/>
                    </a:lnTo>
                    <a:lnTo>
                      <a:pt x="1" y="250"/>
                    </a:lnTo>
                    <a:lnTo>
                      <a:pt x="1" y="249"/>
                    </a:lnTo>
                    <a:lnTo>
                      <a:pt x="3" y="249"/>
                    </a:lnTo>
                    <a:lnTo>
                      <a:pt x="4" y="249"/>
                    </a:lnTo>
                    <a:lnTo>
                      <a:pt x="5" y="249"/>
                    </a:lnTo>
                    <a:lnTo>
                      <a:pt x="7" y="249"/>
                    </a:lnTo>
                    <a:lnTo>
                      <a:pt x="7" y="248"/>
                    </a:lnTo>
                    <a:lnTo>
                      <a:pt x="8" y="248"/>
                    </a:lnTo>
                    <a:lnTo>
                      <a:pt x="8" y="246"/>
                    </a:lnTo>
                    <a:lnTo>
                      <a:pt x="9" y="246"/>
                    </a:lnTo>
                    <a:lnTo>
                      <a:pt x="11" y="246"/>
                    </a:lnTo>
                    <a:lnTo>
                      <a:pt x="11" y="245"/>
                    </a:lnTo>
                    <a:lnTo>
                      <a:pt x="12" y="245"/>
                    </a:lnTo>
                    <a:lnTo>
                      <a:pt x="13" y="245"/>
                    </a:lnTo>
                    <a:lnTo>
                      <a:pt x="14" y="245"/>
                    </a:lnTo>
                    <a:lnTo>
                      <a:pt x="14" y="244"/>
                    </a:lnTo>
                    <a:lnTo>
                      <a:pt x="16" y="244"/>
                    </a:lnTo>
                    <a:lnTo>
                      <a:pt x="16" y="242"/>
                    </a:lnTo>
                    <a:lnTo>
                      <a:pt x="14" y="242"/>
                    </a:lnTo>
                    <a:lnTo>
                      <a:pt x="14" y="241"/>
                    </a:lnTo>
                    <a:lnTo>
                      <a:pt x="14" y="240"/>
                    </a:lnTo>
                    <a:lnTo>
                      <a:pt x="16" y="240"/>
                    </a:lnTo>
                    <a:lnTo>
                      <a:pt x="17" y="240"/>
                    </a:lnTo>
                    <a:lnTo>
                      <a:pt x="18" y="240"/>
                    </a:lnTo>
                    <a:lnTo>
                      <a:pt x="20" y="238"/>
                    </a:lnTo>
                    <a:lnTo>
                      <a:pt x="20" y="237"/>
                    </a:lnTo>
                    <a:lnTo>
                      <a:pt x="21" y="237"/>
                    </a:lnTo>
                    <a:lnTo>
                      <a:pt x="20" y="237"/>
                    </a:lnTo>
                    <a:lnTo>
                      <a:pt x="18" y="237"/>
                    </a:lnTo>
                    <a:lnTo>
                      <a:pt x="18" y="236"/>
                    </a:lnTo>
                    <a:lnTo>
                      <a:pt x="17" y="236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18" y="234"/>
                    </a:lnTo>
                    <a:lnTo>
                      <a:pt x="18" y="233"/>
                    </a:lnTo>
                    <a:lnTo>
                      <a:pt x="18" y="232"/>
                    </a:lnTo>
                    <a:lnTo>
                      <a:pt x="18" y="231"/>
                    </a:lnTo>
                    <a:lnTo>
                      <a:pt x="18" y="229"/>
                    </a:lnTo>
                    <a:lnTo>
                      <a:pt x="18" y="228"/>
                    </a:lnTo>
                    <a:lnTo>
                      <a:pt x="18" y="227"/>
                    </a:lnTo>
                    <a:lnTo>
                      <a:pt x="18" y="225"/>
                    </a:lnTo>
                    <a:lnTo>
                      <a:pt x="17" y="225"/>
                    </a:lnTo>
                    <a:lnTo>
                      <a:pt x="17" y="224"/>
                    </a:lnTo>
                    <a:lnTo>
                      <a:pt x="17" y="223"/>
                    </a:lnTo>
                    <a:lnTo>
                      <a:pt x="17" y="221"/>
                    </a:lnTo>
                    <a:lnTo>
                      <a:pt x="16" y="221"/>
                    </a:lnTo>
                    <a:lnTo>
                      <a:pt x="14" y="221"/>
                    </a:lnTo>
                    <a:lnTo>
                      <a:pt x="14" y="220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7"/>
                    </a:lnTo>
                    <a:lnTo>
                      <a:pt x="12" y="216"/>
                    </a:lnTo>
                    <a:lnTo>
                      <a:pt x="11" y="216"/>
                    </a:lnTo>
                    <a:lnTo>
                      <a:pt x="11" y="215"/>
                    </a:lnTo>
                    <a:lnTo>
                      <a:pt x="9" y="215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9" y="211"/>
                    </a:lnTo>
                    <a:lnTo>
                      <a:pt x="8" y="211"/>
                    </a:lnTo>
                    <a:lnTo>
                      <a:pt x="8" y="210"/>
                    </a:lnTo>
                    <a:lnTo>
                      <a:pt x="9" y="211"/>
                    </a:lnTo>
                    <a:lnTo>
                      <a:pt x="9" y="210"/>
                    </a:lnTo>
                    <a:lnTo>
                      <a:pt x="9" y="208"/>
                    </a:lnTo>
                    <a:lnTo>
                      <a:pt x="9" y="207"/>
                    </a:lnTo>
                    <a:lnTo>
                      <a:pt x="9" y="206"/>
                    </a:lnTo>
                    <a:lnTo>
                      <a:pt x="8" y="206"/>
                    </a:lnTo>
                    <a:lnTo>
                      <a:pt x="8" y="204"/>
                    </a:lnTo>
                    <a:lnTo>
                      <a:pt x="9" y="204"/>
                    </a:lnTo>
                    <a:lnTo>
                      <a:pt x="9" y="203"/>
                    </a:lnTo>
                    <a:lnTo>
                      <a:pt x="9" y="202"/>
                    </a:lnTo>
                    <a:lnTo>
                      <a:pt x="9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8" y="196"/>
                    </a:lnTo>
                    <a:lnTo>
                      <a:pt x="9" y="195"/>
                    </a:lnTo>
                    <a:lnTo>
                      <a:pt x="9" y="194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0"/>
                    </a:lnTo>
                    <a:lnTo>
                      <a:pt x="8" y="189"/>
                    </a:lnTo>
                    <a:lnTo>
                      <a:pt x="8" y="187"/>
                    </a:lnTo>
                    <a:lnTo>
                      <a:pt x="8" y="186"/>
                    </a:lnTo>
                    <a:lnTo>
                      <a:pt x="9" y="186"/>
                    </a:lnTo>
                    <a:lnTo>
                      <a:pt x="9" y="185"/>
                    </a:lnTo>
                    <a:lnTo>
                      <a:pt x="11" y="185"/>
                    </a:lnTo>
                    <a:lnTo>
                      <a:pt x="11" y="183"/>
                    </a:lnTo>
                    <a:lnTo>
                      <a:pt x="12" y="183"/>
                    </a:lnTo>
                    <a:lnTo>
                      <a:pt x="13" y="183"/>
                    </a:lnTo>
                    <a:lnTo>
                      <a:pt x="14" y="183"/>
                    </a:lnTo>
                    <a:lnTo>
                      <a:pt x="16" y="183"/>
                    </a:lnTo>
                    <a:lnTo>
                      <a:pt x="16" y="185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7" y="187"/>
                    </a:lnTo>
                    <a:lnTo>
                      <a:pt x="18" y="187"/>
                    </a:lnTo>
                    <a:lnTo>
                      <a:pt x="20" y="187"/>
                    </a:lnTo>
                    <a:lnTo>
                      <a:pt x="20" y="186"/>
                    </a:lnTo>
                    <a:lnTo>
                      <a:pt x="21" y="186"/>
                    </a:lnTo>
                    <a:lnTo>
                      <a:pt x="22" y="186"/>
                    </a:lnTo>
                    <a:lnTo>
                      <a:pt x="21" y="185"/>
                    </a:lnTo>
                    <a:lnTo>
                      <a:pt x="21" y="183"/>
                    </a:lnTo>
                    <a:lnTo>
                      <a:pt x="21" y="182"/>
                    </a:lnTo>
                    <a:lnTo>
                      <a:pt x="21" y="181"/>
                    </a:lnTo>
                    <a:lnTo>
                      <a:pt x="21" y="179"/>
                    </a:lnTo>
                    <a:lnTo>
                      <a:pt x="22" y="179"/>
                    </a:lnTo>
                    <a:lnTo>
                      <a:pt x="22" y="178"/>
                    </a:lnTo>
                    <a:lnTo>
                      <a:pt x="22" y="179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4" y="182"/>
                    </a:lnTo>
                    <a:lnTo>
                      <a:pt x="24" y="183"/>
                    </a:lnTo>
                    <a:lnTo>
                      <a:pt x="25" y="183"/>
                    </a:lnTo>
                    <a:lnTo>
                      <a:pt x="26" y="183"/>
                    </a:lnTo>
                    <a:lnTo>
                      <a:pt x="26" y="185"/>
                    </a:lnTo>
                    <a:lnTo>
                      <a:pt x="28" y="185"/>
                    </a:lnTo>
                    <a:lnTo>
                      <a:pt x="29" y="185"/>
                    </a:lnTo>
                    <a:lnTo>
                      <a:pt x="29" y="186"/>
                    </a:lnTo>
                    <a:lnTo>
                      <a:pt x="30" y="186"/>
                    </a:lnTo>
                    <a:lnTo>
                      <a:pt x="31" y="186"/>
                    </a:lnTo>
                    <a:lnTo>
                      <a:pt x="33" y="186"/>
                    </a:lnTo>
                    <a:lnTo>
                      <a:pt x="34" y="186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3"/>
                    </a:lnTo>
                    <a:lnTo>
                      <a:pt x="37" y="183"/>
                    </a:lnTo>
                    <a:lnTo>
                      <a:pt x="37" y="182"/>
                    </a:lnTo>
                    <a:lnTo>
                      <a:pt x="38" y="182"/>
                    </a:lnTo>
                    <a:lnTo>
                      <a:pt x="38" y="181"/>
                    </a:lnTo>
                    <a:lnTo>
                      <a:pt x="38" y="179"/>
                    </a:lnTo>
                    <a:lnTo>
                      <a:pt x="38" y="178"/>
                    </a:lnTo>
                    <a:lnTo>
                      <a:pt x="39" y="178"/>
                    </a:lnTo>
                    <a:lnTo>
                      <a:pt x="41" y="178"/>
                    </a:lnTo>
                    <a:lnTo>
                      <a:pt x="42" y="178"/>
                    </a:lnTo>
                    <a:lnTo>
                      <a:pt x="43" y="178"/>
                    </a:lnTo>
                    <a:lnTo>
                      <a:pt x="45" y="178"/>
                    </a:lnTo>
                    <a:lnTo>
                      <a:pt x="45" y="177"/>
                    </a:lnTo>
                    <a:lnTo>
                      <a:pt x="46" y="177"/>
                    </a:lnTo>
                    <a:lnTo>
                      <a:pt x="47" y="177"/>
                    </a:lnTo>
                    <a:lnTo>
                      <a:pt x="48" y="177"/>
                    </a:lnTo>
                    <a:lnTo>
                      <a:pt x="48" y="178"/>
                    </a:lnTo>
                    <a:lnTo>
                      <a:pt x="50" y="179"/>
                    </a:lnTo>
                    <a:lnTo>
                      <a:pt x="50" y="181"/>
                    </a:lnTo>
                    <a:lnTo>
                      <a:pt x="51" y="181"/>
                    </a:lnTo>
                    <a:lnTo>
                      <a:pt x="51" y="182"/>
                    </a:lnTo>
                    <a:lnTo>
                      <a:pt x="52" y="182"/>
                    </a:lnTo>
                    <a:lnTo>
                      <a:pt x="54" y="182"/>
                    </a:lnTo>
                    <a:lnTo>
                      <a:pt x="54" y="183"/>
                    </a:lnTo>
                    <a:lnTo>
                      <a:pt x="54" y="185"/>
                    </a:lnTo>
                    <a:lnTo>
                      <a:pt x="54" y="186"/>
                    </a:lnTo>
                    <a:lnTo>
                      <a:pt x="55" y="187"/>
                    </a:lnTo>
                    <a:lnTo>
                      <a:pt x="56" y="187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7"/>
                    </a:lnTo>
                    <a:lnTo>
                      <a:pt x="59" y="187"/>
                    </a:lnTo>
                    <a:lnTo>
                      <a:pt x="60" y="187"/>
                    </a:lnTo>
                    <a:lnTo>
                      <a:pt x="60" y="189"/>
                    </a:lnTo>
                    <a:lnTo>
                      <a:pt x="60" y="187"/>
                    </a:lnTo>
                    <a:lnTo>
                      <a:pt x="62" y="187"/>
                    </a:lnTo>
                    <a:lnTo>
                      <a:pt x="62" y="189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5" y="187"/>
                    </a:lnTo>
                    <a:lnTo>
                      <a:pt x="67" y="187"/>
                    </a:lnTo>
                    <a:lnTo>
                      <a:pt x="67" y="189"/>
                    </a:lnTo>
                    <a:lnTo>
                      <a:pt x="67" y="190"/>
                    </a:lnTo>
                    <a:lnTo>
                      <a:pt x="68" y="190"/>
                    </a:lnTo>
                    <a:lnTo>
                      <a:pt x="69" y="190"/>
                    </a:lnTo>
                    <a:lnTo>
                      <a:pt x="68" y="190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9" y="187"/>
                    </a:lnTo>
                    <a:lnTo>
                      <a:pt x="68" y="187"/>
                    </a:lnTo>
                    <a:lnTo>
                      <a:pt x="68" y="186"/>
                    </a:lnTo>
                    <a:lnTo>
                      <a:pt x="68" y="185"/>
                    </a:lnTo>
                    <a:lnTo>
                      <a:pt x="69" y="185"/>
                    </a:lnTo>
                    <a:lnTo>
                      <a:pt x="68" y="185"/>
                    </a:lnTo>
                    <a:lnTo>
                      <a:pt x="68" y="183"/>
                    </a:lnTo>
                    <a:lnTo>
                      <a:pt x="69" y="183"/>
                    </a:lnTo>
                    <a:lnTo>
                      <a:pt x="69" y="182"/>
                    </a:lnTo>
                    <a:lnTo>
                      <a:pt x="71" y="182"/>
                    </a:lnTo>
                    <a:lnTo>
                      <a:pt x="69" y="182"/>
                    </a:lnTo>
                    <a:lnTo>
                      <a:pt x="69" y="181"/>
                    </a:lnTo>
                    <a:lnTo>
                      <a:pt x="69" y="179"/>
                    </a:lnTo>
                    <a:lnTo>
                      <a:pt x="69" y="178"/>
                    </a:lnTo>
                    <a:lnTo>
                      <a:pt x="69" y="177"/>
                    </a:lnTo>
                    <a:lnTo>
                      <a:pt x="71" y="177"/>
                    </a:lnTo>
                    <a:lnTo>
                      <a:pt x="71" y="176"/>
                    </a:lnTo>
                    <a:lnTo>
                      <a:pt x="71" y="174"/>
                    </a:lnTo>
                    <a:lnTo>
                      <a:pt x="72" y="174"/>
                    </a:lnTo>
                    <a:lnTo>
                      <a:pt x="72" y="173"/>
                    </a:lnTo>
                    <a:lnTo>
                      <a:pt x="72" y="172"/>
                    </a:lnTo>
                    <a:lnTo>
                      <a:pt x="73" y="172"/>
                    </a:lnTo>
                    <a:lnTo>
                      <a:pt x="73" y="170"/>
                    </a:lnTo>
                    <a:lnTo>
                      <a:pt x="72" y="170"/>
                    </a:lnTo>
                    <a:lnTo>
                      <a:pt x="73" y="170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3" y="169"/>
                    </a:lnTo>
                    <a:lnTo>
                      <a:pt x="73" y="168"/>
                    </a:lnTo>
                    <a:lnTo>
                      <a:pt x="73" y="166"/>
                    </a:lnTo>
                    <a:lnTo>
                      <a:pt x="73" y="165"/>
                    </a:lnTo>
                    <a:lnTo>
                      <a:pt x="73" y="164"/>
                    </a:lnTo>
                    <a:lnTo>
                      <a:pt x="72" y="164"/>
                    </a:lnTo>
                    <a:lnTo>
                      <a:pt x="72" y="162"/>
                    </a:lnTo>
                    <a:lnTo>
                      <a:pt x="73" y="162"/>
                    </a:lnTo>
                    <a:lnTo>
                      <a:pt x="72" y="162"/>
                    </a:lnTo>
                    <a:lnTo>
                      <a:pt x="72" y="161"/>
                    </a:lnTo>
                    <a:lnTo>
                      <a:pt x="71" y="160"/>
                    </a:lnTo>
                    <a:lnTo>
                      <a:pt x="69" y="160"/>
                    </a:lnTo>
                    <a:lnTo>
                      <a:pt x="69" y="159"/>
                    </a:lnTo>
                    <a:lnTo>
                      <a:pt x="69" y="157"/>
                    </a:lnTo>
                    <a:lnTo>
                      <a:pt x="68" y="157"/>
                    </a:lnTo>
                    <a:lnTo>
                      <a:pt x="68" y="156"/>
                    </a:lnTo>
                    <a:lnTo>
                      <a:pt x="68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5" y="153"/>
                    </a:lnTo>
                    <a:lnTo>
                      <a:pt x="65" y="152"/>
                    </a:lnTo>
                    <a:lnTo>
                      <a:pt x="67" y="149"/>
                    </a:lnTo>
                    <a:lnTo>
                      <a:pt x="68" y="145"/>
                    </a:lnTo>
                    <a:lnTo>
                      <a:pt x="68" y="144"/>
                    </a:lnTo>
                    <a:lnTo>
                      <a:pt x="68" y="141"/>
                    </a:lnTo>
                    <a:lnTo>
                      <a:pt x="67" y="139"/>
                    </a:lnTo>
                    <a:lnTo>
                      <a:pt x="67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71" y="135"/>
                    </a:lnTo>
                    <a:lnTo>
                      <a:pt x="72" y="134"/>
                    </a:lnTo>
                    <a:lnTo>
                      <a:pt x="72" y="135"/>
                    </a:lnTo>
                    <a:lnTo>
                      <a:pt x="73" y="135"/>
                    </a:lnTo>
                    <a:lnTo>
                      <a:pt x="75" y="135"/>
                    </a:lnTo>
                    <a:lnTo>
                      <a:pt x="76" y="135"/>
                    </a:lnTo>
                    <a:lnTo>
                      <a:pt x="76" y="136"/>
                    </a:lnTo>
                    <a:lnTo>
                      <a:pt x="77" y="136"/>
                    </a:lnTo>
                    <a:lnTo>
                      <a:pt x="77" y="138"/>
                    </a:lnTo>
                    <a:lnTo>
                      <a:pt x="79" y="138"/>
                    </a:lnTo>
                    <a:lnTo>
                      <a:pt x="79" y="139"/>
                    </a:lnTo>
                    <a:lnTo>
                      <a:pt x="80" y="139"/>
                    </a:lnTo>
                    <a:lnTo>
                      <a:pt x="81" y="139"/>
                    </a:lnTo>
                    <a:lnTo>
                      <a:pt x="81" y="140"/>
                    </a:lnTo>
                    <a:lnTo>
                      <a:pt x="83" y="140"/>
                    </a:lnTo>
                    <a:lnTo>
                      <a:pt x="83" y="141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6" y="143"/>
                    </a:lnTo>
                    <a:lnTo>
                      <a:pt x="88" y="143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2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9" y="139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8" y="136"/>
                    </a:lnTo>
                    <a:lnTo>
                      <a:pt x="88" y="135"/>
                    </a:lnTo>
                    <a:lnTo>
                      <a:pt x="86" y="135"/>
                    </a:lnTo>
                    <a:lnTo>
                      <a:pt x="86" y="134"/>
                    </a:lnTo>
                    <a:lnTo>
                      <a:pt x="86" y="132"/>
                    </a:lnTo>
                    <a:lnTo>
                      <a:pt x="85" y="132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1" y="131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0" y="124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7" y="124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4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1" y="123"/>
                    </a:lnTo>
                    <a:lnTo>
                      <a:pt x="69" y="122"/>
                    </a:lnTo>
                    <a:lnTo>
                      <a:pt x="69" y="123"/>
                    </a:lnTo>
                    <a:lnTo>
                      <a:pt x="69" y="122"/>
                    </a:lnTo>
                    <a:lnTo>
                      <a:pt x="68" y="122"/>
                    </a:lnTo>
                    <a:lnTo>
                      <a:pt x="67" y="122"/>
                    </a:lnTo>
                    <a:lnTo>
                      <a:pt x="67" y="121"/>
                    </a:lnTo>
                    <a:lnTo>
                      <a:pt x="65" y="121"/>
                    </a:lnTo>
                    <a:lnTo>
                      <a:pt x="64" y="121"/>
                    </a:lnTo>
                    <a:lnTo>
                      <a:pt x="63" y="121"/>
                    </a:lnTo>
                    <a:lnTo>
                      <a:pt x="62" y="121"/>
                    </a:lnTo>
                    <a:lnTo>
                      <a:pt x="62" y="119"/>
                    </a:lnTo>
                    <a:lnTo>
                      <a:pt x="60" y="121"/>
                    </a:lnTo>
                    <a:lnTo>
                      <a:pt x="60" y="119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8" y="117"/>
                    </a:lnTo>
                    <a:lnTo>
                      <a:pt x="56" y="117"/>
                    </a:lnTo>
                    <a:lnTo>
                      <a:pt x="56" y="115"/>
                    </a:lnTo>
                    <a:lnTo>
                      <a:pt x="55" y="115"/>
                    </a:lnTo>
                    <a:lnTo>
                      <a:pt x="54" y="115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50" y="115"/>
                    </a:lnTo>
                    <a:lnTo>
                      <a:pt x="50" y="114"/>
                    </a:lnTo>
                    <a:lnTo>
                      <a:pt x="48" y="114"/>
                    </a:lnTo>
                    <a:lnTo>
                      <a:pt x="48" y="113"/>
                    </a:lnTo>
                    <a:lnTo>
                      <a:pt x="47" y="113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6" y="110"/>
                    </a:lnTo>
                    <a:lnTo>
                      <a:pt x="46" y="109"/>
                    </a:lnTo>
                    <a:lnTo>
                      <a:pt x="47" y="109"/>
                    </a:lnTo>
                    <a:lnTo>
                      <a:pt x="47" y="107"/>
                    </a:lnTo>
                    <a:lnTo>
                      <a:pt x="47" y="106"/>
                    </a:lnTo>
                    <a:lnTo>
                      <a:pt x="46" y="106"/>
                    </a:lnTo>
                    <a:lnTo>
                      <a:pt x="46" y="105"/>
                    </a:lnTo>
                    <a:lnTo>
                      <a:pt x="46" y="104"/>
                    </a:lnTo>
                    <a:lnTo>
                      <a:pt x="47" y="104"/>
                    </a:lnTo>
                    <a:lnTo>
                      <a:pt x="47" y="102"/>
                    </a:lnTo>
                    <a:lnTo>
                      <a:pt x="47" y="101"/>
                    </a:lnTo>
                    <a:lnTo>
                      <a:pt x="48" y="101"/>
                    </a:lnTo>
                    <a:lnTo>
                      <a:pt x="48" y="100"/>
                    </a:lnTo>
                    <a:lnTo>
                      <a:pt x="50" y="98"/>
                    </a:lnTo>
                    <a:lnTo>
                      <a:pt x="50" y="97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1" y="94"/>
                    </a:lnTo>
                    <a:lnTo>
                      <a:pt x="52" y="93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5" y="89"/>
                    </a:lnTo>
                    <a:lnTo>
                      <a:pt x="55" y="88"/>
                    </a:lnTo>
                    <a:lnTo>
                      <a:pt x="56" y="88"/>
                    </a:lnTo>
                    <a:lnTo>
                      <a:pt x="58" y="87"/>
                    </a:lnTo>
                    <a:lnTo>
                      <a:pt x="59" y="87"/>
                    </a:lnTo>
                    <a:lnTo>
                      <a:pt x="60" y="87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4" y="84"/>
                    </a:lnTo>
                    <a:lnTo>
                      <a:pt x="65" y="84"/>
                    </a:lnTo>
                    <a:lnTo>
                      <a:pt x="67" y="84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3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1"/>
                    </a:lnTo>
                    <a:lnTo>
                      <a:pt x="73" y="80"/>
                    </a:lnTo>
                    <a:lnTo>
                      <a:pt x="75" y="80"/>
                    </a:lnTo>
                    <a:lnTo>
                      <a:pt x="76" y="79"/>
                    </a:lnTo>
                    <a:lnTo>
                      <a:pt x="77" y="79"/>
                    </a:lnTo>
                    <a:lnTo>
                      <a:pt x="79" y="79"/>
                    </a:lnTo>
                    <a:lnTo>
                      <a:pt x="79" y="77"/>
                    </a:lnTo>
                    <a:lnTo>
                      <a:pt x="80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6" y="76"/>
                    </a:lnTo>
                    <a:lnTo>
                      <a:pt x="86" y="73"/>
                    </a:lnTo>
                    <a:lnTo>
                      <a:pt x="85" y="71"/>
                    </a:lnTo>
                    <a:lnTo>
                      <a:pt x="84" y="71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5" y="68"/>
                    </a:lnTo>
                    <a:lnTo>
                      <a:pt x="86" y="66"/>
                    </a:lnTo>
                    <a:lnTo>
                      <a:pt x="88" y="63"/>
                    </a:lnTo>
                    <a:lnTo>
                      <a:pt x="89" y="59"/>
                    </a:lnTo>
                    <a:lnTo>
                      <a:pt x="89" y="58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4"/>
                    </a:lnTo>
                    <a:lnTo>
                      <a:pt x="94" y="55"/>
                    </a:lnTo>
                    <a:lnTo>
                      <a:pt x="96" y="55"/>
                    </a:lnTo>
                    <a:lnTo>
                      <a:pt x="97" y="55"/>
                    </a:lnTo>
                    <a:lnTo>
                      <a:pt x="98" y="56"/>
                    </a:lnTo>
                    <a:lnTo>
                      <a:pt x="100" y="56"/>
                    </a:lnTo>
                    <a:lnTo>
                      <a:pt x="101" y="56"/>
                    </a:lnTo>
                    <a:lnTo>
                      <a:pt x="101" y="58"/>
                    </a:lnTo>
                    <a:lnTo>
                      <a:pt x="102" y="58"/>
                    </a:lnTo>
                    <a:lnTo>
                      <a:pt x="103" y="58"/>
                    </a:lnTo>
                    <a:lnTo>
                      <a:pt x="103" y="59"/>
                    </a:lnTo>
                    <a:lnTo>
                      <a:pt x="105" y="59"/>
                    </a:lnTo>
                    <a:lnTo>
                      <a:pt x="105" y="60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3"/>
                    </a:lnTo>
                    <a:lnTo>
                      <a:pt x="109" y="63"/>
                    </a:lnTo>
                    <a:lnTo>
                      <a:pt x="109" y="64"/>
                    </a:lnTo>
                    <a:lnTo>
                      <a:pt x="106" y="64"/>
                    </a:lnTo>
                    <a:lnTo>
                      <a:pt x="105" y="64"/>
                    </a:lnTo>
                    <a:lnTo>
                      <a:pt x="103" y="64"/>
                    </a:lnTo>
                    <a:lnTo>
                      <a:pt x="101" y="64"/>
                    </a:lnTo>
                    <a:lnTo>
                      <a:pt x="100" y="64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7" y="70"/>
                    </a:lnTo>
                    <a:lnTo>
                      <a:pt x="97" y="71"/>
                    </a:lnTo>
                    <a:lnTo>
                      <a:pt x="97" y="72"/>
                    </a:lnTo>
                    <a:lnTo>
                      <a:pt x="97" y="73"/>
                    </a:lnTo>
                    <a:lnTo>
                      <a:pt x="97" y="75"/>
                    </a:lnTo>
                    <a:lnTo>
                      <a:pt x="98" y="76"/>
                    </a:lnTo>
                    <a:lnTo>
                      <a:pt x="100" y="76"/>
                    </a:lnTo>
                    <a:lnTo>
                      <a:pt x="101" y="76"/>
                    </a:lnTo>
                    <a:lnTo>
                      <a:pt x="102" y="76"/>
                    </a:lnTo>
                    <a:lnTo>
                      <a:pt x="103" y="76"/>
                    </a:lnTo>
                    <a:lnTo>
                      <a:pt x="105" y="76"/>
                    </a:lnTo>
                    <a:lnTo>
                      <a:pt x="106" y="76"/>
                    </a:lnTo>
                    <a:lnTo>
                      <a:pt x="107" y="76"/>
                    </a:lnTo>
                    <a:lnTo>
                      <a:pt x="107" y="77"/>
                    </a:lnTo>
                    <a:lnTo>
                      <a:pt x="107" y="79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5" y="80"/>
                    </a:lnTo>
                    <a:lnTo>
                      <a:pt x="105" y="81"/>
                    </a:lnTo>
                    <a:lnTo>
                      <a:pt x="106" y="83"/>
                    </a:lnTo>
                    <a:lnTo>
                      <a:pt x="107" y="83"/>
                    </a:lnTo>
                    <a:lnTo>
                      <a:pt x="109" y="83"/>
                    </a:lnTo>
                    <a:lnTo>
                      <a:pt x="110" y="83"/>
                    </a:lnTo>
                    <a:lnTo>
                      <a:pt x="111" y="83"/>
                    </a:lnTo>
                    <a:lnTo>
                      <a:pt x="113" y="83"/>
                    </a:lnTo>
                    <a:lnTo>
                      <a:pt x="113" y="84"/>
                    </a:lnTo>
                    <a:lnTo>
                      <a:pt x="114" y="84"/>
                    </a:lnTo>
                    <a:lnTo>
                      <a:pt x="115" y="84"/>
                    </a:lnTo>
                    <a:lnTo>
                      <a:pt x="117" y="84"/>
                    </a:lnTo>
                    <a:lnTo>
                      <a:pt x="118" y="84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23" y="84"/>
                    </a:lnTo>
                    <a:lnTo>
                      <a:pt x="123" y="85"/>
                    </a:lnTo>
                    <a:lnTo>
                      <a:pt x="124" y="85"/>
                    </a:lnTo>
                    <a:lnTo>
                      <a:pt x="124" y="87"/>
                    </a:lnTo>
                    <a:lnTo>
                      <a:pt x="124" y="88"/>
                    </a:lnTo>
                    <a:lnTo>
                      <a:pt x="124" y="89"/>
                    </a:lnTo>
                    <a:lnTo>
                      <a:pt x="124" y="90"/>
                    </a:lnTo>
                    <a:lnTo>
                      <a:pt x="124" y="92"/>
                    </a:lnTo>
                    <a:lnTo>
                      <a:pt x="123" y="92"/>
                    </a:lnTo>
                    <a:lnTo>
                      <a:pt x="122" y="92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19" y="93"/>
                    </a:lnTo>
                    <a:lnTo>
                      <a:pt x="119" y="94"/>
                    </a:lnTo>
                    <a:lnTo>
                      <a:pt x="119" y="96"/>
                    </a:lnTo>
                    <a:lnTo>
                      <a:pt x="119" y="97"/>
                    </a:lnTo>
                    <a:lnTo>
                      <a:pt x="119" y="98"/>
                    </a:lnTo>
                    <a:lnTo>
                      <a:pt x="120" y="98"/>
                    </a:lnTo>
                    <a:lnTo>
                      <a:pt x="120" y="100"/>
                    </a:lnTo>
                    <a:lnTo>
                      <a:pt x="122" y="100"/>
                    </a:lnTo>
                    <a:lnTo>
                      <a:pt x="122" y="101"/>
                    </a:lnTo>
                    <a:lnTo>
                      <a:pt x="122" y="102"/>
                    </a:lnTo>
                    <a:lnTo>
                      <a:pt x="123" y="102"/>
                    </a:lnTo>
                    <a:lnTo>
                      <a:pt x="123" y="104"/>
                    </a:lnTo>
                    <a:lnTo>
                      <a:pt x="123" y="105"/>
                    </a:lnTo>
                    <a:lnTo>
                      <a:pt x="123" y="106"/>
                    </a:lnTo>
                    <a:lnTo>
                      <a:pt x="124" y="106"/>
                    </a:lnTo>
                    <a:lnTo>
                      <a:pt x="124" y="107"/>
                    </a:lnTo>
                    <a:lnTo>
                      <a:pt x="124" y="109"/>
                    </a:lnTo>
                    <a:lnTo>
                      <a:pt x="126" y="109"/>
                    </a:lnTo>
                    <a:lnTo>
                      <a:pt x="126" y="110"/>
                    </a:lnTo>
                    <a:lnTo>
                      <a:pt x="126" y="109"/>
                    </a:lnTo>
                    <a:lnTo>
                      <a:pt x="124" y="109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0"/>
                    </a:lnTo>
                    <a:lnTo>
                      <a:pt x="127" y="111"/>
                    </a:lnTo>
                    <a:lnTo>
                      <a:pt x="128" y="111"/>
                    </a:lnTo>
                    <a:lnTo>
                      <a:pt x="128" y="113"/>
                    </a:lnTo>
                    <a:lnTo>
                      <a:pt x="127" y="113"/>
                    </a:lnTo>
                    <a:lnTo>
                      <a:pt x="127" y="114"/>
                    </a:lnTo>
                    <a:lnTo>
                      <a:pt x="128" y="114"/>
                    </a:lnTo>
                    <a:lnTo>
                      <a:pt x="128" y="115"/>
                    </a:lnTo>
                    <a:lnTo>
                      <a:pt x="130" y="115"/>
                    </a:lnTo>
                    <a:lnTo>
                      <a:pt x="131" y="115"/>
                    </a:lnTo>
                    <a:lnTo>
                      <a:pt x="131" y="117"/>
                    </a:lnTo>
                    <a:lnTo>
                      <a:pt x="132" y="117"/>
                    </a:lnTo>
                    <a:lnTo>
                      <a:pt x="132" y="118"/>
                    </a:lnTo>
                    <a:lnTo>
                      <a:pt x="132" y="119"/>
                    </a:lnTo>
                    <a:lnTo>
                      <a:pt x="132" y="121"/>
                    </a:lnTo>
                    <a:lnTo>
                      <a:pt x="131" y="121"/>
                    </a:lnTo>
                    <a:lnTo>
                      <a:pt x="132" y="122"/>
                    </a:lnTo>
                    <a:lnTo>
                      <a:pt x="132" y="123"/>
                    </a:lnTo>
                    <a:lnTo>
                      <a:pt x="134" y="123"/>
                    </a:lnTo>
                    <a:lnTo>
                      <a:pt x="132" y="123"/>
                    </a:lnTo>
                    <a:lnTo>
                      <a:pt x="132" y="124"/>
                    </a:lnTo>
                    <a:lnTo>
                      <a:pt x="131" y="124"/>
                    </a:lnTo>
                    <a:lnTo>
                      <a:pt x="131" y="126"/>
                    </a:lnTo>
                    <a:lnTo>
                      <a:pt x="130" y="126"/>
                    </a:lnTo>
                    <a:lnTo>
                      <a:pt x="128" y="127"/>
                    </a:lnTo>
                    <a:lnTo>
                      <a:pt x="128" y="128"/>
                    </a:lnTo>
                    <a:lnTo>
                      <a:pt x="128" y="130"/>
                    </a:lnTo>
                    <a:lnTo>
                      <a:pt x="128" y="131"/>
                    </a:lnTo>
                    <a:lnTo>
                      <a:pt x="128" y="132"/>
                    </a:lnTo>
                    <a:lnTo>
                      <a:pt x="130" y="132"/>
                    </a:lnTo>
                    <a:lnTo>
                      <a:pt x="131" y="132"/>
                    </a:lnTo>
                    <a:lnTo>
                      <a:pt x="131" y="134"/>
                    </a:lnTo>
                    <a:lnTo>
                      <a:pt x="131" y="135"/>
                    </a:lnTo>
                    <a:lnTo>
                      <a:pt x="132" y="135"/>
                    </a:lnTo>
                    <a:lnTo>
                      <a:pt x="132" y="136"/>
                    </a:lnTo>
                    <a:lnTo>
                      <a:pt x="131" y="136"/>
                    </a:lnTo>
                    <a:lnTo>
                      <a:pt x="131" y="138"/>
                    </a:lnTo>
                    <a:lnTo>
                      <a:pt x="132" y="138"/>
                    </a:lnTo>
                    <a:lnTo>
                      <a:pt x="132" y="136"/>
                    </a:lnTo>
                    <a:lnTo>
                      <a:pt x="134" y="136"/>
                    </a:lnTo>
                    <a:lnTo>
                      <a:pt x="135" y="136"/>
                    </a:lnTo>
                    <a:lnTo>
                      <a:pt x="135" y="138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4" y="132"/>
                    </a:lnTo>
                    <a:lnTo>
                      <a:pt x="134" y="131"/>
                    </a:lnTo>
                    <a:lnTo>
                      <a:pt x="135" y="131"/>
                    </a:lnTo>
                    <a:lnTo>
                      <a:pt x="136" y="131"/>
                    </a:lnTo>
                    <a:lnTo>
                      <a:pt x="136" y="132"/>
                    </a:lnTo>
                    <a:lnTo>
                      <a:pt x="137" y="132"/>
                    </a:lnTo>
                    <a:lnTo>
                      <a:pt x="137" y="134"/>
                    </a:lnTo>
                    <a:lnTo>
                      <a:pt x="139" y="134"/>
                    </a:lnTo>
                    <a:lnTo>
                      <a:pt x="139" y="132"/>
                    </a:lnTo>
                    <a:lnTo>
                      <a:pt x="139" y="131"/>
                    </a:lnTo>
                    <a:lnTo>
                      <a:pt x="137" y="131"/>
                    </a:lnTo>
                    <a:lnTo>
                      <a:pt x="137" y="130"/>
                    </a:lnTo>
                    <a:lnTo>
                      <a:pt x="139" y="130"/>
                    </a:lnTo>
                    <a:lnTo>
                      <a:pt x="139" y="128"/>
                    </a:lnTo>
                    <a:lnTo>
                      <a:pt x="139" y="127"/>
                    </a:lnTo>
                    <a:lnTo>
                      <a:pt x="140" y="127"/>
                    </a:lnTo>
                    <a:lnTo>
                      <a:pt x="140" y="126"/>
                    </a:lnTo>
                    <a:lnTo>
                      <a:pt x="140" y="124"/>
                    </a:lnTo>
                    <a:lnTo>
                      <a:pt x="140" y="123"/>
                    </a:lnTo>
                    <a:lnTo>
                      <a:pt x="140" y="122"/>
                    </a:lnTo>
                    <a:lnTo>
                      <a:pt x="141" y="122"/>
                    </a:lnTo>
                    <a:lnTo>
                      <a:pt x="141" y="121"/>
                    </a:lnTo>
                    <a:lnTo>
                      <a:pt x="143" y="121"/>
                    </a:lnTo>
                    <a:lnTo>
                      <a:pt x="144" y="121"/>
                    </a:lnTo>
                    <a:lnTo>
                      <a:pt x="145" y="121"/>
                    </a:lnTo>
                    <a:lnTo>
                      <a:pt x="147" y="121"/>
                    </a:lnTo>
                    <a:lnTo>
                      <a:pt x="148" y="121"/>
                    </a:lnTo>
                    <a:lnTo>
                      <a:pt x="148" y="122"/>
                    </a:lnTo>
                    <a:lnTo>
                      <a:pt x="149" y="122"/>
                    </a:lnTo>
                    <a:lnTo>
                      <a:pt x="149" y="121"/>
                    </a:lnTo>
                    <a:lnTo>
                      <a:pt x="149" y="119"/>
                    </a:lnTo>
                    <a:lnTo>
                      <a:pt x="148" y="119"/>
                    </a:lnTo>
                    <a:lnTo>
                      <a:pt x="148" y="118"/>
                    </a:lnTo>
                    <a:lnTo>
                      <a:pt x="149" y="118"/>
                    </a:lnTo>
                    <a:lnTo>
                      <a:pt x="149" y="117"/>
                    </a:lnTo>
                    <a:lnTo>
                      <a:pt x="149" y="115"/>
                    </a:lnTo>
                    <a:lnTo>
                      <a:pt x="149" y="114"/>
                    </a:lnTo>
                    <a:lnTo>
                      <a:pt x="151" y="114"/>
                    </a:lnTo>
                    <a:lnTo>
                      <a:pt x="152" y="114"/>
                    </a:lnTo>
                    <a:lnTo>
                      <a:pt x="152" y="115"/>
                    </a:lnTo>
                    <a:lnTo>
                      <a:pt x="153" y="115"/>
                    </a:lnTo>
                    <a:lnTo>
                      <a:pt x="153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6" y="118"/>
                    </a:lnTo>
                    <a:lnTo>
                      <a:pt x="156" y="117"/>
                    </a:lnTo>
                    <a:lnTo>
                      <a:pt x="156" y="115"/>
                    </a:lnTo>
                    <a:lnTo>
                      <a:pt x="156" y="114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4"/>
                    </a:lnTo>
                    <a:lnTo>
                      <a:pt x="158" y="114"/>
                    </a:lnTo>
                    <a:lnTo>
                      <a:pt x="160" y="114"/>
                    </a:lnTo>
                    <a:lnTo>
                      <a:pt x="161" y="114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8" y="111"/>
                    </a:lnTo>
                    <a:lnTo>
                      <a:pt x="158" y="110"/>
                    </a:lnTo>
                    <a:lnTo>
                      <a:pt x="160" y="110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2" y="110"/>
                    </a:lnTo>
                    <a:lnTo>
                      <a:pt x="162" y="111"/>
                    </a:lnTo>
                    <a:lnTo>
                      <a:pt x="164" y="111"/>
                    </a:lnTo>
                    <a:lnTo>
                      <a:pt x="165" y="111"/>
                    </a:lnTo>
                    <a:lnTo>
                      <a:pt x="164" y="111"/>
                    </a:lnTo>
                    <a:lnTo>
                      <a:pt x="164" y="110"/>
                    </a:lnTo>
                    <a:lnTo>
                      <a:pt x="164" y="109"/>
                    </a:lnTo>
                    <a:lnTo>
                      <a:pt x="164" y="107"/>
                    </a:lnTo>
                    <a:lnTo>
                      <a:pt x="165" y="107"/>
                    </a:lnTo>
                    <a:lnTo>
                      <a:pt x="165" y="106"/>
                    </a:lnTo>
                    <a:lnTo>
                      <a:pt x="165" y="105"/>
                    </a:lnTo>
                    <a:lnTo>
                      <a:pt x="165" y="106"/>
                    </a:lnTo>
                    <a:lnTo>
                      <a:pt x="166" y="106"/>
                    </a:lnTo>
                    <a:lnTo>
                      <a:pt x="168" y="106"/>
                    </a:lnTo>
                    <a:lnTo>
                      <a:pt x="168" y="105"/>
                    </a:lnTo>
                    <a:lnTo>
                      <a:pt x="166" y="105"/>
                    </a:lnTo>
                    <a:lnTo>
                      <a:pt x="166" y="104"/>
                    </a:lnTo>
                    <a:lnTo>
                      <a:pt x="166" y="102"/>
                    </a:lnTo>
                    <a:lnTo>
                      <a:pt x="166" y="101"/>
                    </a:lnTo>
                    <a:lnTo>
                      <a:pt x="166" y="100"/>
                    </a:lnTo>
                    <a:lnTo>
                      <a:pt x="168" y="100"/>
                    </a:lnTo>
                    <a:lnTo>
                      <a:pt x="168" y="101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7"/>
                    </a:lnTo>
                    <a:lnTo>
                      <a:pt x="172" y="98"/>
                    </a:lnTo>
                    <a:lnTo>
                      <a:pt x="173" y="98"/>
                    </a:lnTo>
                    <a:lnTo>
                      <a:pt x="173" y="100"/>
                    </a:lnTo>
                    <a:lnTo>
                      <a:pt x="174" y="98"/>
                    </a:lnTo>
                    <a:lnTo>
                      <a:pt x="174" y="100"/>
                    </a:lnTo>
                    <a:lnTo>
                      <a:pt x="174" y="98"/>
                    </a:lnTo>
                    <a:lnTo>
                      <a:pt x="175" y="98"/>
                    </a:lnTo>
                    <a:lnTo>
                      <a:pt x="175" y="97"/>
                    </a:lnTo>
                    <a:lnTo>
                      <a:pt x="174" y="97"/>
                    </a:lnTo>
                    <a:lnTo>
                      <a:pt x="174" y="96"/>
                    </a:lnTo>
                    <a:lnTo>
                      <a:pt x="174" y="94"/>
                    </a:lnTo>
                    <a:lnTo>
                      <a:pt x="173" y="93"/>
                    </a:lnTo>
                    <a:lnTo>
                      <a:pt x="173" y="92"/>
                    </a:lnTo>
                    <a:lnTo>
                      <a:pt x="174" y="92"/>
                    </a:lnTo>
                    <a:lnTo>
                      <a:pt x="174" y="90"/>
                    </a:lnTo>
                    <a:lnTo>
                      <a:pt x="175" y="90"/>
                    </a:lnTo>
                    <a:lnTo>
                      <a:pt x="175" y="89"/>
                    </a:lnTo>
                    <a:lnTo>
                      <a:pt x="177" y="89"/>
                    </a:lnTo>
                    <a:lnTo>
                      <a:pt x="177" y="88"/>
                    </a:lnTo>
                    <a:lnTo>
                      <a:pt x="177" y="87"/>
                    </a:lnTo>
                    <a:lnTo>
                      <a:pt x="175" y="87"/>
                    </a:lnTo>
                    <a:lnTo>
                      <a:pt x="174" y="87"/>
                    </a:lnTo>
                    <a:lnTo>
                      <a:pt x="174" y="85"/>
                    </a:lnTo>
                    <a:lnTo>
                      <a:pt x="174" y="84"/>
                    </a:lnTo>
                    <a:lnTo>
                      <a:pt x="175" y="84"/>
                    </a:lnTo>
                    <a:lnTo>
                      <a:pt x="175" y="83"/>
                    </a:lnTo>
                    <a:lnTo>
                      <a:pt x="177" y="83"/>
                    </a:lnTo>
                    <a:lnTo>
                      <a:pt x="177" y="81"/>
                    </a:lnTo>
                    <a:lnTo>
                      <a:pt x="178" y="81"/>
                    </a:lnTo>
                    <a:lnTo>
                      <a:pt x="177" y="81"/>
                    </a:lnTo>
                    <a:lnTo>
                      <a:pt x="177" y="80"/>
                    </a:lnTo>
                    <a:lnTo>
                      <a:pt x="178" y="80"/>
                    </a:lnTo>
                    <a:lnTo>
                      <a:pt x="178" y="79"/>
                    </a:lnTo>
                    <a:lnTo>
                      <a:pt x="179" y="79"/>
                    </a:lnTo>
                    <a:lnTo>
                      <a:pt x="181" y="79"/>
                    </a:lnTo>
                    <a:lnTo>
                      <a:pt x="181" y="77"/>
                    </a:lnTo>
                    <a:lnTo>
                      <a:pt x="179" y="76"/>
                    </a:lnTo>
                    <a:lnTo>
                      <a:pt x="178" y="76"/>
                    </a:lnTo>
                    <a:lnTo>
                      <a:pt x="178" y="75"/>
                    </a:lnTo>
                    <a:lnTo>
                      <a:pt x="178" y="73"/>
                    </a:lnTo>
                    <a:lnTo>
                      <a:pt x="179" y="73"/>
                    </a:lnTo>
                    <a:lnTo>
                      <a:pt x="181" y="73"/>
                    </a:lnTo>
                    <a:lnTo>
                      <a:pt x="182" y="72"/>
                    </a:lnTo>
                    <a:lnTo>
                      <a:pt x="183" y="72"/>
                    </a:lnTo>
                    <a:lnTo>
                      <a:pt x="185" y="72"/>
                    </a:lnTo>
                    <a:lnTo>
                      <a:pt x="185" y="73"/>
                    </a:lnTo>
                    <a:lnTo>
                      <a:pt x="185" y="75"/>
                    </a:lnTo>
                    <a:lnTo>
                      <a:pt x="185" y="76"/>
                    </a:lnTo>
                    <a:lnTo>
                      <a:pt x="186" y="76"/>
                    </a:lnTo>
                    <a:lnTo>
                      <a:pt x="187" y="76"/>
                    </a:lnTo>
                    <a:lnTo>
                      <a:pt x="187" y="77"/>
                    </a:lnTo>
                    <a:lnTo>
                      <a:pt x="189" y="77"/>
                    </a:lnTo>
                    <a:lnTo>
                      <a:pt x="190" y="77"/>
                    </a:lnTo>
                    <a:lnTo>
                      <a:pt x="190" y="76"/>
                    </a:lnTo>
                    <a:lnTo>
                      <a:pt x="190" y="75"/>
                    </a:lnTo>
                    <a:lnTo>
                      <a:pt x="191" y="75"/>
                    </a:lnTo>
                    <a:lnTo>
                      <a:pt x="191" y="73"/>
                    </a:lnTo>
                    <a:lnTo>
                      <a:pt x="191" y="72"/>
                    </a:lnTo>
                    <a:lnTo>
                      <a:pt x="192" y="72"/>
                    </a:lnTo>
                    <a:lnTo>
                      <a:pt x="192" y="71"/>
                    </a:lnTo>
                    <a:lnTo>
                      <a:pt x="192" y="70"/>
                    </a:lnTo>
                    <a:lnTo>
                      <a:pt x="194" y="70"/>
                    </a:lnTo>
                    <a:lnTo>
                      <a:pt x="194" y="68"/>
                    </a:lnTo>
                    <a:lnTo>
                      <a:pt x="195" y="67"/>
                    </a:lnTo>
                    <a:lnTo>
                      <a:pt x="195" y="66"/>
                    </a:lnTo>
                    <a:lnTo>
                      <a:pt x="195" y="64"/>
                    </a:lnTo>
                    <a:lnTo>
                      <a:pt x="196" y="64"/>
                    </a:lnTo>
                    <a:lnTo>
                      <a:pt x="198" y="64"/>
                    </a:lnTo>
                    <a:lnTo>
                      <a:pt x="198" y="66"/>
                    </a:lnTo>
                    <a:lnTo>
                      <a:pt x="198" y="67"/>
                    </a:lnTo>
                    <a:lnTo>
                      <a:pt x="199" y="68"/>
                    </a:lnTo>
                    <a:lnTo>
                      <a:pt x="199" y="67"/>
                    </a:lnTo>
                    <a:lnTo>
                      <a:pt x="200" y="67"/>
                    </a:lnTo>
                    <a:lnTo>
                      <a:pt x="200" y="66"/>
                    </a:lnTo>
                    <a:lnTo>
                      <a:pt x="202" y="66"/>
                    </a:lnTo>
                    <a:lnTo>
                      <a:pt x="203" y="66"/>
                    </a:lnTo>
                    <a:lnTo>
                      <a:pt x="203" y="67"/>
                    </a:lnTo>
                    <a:lnTo>
                      <a:pt x="202" y="67"/>
                    </a:lnTo>
                    <a:lnTo>
                      <a:pt x="202" y="68"/>
                    </a:lnTo>
                    <a:lnTo>
                      <a:pt x="203" y="68"/>
                    </a:lnTo>
                    <a:lnTo>
                      <a:pt x="203" y="70"/>
                    </a:lnTo>
                    <a:lnTo>
                      <a:pt x="203" y="68"/>
                    </a:lnTo>
                    <a:lnTo>
                      <a:pt x="204" y="68"/>
                    </a:lnTo>
                    <a:lnTo>
                      <a:pt x="204" y="67"/>
                    </a:lnTo>
                    <a:lnTo>
                      <a:pt x="204" y="66"/>
                    </a:lnTo>
                    <a:lnTo>
                      <a:pt x="204" y="64"/>
                    </a:lnTo>
                    <a:lnTo>
                      <a:pt x="206" y="64"/>
                    </a:lnTo>
                    <a:lnTo>
                      <a:pt x="206" y="66"/>
                    </a:lnTo>
                    <a:lnTo>
                      <a:pt x="206" y="64"/>
                    </a:lnTo>
                    <a:lnTo>
                      <a:pt x="207" y="64"/>
                    </a:lnTo>
                    <a:lnTo>
                      <a:pt x="208" y="64"/>
                    </a:lnTo>
                    <a:lnTo>
                      <a:pt x="208" y="63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1" y="63"/>
                    </a:lnTo>
                    <a:lnTo>
                      <a:pt x="212" y="63"/>
                    </a:lnTo>
                    <a:lnTo>
                      <a:pt x="213" y="63"/>
                    </a:lnTo>
                    <a:lnTo>
                      <a:pt x="215" y="63"/>
                    </a:lnTo>
                    <a:lnTo>
                      <a:pt x="215" y="62"/>
                    </a:lnTo>
                    <a:lnTo>
                      <a:pt x="215" y="60"/>
                    </a:lnTo>
                    <a:lnTo>
                      <a:pt x="216" y="60"/>
                    </a:lnTo>
                    <a:lnTo>
                      <a:pt x="217" y="60"/>
                    </a:lnTo>
                    <a:lnTo>
                      <a:pt x="217" y="62"/>
                    </a:lnTo>
                    <a:lnTo>
                      <a:pt x="219" y="62"/>
                    </a:lnTo>
                    <a:lnTo>
                      <a:pt x="219" y="63"/>
                    </a:lnTo>
                    <a:lnTo>
                      <a:pt x="220" y="63"/>
                    </a:lnTo>
                    <a:lnTo>
                      <a:pt x="221" y="63"/>
                    </a:lnTo>
                    <a:lnTo>
                      <a:pt x="221" y="62"/>
                    </a:lnTo>
                    <a:lnTo>
                      <a:pt x="220" y="62"/>
                    </a:lnTo>
                    <a:lnTo>
                      <a:pt x="219" y="62"/>
                    </a:lnTo>
                    <a:lnTo>
                      <a:pt x="219" y="60"/>
                    </a:lnTo>
                    <a:lnTo>
                      <a:pt x="220" y="60"/>
                    </a:lnTo>
                    <a:lnTo>
                      <a:pt x="220" y="59"/>
                    </a:lnTo>
                    <a:lnTo>
                      <a:pt x="221" y="59"/>
                    </a:lnTo>
                    <a:lnTo>
                      <a:pt x="221" y="60"/>
                    </a:lnTo>
                    <a:lnTo>
                      <a:pt x="223" y="60"/>
                    </a:lnTo>
                    <a:lnTo>
                      <a:pt x="224" y="60"/>
                    </a:lnTo>
                    <a:lnTo>
                      <a:pt x="225" y="60"/>
                    </a:lnTo>
                    <a:lnTo>
                      <a:pt x="227" y="62"/>
                    </a:lnTo>
                    <a:lnTo>
                      <a:pt x="228" y="62"/>
                    </a:lnTo>
                    <a:lnTo>
                      <a:pt x="227" y="60"/>
                    </a:lnTo>
                    <a:lnTo>
                      <a:pt x="227" y="59"/>
                    </a:lnTo>
                    <a:lnTo>
                      <a:pt x="228" y="59"/>
                    </a:lnTo>
                    <a:lnTo>
                      <a:pt x="228" y="58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7" y="56"/>
                    </a:lnTo>
                    <a:lnTo>
                      <a:pt x="227" y="55"/>
                    </a:lnTo>
                    <a:lnTo>
                      <a:pt x="228" y="55"/>
                    </a:lnTo>
                    <a:lnTo>
                      <a:pt x="228" y="56"/>
                    </a:lnTo>
                    <a:lnTo>
                      <a:pt x="229" y="56"/>
                    </a:lnTo>
                    <a:lnTo>
                      <a:pt x="230" y="56"/>
                    </a:lnTo>
                    <a:lnTo>
                      <a:pt x="232" y="56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3" y="54"/>
                    </a:lnTo>
                    <a:lnTo>
                      <a:pt x="233" y="52"/>
                    </a:lnTo>
                    <a:lnTo>
                      <a:pt x="234" y="52"/>
                    </a:lnTo>
                    <a:lnTo>
                      <a:pt x="234" y="54"/>
                    </a:lnTo>
                    <a:lnTo>
                      <a:pt x="234" y="55"/>
                    </a:lnTo>
                    <a:lnTo>
                      <a:pt x="236" y="55"/>
                    </a:lnTo>
                    <a:lnTo>
                      <a:pt x="237" y="55"/>
                    </a:lnTo>
                    <a:lnTo>
                      <a:pt x="237" y="54"/>
                    </a:lnTo>
                    <a:lnTo>
                      <a:pt x="237" y="52"/>
                    </a:lnTo>
                    <a:lnTo>
                      <a:pt x="238" y="52"/>
                    </a:lnTo>
                    <a:lnTo>
                      <a:pt x="238" y="54"/>
                    </a:lnTo>
                    <a:lnTo>
                      <a:pt x="238" y="55"/>
                    </a:lnTo>
                    <a:lnTo>
                      <a:pt x="238" y="56"/>
                    </a:lnTo>
                    <a:lnTo>
                      <a:pt x="238" y="55"/>
                    </a:lnTo>
                    <a:lnTo>
                      <a:pt x="240" y="55"/>
                    </a:lnTo>
                    <a:lnTo>
                      <a:pt x="241" y="55"/>
                    </a:lnTo>
                    <a:lnTo>
                      <a:pt x="241" y="56"/>
                    </a:lnTo>
                    <a:lnTo>
                      <a:pt x="242" y="56"/>
                    </a:lnTo>
                    <a:lnTo>
                      <a:pt x="244" y="56"/>
                    </a:lnTo>
                    <a:lnTo>
                      <a:pt x="244" y="55"/>
                    </a:lnTo>
                    <a:lnTo>
                      <a:pt x="245" y="55"/>
                    </a:lnTo>
                    <a:lnTo>
                      <a:pt x="245" y="54"/>
                    </a:lnTo>
                    <a:lnTo>
                      <a:pt x="246" y="54"/>
                    </a:lnTo>
                    <a:lnTo>
                      <a:pt x="245" y="52"/>
                    </a:lnTo>
                    <a:lnTo>
                      <a:pt x="246" y="52"/>
                    </a:lnTo>
                    <a:lnTo>
                      <a:pt x="247" y="51"/>
                    </a:lnTo>
                    <a:lnTo>
                      <a:pt x="247" y="52"/>
                    </a:lnTo>
                    <a:lnTo>
                      <a:pt x="249" y="52"/>
                    </a:lnTo>
                    <a:lnTo>
                      <a:pt x="247" y="52"/>
                    </a:lnTo>
                    <a:lnTo>
                      <a:pt x="247" y="54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9" y="55"/>
                    </a:lnTo>
                    <a:lnTo>
                      <a:pt x="249" y="54"/>
                    </a:lnTo>
                    <a:lnTo>
                      <a:pt x="250" y="52"/>
                    </a:lnTo>
                    <a:lnTo>
                      <a:pt x="251" y="52"/>
                    </a:lnTo>
                    <a:lnTo>
                      <a:pt x="251" y="54"/>
                    </a:lnTo>
                    <a:lnTo>
                      <a:pt x="253" y="54"/>
                    </a:lnTo>
                    <a:lnTo>
                      <a:pt x="253" y="55"/>
                    </a:lnTo>
                    <a:lnTo>
                      <a:pt x="254" y="54"/>
                    </a:lnTo>
                    <a:lnTo>
                      <a:pt x="254" y="55"/>
                    </a:lnTo>
                    <a:lnTo>
                      <a:pt x="255" y="55"/>
                    </a:lnTo>
                    <a:lnTo>
                      <a:pt x="254" y="56"/>
                    </a:lnTo>
                    <a:lnTo>
                      <a:pt x="255" y="58"/>
                    </a:lnTo>
                    <a:lnTo>
                      <a:pt x="257" y="58"/>
                    </a:lnTo>
                    <a:lnTo>
                      <a:pt x="258" y="58"/>
                    </a:lnTo>
                    <a:lnTo>
                      <a:pt x="258" y="59"/>
                    </a:lnTo>
                    <a:lnTo>
                      <a:pt x="257" y="60"/>
                    </a:lnTo>
                    <a:lnTo>
                      <a:pt x="257" y="62"/>
                    </a:lnTo>
                    <a:lnTo>
                      <a:pt x="258" y="62"/>
                    </a:lnTo>
                    <a:lnTo>
                      <a:pt x="259" y="62"/>
                    </a:lnTo>
                    <a:lnTo>
                      <a:pt x="261" y="62"/>
                    </a:lnTo>
                    <a:lnTo>
                      <a:pt x="262" y="62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4" y="63"/>
                    </a:lnTo>
                    <a:lnTo>
                      <a:pt x="266" y="63"/>
                    </a:lnTo>
                    <a:lnTo>
                      <a:pt x="267" y="63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67" y="62"/>
                    </a:lnTo>
                    <a:lnTo>
                      <a:pt x="267" y="60"/>
                    </a:lnTo>
                    <a:lnTo>
                      <a:pt x="268" y="60"/>
                    </a:lnTo>
                    <a:lnTo>
                      <a:pt x="268" y="59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1" y="58"/>
                    </a:lnTo>
                    <a:lnTo>
                      <a:pt x="272" y="58"/>
                    </a:lnTo>
                    <a:lnTo>
                      <a:pt x="274" y="56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5" y="54"/>
                    </a:lnTo>
                    <a:lnTo>
                      <a:pt x="276" y="54"/>
                    </a:lnTo>
                    <a:lnTo>
                      <a:pt x="276" y="52"/>
                    </a:lnTo>
                    <a:lnTo>
                      <a:pt x="278" y="52"/>
                    </a:lnTo>
                    <a:lnTo>
                      <a:pt x="279" y="51"/>
                    </a:lnTo>
                    <a:lnTo>
                      <a:pt x="278" y="51"/>
                    </a:lnTo>
                    <a:lnTo>
                      <a:pt x="279" y="51"/>
                    </a:lnTo>
                    <a:lnTo>
                      <a:pt x="280" y="50"/>
                    </a:lnTo>
                    <a:lnTo>
                      <a:pt x="281" y="50"/>
                    </a:lnTo>
                    <a:lnTo>
                      <a:pt x="281" y="49"/>
                    </a:lnTo>
                    <a:lnTo>
                      <a:pt x="283" y="47"/>
                    </a:lnTo>
                    <a:lnTo>
                      <a:pt x="283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3"/>
                    </a:lnTo>
                    <a:lnTo>
                      <a:pt x="285" y="43"/>
                    </a:lnTo>
                    <a:lnTo>
                      <a:pt x="285" y="42"/>
                    </a:lnTo>
                    <a:lnTo>
                      <a:pt x="285" y="41"/>
                    </a:lnTo>
                    <a:lnTo>
                      <a:pt x="287" y="41"/>
                    </a:lnTo>
                    <a:lnTo>
                      <a:pt x="287" y="39"/>
                    </a:lnTo>
                    <a:lnTo>
                      <a:pt x="287" y="38"/>
                    </a:lnTo>
                    <a:lnTo>
                      <a:pt x="285" y="38"/>
                    </a:lnTo>
                    <a:lnTo>
                      <a:pt x="284" y="38"/>
                    </a:lnTo>
                    <a:lnTo>
                      <a:pt x="284" y="37"/>
                    </a:lnTo>
                    <a:lnTo>
                      <a:pt x="284" y="35"/>
                    </a:lnTo>
                    <a:lnTo>
                      <a:pt x="284" y="34"/>
                    </a:lnTo>
                    <a:lnTo>
                      <a:pt x="284" y="33"/>
                    </a:lnTo>
                    <a:lnTo>
                      <a:pt x="285" y="33"/>
                    </a:lnTo>
                    <a:lnTo>
                      <a:pt x="285" y="32"/>
                    </a:lnTo>
                    <a:lnTo>
                      <a:pt x="285" y="30"/>
                    </a:lnTo>
                    <a:lnTo>
                      <a:pt x="287" y="30"/>
                    </a:lnTo>
                    <a:lnTo>
                      <a:pt x="287" y="29"/>
                    </a:lnTo>
                    <a:lnTo>
                      <a:pt x="287" y="28"/>
                    </a:lnTo>
                    <a:lnTo>
                      <a:pt x="288" y="28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8"/>
                    </a:lnTo>
                    <a:lnTo>
                      <a:pt x="289" y="30"/>
                    </a:lnTo>
                    <a:lnTo>
                      <a:pt x="289" y="32"/>
                    </a:lnTo>
                    <a:lnTo>
                      <a:pt x="291" y="33"/>
                    </a:lnTo>
                    <a:lnTo>
                      <a:pt x="291" y="34"/>
                    </a:lnTo>
                    <a:lnTo>
                      <a:pt x="292" y="34"/>
                    </a:lnTo>
                    <a:lnTo>
                      <a:pt x="292" y="35"/>
                    </a:lnTo>
                    <a:lnTo>
                      <a:pt x="292" y="37"/>
                    </a:lnTo>
                    <a:lnTo>
                      <a:pt x="293" y="38"/>
                    </a:lnTo>
                    <a:lnTo>
                      <a:pt x="293" y="37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6" y="34"/>
                    </a:lnTo>
                    <a:lnTo>
                      <a:pt x="295" y="35"/>
                    </a:lnTo>
                    <a:lnTo>
                      <a:pt x="296" y="34"/>
                    </a:lnTo>
                    <a:lnTo>
                      <a:pt x="296" y="35"/>
                    </a:lnTo>
                    <a:lnTo>
                      <a:pt x="297" y="37"/>
                    </a:lnTo>
                    <a:lnTo>
                      <a:pt x="297" y="35"/>
                    </a:lnTo>
                    <a:lnTo>
                      <a:pt x="299" y="35"/>
                    </a:lnTo>
                    <a:lnTo>
                      <a:pt x="300" y="35"/>
                    </a:lnTo>
                    <a:lnTo>
                      <a:pt x="301" y="37"/>
                    </a:lnTo>
                    <a:lnTo>
                      <a:pt x="301" y="35"/>
                    </a:lnTo>
                    <a:lnTo>
                      <a:pt x="300" y="34"/>
                    </a:lnTo>
                    <a:lnTo>
                      <a:pt x="299" y="34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7" y="30"/>
                    </a:lnTo>
                    <a:lnTo>
                      <a:pt x="300" y="30"/>
                    </a:lnTo>
                    <a:lnTo>
                      <a:pt x="300" y="29"/>
                    </a:lnTo>
                    <a:lnTo>
                      <a:pt x="300" y="28"/>
                    </a:lnTo>
                    <a:lnTo>
                      <a:pt x="300" y="26"/>
                    </a:lnTo>
                    <a:lnTo>
                      <a:pt x="299" y="26"/>
                    </a:lnTo>
                    <a:lnTo>
                      <a:pt x="299" y="25"/>
                    </a:lnTo>
                    <a:lnTo>
                      <a:pt x="300" y="25"/>
                    </a:lnTo>
                    <a:lnTo>
                      <a:pt x="301" y="25"/>
                    </a:lnTo>
                    <a:lnTo>
                      <a:pt x="301" y="24"/>
                    </a:lnTo>
                    <a:lnTo>
                      <a:pt x="300" y="24"/>
                    </a:lnTo>
                    <a:lnTo>
                      <a:pt x="300" y="22"/>
                    </a:lnTo>
                    <a:lnTo>
                      <a:pt x="301" y="22"/>
                    </a:lnTo>
                    <a:lnTo>
                      <a:pt x="301" y="21"/>
                    </a:lnTo>
                    <a:lnTo>
                      <a:pt x="301" y="20"/>
                    </a:lnTo>
                    <a:lnTo>
                      <a:pt x="300" y="20"/>
                    </a:lnTo>
                    <a:lnTo>
                      <a:pt x="300" y="18"/>
                    </a:lnTo>
                    <a:lnTo>
                      <a:pt x="299" y="18"/>
                    </a:lnTo>
                    <a:lnTo>
                      <a:pt x="299" y="17"/>
                    </a:lnTo>
                    <a:lnTo>
                      <a:pt x="300" y="17"/>
                    </a:lnTo>
                    <a:lnTo>
                      <a:pt x="300" y="16"/>
                    </a:lnTo>
                    <a:lnTo>
                      <a:pt x="299" y="16"/>
                    </a:lnTo>
                    <a:lnTo>
                      <a:pt x="299" y="15"/>
                    </a:lnTo>
                    <a:lnTo>
                      <a:pt x="299" y="13"/>
                    </a:lnTo>
                    <a:lnTo>
                      <a:pt x="299" y="12"/>
                    </a:lnTo>
                    <a:lnTo>
                      <a:pt x="299" y="11"/>
                    </a:lnTo>
                    <a:lnTo>
                      <a:pt x="299" y="9"/>
                    </a:lnTo>
                    <a:lnTo>
                      <a:pt x="299" y="8"/>
                    </a:lnTo>
                    <a:lnTo>
                      <a:pt x="300" y="8"/>
                    </a:lnTo>
                    <a:lnTo>
                      <a:pt x="300" y="7"/>
                    </a:lnTo>
                    <a:lnTo>
                      <a:pt x="301" y="7"/>
                    </a:lnTo>
                    <a:lnTo>
                      <a:pt x="302" y="7"/>
                    </a:lnTo>
                    <a:lnTo>
                      <a:pt x="302" y="5"/>
                    </a:lnTo>
                    <a:lnTo>
                      <a:pt x="304" y="5"/>
                    </a:lnTo>
                    <a:lnTo>
                      <a:pt x="304" y="7"/>
                    </a:lnTo>
                    <a:lnTo>
                      <a:pt x="305" y="7"/>
                    </a:lnTo>
                    <a:lnTo>
                      <a:pt x="305" y="5"/>
                    </a:lnTo>
                    <a:lnTo>
                      <a:pt x="306" y="5"/>
                    </a:lnTo>
                    <a:lnTo>
                      <a:pt x="309" y="8"/>
                    </a:lnTo>
                    <a:lnTo>
                      <a:pt x="310" y="11"/>
                    </a:lnTo>
                    <a:lnTo>
                      <a:pt x="314" y="12"/>
                    </a:lnTo>
                    <a:lnTo>
                      <a:pt x="316" y="15"/>
                    </a:lnTo>
                    <a:lnTo>
                      <a:pt x="317" y="15"/>
                    </a:lnTo>
                    <a:lnTo>
                      <a:pt x="318" y="15"/>
                    </a:lnTo>
                    <a:lnTo>
                      <a:pt x="321" y="15"/>
                    </a:lnTo>
                    <a:lnTo>
                      <a:pt x="322" y="15"/>
                    </a:lnTo>
                    <a:lnTo>
                      <a:pt x="323" y="15"/>
                    </a:lnTo>
                    <a:lnTo>
                      <a:pt x="325" y="15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30" y="15"/>
                    </a:lnTo>
                    <a:lnTo>
                      <a:pt x="331" y="15"/>
                    </a:lnTo>
                    <a:lnTo>
                      <a:pt x="336" y="16"/>
                    </a:lnTo>
                    <a:lnTo>
                      <a:pt x="339" y="16"/>
                    </a:lnTo>
                    <a:lnTo>
                      <a:pt x="340" y="16"/>
                    </a:lnTo>
                    <a:lnTo>
                      <a:pt x="340" y="17"/>
                    </a:lnTo>
                    <a:lnTo>
                      <a:pt x="342" y="17"/>
                    </a:lnTo>
                    <a:lnTo>
                      <a:pt x="342" y="18"/>
                    </a:lnTo>
                    <a:lnTo>
                      <a:pt x="343" y="20"/>
                    </a:lnTo>
                    <a:lnTo>
                      <a:pt x="343" y="21"/>
                    </a:lnTo>
                    <a:lnTo>
                      <a:pt x="343" y="22"/>
                    </a:lnTo>
                    <a:lnTo>
                      <a:pt x="344" y="22"/>
                    </a:lnTo>
                    <a:lnTo>
                      <a:pt x="344" y="24"/>
                    </a:lnTo>
                    <a:lnTo>
                      <a:pt x="346" y="24"/>
                    </a:lnTo>
                    <a:lnTo>
                      <a:pt x="346" y="25"/>
                    </a:lnTo>
                    <a:lnTo>
                      <a:pt x="347" y="25"/>
                    </a:lnTo>
                    <a:lnTo>
                      <a:pt x="347" y="26"/>
                    </a:lnTo>
                    <a:lnTo>
                      <a:pt x="348" y="26"/>
                    </a:lnTo>
                    <a:lnTo>
                      <a:pt x="348" y="28"/>
                    </a:lnTo>
                    <a:lnTo>
                      <a:pt x="350" y="28"/>
                    </a:lnTo>
                    <a:lnTo>
                      <a:pt x="350" y="26"/>
                    </a:lnTo>
                    <a:lnTo>
                      <a:pt x="351" y="26"/>
                    </a:lnTo>
                    <a:lnTo>
                      <a:pt x="351" y="25"/>
                    </a:lnTo>
                    <a:lnTo>
                      <a:pt x="351" y="24"/>
                    </a:lnTo>
                    <a:lnTo>
                      <a:pt x="352" y="24"/>
                    </a:lnTo>
                    <a:lnTo>
                      <a:pt x="352" y="22"/>
                    </a:lnTo>
                    <a:lnTo>
                      <a:pt x="353" y="22"/>
                    </a:lnTo>
                    <a:lnTo>
                      <a:pt x="355" y="22"/>
                    </a:lnTo>
                    <a:lnTo>
                      <a:pt x="356" y="22"/>
                    </a:lnTo>
                    <a:lnTo>
                      <a:pt x="356" y="21"/>
                    </a:lnTo>
                    <a:lnTo>
                      <a:pt x="357" y="21"/>
                    </a:lnTo>
                    <a:lnTo>
                      <a:pt x="359" y="21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1" y="20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4" y="18"/>
                    </a:lnTo>
                    <a:lnTo>
                      <a:pt x="365" y="18"/>
                    </a:lnTo>
                    <a:lnTo>
                      <a:pt x="367" y="18"/>
                    </a:lnTo>
                    <a:lnTo>
                      <a:pt x="368" y="18"/>
                    </a:lnTo>
                    <a:lnTo>
                      <a:pt x="369" y="18"/>
                    </a:lnTo>
                    <a:lnTo>
                      <a:pt x="371" y="18"/>
                    </a:lnTo>
                    <a:lnTo>
                      <a:pt x="371" y="17"/>
                    </a:lnTo>
                    <a:lnTo>
                      <a:pt x="372" y="18"/>
                    </a:lnTo>
                    <a:lnTo>
                      <a:pt x="374" y="21"/>
                    </a:lnTo>
                    <a:lnTo>
                      <a:pt x="376" y="21"/>
                    </a:lnTo>
                    <a:lnTo>
                      <a:pt x="377" y="21"/>
                    </a:lnTo>
                    <a:lnTo>
                      <a:pt x="378" y="22"/>
                    </a:lnTo>
                    <a:lnTo>
                      <a:pt x="380" y="22"/>
                    </a:lnTo>
                    <a:lnTo>
                      <a:pt x="381" y="22"/>
                    </a:lnTo>
                    <a:lnTo>
                      <a:pt x="382" y="22"/>
                    </a:lnTo>
                    <a:lnTo>
                      <a:pt x="382" y="21"/>
                    </a:lnTo>
                    <a:lnTo>
                      <a:pt x="384" y="21"/>
                    </a:lnTo>
                    <a:lnTo>
                      <a:pt x="384" y="20"/>
                    </a:lnTo>
                    <a:lnTo>
                      <a:pt x="385" y="20"/>
                    </a:lnTo>
                    <a:lnTo>
                      <a:pt x="386" y="20"/>
                    </a:lnTo>
                    <a:lnTo>
                      <a:pt x="388" y="20"/>
                    </a:lnTo>
                    <a:lnTo>
                      <a:pt x="388" y="18"/>
                    </a:lnTo>
                    <a:lnTo>
                      <a:pt x="389" y="18"/>
                    </a:lnTo>
                    <a:lnTo>
                      <a:pt x="389" y="20"/>
                    </a:lnTo>
                    <a:lnTo>
                      <a:pt x="390" y="20"/>
                    </a:lnTo>
                    <a:lnTo>
                      <a:pt x="390" y="18"/>
                    </a:lnTo>
                    <a:lnTo>
                      <a:pt x="390" y="20"/>
                    </a:lnTo>
                    <a:lnTo>
                      <a:pt x="391" y="20"/>
                    </a:lnTo>
                    <a:lnTo>
                      <a:pt x="393" y="20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22"/>
                    </a:lnTo>
                    <a:lnTo>
                      <a:pt x="398" y="24"/>
                    </a:lnTo>
                    <a:lnTo>
                      <a:pt x="399" y="25"/>
                    </a:lnTo>
                    <a:lnTo>
                      <a:pt x="401" y="25"/>
                    </a:lnTo>
                    <a:lnTo>
                      <a:pt x="402" y="25"/>
                    </a:lnTo>
                    <a:lnTo>
                      <a:pt x="402" y="26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4"/>
                    </a:lnTo>
                    <a:lnTo>
                      <a:pt x="405" y="24"/>
                    </a:lnTo>
                    <a:lnTo>
                      <a:pt x="405" y="22"/>
                    </a:lnTo>
                    <a:lnTo>
                      <a:pt x="406" y="22"/>
                    </a:lnTo>
                    <a:lnTo>
                      <a:pt x="407" y="22"/>
                    </a:lnTo>
                    <a:lnTo>
                      <a:pt x="408" y="22"/>
                    </a:lnTo>
                    <a:lnTo>
                      <a:pt x="410" y="22"/>
                    </a:lnTo>
                    <a:lnTo>
                      <a:pt x="410" y="21"/>
                    </a:lnTo>
                    <a:lnTo>
                      <a:pt x="410" y="22"/>
                    </a:lnTo>
                    <a:lnTo>
                      <a:pt x="411" y="22"/>
                    </a:lnTo>
                    <a:lnTo>
                      <a:pt x="411" y="21"/>
                    </a:lnTo>
                    <a:lnTo>
                      <a:pt x="411" y="22"/>
                    </a:lnTo>
                    <a:lnTo>
                      <a:pt x="412" y="22"/>
                    </a:lnTo>
                    <a:lnTo>
                      <a:pt x="412" y="21"/>
                    </a:lnTo>
                    <a:lnTo>
                      <a:pt x="414" y="21"/>
                    </a:lnTo>
                    <a:lnTo>
                      <a:pt x="415" y="21"/>
                    </a:lnTo>
                    <a:lnTo>
                      <a:pt x="416" y="21"/>
                    </a:lnTo>
                    <a:lnTo>
                      <a:pt x="416" y="20"/>
                    </a:lnTo>
                    <a:lnTo>
                      <a:pt x="418" y="20"/>
                    </a:lnTo>
                    <a:lnTo>
                      <a:pt x="418" y="18"/>
                    </a:lnTo>
                    <a:lnTo>
                      <a:pt x="419" y="18"/>
                    </a:lnTo>
                    <a:lnTo>
                      <a:pt x="419" y="17"/>
                    </a:lnTo>
                    <a:lnTo>
                      <a:pt x="420" y="17"/>
                    </a:lnTo>
                    <a:lnTo>
                      <a:pt x="420" y="16"/>
                    </a:lnTo>
                    <a:lnTo>
                      <a:pt x="422" y="16"/>
                    </a:lnTo>
                    <a:lnTo>
                      <a:pt x="422" y="17"/>
                    </a:lnTo>
                    <a:lnTo>
                      <a:pt x="423" y="17"/>
                    </a:lnTo>
                    <a:lnTo>
                      <a:pt x="424" y="17"/>
                    </a:lnTo>
                    <a:lnTo>
                      <a:pt x="425" y="17"/>
                    </a:lnTo>
                    <a:lnTo>
                      <a:pt x="427" y="17"/>
                    </a:lnTo>
                    <a:lnTo>
                      <a:pt x="428" y="17"/>
                    </a:lnTo>
                    <a:lnTo>
                      <a:pt x="428" y="18"/>
                    </a:lnTo>
                    <a:lnTo>
                      <a:pt x="428" y="17"/>
                    </a:lnTo>
                    <a:lnTo>
                      <a:pt x="429" y="18"/>
                    </a:lnTo>
                    <a:lnTo>
                      <a:pt x="431" y="18"/>
                    </a:lnTo>
                    <a:lnTo>
                      <a:pt x="432" y="18"/>
                    </a:lnTo>
                    <a:lnTo>
                      <a:pt x="432" y="20"/>
                    </a:lnTo>
                    <a:lnTo>
                      <a:pt x="433" y="20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2"/>
                    </a:lnTo>
                    <a:lnTo>
                      <a:pt x="437" y="22"/>
                    </a:lnTo>
                    <a:lnTo>
                      <a:pt x="437" y="24"/>
                    </a:lnTo>
                    <a:lnTo>
                      <a:pt x="439" y="24"/>
                    </a:lnTo>
                    <a:lnTo>
                      <a:pt x="439" y="25"/>
                    </a:lnTo>
                    <a:lnTo>
                      <a:pt x="440" y="25"/>
                    </a:lnTo>
                    <a:lnTo>
                      <a:pt x="441" y="25"/>
                    </a:lnTo>
                    <a:lnTo>
                      <a:pt x="441" y="24"/>
                    </a:lnTo>
                    <a:lnTo>
                      <a:pt x="443" y="18"/>
                    </a:lnTo>
                    <a:lnTo>
                      <a:pt x="443" y="17"/>
                    </a:lnTo>
                    <a:lnTo>
                      <a:pt x="444" y="16"/>
                    </a:lnTo>
                    <a:lnTo>
                      <a:pt x="445" y="16"/>
                    </a:lnTo>
                    <a:lnTo>
                      <a:pt x="446" y="16"/>
                    </a:lnTo>
                    <a:lnTo>
                      <a:pt x="448" y="16"/>
                    </a:lnTo>
                    <a:lnTo>
                      <a:pt x="448" y="17"/>
                    </a:lnTo>
                    <a:lnTo>
                      <a:pt x="449" y="17"/>
                    </a:lnTo>
                    <a:lnTo>
                      <a:pt x="450" y="17"/>
                    </a:lnTo>
                    <a:lnTo>
                      <a:pt x="452" y="18"/>
                    </a:lnTo>
                    <a:lnTo>
                      <a:pt x="453" y="18"/>
                    </a:lnTo>
                    <a:lnTo>
                      <a:pt x="454" y="20"/>
                    </a:lnTo>
                    <a:lnTo>
                      <a:pt x="456" y="20"/>
                    </a:lnTo>
                    <a:lnTo>
                      <a:pt x="457" y="20"/>
                    </a:lnTo>
                    <a:lnTo>
                      <a:pt x="457" y="21"/>
                    </a:lnTo>
                    <a:lnTo>
                      <a:pt x="458" y="21"/>
                    </a:lnTo>
                    <a:lnTo>
                      <a:pt x="460" y="22"/>
                    </a:lnTo>
                    <a:lnTo>
                      <a:pt x="461" y="22"/>
                    </a:lnTo>
                    <a:lnTo>
                      <a:pt x="461" y="24"/>
                    </a:lnTo>
                    <a:lnTo>
                      <a:pt x="462" y="24"/>
                    </a:lnTo>
                    <a:lnTo>
                      <a:pt x="463" y="24"/>
                    </a:lnTo>
                    <a:lnTo>
                      <a:pt x="463" y="25"/>
                    </a:lnTo>
                    <a:lnTo>
                      <a:pt x="463" y="24"/>
                    </a:lnTo>
                    <a:lnTo>
                      <a:pt x="463" y="22"/>
                    </a:lnTo>
                    <a:lnTo>
                      <a:pt x="462" y="22"/>
                    </a:lnTo>
                    <a:lnTo>
                      <a:pt x="462" y="21"/>
                    </a:lnTo>
                    <a:lnTo>
                      <a:pt x="463" y="21"/>
                    </a:lnTo>
                    <a:lnTo>
                      <a:pt x="462" y="21"/>
                    </a:lnTo>
                    <a:lnTo>
                      <a:pt x="462" y="20"/>
                    </a:lnTo>
                    <a:lnTo>
                      <a:pt x="462" y="18"/>
                    </a:lnTo>
                    <a:lnTo>
                      <a:pt x="462" y="17"/>
                    </a:lnTo>
                    <a:lnTo>
                      <a:pt x="462" y="16"/>
                    </a:lnTo>
                    <a:lnTo>
                      <a:pt x="462" y="15"/>
                    </a:lnTo>
                    <a:lnTo>
                      <a:pt x="462" y="13"/>
                    </a:lnTo>
                    <a:lnTo>
                      <a:pt x="462" y="12"/>
                    </a:lnTo>
                    <a:lnTo>
                      <a:pt x="463" y="11"/>
                    </a:lnTo>
                    <a:lnTo>
                      <a:pt x="463" y="9"/>
                    </a:lnTo>
                    <a:lnTo>
                      <a:pt x="462" y="9"/>
                    </a:lnTo>
                    <a:lnTo>
                      <a:pt x="463" y="9"/>
                    </a:lnTo>
                    <a:lnTo>
                      <a:pt x="463" y="8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5"/>
                    </a:lnTo>
                    <a:lnTo>
                      <a:pt x="466" y="5"/>
                    </a:lnTo>
                    <a:lnTo>
                      <a:pt x="466" y="4"/>
                    </a:lnTo>
                    <a:lnTo>
                      <a:pt x="467" y="4"/>
                    </a:lnTo>
                    <a:lnTo>
                      <a:pt x="469" y="4"/>
                    </a:lnTo>
                    <a:lnTo>
                      <a:pt x="469" y="5"/>
                    </a:lnTo>
                    <a:lnTo>
                      <a:pt x="470" y="5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3" y="4"/>
                    </a:lnTo>
                    <a:lnTo>
                      <a:pt x="474" y="4"/>
                    </a:lnTo>
                    <a:lnTo>
                      <a:pt x="475" y="4"/>
                    </a:lnTo>
                    <a:lnTo>
                      <a:pt x="477" y="4"/>
                    </a:lnTo>
                    <a:lnTo>
                      <a:pt x="478" y="4"/>
                    </a:lnTo>
                    <a:lnTo>
                      <a:pt x="478" y="3"/>
                    </a:lnTo>
                    <a:lnTo>
                      <a:pt x="479" y="3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2" y="3"/>
                    </a:lnTo>
                    <a:lnTo>
                      <a:pt x="482" y="1"/>
                    </a:lnTo>
                    <a:lnTo>
                      <a:pt x="483" y="1"/>
                    </a:lnTo>
                    <a:lnTo>
                      <a:pt x="483" y="3"/>
                    </a:lnTo>
                    <a:lnTo>
                      <a:pt x="484" y="3"/>
                    </a:lnTo>
                    <a:lnTo>
                      <a:pt x="484" y="1"/>
                    </a:lnTo>
                    <a:lnTo>
                      <a:pt x="486" y="1"/>
                    </a:lnTo>
                    <a:lnTo>
                      <a:pt x="487" y="1"/>
                    </a:lnTo>
                    <a:lnTo>
                      <a:pt x="488" y="1"/>
                    </a:lnTo>
                    <a:lnTo>
                      <a:pt x="490" y="0"/>
                    </a:lnTo>
                    <a:lnTo>
                      <a:pt x="488" y="1"/>
                    </a:lnTo>
                    <a:lnTo>
                      <a:pt x="488" y="3"/>
                    </a:lnTo>
                    <a:lnTo>
                      <a:pt x="490" y="5"/>
                    </a:lnTo>
                    <a:lnTo>
                      <a:pt x="491" y="8"/>
                    </a:lnTo>
                    <a:lnTo>
                      <a:pt x="491" y="9"/>
                    </a:lnTo>
                    <a:lnTo>
                      <a:pt x="491" y="11"/>
                    </a:lnTo>
                    <a:lnTo>
                      <a:pt x="491" y="12"/>
                    </a:lnTo>
                    <a:lnTo>
                      <a:pt x="491" y="13"/>
                    </a:lnTo>
                    <a:lnTo>
                      <a:pt x="492" y="13"/>
                    </a:lnTo>
                    <a:lnTo>
                      <a:pt x="492" y="15"/>
                    </a:lnTo>
                    <a:lnTo>
                      <a:pt x="492" y="16"/>
                    </a:lnTo>
                    <a:lnTo>
                      <a:pt x="492" y="17"/>
                    </a:lnTo>
                    <a:lnTo>
                      <a:pt x="494" y="17"/>
                    </a:lnTo>
                    <a:lnTo>
                      <a:pt x="495" y="17"/>
                    </a:lnTo>
                    <a:lnTo>
                      <a:pt x="496" y="17"/>
                    </a:lnTo>
                    <a:lnTo>
                      <a:pt x="497" y="17"/>
                    </a:lnTo>
                    <a:lnTo>
                      <a:pt x="497" y="16"/>
                    </a:lnTo>
                    <a:lnTo>
                      <a:pt x="497" y="17"/>
                    </a:lnTo>
                    <a:lnTo>
                      <a:pt x="499" y="18"/>
                    </a:lnTo>
                    <a:lnTo>
                      <a:pt x="499" y="20"/>
                    </a:lnTo>
                    <a:lnTo>
                      <a:pt x="499" y="21"/>
                    </a:lnTo>
                    <a:lnTo>
                      <a:pt x="499" y="22"/>
                    </a:lnTo>
                    <a:lnTo>
                      <a:pt x="500" y="24"/>
                    </a:lnTo>
                    <a:lnTo>
                      <a:pt x="500" y="25"/>
                    </a:lnTo>
                    <a:lnTo>
                      <a:pt x="500" y="26"/>
                    </a:lnTo>
                    <a:lnTo>
                      <a:pt x="500" y="28"/>
                    </a:lnTo>
                    <a:lnTo>
                      <a:pt x="500" y="29"/>
                    </a:lnTo>
                    <a:lnTo>
                      <a:pt x="500" y="30"/>
                    </a:lnTo>
                    <a:lnTo>
                      <a:pt x="501" y="30"/>
                    </a:lnTo>
                    <a:lnTo>
                      <a:pt x="501" y="32"/>
                    </a:lnTo>
                    <a:lnTo>
                      <a:pt x="503" y="32"/>
                    </a:lnTo>
                    <a:lnTo>
                      <a:pt x="503" y="33"/>
                    </a:lnTo>
                    <a:lnTo>
                      <a:pt x="504" y="33"/>
                    </a:lnTo>
                    <a:lnTo>
                      <a:pt x="504" y="34"/>
                    </a:lnTo>
                    <a:lnTo>
                      <a:pt x="503" y="34"/>
                    </a:lnTo>
                    <a:lnTo>
                      <a:pt x="501" y="34"/>
                    </a:lnTo>
                    <a:lnTo>
                      <a:pt x="501" y="35"/>
                    </a:lnTo>
                    <a:lnTo>
                      <a:pt x="500" y="37"/>
                    </a:lnTo>
                    <a:lnTo>
                      <a:pt x="500" y="38"/>
                    </a:lnTo>
                    <a:lnTo>
                      <a:pt x="499" y="38"/>
                    </a:lnTo>
                    <a:lnTo>
                      <a:pt x="499" y="39"/>
                    </a:lnTo>
                    <a:lnTo>
                      <a:pt x="499" y="41"/>
                    </a:lnTo>
                    <a:lnTo>
                      <a:pt x="499" y="42"/>
                    </a:lnTo>
                    <a:lnTo>
                      <a:pt x="500" y="42"/>
                    </a:lnTo>
                    <a:lnTo>
                      <a:pt x="500" y="43"/>
                    </a:lnTo>
                    <a:lnTo>
                      <a:pt x="501" y="43"/>
                    </a:lnTo>
                    <a:lnTo>
                      <a:pt x="501" y="45"/>
                    </a:lnTo>
                    <a:lnTo>
                      <a:pt x="500" y="45"/>
                    </a:lnTo>
                    <a:lnTo>
                      <a:pt x="500" y="46"/>
                    </a:lnTo>
                    <a:lnTo>
                      <a:pt x="499" y="46"/>
                    </a:lnTo>
                    <a:lnTo>
                      <a:pt x="499" y="47"/>
                    </a:lnTo>
                    <a:lnTo>
                      <a:pt x="497" y="47"/>
                    </a:lnTo>
                    <a:lnTo>
                      <a:pt x="497" y="49"/>
                    </a:lnTo>
                    <a:lnTo>
                      <a:pt x="496" y="49"/>
                    </a:lnTo>
                    <a:lnTo>
                      <a:pt x="495" y="49"/>
                    </a:lnTo>
                    <a:lnTo>
                      <a:pt x="495" y="50"/>
                    </a:lnTo>
                    <a:lnTo>
                      <a:pt x="495" y="51"/>
                    </a:lnTo>
                    <a:lnTo>
                      <a:pt x="495" y="52"/>
                    </a:lnTo>
                    <a:lnTo>
                      <a:pt x="495" y="54"/>
                    </a:lnTo>
                    <a:lnTo>
                      <a:pt x="494" y="54"/>
                    </a:lnTo>
                    <a:lnTo>
                      <a:pt x="494" y="55"/>
                    </a:lnTo>
                    <a:lnTo>
                      <a:pt x="494" y="56"/>
                    </a:lnTo>
                    <a:lnTo>
                      <a:pt x="494" y="58"/>
                    </a:lnTo>
                    <a:lnTo>
                      <a:pt x="495" y="58"/>
                    </a:lnTo>
                    <a:lnTo>
                      <a:pt x="495" y="59"/>
                    </a:lnTo>
                    <a:lnTo>
                      <a:pt x="496" y="58"/>
                    </a:lnTo>
                    <a:lnTo>
                      <a:pt x="496" y="59"/>
                    </a:lnTo>
                    <a:lnTo>
                      <a:pt x="497" y="59"/>
                    </a:lnTo>
                    <a:lnTo>
                      <a:pt x="497" y="60"/>
                    </a:lnTo>
                    <a:lnTo>
                      <a:pt x="499" y="60"/>
                    </a:lnTo>
                    <a:lnTo>
                      <a:pt x="499" y="62"/>
                    </a:lnTo>
                    <a:lnTo>
                      <a:pt x="499" y="63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1" y="64"/>
                    </a:lnTo>
                    <a:lnTo>
                      <a:pt x="501" y="66"/>
                    </a:lnTo>
                    <a:lnTo>
                      <a:pt x="503" y="66"/>
                    </a:lnTo>
                    <a:lnTo>
                      <a:pt x="504" y="66"/>
                    </a:lnTo>
                    <a:lnTo>
                      <a:pt x="504" y="67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5" y="70"/>
                    </a:lnTo>
                    <a:lnTo>
                      <a:pt x="505" y="71"/>
                    </a:lnTo>
                    <a:lnTo>
                      <a:pt x="507" y="71"/>
                    </a:lnTo>
                    <a:lnTo>
                      <a:pt x="508" y="71"/>
                    </a:lnTo>
                    <a:lnTo>
                      <a:pt x="508" y="72"/>
                    </a:lnTo>
                    <a:lnTo>
                      <a:pt x="509" y="72"/>
                    </a:lnTo>
                    <a:lnTo>
                      <a:pt x="509" y="73"/>
                    </a:lnTo>
                    <a:lnTo>
                      <a:pt x="511" y="72"/>
                    </a:lnTo>
                    <a:lnTo>
                      <a:pt x="511" y="73"/>
                    </a:lnTo>
                    <a:lnTo>
                      <a:pt x="509" y="75"/>
                    </a:lnTo>
                    <a:lnTo>
                      <a:pt x="511" y="75"/>
                    </a:lnTo>
                    <a:lnTo>
                      <a:pt x="509" y="75"/>
                    </a:lnTo>
                    <a:lnTo>
                      <a:pt x="509" y="76"/>
                    </a:lnTo>
                    <a:lnTo>
                      <a:pt x="509" y="77"/>
                    </a:lnTo>
                    <a:lnTo>
                      <a:pt x="509" y="79"/>
                    </a:lnTo>
                    <a:lnTo>
                      <a:pt x="509" y="80"/>
                    </a:lnTo>
                    <a:lnTo>
                      <a:pt x="511" y="80"/>
                    </a:lnTo>
                    <a:lnTo>
                      <a:pt x="511" y="81"/>
                    </a:lnTo>
                    <a:lnTo>
                      <a:pt x="511" y="83"/>
                    </a:lnTo>
                    <a:lnTo>
                      <a:pt x="511" y="84"/>
                    </a:lnTo>
                    <a:lnTo>
                      <a:pt x="512" y="84"/>
                    </a:lnTo>
                    <a:lnTo>
                      <a:pt x="511" y="84"/>
                    </a:lnTo>
                    <a:lnTo>
                      <a:pt x="511" y="85"/>
                    </a:lnTo>
                    <a:lnTo>
                      <a:pt x="512" y="85"/>
                    </a:lnTo>
                    <a:lnTo>
                      <a:pt x="512" y="87"/>
                    </a:lnTo>
                    <a:lnTo>
                      <a:pt x="512" y="88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3" y="90"/>
                    </a:lnTo>
                    <a:lnTo>
                      <a:pt x="512" y="90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1" y="93"/>
                    </a:lnTo>
                    <a:lnTo>
                      <a:pt x="512" y="93"/>
                    </a:lnTo>
                    <a:lnTo>
                      <a:pt x="511" y="93"/>
                    </a:lnTo>
                    <a:lnTo>
                      <a:pt x="511" y="94"/>
                    </a:lnTo>
                    <a:lnTo>
                      <a:pt x="512" y="94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3" y="97"/>
                    </a:lnTo>
                    <a:lnTo>
                      <a:pt x="513" y="98"/>
                    </a:lnTo>
                    <a:lnTo>
                      <a:pt x="512" y="98"/>
                    </a:lnTo>
                    <a:lnTo>
                      <a:pt x="512" y="100"/>
                    </a:lnTo>
                    <a:lnTo>
                      <a:pt x="513" y="100"/>
                    </a:lnTo>
                    <a:lnTo>
                      <a:pt x="513" y="101"/>
                    </a:lnTo>
                    <a:lnTo>
                      <a:pt x="513" y="102"/>
                    </a:lnTo>
                    <a:lnTo>
                      <a:pt x="515" y="102"/>
                    </a:lnTo>
                    <a:lnTo>
                      <a:pt x="515" y="104"/>
                    </a:lnTo>
                    <a:lnTo>
                      <a:pt x="515" y="105"/>
                    </a:lnTo>
                    <a:lnTo>
                      <a:pt x="515" y="106"/>
                    </a:lnTo>
                    <a:lnTo>
                      <a:pt x="515" y="107"/>
                    </a:lnTo>
                    <a:lnTo>
                      <a:pt x="515" y="109"/>
                    </a:lnTo>
                    <a:lnTo>
                      <a:pt x="513" y="109"/>
                    </a:lnTo>
                    <a:lnTo>
                      <a:pt x="513" y="110"/>
                    </a:lnTo>
                    <a:lnTo>
                      <a:pt x="513" y="111"/>
                    </a:lnTo>
                    <a:lnTo>
                      <a:pt x="513" y="113"/>
                    </a:lnTo>
                    <a:lnTo>
                      <a:pt x="512" y="113"/>
                    </a:lnTo>
                    <a:lnTo>
                      <a:pt x="512" y="114"/>
                    </a:lnTo>
                    <a:lnTo>
                      <a:pt x="511" y="114"/>
                    </a:lnTo>
                    <a:lnTo>
                      <a:pt x="511" y="115"/>
                    </a:lnTo>
                    <a:lnTo>
                      <a:pt x="509" y="117"/>
                    </a:lnTo>
                    <a:lnTo>
                      <a:pt x="508" y="117"/>
                    </a:lnTo>
                    <a:lnTo>
                      <a:pt x="507" y="117"/>
                    </a:lnTo>
                    <a:lnTo>
                      <a:pt x="505" y="117"/>
                    </a:lnTo>
                    <a:lnTo>
                      <a:pt x="504" y="117"/>
                    </a:lnTo>
                    <a:lnTo>
                      <a:pt x="504" y="118"/>
                    </a:lnTo>
                    <a:lnTo>
                      <a:pt x="503" y="118"/>
                    </a:lnTo>
                    <a:lnTo>
                      <a:pt x="501" y="118"/>
                    </a:lnTo>
                    <a:lnTo>
                      <a:pt x="500" y="118"/>
                    </a:lnTo>
                    <a:lnTo>
                      <a:pt x="499" y="118"/>
                    </a:lnTo>
                    <a:lnTo>
                      <a:pt x="497" y="118"/>
                    </a:lnTo>
                    <a:lnTo>
                      <a:pt x="496" y="118"/>
                    </a:lnTo>
                    <a:lnTo>
                      <a:pt x="496" y="117"/>
                    </a:lnTo>
                    <a:lnTo>
                      <a:pt x="495" y="118"/>
                    </a:lnTo>
                    <a:lnTo>
                      <a:pt x="494" y="118"/>
                    </a:lnTo>
                    <a:lnTo>
                      <a:pt x="494" y="119"/>
                    </a:lnTo>
                    <a:lnTo>
                      <a:pt x="494" y="121"/>
                    </a:lnTo>
                    <a:lnTo>
                      <a:pt x="495" y="121"/>
                    </a:lnTo>
                    <a:lnTo>
                      <a:pt x="495" y="122"/>
                    </a:lnTo>
                    <a:lnTo>
                      <a:pt x="495" y="123"/>
                    </a:lnTo>
                    <a:lnTo>
                      <a:pt x="496" y="123"/>
                    </a:lnTo>
                    <a:lnTo>
                      <a:pt x="496" y="124"/>
                    </a:lnTo>
                    <a:lnTo>
                      <a:pt x="496" y="126"/>
                    </a:lnTo>
                    <a:lnTo>
                      <a:pt x="497" y="126"/>
                    </a:lnTo>
                    <a:lnTo>
                      <a:pt x="496" y="126"/>
                    </a:lnTo>
                    <a:lnTo>
                      <a:pt x="496" y="127"/>
                    </a:lnTo>
                    <a:lnTo>
                      <a:pt x="497" y="127"/>
                    </a:lnTo>
                    <a:lnTo>
                      <a:pt x="497" y="128"/>
                    </a:lnTo>
                    <a:lnTo>
                      <a:pt x="496" y="128"/>
                    </a:lnTo>
                    <a:lnTo>
                      <a:pt x="496" y="130"/>
                    </a:lnTo>
                    <a:lnTo>
                      <a:pt x="497" y="130"/>
                    </a:lnTo>
                    <a:lnTo>
                      <a:pt x="497" y="128"/>
                    </a:lnTo>
                    <a:lnTo>
                      <a:pt x="499" y="128"/>
                    </a:lnTo>
                    <a:lnTo>
                      <a:pt x="499" y="130"/>
                    </a:lnTo>
                    <a:lnTo>
                      <a:pt x="500" y="130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7" y="127"/>
                    </a:lnTo>
                    <a:lnTo>
                      <a:pt x="508" y="127"/>
                    </a:lnTo>
                    <a:lnTo>
                      <a:pt x="508" y="128"/>
                    </a:lnTo>
                    <a:lnTo>
                      <a:pt x="509" y="128"/>
                    </a:lnTo>
                    <a:lnTo>
                      <a:pt x="509" y="130"/>
                    </a:lnTo>
                    <a:lnTo>
                      <a:pt x="509" y="128"/>
                    </a:lnTo>
                    <a:lnTo>
                      <a:pt x="511" y="128"/>
                    </a:lnTo>
                    <a:lnTo>
                      <a:pt x="511" y="127"/>
                    </a:lnTo>
                    <a:lnTo>
                      <a:pt x="512" y="127"/>
                    </a:lnTo>
                    <a:lnTo>
                      <a:pt x="512" y="128"/>
                    </a:lnTo>
                    <a:lnTo>
                      <a:pt x="513" y="128"/>
                    </a:lnTo>
                    <a:lnTo>
                      <a:pt x="515" y="128"/>
                    </a:lnTo>
                    <a:lnTo>
                      <a:pt x="516" y="128"/>
                    </a:lnTo>
                    <a:lnTo>
                      <a:pt x="516" y="127"/>
                    </a:lnTo>
                    <a:lnTo>
                      <a:pt x="516" y="128"/>
                    </a:lnTo>
                    <a:lnTo>
                      <a:pt x="517" y="128"/>
                    </a:lnTo>
                    <a:lnTo>
                      <a:pt x="517" y="130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7" y="131"/>
                    </a:lnTo>
                    <a:lnTo>
                      <a:pt x="518" y="131"/>
                    </a:lnTo>
                    <a:lnTo>
                      <a:pt x="518" y="130"/>
                    </a:lnTo>
                    <a:lnTo>
                      <a:pt x="520" y="130"/>
                    </a:lnTo>
                    <a:lnTo>
                      <a:pt x="520" y="128"/>
                    </a:lnTo>
                    <a:lnTo>
                      <a:pt x="520" y="127"/>
                    </a:lnTo>
                    <a:lnTo>
                      <a:pt x="521" y="127"/>
                    </a:lnTo>
                    <a:lnTo>
                      <a:pt x="522" y="127"/>
                    </a:lnTo>
                    <a:lnTo>
                      <a:pt x="522" y="126"/>
                    </a:lnTo>
                    <a:lnTo>
                      <a:pt x="524" y="126"/>
                    </a:lnTo>
                    <a:lnTo>
                      <a:pt x="524" y="124"/>
                    </a:lnTo>
                    <a:lnTo>
                      <a:pt x="524" y="123"/>
                    </a:lnTo>
                    <a:lnTo>
                      <a:pt x="525" y="123"/>
                    </a:lnTo>
                    <a:lnTo>
                      <a:pt x="526" y="123"/>
                    </a:lnTo>
                    <a:lnTo>
                      <a:pt x="529" y="123"/>
                    </a:lnTo>
                    <a:lnTo>
                      <a:pt x="529" y="124"/>
                    </a:lnTo>
                    <a:lnTo>
                      <a:pt x="530" y="124"/>
                    </a:lnTo>
                    <a:lnTo>
                      <a:pt x="532" y="124"/>
                    </a:lnTo>
                    <a:lnTo>
                      <a:pt x="533" y="124"/>
                    </a:lnTo>
                    <a:lnTo>
                      <a:pt x="533" y="126"/>
                    </a:lnTo>
                    <a:lnTo>
                      <a:pt x="534" y="126"/>
                    </a:lnTo>
                    <a:lnTo>
                      <a:pt x="534" y="124"/>
                    </a:lnTo>
                    <a:lnTo>
                      <a:pt x="535" y="124"/>
                    </a:lnTo>
                    <a:lnTo>
                      <a:pt x="535" y="126"/>
                    </a:lnTo>
                    <a:lnTo>
                      <a:pt x="537" y="126"/>
                    </a:lnTo>
                    <a:lnTo>
                      <a:pt x="537" y="127"/>
                    </a:lnTo>
                    <a:lnTo>
                      <a:pt x="538" y="127"/>
                    </a:lnTo>
                    <a:lnTo>
                      <a:pt x="537" y="128"/>
                    </a:lnTo>
                    <a:lnTo>
                      <a:pt x="537" y="130"/>
                    </a:lnTo>
                    <a:lnTo>
                      <a:pt x="538" y="130"/>
                    </a:lnTo>
                    <a:lnTo>
                      <a:pt x="539" y="130"/>
                    </a:lnTo>
                    <a:lnTo>
                      <a:pt x="541" y="130"/>
                    </a:lnTo>
                    <a:lnTo>
                      <a:pt x="542" y="131"/>
                    </a:lnTo>
                    <a:lnTo>
                      <a:pt x="543" y="131"/>
                    </a:lnTo>
                    <a:lnTo>
                      <a:pt x="545" y="131"/>
                    </a:lnTo>
                    <a:lnTo>
                      <a:pt x="546" y="131"/>
                    </a:lnTo>
                    <a:lnTo>
                      <a:pt x="547" y="131"/>
                    </a:lnTo>
                    <a:lnTo>
                      <a:pt x="549" y="131"/>
                    </a:lnTo>
                    <a:lnTo>
                      <a:pt x="550" y="131"/>
                    </a:lnTo>
                    <a:lnTo>
                      <a:pt x="551" y="131"/>
                    </a:lnTo>
                    <a:lnTo>
                      <a:pt x="551" y="132"/>
                    </a:lnTo>
                    <a:lnTo>
                      <a:pt x="552" y="132"/>
                    </a:lnTo>
                    <a:lnTo>
                      <a:pt x="554" y="132"/>
                    </a:lnTo>
                    <a:lnTo>
                      <a:pt x="555" y="132"/>
                    </a:lnTo>
                    <a:lnTo>
                      <a:pt x="556" y="132"/>
                    </a:lnTo>
                    <a:lnTo>
                      <a:pt x="558" y="132"/>
                    </a:lnTo>
                    <a:lnTo>
                      <a:pt x="559" y="132"/>
                    </a:lnTo>
                    <a:lnTo>
                      <a:pt x="559" y="131"/>
                    </a:lnTo>
                    <a:lnTo>
                      <a:pt x="560" y="131"/>
                    </a:lnTo>
                    <a:lnTo>
                      <a:pt x="562" y="131"/>
                    </a:lnTo>
                    <a:lnTo>
                      <a:pt x="562" y="130"/>
                    </a:lnTo>
                    <a:lnTo>
                      <a:pt x="562" y="131"/>
                    </a:lnTo>
                    <a:lnTo>
                      <a:pt x="563" y="131"/>
                    </a:lnTo>
                    <a:lnTo>
                      <a:pt x="562" y="131"/>
                    </a:lnTo>
                    <a:lnTo>
                      <a:pt x="562" y="132"/>
                    </a:lnTo>
                    <a:lnTo>
                      <a:pt x="563" y="132"/>
                    </a:lnTo>
                    <a:lnTo>
                      <a:pt x="563" y="131"/>
                    </a:lnTo>
                    <a:lnTo>
                      <a:pt x="564" y="131"/>
                    </a:lnTo>
                    <a:lnTo>
                      <a:pt x="564" y="130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6" y="127"/>
                    </a:lnTo>
                    <a:lnTo>
                      <a:pt x="567" y="127"/>
                    </a:lnTo>
                    <a:lnTo>
                      <a:pt x="571" y="127"/>
                    </a:lnTo>
                    <a:lnTo>
                      <a:pt x="572" y="127"/>
                    </a:lnTo>
                    <a:lnTo>
                      <a:pt x="573" y="127"/>
                    </a:lnTo>
                    <a:lnTo>
                      <a:pt x="573" y="126"/>
                    </a:lnTo>
                    <a:lnTo>
                      <a:pt x="575" y="126"/>
                    </a:lnTo>
                    <a:lnTo>
                      <a:pt x="576" y="126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9" y="130"/>
                    </a:lnTo>
                    <a:lnTo>
                      <a:pt x="577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2"/>
                    </a:lnTo>
                    <a:lnTo>
                      <a:pt x="580" y="131"/>
                    </a:lnTo>
                    <a:lnTo>
                      <a:pt x="580" y="132"/>
                    </a:lnTo>
                    <a:lnTo>
                      <a:pt x="580" y="131"/>
                    </a:lnTo>
                    <a:lnTo>
                      <a:pt x="581" y="131"/>
                    </a:lnTo>
                    <a:lnTo>
                      <a:pt x="583" y="131"/>
                    </a:lnTo>
                    <a:lnTo>
                      <a:pt x="584" y="131"/>
                    </a:lnTo>
                    <a:lnTo>
                      <a:pt x="584" y="132"/>
                    </a:lnTo>
                    <a:lnTo>
                      <a:pt x="584" y="134"/>
                    </a:lnTo>
                    <a:lnTo>
                      <a:pt x="584" y="135"/>
                    </a:lnTo>
                    <a:lnTo>
                      <a:pt x="584" y="136"/>
                    </a:lnTo>
                    <a:lnTo>
                      <a:pt x="584" y="138"/>
                    </a:lnTo>
                    <a:lnTo>
                      <a:pt x="585" y="138"/>
                    </a:lnTo>
                    <a:lnTo>
                      <a:pt x="587" y="138"/>
                    </a:lnTo>
                    <a:lnTo>
                      <a:pt x="588" y="139"/>
                    </a:lnTo>
                    <a:lnTo>
                      <a:pt x="589" y="139"/>
                    </a:lnTo>
                    <a:lnTo>
                      <a:pt x="590" y="139"/>
                    </a:lnTo>
                    <a:lnTo>
                      <a:pt x="592" y="139"/>
                    </a:lnTo>
                    <a:lnTo>
                      <a:pt x="592" y="138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3" y="136"/>
                    </a:lnTo>
                    <a:lnTo>
                      <a:pt x="594" y="136"/>
                    </a:lnTo>
                    <a:lnTo>
                      <a:pt x="594" y="138"/>
                    </a:lnTo>
                    <a:lnTo>
                      <a:pt x="596" y="138"/>
                    </a:lnTo>
                    <a:lnTo>
                      <a:pt x="597" y="138"/>
                    </a:lnTo>
                    <a:lnTo>
                      <a:pt x="597" y="139"/>
                    </a:lnTo>
                    <a:lnTo>
                      <a:pt x="597" y="140"/>
                    </a:lnTo>
                    <a:lnTo>
                      <a:pt x="598" y="140"/>
                    </a:lnTo>
                    <a:lnTo>
                      <a:pt x="597" y="141"/>
                    </a:lnTo>
                    <a:lnTo>
                      <a:pt x="598" y="141"/>
                    </a:lnTo>
                    <a:lnTo>
                      <a:pt x="597" y="141"/>
                    </a:lnTo>
                    <a:lnTo>
                      <a:pt x="596" y="141"/>
                    </a:lnTo>
                    <a:lnTo>
                      <a:pt x="596" y="143"/>
                    </a:lnTo>
                    <a:lnTo>
                      <a:pt x="594" y="144"/>
                    </a:lnTo>
                    <a:lnTo>
                      <a:pt x="594" y="145"/>
                    </a:lnTo>
                    <a:lnTo>
                      <a:pt x="593" y="147"/>
                    </a:lnTo>
                    <a:lnTo>
                      <a:pt x="593" y="148"/>
                    </a:lnTo>
                    <a:lnTo>
                      <a:pt x="593" y="149"/>
                    </a:lnTo>
                    <a:lnTo>
                      <a:pt x="593" y="151"/>
                    </a:lnTo>
                    <a:lnTo>
                      <a:pt x="593" y="152"/>
                    </a:lnTo>
                    <a:lnTo>
                      <a:pt x="593" y="153"/>
                    </a:lnTo>
                    <a:lnTo>
                      <a:pt x="593" y="156"/>
                    </a:lnTo>
                    <a:lnTo>
                      <a:pt x="593" y="157"/>
                    </a:lnTo>
                    <a:lnTo>
                      <a:pt x="593" y="159"/>
                    </a:lnTo>
                    <a:lnTo>
                      <a:pt x="593" y="160"/>
                    </a:lnTo>
                    <a:lnTo>
                      <a:pt x="594" y="161"/>
                    </a:lnTo>
                    <a:lnTo>
                      <a:pt x="594" y="162"/>
                    </a:lnTo>
                    <a:lnTo>
                      <a:pt x="594" y="165"/>
                    </a:lnTo>
                    <a:lnTo>
                      <a:pt x="594" y="166"/>
                    </a:lnTo>
                    <a:lnTo>
                      <a:pt x="594" y="168"/>
                    </a:lnTo>
                    <a:lnTo>
                      <a:pt x="596" y="170"/>
                    </a:lnTo>
                    <a:lnTo>
                      <a:pt x="594" y="172"/>
                    </a:lnTo>
                    <a:lnTo>
                      <a:pt x="593" y="173"/>
                    </a:lnTo>
                    <a:lnTo>
                      <a:pt x="593" y="176"/>
                    </a:lnTo>
                    <a:lnTo>
                      <a:pt x="592" y="178"/>
                    </a:lnTo>
                    <a:lnTo>
                      <a:pt x="590" y="179"/>
                    </a:lnTo>
                    <a:lnTo>
                      <a:pt x="589" y="181"/>
                    </a:lnTo>
                    <a:lnTo>
                      <a:pt x="589" y="182"/>
                    </a:lnTo>
                    <a:lnTo>
                      <a:pt x="589" y="183"/>
                    </a:lnTo>
                    <a:lnTo>
                      <a:pt x="589" y="185"/>
                    </a:lnTo>
                    <a:lnTo>
                      <a:pt x="588" y="185"/>
                    </a:lnTo>
                    <a:lnTo>
                      <a:pt x="588" y="186"/>
                    </a:lnTo>
                    <a:lnTo>
                      <a:pt x="587" y="186"/>
                    </a:lnTo>
                    <a:lnTo>
                      <a:pt x="587" y="187"/>
                    </a:lnTo>
                    <a:lnTo>
                      <a:pt x="587" y="189"/>
                    </a:lnTo>
                    <a:lnTo>
                      <a:pt x="585" y="189"/>
                    </a:lnTo>
                    <a:lnTo>
                      <a:pt x="585" y="190"/>
                    </a:lnTo>
                    <a:lnTo>
                      <a:pt x="587" y="190"/>
                    </a:lnTo>
                    <a:lnTo>
                      <a:pt x="587" y="191"/>
                    </a:lnTo>
                    <a:lnTo>
                      <a:pt x="588" y="193"/>
                    </a:lnTo>
                    <a:lnTo>
                      <a:pt x="588" y="194"/>
                    </a:lnTo>
                    <a:lnTo>
                      <a:pt x="588" y="195"/>
                    </a:lnTo>
                    <a:lnTo>
                      <a:pt x="587" y="195"/>
                    </a:lnTo>
                    <a:lnTo>
                      <a:pt x="585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5" y="198"/>
                    </a:lnTo>
                    <a:lnTo>
                      <a:pt x="585" y="199"/>
                    </a:lnTo>
                    <a:lnTo>
                      <a:pt x="585" y="200"/>
                    </a:lnTo>
                    <a:lnTo>
                      <a:pt x="585" y="204"/>
                    </a:lnTo>
                    <a:lnTo>
                      <a:pt x="584" y="206"/>
                    </a:lnTo>
                    <a:lnTo>
                      <a:pt x="584" y="207"/>
                    </a:lnTo>
                    <a:lnTo>
                      <a:pt x="584" y="208"/>
                    </a:lnTo>
                    <a:lnTo>
                      <a:pt x="583" y="210"/>
                    </a:lnTo>
                    <a:lnTo>
                      <a:pt x="583" y="211"/>
                    </a:lnTo>
                    <a:lnTo>
                      <a:pt x="581" y="211"/>
                    </a:lnTo>
                    <a:lnTo>
                      <a:pt x="581" y="212"/>
                    </a:lnTo>
                    <a:lnTo>
                      <a:pt x="583" y="212"/>
                    </a:lnTo>
                    <a:lnTo>
                      <a:pt x="583" y="213"/>
                    </a:lnTo>
                    <a:lnTo>
                      <a:pt x="584" y="213"/>
                    </a:lnTo>
                    <a:lnTo>
                      <a:pt x="585" y="213"/>
                    </a:lnTo>
                    <a:lnTo>
                      <a:pt x="587" y="213"/>
                    </a:lnTo>
                    <a:lnTo>
                      <a:pt x="588" y="213"/>
                    </a:lnTo>
                    <a:lnTo>
                      <a:pt x="589" y="213"/>
                    </a:lnTo>
                    <a:lnTo>
                      <a:pt x="590" y="215"/>
                    </a:lnTo>
                    <a:lnTo>
                      <a:pt x="590" y="216"/>
                    </a:lnTo>
                    <a:lnTo>
                      <a:pt x="592" y="216"/>
                    </a:lnTo>
                    <a:lnTo>
                      <a:pt x="592" y="217"/>
                    </a:lnTo>
                    <a:lnTo>
                      <a:pt x="592" y="219"/>
                    </a:lnTo>
                    <a:lnTo>
                      <a:pt x="592" y="220"/>
                    </a:lnTo>
                    <a:lnTo>
                      <a:pt x="592" y="221"/>
                    </a:lnTo>
                    <a:lnTo>
                      <a:pt x="593" y="223"/>
                    </a:lnTo>
                    <a:lnTo>
                      <a:pt x="593" y="224"/>
                    </a:lnTo>
                    <a:lnTo>
                      <a:pt x="593" y="225"/>
                    </a:lnTo>
                    <a:lnTo>
                      <a:pt x="593" y="227"/>
                    </a:lnTo>
                    <a:lnTo>
                      <a:pt x="593" y="228"/>
                    </a:lnTo>
                    <a:lnTo>
                      <a:pt x="593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7" y="229"/>
                    </a:lnTo>
                    <a:lnTo>
                      <a:pt x="597" y="231"/>
                    </a:lnTo>
                    <a:lnTo>
                      <a:pt x="597" y="232"/>
                    </a:lnTo>
                    <a:lnTo>
                      <a:pt x="598" y="232"/>
                    </a:lnTo>
                    <a:lnTo>
                      <a:pt x="598" y="233"/>
                    </a:lnTo>
                    <a:lnTo>
                      <a:pt x="598" y="234"/>
                    </a:lnTo>
                    <a:lnTo>
                      <a:pt x="598" y="236"/>
                    </a:lnTo>
                    <a:lnTo>
                      <a:pt x="600" y="236"/>
                    </a:lnTo>
                    <a:lnTo>
                      <a:pt x="600" y="237"/>
                    </a:lnTo>
                    <a:lnTo>
                      <a:pt x="601" y="237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1" y="240"/>
                    </a:lnTo>
                    <a:lnTo>
                      <a:pt x="602" y="240"/>
                    </a:lnTo>
                    <a:lnTo>
                      <a:pt x="602" y="241"/>
                    </a:lnTo>
                    <a:lnTo>
                      <a:pt x="602" y="240"/>
                    </a:lnTo>
                    <a:lnTo>
                      <a:pt x="604" y="240"/>
                    </a:lnTo>
                    <a:lnTo>
                      <a:pt x="604" y="241"/>
                    </a:lnTo>
                    <a:lnTo>
                      <a:pt x="604" y="242"/>
                    </a:lnTo>
                    <a:lnTo>
                      <a:pt x="604" y="244"/>
                    </a:lnTo>
                    <a:lnTo>
                      <a:pt x="602" y="244"/>
                    </a:lnTo>
                    <a:lnTo>
                      <a:pt x="602" y="245"/>
                    </a:lnTo>
                    <a:lnTo>
                      <a:pt x="602" y="246"/>
                    </a:lnTo>
                    <a:lnTo>
                      <a:pt x="602" y="248"/>
                    </a:lnTo>
                    <a:lnTo>
                      <a:pt x="602" y="249"/>
                    </a:lnTo>
                    <a:lnTo>
                      <a:pt x="601" y="249"/>
                    </a:lnTo>
                    <a:lnTo>
                      <a:pt x="601" y="250"/>
                    </a:lnTo>
                    <a:lnTo>
                      <a:pt x="601" y="251"/>
                    </a:lnTo>
                    <a:lnTo>
                      <a:pt x="601" y="253"/>
                    </a:lnTo>
                    <a:lnTo>
                      <a:pt x="601" y="254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4" y="257"/>
                    </a:lnTo>
                    <a:lnTo>
                      <a:pt x="604" y="258"/>
                    </a:lnTo>
                    <a:lnTo>
                      <a:pt x="604" y="259"/>
                    </a:lnTo>
                    <a:lnTo>
                      <a:pt x="602" y="261"/>
                    </a:lnTo>
                    <a:lnTo>
                      <a:pt x="601" y="261"/>
                    </a:lnTo>
                    <a:lnTo>
                      <a:pt x="601" y="262"/>
                    </a:lnTo>
                    <a:lnTo>
                      <a:pt x="600" y="262"/>
                    </a:lnTo>
                    <a:lnTo>
                      <a:pt x="600" y="263"/>
                    </a:lnTo>
                    <a:lnTo>
                      <a:pt x="598" y="263"/>
                    </a:lnTo>
                    <a:lnTo>
                      <a:pt x="597" y="263"/>
                    </a:lnTo>
                    <a:lnTo>
                      <a:pt x="597" y="265"/>
                    </a:lnTo>
                    <a:lnTo>
                      <a:pt x="596" y="265"/>
                    </a:lnTo>
                    <a:lnTo>
                      <a:pt x="594" y="265"/>
                    </a:lnTo>
                    <a:lnTo>
                      <a:pt x="593" y="265"/>
                    </a:lnTo>
                    <a:lnTo>
                      <a:pt x="592" y="265"/>
                    </a:lnTo>
                    <a:lnTo>
                      <a:pt x="590" y="265"/>
                    </a:lnTo>
                    <a:lnTo>
                      <a:pt x="590" y="263"/>
                    </a:lnTo>
                    <a:lnTo>
                      <a:pt x="589" y="263"/>
                    </a:lnTo>
                    <a:lnTo>
                      <a:pt x="588" y="263"/>
                    </a:lnTo>
                    <a:lnTo>
                      <a:pt x="588" y="262"/>
                    </a:lnTo>
                    <a:lnTo>
                      <a:pt x="587" y="262"/>
                    </a:lnTo>
                    <a:lnTo>
                      <a:pt x="585" y="262"/>
                    </a:lnTo>
                    <a:lnTo>
                      <a:pt x="584" y="262"/>
                    </a:lnTo>
                    <a:lnTo>
                      <a:pt x="584" y="263"/>
                    </a:lnTo>
                    <a:lnTo>
                      <a:pt x="583" y="263"/>
                    </a:lnTo>
                    <a:lnTo>
                      <a:pt x="581" y="263"/>
                    </a:lnTo>
                    <a:lnTo>
                      <a:pt x="580" y="263"/>
                    </a:lnTo>
                    <a:lnTo>
                      <a:pt x="579" y="263"/>
                    </a:lnTo>
                    <a:lnTo>
                      <a:pt x="577" y="263"/>
                    </a:lnTo>
                    <a:lnTo>
                      <a:pt x="576" y="263"/>
                    </a:lnTo>
                    <a:lnTo>
                      <a:pt x="575" y="263"/>
                    </a:lnTo>
                    <a:lnTo>
                      <a:pt x="573" y="263"/>
                    </a:lnTo>
                    <a:lnTo>
                      <a:pt x="572" y="263"/>
                    </a:lnTo>
                    <a:lnTo>
                      <a:pt x="571" y="263"/>
                    </a:lnTo>
                    <a:lnTo>
                      <a:pt x="569" y="265"/>
                    </a:lnTo>
                    <a:lnTo>
                      <a:pt x="568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6" y="266"/>
                    </a:lnTo>
                    <a:lnTo>
                      <a:pt x="564" y="266"/>
                    </a:lnTo>
                    <a:lnTo>
                      <a:pt x="564" y="267"/>
                    </a:lnTo>
                    <a:lnTo>
                      <a:pt x="563" y="267"/>
                    </a:lnTo>
                    <a:lnTo>
                      <a:pt x="563" y="266"/>
                    </a:lnTo>
                    <a:lnTo>
                      <a:pt x="562" y="266"/>
                    </a:lnTo>
                    <a:lnTo>
                      <a:pt x="562" y="265"/>
                    </a:lnTo>
                    <a:lnTo>
                      <a:pt x="560" y="265"/>
                    </a:lnTo>
                    <a:lnTo>
                      <a:pt x="559" y="265"/>
                    </a:lnTo>
                    <a:lnTo>
                      <a:pt x="558" y="263"/>
                    </a:lnTo>
                    <a:lnTo>
                      <a:pt x="556" y="263"/>
                    </a:lnTo>
                    <a:lnTo>
                      <a:pt x="555" y="263"/>
                    </a:lnTo>
                    <a:lnTo>
                      <a:pt x="555" y="265"/>
                    </a:lnTo>
                    <a:lnTo>
                      <a:pt x="554" y="265"/>
                    </a:lnTo>
                    <a:lnTo>
                      <a:pt x="554" y="266"/>
                    </a:lnTo>
                    <a:lnTo>
                      <a:pt x="555" y="266"/>
                    </a:lnTo>
                    <a:lnTo>
                      <a:pt x="555" y="267"/>
                    </a:lnTo>
                    <a:lnTo>
                      <a:pt x="554" y="267"/>
                    </a:lnTo>
                    <a:lnTo>
                      <a:pt x="554" y="268"/>
                    </a:lnTo>
                    <a:lnTo>
                      <a:pt x="554" y="270"/>
                    </a:lnTo>
                    <a:lnTo>
                      <a:pt x="554" y="271"/>
                    </a:lnTo>
                    <a:lnTo>
                      <a:pt x="554" y="272"/>
                    </a:lnTo>
                    <a:lnTo>
                      <a:pt x="552" y="272"/>
                    </a:lnTo>
                    <a:lnTo>
                      <a:pt x="552" y="274"/>
                    </a:lnTo>
                    <a:lnTo>
                      <a:pt x="552" y="275"/>
                    </a:lnTo>
                    <a:lnTo>
                      <a:pt x="554" y="275"/>
                    </a:lnTo>
                    <a:lnTo>
                      <a:pt x="554" y="276"/>
                    </a:lnTo>
                    <a:lnTo>
                      <a:pt x="554" y="278"/>
                    </a:lnTo>
                    <a:lnTo>
                      <a:pt x="554" y="279"/>
                    </a:lnTo>
                    <a:lnTo>
                      <a:pt x="555" y="280"/>
                    </a:lnTo>
                    <a:lnTo>
                      <a:pt x="555" y="282"/>
                    </a:lnTo>
                    <a:lnTo>
                      <a:pt x="556" y="282"/>
                    </a:lnTo>
                    <a:lnTo>
                      <a:pt x="556" y="283"/>
                    </a:lnTo>
                    <a:lnTo>
                      <a:pt x="558" y="283"/>
                    </a:lnTo>
                    <a:lnTo>
                      <a:pt x="559" y="283"/>
                    </a:lnTo>
                    <a:lnTo>
                      <a:pt x="560" y="283"/>
                    </a:lnTo>
                    <a:lnTo>
                      <a:pt x="562" y="283"/>
                    </a:lnTo>
                    <a:lnTo>
                      <a:pt x="563" y="283"/>
                    </a:lnTo>
                    <a:lnTo>
                      <a:pt x="564" y="283"/>
                    </a:lnTo>
                    <a:lnTo>
                      <a:pt x="566" y="283"/>
                    </a:lnTo>
                    <a:lnTo>
                      <a:pt x="567" y="283"/>
                    </a:lnTo>
                    <a:lnTo>
                      <a:pt x="567" y="282"/>
                    </a:lnTo>
                    <a:lnTo>
                      <a:pt x="568" y="282"/>
                    </a:lnTo>
                    <a:lnTo>
                      <a:pt x="569" y="282"/>
                    </a:lnTo>
                    <a:lnTo>
                      <a:pt x="571" y="282"/>
                    </a:lnTo>
                    <a:lnTo>
                      <a:pt x="572" y="282"/>
                    </a:lnTo>
                    <a:lnTo>
                      <a:pt x="573" y="283"/>
                    </a:lnTo>
                    <a:lnTo>
                      <a:pt x="575" y="283"/>
                    </a:lnTo>
                    <a:lnTo>
                      <a:pt x="575" y="284"/>
                    </a:lnTo>
                    <a:lnTo>
                      <a:pt x="576" y="284"/>
                    </a:lnTo>
                    <a:lnTo>
                      <a:pt x="577" y="284"/>
                    </a:lnTo>
                    <a:lnTo>
                      <a:pt x="577" y="285"/>
                    </a:lnTo>
                    <a:lnTo>
                      <a:pt x="579" y="285"/>
                    </a:lnTo>
                    <a:lnTo>
                      <a:pt x="579" y="287"/>
                    </a:lnTo>
                    <a:lnTo>
                      <a:pt x="579" y="288"/>
                    </a:lnTo>
                    <a:lnTo>
                      <a:pt x="579" y="289"/>
                    </a:lnTo>
                    <a:lnTo>
                      <a:pt x="577" y="289"/>
                    </a:lnTo>
                    <a:lnTo>
                      <a:pt x="576" y="289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3" y="292"/>
                    </a:lnTo>
                    <a:lnTo>
                      <a:pt x="572" y="292"/>
                    </a:lnTo>
                    <a:lnTo>
                      <a:pt x="572" y="293"/>
                    </a:lnTo>
                    <a:lnTo>
                      <a:pt x="569" y="293"/>
                    </a:lnTo>
                    <a:lnTo>
                      <a:pt x="568" y="293"/>
                    </a:lnTo>
                    <a:lnTo>
                      <a:pt x="567" y="293"/>
                    </a:lnTo>
                    <a:lnTo>
                      <a:pt x="567" y="295"/>
                    </a:lnTo>
                    <a:lnTo>
                      <a:pt x="566" y="295"/>
                    </a:lnTo>
                    <a:lnTo>
                      <a:pt x="566" y="296"/>
                    </a:lnTo>
                    <a:lnTo>
                      <a:pt x="566" y="297"/>
                    </a:lnTo>
                    <a:lnTo>
                      <a:pt x="564" y="297"/>
                    </a:lnTo>
                    <a:lnTo>
                      <a:pt x="563" y="297"/>
                    </a:lnTo>
                    <a:lnTo>
                      <a:pt x="562" y="297"/>
                    </a:lnTo>
                    <a:lnTo>
                      <a:pt x="560" y="297"/>
                    </a:lnTo>
                    <a:lnTo>
                      <a:pt x="559" y="297"/>
                    </a:lnTo>
                    <a:lnTo>
                      <a:pt x="558" y="296"/>
                    </a:lnTo>
                    <a:lnTo>
                      <a:pt x="556" y="296"/>
                    </a:lnTo>
                    <a:lnTo>
                      <a:pt x="555" y="295"/>
                    </a:lnTo>
                    <a:lnTo>
                      <a:pt x="554" y="295"/>
                    </a:lnTo>
                    <a:lnTo>
                      <a:pt x="552" y="293"/>
                    </a:lnTo>
                    <a:lnTo>
                      <a:pt x="552" y="295"/>
                    </a:lnTo>
                    <a:lnTo>
                      <a:pt x="551" y="295"/>
                    </a:lnTo>
                    <a:lnTo>
                      <a:pt x="550" y="296"/>
                    </a:lnTo>
                    <a:lnTo>
                      <a:pt x="550" y="297"/>
                    </a:lnTo>
                    <a:lnTo>
                      <a:pt x="550" y="299"/>
                    </a:lnTo>
                    <a:lnTo>
                      <a:pt x="550" y="300"/>
                    </a:lnTo>
                    <a:lnTo>
                      <a:pt x="551" y="300"/>
                    </a:lnTo>
                    <a:lnTo>
                      <a:pt x="551" y="301"/>
                    </a:lnTo>
                    <a:lnTo>
                      <a:pt x="551" y="303"/>
                    </a:lnTo>
                    <a:lnTo>
                      <a:pt x="551" y="304"/>
                    </a:lnTo>
                    <a:lnTo>
                      <a:pt x="552" y="304"/>
                    </a:lnTo>
                    <a:lnTo>
                      <a:pt x="552" y="305"/>
                    </a:lnTo>
                    <a:lnTo>
                      <a:pt x="554" y="305"/>
                    </a:lnTo>
                    <a:lnTo>
                      <a:pt x="554" y="306"/>
                    </a:lnTo>
                    <a:lnTo>
                      <a:pt x="555" y="306"/>
                    </a:lnTo>
                    <a:lnTo>
                      <a:pt x="555" y="308"/>
                    </a:lnTo>
                    <a:lnTo>
                      <a:pt x="556" y="308"/>
                    </a:lnTo>
                    <a:lnTo>
                      <a:pt x="556" y="309"/>
                    </a:lnTo>
                    <a:lnTo>
                      <a:pt x="558" y="309"/>
                    </a:lnTo>
                    <a:lnTo>
                      <a:pt x="558" y="310"/>
                    </a:lnTo>
                    <a:lnTo>
                      <a:pt x="558" y="312"/>
                    </a:lnTo>
                    <a:lnTo>
                      <a:pt x="559" y="312"/>
                    </a:lnTo>
                    <a:lnTo>
                      <a:pt x="560" y="312"/>
                    </a:lnTo>
                    <a:lnTo>
                      <a:pt x="560" y="313"/>
                    </a:lnTo>
                    <a:lnTo>
                      <a:pt x="562" y="313"/>
                    </a:lnTo>
                    <a:lnTo>
                      <a:pt x="562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4" y="313"/>
                    </a:lnTo>
                    <a:lnTo>
                      <a:pt x="566" y="313"/>
                    </a:lnTo>
                    <a:lnTo>
                      <a:pt x="566" y="314"/>
                    </a:lnTo>
                    <a:lnTo>
                      <a:pt x="564" y="314"/>
                    </a:lnTo>
                    <a:lnTo>
                      <a:pt x="566" y="314"/>
                    </a:lnTo>
                    <a:lnTo>
                      <a:pt x="567" y="314"/>
                    </a:lnTo>
                    <a:lnTo>
                      <a:pt x="567" y="313"/>
                    </a:lnTo>
                    <a:lnTo>
                      <a:pt x="568" y="314"/>
                    </a:lnTo>
                    <a:lnTo>
                      <a:pt x="569" y="314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2" y="313"/>
                    </a:lnTo>
                    <a:lnTo>
                      <a:pt x="571" y="313"/>
                    </a:lnTo>
                    <a:lnTo>
                      <a:pt x="572" y="312"/>
                    </a:lnTo>
                    <a:lnTo>
                      <a:pt x="572" y="313"/>
                    </a:lnTo>
                    <a:lnTo>
                      <a:pt x="572" y="312"/>
                    </a:lnTo>
                    <a:lnTo>
                      <a:pt x="573" y="312"/>
                    </a:lnTo>
                    <a:lnTo>
                      <a:pt x="575" y="312"/>
                    </a:lnTo>
                    <a:lnTo>
                      <a:pt x="575" y="310"/>
                    </a:lnTo>
                    <a:lnTo>
                      <a:pt x="576" y="310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7" y="310"/>
                    </a:lnTo>
                    <a:lnTo>
                      <a:pt x="577" y="309"/>
                    </a:lnTo>
                    <a:lnTo>
                      <a:pt x="579" y="309"/>
                    </a:lnTo>
                    <a:lnTo>
                      <a:pt x="580" y="309"/>
                    </a:lnTo>
                    <a:lnTo>
                      <a:pt x="580" y="308"/>
                    </a:lnTo>
                    <a:lnTo>
                      <a:pt x="580" y="309"/>
                    </a:lnTo>
                    <a:lnTo>
                      <a:pt x="581" y="309"/>
                    </a:lnTo>
                    <a:lnTo>
                      <a:pt x="581" y="308"/>
                    </a:lnTo>
                    <a:lnTo>
                      <a:pt x="583" y="308"/>
                    </a:lnTo>
                    <a:lnTo>
                      <a:pt x="584" y="308"/>
                    </a:lnTo>
                    <a:lnTo>
                      <a:pt x="585" y="308"/>
                    </a:lnTo>
                    <a:lnTo>
                      <a:pt x="585" y="306"/>
                    </a:lnTo>
                    <a:lnTo>
                      <a:pt x="587" y="306"/>
                    </a:lnTo>
                    <a:lnTo>
                      <a:pt x="587" y="308"/>
                    </a:lnTo>
                    <a:lnTo>
                      <a:pt x="585" y="308"/>
                    </a:lnTo>
                    <a:lnTo>
                      <a:pt x="587" y="308"/>
                    </a:lnTo>
                    <a:lnTo>
                      <a:pt x="587" y="306"/>
                    </a:lnTo>
                    <a:lnTo>
                      <a:pt x="588" y="306"/>
                    </a:lnTo>
                    <a:lnTo>
                      <a:pt x="588" y="305"/>
                    </a:lnTo>
                    <a:lnTo>
                      <a:pt x="589" y="305"/>
                    </a:lnTo>
                    <a:lnTo>
                      <a:pt x="589" y="304"/>
                    </a:lnTo>
                    <a:lnTo>
                      <a:pt x="590" y="303"/>
                    </a:lnTo>
                    <a:lnTo>
                      <a:pt x="590" y="301"/>
                    </a:lnTo>
                    <a:lnTo>
                      <a:pt x="590" y="300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2" y="297"/>
                    </a:lnTo>
                    <a:lnTo>
                      <a:pt x="592" y="296"/>
                    </a:lnTo>
                    <a:lnTo>
                      <a:pt x="590" y="296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2" y="293"/>
                    </a:lnTo>
                    <a:lnTo>
                      <a:pt x="593" y="293"/>
                    </a:lnTo>
                    <a:lnTo>
                      <a:pt x="593" y="292"/>
                    </a:lnTo>
                    <a:lnTo>
                      <a:pt x="594" y="292"/>
                    </a:lnTo>
                    <a:lnTo>
                      <a:pt x="594" y="291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7" y="291"/>
                    </a:lnTo>
                    <a:lnTo>
                      <a:pt x="598" y="291"/>
                    </a:lnTo>
                    <a:lnTo>
                      <a:pt x="600" y="291"/>
                    </a:lnTo>
                    <a:lnTo>
                      <a:pt x="600" y="292"/>
                    </a:lnTo>
                    <a:lnTo>
                      <a:pt x="601" y="292"/>
                    </a:lnTo>
                    <a:lnTo>
                      <a:pt x="602" y="292"/>
                    </a:lnTo>
                    <a:lnTo>
                      <a:pt x="604" y="292"/>
                    </a:lnTo>
                    <a:lnTo>
                      <a:pt x="605" y="292"/>
                    </a:lnTo>
                    <a:lnTo>
                      <a:pt x="606" y="292"/>
                    </a:lnTo>
                    <a:lnTo>
                      <a:pt x="607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10" y="291"/>
                    </a:lnTo>
                    <a:lnTo>
                      <a:pt x="610" y="292"/>
                    </a:lnTo>
                    <a:lnTo>
                      <a:pt x="611" y="292"/>
                    </a:lnTo>
                    <a:lnTo>
                      <a:pt x="613" y="292"/>
                    </a:lnTo>
                    <a:lnTo>
                      <a:pt x="613" y="291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5" y="289"/>
                    </a:lnTo>
                    <a:lnTo>
                      <a:pt x="617" y="289"/>
                    </a:lnTo>
                    <a:lnTo>
                      <a:pt x="618" y="289"/>
                    </a:lnTo>
                    <a:lnTo>
                      <a:pt x="619" y="289"/>
                    </a:lnTo>
                    <a:lnTo>
                      <a:pt x="619" y="291"/>
                    </a:lnTo>
                    <a:lnTo>
                      <a:pt x="621" y="291"/>
                    </a:lnTo>
                    <a:lnTo>
                      <a:pt x="622" y="291"/>
                    </a:lnTo>
                    <a:lnTo>
                      <a:pt x="622" y="289"/>
                    </a:lnTo>
                    <a:lnTo>
                      <a:pt x="623" y="289"/>
                    </a:lnTo>
                    <a:lnTo>
                      <a:pt x="624" y="289"/>
                    </a:lnTo>
                    <a:lnTo>
                      <a:pt x="626" y="289"/>
                    </a:lnTo>
                    <a:lnTo>
                      <a:pt x="627" y="289"/>
                    </a:lnTo>
                    <a:lnTo>
                      <a:pt x="627" y="291"/>
                    </a:lnTo>
                    <a:lnTo>
                      <a:pt x="628" y="291"/>
                    </a:lnTo>
                    <a:lnTo>
                      <a:pt x="630" y="291"/>
                    </a:lnTo>
                    <a:lnTo>
                      <a:pt x="630" y="292"/>
                    </a:lnTo>
                    <a:lnTo>
                      <a:pt x="631" y="292"/>
                    </a:lnTo>
                    <a:lnTo>
                      <a:pt x="631" y="293"/>
                    </a:lnTo>
                    <a:lnTo>
                      <a:pt x="632" y="293"/>
                    </a:lnTo>
                    <a:lnTo>
                      <a:pt x="632" y="292"/>
                    </a:lnTo>
                    <a:lnTo>
                      <a:pt x="632" y="293"/>
                    </a:lnTo>
                    <a:lnTo>
                      <a:pt x="634" y="293"/>
                    </a:lnTo>
                    <a:lnTo>
                      <a:pt x="635" y="293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8" y="295"/>
                    </a:lnTo>
                    <a:lnTo>
                      <a:pt x="639" y="295"/>
                    </a:lnTo>
                    <a:lnTo>
                      <a:pt x="640" y="295"/>
                    </a:lnTo>
                    <a:lnTo>
                      <a:pt x="641" y="295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3" y="297"/>
                    </a:lnTo>
                    <a:lnTo>
                      <a:pt x="644" y="297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5" y="303"/>
                    </a:lnTo>
                    <a:lnTo>
                      <a:pt x="645" y="304"/>
                    </a:lnTo>
                    <a:lnTo>
                      <a:pt x="645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3" y="306"/>
                    </a:lnTo>
                    <a:lnTo>
                      <a:pt x="643" y="308"/>
                    </a:lnTo>
                    <a:lnTo>
                      <a:pt x="643" y="309"/>
                    </a:lnTo>
                    <a:lnTo>
                      <a:pt x="644" y="309"/>
                    </a:lnTo>
                    <a:lnTo>
                      <a:pt x="644" y="310"/>
                    </a:lnTo>
                    <a:lnTo>
                      <a:pt x="644" y="312"/>
                    </a:lnTo>
                    <a:lnTo>
                      <a:pt x="645" y="312"/>
                    </a:lnTo>
                    <a:lnTo>
                      <a:pt x="645" y="310"/>
                    </a:lnTo>
                    <a:lnTo>
                      <a:pt x="647" y="310"/>
                    </a:lnTo>
                    <a:lnTo>
                      <a:pt x="647" y="312"/>
                    </a:lnTo>
                    <a:lnTo>
                      <a:pt x="645" y="312"/>
                    </a:lnTo>
                    <a:lnTo>
                      <a:pt x="647" y="312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9" y="310"/>
                    </a:lnTo>
                    <a:lnTo>
                      <a:pt x="649" y="312"/>
                    </a:lnTo>
                    <a:lnTo>
                      <a:pt x="649" y="310"/>
                    </a:lnTo>
                    <a:lnTo>
                      <a:pt x="651" y="310"/>
                    </a:lnTo>
                    <a:lnTo>
                      <a:pt x="652" y="310"/>
                    </a:lnTo>
                    <a:lnTo>
                      <a:pt x="652" y="312"/>
                    </a:lnTo>
                    <a:lnTo>
                      <a:pt x="652" y="313"/>
                    </a:lnTo>
                    <a:lnTo>
                      <a:pt x="653" y="313"/>
                    </a:lnTo>
                    <a:lnTo>
                      <a:pt x="653" y="314"/>
                    </a:lnTo>
                    <a:lnTo>
                      <a:pt x="653" y="313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6" y="313"/>
                    </a:lnTo>
                    <a:lnTo>
                      <a:pt x="656" y="314"/>
                    </a:lnTo>
                    <a:lnTo>
                      <a:pt x="655" y="314"/>
                    </a:lnTo>
                    <a:lnTo>
                      <a:pt x="656" y="314"/>
                    </a:lnTo>
                    <a:lnTo>
                      <a:pt x="657" y="314"/>
                    </a:lnTo>
                    <a:lnTo>
                      <a:pt x="657" y="316"/>
                    </a:lnTo>
                    <a:lnTo>
                      <a:pt x="659" y="316"/>
                    </a:lnTo>
                    <a:lnTo>
                      <a:pt x="660" y="316"/>
                    </a:lnTo>
                    <a:lnTo>
                      <a:pt x="660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2" y="316"/>
                    </a:lnTo>
                    <a:lnTo>
                      <a:pt x="662" y="317"/>
                    </a:lnTo>
                    <a:lnTo>
                      <a:pt x="664" y="317"/>
                    </a:lnTo>
                    <a:lnTo>
                      <a:pt x="664" y="318"/>
                    </a:lnTo>
                    <a:lnTo>
                      <a:pt x="664" y="320"/>
                    </a:lnTo>
                    <a:lnTo>
                      <a:pt x="664" y="321"/>
                    </a:lnTo>
                    <a:lnTo>
                      <a:pt x="665" y="321"/>
                    </a:lnTo>
                    <a:lnTo>
                      <a:pt x="666" y="321"/>
                    </a:lnTo>
                    <a:lnTo>
                      <a:pt x="666" y="322"/>
                    </a:lnTo>
                    <a:lnTo>
                      <a:pt x="666" y="339"/>
                    </a:lnTo>
                    <a:lnTo>
                      <a:pt x="664" y="342"/>
                    </a:lnTo>
                    <a:lnTo>
                      <a:pt x="662" y="342"/>
                    </a:lnTo>
                    <a:lnTo>
                      <a:pt x="662" y="343"/>
                    </a:lnTo>
                    <a:lnTo>
                      <a:pt x="662" y="344"/>
                    </a:lnTo>
                    <a:lnTo>
                      <a:pt x="664" y="346"/>
                    </a:lnTo>
                    <a:lnTo>
                      <a:pt x="664" y="347"/>
                    </a:lnTo>
                    <a:lnTo>
                      <a:pt x="664" y="348"/>
                    </a:lnTo>
                    <a:lnTo>
                      <a:pt x="665" y="350"/>
                    </a:lnTo>
                    <a:lnTo>
                      <a:pt x="666" y="350"/>
                    </a:lnTo>
                    <a:lnTo>
                      <a:pt x="666" y="352"/>
                    </a:lnTo>
                    <a:lnTo>
                      <a:pt x="665" y="355"/>
                    </a:lnTo>
                    <a:lnTo>
                      <a:pt x="665" y="356"/>
                    </a:lnTo>
                    <a:lnTo>
                      <a:pt x="662" y="356"/>
                    </a:lnTo>
                    <a:lnTo>
                      <a:pt x="659" y="356"/>
                    </a:lnTo>
                    <a:lnTo>
                      <a:pt x="657" y="356"/>
                    </a:lnTo>
                    <a:lnTo>
                      <a:pt x="657" y="357"/>
                    </a:lnTo>
                    <a:lnTo>
                      <a:pt x="659" y="357"/>
                    </a:lnTo>
                    <a:lnTo>
                      <a:pt x="656" y="360"/>
                    </a:lnTo>
                    <a:lnTo>
                      <a:pt x="649" y="368"/>
                    </a:lnTo>
                    <a:lnTo>
                      <a:pt x="647" y="373"/>
                    </a:lnTo>
                    <a:lnTo>
                      <a:pt x="647" y="375"/>
                    </a:lnTo>
                    <a:lnTo>
                      <a:pt x="649" y="380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51" y="382"/>
                    </a:lnTo>
                    <a:lnTo>
                      <a:pt x="651" y="384"/>
                    </a:lnTo>
                    <a:lnTo>
                      <a:pt x="652" y="384"/>
                    </a:lnTo>
                    <a:lnTo>
                      <a:pt x="652" y="385"/>
                    </a:lnTo>
                    <a:lnTo>
                      <a:pt x="653" y="385"/>
                    </a:lnTo>
                    <a:lnTo>
                      <a:pt x="653" y="386"/>
                    </a:lnTo>
                    <a:lnTo>
                      <a:pt x="657" y="388"/>
                    </a:lnTo>
                    <a:lnTo>
                      <a:pt x="656" y="390"/>
                    </a:lnTo>
                    <a:lnTo>
                      <a:pt x="653" y="393"/>
                    </a:lnTo>
                    <a:lnTo>
                      <a:pt x="653" y="394"/>
                    </a:lnTo>
                    <a:lnTo>
                      <a:pt x="652" y="394"/>
                    </a:lnTo>
                    <a:lnTo>
                      <a:pt x="652" y="395"/>
                    </a:lnTo>
                    <a:lnTo>
                      <a:pt x="652" y="397"/>
                    </a:lnTo>
                    <a:lnTo>
                      <a:pt x="652" y="398"/>
                    </a:lnTo>
                    <a:lnTo>
                      <a:pt x="651" y="398"/>
                    </a:lnTo>
                    <a:lnTo>
                      <a:pt x="651" y="399"/>
                    </a:lnTo>
                    <a:lnTo>
                      <a:pt x="651" y="401"/>
                    </a:lnTo>
                    <a:lnTo>
                      <a:pt x="649" y="401"/>
                    </a:lnTo>
                    <a:lnTo>
                      <a:pt x="649" y="402"/>
                    </a:lnTo>
                    <a:lnTo>
                      <a:pt x="649" y="403"/>
                    </a:lnTo>
                    <a:lnTo>
                      <a:pt x="648" y="405"/>
                    </a:lnTo>
                    <a:lnTo>
                      <a:pt x="648" y="406"/>
                    </a:lnTo>
                    <a:lnTo>
                      <a:pt x="647" y="406"/>
                    </a:lnTo>
                    <a:lnTo>
                      <a:pt x="645" y="406"/>
                    </a:lnTo>
                    <a:lnTo>
                      <a:pt x="645" y="407"/>
                    </a:lnTo>
                    <a:lnTo>
                      <a:pt x="645" y="409"/>
                    </a:lnTo>
                    <a:lnTo>
                      <a:pt x="644" y="409"/>
                    </a:lnTo>
                    <a:lnTo>
                      <a:pt x="643" y="409"/>
                    </a:lnTo>
                    <a:lnTo>
                      <a:pt x="641" y="409"/>
                    </a:lnTo>
                    <a:lnTo>
                      <a:pt x="640" y="409"/>
                    </a:lnTo>
                    <a:lnTo>
                      <a:pt x="640" y="410"/>
                    </a:lnTo>
                    <a:lnTo>
                      <a:pt x="639" y="410"/>
                    </a:lnTo>
                    <a:lnTo>
                      <a:pt x="639" y="411"/>
                    </a:lnTo>
                    <a:lnTo>
                      <a:pt x="638" y="411"/>
                    </a:lnTo>
                    <a:lnTo>
                      <a:pt x="636" y="411"/>
                    </a:lnTo>
                    <a:lnTo>
                      <a:pt x="636" y="412"/>
                    </a:lnTo>
                    <a:lnTo>
                      <a:pt x="638" y="412"/>
                    </a:lnTo>
                    <a:lnTo>
                      <a:pt x="638" y="414"/>
                    </a:lnTo>
                    <a:lnTo>
                      <a:pt x="638" y="415"/>
                    </a:lnTo>
                    <a:lnTo>
                      <a:pt x="638" y="416"/>
                    </a:lnTo>
                    <a:lnTo>
                      <a:pt x="638" y="418"/>
                    </a:lnTo>
                    <a:lnTo>
                      <a:pt x="639" y="418"/>
                    </a:lnTo>
                    <a:lnTo>
                      <a:pt x="639" y="419"/>
                    </a:lnTo>
                    <a:lnTo>
                      <a:pt x="639" y="420"/>
                    </a:lnTo>
                    <a:lnTo>
                      <a:pt x="639" y="422"/>
                    </a:lnTo>
                    <a:lnTo>
                      <a:pt x="639" y="423"/>
                    </a:lnTo>
                    <a:lnTo>
                      <a:pt x="640" y="423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39" y="426"/>
                    </a:lnTo>
                    <a:lnTo>
                      <a:pt x="639" y="427"/>
                    </a:lnTo>
                    <a:lnTo>
                      <a:pt x="639" y="428"/>
                    </a:lnTo>
                    <a:lnTo>
                      <a:pt x="639" y="427"/>
                    </a:lnTo>
                    <a:lnTo>
                      <a:pt x="638" y="427"/>
                    </a:lnTo>
                    <a:lnTo>
                      <a:pt x="638" y="428"/>
                    </a:lnTo>
                    <a:lnTo>
                      <a:pt x="636" y="428"/>
                    </a:lnTo>
                    <a:lnTo>
                      <a:pt x="630" y="437"/>
                    </a:lnTo>
                    <a:lnTo>
                      <a:pt x="632" y="437"/>
                    </a:lnTo>
                    <a:lnTo>
                      <a:pt x="631" y="443"/>
                    </a:lnTo>
                    <a:lnTo>
                      <a:pt x="630" y="443"/>
                    </a:lnTo>
                    <a:lnTo>
                      <a:pt x="628" y="449"/>
                    </a:lnTo>
                    <a:lnTo>
                      <a:pt x="631" y="450"/>
                    </a:lnTo>
                    <a:lnTo>
                      <a:pt x="631" y="452"/>
                    </a:lnTo>
                    <a:lnTo>
                      <a:pt x="632" y="453"/>
                    </a:lnTo>
                    <a:lnTo>
                      <a:pt x="632" y="454"/>
                    </a:lnTo>
                    <a:lnTo>
                      <a:pt x="634" y="454"/>
                    </a:lnTo>
                    <a:lnTo>
                      <a:pt x="634" y="456"/>
                    </a:lnTo>
                    <a:lnTo>
                      <a:pt x="634" y="457"/>
                    </a:lnTo>
                    <a:lnTo>
                      <a:pt x="634" y="458"/>
                    </a:lnTo>
                    <a:lnTo>
                      <a:pt x="634" y="460"/>
                    </a:lnTo>
                    <a:lnTo>
                      <a:pt x="636" y="465"/>
                    </a:lnTo>
                    <a:lnTo>
                      <a:pt x="641" y="477"/>
                    </a:lnTo>
                    <a:lnTo>
                      <a:pt x="644" y="478"/>
                    </a:lnTo>
                    <a:lnTo>
                      <a:pt x="645" y="478"/>
                    </a:lnTo>
                    <a:lnTo>
                      <a:pt x="647" y="478"/>
                    </a:lnTo>
                    <a:lnTo>
                      <a:pt x="647" y="479"/>
                    </a:lnTo>
                    <a:lnTo>
                      <a:pt x="647" y="481"/>
                    </a:lnTo>
                    <a:lnTo>
                      <a:pt x="648" y="481"/>
                    </a:lnTo>
                    <a:lnTo>
                      <a:pt x="647" y="481"/>
                    </a:lnTo>
                    <a:lnTo>
                      <a:pt x="647" y="482"/>
                    </a:lnTo>
                    <a:lnTo>
                      <a:pt x="648" y="482"/>
                    </a:lnTo>
                    <a:lnTo>
                      <a:pt x="648" y="483"/>
                    </a:lnTo>
                    <a:lnTo>
                      <a:pt x="649" y="483"/>
                    </a:lnTo>
                    <a:lnTo>
                      <a:pt x="649" y="484"/>
                    </a:lnTo>
                    <a:lnTo>
                      <a:pt x="649" y="486"/>
                    </a:lnTo>
                    <a:lnTo>
                      <a:pt x="648" y="486"/>
                    </a:lnTo>
                    <a:lnTo>
                      <a:pt x="648" y="487"/>
                    </a:lnTo>
                    <a:lnTo>
                      <a:pt x="649" y="487"/>
                    </a:lnTo>
                    <a:lnTo>
                      <a:pt x="648" y="487"/>
                    </a:lnTo>
                    <a:lnTo>
                      <a:pt x="648" y="488"/>
                    </a:lnTo>
                    <a:lnTo>
                      <a:pt x="647" y="488"/>
                    </a:lnTo>
                    <a:lnTo>
                      <a:pt x="648" y="488"/>
                    </a:lnTo>
                    <a:lnTo>
                      <a:pt x="648" y="490"/>
                    </a:lnTo>
                    <a:lnTo>
                      <a:pt x="647" y="490"/>
                    </a:lnTo>
                    <a:lnTo>
                      <a:pt x="647" y="491"/>
                    </a:lnTo>
                    <a:lnTo>
                      <a:pt x="648" y="491"/>
                    </a:lnTo>
                    <a:lnTo>
                      <a:pt x="648" y="492"/>
                    </a:lnTo>
                    <a:lnTo>
                      <a:pt x="648" y="494"/>
                    </a:lnTo>
                    <a:lnTo>
                      <a:pt x="648" y="495"/>
                    </a:lnTo>
                    <a:lnTo>
                      <a:pt x="649" y="495"/>
                    </a:lnTo>
                    <a:lnTo>
                      <a:pt x="649" y="496"/>
                    </a:lnTo>
                    <a:lnTo>
                      <a:pt x="649" y="498"/>
                    </a:lnTo>
                    <a:lnTo>
                      <a:pt x="651" y="498"/>
                    </a:lnTo>
                    <a:lnTo>
                      <a:pt x="651" y="499"/>
                    </a:lnTo>
                    <a:lnTo>
                      <a:pt x="652" y="499"/>
                    </a:lnTo>
                    <a:lnTo>
                      <a:pt x="652" y="500"/>
                    </a:lnTo>
                    <a:lnTo>
                      <a:pt x="652" y="501"/>
                    </a:lnTo>
                    <a:lnTo>
                      <a:pt x="653" y="501"/>
                    </a:lnTo>
                    <a:lnTo>
                      <a:pt x="653" y="503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2" y="505"/>
                    </a:lnTo>
                    <a:lnTo>
                      <a:pt x="651" y="505"/>
                    </a:lnTo>
                    <a:lnTo>
                      <a:pt x="651" y="507"/>
                    </a:lnTo>
                    <a:lnTo>
                      <a:pt x="651" y="508"/>
                    </a:lnTo>
                    <a:lnTo>
                      <a:pt x="649" y="508"/>
                    </a:lnTo>
                    <a:lnTo>
                      <a:pt x="651" y="509"/>
                    </a:lnTo>
                    <a:lnTo>
                      <a:pt x="652" y="509"/>
                    </a:lnTo>
                    <a:lnTo>
                      <a:pt x="652" y="511"/>
                    </a:lnTo>
                    <a:lnTo>
                      <a:pt x="651" y="512"/>
                    </a:lnTo>
                    <a:lnTo>
                      <a:pt x="649" y="512"/>
                    </a:lnTo>
                    <a:lnTo>
                      <a:pt x="648" y="512"/>
                    </a:lnTo>
                    <a:lnTo>
                      <a:pt x="648" y="511"/>
                    </a:lnTo>
                    <a:lnTo>
                      <a:pt x="647" y="512"/>
                    </a:lnTo>
                    <a:lnTo>
                      <a:pt x="647" y="513"/>
                    </a:lnTo>
                    <a:lnTo>
                      <a:pt x="647" y="515"/>
                    </a:lnTo>
                    <a:lnTo>
                      <a:pt x="645" y="515"/>
                    </a:lnTo>
                    <a:lnTo>
                      <a:pt x="644" y="515"/>
                    </a:lnTo>
                    <a:lnTo>
                      <a:pt x="644" y="516"/>
                    </a:lnTo>
                    <a:lnTo>
                      <a:pt x="643" y="516"/>
                    </a:lnTo>
                    <a:lnTo>
                      <a:pt x="643" y="517"/>
                    </a:lnTo>
                    <a:lnTo>
                      <a:pt x="643" y="518"/>
                    </a:lnTo>
                    <a:lnTo>
                      <a:pt x="644" y="520"/>
                    </a:lnTo>
                    <a:lnTo>
                      <a:pt x="644" y="521"/>
                    </a:lnTo>
                    <a:lnTo>
                      <a:pt x="643" y="521"/>
                    </a:lnTo>
                    <a:lnTo>
                      <a:pt x="643" y="522"/>
                    </a:lnTo>
                    <a:lnTo>
                      <a:pt x="643" y="524"/>
                    </a:lnTo>
                    <a:lnTo>
                      <a:pt x="644" y="524"/>
                    </a:lnTo>
                    <a:lnTo>
                      <a:pt x="644" y="525"/>
                    </a:lnTo>
                    <a:lnTo>
                      <a:pt x="644" y="526"/>
                    </a:lnTo>
                    <a:lnTo>
                      <a:pt x="643" y="526"/>
                    </a:lnTo>
                    <a:lnTo>
                      <a:pt x="643" y="528"/>
                    </a:lnTo>
                    <a:lnTo>
                      <a:pt x="641" y="528"/>
                    </a:lnTo>
                    <a:lnTo>
                      <a:pt x="641" y="529"/>
                    </a:lnTo>
                    <a:lnTo>
                      <a:pt x="641" y="530"/>
                    </a:lnTo>
                    <a:lnTo>
                      <a:pt x="640" y="530"/>
                    </a:lnTo>
                    <a:lnTo>
                      <a:pt x="639" y="530"/>
                    </a:lnTo>
                    <a:lnTo>
                      <a:pt x="638" y="530"/>
                    </a:lnTo>
                    <a:lnTo>
                      <a:pt x="638" y="532"/>
                    </a:lnTo>
                    <a:lnTo>
                      <a:pt x="636" y="530"/>
                    </a:lnTo>
                    <a:lnTo>
                      <a:pt x="635" y="530"/>
                    </a:lnTo>
                    <a:lnTo>
                      <a:pt x="634" y="530"/>
                    </a:lnTo>
                    <a:lnTo>
                      <a:pt x="634" y="532"/>
                    </a:lnTo>
                    <a:lnTo>
                      <a:pt x="634" y="533"/>
                    </a:lnTo>
                    <a:lnTo>
                      <a:pt x="632" y="533"/>
                    </a:lnTo>
                    <a:lnTo>
                      <a:pt x="632" y="532"/>
                    </a:lnTo>
                    <a:lnTo>
                      <a:pt x="632" y="530"/>
                    </a:lnTo>
                    <a:lnTo>
                      <a:pt x="631" y="530"/>
                    </a:lnTo>
                    <a:lnTo>
                      <a:pt x="630" y="530"/>
                    </a:lnTo>
                    <a:lnTo>
                      <a:pt x="630" y="529"/>
                    </a:lnTo>
                    <a:lnTo>
                      <a:pt x="630" y="528"/>
                    </a:lnTo>
                    <a:lnTo>
                      <a:pt x="630" y="526"/>
                    </a:lnTo>
                    <a:lnTo>
                      <a:pt x="628" y="526"/>
                    </a:lnTo>
                    <a:lnTo>
                      <a:pt x="627" y="526"/>
                    </a:lnTo>
                    <a:lnTo>
                      <a:pt x="626" y="526"/>
                    </a:lnTo>
                    <a:lnTo>
                      <a:pt x="626" y="528"/>
                    </a:lnTo>
                    <a:lnTo>
                      <a:pt x="626" y="529"/>
                    </a:lnTo>
                    <a:lnTo>
                      <a:pt x="624" y="529"/>
                    </a:lnTo>
                    <a:lnTo>
                      <a:pt x="624" y="530"/>
                    </a:lnTo>
                    <a:lnTo>
                      <a:pt x="623" y="530"/>
                    </a:lnTo>
                    <a:lnTo>
                      <a:pt x="622" y="530"/>
                    </a:lnTo>
                    <a:lnTo>
                      <a:pt x="621" y="530"/>
                    </a:lnTo>
                    <a:lnTo>
                      <a:pt x="621" y="532"/>
                    </a:lnTo>
                    <a:lnTo>
                      <a:pt x="621" y="533"/>
                    </a:lnTo>
                    <a:lnTo>
                      <a:pt x="621" y="534"/>
                    </a:lnTo>
                    <a:lnTo>
                      <a:pt x="621" y="533"/>
                    </a:lnTo>
                    <a:lnTo>
                      <a:pt x="622" y="533"/>
                    </a:lnTo>
                    <a:lnTo>
                      <a:pt x="623" y="533"/>
                    </a:lnTo>
                    <a:lnTo>
                      <a:pt x="623" y="534"/>
                    </a:lnTo>
                    <a:lnTo>
                      <a:pt x="624" y="534"/>
                    </a:lnTo>
                    <a:lnTo>
                      <a:pt x="623" y="534"/>
                    </a:lnTo>
                    <a:lnTo>
                      <a:pt x="623" y="536"/>
                    </a:lnTo>
                    <a:lnTo>
                      <a:pt x="622" y="536"/>
                    </a:lnTo>
                    <a:lnTo>
                      <a:pt x="621" y="536"/>
                    </a:lnTo>
                    <a:lnTo>
                      <a:pt x="621" y="537"/>
                    </a:lnTo>
                    <a:lnTo>
                      <a:pt x="619" y="537"/>
                    </a:lnTo>
                    <a:lnTo>
                      <a:pt x="618" y="537"/>
                    </a:lnTo>
                    <a:lnTo>
                      <a:pt x="618" y="536"/>
                    </a:lnTo>
                    <a:lnTo>
                      <a:pt x="618" y="534"/>
                    </a:lnTo>
                    <a:lnTo>
                      <a:pt x="617" y="533"/>
                    </a:lnTo>
                    <a:lnTo>
                      <a:pt x="615" y="533"/>
                    </a:lnTo>
                    <a:lnTo>
                      <a:pt x="614" y="533"/>
                    </a:lnTo>
                    <a:lnTo>
                      <a:pt x="613" y="533"/>
                    </a:lnTo>
                    <a:lnTo>
                      <a:pt x="611" y="533"/>
                    </a:lnTo>
                    <a:lnTo>
                      <a:pt x="610" y="533"/>
                    </a:lnTo>
                    <a:lnTo>
                      <a:pt x="610" y="534"/>
                    </a:lnTo>
                    <a:lnTo>
                      <a:pt x="609" y="534"/>
                    </a:lnTo>
                    <a:lnTo>
                      <a:pt x="609" y="533"/>
                    </a:lnTo>
                    <a:lnTo>
                      <a:pt x="607" y="533"/>
                    </a:lnTo>
                    <a:lnTo>
                      <a:pt x="609" y="533"/>
                    </a:lnTo>
                    <a:lnTo>
                      <a:pt x="609" y="532"/>
                    </a:lnTo>
                    <a:lnTo>
                      <a:pt x="607" y="532"/>
                    </a:lnTo>
                    <a:lnTo>
                      <a:pt x="606" y="533"/>
                    </a:lnTo>
                    <a:lnTo>
                      <a:pt x="605" y="533"/>
                    </a:lnTo>
                    <a:lnTo>
                      <a:pt x="604" y="533"/>
                    </a:lnTo>
                    <a:lnTo>
                      <a:pt x="602" y="533"/>
                    </a:lnTo>
                    <a:lnTo>
                      <a:pt x="602" y="534"/>
                    </a:lnTo>
                    <a:lnTo>
                      <a:pt x="602" y="536"/>
                    </a:lnTo>
                    <a:lnTo>
                      <a:pt x="604" y="536"/>
                    </a:lnTo>
                    <a:lnTo>
                      <a:pt x="604" y="537"/>
                    </a:lnTo>
                    <a:lnTo>
                      <a:pt x="604" y="538"/>
                    </a:lnTo>
                    <a:lnTo>
                      <a:pt x="604" y="539"/>
                    </a:lnTo>
                    <a:lnTo>
                      <a:pt x="602" y="539"/>
                    </a:lnTo>
                    <a:lnTo>
                      <a:pt x="602" y="541"/>
                    </a:lnTo>
                    <a:lnTo>
                      <a:pt x="604" y="541"/>
                    </a:lnTo>
                    <a:lnTo>
                      <a:pt x="604" y="542"/>
                    </a:lnTo>
                    <a:lnTo>
                      <a:pt x="605" y="542"/>
                    </a:lnTo>
                    <a:lnTo>
                      <a:pt x="605" y="543"/>
                    </a:lnTo>
                    <a:lnTo>
                      <a:pt x="606" y="543"/>
                    </a:lnTo>
                    <a:lnTo>
                      <a:pt x="607" y="543"/>
                    </a:lnTo>
                    <a:lnTo>
                      <a:pt x="609" y="543"/>
                    </a:lnTo>
                    <a:lnTo>
                      <a:pt x="609" y="545"/>
                    </a:lnTo>
                    <a:lnTo>
                      <a:pt x="609" y="543"/>
                    </a:lnTo>
                    <a:lnTo>
                      <a:pt x="610" y="543"/>
                    </a:lnTo>
                    <a:lnTo>
                      <a:pt x="610" y="545"/>
                    </a:lnTo>
                    <a:lnTo>
                      <a:pt x="610" y="546"/>
                    </a:lnTo>
                    <a:lnTo>
                      <a:pt x="609" y="546"/>
                    </a:lnTo>
                    <a:lnTo>
                      <a:pt x="607" y="546"/>
                    </a:lnTo>
                    <a:lnTo>
                      <a:pt x="606" y="546"/>
                    </a:lnTo>
                    <a:lnTo>
                      <a:pt x="605" y="546"/>
                    </a:lnTo>
                    <a:lnTo>
                      <a:pt x="604" y="546"/>
                    </a:lnTo>
                    <a:lnTo>
                      <a:pt x="602" y="546"/>
                    </a:lnTo>
                    <a:lnTo>
                      <a:pt x="601" y="546"/>
                    </a:lnTo>
                    <a:lnTo>
                      <a:pt x="602" y="547"/>
                    </a:lnTo>
                    <a:lnTo>
                      <a:pt x="604" y="547"/>
                    </a:lnTo>
                    <a:lnTo>
                      <a:pt x="604" y="549"/>
                    </a:lnTo>
                    <a:lnTo>
                      <a:pt x="605" y="549"/>
                    </a:lnTo>
                    <a:lnTo>
                      <a:pt x="605" y="550"/>
                    </a:lnTo>
                    <a:lnTo>
                      <a:pt x="604" y="551"/>
                    </a:lnTo>
                    <a:lnTo>
                      <a:pt x="602" y="551"/>
                    </a:lnTo>
                    <a:lnTo>
                      <a:pt x="602" y="553"/>
                    </a:lnTo>
                    <a:lnTo>
                      <a:pt x="601" y="553"/>
                    </a:lnTo>
                    <a:lnTo>
                      <a:pt x="600" y="553"/>
                    </a:lnTo>
                    <a:lnTo>
                      <a:pt x="598" y="553"/>
                    </a:lnTo>
                    <a:lnTo>
                      <a:pt x="598" y="551"/>
                    </a:lnTo>
                    <a:lnTo>
                      <a:pt x="597" y="551"/>
                    </a:lnTo>
                    <a:lnTo>
                      <a:pt x="596" y="551"/>
                    </a:lnTo>
                    <a:lnTo>
                      <a:pt x="594" y="551"/>
                    </a:lnTo>
                    <a:lnTo>
                      <a:pt x="594" y="550"/>
                    </a:lnTo>
                    <a:lnTo>
                      <a:pt x="593" y="550"/>
                    </a:lnTo>
                    <a:lnTo>
                      <a:pt x="593" y="551"/>
                    </a:lnTo>
                    <a:lnTo>
                      <a:pt x="592" y="551"/>
                    </a:lnTo>
                    <a:lnTo>
                      <a:pt x="592" y="553"/>
                    </a:lnTo>
                    <a:lnTo>
                      <a:pt x="593" y="553"/>
                    </a:lnTo>
                    <a:lnTo>
                      <a:pt x="593" y="554"/>
                    </a:lnTo>
                    <a:lnTo>
                      <a:pt x="594" y="554"/>
                    </a:lnTo>
                    <a:lnTo>
                      <a:pt x="594" y="555"/>
                    </a:lnTo>
                    <a:lnTo>
                      <a:pt x="596" y="555"/>
                    </a:lnTo>
                    <a:lnTo>
                      <a:pt x="596" y="556"/>
                    </a:lnTo>
                    <a:lnTo>
                      <a:pt x="596" y="558"/>
                    </a:lnTo>
                    <a:lnTo>
                      <a:pt x="594" y="558"/>
                    </a:lnTo>
                    <a:lnTo>
                      <a:pt x="593" y="558"/>
                    </a:lnTo>
                    <a:lnTo>
                      <a:pt x="592" y="558"/>
                    </a:lnTo>
                    <a:lnTo>
                      <a:pt x="590" y="558"/>
                    </a:lnTo>
                    <a:lnTo>
                      <a:pt x="590" y="556"/>
                    </a:lnTo>
                    <a:lnTo>
                      <a:pt x="590" y="555"/>
                    </a:lnTo>
                    <a:lnTo>
                      <a:pt x="589" y="555"/>
                    </a:lnTo>
                    <a:lnTo>
                      <a:pt x="589" y="554"/>
                    </a:lnTo>
                    <a:lnTo>
                      <a:pt x="588" y="554"/>
                    </a:lnTo>
                    <a:lnTo>
                      <a:pt x="587" y="554"/>
                    </a:lnTo>
                    <a:lnTo>
                      <a:pt x="585" y="554"/>
                    </a:lnTo>
                    <a:lnTo>
                      <a:pt x="585" y="555"/>
                    </a:lnTo>
                    <a:lnTo>
                      <a:pt x="584" y="555"/>
                    </a:lnTo>
                    <a:lnTo>
                      <a:pt x="583" y="555"/>
                    </a:lnTo>
                    <a:lnTo>
                      <a:pt x="583" y="554"/>
                    </a:lnTo>
                    <a:lnTo>
                      <a:pt x="581" y="554"/>
                    </a:lnTo>
                    <a:lnTo>
                      <a:pt x="581" y="553"/>
                    </a:lnTo>
                    <a:lnTo>
                      <a:pt x="580" y="553"/>
                    </a:lnTo>
                    <a:lnTo>
                      <a:pt x="580" y="554"/>
                    </a:lnTo>
                    <a:lnTo>
                      <a:pt x="579" y="554"/>
                    </a:lnTo>
                    <a:lnTo>
                      <a:pt x="579" y="555"/>
                    </a:lnTo>
                    <a:lnTo>
                      <a:pt x="577" y="555"/>
                    </a:lnTo>
                    <a:lnTo>
                      <a:pt x="576" y="555"/>
                    </a:lnTo>
                    <a:lnTo>
                      <a:pt x="576" y="556"/>
                    </a:lnTo>
                    <a:lnTo>
                      <a:pt x="576" y="555"/>
                    </a:lnTo>
                    <a:lnTo>
                      <a:pt x="575" y="555"/>
                    </a:lnTo>
                    <a:lnTo>
                      <a:pt x="576" y="555"/>
                    </a:lnTo>
                    <a:lnTo>
                      <a:pt x="576" y="554"/>
                    </a:lnTo>
                    <a:lnTo>
                      <a:pt x="575" y="554"/>
                    </a:lnTo>
                    <a:lnTo>
                      <a:pt x="575" y="553"/>
                    </a:lnTo>
                    <a:lnTo>
                      <a:pt x="575" y="551"/>
                    </a:lnTo>
                    <a:lnTo>
                      <a:pt x="575" y="550"/>
                    </a:lnTo>
                    <a:lnTo>
                      <a:pt x="573" y="550"/>
                    </a:lnTo>
                    <a:lnTo>
                      <a:pt x="573" y="551"/>
                    </a:lnTo>
                    <a:lnTo>
                      <a:pt x="573" y="553"/>
                    </a:lnTo>
                    <a:lnTo>
                      <a:pt x="573" y="554"/>
                    </a:lnTo>
                    <a:lnTo>
                      <a:pt x="572" y="554"/>
                    </a:lnTo>
                    <a:lnTo>
                      <a:pt x="571" y="554"/>
                    </a:lnTo>
                    <a:lnTo>
                      <a:pt x="571" y="555"/>
                    </a:lnTo>
                    <a:lnTo>
                      <a:pt x="569" y="556"/>
                    </a:lnTo>
                    <a:lnTo>
                      <a:pt x="568" y="556"/>
                    </a:lnTo>
                    <a:lnTo>
                      <a:pt x="568" y="555"/>
                    </a:lnTo>
                    <a:lnTo>
                      <a:pt x="567" y="555"/>
                    </a:lnTo>
                    <a:lnTo>
                      <a:pt x="566" y="555"/>
                    </a:lnTo>
                    <a:lnTo>
                      <a:pt x="566" y="554"/>
                    </a:lnTo>
                    <a:lnTo>
                      <a:pt x="564" y="554"/>
                    </a:lnTo>
                    <a:lnTo>
                      <a:pt x="564" y="553"/>
                    </a:lnTo>
                    <a:lnTo>
                      <a:pt x="566" y="551"/>
                    </a:lnTo>
                    <a:lnTo>
                      <a:pt x="564" y="551"/>
                    </a:lnTo>
                    <a:lnTo>
                      <a:pt x="563" y="551"/>
                    </a:lnTo>
                    <a:lnTo>
                      <a:pt x="563" y="550"/>
                    </a:lnTo>
                    <a:lnTo>
                      <a:pt x="562" y="550"/>
                    </a:lnTo>
                    <a:lnTo>
                      <a:pt x="562" y="549"/>
                    </a:lnTo>
                    <a:lnTo>
                      <a:pt x="560" y="549"/>
                    </a:lnTo>
                    <a:lnTo>
                      <a:pt x="559" y="549"/>
                    </a:lnTo>
                    <a:lnTo>
                      <a:pt x="558" y="549"/>
                    </a:lnTo>
                    <a:lnTo>
                      <a:pt x="558" y="550"/>
                    </a:lnTo>
                    <a:lnTo>
                      <a:pt x="558" y="551"/>
                    </a:lnTo>
                    <a:lnTo>
                      <a:pt x="556" y="551"/>
                    </a:lnTo>
                    <a:lnTo>
                      <a:pt x="555" y="550"/>
                    </a:lnTo>
                    <a:lnTo>
                      <a:pt x="555" y="549"/>
                    </a:lnTo>
                    <a:lnTo>
                      <a:pt x="555" y="547"/>
                    </a:lnTo>
                    <a:lnTo>
                      <a:pt x="554" y="547"/>
                    </a:lnTo>
                    <a:lnTo>
                      <a:pt x="552" y="547"/>
                    </a:lnTo>
                    <a:lnTo>
                      <a:pt x="552" y="546"/>
                    </a:lnTo>
                    <a:lnTo>
                      <a:pt x="551" y="546"/>
                    </a:lnTo>
                    <a:lnTo>
                      <a:pt x="551" y="547"/>
                    </a:lnTo>
                    <a:lnTo>
                      <a:pt x="550" y="547"/>
                    </a:lnTo>
                    <a:lnTo>
                      <a:pt x="549" y="547"/>
                    </a:lnTo>
                    <a:lnTo>
                      <a:pt x="547" y="547"/>
                    </a:lnTo>
                    <a:lnTo>
                      <a:pt x="547" y="546"/>
                    </a:lnTo>
                    <a:lnTo>
                      <a:pt x="546" y="546"/>
                    </a:lnTo>
                    <a:lnTo>
                      <a:pt x="545" y="546"/>
                    </a:lnTo>
                    <a:lnTo>
                      <a:pt x="545" y="547"/>
                    </a:lnTo>
                    <a:lnTo>
                      <a:pt x="543" y="547"/>
                    </a:lnTo>
                    <a:lnTo>
                      <a:pt x="542" y="547"/>
                    </a:lnTo>
                    <a:lnTo>
                      <a:pt x="542" y="549"/>
                    </a:lnTo>
                    <a:lnTo>
                      <a:pt x="541" y="550"/>
                    </a:lnTo>
                    <a:lnTo>
                      <a:pt x="539" y="550"/>
                    </a:lnTo>
                    <a:lnTo>
                      <a:pt x="538" y="550"/>
                    </a:lnTo>
                    <a:lnTo>
                      <a:pt x="537" y="549"/>
                    </a:lnTo>
                    <a:lnTo>
                      <a:pt x="537" y="550"/>
                    </a:lnTo>
                    <a:lnTo>
                      <a:pt x="537" y="551"/>
                    </a:lnTo>
                    <a:lnTo>
                      <a:pt x="535" y="551"/>
                    </a:lnTo>
                    <a:lnTo>
                      <a:pt x="535" y="550"/>
                    </a:lnTo>
                    <a:lnTo>
                      <a:pt x="534" y="550"/>
                    </a:lnTo>
                    <a:lnTo>
                      <a:pt x="534" y="549"/>
                    </a:lnTo>
                    <a:lnTo>
                      <a:pt x="534" y="547"/>
                    </a:lnTo>
                    <a:lnTo>
                      <a:pt x="534" y="546"/>
                    </a:lnTo>
                    <a:lnTo>
                      <a:pt x="534" y="545"/>
                    </a:lnTo>
                    <a:lnTo>
                      <a:pt x="534" y="543"/>
                    </a:lnTo>
                    <a:lnTo>
                      <a:pt x="533" y="543"/>
                    </a:lnTo>
                    <a:lnTo>
                      <a:pt x="533" y="542"/>
                    </a:lnTo>
                    <a:lnTo>
                      <a:pt x="532" y="542"/>
                    </a:lnTo>
                    <a:lnTo>
                      <a:pt x="530" y="542"/>
                    </a:lnTo>
                    <a:lnTo>
                      <a:pt x="530" y="541"/>
                    </a:lnTo>
                    <a:lnTo>
                      <a:pt x="532" y="541"/>
                    </a:lnTo>
                    <a:lnTo>
                      <a:pt x="533" y="541"/>
                    </a:lnTo>
                    <a:lnTo>
                      <a:pt x="532" y="541"/>
                    </a:lnTo>
                    <a:lnTo>
                      <a:pt x="532" y="539"/>
                    </a:lnTo>
                    <a:lnTo>
                      <a:pt x="530" y="539"/>
                    </a:lnTo>
                    <a:lnTo>
                      <a:pt x="530" y="541"/>
                    </a:lnTo>
                    <a:lnTo>
                      <a:pt x="529" y="541"/>
                    </a:lnTo>
                    <a:lnTo>
                      <a:pt x="529" y="542"/>
                    </a:lnTo>
                    <a:lnTo>
                      <a:pt x="529" y="543"/>
                    </a:lnTo>
                    <a:lnTo>
                      <a:pt x="529" y="545"/>
                    </a:lnTo>
                    <a:lnTo>
                      <a:pt x="529" y="546"/>
                    </a:lnTo>
                    <a:lnTo>
                      <a:pt x="530" y="546"/>
                    </a:lnTo>
                    <a:lnTo>
                      <a:pt x="530" y="547"/>
                    </a:lnTo>
                    <a:lnTo>
                      <a:pt x="530" y="549"/>
                    </a:lnTo>
                    <a:lnTo>
                      <a:pt x="530" y="550"/>
                    </a:lnTo>
                    <a:lnTo>
                      <a:pt x="532" y="550"/>
                    </a:lnTo>
                    <a:lnTo>
                      <a:pt x="532" y="551"/>
                    </a:lnTo>
                    <a:lnTo>
                      <a:pt x="532" y="553"/>
                    </a:lnTo>
                    <a:lnTo>
                      <a:pt x="533" y="553"/>
                    </a:lnTo>
                    <a:lnTo>
                      <a:pt x="533" y="554"/>
                    </a:lnTo>
                    <a:lnTo>
                      <a:pt x="534" y="555"/>
                    </a:lnTo>
                    <a:lnTo>
                      <a:pt x="534" y="556"/>
                    </a:lnTo>
                    <a:lnTo>
                      <a:pt x="534" y="558"/>
                    </a:lnTo>
                    <a:lnTo>
                      <a:pt x="535" y="558"/>
                    </a:lnTo>
                    <a:lnTo>
                      <a:pt x="535" y="559"/>
                    </a:lnTo>
                    <a:lnTo>
                      <a:pt x="534" y="559"/>
                    </a:lnTo>
                    <a:lnTo>
                      <a:pt x="534" y="560"/>
                    </a:lnTo>
                    <a:lnTo>
                      <a:pt x="534" y="562"/>
                    </a:lnTo>
                    <a:lnTo>
                      <a:pt x="534" y="563"/>
                    </a:lnTo>
                    <a:lnTo>
                      <a:pt x="533" y="563"/>
                    </a:lnTo>
                    <a:lnTo>
                      <a:pt x="532" y="563"/>
                    </a:lnTo>
                    <a:lnTo>
                      <a:pt x="530" y="564"/>
                    </a:lnTo>
                    <a:lnTo>
                      <a:pt x="529" y="564"/>
                    </a:lnTo>
                    <a:lnTo>
                      <a:pt x="529" y="566"/>
                    </a:lnTo>
                    <a:lnTo>
                      <a:pt x="528" y="567"/>
                    </a:lnTo>
                    <a:lnTo>
                      <a:pt x="528" y="568"/>
                    </a:lnTo>
                    <a:lnTo>
                      <a:pt x="525" y="570"/>
                    </a:lnTo>
                    <a:lnTo>
                      <a:pt x="524" y="571"/>
                    </a:lnTo>
                    <a:lnTo>
                      <a:pt x="524" y="572"/>
                    </a:lnTo>
                    <a:lnTo>
                      <a:pt x="522" y="572"/>
                    </a:lnTo>
                    <a:lnTo>
                      <a:pt x="522" y="573"/>
                    </a:lnTo>
                    <a:lnTo>
                      <a:pt x="521" y="573"/>
                    </a:lnTo>
                    <a:lnTo>
                      <a:pt x="521" y="575"/>
                    </a:lnTo>
                    <a:lnTo>
                      <a:pt x="520" y="575"/>
                    </a:lnTo>
                    <a:lnTo>
                      <a:pt x="520" y="576"/>
                    </a:lnTo>
                    <a:lnTo>
                      <a:pt x="520" y="577"/>
                    </a:lnTo>
                    <a:lnTo>
                      <a:pt x="520" y="579"/>
                    </a:lnTo>
                    <a:lnTo>
                      <a:pt x="518" y="579"/>
                    </a:lnTo>
                    <a:lnTo>
                      <a:pt x="518" y="580"/>
                    </a:lnTo>
                    <a:lnTo>
                      <a:pt x="518" y="581"/>
                    </a:lnTo>
                    <a:lnTo>
                      <a:pt x="520" y="581"/>
                    </a:lnTo>
                    <a:lnTo>
                      <a:pt x="520" y="583"/>
                    </a:lnTo>
                    <a:lnTo>
                      <a:pt x="520" y="584"/>
                    </a:lnTo>
                    <a:lnTo>
                      <a:pt x="520" y="585"/>
                    </a:lnTo>
                    <a:lnTo>
                      <a:pt x="520" y="587"/>
                    </a:lnTo>
                    <a:lnTo>
                      <a:pt x="521" y="587"/>
                    </a:lnTo>
                    <a:lnTo>
                      <a:pt x="521" y="588"/>
                    </a:lnTo>
                    <a:lnTo>
                      <a:pt x="522" y="588"/>
                    </a:lnTo>
                    <a:lnTo>
                      <a:pt x="522" y="589"/>
                    </a:lnTo>
                    <a:lnTo>
                      <a:pt x="524" y="589"/>
                    </a:lnTo>
                    <a:lnTo>
                      <a:pt x="524" y="590"/>
                    </a:lnTo>
                    <a:lnTo>
                      <a:pt x="525" y="590"/>
                    </a:lnTo>
                    <a:lnTo>
                      <a:pt x="525" y="592"/>
                    </a:lnTo>
                    <a:lnTo>
                      <a:pt x="526" y="592"/>
                    </a:lnTo>
                    <a:lnTo>
                      <a:pt x="528" y="593"/>
                    </a:lnTo>
                    <a:lnTo>
                      <a:pt x="529" y="593"/>
                    </a:lnTo>
                    <a:lnTo>
                      <a:pt x="530" y="593"/>
                    </a:lnTo>
                    <a:lnTo>
                      <a:pt x="530" y="594"/>
                    </a:lnTo>
                    <a:lnTo>
                      <a:pt x="532" y="594"/>
                    </a:lnTo>
                    <a:lnTo>
                      <a:pt x="532" y="596"/>
                    </a:lnTo>
                    <a:lnTo>
                      <a:pt x="532" y="597"/>
                    </a:lnTo>
                    <a:lnTo>
                      <a:pt x="532" y="598"/>
                    </a:lnTo>
                    <a:lnTo>
                      <a:pt x="532" y="600"/>
                    </a:lnTo>
                    <a:lnTo>
                      <a:pt x="532" y="601"/>
                    </a:lnTo>
                    <a:lnTo>
                      <a:pt x="530" y="601"/>
                    </a:lnTo>
                    <a:lnTo>
                      <a:pt x="529" y="601"/>
                    </a:lnTo>
                    <a:lnTo>
                      <a:pt x="529" y="602"/>
                    </a:lnTo>
                    <a:lnTo>
                      <a:pt x="528" y="602"/>
                    </a:lnTo>
                    <a:lnTo>
                      <a:pt x="526" y="602"/>
                    </a:lnTo>
                    <a:lnTo>
                      <a:pt x="525" y="602"/>
                    </a:lnTo>
                    <a:lnTo>
                      <a:pt x="525" y="604"/>
                    </a:lnTo>
                    <a:lnTo>
                      <a:pt x="524" y="604"/>
                    </a:lnTo>
                    <a:lnTo>
                      <a:pt x="522" y="604"/>
                    </a:lnTo>
                    <a:lnTo>
                      <a:pt x="522" y="602"/>
                    </a:lnTo>
                    <a:lnTo>
                      <a:pt x="521" y="602"/>
                    </a:lnTo>
                    <a:lnTo>
                      <a:pt x="521" y="601"/>
                    </a:lnTo>
                    <a:lnTo>
                      <a:pt x="520" y="600"/>
                    </a:lnTo>
                    <a:lnTo>
                      <a:pt x="518" y="600"/>
                    </a:lnTo>
                    <a:lnTo>
                      <a:pt x="518" y="598"/>
                    </a:lnTo>
                    <a:lnTo>
                      <a:pt x="517" y="598"/>
                    </a:lnTo>
                    <a:lnTo>
                      <a:pt x="517" y="597"/>
                    </a:lnTo>
                    <a:lnTo>
                      <a:pt x="516" y="597"/>
                    </a:lnTo>
                    <a:lnTo>
                      <a:pt x="516" y="598"/>
                    </a:lnTo>
                    <a:lnTo>
                      <a:pt x="515" y="598"/>
                    </a:lnTo>
                    <a:lnTo>
                      <a:pt x="513" y="600"/>
                    </a:lnTo>
                    <a:lnTo>
                      <a:pt x="512" y="600"/>
                    </a:lnTo>
                    <a:lnTo>
                      <a:pt x="511" y="600"/>
                    </a:lnTo>
                    <a:lnTo>
                      <a:pt x="511" y="601"/>
                    </a:lnTo>
                    <a:lnTo>
                      <a:pt x="509" y="601"/>
                    </a:lnTo>
                    <a:lnTo>
                      <a:pt x="509" y="602"/>
                    </a:lnTo>
                    <a:lnTo>
                      <a:pt x="509" y="604"/>
                    </a:lnTo>
                    <a:lnTo>
                      <a:pt x="509" y="605"/>
                    </a:lnTo>
                    <a:lnTo>
                      <a:pt x="508" y="605"/>
                    </a:lnTo>
                    <a:lnTo>
                      <a:pt x="508" y="606"/>
                    </a:lnTo>
                    <a:lnTo>
                      <a:pt x="508" y="608"/>
                    </a:lnTo>
                    <a:lnTo>
                      <a:pt x="508" y="609"/>
                    </a:lnTo>
                    <a:lnTo>
                      <a:pt x="507" y="609"/>
                    </a:lnTo>
                    <a:lnTo>
                      <a:pt x="507" y="610"/>
                    </a:lnTo>
                    <a:lnTo>
                      <a:pt x="505" y="610"/>
                    </a:lnTo>
                    <a:lnTo>
                      <a:pt x="505" y="611"/>
                    </a:lnTo>
                    <a:lnTo>
                      <a:pt x="505" y="613"/>
                    </a:lnTo>
                    <a:lnTo>
                      <a:pt x="505" y="614"/>
                    </a:lnTo>
                    <a:lnTo>
                      <a:pt x="505" y="615"/>
                    </a:lnTo>
                    <a:lnTo>
                      <a:pt x="504" y="617"/>
                    </a:lnTo>
                    <a:lnTo>
                      <a:pt x="504" y="618"/>
                    </a:lnTo>
                    <a:lnTo>
                      <a:pt x="503" y="618"/>
                    </a:lnTo>
                    <a:lnTo>
                      <a:pt x="503" y="619"/>
                    </a:lnTo>
                    <a:lnTo>
                      <a:pt x="503" y="621"/>
                    </a:lnTo>
                    <a:lnTo>
                      <a:pt x="501" y="621"/>
                    </a:lnTo>
                    <a:lnTo>
                      <a:pt x="501" y="622"/>
                    </a:lnTo>
                    <a:lnTo>
                      <a:pt x="501" y="623"/>
                    </a:lnTo>
                    <a:lnTo>
                      <a:pt x="500" y="623"/>
                    </a:lnTo>
                    <a:lnTo>
                      <a:pt x="500" y="625"/>
                    </a:lnTo>
                    <a:lnTo>
                      <a:pt x="501" y="626"/>
                    </a:lnTo>
                    <a:lnTo>
                      <a:pt x="503" y="627"/>
                    </a:lnTo>
                    <a:lnTo>
                      <a:pt x="504" y="632"/>
                    </a:lnTo>
                    <a:lnTo>
                      <a:pt x="509" y="635"/>
                    </a:lnTo>
                    <a:close/>
                    <a:moveTo>
                      <a:pt x="600" y="251"/>
                    </a:moveTo>
                    <a:lnTo>
                      <a:pt x="600" y="250"/>
                    </a:lnTo>
                    <a:lnTo>
                      <a:pt x="600" y="251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70" name="Freeform 33">
                <a:extLst>
                  <a:ext uri="{FF2B5EF4-FFF2-40B4-BE49-F238E27FC236}">
                    <a16:creationId xmlns:a16="http://schemas.microsoft.com/office/drawing/2014/main" id="{EF9BFF14-2209-ADA2-D1F7-0CEF08778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2" y="1106"/>
                <a:ext cx="252" cy="338"/>
              </a:xfrm>
              <a:custGeom>
                <a:avLst/>
                <a:gdLst>
                  <a:gd name="T0" fmla="*/ 200 w 252"/>
                  <a:gd name="T1" fmla="*/ 266 h 338"/>
                  <a:gd name="T2" fmla="*/ 250 w 252"/>
                  <a:gd name="T3" fmla="*/ 293 h 338"/>
                  <a:gd name="T4" fmla="*/ 237 w 252"/>
                  <a:gd name="T5" fmla="*/ 310 h 338"/>
                  <a:gd name="T6" fmla="*/ 211 w 252"/>
                  <a:gd name="T7" fmla="*/ 331 h 338"/>
                  <a:gd name="T8" fmla="*/ 197 w 252"/>
                  <a:gd name="T9" fmla="*/ 334 h 338"/>
                  <a:gd name="T10" fmla="*/ 203 w 252"/>
                  <a:gd name="T11" fmla="*/ 325 h 338"/>
                  <a:gd name="T12" fmla="*/ 191 w 252"/>
                  <a:gd name="T13" fmla="*/ 314 h 338"/>
                  <a:gd name="T14" fmla="*/ 171 w 252"/>
                  <a:gd name="T15" fmla="*/ 309 h 338"/>
                  <a:gd name="T16" fmla="*/ 158 w 252"/>
                  <a:gd name="T17" fmla="*/ 297 h 338"/>
                  <a:gd name="T18" fmla="*/ 145 w 252"/>
                  <a:gd name="T19" fmla="*/ 291 h 338"/>
                  <a:gd name="T20" fmla="*/ 133 w 252"/>
                  <a:gd name="T21" fmla="*/ 296 h 338"/>
                  <a:gd name="T22" fmla="*/ 128 w 252"/>
                  <a:gd name="T23" fmla="*/ 312 h 338"/>
                  <a:gd name="T24" fmla="*/ 116 w 252"/>
                  <a:gd name="T25" fmla="*/ 312 h 338"/>
                  <a:gd name="T26" fmla="*/ 107 w 252"/>
                  <a:gd name="T27" fmla="*/ 297 h 338"/>
                  <a:gd name="T28" fmla="*/ 99 w 252"/>
                  <a:gd name="T29" fmla="*/ 291 h 338"/>
                  <a:gd name="T30" fmla="*/ 84 w 252"/>
                  <a:gd name="T31" fmla="*/ 296 h 338"/>
                  <a:gd name="T32" fmla="*/ 68 w 252"/>
                  <a:gd name="T33" fmla="*/ 301 h 338"/>
                  <a:gd name="T34" fmla="*/ 60 w 252"/>
                  <a:gd name="T35" fmla="*/ 292 h 338"/>
                  <a:gd name="T36" fmla="*/ 76 w 252"/>
                  <a:gd name="T37" fmla="*/ 291 h 338"/>
                  <a:gd name="T38" fmla="*/ 86 w 252"/>
                  <a:gd name="T39" fmla="*/ 276 h 338"/>
                  <a:gd name="T40" fmla="*/ 93 w 252"/>
                  <a:gd name="T41" fmla="*/ 259 h 338"/>
                  <a:gd name="T42" fmla="*/ 91 w 252"/>
                  <a:gd name="T43" fmla="*/ 248 h 338"/>
                  <a:gd name="T44" fmla="*/ 99 w 252"/>
                  <a:gd name="T45" fmla="*/ 244 h 338"/>
                  <a:gd name="T46" fmla="*/ 98 w 252"/>
                  <a:gd name="T47" fmla="*/ 227 h 338"/>
                  <a:gd name="T48" fmla="*/ 91 w 252"/>
                  <a:gd name="T49" fmla="*/ 215 h 338"/>
                  <a:gd name="T50" fmla="*/ 80 w 252"/>
                  <a:gd name="T51" fmla="*/ 221 h 338"/>
                  <a:gd name="T52" fmla="*/ 70 w 252"/>
                  <a:gd name="T53" fmla="*/ 221 h 338"/>
                  <a:gd name="T54" fmla="*/ 64 w 252"/>
                  <a:gd name="T55" fmla="*/ 227 h 338"/>
                  <a:gd name="T56" fmla="*/ 57 w 252"/>
                  <a:gd name="T57" fmla="*/ 229 h 338"/>
                  <a:gd name="T58" fmla="*/ 48 w 252"/>
                  <a:gd name="T59" fmla="*/ 220 h 338"/>
                  <a:gd name="T60" fmla="*/ 43 w 252"/>
                  <a:gd name="T61" fmla="*/ 211 h 338"/>
                  <a:gd name="T62" fmla="*/ 38 w 252"/>
                  <a:gd name="T63" fmla="*/ 207 h 338"/>
                  <a:gd name="T64" fmla="*/ 29 w 252"/>
                  <a:gd name="T65" fmla="*/ 206 h 338"/>
                  <a:gd name="T66" fmla="*/ 25 w 252"/>
                  <a:gd name="T67" fmla="*/ 193 h 338"/>
                  <a:gd name="T68" fmla="*/ 18 w 252"/>
                  <a:gd name="T69" fmla="*/ 185 h 338"/>
                  <a:gd name="T70" fmla="*/ 6 w 252"/>
                  <a:gd name="T71" fmla="*/ 178 h 338"/>
                  <a:gd name="T72" fmla="*/ 1 w 252"/>
                  <a:gd name="T73" fmla="*/ 161 h 338"/>
                  <a:gd name="T74" fmla="*/ 18 w 252"/>
                  <a:gd name="T75" fmla="*/ 162 h 338"/>
                  <a:gd name="T76" fmla="*/ 27 w 252"/>
                  <a:gd name="T77" fmla="*/ 162 h 338"/>
                  <a:gd name="T78" fmla="*/ 36 w 252"/>
                  <a:gd name="T79" fmla="*/ 168 h 338"/>
                  <a:gd name="T80" fmla="*/ 42 w 252"/>
                  <a:gd name="T81" fmla="*/ 159 h 338"/>
                  <a:gd name="T82" fmla="*/ 52 w 252"/>
                  <a:gd name="T83" fmla="*/ 153 h 338"/>
                  <a:gd name="T84" fmla="*/ 61 w 252"/>
                  <a:gd name="T85" fmla="*/ 145 h 338"/>
                  <a:gd name="T86" fmla="*/ 67 w 252"/>
                  <a:gd name="T87" fmla="*/ 134 h 338"/>
                  <a:gd name="T88" fmla="*/ 56 w 252"/>
                  <a:gd name="T89" fmla="*/ 123 h 338"/>
                  <a:gd name="T90" fmla="*/ 51 w 252"/>
                  <a:gd name="T91" fmla="*/ 114 h 338"/>
                  <a:gd name="T92" fmla="*/ 67 w 252"/>
                  <a:gd name="T93" fmla="*/ 114 h 338"/>
                  <a:gd name="T94" fmla="*/ 72 w 252"/>
                  <a:gd name="T95" fmla="*/ 102 h 338"/>
                  <a:gd name="T96" fmla="*/ 82 w 252"/>
                  <a:gd name="T97" fmla="*/ 101 h 338"/>
                  <a:gd name="T98" fmla="*/ 86 w 252"/>
                  <a:gd name="T99" fmla="*/ 92 h 338"/>
                  <a:gd name="T100" fmla="*/ 97 w 252"/>
                  <a:gd name="T101" fmla="*/ 85 h 338"/>
                  <a:gd name="T102" fmla="*/ 101 w 252"/>
                  <a:gd name="T103" fmla="*/ 75 h 338"/>
                  <a:gd name="T104" fmla="*/ 95 w 252"/>
                  <a:gd name="T105" fmla="*/ 62 h 338"/>
                  <a:gd name="T106" fmla="*/ 98 w 252"/>
                  <a:gd name="T107" fmla="*/ 47 h 338"/>
                  <a:gd name="T108" fmla="*/ 97 w 252"/>
                  <a:gd name="T109" fmla="*/ 34 h 338"/>
                  <a:gd name="T110" fmla="*/ 91 w 252"/>
                  <a:gd name="T111" fmla="*/ 26 h 338"/>
                  <a:gd name="T112" fmla="*/ 82 w 252"/>
                  <a:gd name="T113" fmla="*/ 24 h 338"/>
                  <a:gd name="T114" fmla="*/ 72 w 252"/>
                  <a:gd name="T115" fmla="*/ 17 h 338"/>
                  <a:gd name="T116" fmla="*/ 68 w 252"/>
                  <a:gd name="T117" fmla="*/ 9 h 338"/>
                  <a:gd name="T118" fmla="*/ 63 w 252"/>
                  <a:gd name="T119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2" h="338">
                    <a:moveTo>
                      <a:pt x="205" y="241"/>
                    </a:moveTo>
                    <a:lnTo>
                      <a:pt x="207" y="242"/>
                    </a:lnTo>
                    <a:lnTo>
                      <a:pt x="209" y="245"/>
                    </a:lnTo>
                    <a:lnTo>
                      <a:pt x="208" y="246"/>
                    </a:lnTo>
                    <a:lnTo>
                      <a:pt x="204" y="248"/>
                    </a:lnTo>
                    <a:lnTo>
                      <a:pt x="201" y="249"/>
                    </a:lnTo>
                    <a:lnTo>
                      <a:pt x="199" y="250"/>
                    </a:lnTo>
                    <a:lnTo>
                      <a:pt x="197" y="251"/>
                    </a:lnTo>
                    <a:lnTo>
                      <a:pt x="196" y="253"/>
                    </a:lnTo>
                    <a:lnTo>
                      <a:pt x="197" y="254"/>
                    </a:lnTo>
                    <a:lnTo>
                      <a:pt x="199" y="255"/>
                    </a:lnTo>
                    <a:lnTo>
                      <a:pt x="199" y="257"/>
                    </a:lnTo>
                    <a:lnTo>
                      <a:pt x="200" y="258"/>
                    </a:lnTo>
                    <a:lnTo>
                      <a:pt x="200" y="261"/>
                    </a:lnTo>
                    <a:lnTo>
                      <a:pt x="200" y="262"/>
                    </a:lnTo>
                    <a:lnTo>
                      <a:pt x="200" y="265"/>
                    </a:lnTo>
                    <a:lnTo>
                      <a:pt x="200" y="266"/>
                    </a:lnTo>
                    <a:lnTo>
                      <a:pt x="200" y="267"/>
                    </a:lnTo>
                    <a:lnTo>
                      <a:pt x="197" y="272"/>
                    </a:lnTo>
                    <a:lnTo>
                      <a:pt x="204" y="278"/>
                    </a:lnTo>
                    <a:lnTo>
                      <a:pt x="207" y="279"/>
                    </a:lnTo>
                    <a:lnTo>
                      <a:pt x="211" y="280"/>
                    </a:lnTo>
                    <a:lnTo>
                      <a:pt x="214" y="279"/>
                    </a:lnTo>
                    <a:lnTo>
                      <a:pt x="216" y="279"/>
                    </a:lnTo>
                    <a:lnTo>
                      <a:pt x="220" y="279"/>
                    </a:lnTo>
                    <a:lnTo>
                      <a:pt x="225" y="276"/>
                    </a:lnTo>
                    <a:lnTo>
                      <a:pt x="231" y="274"/>
                    </a:lnTo>
                    <a:lnTo>
                      <a:pt x="239" y="270"/>
                    </a:lnTo>
                    <a:lnTo>
                      <a:pt x="245" y="271"/>
                    </a:lnTo>
                    <a:lnTo>
                      <a:pt x="248" y="275"/>
                    </a:lnTo>
                    <a:lnTo>
                      <a:pt x="252" y="279"/>
                    </a:lnTo>
                    <a:lnTo>
                      <a:pt x="252" y="285"/>
                    </a:lnTo>
                    <a:lnTo>
                      <a:pt x="251" y="289"/>
                    </a:lnTo>
                    <a:lnTo>
                      <a:pt x="250" y="293"/>
                    </a:lnTo>
                    <a:lnTo>
                      <a:pt x="246" y="293"/>
                    </a:lnTo>
                    <a:lnTo>
                      <a:pt x="242" y="293"/>
                    </a:lnTo>
                    <a:lnTo>
                      <a:pt x="239" y="293"/>
                    </a:lnTo>
                    <a:lnTo>
                      <a:pt x="238" y="293"/>
                    </a:lnTo>
                    <a:lnTo>
                      <a:pt x="238" y="295"/>
                    </a:lnTo>
                    <a:lnTo>
                      <a:pt x="237" y="295"/>
                    </a:lnTo>
                    <a:lnTo>
                      <a:pt x="235" y="296"/>
                    </a:lnTo>
                    <a:lnTo>
                      <a:pt x="234" y="296"/>
                    </a:lnTo>
                    <a:lnTo>
                      <a:pt x="234" y="297"/>
                    </a:lnTo>
                    <a:lnTo>
                      <a:pt x="233" y="297"/>
                    </a:lnTo>
                    <a:lnTo>
                      <a:pt x="233" y="299"/>
                    </a:lnTo>
                    <a:lnTo>
                      <a:pt x="231" y="299"/>
                    </a:lnTo>
                    <a:lnTo>
                      <a:pt x="231" y="300"/>
                    </a:lnTo>
                    <a:lnTo>
                      <a:pt x="233" y="303"/>
                    </a:lnTo>
                    <a:lnTo>
                      <a:pt x="234" y="306"/>
                    </a:lnTo>
                    <a:lnTo>
                      <a:pt x="235" y="308"/>
                    </a:lnTo>
                    <a:lnTo>
                      <a:pt x="237" y="310"/>
                    </a:lnTo>
                    <a:lnTo>
                      <a:pt x="237" y="312"/>
                    </a:lnTo>
                    <a:lnTo>
                      <a:pt x="237" y="313"/>
                    </a:lnTo>
                    <a:lnTo>
                      <a:pt x="235" y="316"/>
                    </a:lnTo>
                    <a:lnTo>
                      <a:pt x="235" y="318"/>
                    </a:lnTo>
                    <a:lnTo>
                      <a:pt x="235" y="320"/>
                    </a:lnTo>
                    <a:lnTo>
                      <a:pt x="235" y="322"/>
                    </a:lnTo>
                    <a:lnTo>
                      <a:pt x="235" y="325"/>
                    </a:lnTo>
                    <a:lnTo>
                      <a:pt x="233" y="326"/>
                    </a:lnTo>
                    <a:lnTo>
                      <a:pt x="231" y="326"/>
                    </a:lnTo>
                    <a:lnTo>
                      <a:pt x="230" y="327"/>
                    </a:lnTo>
                    <a:lnTo>
                      <a:pt x="226" y="327"/>
                    </a:lnTo>
                    <a:lnTo>
                      <a:pt x="224" y="329"/>
                    </a:lnTo>
                    <a:lnTo>
                      <a:pt x="222" y="329"/>
                    </a:lnTo>
                    <a:lnTo>
                      <a:pt x="221" y="329"/>
                    </a:lnTo>
                    <a:lnTo>
                      <a:pt x="218" y="329"/>
                    </a:lnTo>
                    <a:lnTo>
                      <a:pt x="214" y="330"/>
                    </a:lnTo>
                    <a:lnTo>
                      <a:pt x="211" y="331"/>
                    </a:lnTo>
                    <a:lnTo>
                      <a:pt x="211" y="333"/>
                    </a:lnTo>
                    <a:lnTo>
                      <a:pt x="211" y="334"/>
                    </a:lnTo>
                    <a:lnTo>
                      <a:pt x="213" y="338"/>
                    </a:lnTo>
                    <a:lnTo>
                      <a:pt x="208" y="337"/>
                    </a:lnTo>
                    <a:lnTo>
                      <a:pt x="208" y="335"/>
                    </a:lnTo>
                    <a:lnTo>
                      <a:pt x="208" y="334"/>
                    </a:lnTo>
                    <a:lnTo>
                      <a:pt x="208" y="333"/>
                    </a:lnTo>
                    <a:lnTo>
                      <a:pt x="207" y="333"/>
                    </a:lnTo>
                    <a:lnTo>
                      <a:pt x="205" y="334"/>
                    </a:lnTo>
                    <a:lnTo>
                      <a:pt x="204" y="334"/>
                    </a:lnTo>
                    <a:lnTo>
                      <a:pt x="204" y="333"/>
                    </a:lnTo>
                    <a:lnTo>
                      <a:pt x="203" y="333"/>
                    </a:lnTo>
                    <a:lnTo>
                      <a:pt x="201" y="333"/>
                    </a:lnTo>
                    <a:lnTo>
                      <a:pt x="200" y="333"/>
                    </a:lnTo>
                    <a:lnTo>
                      <a:pt x="200" y="334"/>
                    </a:lnTo>
                    <a:lnTo>
                      <a:pt x="199" y="334"/>
                    </a:lnTo>
                    <a:lnTo>
                      <a:pt x="197" y="334"/>
                    </a:lnTo>
                    <a:lnTo>
                      <a:pt x="196" y="335"/>
                    </a:lnTo>
                    <a:lnTo>
                      <a:pt x="195" y="335"/>
                    </a:lnTo>
                    <a:lnTo>
                      <a:pt x="195" y="334"/>
                    </a:lnTo>
                    <a:lnTo>
                      <a:pt x="196" y="334"/>
                    </a:lnTo>
                    <a:lnTo>
                      <a:pt x="196" y="333"/>
                    </a:lnTo>
                    <a:lnTo>
                      <a:pt x="197" y="333"/>
                    </a:lnTo>
                    <a:lnTo>
                      <a:pt x="197" y="331"/>
                    </a:lnTo>
                    <a:lnTo>
                      <a:pt x="199" y="331"/>
                    </a:lnTo>
                    <a:lnTo>
                      <a:pt x="200" y="331"/>
                    </a:lnTo>
                    <a:lnTo>
                      <a:pt x="201" y="331"/>
                    </a:lnTo>
                    <a:lnTo>
                      <a:pt x="203" y="330"/>
                    </a:lnTo>
                    <a:lnTo>
                      <a:pt x="204" y="330"/>
                    </a:lnTo>
                    <a:lnTo>
                      <a:pt x="204" y="329"/>
                    </a:lnTo>
                    <a:lnTo>
                      <a:pt x="204" y="327"/>
                    </a:lnTo>
                    <a:lnTo>
                      <a:pt x="204" y="326"/>
                    </a:lnTo>
                    <a:lnTo>
                      <a:pt x="203" y="326"/>
                    </a:lnTo>
                    <a:lnTo>
                      <a:pt x="203" y="325"/>
                    </a:lnTo>
                    <a:lnTo>
                      <a:pt x="201" y="325"/>
                    </a:lnTo>
                    <a:lnTo>
                      <a:pt x="201" y="323"/>
                    </a:lnTo>
                    <a:lnTo>
                      <a:pt x="201" y="322"/>
                    </a:lnTo>
                    <a:lnTo>
                      <a:pt x="200" y="322"/>
                    </a:lnTo>
                    <a:lnTo>
                      <a:pt x="200" y="321"/>
                    </a:lnTo>
                    <a:lnTo>
                      <a:pt x="200" y="320"/>
                    </a:lnTo>
                    <a:lnTo>
                      <a:pt x="199" y="320"/>
                    </a:lnTo>
                    <a:lnTo>
                      <a:pt x="199" y="318"/>
                    </a:lnTo>
                    <a:lnTo>
                      <a:pt x="197" y="318"/>
                    </a:lnTo>
                    <a:lnTo>
                      <a:pt x="196" y="318"/>
                    </a:lnTo>
                    <a:lnTo>
                      <a:pt x="196" y="317"/>
                    </a:lnTo>
                    <a:lnTo>
                      <a:pt x="196" y="316"/>
                    </a:lnTo>
                    <a:lnTo>
                      <a:pt x="196" y="314"/>
                    </a:lnTo>
                    <a:lnTo>
                      <a:pt x="195" y="314"/>
                    </a:lnTo>
                    <a:lnTo>
                      <a:pt x="193" y="314"/>
                    </a:lnTo>
                    <a:lnTo>
                      <a:pt x="192" y="314"/>
                    </a:lnTo>
                    <a:lnTo>
                      <a:pt x="191" y="314"/>
                    </a:lnTo>
                    <a:lnTo>
                      <a:pt x="190" y="314"/>
                    </a:lnTo>
                    <a:lnTo>
                      <a:pt x="188" y="314"/>
                    </a:lnTo>
                    <a:lnTo>
                      <a:pt x="188" y="313"/>
                    </a:lnTo>
                    <a:lnTo>
                      <a:pt x="187" y="313"/>
                    </a:lnTo>
                    <a:lnTo>
                      <a:pt x="187" y="312"/>
                    </a:lnTo>
                    <a:lnTo>
                      <a:pt x="186" y="312"/>
                    </a:lnTo>
                    <a:lnTo>
                      <a:pt x="184" y="312"/>
                    </a:lnTo>
                    <a:lnTo>
                      <a:pt x="183" y="312"/>
                    </a:lnTo>
                    <a:lnTo>
                      <a:pt x="182" y="312"/>
                    </a:lnTo>
                    <a:lnTo>
                      <a:pt x="182" y="310"/>
                    </a:lnTo>
                    <a:lnTo>
                      <a:pt x="180" y="310"/>
                    </a:lnTo>
                    <a:lnTo>
                      <a:pt x="179" y="309"/>
                    </a:lnTo>
                    <a:lnTo>
                      <a:pt x="178" y="309"/>
                    </a:lnTo>
                    <a:lnTo>
                      <a:pt x="176" y="309"/>
                    </a:lnTo>
                    <a:lnTo>
                      <a:pt x="175" y="309"/>
                    </a:lnTo>
                    <a:lnTo>
                      <a:pt x="174" y="309"/>
                    </a:lnTo>
                    <a:lnTo>
                      <a:pt x="171" y="309"/>
                    </a:lnTo>
                    <a:lnTo>
                      <a:pt x="171" y="308"/>
                    </a:lnTo>
                    <a:lnTo>
                      <a:pt x="170" y="306"/>
                    </a:lnTo>
                    <a:lnTo>
                      <a:pt x="169" y="304"/>
                    </a:lnTo>
                    <a:lnTo>
                      <a:pt x="167" y="303"/>
                    </a:lnTo>
                    <a:lnTo>
                      <a:pt x="167" y="301"/>
                    </a:lnTo>
                    <a:lnTo>
                      <a:pt x="166" y="301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3" y="300"/>
                    </a:lnTo>
                    <a:lnTo>
                      <a:pt x="162" y="300"/>
                    </a:lnTo>
                    <a:lnTo>
                      <a:pt x="162" y="299"/>
                    </a:lnTo>
                    <a:lnTo>
                      <a:pt x="161" y="299"/>
                    </a:lnTo>
                    <a:lnTo>
                      <a:pt x="161" y="297"/>
                    </a:lnTo>
                    <a:lnTo>
                      <a:pt x="161" y="299"/>
                    </a:lnTo>
                    <a:lnTo>
                      <a:pt x="159" y="299"/>
                    </a:lnTo>
                    <a:lnTo>
                      <a:pt x="158" y="299"/>
                    </a:lnTo>
                    <a:lnTo>
                      <a:pt x="158" y="297"/>
                    </a:lnTo>
                    <a:lnTo>
                      <a:pt x="157" y="297"/>
                    </a:lnTo>
                    <a:lnTo>
                      <a:pt x="156" y="297"/>
                    </a:lnTo>
                    <a:lnTo>
                      <a:pt x="156" y="296"/>
                    </a:lnTo>
                    <a:lnTo>
                      <a:pt x="154" y="296"/>
                    </a:lnTo>
                    <a:lnTo>
                      <a:pt x="154" y="295"/>
                    </a:lnTo>
                    <a:lnTo>
                      <a:pt x="154" y="293"/>
                    </a:lnTo>
                    <a:lnTo>
                      <a:pt x="156" y="293"/>
                    </a:lnTo>
                    <a:lnTo>
                      <a:pt x="154" y="293"/>
                    </a:lnTo>
                    <a:lnTo>
                      <a:pt x="154" y="292"/>
                    </a:lnTo>
                    <a:lnTo>
                      <a:pt x="154" y="291"/>
                    </a:lnTo>
                    <a:lnTo>
                      <a:pt x="153" y="291"/>
                    </a:lnTo>
                    <a:lnTo>
                      <a:pt x="152" y="291"/>
                    </a:lnTo>
                    <a:lnTo>
                      <a:pt x="150" y="291"/>
                    </a:lnTo>
                    <a:lnTo>
                      <a:pt x="149" y="291"/>
                    </a:lnTo>
                    <a:lnTo>
                      <a:pt x="148" y="291"/>
                    </a:lnTo>
                    <a:lnTo>
                      <a:pt x="146" y="291"/>
                    </a:lnTo>
                    <a:lnTo>
                      <a:pt x="145" y="291"/>
                    </a:lnTo>
                    <a:lnTo>
                      <a:pt x="145" y="292"/>
                    </a:lnTo>
                    <a:lnTo>
                      <a:pt x="145" y="293"/>
                    </a:lnTo>
                    <a:lnTo>
                      <a:pt x="145" y="295"/>
                    </a:lnTo>
                    <a:lnTo>
                      <a:pt x="144" y="295"/>
                    </a:lnTo>
                    <a:lnTo>
                      <a:pt x="142" y="295"/>
                    </a:lnTo>
                    <a:lnTo>
                      <a:pt x="141" y="295"/>
                    </a:lnTo>
                    <a:lnTo>
                      <a:pt x="140" y="295"/>
                    </a:lnTo>
                    <a:lnTo>
                      <a:pt x="140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7" y="297"/>
                    </a:lnTo>
                    <a:lnTo>
                      <a:pt x="137" y="296"/>
                    </a:lnTo>
                    <a:lnTo>
                      <a:pt x="136" y="296"/>
                    </a:lnTo>
                    <a:lnTo>
                      <a:pt x="136" y="297"/>
                    </a:lnTo>
                    <a:lnTo>
                      <a:pt x="135" y="297"/>
                    </a:lnTo>
                    <a:lnTo>
                      <a:pt x="135" y="296"/>
                    </a:lnTo>
                    <a:lnTo>
                      <a:pt x="133" y="296"/>
                    </a:lnTo>
                    <a:lnTo>
                      <a:pt x="132" y="296"/>
                    </a:lnTo>
                    <a:lnTo>
                      <a:pt x="131" y="296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29" y="299"/>
                    </a:lnTo>
                    <a:lnTo>
                      <a:pt x="129" y="300"/>
                    </a:lnTo>
                    <a:lnTo>
                      <a:pt x="129" y="301"/>
                    </a:lnTo>
                    <a:lnTo>
                      <a:pt x="129" y="303"/>
                    </a:lnTo>
                    <a:lnTo>
                      <a:pt x="129" y="304"/>
                    </a:lnTo>
                    <a:lnTo>
                      <a:pt x="129" y="305"/>
                    </a:lnTo>
                    <a:lnTo>
                      <a:pt x="129" y="306"/>
                    </a:lnTo>
                    <a:lnTo>
                      <a:pt x="129" y="308"/>
                    </a:lnTo>
                    <a:lnTo>
                      <a:pt x="129" y="309"/>
                    </a:lnTo>
                    <a:lnTo>
                      <a:pt x="128" y="310"/>
                    </a:lnTo>
                    <a:lnTo>
                      <a:pt x="128" y="312"/>
                    </a:lnTo>
                    <a:lnTo>
                      <a:pt x="128" y="313"/>
                    </a:lnTo>
                    <a:lnTo>
                      <a:pt x="127" y="313"/>
                    </a:lnTo>
                    <a:lnTo>
                      <a:pt x="127" y="314"/>
                    </a:lnTo>
                    <a:lnTo>
                      <a:pt x="127" y="316"/>
                    </a:lnTo>
                    <a:lnTo>
                      <a:pt x="125" y="316"/>
                    </a:lnTo>
                    <a:lnTo>
                      <a:pt x="125" y="317"/>
                    </a:lnTo>
                    <a:lnTo>
                      <a:pt x="125" y="318"/>
                    </a:lnTo>
                    <a:lnTo>
                      <a:pt x="124" y="318"/>
                    </a:lnTo>
                    <a:lnTo>
                      <a:pt x="123" y="318"/>
                    </a:lnTo>
                    <a:lnTo>
                      <a:pt x="121" y="318"/>
                    </a:lnTo>
                    <a:lnTo>
                      <a:pt x="120" y="318"/>
                    </a:lnTo>
                    <a:lnTo>
                      <a:pt x="119" y="318"/>
                    </a:lnTo>
                    <a:lnTo>
                      <a:pt x="119" y="317"/>
                    </a:lnTo>
                    <a:lnTo>
                      <a:pt x="119" y="316"/>
                    </a:lnTo>
                    <a:lnTo>
                      <a:pt x="119" y="314"/>
                    </a:lnTo>
                    <a:lnTo>
                      <a:pt x="118" y="312"/>
                    </a:lnTo>
                    <a:lnTo>
                      <a:pt x="116" y="312"/>
                    </a:lnTo>
                    <a:lnTo>
                      <a:pt x="116" y="310"/>
                    </a:lnTo>
                    <a:lnTo>
                      <a:pt x="115" y="310"/>
                    </a:lnTo>
                    <a:lnTo>
                      <a:pt x="115" y="309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12" y="305"/>
                    </a:lnTo>
                    <a:lnTo>
                      <a:pt x="112" y="304"/>
                    </a:lnTo>
                    <a:lnTo>
                      <a:pt x="111" y="304"/>
                    </a:lnTo>
                    <a:lnTo>
                      <a:pt x="111" y="303"/>
                    </a:lnTo>
                    <a:lnTo>
                      <a:pt x="110" y="303"/>
                    </a:lnTo>
                    <a:lnTo>
                      <a:pt x="110" y="301"/>
                    </a:lnTo>
                    <a:lnTo>
                      <a:pt x="108" y="300"/>
                    </a:lnTo>
                    <a:lnTo>
                      <a:pt x="108" y="299"/>
                    </a:lnTo>
                    <a:lnTo>
                      <a:pt x="107" y="299"/>
                    </a:lnTo>
                    <a:lnTo>
                      <a:pt x="107" y="297"/>
                    </a:lnTo>
                    <a:lnTo>
                      <a:pt x="106" y="297"/>
                    </a:lnTo>
                    <a:lnTo>
                      <a:pt x="106" y="296"/>
                    </a:lnTo>
                    <a:lnTo>
                      <a:pt x="104" y="296"/>
                    </a:lnTo>
                    <a:lnTo>
                      <a:pt x="104" y="295"/>
                    </a:lnTo>
                    <a:lnTo>
                      <a:pt x="104" y="293"/>
                    </a:lnTo>
                    <a:lnTo>
                      <a:pt x="104" y="292"/>
                    </a:lnTo>
                    <a:lnTo>
                      <a:pt x="104" y="291"/>
                    </a:lnTo>
                    <a:lnTo>
                      <a:pt x="104" y="289"/>
                    </a:lnTo>
                    <a:lnTo>
                      <a:pt x="104" y="288"/>
                    </a:lnTo>
                    <a:lnTo>
                      <a:pt x="103" y="288"/>
                    </a:lnTo>
                    <a:lnTo>
                      <a:pt x="103" y="289"/>
                    </a:lnTo>
                    <a:lnTo>
                      <a:pt x="102" y="289"/>
                    </a:lnTo>
                    <a:lnTo>
                      <a:pt x="102" y="291"/>
                    </a:lnTo>
                    <a:lnTo>
                      <a:pt x="102" y="292"/>
                    </a:lnTo>
                    <a:lnTo>
                      <a:pt x="101" y="292"/>
                    </a:lnTo>
                    <a:lnTo>
                      <a:pt x="99" y="292"/>
                    </a:lnTo>
                    <a:lnTo>
                      <a:pt x="99" y="291"/>
                    </a:lnTo>
                    <a:lnTo>
                      <a:pt x="98" y="291"/>
                    </a:lnTo>
                    <a:lnTo>
                      <a:pt x="97" y="291"/>
                    </a:lnTo>
                    <a:lnTo>
                      <a:pt x="95" y="291"/>
                    </a:lnTo>
                    <a:lnTo>
                      <a:pt x="95" y="292"/>
                    </a:lnTo>
                    <a:lnTo>
                      <a:pt x="95" y="293"/>
                    </a:lnTo>
                    <a:lnTo>
                      <a:pt x="94" y="293"/>
                    </a:lnTo>
                    <a:lnTo>
                      <a:pt x="94" y="295"/>
                    </a:lnTo>
                    <a:lnTo>
                      <a:pt x="93" y="295"/>
                    </a:lnTo>
                    <a:lnTo>
                      <a:pt x="91" y="295"/>
                    </a:lnTo>
                    <a:lnTo>
                      <a:pt x="90" y="295"/>
                    </a:lnTo>
                    <a:lnTo>
                      <a:pt x="89" y="295"/>
                    </a:lnTo>
                    <a:lnTo>
                      <a:pt x="87" y="295"/>
                    </a:lnTo>
                    <a:lnTo>
                      <a:pt x="87" y="293"/>
                    </a:lnTo>
                    <a:lnTo>
                      <a:pt x="86" y="293"/>
                    </a:lnTo>
                    <a:lnTo>
                      <a:pt x="85" y="293"/>
                    </a:lnTo>
                    <a:lnTo>
                      <a:pt x="85" y="295"/>
                    </a:lnTo>
                    <a:lnTo>
                      <a:pt x="84" y="296"/>
                    </a:lnTo>
                    <a:lnTo>
                      <a:pt x="84" y="297"/>
                    </a:lnTo>
                    <a:lnTo>
                      <a:pt x="82" y="297"/>
                    </a:lnTo>
                    <a:lnTo>
                      <a:pt x="82" y="296"/>
                    </a:lnTo>
                    <a:lnTo>
                      <a:pt x="81" y="296"/>
                    </a:lnTo>
                    <a:lnTo>
                      <a:pt x="80" y="296"/>
                    </a:lnTo>
                    <a:lnTo>
                      <a:pt x="78" y="296"/>
                    </a:lnTo>
                    <a:lnTo>
                      <a:pt x="77" y="296"/>
                    </a:lnTo>
                    <a:lnTo>
                      <a:pt x="77" y="297"/>
                    </a:lnTo>
                    <a:lnTo>
                      <a:pt x="77" y="299"/>
                    </a:lnTo>
                    <a:lnTo>
                      <a:pt x="76" y="300"/>
                    </a:lnTo>
                    <a:lnTo>
                      <a:pt x="74" y="300"/>
                    </a:lnTo>
                    <a:lnTo>
                      <a:pt x="74" y="301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0" y="301"/>
                    </a:lnTo>
                    <a:lnTo>
                      <a:pt x="69" y="301"/>
                    </a:lnTo>
                    <a:lnTo>
                      <a:pt x="68" y="301"/>
                    </a:lnTo>
                    <a:lnTo>
                      <a:pt x="67" y="301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1" y="301"/>
                    </a:lnTo>
                    <a:lnTo>
                      <a:pt x="61" y="300"/>
                    </a:lnTo>
                    <a:lnTo>
                      <a:pt x="60" y="299"/>
                    </a:lnTo>
                    <a:lnTo>
                      <a:pt x="59" y="297"/>
                    </a:lnTo>
                    <a:lnTo>
                      <a:pt x="57" y="297"/>
                    </a:lnTo>
                    <a:lnTo>
                      <a:pt x="57" y="296"/>
                    </a:lnTo>
                    <a:lnTo>
                      <a:pt x="56" y="296"/>
                    </a:lnTo>
                    <a:lnTo>
                      <a:pt x="56" y="295"/>
                    </a:lnTo>
                    <a:lnTo>
                      <a:pt x="56" y="293"/>
                    </a:lnTo>
                    <a:lnTo>
                      <a:pt x="57" y="293"/>
                    </a:lnTo>
                    <a:lnTo>
                      <a:pt x="59" y="293"/>
                    </a:lnTo>
                    <a:lnTo>
                      <a:pt x="59" y="292"/>
                    </a:lnTo>
                    <a:lnTo>
                      <a:pt x="60" y="292"/>
                    </a:lnTo>
                    <a:lnTo>
                      <a:pt x="60" y="291"/>
                    </a:lnTo>
                    <a:lnTo>
                      <a:pt x="61" y="291"/>
                    </a:lnTo>
                    <a:lnTo>
                      <a:pt x="61" y="289"/>
                    </a:lnTo>
                    <a:lnTo>
                      <a:pt x="63" y="289"/>
                    </a:lnTo>
                    <a:lnTo>
                      <a:pt x="63" y="288"/>
                    </a:lnTo>
                    <a:lnTo>
                      <a:pt x="64" y="288"/>
                    </a:lnTo>
                    <a:lnTo>
                      <a:pt x="64" y="289"/>
                    </a:lnTo>
                    <a:lnTo>
                      <a:pt x="65" y="289"/>
                    </a:lnTo>
                    <a:lnTo>
                      <a:pt x="67" y="289"/>
                    </a:lnTo>
                    <a:lnTo>
                      <a:pt x="68" y="289"/>
                    </a:lnTo>
                    <a:lnTo>
                      <a:pt x="69" y="289"/>
                    </a:lnTo>
                    <a:lnTo>
                      <a:pt x="70" y="289"/>
                    </a:lnTo>
                    <a:lnTo>
                      <a:pt x="72" y="289"/>
                    </a:lnTo>
                    <a:lnTo>
                      <a:pt x="73" y="289"/>
                    </a:lnTo>
                    <a:lnTo>
                      <a:pt x="74" y="289"/>
                    </a:lnTo>
                    <a:lnTo>
                      <a:pt x="74" y="291"/>
                    </a:lnTo>
                    <a:lnTo>
                      <a:pt x="76" y="291"/>
                    </a:lnTo>
                    <a:lnTo>
                      <a:pt x="77" y="291"/>
                    </a:lnTo>
                    <a:lnTo>
                      <a:pt x="78" y="291"/>
                    </a:lnTo>
                    <a:lnTo>
                      <a:pt x="80" y="291"/>
                    </a:lnTo>
                    <a:lnTo>
                      <a:pt x="81" y="291"/>
                    </a:lnTo>
                    <a:lnTo>
                      <a:pt x="81" y="289"/>
                    </a:lnTo>
                    <a:lnTo>
                      <a:pt x="82" y="289"/>
                    </a:lnTo>
                    <a:lnTo>
                      <a:pt x="82" y="288"/>
                    </a:lnTo>
                    <a:lnTo>
                      <a:pt x="82" y="287"/>
                    </a:lnTo>
                    <a:lnTo>
                      <a:pt x="82" y="285"/>
                    </a:lnTo>
                    <a:lnTo>
                      <a:pt x="82" y="282"/>
                    </a:lnTo>
                    <a:lnTo>
                      <a:pt x="82" y="280"/>
                    </a:lnTo>
                    <a:lnTo>
                      <a:pt x="84" y="280"/>
                    </a:lnTo>
                    <a:lnTo>
                      <a:pt x="84" y="279"/>
                    </a:lnTo>
                    <a:lnTo>
                      <a:pt x="85" y="279"/>
                    </a:lnTo>
                    <a:lnTo>
                      <a:pt x="85" y="278"/>
                    </a:lnTo>
                    <a:lnTo>
                      <a:pt x="85" y="276"/>
                    </a:lnTo>
                    <a:lnTo>
                      <a:pt x="86" y="276"/>
                    </a:lnTo>
                    <a:lnTo>
                      <a:pt x="86" y="275"/>
                    </a:lnTo>
                    <a:lnTo>
                      <a:pt x="86" y="274"/>
                    </a:lnTo>
                    <a:lnTo>
                      <a:pt x="86" y="272"/>
                    </a:lnTo>
                    <a:lnTo>
                      <a:pt x="87" y="272"/>
                    </a:lnTo>
                    <a:lnTo>
                      <a:pt x="87" y="271"/>
                    </a:lnTo>
                    <a:lnTo>
                      <a:pt x="87" y="270"/>
                    </a:lnTo>
                    <a:lnTo>
                      <a:pt x="87" y="268"/>
                    </a:lnTo>
                    <a:lnTo>
                      <a:pt x="89" y="267"/>
                    </a:lnTo>
                    <a:lnTo>
                      <a:pt x="89" y="266"/>
                    </a:lnTo>
                    <a:lnTo>
                      <a:pt x="90" y="266"/>
                    </a:lnTo>
                    <a:lnTo>
                      <a:pt x="90" y="265"/>
                    </a:lnTo>
                    <a:lnTo>
                      <a:pt x="91" y="265"/>
                    </a:lnTo>
                    <a:lnTo>
                      <a:pt x="91" y="263"/>
                    </a:lnTo>
                    <a:lnTo>
                      <a:pt x="91" y="262"/>
                    </a:lnTo>
                    <a:lnTo>
                      <a:pt x="91" y="261"/>
                    </a:lnTo>
                    <a:lnTo>
                      <a:pt x="93" y="261"/>
                    </a:lnTo>
                    <a:lnTo>
                      <a:pt x="93" y="259"/>
                    </a:lnTo>
                    <a:lnTo>
                      <a:pt x="93" y="258"/>
                    </a:lnTo>
                    <a:lnTo>
                      <a:pt x="93" y="257"/>
                    </a:lnTo>
                    <a:lnTo>
                      <a:pt x="93" y="255"/>
                    </a:lnTo>
                    <a:lnTo>
                      <a:pt x="91" y="255"/>
                    </a:lnTo>
                    <a:lnTo>
                      <a:pt x="91" y="254"/>
                    </a:lnTo>
                    <a:lnTo>
                      <a:pt x="90" y="254"/>
                    </a:lnTo>
                    <a:lnTo>
                      <a:pt x="89" y="254"/>
                    </a:lnTo>
                    <a:lnTo>
                      <a:pt x="87" y="254"/>
                    </a:lnTo>
                    <a:lnTo>
                      <a:pt x="87" y="253"/>
                    </a:lnTo>
                    <a:lnTo>
                      <a:pt x="86" y="253"/>
                    </a:lnTo>
                    <a:lnTo>
                      <a:pt x="85" y="251"/>
                    </a:lnTo>
                    <a:lnTo>
                      <a:pt x="85" y="250"/>
                    </a:lnTo>
                    <a:lnTo>
                      <a:pt x="85" y="249"/>
                    </a:lnTo>
                    <a:lnTo>
                      <a:pt x="86" y="249"/>
                    </a:lnTo>
                    <a:lnTo>
                      <a:pt x="89" y="248"/>
                    </a:lnTo>
                    <a:lnTo>
                      <a:pt x="91" y="249"/>
                    </a:lnTo>
                    <a:lnTo>
                      <a:pt x="91" y="248"/>
                    </a:lnTo>
                    <a:lnTo>
                      <a:pt x="93" y="248"/>
                    </a:lnTo>
                    <a:lnTo>
                      <a:pt x="93" y="249"/>
                    </a:lnTo>
                    <a:lnTo>
                      <a:pt x="94" y="249"/>
                    </a:lnTo>
                    <a:lnTo>
                      <a:pt x="94" y="250"/>
                    </a:lnTo>
                    <a:lnTo>
                      <a:pt x="95" y="250"/>
                    </a:lnTo>
                    <a:lnTo>
                      <a:pt x="95" y="249"/>
                    </a:lnTo>
                    <a:lnTo>
                      <a:pt x="95" y="248"/>
                    </a:lnTo>
                    <a:lnTo>
                      <a:pt x="95" y="246"/>
                    </a:lnTo>
                    <a:lnTo>
                      <a:pt x="95" y="245"/>
                    </a:lnTo>
                    <a:lnTo>
                      <a:pt x="95" y="244"/>
                    </a:lnTo>
                    <a:lnTo>
                      <a:pt x="97" y="244"/>
                    </a:lnTo>
                    <a:lnTo>
                      <a:pt x="97" y="245"/>
                    </a:lnTo>
                    <a:lnTo>
                      <a:pt x="98" y="245"/>
                    </a:lnTo>
                    <a:lnTo>
                      <a:pt x="99" y="246"/>
                    </a:lnTo>
                    <a:lnTo>
                      <a:pt x="101" y="246"/>
                    </a:lnTo>
                    <a:lnTo>
                      <a:pt x="101" y="245"/>
                    </a:lnTo>
                    <a:lnTo>
                      <a:pt x="99" y="244"/>
                    </a:lnTo>
                    <a:lnTo>
                      <a:pt x="98" y="242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8" y="238"/>
                    </a:lnTo>
                    <a:lnTo>
                      <a:pt x="98" y="237"/>
                    </a:lnTo>
                    <a:lnTo>
                      <a:pt x="98" y="236"/>
                    </a:lnTo>
                    <a:lnTo>
                      <a:pt x="99" y="236"/>
                    </a:lnTo>
                    <a:lnTo>
                      <a:pt x="99" y="234"/>
                    </a:lnTo>
                    <a:lnTo>
                      <a:pt x="99" y="233"/>
                    </a:lnTo>
                    <a:lnTo>
                      <a:pt x="99" y="232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7" y="228"/>
                    </a:lnTo>
                    <a:lnTo>
                      <a:pt x="97" y="227"/>
                    </a:lnTo>
                    <a:lnTo>
                      <a:pt x="98" y="227"/>
                    </a:lnTo>
                    <a:lnTo>
                      <a:pt x="98" y="225"/>
                    </a:lnTo>
                    <a:lnTo>
                      <a:pt x="98" y="224"/>
                    </a:lnTo>
                    <a:lnTo>
                      <a:pt x="99" y="224"/>
                    </a:lnTo>
                    <a:lnTo>
                      <a:pt x="101" y="224"/>
                    </a:lnTo>
                    <a:lnTo>
                      <a:pt x="101" y="223"/>
                    </a:lnTo>
                    <a:lnTo>
                      <a:pt x="101" y="221"/>
                    </a:lnTo>
                    <a:lnTo>
                      <a:pt x="99" y="221"/>
                    </a:lnTo>
                    <a:lnTo>
                      <a:pt x="98" y="221"/>
                    </a:lnTo>
                    <a:lnTo>
                      <a:pt x="97" y="221"/>
                    </a:lnTo>
                    <a:lnTo>
                      <a:pt x="95" y="221"/>
                    </a:lnTo>
                    <a:lnTo>
                      <a:pt x="94" y="221"/>
                    </a:lnTo>
                    <a:lnTo>
                      <a:pt x="94" y="220"/>
                    </a:lnTo>
                    <a:lnTo>
                      <a:pt x="93" y="219"/>
                    </a:lnTo>
                    <a:lnTo>
                      <a:pt x="93" y="217"/>
                    </a:lnTo>
                    <a:lnTo>
                      <a:pt x="93" y="216"/>
                    </a:lnTo>
                    <a:lnTo>
                      <a:pt x="91" y="216"/>
                    </a:lnTo>
                    <a:lnTo>
                      <a:pt x="91" y="215"/>
                    </a:lnTo>
                    <a:lnTo>
                      <a:pt x="91" y="216"/>
                    </a:lnTo>
                    <a:lnTo>
                      <a:pt x="90" y="216"/>
                    </a:lnTo>
                    <a:lnTo>
                      <a:pt x="89" y="216"/>
                    </a:lnTo>
                    <a:lnTo>
                      <a:pt x="89" y="215"/>
                    </a:lnTo>
                    <a:lnTo>
                      <a:pt x="87" y="215"/>
                    </a:lnTo>
                    <a:lnTo>
                      <a:pt x="86" y="215"/>
                    </a:lnTo>
                    <a:lnTo>
                      <a:pt x="86" y="216"/>
                    </a:lnTo>
                    <a:lnTo>
                      <a:pt x="86" y="217"/>
                    </a:lnTo>
                    <a:lnTo>
                      <a:pt x="86" y="219"/>
                    </a:lnTo>
                    <a:lnTo>
                      <a:pt x="85" y="220"/>
                    </a:lnTo>
                    <a:lnTo>
                      <a:pt x="84" y="220"/>
                    </a:lnTo>
                    <a:lnTo>
                      <a:pt x="82" y="220"/>
                    </a:lnTo>
                    <a:lnTo>
                      <a:pt x="81" y="220"/>
                    </a:lnTo>
                    <a:lnTo>
                      <a:pt x="80" y="220"/>
                    </a:lnTo>
                    <a:lnTo>
                      <a:pt x="80" y="221"/>
                    </a:lnTo>
                    <a:lnTo>
                      <a:pt x="78" y="221"/>
                    </a:lnTo>
                    <a:lnTo>
                      <a:pt x="80" y="221"/>
                    </a:lnTo>
                    <a:lnTo>
                      <a:pt x="80" y="223"/>
                    </a:lnTo>
                    <a:lnTo>
                      <a:pt x="78" y="223"/>
                    </a:lnTo>
                    <a:lnTo>
                      <a:pt x="78" y="224"/>
                    </a:lnTo>
                    <a:lnTo>
                      <a:pt x="78" y="223"/>
                    </a:lnTo>
                    <a:lnTo>
                      <a:pt x="77" y="223"/>
                    </a:lnTo>
                    <a:lnTo>
                      <a:pt x="77" y="224"/>
                    </a:lnTo>
                    <a:lnTo>
                      <a:pt x="76" y="224"/>
                    </a:lnTo>
                    <a:lnTo>
                      <a:pt x="76" y="225"/>
                    </a:lnTo>
                    <a:lnTo>
                      <a:pt x="76" y="224"/>
                    </a:lnTo>
                    <a:lnTo>
                      <a:pt x="76" y="223"/>
                    </a:lnTo>
                    <a:lnTo>
                      <a:pt x="76" y="221"/>
                    </a:lnTo>
                    <a:lnTo>
                      <a:pt x="74" y="221"/>
                    </a:lnTo>
                    <a:lnTo>
                      <a:pt x="74" y="220"/>
                    </a:lnTo>
                    <a:lnTo>
                      <a:pt x="73" y="220"/>
                    </a:lnTo>
                    <a:lnTo>
                      <a:pt x="72" y="220"/>
                    </a:lnTo>
                    <a:lnTo>
                      <a:pt x="72" y="221"/>
                    </a:lnTo>
                    <a:lnTo>
                      <a:pt x="70" y="221"/>
                    </a:lnTo>
                    <a:lnTo>
                      <a:pt x="70" y="223"/>
                    </a:lnTo>
                    <a:lnTo>
                      <a:pt x="69" y="223"/>
                    </a:lnTo>
                    <a:lnTo>
                      <a:pt x="69" y="224"/>
                    </a:lnTo>
                    <a:lnTo>
                      <a:pt x="68" y="224"/>
                    </a:lnTo>
                    <a:lnTo>
                      <a:pt x="68" y="225"/>
                    </a:lnTo>
                    <a:lnTo>
                      <a:pt x="67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7" y="224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7" y="223"/>
                    </a:lnTo>
                    <a:lnTo>
                      <a:pt x="65" y="223"/>
                    </a:lnTo>
                    <a:lnTo>
                      <a:pt x="65" y="224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4" y="227"/>
                    </a:lnTo>
                    <a:lnTo>
                      <a:pt x="64" y="228"/>
                    </a:lnTo>
                    <a:lnTo>
                      <a:pt x="63" y="228"/>
                    </a:lnTo>
                    <a:lnTo>
                      <a:pt x="63" y="227"/>
                    </a:lnTo>
                    <a:lnTo>
                      <a:pt x="64" y="227"/>
                    </a:lnTo>
                    <a:lnTo>
                      <a:pt x="63" y="227"/>
                    </a:lnTo>
                    <a:lnTo>
                      <a:pt x="61" y="227"/>
                    </a:lnTo>
                    <a:lnTo>
                      <a:pt x="61" y="228"/>
                    </a:lnTo>
                    <a:lnTo>
                      <a:pt x="61" y="229"/>
                    </a:lnTo>
                    <a:lnTo>
                      <a:pt x="61" y="231"/>
                    </a:lnTo>
                    <a:lnTo>
                      <a:pt x="60" y="231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59" y="228"/>
                    </a:lnTo>
                    <a:lnTo>
                      <a:pt x="59" y="227"/>
                    </a:lnTo>
                    <a:lnTo>
                      <a:pt x="59" y="228"/>
                    </a:lnTo>
                    <a:lnTo>
                      <a:pt x="57" y="228"/>
                    </a:lnTo>
                    <a:lnTo>
                      <a:pt x="57" y="229"/>
                    </a:lnTo>
                    <a:lnTo>
                      <a:pt x="56" y="229"/>
                    </a:lnTo>
                    <a:lnTo>
                      <a:pt x="56" y="228"/>
                    </a:lnTo>
                    <a:lnTo>
                      <a:pt x="55" y="228"/>
                    </a:lnTo>
                    <a:lnTo>
                      <a:pt x="53" y="228"/>
                    </a:lnTo>
                    <a:lnTo>
                      <a:pt x="53" y="229"/>
                    </a:lnTo>
                    <a:lnTo>
                      <a:pt x="52" y="229"/>
                    </a:lnTo>
                    <a:lnTo>
                      <a:pt x="52" y="228"/>
                    </a:lnTo>
                    <a:lnTo>
                      <a:pt x="53" y="228"/>
                    </a:lnTo>
                    <a:lnTo>
                      <a:pt x="52" y="227"/>
                    </a:lnTo>
                    <a:lnTo>
                      <a:pt x="52" y="225"/>
                    </a:lnTo>
                    <a:lnTo>
                      <a:pt x="51" y="225"/>
                    </a:lnTo>
                    <a:lnTo>
                      <a:pt x="51" y="224"/>
                    </a:lnTo>
                    <a:lnTo>
                      <a:pt x="49" y="224"/>
                    </a:lnTo>
                    <a:lnTo>
                      <a:pt x="49" y="223"/>
                    </a:lnTo>
                    <a:lnTo>
                      <a:pt x="49" y="221"/>
                    </a:lnTo>
                    <a:lnTo>
                      <a:pt x="48" y="221"/>
                    </a:lnTo>
                    <a:lnTo>
                      <a:pt x="48" y="220"/>
                    </a:lnTo>
                    <a:lnTo>
                      <a:pt x="48" y="219"/>
                    </a:lnTo>
                    <a:lnTo>
                      <a:pt x="48" y="217"/>
                    </a:lnTo>
                    <a:lnTo>
                      <a:pt x="49" y="217"/>
                    </a:lnTo>
                    <a:lnTo>
                      <a:pt x="49" y="216"/>
                    </a:lnTo>
                    <a:lnTo>
                      <a:pt x="51" y="216"/>
                    </a:lnTo>
                    <a:lnTo>
                      <a:pt x="49" y="216"/>
                    </a:lnTo>
                    <a:lnTo>
                      <a:pt x="49" y="215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5"/>
                    </a:lnTo>
                    <a:lnTo>
                      <a:pt x="46" y="215"/>
                    </a:lnTo>
                    <a:lnTo>
                      <a:pt x="46" y="214"/>
                    </a:lnTo>
                    <a:lnTo>
                      <a:pt x="44" y="214"/>
                    </a:lnTo>
                    <a:lnTo>
                      <a:pt x="44" y="212"/>
                    </a:lnTo>
                    <a:lnTo>
                      <a:pt x="43" y="212"/>
                    </a:lnTo>
                    <a:lnTo>
                      <a:pt x="43" y="211"/>
                    </a:lnTo>
                    <a:lnTo>
                      <a:pt x="44" y="211"/>
                    </a:lnTo>
                    <a:lnTo>
                      <a:pt x="44" y="210"/>
                    </a:lnTo>
                    <a:lnTo>
                      <a:pt x="44" y="208"/>
                    </a:lnTo>
                    <a:lnTo>
                      <a:pt x="46" y="208"/>
                    </a:lnTo>
                    <a:lnTo>
                      <a:pt x="44" y="207"/>
                    </a:lnTo>
                    <a:lnTo>
                      <a:pt x="46" y="206"/>
                    </a:lnTo>
                    <a:lnTo>
                      <a:pt x="44" y="206"/>
                    </a:lnTo>
                    <a:lnTo>
                      <a:pt x="43" y="207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2" y="210"/>
                    </a:lnTo>
                    <a:lnTo>
                      <a:pt x="40" y="210"/>
                    </a:lnTo>
                    <a:lnTo>
                      <a:pt x="40" y="208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38" y="206"/>
                    </a:lnTo>
                    <a:lnTo>
                      <a:pt x="38" y="207"/>
                    </a:lnTo>
                    <a:lnTo>
                      <a:pt x="38" y="208"/>
                    </a:lnTo>
                    <a:lnTo>
                      <a:pt x="36" y="208"/>
                    </a:lnTo>
                    <a:lnTo>
                      <a:pt x="35" y="208"/>
                    </a:lnTo>
                    <a:lnTo>
                      <a:pt x="35" y="207"/>
                    </a:lnTo>
                    <a:lnTo>
                      <a:pt x="34" y="207"/>
                    </a:lnTo>
                    <a:lnTo>
                      <a:pt x="32" y="207"/>
                    </a:lnTo>
                    <a:lnTo>
                      <a:pt x="32" y="206"/>
                    </a:lnTo>
                    <a:lnTo>
                      <a:pt x="31" y="206"/>
                    </a:lnTo>
                    <a:lnTo>
                      <a:pt x="31" y="207"/>
                    </a:lnTo>
                    <a:lnTo>
                      <a:pt x="31" y="206"/>
                    </a:lnTo>
                    <a:lnTo>
                      <a:pt x="31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29" y="204"/>
                    </a:lnTo>
                    <a:lnTo>
                      <a:pt x="29" y="206"/>
                    </a:lnTo>
                    <a:lnTo>
                      <a:pt x="27" y="206"/>
                    </a:lnTo>
                    <a:lnTo>
                      <a:pt x="27" y="204"/>
                    </a:lnTo>
                    <a:lnTo>
                      <a:pt x="27" y="203"/>
                    </a:lnTo>
                    <a:lnTo>
                      <a:pt x="27" y="202"/>
                    </a:lnTo>
                    <a:lnTo>
                      <a:pt x="26" y="202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5" y="202"/>
                    </a:lnTo>
                    <a:lnTo>
                      <a:pt x="25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8"/>
                    </a:lnTo>
                    <a:lnTo>
                      <a:pt x="26" y="196"/>
                    </a:lnTo>
                    <a:lnTo>
                      <a:pt x="26" y="195"/>
                    </a:lnTo>
                    <a:lnTo>
                      <a:pt x="26" y="194"/>
                    </a:lnTo>
                    <a:lnTo>
                      <a:pt x="25" y="194"/>
                    </a:lnTo>
                    <a:lnTo>
                      <a:pt x="25" y="193"/>
                    </a:lnTo>
                    <a:lnTo>
                      <a:pt x="25" y="191"/>
                    </a:lnTo>
                    <a:lnTo>
                      <a:pt x="23" y="190"/>
                    </a:lnTo>
                    <a:lnTo>
                      <a:pt x="25" y="190"/>
                    </a:lnTo>
                    <a:lnTo>
                      <a:pt x="25" y="189"/>
                    </a:lnTo>
                    <a:lnTo>
                      <a:pt x="23" y="187"/>
                    </a:lnTo>
                    <a:lnTo>
                      <a:pt x="22" y="189"/>
                    </a:lnTo>
                    <a:lnTo>
                      <a:pt x="21" y="190"/>
                    </a:lnTo>
                    <a:lnTo>
                      <a:pt x="19" y="190"/>
                    </a:lnTo>
                    <a:lnTo>
                      <a:pt x="18" y="190"/>
                    </a:lnTo>
                    <a:lnTo>
                      <a:pt x="18" y="189"/>
                    </a:lnTo>
                    <a:lnTo>
                      <a:pt x="18" y="187"/>
                    </a:lnTo>
                    <a:lnTo>
                      <a:pt x="19" y="187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6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2"/>
                    </a:lnTo>
                    <a:lnTo>
                      <a:pt x="13" y="181"/>
                    </a:lnTo>
                    <a:lnTo>
                      <a:pt x="13" y="179"/>
                    </a:lnTo>
                    <a:lnTo>
                      <a:pt x="12" y="179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9" y="179"/>
                    </a:lnTo>
                    <a:lnTo>
                      <a:pt x="9" y="181"/>
                    </a:lnTo>
                    <a:lnTo>
                      <a:pt x="8" y="181"/>
                    </a:lnTo>
                    <a:lnTo>
                      <a:pt x="6" y="181"/>
                    </a:lnTo>
                    <a:lnTo>
                      <a:pt x="6" y="179"/>
                    </a:lnTo>
                    <a:lnTo>
                      <a:pt x="6" y="178"/>
                    </a:lnTo>
                    <a:lnTo>
                      <a:pt x="5" y="177"/>
                    </a:lnTo>
                    <a:lnTo>
                      <a:pt x="4" y="177"/>
                    </a:lnTo>
                    <a:lnTo>
                      <a:pt x="2" y="177"/>
                    </a:lnTo>
                    <a:lnTo>
                      <a:pt x="1" y="177"/>
                    </a:lnTo>
                    <a:lnTo>
                      <a:pt x="1" y="176"/>
                    </a:lnTo>
                    <a:lnTo>
                      <a:pt x="1" y="174"/>
                    </a:lnTo>
                    <a:lnTo>
                      <a:pt x="1" y="173"/>
                    </a:lnTo>
                    <a:lnTo>
                      <a:pt x="1" y="172"/>
                    </a:lnTo>
                    <a:lnTo>
                      <a:pt x="1" y="170"/>
                    </a:lnTo>
                    <a:lnTo>
                      <a:pt x="1" y="169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6"/>
                    </a:lnTo>
                    <a:lnTo>
                      <a:pt x="0" y="165"/>
                    </a:lnTo>
                    <a:lnTo>
                      <a:pt x="1" y="164"/>
                    </a:lnTo>
                    <a:lnTo>
                      <a:pt x="1" y="162"/>
                    </a:lnTo>
                    <a:lnTo>
                      <a:pt x="1" y="161"/>
                    </a:lnTo>
                    <a:lnTo>
                      <a:pt x="2" y="160"/>
                    </a:lnTo>
                    <a:lnTo>
                      <a:pt x="4" y="160"/>
                    </a:lnTo>
                    <a:lnTo>
                      <a:pt x="5" y="160"/>
                    </a:lnTo>
                    <a:lnTo>
                      <a:pt x="5" y="159"/>
                    </a:lnTo>
                    <a:lnTo>
                      <a:pt x="6" y="159"/>
                    </a:lnTo>
                    <a:lnTo>
                      <a:pt x="6" y="160"/>
                    </a:lnTo>
                    <a:lnTo>
                      <a:pt x="8" y="161"/>
                    </a:lnTo>
                    <a:lnTo>
                      <a:pt x="9" y="162"/>
                    </a:lnTo>
                    <a:lnTo>
                      <a:pt x="10" y="162"/>
                    </a:lnTo>
                    <a:lnTo>
                      <a:pt x="10" y="164"/>
                    </a:lnTo>
                    <a:lnTo>
                      <a:pt x="12" y="164"/>
                    </a:lnTo>
                    <a:lnTo>
                      <a:pt x="13" y="162"/>
                    </a:lnTo>
                    <a:lnTo>
                      <a:pt x="14" y="161"/>
                    </a:lnTo>
                    <a:lnTo>
                      <a:pt x="15" y="161"/>
                    </a:lnTo>
                    <a:lnTo>
                      <a:pt x="15" y="162"/>
                    </a:lnTo>
                    <a:lnTo>
                      <a:pt x="17" y="162"/>
                    </a:lnTo>
                    <a:lnTo>
                      <a:pt x="18" y="162"/>
                    </a:lnTo>
                    <a:lnTo>
                      <a:pt x="18" y="164"/>
                    </a:lnTo>
                    <a:lnTo>
                      <a:pt x="19" y="165"/>
                    </a:lnTo>
                    <a:lnTo>
                      <a:pt x="21" y="165"/>
                    </a:lnTo>
                    <a:lnTo>
                      <a:pt x="19" y="164"/>
                    </a:lnTo>
                    <a:lnTo>
                      <a:pt x="19" y="162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0"/>
                    </a:lnTo>
                    <a:lnTo>
                      <a:pt x="23" y="160"/>
                    </a:lnTo>
                    <a:lnTo>
                      <a:pt x="25" y="160"/>
                    </a:lnTo>
                    <a:lnTo>
                      <a:pt x="26" y="159"/>
                    </a:lnTo>
                    <a:lnTo>
                      <a:pt x="27" y="160"/>
                    </a:lnTo>
                    <a:lnTo>
                      <a:pt x="27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7" y="164"/>
                    </a:lnTo>
                    <a:lnTo>
                      <a:pt x="26" y="164"/>
                    </a:lnTo>
                    <a:lnTo>
                      <a:pt x="26" y="166"/>
                    </a:lnTo>
                    <a:lnTo>
                      <a:pt x="26" y="168"/>
                    </a:lnTo>
                    <a:lnTo>
                      <a:pt x="27" y="168"/>
                    </a:lnTo>
                    <a:lnTo>
                      <a:pt x="27" y="166"/>
                    </a:lnTo>
                    <a:lnTo>
                      <a:pt x="27" y="165"/>
                    </a:lnTo>
                    <a:lnTo>
                      <a:pt x="29" y="165"/>
                    </a:lnTo>
                    <a:lnTo>
                      <a:pt x="29" y="166"/>
                    </a:lnTo>
                    <a:lnTo>
                      <a:pt x="29" y="168"/>
                    </a:lnTo>
                    <a:lnTo>
                      <a:pt x="30" y="168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6"/>
                    </a:lnTo>
                    <a:lnTo>
                      <a:pt x="38" y="165"/>
                    </a:lnTo>
                    <a:lnTo>
                      <a:pt x="36" y="165"/>
                    </a:lnTo>
                    <a:lnTo>
                      <a:pt x="36" y="164"/>
                    </a:lnTo>
                    <a:lnTo>
                      <a:pt x="36" y="162"/>
                    </a:lnTo>
                    <a:lnTo>
                      <a:pt x="38" y="162"/>
                    </a:lnTo>
                    <a:lnTo>
                      <a:pt x="39" y="162"/>
                    </a:lnTo>
                    <a:lnTo>
                      <a:pt x="40" y="162"/>
                    </a:lnTo>
                    <a:lnTo>
                      <a:pt x="42" y="164"/>
                    </a:lnTo>
                    <a:lnTo>
                      <a:pt x="42" y="162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59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0" y="157"/>
                    </a:lnTo>
                    <a:lnTo>
                      <a:pt x="40" y="156"/>
                    </a:lnTo>
                    <a:lnTo>
                      <a:pt x="42" y="156"/>
                    </a:lnTo>
                    <a:lnTo>
                      <a:pt x="43" y="155"/>
                    </a:lnTo>
                    <a:lnTo>
                      <a:pt x="44" y="155"/>
                    </a:lnTo>
                    <a:lnTo>
                      <a:pt x="46" y="155"/>
                    </a:lnTo>
                    <a:lnTo>
                      <a:pt x="46" y="153"/>
                    </a:lnTo>
                    <a:lnTo>
                      <a:pt x="46" y="152"/>
                    </a:lnTo>
                    <a:lnTo>
                      <a:pt x="47" y="152"/>
                    </a:lnTo>
                    <a:lnTo>
                      <a:pt x="48" y="152"/>
                    </a:lnTo>
                    <a:lnTo>
                      <a:pt x="48" y="151"/>
                    </a:lnTo>
                    <a:lnTo>
                      <a:pt x="49" y="151"/>
                    </a:lnTo>
                    <a:lnTo>
                      <a:pt x="49" y="152"/>
                    </a:lnTo>
                    <a:lnTo>
                      <a:pt x="51" y="152"/>
                    </a:lnTo>
                    <a:lnTo>
                      <a:pt x="52" y="152"/>
                    </a:lnTo>
                    <a:lnTo>
                      <a:pt x="52" y="153"/>
                    </a:lnTo>
                    <a:lnTo>
                      <a:pt x="53" y="153"/>
                    </a:lnTo>
                    <a:lnTo>
                      <a:pt x="53" y="155"/>
                    </a:lnTo>
                    <a:lnTo>
                      <a:pt x="55" y="156"/>
                    </a:lnTo>
                    <a:lnTo>
                      <a:pt x="56" y="156"/>
                    </a:lnTo>
                    <a:lnTo>
                      <a:pt x="56" y="155"/>
                    </a:lnTo>
                    <a:lnTo>
                      <a:pt x="57" y="155"/>
                    </a:lnTo>
                    <a:lnTo>
                      <a:pt x="59" y="155"/>
                    </a:lnTo>
                    <a:lnTo>
                      <a:pt x="59" y="153"/>
                    </a:lnTo>
                    <a:lnTo>
                      <a:pt x="60" y="153"/>
                    </a:lnTo>
                    <a:lnTo>
                      <a:pt x="60" y="152"/>
                    </a:lnTo>
                    <a:lnTo>
                      <a:pt x="60" y="151"/>
                    </a:lnTo>
                    <a:lnTo>
                      <a:pt x="60" y="149"/>
                    </a:lnTo>
                    <a:lnTo>
                      <a:pt x="60" y="148"/>
                    </a:lnTo>
                    <a:lnTo>
                      <a:pt x="61" y="148"/>
                    </a:lnTo>
                    <a:lnTo>
                      <a:pt x="63" y="148"/>
                    </a:lnTo>
                    <a:lnTo>
                      <a:pt x="63" y="147"/>
                    </a:lnTo>
                    <a:lnTo>
                      <a:pt x="61" y="145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1" y="142"/>
                    </a:lnTo>
                    <a:lnTo>
                      <a:pt x="63" y="142"/>
                    </a:lnTo>
                    <a:lnTo>
                      <a:pt x="64" y="142"/>
                    </a:lnTo>
                    <a:lnTo>
                      <a:pt x="64" y="140"/>
                    </a:lnTo>
                    <a:lnTo>
                      <a:pt x="63" y="139"/>
                    </a:lnTo>
                    <a:lnTo>
                      <a:pt x="63" y="138"/>
                    </a:lnTo>
                    <a:lnTo>
                      <a:pt x="64" y="138"/>
                    </a:lnTo>
                    <a:lnTo>
                      <a:pt x="64" y="136"/>
                    </a:lnTo>
                    <a:lnTo>
                      <a:pt x="65" y="136"/>
                    </a:lnTo>
                    <a:lnTo>
                      <a:pt x="65" y="135"/>
                    </a:lnTo>
                    <a:lnTo>
                      <a:pt x="67" y="135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7" y="134"/>
                    </a:lnTo>
                    <a:lnTo>
                      <a:pt x="67" y="132"/>
                    </a:lnTo>
                    <a:lnTo>
                      <a:pt x="67" y="131"/>
                    </a:lnTo>
                    <a:lnTo>
                      <a:pt x="65" y="131"/>
                    </a:lnTo>
                    <a:lnTo>
                      <a:pt x="65" y="130"/>
                    </a:lnTo>
                    <a:lnTo>
                      <a:pt x="64" y="130"/>
                    </a:lnTo>
                    <a:lnTo>
                      <a:pt x="63" y="130"/>
                    </a:lnTo>
                    <a:lnTo>
                      <a:pt x="61" y="130"/>
                    </a:lnTo>
                    <a:lnTo>
                      <a:pt x="61" y="131"/>
                    </a:lnTo>
                    <a:lnTo>
                      <a:pt x="60" y="131"/>
                    </a:lnTo>
                    <a:lnTo>
                      <a:pt x="59" y="130"/>
                    </a:lnTo>
                    <a:lnTo>
                      <a:pt x="57" y="130"/>
                    </a:lnTo>
                    <a:lnTo>
                      <a:pt x="57" y="128"/>
                    </a:lnTo>
                    <a:lnTo>
                      <a:pt x="57" y="127"/>
                    </a:lnTo>
                    <a:lnTo>
                      <a:pt x="57" y="126"/>
                    </a:lnTo>
                    <a:lnTo>
                      <a:pt x="57" y="124"/>
                    </a:lnTo>
                    <a:lnTo>
                      <a:pt x="56" y="124"/>
                    </a:lnTo>
                    <a:lnTo>
                      <a:pt x="56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2" y="123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1" y="121"/>
                    </a:lnTo>
                    <a:lnTo>
                      <a:pt x="51" y="119"/>
                    </a:lnTo>
                    <a:lnTo>
                      <a:pt x="49" y="118"/>
                    </a:lnTo>
                    <a:lnTo>
                      <a:pt x="49" y="117"/>
                    </a:lnTo>
                    <a:lnTo>
                      <a:pt x="51" y="117"/>
                    </a:lnTo>
                    <a:lnTo>
                      <a:pt x="51" y="118"/>
                    </a:lnTo>
                    <a:lnTo>
                      <a:pt x="51" y="117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49" y="115"/>
                    </a:lnTo>
                    <a:lnTo>
                      <a:pt x="51" y="114"/>
                    </a:lnTo>
                    <a:lnTo>
                      <a:pt x="51" y="113"/>
                    </a:lnTo>
                    <a:lnTo>
                      <a:pt x="52" y="113"/>
                    </a:lnTo>
                    <a:lnTo>
                      <a:pt x="52" y="114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5" y="117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7" y="115"/>
                    </a:lnTo>
                    <a:lnTo>
                      <a:pt x="59" y="115"/>
                    </a:lnTo>
                    <a:lnTo>
                      <a:pt x="60" y="117"/>
                    </a:lnTo>
                    <a:lnTo>
                      <a:pt x="61" y="117"/>
                    </a:lnTo>
                    <a:lnTo>
                      <a:pt x="63" y="117"/>
                    </a:lnTo>
                    <a:lnTo>
                      <a:pt x="64" y="117"/>
                    </a:lnTo>
                    <a:lnTo>
                      <a:pt x="65" y="115"/>
                    </a:lnTo>
                    <a:lnTo>
                      <a:pt x="65" y="114"/>
                    </a:lnTo>
                    <a:lnTo>
                      <a:pt x="67" y="114"/>
                    </a:lnTo>
                    <a:lnTo>
                      <a:pt x="67" y="113"/>
                    </a:lnTo>
                    <a:lnTo>
                      <a:pt x="65" y="111"/>
                    </a:lnTo>
                    <a:lnTo>
                      <a:pt x="64" y="110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5" y="107"/>
                    </a:lnTo>
                    <a:lnTo>
                      <a:pt x="65" y="106"/>
                    </a:lnTo>
                    <a:lnTo>
                      <a:pt x="67" y="106"/>
                    </a:lnTo>
                    <a:lnTo>
                      <a:pt x="68" y="106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70" y="104"/>
                    </a:lnTo>
                    <a:lnTo>
                      <a:pt x="72" y="104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4" y="101"/>
                    </a:lnTo>
                    <a:lnTo>
                      <a:pt x="76" y="101"/>
                    </a:lnTo>
                    <a:lnTo>
                      <a:pt x="76" y="102"/>
                    </a:lnTo>
                    <a:lnTo>
                      <a:pt x="77" y="101"/>
                    </a:lnTo>
                    <a:lnTo>
                      <a:pt x="77" y="102"/>
                    </a:lnTo>
                    <a:lnTo>
                      <a:pt x="77" y="101"/>
                    </a:lnTo>
                    <a:lnTo>
                      <a:pt x="78" y="102"/>
                    </a:lnTo>
                    <a:lnTo>
                      <a:pt x="80" y="102"/>
                    </a:lnTo>
                    <a:lnTo>
                      <a:pt x="80" y="101"/>
                    </a:lnTo>
                    <a:lnTo>
                      <a:pt x="80" y="102"/>
                    </a:lnTo>
                    <a:lnTo>
                      <a:pt x="81" y="102"/>
                    </a:lnTo>
                    <a:lnTo>
                      <a:pt x="81" y="101"/>
                    </a:lnTo>
                    <a:lnTo>
                      <a:pt x="82" y="101"/>
                    </a:lnTo>
                    <a:lnTo>
                      <a:pt x="81" y="101"/>
                    </a:lnTo>
                    <a:lnTo>
                      <a:pt x="82" y="100"/>
                    </a:lnTo>
                    <a:lnTo>
                      <a:pt x="84" y="100"/>
                    </a:lnTo>
                    <a:lnTo>
                      <a:pt x="85" y="100"/>
                    </a:lnTo>
                    <a:lnTo>
                      <a:pt x="85" y="98"/>
                    </a:lnTo>
                    <a:lnTo>
                      <a:pt x="84" y="97"/>
                    </a:lnTo>
                    <a:lnTo>
                      <a:pt x="82" y="97"/>
                    </a:lnTo>
                    <a:lnTo>
                      <a:pt x="82" y="96"/>
                    </a:lnTo>
                    <a:lnTo>
                      <a:pt x="84" y="96"/>
                    </a:lnTo>
                    <a:lnTo>
                      <a:pt x="85" y="96"/>
                    </a:lnTo>
                    <a:lnTo>
                      <a:pt x="86" y="96"/>
                    </a:lnTo>
                    <a:lnTo>
                      <a:pt x="86" y="94"/>
                    </a:lnTo>
                    <a:lnTo>
                      <a:pt x="86" y="93"/>
                    </a:lnTo>
                    <a:lnTo>
                      <a:pt x="85" y="93"/>
                    </a:lnTo>
                    <a:lnTo>
                      <a:pt x="86" y="92"/>
                    </a:lnTo>
                    <a:lnTo>
                      <a:pt x="85" y="92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90"/>
                    </a:lnTo>
                    <a:lnTo>
                      <a:pt x="91" y="89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4" y="87"/>
                    </a:lnTo>
                    <a:lnTo>
                      <a:pt x="95" y="87"/>
                    </a:lnTo>
                    <a:lnTo>
                      <a:pt x="97" y="85"/>
                    </a:lnTo>
                    <a:lnTo>
                      <a:pt x="97" y="87"/>
                    </a:lnTo>
                    <a:lnTo>
                      <a:pt x="97" y="85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99" y="85"/>
                    </a:lnTo>
                    <a:lnTo>
                      <a:pt x="101" y="84"/>
                    </a:lnTo>
                    <a:lnTo>
                      <a:pt x="99" y="83"/>
                    </a:lnTo>
                    <a:lnTo>
                      <a:pt x="99" y="81"/>
                    </a:lnTo>
                    <a:lnTo>
                      <a:pt x="101" y="81"/>
                    </a:lnTo>
                    <a:lnTo>
                      <a:pt x="101" y="80"/>
                    </a:lnTo>
                    <a:lnTo>
                      <a:pt x="101" y="79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5"/>
                    </a:lnTo>
                    <a:lnTo>
                      <a:pt x="101" y="73"/>
                    </a:lnTo>
                    <a:lnTo>
                      <a:pt x="99" y="73"/>
                    </a:lnTo>
                    <a:lnTo>
                      <a:pt x="99" y="72"/>
                    </a:lnTo>
                    <a:lnTo>
                      <a:pt x="101" y="72"/>
                    </a:lnTo>
                    <a:lnTo>
                      <a:pt x="99" y="71"/>
                    </a:lnTo>
                    <a:lnTo>
                      <a:pt x="99" y="70"/>
                    </a:lnTo>
                    <a:lnTo>
                      <a:pt x="99" y="68"/>
                    </a:lnTo>
                    <a:lnTo>
                      <a:pt x="98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7" y="66"/>
                    </a:lnTo>
                    <a:lnTo>
                      <a:pt x="97" y="64"/>
                    </a:lnTo>
                    <a:lnTo>
                      <a:pt x="95" y="64"/>
                    </a:lnTo>
                    <a:lnTo>
                      <a:pt x="95" y="63"/>
                    </a:lnTo>
                    <a:lnTo>
                      <a:pt x="97" y="63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7" y="62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93" y="58"/>
                    </a:lnTo>
                    <a:lnTo>
                      <a:pt x="93" y="56"/>
                    </a:lnTo>
                    <a:lnTo>
                      <a:pt x="94" y="55"/>
                    </a:lnTo>
                    <a:lnTo>
                      <a:pt x="94" y="54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5" y="50"/>
                    </a:lnTo>
                    <a:lnTo>
                      <a:pt x="95" y="49"/>
                    </a:lnTo>
                    <a:lnTo>
                      <a:pt x="97" y="47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8" y="45"/>
                    </a:lnTo>
                    <a:lnTo>
                      <a:pt x="97" y="45"/>
                    </a:lnTo>
                    <a:lnTo>
                      <a:pt x="97" y="43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5" y="41"/>
                    </a:lnTo>
                    <a:lnTo>
                      <a:pt x="95" y="39"/>
                    </a:lnTo>
                    <a:lnTo>
                      <a:pt x="97" y="39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7" y="37"/>
                    </a:lnTo>
                    <a:lnTo>
                      <a:pt x="97" y="35"/>
                    </a:lnTo>
                    <a:lnTo>
                      <a:pt x="98" y="35"/>
                    </a:lnTo>
                    <a:lnTo>
                      <a:pt x="98" y="34"/>
                    </a:lnTo>
                    <a:lnTo>
                      <a:pt x="97" y="34"/>
                    </a:lnTo>
                    <a:lnTo>
                      <a:pt x="97" y="33"/>
                    </a:lnTo>
                    <a:lnTo>
                      <a:pt x="97" y="32"/>
                    </a:lnTo>
                    <a:lnTo>
                      <a:pt x="98" y="32"/>
                    </a:lnTo>
                    <a:lnTo>
                      <a:pt x="98" y="30"/>
                    </a:lnTo>
                    <a:lnTo>
                      <a:pt x="98" y="29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5" y="29"/>
                    </a:lnTo>
                    <a:lnTo>
                      <a:pt x="95" y="30"/>
                    </a:lnTo>
                    <a:lnTo>
                      <a:pt x="94" y="30"/>
                    </a:lnTo>
                    <a:lnTo>
                      <a:pt x="93" y="30"/>
                    </a:lnTo>
                    <a:lnTo>
                      <a:pt x="93" y="29"/>
                    </a:lnTo>
                    <a:lnTo>
                      <a:pt x="91" y="29"/>
                    </a:lnTo>
                    <a:lnTo>
                      <a:pt x="91" y="28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6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89" y="25"/>
                    </a:lnTo>
                    <a:lnTo>
                      <a:pt x="89" y="26"/>
                    </a:lnTo>
                    <a:lnTo>
                      <a:pt x="87" y="26"/>
                    </a:lnTo>
                    <a:lnTo>
                      <a:pt x="87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4" y="26"/>
                    </a:lnTo>
                    <a:lnTo>
                      <a:pt x="84" y="25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1" y="24"/>
                    </a:lnTo>
                    <a:lnTo>
                      <a:pt x="80" y="24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7" y="22"/>
                    </a:lnTo>
                    <a:lnTo>
                      <a:pt x="76" y="22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8"/>
                    </a:lnTo>
                    <a:lnTo>
                      <a:pt x="72" y="18"/>
                    </a:lnTo>
                    <a:lnTo>
                      <a:pt x="72" y="17"/>
                    </a:lnTo>
                    <a:lnTo>
                      <a:pt x="70" y="17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0" y="16"/>
                    </a:lnTo>
                    <a:lnTo>
                      <a:pt x="70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68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1" y="4"/>
                    </a:lnTo>
                    <a:lnTo>
                      <a:pt x="63" y="3"/>
                    </a:lnTo>
                    <a:lnTo>
                      <a:pt x="61" y="3"/>
                    </a:lnTo>
                    <a:lnTo>
                      <a:pt x="63" y="3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1" name="Freeform 34">
                <a:extLst>
                  <a:ext uri="{FF2B5EF4-FFF2-40B4-BE49-F238E27FC236}">
                    <a16:creationId xmlns:a16="http://schemas.microsoft.com/office/drawing/2014/main" id="{10CCEFD4-D844-2816-AC90-90512603E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766"/>
                <a:ext cx="363" cy="340"/>
              </a:xfrm>
              <a:custGeom>
                <a:avLst/>
                <a:gdLst>
                  <a:gd name="T0" fmla="*/ 350 w 363"/>
                  <a:gd name="T1" fmla="*/ 331 h 340"/>
                  <a:gd name="T2" fmla="*/ 330 w 363"/>
                  <a:gd name="T3" fmla="*/ 330 h 340"/>
                  <a:gd name="T4" fmla="*/ 310 w 363"/>
                  <a:gd name="T5" fmla="*/ 323 h 340"/>
                  <a:gd name="T6" fmla="*/ 297 w 363"/>
                  <a:gd name="T7" fmla="*/ 317 h 340"/>
                  <a:gd name="T8" fmla="*/ 285 w 363"/>
                  <a:gd name="T9" fmla="*/ 313 h 340"/>
                  <a:gd name="T10" fmla="*/ 272 w 363"/>
                  <a:gd name="T11" fmla="*/ 298 h 340"/>
                  <a:gd name="T12" fmla="*/ 263 w 363"/>
                  <a:gd name="T13" fmla="*/ 301 h 340"/>
                  <a:gd name="T14" fmla="*/ 254 w 363"/>
                  <a:gd name="T15" fmla="*/ 300 h 340"/>
                  <a:gd name="T16" fmla="*/ 240 w 363"/>
                  <a:gd name="T17" fmla="*/ 297 h 340"/>
                  <a:gd name="T18" fmla="*/ 225 w 363"/>
                  <a:gd name="T19" fmla="*/ 300 h 340"/>
                  <a:gd name="T20" fmla="*/ 232 w 363"/>
                  <a:gd name="T21" fmla="*/ 311 h 340"/>
                  <a:gd name="T22" fmla="*/ 223 w 363"/>
                  <a:gd name="T23" fmla="*/ 307 h 340"/>
                  <a:gd name="T24" fmla="*/ 204 w 363"/>
                  <a:gd name="T25" fmla="*/ 303 h 340"/>
                  <a:gd name="T26" fmla="*/ 189 w 363"/>
                  <a:gd name="T27" fmla="*/ 301 h 340"/>
                  <a:gd name="T28" fmla="*/ 181 w 363"/>
                  <a:gd name="T29" fmla="*/ 303 h 340"/>
                  <a:gd name="T30" fmla="*/ 165 w 363"/>
                  <a:gd name="T31" fmla="*/ 302 h 340"/>
                  <a:gd name="T32" fmla="*/ 145 w 363"/>
                  <a:gd name="T33" fmla="*/ 305 h 340"/>
                  <a:gd name="T34" fmla="*/ 137 w 363"/>
                  <a:gd name="T35" fmla="*/ 292 h 340"/>
                  <a:gd name="T36" fmla="*/ 122 w 363"/>
                  <a:gd name="T37" fmla="*/ 297 h 340"/>
                  <a:gd name="T38" fmla="*/ 111 w 363"/>
                  <a:gd name="T39" fmla="*/ 290 h 340"/>
                  <a:gd name="T40" fmla="*/ 105 w 363"/>
                  <a:gd name="T41" fmla="*/ 296 h 340"/>
                  <a:gd name="T42" fmla="*/ 94 w 363"/>
                  <a:gd name="T43" fmla="*/ 301 h 340"/>
                  <a:gd name="T44" fmla="*/ 88 w 363"/>
                  <a:gd name="T45" fmla="*/ 298 h 340"/>
                  <a:gd name="T46" fmla="*/ 79 w 363"/>
                  <a:gd name="T47" fmla="*/ 298 h 340"/>
                  <a:gd name="T48" fmla="*/ 67 w 363"/>
                  <a:gd name="T49" fmla="*/ 298 h 340"/>
                  <a:gd name="T50" fmla="*/ 58 w 363"/>
                  <a:gd name="T51" fmla="*/ 302 h 340"/>
                  <a:gd name="T52" fmla="*/ 50 w 363"/>
                  <a:gd name="T53" fmla="*/ 306 h 340"/>
                  <a:gd name="T54" fmla="*/ 41 w 363"/>
                  <a:gd name="T55" fmla="*/ 301 h 340"/>
                  <a:gd name="T56" fmla="*/ 38 w 363"/>
                  <a:gd name="T57" fmla="*/ 294 h 340"/>
                  <a:gd name="T58" fmla="*/ 41 w 363"/>
                  <a:gd name="T59" fmla="*/ 283 h 340"/>
                  <a:gd name="T60" fmla="*/ 45 w 363"/>
                  <a:gd name="T61" fmla="*/ 275 h 340"/>
                  <a:gd name="T62" fmla="*/ 41 w 363"/>
                  <a:gd name="T63" fmla="*/ 256 h 340"/>
                  <a:gd name="T64" fmla="*/ 24 w 363"/>
                  <a:gd name="T65" fmla="*/ 226 h 340"/>
                  <a:gd name="T66" fmla="*/ 1 w 363"/>
                  <a:gd name="T67" fmla="*/ 200 h 340"/>
                  <a:gd name="T68" fmla="*/ 13 w 363"/>
                  <a:gd name="T69" fmla="*/ 191 h 340"/>
                  <a:gd name="T70" fmla="*/ 17 w 363"/>
                  <a:gd name="T71" fmla="*/ 182 h 340"/>
                  <a:gd name="T72" fmla="*/ 17 w 363"/>
                  <a:gd name="T73" fmla="*/ 167 h 340"/>
                  <a:gd name="T74" fmla="*/ 9 w 363"/>
                  <a:gd name="T75" fmla="*/ 158 h 340"/>
                  <a:gd name="T76" fmla="*/ 8 w 363"/>
                  <a:gd name="T77" fmla="*/ 144 h 340"/>
                  <a:gd name="T78" fmla="*/ 16 w 363"/>
                  <a:gd name="T79" fmla="*/ 129 h 340"/>
                  <a:gd name="T80" fmla="*/ 22 w 363"/>
                  <a:gd name="T81" fmla="*/ 125 h 340"/>
                  <a:gd name="T82" fmla="*/ 35 w 363"/>
                  <a:gd name="T83" fmla="*/ 132 h 340"/>
                  <a:gd name="T84" fmla="*/ 48 w 363"/>
                  <a:gd name="T85" fmla="*/ 123 h 340"/>
                  <a:gd name="T86" fmla="*/ 60 w 363"/>
                  <a:gd name="T87" fmla="*/ 133 h 340"/>
                  <a:gd name="T88" fmla="*/ 69 w 363"/>
                  <a:gd name="T89" fmla="*/ 136 h 340"/>
                  <a:gd name="T90" fmla="*/ 71 w 363"/>
                  <a:gd name="T91" fmla="*/ 128 h 340"/>
                  <a:gd name="T92" fmla="*/ 72 w 363"/>
                  <a:gd name="T93" fmla="*/ 115 h 340"/>
                  <a:gd name="T94" fmla="*/ 68 w 363"/>
                  <a:gd name="T95" fmla="*/ 101 h 340"/>
                  <a:gd name="T96" fmla="*/ 75 w 363"/>
                  <a:gd name="T97" fmla="*/ 81 h 340"/>
                  <a:gd name="T98" fmla="*/ 86 w 363"/>
                  <a:gd name="T99" fmla="*/ 89 h 340"/>
                  <a:gd name="T100" fmla="*/ 85 w 363"/>
                  <a:gd name="T101" fmla="*/ 78 h 340"/>
                  <a:gd name="T102" fmla="*/ 80 w 363"/>
                  <a:gd name="T103" fmla="*/ 72 h 340"/>
                  <a:gd name="T104" fmla="*/ 71 w 363"/>
                  <a:gd name="T105" fmla="*/ 69 h 340"/>
                  <a:gd name="T106" fmla="*/ 59 w 363"/>
                  <a:gd name="T107" fmla="*/ 64 h 340"/>
                  <a:gd name="T108" fmla="*/ 47 w 363"/>
                  <a:gd name="T109" fmla="*/ 55 h 340"/>
                  <a:gd name="T110" fmla="*/ 54 w 363"/>
                  <a:gd name="T111" fmla="*/ 38 h 340"/>
                  <a:gd name="T112" fmla="*/ 71 w 363"/>
                  <a:gd name="T113" fmla="*/ 27 h 340"/>
                  <a:gd name="T114" fmla="*/ 84 w 363"/>
                  <a:gd name="T115" fmla="*/ 17 h 340"/>
                  <a:gd name="T116" fmla="*/ 101 w 363"/>
                  <a:gd name="T117" fmla="*/ 2 h 340"/>
                  <a:gd name="T118" fmla="*/ 98 w 363"/>
                  <a:gd name="T119" fmla="*/ 1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3" h="340">
                    <a:moveTo>
                      <a:pt x="363" y="340"/>
                    </a:moveTo>
                    <a:lnTo>
                      <a:pt x="363" y="339"/>
                    </a:lnTo>
                    <a:lnTo>
                      <a:pt x="363" y="338"/>
                    </a:lnTo>
                    <a:lnTo>
                      <a:pt x="361" y="338"/>
                    </a:lnTo>
                    <a:lnTo>
                      <a:pt x="361" y="336"/>
                    </a:lnTo>
                    <a:lnTo>
                      <a:pt x="360" y="336"/>
                    </a:lnTo>
                    <a:lnTo>
                      <a:pt x="360" y="335"/>
                    </a:lnTo>
                    <a:lnTo>
                      <a:pt x="359" y="335"/>
                    </a:lnTo>
                    <a:lnTo>
                      <a:pt x="357" y="335"/>
                    </a:lnTo>
                    <a:lnTo>
                      <a:pt x="356" y="335"/>
                    </a:lnTo>
                    <a:lnTo>
                      <a:pt x="355" y="335"/>
                    </a:lnTo>
                    <a:lnTo>
                      <a:pt x="355" y="334"/>
                    </a:lnTo>
                    <a:lnTo>
                      <a:pt x="353" y="334"/>
                    </a:lnTo>
                    <a:lnTo>
                      <a:pt x="352" y="334"/>
                    </a:lnTo>
                    <a:lnTo>
                      <a:pt x="351" y="332"/>
                    </a:lnTo>
                    <a:lnTo>
                      <a:pt x="350" y="332"/>
                    </a:lnTo>
                    <a:lnTo>
                      <a:pt x="350" y="331"/>
                    </a:lnTo>
                    <a:lnTo>
                      <a:pt x="348" y="331"/>
                    </a:lnTo>
                    <a:lnTo>
                      <a:pt x="347" y="331"/>
                    </a:lnTo>
                    <a:lnTo>
                      <a:pt x="347" y="330"/>
                    </a:lnTo>
                    <a:lnTo>
                      <a:pt x="346" y="330"/>
                    </a:lnTo>
                    <a:lnTo>
                      <a:pt x="344" y="330"/>
                    </a:lnTo>
                    <a:lnTo>
                      <a:pt x="343" y="330"/>
                    </a:lnTo>
                    <a:lnTo>
                      <a:pt x="342" y="330"/>
                    </a:lnTo>
                    <a:lnTo>
                      <a:pt x="342" y="328"/>
                    </a:lnTo>
                    <a:lnTo>
                      <a:pt x="340" y="328"/>
                    </a:lnTo>
                    <a:lnTo>
                      <a:pt x="339" y="327"/>
                    </a:lnTo>
                    <a:lnTo>
                      <a:pt x="338" y="327"/>
                    </a:lnTo>
                    <a:lnTo>
                      <a:pt x="336" y="327"/>
                    </a:lnTo>
                    <a:lnTo>
                      <a:pt x="335" y="328"/>
                    </a:lnTo>
                    <a:lnTo>
                      <a:pt x="334" y="328"/>
                    </a:lnTo>
                    <a:lnTo>
                      <a:pt x="333" y="330"/>
                    </a:lnTo>
                    <a:lnTo>
                      <a:pt x="331" y="330"/>
                    </a:lnTo>
                    <a:lnTo>
                      <a:pt x="330" y="330"/>
                    </a:lnTo>
                    <a:lnTo>
                      <a:pt x="330" y="331"/>
                    </a:lnTo>
                    <a:lnTo>
                      <a:pt x="329" y="331"/>
                    </a:lnTo>
                    <a:lnTo>
                      <a:pt x="327" y="331"/>
                    </a:lnTo>
                    <a:lnTo>
                      <a:pt x="326" y="331"/>
                    </a:lnTo>
                    <a:lnTo>
                      <a:pt x="325" y="331"/>
                    </a:lnTo>
                    <a:lnTo>
                      <a:pt x="325" y="330"/>
                    </a:lnTo>
                    <a:lnTo>
                      <a:pt x="323" y="330"/>
                    </a:lnTo>
                    <a:lnTo>
                      <a:pt x="323" y="328"/>
                    </a:lnTo>
                    <a:lnTo>
                      <a:pt x="322" y="328"/>
                    </a:lnTo>
                    <a:lnTo>
                      <a:pt x="321" y="328"/>
                    </a:lnTo>
                    <a:lnTo>
                      <a:pt x="321" y="327"/>
                    </a:lnTo>
                    <a:lnTo>
                      <a:pt x="317" y="327"/>
                    </a:lnTo>
                    <a:lnTo>
                      <a:pt x="314" y="324"/>
                    </a:lnTo>
                    <a:lnTo>
                      <a:pt x="313" y="324"/>
                    </a:lnTo>
                    <a:lnTo>
                      <a:pt x="312" y="324"/>
                    </a:lnTo>
                    <a:lnTo>
                      <a:pt x="310" y="324"/>
                    </a:lnTo>
                    <a:lnTo>
                      <a:pt x="310" y="323"/>
                    </a:lnTo>
                    <a:lnTo>
                      <a:pt x="309" y="323"/>
                    </a:lnTo>
                    <a:lnTo>
                      <a:pt x="309" y="322"/>
                    </a:lnTo>
                    <a:lnTo>
                      <a:pt x="309" y="323"/>
                    </a:lnTo>
                    <a:lnTo>
                      <a:pt x="308" y="323"/>
                    </a:lnTo>
                    <a:lnTo>
                      <a:pt x="308" y="322"/>
                    </a:lnTo>
                    <a:lnTo>
                      <a:pt x="306" y="322"/>
                    </a:lnTo>
                    <a:lnTo>
                      <a:pt x="305" y="322"/>
                    </a:lnTo>
                    <a:lnTo>
                      <a:pt x="304" y="322"/>
                    </a:lnTo>
                    <a:lnTo>
                      <a:pt x="302" y="322"/>
                    </a:lnTo>
                    <a:lnTo>
                      <a:pt x="302" y="321"/>
                    </a:lnTo>
                    <a:lnTo>
                      <a:pt x="301" y="321"/>
                    </a:lnTo>
                    <a:lnTo>
                      <a:pt x="300" y="321"/>
                    </a:lnTo>
                    <a:lnTo>
                      <a:pt x="300" y="319"/>
                    </a:lnTo>
                    <a:lnTo>
                      <a:pt x="299" y="319"/>
                    </a:lnTo>
                    <a:lnTo>
                      <a:pt x="297" y="319"/>
                    </a:lnTo>
                    <a:lnTo>
                      <a:pt x="297" y="318"/>
                    </a:lnTo>
                    <a:lnTo>
                      <a:pt x="297" y="317"/>
                    </a:lnTo>
                    <a:lnTo>
                      <a:pt x="296" y="317"/>
                    </a:lnTo>
                    <a:lnTo>
                      <a:pt x="297" y="315"/>
                    </a:lnTo>
                    <a:lnTo>
                      <a:pt x="297" y="314"/>
                    </a:lnTo>
                    <a:lnTo>
                      <a:pt x="296" y="313"/>
                    </a:lnTo>
                    <a:lnTo>
                      <a:pt x="295" y="313"/>
                    </a:lnTo>
                    <a:lnTo>
                      <a:pt x="295" y="311"/>
                    </a:lnTo>
                    <a:lnTo>
                      <a:pt x="293" y="310"/>
                    </a:lnTo>
                    <a:lnTo>
                      <a:pt x="293" y="311"/>
                    </a:lnTo>
                    <a:lnTo>
                      <a:pt x="292" y="311"/>
                    </a:lnTo>
                    <a:lnTo>
                      <a:pt x="291" y="311"/>
                    </a:lnTo>
                    <a:lnTo>
                      <a:pt x="289" y="311"/>
                    </a:lnTo>
                    <a:lnTo>
                      <a:pt x="289" y="313"/>
                    </a:lnTo>
                    <a:lnTo>
                      <a:pt x="288" y="313"/>
                    </a:lnTo>
                    <a:lnTo>
                      <a:pt x="287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4" y="311"/>
                    </a:lnTo>
                    <a:lnTo>
                      <a:pt x="283" y="311"/>
                    </a:lnTo>
                    <a:lnTo>
                      <a:pt x="283" y="310"/>
                    </a:lnTo>
                    <a:lnTo>
                      <a:pt x="281" y="310"/>
                    </a:lnTo>
                    <a:lnTo>
                      <a:pt x="280" y="310"/>
                    </a:lnTo>
                    <a:lnTo>
                      <a:pt x="279" y="310"/>
                    </a:lnTo>
                    <a:lnTo>
                      <a:pt x="279" y="309"/>
                    </a:lnTo>
                    <a:lnTo>
                      <a:pt x="278" y="309"/>
                    </a:lnTo>
                    <a:lnTo>
                      <a:pt x="276" y="307"/>
                    </a:lnTo>
                    <a:lnTo>
                      <a:pt x="276" y="305"/>
                    </a:lnTo>
                    <a:lnTo>
                      <a:pt x="275" y="305"/>
                    </a:lnTo>
                    <a:lnTo>
                      <a:pt x="275" y="303"/>
                    </a:lnTo>
                    <a:lnTo>
                      <a:pt x="275" y="302"/>
                    </a:lnTo>
                    <a:lnTo>
                      <a:pt x="274" y="301"/>
                    </a:lnTo>
                    <a:lnTo>
                      <a:pt x="274" y="300"/>
                    </a:lnTo>
                    <a:lnTo>
                      <a:pt x="272" y="298"/>
                    </a:lnTo>
                    <a:lnTo>
                      <a:pt x="271" y="297"/>
                    </a:lnTo>
                    <a:lnTo>
                      <a:pt x="270" y="296"/>
                    </a:lnTo>
                    <a:lnTo>
                      <a:pt x="268" y="296"/>
                    </a:lnTo>
                    <a:lnTo>
                      <a:pt x="268" y="294"/>
                    </a:lnTo>
                    <a:lnTo>
                      <a:pt x="267" y="296"/>
                    </a:lnTo>
                    <a:lnTo>
                      <a:pt x="267" y="297"/>
                    </a:lnTo>
                    <a:lnTo>
                      <a:pt x="266" y="297"/>
                    </a:lnTo>
                    <a:lnTo>
                      <a:pt x="266" y="296"/>
                    </a:lnTo>
                    <a:lnTo>
                      <a:pt x="266" y="297"/>
                    </a:lnTo>
                    <a:lnTo>
                      <a:pt x="264" y="297"/>
                    </a:lnTo>
                    <a:lnTo>
                      <a:pt x="263" y="297"/>
                    </a:lnTo>
                    <a:lnTo>
                      <a:pt x="263" y="298"/>
                    </a:lnTo>
                    <a:lnTo>
                      <a:pt x="263" y="300"/>
                    </a:lnTo>
                    <a:lnTo>
                      <a:pt x="262" y="300"/>
                    </a:lnTo>
                    <a:lnTo>
                      <a:pt x="263" y="300"/>
                    </a:lnTo>
                    <a:lnTo>
                      <a:pt x="262" y="301"/>
                    </a:lnTo>
                    <a:lnTo>
                      <a:pt x="263" y="301"/>
                    </a:lnTo>
                    <a:lnTo>
                      <a:pt x="262" y="301"/>
                    </a:lnTo>
                    <a:lnTo>
                      <a:pt x="262" y="300"/>
                    </a:lnTo>
                    <a:lnTo>
                      <a:pt x="261" y="300"/>
                    </a:lnTo>
                    <a:lnTo>
                      <a:pt x="262" y="301"/>
                    </a:lnTo>
                    <a:lnTo>
                      <a:pt x="261" y="301"/>
                    </a:lnTo>
                    <a:lnTo>
                      <a:pt x="261" y="300"/>
                    </a:lnTo>
                    <a:lnTo>
                      <a:pt x="261" y="301"/>
                    </a:lnTo>
                    <a:lnTo>
                      <a:pt x="259" y="301"/>
                    </a:lnTo>
                    <a:lnTo>
                      <a:pt x="258" y="301"/>
                    </a:lnTo>
                    <a:lnTo>
                      <a:pt x="258" y="302"/>
                    </a:lnTo>
                    <a:lnTo>
                      <a:pt x="257" y="302"/>
                    </a:lnTo>
                    <a:lnTo>
                      <a:pt x="255" y="302"/>
                    </a:lnTo>
                    <a:lnTo>
                      <a:pt x="254" y="302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4" y="300"/>
                    </a:lnTo>
                    <a:lnTo>
                      <a:pt x="254" y="298"/>
                    </a:lnTo>
                    <a:lnTo>
                      <a:pt x="253" y="298"/>
                    </a:lnTo>
                    <a:lnTo>
                      <a:pt x="251" y="298"/>
                    </a:lnTo>
                    <a:lnTo>
                      <a:pt x="251" y="300"/>
                    </a:lnTo>
                    <a:lnTo>
                      <a:pt x="250" y="300"/>
                    </a:lnTo>
                    <a:lnTo>
                      <a:pt x="249" y="300"/>
                    </a:lnTo>
                    <a:lnTo>
                      <a:pt x="247" y="300"/>
                    </a:lnTo>
                    <a:lnTo>
                      <a:pt x="246" y="300"/>
                    </a:lnTo>
                    <a:lnTo>
                      <a:pt x="246" y="298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2" y="298"/>
                    </a:lnTo>
                    <a:lnTo>
                      <a:pt x="242" y="297"/>
                    </a:lnTo>
                    <a:lnTo>
                      <a:pt x="244" y="297"/>
                    </a:lnTo>
                    <a:lnTo>
                      <a:pt x="242" y="297"/>
                    </a:lnTo>
                    <a:lnTo>
                      <a:pt x="241" y="297"/>
                    </a:lnTo>
                    <a:lnTo>
                      <a:pt x="240" y="297"/>
                    </a:lnTo>
                    <a:lnTo>
                      <a:pt x="238" y="297"/>
                    </a:lnTo>
                    <a:lnTo>
                      <a:pt x="238" y="296"/>
                    </a:lnTo>
                    <a:lnTo>
                      <a:pt x="237" y="296"/>
                    </a:lnTo>
                    <a:lnTo>
                      <a:pt x="236" y="297"/>
                    </a:lnTo>
                    <a:lnTo>
                      <a:pt x="236" y="298"/>
                    </a:lnTo>
                    <a:lnTo>
                      <a:pt x="236" y="300"/>
                    </a:lnTo>
                    <a:lnTo>
                      <a:pt x="236" y="301"/>
                    </a:lnTo>
                    <a:lnTo>
                      <a:pt x="233" y="300"/>
                    </a:lnTo>
                    <a:lnTo>
                      <a:pt x="233" y="298"/>
                    </a:lnTo>
                    <a:lnTo>
                      <a:pt x="232" y="298"/>
                    </a:lnTo>
                    <a:lnTo>
                      <a:pt x="229" y="297"/>
                    </a:lnTo>
                    <a:lnTo>
                      <a:pt x="228" y="296"/>
                    </a:lnTo>
                    <a:lnTo>
                      <a:pt x="227" y="296"/>
                    </a:lnTo>
                    <a:lnTo>
                      <a:pt x="227" y="297"/>
                    </a:lnTo>
                    <a:lnTo>
                      <a:pt x="225" y="297"/>
                    </a:lnTo>
                    <a:lnTo>
                      <a:pt x="225" y="298"/>
                    </a:lnTo>
                    <a:lnTo>
                      <a:pt x="225" y="300"/>
                    </a:lnTo>
                    <a:lnTo>
                      <a:pt x="227" y="300"/>
                    </a:lnTo>
                    <a:lnTo>
                      <a:pt x="227" y="301"/>
                    </a:lnTo>
                    <a:lnTo>
                      <a:pt x="227" y="302"/>
                    </a:lnTo>
                    <a:lnTo>
                      <a:pt x="228" y="302"/>
                    </a:lnTo>
                    <a:lnTo>
                      <a:pt x="228" y="303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7" y="306"/>
                    </a:lnTo>
                    <a:lnTo>
                      <a:pt x="228" y="307"/>
                    </a:lnTo>
                    <a:lnTo>
                      <a:pt x="229" y="307"/>
                    </a:lnTo>
                    <a:lnTo>
                      <a:pt x="229" y="309"/>
                    </a:lnTo>
                    <a:lnTo>
                      <a:pt x="230" y="309"/>
                    </a:lnTo>
                    <a:lnTo>
                      <a:pt x="232" y="309"/>
                    </a:lnTo>
                    <a:lnTo>
                      <a:pt x="232" y="310"/>
                    </a:lnTo>
                    <a:lnTo>
                      <a:pt x="233" y="310"/>
                    </a:lnTo>
                    <a:lnTo>
                      <a:pt x="232" y="310"/>
                    </a:lnTo>
                    <a:lnTo>
                      <a:pt x="232" y="311"/>
                    </a:lnTo>
                    <a:lnTo>
                      <a:pt x="233" y="311"/>
                    </a:lnTo>
                    <a:lnTo>
                      <a:pt x="234" y="311"/>
                    </a:lnTo>
                    <a:lnTo>
                      <a:pt x="233" y="313"/>
                    </a:lnTo>
                    <a:lnTo>
                      <a:pt x="233" y="311"/>
                    </a:lnTo>
                    <a:lnTo>
                      <a:pt x="232" y="311"/>
                    </a:lnTo>
                    <a:lnTo>
                      <a:pt x="232" y="310"/>
                    </a:lnTo>
                    <a:lnTo>
                      <a:pt x="230" y="310"/>
                    </a:lnTo>
                    <a:lnTo>
                      <a:pt x="229" y="310"/>
                    </a:lnTo>
                    <a:lnTo>
                      <a:pt x="229" y="309"/>
                    </a:lnTo>
                    <a:lnTo>
                      <a:pt x="228" y="309"/>
                    </a:lnTo>
                    <a:lnTo>
                      <a:pt x="227" y="309"/>
                    </a:lnTo>
                    <a:lnTo>
                      <a:pt x="225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3" y="307"/>
                    </a:lnTo>
                    <a:lnTo>
                      <a:pt x="221" y="307"/>
                    </a:lnTo>
                    <a:lnTo>
                      <a:pt x="220" y="307"/>
                    </a:lnTo>
                    <a:lnTo>
                      <a:pt x="219" y="307"/>
                    </a:lnTo>
                    <a:lnTo>
                      <a:pt x="217" y="307"/>
                    </a:lnTo>
                    <a:lnTo>
                      <a:pt x="216" y="307"/>
                    </a:lnTo>
                    <a:lnTo>
                      <a:pt x="215" y="306"/>
                    </a:lnTo>
                    <a:lnTo>
                      <a:pt x="215" y="307"/>
                    </a:lnTo>
                    <a:lnTo>
                      <a:pt x="213" y="307"/>
                    </a:lnTo>
                    <a:lnTo>
                      <a:pt x="212" y="307"/>
                    </a:lnTo>
                    <a:lnTo>
                      <a:pt x="212" y="306"/>
                    </a:lnTo>
                    <a:lnTo>
                      <a:pt x="211" y="306"/>
                    </a:lnTo>
                    <a:lnTo>
                      <a:pt x="209" y="306"/>
                    </a:lnTo>
                    <a:lnTo>
                      <a:pt x="209" y="305"/>
                    </a:lnTo>
                    <a:lnTo>
                      <a:pt x="208" y="305"/>
                    </a:lnTo>
                    <a:lnTo>
                      <a:pt x="207" y="305"/>
                    </a:lnTo>
                    <a:lnTo>
                      <a:pt x="206" y="303"/>
                    </a:lnTo>
                    <a:lnTo>
                      <a:pt x="204" y="303"/>
                    </a:lnTo>
                    <a:lnTo>
                      <a:pt x="204" y="302"/>
                    </a:lnTo>
                    <a:lnTo>
                      <a:pt x="203" y="302"/>
                    </a:lnTo>
                    <a:lnTo>
                      <a:pt x="202" y="302"/>
                    </a:lnTo>
                    <a:lnTo>
                      <a:pt x="200" y="302"/>
                    </a:lnTo>
                    <a:lnTo>
                      <a:pt x="199" y="302"/>
                    </a:lnTo>
                    <a:lnTo>
                      <a:pt x="199" y="301"/>
                    </a:lnTo>
                    <a:lnTo>
                      <a:pt x="198" y="301"/>
                    </a:lnTo>
                    <a:lnTo>
                      <a:pt x="198" y="300"/>
                    </a:lnTo>
                    <a:lnTo>
                      <a:pt x="196" y="300"/>
                    </a:lnTo>
                    <a:lnTo>
                      <a:pt x="196" y="298"/>
                    </a:lnTo>
                    <a:lnTo>
                      <a:pt x="195" y="298"/>
                    </a:lnTo>
                    <a:lnTo>
                      <a:pt x="194" y="300"/>
                    </a:lnTo>
                    <a:lnTo>
                      <a:pt x="192" y="300"/>
                    </a:lnTo>
                    <a:lnTo>
                      <a:pt x="191" y="300"/>
                    </a:lnTo>
                    <a:lnTo>
                      <a:pt x="191" y="301"/>
                    </a:lnTo>
                    <a:lnTo>
                      <a:pt x="190" y="301"/>
                    </a:lnTo>
                    <a:lnTo>
                      <a:pt x="189" y="301"/>
                    </a:lnTo>
                    <a:lnTo>
                      <a:pt x="189" y="302"/>
                    </a:lnTo>
                    <a:lnTo>
                      <a:pt x="187" y="302"/>
                    </a:lnTo>
                    <a:lnTo>
                      <a:pt x="187" y="303"/>
                    </a:lnTo>
                    <a:lnTo>
                      <a:pt x="187" y="305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5" y="305"/>
                    </a:lnTo>
                    <a:lnTo>
                      <a:pt x="183" y="305"/>
                    </a:lnTo>
                    <a:lnTo>
                      <a:pt x="182" y="305"/>
                    </a:lnTo>
                    <a:lnTo>
                      <a:pt x="181" y="305"/>
                    </a:lnTo>
                    <a:lnTo>
                      <a:pt x="181" y="306"/>
                    </a:lnTo>
                    <a:lnTo>
                      <a:pt x="181" y="305"/>
                    </a:lnTo>
                    <a:lnTo>
                      <a:pt x="179" y="305"/>
                    </a:lnTo>
                    <a:lnTo>
                      <a:pt x="181" y="305"/>
                    </a:lnTo>
                    <a:lnTo>
                      <a:pt x="181" y="303"/>
                    </a:lnTo>
                    <a:lnTo>
                      <a:pt x="179" y="302"/>
                    </a:lnTo>
                    <a:lnTo>
                      <a:pt x="179" y="303"/>
                    </a:lnTo>
                    <a:lnTo>
                      <a:pt x="178" y="303"/>
                    </a:lnTo>
                    <a:lnTo>
                      <a:pt x="178" y="302"/>
                    </a:lnTo>
                    <a:lnTo>
                      <a:pt x="177" y="302"/>
                    </a:lnTo>
                    <a:lnTo>
                      <a:pt x="174" y="302"/>
                    </a:lnTo>
                    <a:lnTo>
                      <a:pt x="173" y="302"/>
                    </a:lnTo>
                    <a:lnTo>
                      <a:pt x="173" y="303"/>
                    </a:lnTo>
                    <a:lnTo>
                      <a:pt x="172" y="303"/>
                    </a:lnTo>
                    <a:lnTo>
                      <a:pt x="170" y="303"/>
                    </a:lnTo>
                    <a:lnTo>
                      <a:pt x="170" y="305"/>
                    </a:lnTo>
                    <a:lnTo>
                      <a:pt x="169" y="303"/>
                    </a:lnTo>
                    <a:lnTo>
                      <a:pt x="169" y="302"/>
                    </a:lnTo>
                    <a:lnTo>
                      <a:pt x="169" y="301"/>
                    </a:lnTo>
                    <a:lnTo>
                      <a:pt x="168" y="301"/>
                    </a:lnTo>
                    <a:lnTo>
                      <a:pt x="166" y="302"/>
                    </a:lnTo>
                    <a:lnTo>
                      <a:pt x="165" y="302"/>
                    </a:lnTo>
                    <a:lnTo>
                      <a:pt x="164" y="302"/>
                    </a:lnTo>
                    <a:lnTo>
                      <a:pt x="162" y="302"/>
                    </a:lnTo>
                    <a:lnTo>
                      <a:pt x="161" y="302"/>
                    </a:lnTo>
                    <a:lnTo>
                      <a:pt x="161" y="303"/>
                    </a:lnTo>
                    <a:lnTo>
                      <a:pt x="160" y="303"/>
                    </a:lnTo>
                    <a:lnTo>
                      <a:pt x="158" y="303"/>
                    </a:lnTo>
                    <a:lnTo>
                      <a:pt x="158" y="305"/>
                    </a:lnTo>
                    <a:lnTo>
                      <a:pt x="157" y="305"/>
                    </a:lnTo>
                    <a:lnTo>
                      <a:pt x="156" y="305"/>
                    </a:lnTo>
                    <a:lnTo>
                      <a:pt x="153" y="306"/>
                    </a:lnTo>
                    <a:lnTo>
                      <a:pt x="152" y="305"/>
                    </a:lnTo>
                    <a:lnTo>
                      <a:pt x="151" y="306"/>
                    </a:lnTo>
                    <a:lnTo>
                      <a:pt x="149" y="306"/>
                    </a:lnTo>
                    <a:lnTo>
                      <a:pt x="149" y="305"/>
                    </a:lnTo>
                    <a:lnTo>
                      <a:pt x="148" y="305"/>
                    </a:lnTo>
                    <a:lnTo>
                      <a:pt x="147" y="305"/>
                    </a:lnTo>
                    <a:lnTo>
                      <a:pt x="145" y="305"/>
                    </a:lnTo>
                    <a:lnTo>
                      <a:pt x="144" y="305"/>
                    </a:lnTo>
                    <a:lnTo>
                      <a:pt x="143" y="303"/>
                    </a:lnTo>
                    <a:lnTo>
                      <a:pt x="143" y="302"/>
                    </a:lnTo>
                    <a:lnTo>
                      <a:pt x="141" y="302"/>
                    </a:lnTo>
                    <a:lnTo>
                      <a:pt x="141" y="301"/>
                    </a:lnTo>
                    <a:lnTo>
                      <a:pt x="143" y="301"/>
                    </a:lnTo>
                    <a:lnTo>
                      <a:pt x="143" y="300"/>
                    </a:lnTo>
                    <a:lnTo>
                      <a:pt x="141" y="300"/>
                    </a:lnTo>
                    <a:lnTo>
                      <a:pt x="141" y="298"/>
                    </a:lnTo>
                    <a:lnTo>
                      <a:pt x="141" y="297"/>
                    </a:lnTo>
                    <a:lnTo>
                      <a:pt x="141" y="296"/>
                    </a:lnTo>
                    <a:lnTo>
                      <a:pt x="141" y="294"/>
                    </a:lnTo>
                    <a:lnTo>
                      <a:pt x="141" y="293"/>
                    </a:lnTo>
                    <a:lnTo>
                      <a:pt x="140" y="293"/>
                    </a:lnTo>
                    <a:lnTo>
                      <a:pt x="139" y="293"/>
                    </a:lnTo>
                    <a:lnTo>
                      <a:pt x="137" y="293"/>
                    </a:lnTo>
                    <a:lnTo>
                      <a:pt x="137" y="292"/>
                    </a:lnTo>
                    <a:lnTo>
                      <a:pt x="136" y="292"/>
                    </a:lnTo>
                    <a:lnTo>
                      <a:pt x="136" y="293"/>
                    </a:lnTo>
                    <a:lnTo>
                      <a:pt x="135" y="293"/>
                    </a:lnTo>
                    <a:lnTo>
                      <a:pt x="134" y="293"/>
                    </a:lnTo>
                    <a:lnTo>
                      <a:pt x="134" y="294"/>
                    </a:lnTo>
                    <a:lnTo>
                      <a:pt x="132" y="294"/>
                    </a:lnTo>
                    <a:lnTo>
                      <a:pt x="131" y="294"/>
                    </a:lnTo>
                    <a:lnTo>
                      <a:pt x="130" y="294"/>
                    </a:lnTo>
                    <a:lnTo>
                      <a:pt x="130" y="296"/>
                    </a:lnTo>
                    <a:lnTo>
                      <a:pt x="128" y="296"/>
                    </a:lnTo>
                    <a:lnTo>
                      <a:pt x="127" y="297"/>
                    </a:lnTo>
                    <a:lnTo>
                      <a:pt x="126" y="298"/>
                    </a:lnTo>
                    <a:lnTo>
                      <a:pt x="124" y="300"/>
                    </a:lnTo>
                    <a:lnTo>
                      <a:pt x="123" y="300"/>
                    </a:lnTo>
                    <a:lnTo>
                      <a:pt x="122" y="300"/>
                    </a:lnTo>
                    <a:lnTo>
                      <a:pt x="122" y="298"/>
                    </a:lnTo>
                    <a:lnTo>
                      <a:pt x="122" y="297"/>
                    </a:lnTo>
                    <a:lnTo>
                      <a:pt x="123" y="297"/>
                    </a:lnTo>
                    <a:lnTo>
                      <a:pt x="123" y="296"/>
                    </a:lnTo>
                    <a:lnTo>
                      <a:pt x="124" y="294"/>
                    </a:lnTo>
                    <a:lnTo>
                      <a:pt x="123" y="294"/>
                    </a:lnTo>
                    <a:lnTo>
                      <a:pt x="122" y="294"/>
                    </a:lnTo>
                    <a:lnTo>
                      <a:pt x="122" y="293"/>
                    </a:lnTo>
                    <a:lnTo>
                      <a:pt x="120" y="293"/>
                    </a:lnTo>
                    <a:lnTo>
                      <a:pt x="120" y="292"/>
                    </a:lnTo>
                    <a:lnTo>
                      <a:pt x="119" y="292"/>
                    </a:lnTo>
                    <a:lnTo>
                      <a:pt x="119" y="290"/>
                    </a:lnTo>
                    <a:lnTo>
                      <a:pt x="118" y="290"/>
                    </a:lnTo>
                    <a:lnTo>
                      <a:pt x="117" y="290"/>
                    </a:lnTo>
                    <a:lnTo>
                      <a:pt x="115" y="289"/>
                    </a:lnTo>
                    <a:lnTo>
                      <a:pt x="114" y="289"/>
                    </a:lnTo>
                    <a:lnTo>
                      <a:pt x="114" y="290"/>
                    </a:lnTo>
                    <a:lnTo>
                      <a:pt x="113" y="290"/>
                    </a:lnTo>
                    <a:lnTo>
                      <a:pt x="111" y="290"/>
                    </a:lnTo>
                    <a:lnTo>
                      <a:pt x="111" y="292"/>
                    </a:lnTo>
                    <a:lnTo>
                      <a:pt x="110" y="292"/>
                    </a:lnTo>
                    <a:lnTo>
                      <a:pt x="110" y="293"/>
                    </a:lnTo>
                    <a:lnTo>
                      <a:pt x="110" y="294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6" y="296"/>
                    </a:lnTo>
                    <a:lnTo>
                      <a:pt x="106" y="294"/>
                    </a:lnTo>
                    <a:lnTo>
                      <a:pt x="106" y="296"/>
                    </a:lnTo>
                    <a:lnTo>
                      <a:pt x="105" y="296"/>
                    </a:lnTo>
                    <a:lnTo>
                      <a:pt x="103" y="296"/>
                    </a:lnTo>
                    <a:lnTo>
                      <a:pt x="102" y="296"/>
                    </a:lnTo>
                    <a:lnTo>
                      <a:pt x="102" y="297"/>
                    </a:lnTo>
                    <a:lnTo>
                      <a:pt x="101" y="297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98" y="298"/>
                    </a:lnTo>
                    <a:lnTo>
                      <a:pt x="97" y="298"/>
                    </a:lnTo>
                    <a:lnTo>
                      <a:pt x="97" y="300"/>
                    </a:lnTo>
                    <a:lnTo>
                      <a:pt x="96" y="300"/>
                    </a:lnTo>
                    <a:lnTo>
                      <a:pt x="96" y="301"/>
                    </a:lnTo>
                    <a:lnTo>
                      <a:pt x="94" y="300"/>
                    </a:lnTo>
                    <a:lnTo>
                      <a:pt x="94" y="301"/>
                    </a:lnTo>
                    <a:lnTo>
                      <a:pt x="96" y="301"/>
                    </a:lnTo>
                    <a:lnTo>
                      <a:pt x="94" y="301"/>
                    </a:lnTo>
                    <a:lnTo>
                      <a:pt x="93" y="301"/>
                    </a:lnTo>
                    <a:lnTo>
                      <a:pt x="93" y="302"/>
                    </a:lnTo>
                    <a:lnTo>
                      <a:pt x="93" y="301"/>
                    </a:lnTo>
                    <a:lnTo>
                      <a:pt x="92" y="301"/>
                    </a:lnTo>
                    <a:lnTo>
                      <a:pt x="92" y="302"/>
                    </a:lnTo>
                    <a:lnTo>
                      <a:pt x="92" y="301"/>
                    </a:lnTo>
                    <a:lnTo>
                      <a:pt x="92" y="300"/>
                    </a:lnTo>
                    <a:lnTo>
                      <a:pt x="92" y="301"/>
                    </a:lnTo>
                    <a:lnTo>
                      <a:pt x="90" y="301"/>
                    </a:lnTo>
                    <a:lnTo>
                      <a:pt x="90" y="300"/>
                    </a:lnTo>
                    <a:lnTo>
                      <a:pt x="92" y="300"/>
                    </a:lnTo>
                    <a:lnTo>
                      <a:pt x="90" y="300"/>
                    </a:lnTo>
                    <a:lnTo>
                      <a:pt x="89" y="300"/>
                    </a:lnTo>
                    <a:lnTo>
                      <a:pt x="89" y="298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6" y="298"/>
                    </a:lnTo>
                    <a:lnTo>
                      <a:pt x="85" y="298"/>
                    </a:lnTo>
                    <a:lnTo>
                      <a:pt x="84" y="298"/>
                    </a:lnTo>
                    <a:lnTo>
                      <a:pt x="83" y="298"/>
                    </a:lnTo>
                    <a:lnTo>
                      <a:pt x="81" y="298"/>
                    </a:lnTo>
                    <a:lnTo>
                      <a:pt x="80" y="298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6" y="298"/>
                    </a:lnTo>
                    <a:lnTo>
                      <a:pt x="75" y="298"/>
                    </a:lnTo>
                    <a:lnTo>
                      <a:pt x="75" y="297"/>
                    </a:lnTo>
                    <a:lnTo>
                      <a:pt x="75" y="298"/>
                    </a:lnTo>
                    <a:lnTo>
                      <a:pt x="73" y="298"/>
                    </a:lnTo>
                    <a:lnTo>
                      <a:pt x="72" y="298"/>
                    </a:lnTo>
                    <a:lnTo>
                      <a:pt x="71" y="298"/>
                    </a:lnTo>
                    <a:lnTo>
                      <a:pt x="72" y="298"/>
                    </a:lnTo>
                    <a:lnTo>
                      <a:pt x="72" y="297"/>
                    </a:lnTo>
                    <a:lnTo>
                      <a:pt x="71" y="297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8" y="298"/>
                    </a:lnTo>
                    <a:lnTo>
                      <a:pt x="67" y="298"/>
                    </a:lnTo>
                    <a:lnTo>
                      <a:pt x="67" y="300"/>
                    </a:lnTo>
                    <a:lnTo>
                      <a:pt x="65" y="300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2" y="301"/>
                    </a:lnTo>
                    <a:lnTo>
                      <a:pt x="62" y="302"/>
                    </a:lnTo>
                    <a:lnTo>
                      <a:pt x="60" y="302"/>
                    </a:lnTo>
                    <a:lnTo>
                      <a:pt x="62" y="302"/>
                    </a:lnTo>
                    <a:lnTo>
                      <a:pt x="60" y="303"/>
                    </a:lnTo>
                    <a:lnTo>
                      <a:pt x="62" y="303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8" y="303"/>
                    </a:lnTo>
                    <a:lnTo>
                      <a:pt x="58" y="302"/>
                    </a:lnTo>
                    <a:lnTo>
                      <a:pt x="56" y="302"/>
                    </a:lnTo>
                    <a:lnTo>
                      <a:pt x="56" y="303"/>
                    </a:lnTo>
                    <a:lnTo>
                      <a:pt x="55" y="303"/>
                    </a:lnTo>
                    <a:lnTo>
                      <a:pt x="55" y="305"/>
                    </a:lnTo>
                    <a:lnTo>
                      <a:pt x="56" y="305"/>
                    </a:lnTo>
                    <a:lnTo>
                      <a:pt x="55" y="305"/>
                    </a:lnTo>
                    <a:lnTo>
                      <a:pt x="54" y="305"/>
                    </a:lnTo>
                    <a:lnTo>
                      <a:pt x="54" y="306"/>
                    </a:lnTo>
                    <a:lnTo>
                      <a:pt x="52" y="306"/>
                    </a:lnTo>
                    <a:lnTo>
                      <a:pt x="51" y="306"/>
                    </a:lnTo>
                    <a:lnTo>
                      <a:pt x="50" y="306"/>
                    </a:lnTo>
                    <a:lnTo>
                      <a:pt x="50" y="307"/>
                    </a:lnTo>
                    <a:lnTo>
                      <a:pt x="48" y="307"/>
                    </a:lnTo>
                    <a:lnTo>
                      <a:pt x="47" y="309"/>
                    </a:lnTo>
                    <a:lnTo>
                      <a:pt x="46" y="309"/>
                    </a:lnTo>
                    <a:lnTo>
                      <a:pt x="46" y="310"/>
                    </a:lnTo>
                    <a:lnTo>
                      <a:pt x="45" y="310"/>
                    </a:lnTo>
                    <a:lnTo>
                      <a:pt x="46" y="309"/>
                    </a:lnTo>
                    <a:lnTo>
                      <a:pt x="46" y="307"/>
                    </a:lnTo>
                    <a:lnTo>
                      <a:pt x="45" y="307"/>
                    </a:lnTo>
                    <a:lnTo>
                      <a:pt x="43" y="307"/>
                    </a:lnTo>
                    <a:lnTo>
                      <a:pt x="43" y="306"/>
                    </a:lnTo>
                    <a:lnTo>
                      <a:pt x="43" y="305"/>
                    </a:lnTo>
                    <a:lnTo>
                      <a:pt x="42" y="305"/>
                    </a:lnTo>
                    <a:lnTo>
                      <a:pt x="42" y="303"/>
                    </a:lnTo>
                    <a:lnTo>
                      <a:pt x="41" y="303"/>
                    </a:lnTo>
                    <a:lnTo>
                      <a:pt x="41" y="302"/>
                    </a:lnTo>
                    <a:lnTo>
                      <a:pt x="41" y="301"/>
                    </a:lnTo>
                    <a:lnTo>
                      <a:pt x="39" y="301"/>
                    </a:lnTo>
                    <a:lnTo>
                      <a:pt x="41" y="301"/>
                    </a:lnTo>
                    <a:lnTo>
                      <a:pt x="41" y="300"/>
                    </a:lnTo>
                    <a:lnTo>
                      <a:pt x="39" y="300"/>
                    </a:lnTo>
                    <a:lnTo>
                      <a:pt x="39" y="298"/>
                    </a:lnTo>
                    <a:lnTo>
                      <a:pt x="39" y="297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7" y="296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5" y="293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8" y="294"/>
                    </a:lnTo>
                    <a:lnTo>
                      <a:pt x="39" y="294"/>
                    </a:lnTo>
                    <a:lnTo>
                      <a:pt x="39" y="293"/>
                    </a:lnTo>
                    <a:lnTo>
                      <a:pt x="38" y="293"/>
                    </a:lnTo>
                    <a:lnTo>
                      <a:pt x="38" y="292"/>
                    </a:lnTo>
                    <a:lnTo>
                      <a:pt x="38" y="290"/>
                    </a:lnTo>
                    <a:lnTo>
                      <a:pt x="38" y="289"/>
                    </a:lnTo>
                    <a:lnTo>
                      <a:pt x="39" y="289"/>
                    </a:lnTo>
                    <a:lnTo>
                      <a:pt x="39" y="288"/>
                    </a:lnTo>
                    <a:lnTo>
                      <a:pt x="39" y="286"/>
                    </a:lnTo>
                    <a:lnTo>
                      <a:pt x="41" y="286"/>
                    </a:lnTo>
                    <a:lnTo>
                      <a:pt x="41" y="285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41" y="281"/>
                    </a:lnTo>
                    <a:lnTo>
                      <a:pt x="42" y="281"/>
                    </a:lnTo>
                    <a:lnTo>
                      <a:pt x="41" y="281"/>
                    </a:lnTo>
                    <a:lnTo>
                      <a:pt x="41" y="280"/>
                    </a:lnTo>
                    <a:lnTo>
                      <a:pt x="42" y="280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3" y="277"/>
                    </a:lnTo>
                    <a:lnTo>
                      <a:pt x="43" y="276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5" y="273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5" y="271"/>
                    </a:lnTo>
                    <a:lnTo>
                      <a:pt x="43" y="271"/>
                    </a:lnTo>
                    <a:lnTo>
                      <a:pt x="45" y="271"/>
                    </a:lnTo>
                    <a:lnTo>
                      <a:pt x="45" y="269"/>
                    </a:lnTo>
                    <a:lnTo>
                      <a:pt x="45" y="268"/>
                    </a:lnTo>
                    <a:lnTo>
                      <a:pt x="45" y="267"/>
                    </a:lnTo>
                    <a:lnTo>
                      <a:pt x="45" y="264"/>
                    </a:lnTo>
                    <a:lnTo>
                      <a:pt x="45" y="263"/>
                    </a:lnTo>
                    <a:lnTo>
                      <a:pt x="43" y="263"/>
                    </a:lnTo>
                    <a:lnTo>
                      <a:pt x="42" y="260"/>
                    </a:lnTo>
                    <a:lnTo>
                      <a:pt x="41" y="256"/>
                    </a:lnTo>
                    <a:lnTo>
                      <a:pt x="41" y="255"/>
                    </a:lnTo>
                    <a:lnTo>
                      <a:pt x="38" y="249"/>
                    </a:lnTo>
                    <a:lnTo>
                      <a:pt x="37" y="246"/>
                    </a:lnTo>
                    <a:lnTo>
                      <a:pt x="35" y="242"/>
                    </a:lnTo>
                    <a:lnTo>
                      <a:pt x="33" y="235"/>
                    </a:lnTo>
                    <a:lnTo>
                      <a:pt x="33" y="234"/>
                    </a:lnTo>
                    <a:lnTo>
                      <a:pt x="31" y="233"/>
                    </a:lnTo>
                    <a:lnTo>
                      <a:pt x="30" y="231"/>
                    </a:lnTo>
                    <a:lnTo>
                      <a:pt x="30" y="230"/>
                    </a:lnTo>
                    <a:lnTo>
                      <a:pt x="29" y="230"/>
                    </a:lnTo>
                    <a:lnTo>
                      <a:pt x="29" y="229"/>
                    </a:lnTo>
                    <a:lnTo>
                      <a:pt x="28" y="229"/>
                    </a:lnTo>
                    <a:lnTo>
                      <a:pt x="26" y="229"/>
                    </a:lnTo>
                    <a:lnTo>
                      <a:pt x="26" y="228"/>
                    </a:lnTo>
                    <a:lnTo>
                      <a:pt x="25" y="228"/>
                    </a:lnTo>
                    <a:lnTo>
                      <a:pt x="25" y="226"/>
                    </a:lnTo>
                    <a:lnTo>
                      <a:pt x="24" y="226"/>
                    </a:lnTo>
                    <a:lnTo>
                      <a:pt x="24" y="225"/>
                    </a:lnTo>
                    <a:lnTo>
                      <a:pt x="22" y="225"/>
                    </a:lnTo>
                    <a:lnTo>
                      <a:pt x="22" y="224"/>
                    </a:lnTo>
                    <a:lnTo>
                      <a:pt x="21" y="224"/>
                    </a:lnTo>
                    <a:lnTo>
                      <a:pt x="21" y="222"/>
                    </a:lnTo>
                    <a:lnTo>
                      <a:pt x="21" y="221"/>
                    </a:lnTo>
                    <a:lnTo>
                      <a:pt x="21" y="220"/>
                    </a:lnTo>
                    <a:lnTo>
                      <a:pt x="21" y="218"/>
                    </a:lnTo>
                    <a:lnTo>
                      <a:pt x="20" y="218"/>
                    </a:lnTo>
                    <a:lnTo>
                      <a:pt x="14" y="213"/>
                    </a:lnTo>
                    <a:lnTo>
                      <a:pt x="12" y="211"/>
                    </a:lnTo>
                    <a:lnTo>
                      <a:pt x="9" y="208"/>
                    </a:lnTo>
                    <a:lnTo>
                      <a:pt x="4" y="203"/>
                    </a:lnTo>
                    <a:lnTo>
                      <a:pt x="4" y="201"/>
                    </a:lnTo>
                    <a:lnTo>
                      <a:pt x="3" y="201"/>
                    </a:lnTo>
                    <a:lnTo>
                      <a:pt x="3" y="200"/>
                    </a:lnTo>
                    <a:lnTo>
                      <a:pt x="1" y="200"/>
                    </a:lnTo>
                    <a:lnTo>
                      <a:pt x="1" y="199"/>
                    </a:lnTo>
                    <a:lnTo>
                      <a:pt x="0" y="199"/>
                    </a:lnTo>
                    <a:lnTo>
                      <a:pt x="0" y="197"/>
                    </a:lnTo>
                    <a:lnTo>
                      <a:pt x="1" y="196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4" y="195"/>
                    </a:lnTo>
                    <a:lnTo>
                      <a:pt x="5" y="195"/>
                    </a:lnTo>
                    <a:lnTo>
                      <a:pt x="7" y="195"/>
                    </a:lnTo>
                    <a:lnTo>
                      <a:pt x="7" y="194"/>
                    </a:lnTo>
                    <a:lnTo>
                      <a:pt x="8" y="194"/>
                    </a:lnTo>
                    <a:lnTo>
                      <a:pt x="8" y="192"/>
                    </a:lnTo>
                    <a:lnTo>
                      <a:pt x="9" y="192"/>
                    </a:lnTo>
                    <a:lnTo>
                      <a:pt x="11" y="192"/>
                    </a:lnTo>
                    <a:lnTo>
                      <a:pt x="11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4" y="191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88"/>
                    </a:lnTo>
                    <a:lnTo>
                      <a:pt x="14" y="188"/>
                    </a:lnTo>
                    <a:lnTo>
                      <a:pt x="14" y="187"/>
                    </a:lnTo>
                    <a:lnTo>
                      <a:pt x="14" y="186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0" y="183"/>
                    </a:lnTo>
                    <a:lnTo>
                      <a:pt x="21" y="183"/>
                    </a:lnTo>
                    <a:lnTo>
                      <a:pt x="20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8" y="179"/>
                    </a:lnTo>
                    <a:lnTo>
                      <a:pt x="18" y="180"/>
                    </a:lnTo>
                    <a:lnTo>
                      <a:pt x="18" y="179"/>
                    </a:lnTo>
                    <a:lnTo>
                      <a:pt x="18" y="178"/>
                    </a:lnTo>
                    <a:lnTo>
                      <a:pt x="18" y="177"/>
                    </a:lnTo>
                    <a:lnTo>
                      <a:pt x="18" y="175"/>
                    </a:lnTo>
                    <a:lnTo>
                      <a:pt x="18" y="174"/>
                    </a:lnTo>
                    <a:lnTo>
                      <a:pt x="18" y="173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7" y="170"/>
                    </a:lnTo>
                    <a:lnTo>
                      <a:pt x="17" y="169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4" y="167"/>
                    </a:lnTo>
                    <a:lnTo>
                      <a:pt x="14" y="166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2" y="165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9" y="161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8" y="158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6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4"/>
                    </a:lnTo>
                    <a:lnTo>
                      <a:pt x="9" y="153"/>
                    </a:lnTo>
                    <a:lnTo>
                      <a:pt x="9" y="152"/>
                    </a:lnTo>
                    <a:lnTo>
                      <a:pt x="8" y="152"/>
                    </a:lnTo>
                    <a:lnTo>
                      <a:pt x="8" y="150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9" y="146"/>
                    </a:lnTo>
                    <a:lnTo>
                      <a:pt x="8" y="146"/>
                    </a:lnTo>
                    <a:lnTo>
                      <a:pt x="8" y="145"/>
                    </a:lnTo>
                    <a:lnTo>
                      <a:pt x="8" y="144"/>
                    </a:lnTo>
                    <a:lnTo>
                      <a:pt x="8" y="142"/>
                    </a:lnTo>
                    <a:lnTo>
                      <a:pt x="9" y="141"/>
                    </a:lnTo>
                    <a:lnTo>
                      <a:pt x="9" y="140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8" y="133"/>
                    </a:lnTo>
                    <a:lnTo>
                      <a:pt x="8" y="132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11" y="131"/>
                    </a:lnTo>
                    <a:lnTo>
                      <a:pt x="11" y="129"/>
                    </a:lnTo>
                    <a:lnTo>
                      <a:pt x="12" y="129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6" y="129"/>
                    </a:lnTo>
                    <a:lnTo>
                      <a:pt x="16" y="131"/>
                    </a:lnTo>
                    <a:lnTo>
                      <a:pt x="16" y="132"/>
                    </a:lnTo>
                    <a:lnTo>
                      <a:pt x="17" y="132"/>
                    </a:lnTo>
                    <a:lnTo>
                      <a:pt x="17" y="133"/>
                    </a:lnTo>
                    <a:lnTo>
                      <a:pt x="18" y="133"/>
                    </a:lnTo>
                    <a:lnTo>
                      <a:pt x="20" y="133"/>
                    </a:lnTo>
                    <a:lnTo>
                      <a:pt x="20" y="132"/>
                    </a:lnTo>
                    <a:lnTo>
                      <a:pt x="21" y="132"/>
                    </a:lnTo>
                    <a:lnTo>
                      <a:pt x="22" y="132"/>
                    </a:lnTo>
                    <a:lnTo>
                      <a:pt x="21" y="131"/>
                    </a:lnTo>
                    <a:lnTo>
                      <a:pt x="21" y="129"/>
                    </a:lnTo>
                    <a:lnTo>
                      <a:pt x="21" y="128"/>
                    </a:lnTo>
                    <a:lnTo>
                      <a:pt x="21" y="127"/>
                    </a:lnTo>
                    <a:lnTo>
                      <a:pt x="21" y="125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2" y="127"/>
                    </a:lnTo>
                    <a:lnTo>
                      <a:pt x="22" y="128"/>
                    </a:lnTo>
                    <a:lnTo>
                      <a:pt x="24" y="128"/>
                    </a:lnTo>
                    <a:lnTo>
                      <a:pt x="24" y="129"/>
                    </a:lnTo>
                    <a:lnTo>
                      <a:pt x="25" y="129"/>
                    </a:lnTo>
                    <a:lnTo>
                      <a:pt x="26" y="129"/>
                    </a:lnTo>
                    <a:lnTo>
                      <a:pt x="26" y="131"/>
                    </a:lnTo>
                    <a:lnTo>
                      <a:pt x="28" y="131"/>
                    </a:lnTo>
                    <a:lnTo>
                      <a:pt x="29" y="131"/>
                    </a:lnTo>
                    <a:lnTo>
                      <a:pt x="29" y="132"/>
                    </a:lnTo>
                    <a:lnTo>
                      <a:pt x="30" y="132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8" y="128"/>
                    </a:lnTo>
                    <a:lnTo>
                      <a:pt x="38" y="127"/>
                    </a:lnTo>
                    <a:lnTo>
                      <a:pt x="38" y="125"/>
                    </a:lnTo>
                    <a:lnTo>
                      <a:pt x="38" y="124"/>
                    </a:lnTo>
                    <a:lnTo>
                      <a:pt x="39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43" y="124"/>
                    </a:lnTo>
                    <a:lnTo>
                      <a:pt x="45" y="124"/>
                    </a:lnTo>
                    <a:lnTo>
                      <a:pt x="45" y="123"/>
                    </a:lnTo>
                    <a:lnTo>
                      <a:pt x="46" y="123"/>
                    </a:lnTo>
                    <a:lnTo>
                      <a:pt x="47" y="123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50" y="125"/>
                    </a:lnTo>
                    <a:lnTo>
                      <a:pt x="50" y="127"/>
                    </a:lnTo>
                    <a:lnTo>
                      <a:pt x="51" y="127"/>
                    </a:lnTo>
                    <a:lnTo>
                      <a:pt x="51" y="128"/>
                    </a:lnTo>
                    <a:lnTo>
                      <a:pt x="52" y="128"/>
                    </a:lnTo>
                    <a:lnTo>
                      <a:pt x="54" y="128"/>
                    </a:lnTo>
                    <a:lnTo>
                      <a:pt x="54" y="129"/>
                    </a:lnTo>
                    <a:lnTo>
                      <a:pt x="54" y="131"/>
                    </a:lnTo>
                    <a:lnTo>
                      <a:pt x="54" y="132"/>
                    </a:lnTo>
                    <a:lnTo>
                      <a:pt x="55" y="133"/>
                    </a:lnTo>
                    <a:lnTo>
                      <a:pt x="56" y="133"/>
                    </a:lnTo>
                    <a:lnTo>
                      <a:pt x="58" y="133"/>
                    </a:lnTo>
                    <a:lnTo>
                      <a:pt x="58" y="135"/>
                    </a:lnTo>
                    <a:lnTo>
                      <a:pt x="58" y="133"/>
                    </a:lnTo>
                    <a:lnTo>
                      <a:pt x="59" y="133"/>
                    </a:lnTo>
                    <a:lnTo>
                      <a:pt x="60" y="133"/>
                    </a:lnTo>
                    <a:lnTo>
                      <a:pt x="60" y="135"/>
                    </a:lnTo>
                    <a:lnTo>
                      <a:pt x="60" y="133"/>
                    </a:lnTo>
                    <a:lnTo>
                      <a:pt x="62" y="133"/>
                    </a:lnTo>
                    <a:lnTo>
                      <a:pt x="62" y="135"/>
                    </a:lnTo>
                    <a:lnTo>
                      <a:pt x="62" y="133"/>
                    </a:lnTo>
                    <a:lnTo>
                      <a:pt x="63" y="133"/>
                    </a:lnTo>
                    <a:lnTo>
                      <a:pt x="63" y="132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5" y="133"/>
                    </a:lnTo>
                    <a:lnTo>
                      <a:pt x="67" y="133"/>
                    </a:lnTo>
                    <a:lnTo>
                      <a:pt x="67" y="135"/>
                    </a:lnTo>
                    <a:lnTo>
                      <a:pt x="67" y="136"/>
                    </a:lnTo>
                    <a:lnTo>
                      <a:pt x="68" y="136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8" y="132"/>
                    </a:lnTo>
                    <a:lnTo>
                      <a:pt x="68" y="131"/>
                    </a:lnTo>
                    <a:lnTo>
                      <a:pt x="69" y="131"/>
                    </a:lnTo>
                    <a:lnTo>
                      <a:pt x="68" y="131"/>
                    </a:lnTo>
                    <a:lnTo>
                      <a:pt x="68" y="129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9" y="127"/>
                    </a:lnTo>
                    <a:lnTo>
                      <a:pt x="69" y="125"/>
                    </a:lnTo>
                    <a:lnTo>
                      <a:pt x="69" y="124"/>
                    </a:lnTo>
                    <a:lnTo>
                      <a:pt x="69" y="123"/>
                    </a:lnTo>
                    <a:lnTo>
                      <a:pt x="71" y="123"/>
                    </a:lnTo>
                    <a:lnTo>
                      <a:pt x="71" y="122"/>
                    </a:lnTo>
                    <a:lnTo>
                      <a:pt x="71" y="120"/>
                    </a:lnTo>
                    <a:lnTo>
                      <a:pt x="72" y="120"/>
                    </a:lnTo>
                    <a:lnTo>
                      <a:pt x="72" y="119"/>
                    </a:lnTo>
                    <a:lnTo>
                      <a:pt x="72" y="118"/>
                    </a:lnTo>
                    <a:lnTo>
                      <a:pt x="73" y="118"/>
                    </a:lnTo>
                    <a:lnTo>
                      <a:pt x="73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3" y="115"/>
                    </a:lnTo>
                    <a:lnTo>
                      <a:pt x="72" y="115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2"/>
                    </a:lnTo>
                    <a:lnTo>
                      <a:pt x="73" y="111"/>
                    </a:lnTo>
                    <a:lnTo>
                      <a:pt x="73" y="110"/>
                    </a:lnTo>
                    <a:lnTo>
                      <a:pt x="72" y="110"/>
                    </a:lnTo>
                    <a:lnTo>
                      <a:pt x="72" y="108"/>
                    </a:lnTo>
                    <a:lnTo>
                      <a:pt x="73" y="108"/>
                    </a:lnTo>
                    <a:lnTo>
                      <a:pt x="72" y="108"/>
                    </a:lnTo>
                    <a:lnTo>
                      <a:pt x="72" y="107"/>
                    </a:lnTo>
                    <a:lnTo>
                      <a:pt x="71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8" y="103"/>
                    </a:lnTo>
                    <a:lnTo>
                      <a:pt x="68" y="102"/>
                    </a:lnTo>
                    <a:lnTo>
                      <a:pt x="68" y="101"/>
                    </a:lnTo>
                    <a:lnTo>
                      <a:pt x="67" y="101"/>
                    </a:lnTo>
                    <a:lnTo>
                      <a:pt x="67" y="99"/>
                    </a:lnTo>
                    <a:lnTo>
                      <a:pt x="65" y="99"/>
                    </a:lnTo>
                    <a:lnTo>
                      <a:pt x="65" y="98"/>
                    </a:lnTo>
                    <a:lnTo>
                      <a:pt x="67" y="95"/>
                    </a:lnTo>
                    <a:lnTo>
                      <a:pt x="68" y="91"/>
                    </a:lnTo>
                    <a:lnTo>
                      <a:pt x="68" y="90"/>
                    </a:lnTo>
                    <a:lnTo>
                      <a:pt x="68" y="87"/>
                    </a:lnTo>
                    <a:lnTo>
                      <a:pt x="67" y="85"/>
                    </a:lnTo>
                    <a:lnTo>
                      <a:pt x="67" y="81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1"/>
                    </a:lnTo>
                    <a:lnTo>
                      <a:pt x="75" y="81"/>
                    </a:lnTo>
                    <a:lnTo>
                      <a:pt x="76" y="81"/>
                    </a:lnTo>
                    <a:lnTo>
                      <a:pt x="76" y="82"/>
                    </a:lnTo>
                    <a:lnTo>
                      <a:pt x="77" y="82"/>
                    </a:lnTo>
                    <a:lnTo>
                      <a:pt x="77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6"/>
                    </a:lnTo>
                    <a:lnTo>
                      <a:pt x="83" y="86"/>
                    </a:lnTo>
                    <a:lnTo>
                      <a:pt x="83" y="87"/>
                    </a:lnTo>
                    <a:lnTo>
                      <a:pt x="84" y="87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6" y="89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2" y="89"/>
                    </a:lnTo>
                    <a:lnTo>
                      <a:pt x="90" y="89"/>
                    </a:lnTo>
                    <a:lnTo>
                      <a:pt x="90" y="87"/>
                    </a:lnTo>
                    <a:lnTo>
                      <a:pt x="90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89" y="84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6" y="78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4" y="77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7" y="72"/>
                    </a:lnTo>
                    <a:lnTo>
                      <a:pt x="76" y="72"/>
                    </a:lnTo>
                    <a:lnTo>
                      <a:pt x="75" y="72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1" y="69"/>
                    </a:lnTo>
                    <a:lnTo>
                      <a:pt x="69" y="68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4" y="67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2" y="65"/>
                    </a:lnTo>
                    <a:lnTo>
                      <a:pt x="60" y="67"/>
                    </a:lnTo>
                    <a:lnTo>
                      <a:pt x="60" y="65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8" y="63"/>
                    </a:lnTo>
                    <a:lnTo>
                      <a:pt x="56" y="63"/>
                    </a:lnTo>
                    <a:lnTo>
                      <a:pt x="56" y="61"/>
                    </a:lnTo>
                    <a:lnTo>
                      <a:pt x="55" y="61"/>
                    </a:lnTo>
                    <a:lnTo>
                      <a:pt x="54" y="61"/>
                    </a:lnTo>
                    <a:lnTo>
                      <a:pt x="52" y="61"/>
                    </a:lnTo>
                    <a:lnTo>
                      <a:pt x="51" y="61"/>
                    </a:lnTo>
                    <a:lnTo>
                      <a:pt x="50" y="61"/>
                    </a:lnTo>
                    <a:lnTo>
                      <a:pt x="50" y="60"/>
                    </a:lnTo>
                    <a:lnTo>
                      <a:pt x="48" y="60"/>
                    </a:lnTo>
                    <a:lnTo>
                      <a:pt x="48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3"/>
                    </a:lnTo>
                    <a:lnTo>
                      <a:pt x="47" y="52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0"/>
                    </a:lnTo>
                    <a:lnTo>
                      <a:pt x="47" y="50"/>
                    </a:lnTo>
                    <a:lnTo>
                      <a:pt x="47" y="48"/>
                    </a:lnTo>
                    <a:lnTo>
                      <a:pt x="47" y="47"/>
                    </a:lnTo>
                    <a:lnTo>
                      <a:pt x="48" y="47"/>
                    </a:lnTo>
                    <a:lnTo>
                      <a:pt x="48" y="46"/>
                    </a:lnTo>
                    <a:lnTo>
                      <a:pt x="50" y="44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51" y="42"/>
                    </a:lnTo>
                    <a:lnTo>
                      <a:pt x="51" y="40"/>
                    </a:lnTo>
                    <a:lnTo>
                      <a:pt x="52" y="39"/>
                    </a:lnTo>
                    <a:lnTo>
                      <a:pt x="54" y="38"/>
                    </a:lnTo>
                    <a:lnTo>
                      <a:pt x="54" y="36"/>
                    </a:lnTo>
                    <a:lnTo>
                      <a:pt x="55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8" y="33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2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9" y="29"/>
                    </a:lnTo>
                    <a:lnTo>
                      <a:pt x="69" y="27"/>
                    </a:lnTo>
                    <a:lnTo>
                      <a:pt x="71" y="27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5" y="26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9" y="25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3"/>
                    </a:lnTo>
                    <a:lnTo>
                      <a:pt x="81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2"/>
                    </a:lnTo>
                    <a:lnTo>
                      <a:pt x="86" y="19"/>
                    </a:lnTo>
                    <a:lnTo>
                      <a:pt x="85" y="17"/>
                    </a:lnTo>
                    <a:lnTo>
                      <a:pt x="84" y="17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8" y="9"/>
                    </a:lnTo>
                    <a:lnTo>
                      <a:pt x="89" y="5"/>
                    </a:lnTo>
                    <a:lnTo>
                      <a:pt x="89" y="4"/>
                    </a:lnTo>
                    <a:lnTo>
                      <a:pt x="89" y="1"/>
                    </a:lnTo>
                    <a:lnTo>
                      <a:pt x="90" y="0"/>
                    </a:lnTo>
                    <a:lnTo>
                      <a:pt x="92" y="0"/>
                    </a:lnTo>
                    <a:lnTo>
                      <a:pt x="93" y="0"/>
                    </a:lnTo>
                    <a:lnTo>
                      <a:pt x="94" y="1"/>
                    </a:lnTo>
                    <a:lnTo>
                      <a:pt x="96" y="1"/>
                    </a:lnTo>
                    <a:lnTo>
                      <a:pt x="97" y="1"/>
                    </a:lnTo>
                    <a:lnTo>
                      <a:pt x="98" y="2"/>
                    </a:lnTo>
                    <a:lnTo>
                      <a:pt x="100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2" y="4"/>
                    </a:lnTo>
                    <a:lnTo>
                      <a:pt x="103" y="4"/>
                    </a:lnTo>
                    <a:lnTo>
                      <a:pt x="103" y="5"/>
                    </a:lnTo>
                    <a:lnTo>
                      <a:pt x="105" y="5"/>
                    </a:lnTo>
                    <a:lnTo>
                      <a:pt x="105" y="6"/>
                    </a:lnTo>
                    <a:lnTo>
                      <a:pt x="105" y="8"/>
                    </a:lnTo>
                    <a:lnTo>
                      <a:pt x="106" y="8"/>
                    </a:lnTo>
                    <a:lnTo>
                      <a:pt x="107" y="9"/>
                    </a:lnTo>
                    <a:lnTo>
                      <a:pt x="109" y="9"/>
                    </a:lnTo>
                    <a:lnTo>
                      <a:pt x="109" y="10"/>
                    </a:lnTo>
                    <a:lnTo>
                      <a:pt x="106" y="10"/>
                    </a:lnTo>
                    <a:lnTo>
                      <a:pt x="105" y="10"/>
                    </a:lnTo>
                    <a:lnTo>
                      <a:pt x="103" y="10"/>
                    </a:lnTo>
                    <a:lnTo>
                      <a:pt x="101" y="10"/>
                    </a:lnTo>
                    <a:lnTo>
                      <a:pt x="100" y="10"/>
                    </a:lnTo>
                    <a:lnTo>
                      <a:pt x="98" y="12"/>
                    </a:lnTo>
                    <a:lnTo>
                      <a:pt x="98" y="13"/>
                    </a:lnTo>
                    <a:lnTo>
                      <a:pt x="97" y="14"/>
                    </a:lnTo>
                    <a:lnTo>
                      <a:pt x="97" y="16"/>
                    </a:lnTo>
                    <a:lnTo>
                      <a:pt x="97" y="1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2" name="Freeform 35">
                <a:extLst>
                  <a:ext uri="{FF2B5EF4-FFF2-40B4-BE49-F238E27FC236}">
                    <a16:creationId xmlns:a16="http://schemas.microsoft.com/office/drawing/2014/main" id="{550BB406-4AB7-4262-FF15-24821459D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5" y="712"/>
                <a:ext cx="480" cy="138"/>
              </a:xfrm>
              <a:custGeom>
                <a:avLst/>
                <a:gdLst>
                  <a:gd name="T0" fmla="*/ 8 w 480"/>
                  <a:gd name="T1" fmla="*/ 80 h 138"/>
                  <a:gd name="T2" fmla="*/ 26 w 480"/>
                  <a:gd name="T3" fmla="*/ 85 h 138"/>
                  <a:gd name="T4" fmla="*/ 22 w 480"/>
                  <a:gd name="T5" fmla="*/ 98 h 138"/>
                  <a:gd name="T6" fmla="*/ 27 w 480"/>
                  <a:gd name="T7" fmla="*/ 110 h 138"/>
                  <a:gd name="T8" fmla="*/ 34 w 480"/>
                  <a:gd name="T9" fmla="*/ 121 h 138"/>
                  <a:gd name="T10" fmla="*/ 34 w 480"/>
                  <a:gd name="T11" fmla="*/ 135 h 138"/>
                  <a:gd name="T12" fmla="*/ 39 w 480"/>
                  <a:gd name="T13" fmla="*/ 131 h 138"/>
                  <a:gd name="T14" fmla="*/ 44 w 480"/>
                  <a:gd name="T15" fmla="*/ 122 h 138"/>
                  <a:gd name="T16" fmla="*/ 54 w 480"/>
                  <a:gd name="T17" fmla="*/ 114 h 138"/>
                  <a:gd name="T18" fmla="*/ 64 w 480"/>
                  <a:gd name="T19" fmla="*/ 113 h 138"/>
                  <a:gd name="T20" fmla="*/ 68 w 480"/>
                  <a:gd name="T21" fmla="*/ 107 h 138"/>
                  <a:gd name="T22" fmla="*/ 72 w 480"/>
                  <a:gd name="T23" fmla="*/ 97 h 138"/>
                  <a:gd name="T24" fmla="*/ 78 w 480"/>
                  <a:gd name="T25" fmla="*/ 90 h 138"/>
                  <a:gd name="T26" fmla="*/ 81 w 480"/>
                  <a:gd name="T27" fmla="*/ 79 h 138"/>
                  <a:gd name="T28" fmla="*/ 90 w 480"/>
                  <a:gd name="T29" fmla="*/ 76 h 138"/>
                  <a:gd name="T30" fmla="*/ 99 w 480"/>
                  <a:gd name="T31" fmla="*/ 64 h 138"/>
                  <a:gd name="T32" fmla="*/ 107 w 480"/>
                  <a:gd name="T33" fmla="*/ 67 h 138"/>
                  <a:gd name="T34" fmla="*/ 119 w 480"/>
                  <a:gd name="T35" fmla="*/ 60 h 138"/>
                  <a:gd name="T36" fmla="*/ 128 w 480"/>
                  <a:gd name="T37" fmla="*/ 60 h 138"/>
                  <a:gd name="T38" fmla="*/ 135 w 480"/>
                  <a:gd name="T39" fmla="*/ 55 h 138"/>
                  <a:gd name="T40" fmla="*/ 144 w 480"/>
                  <a:gd name="T41" fmla="*/ 55 h 138"/>
                  <a:gd name="T42" fmla="*/ 152 w 480"/>
                  <a:gd name="T43" fmla="*/ 55 h 138"/>
                  <a:gd name="T44" fmla="*/ 161 w 480"/>
                  <a:gd name="T45" fmla="*/ 62 h 138"/>
                  <a:gd name="T46" fmla="*/ 173 w 480"/>
                  <a:gd name="T47" fmla="*/ 59 h 138"/>
                  <a:gd name="T48" fmla="*/ 186 w 480"/>
                  <a:gd name="T49" fmla="*/ 47 h 138"/>
                  <a:gd name="T50" fmla="*/ 188 w 480"/>
                  <a:gd name="T51" fmla="*/ 33 h 138"/>
                  <a:gd name="T52" fmla="*/ 196 w 480"/>
                  <a:gd name="T53" fmla="*/ 38 h 138"/>
                  <a:gd name="T54" fmla="*/ 204 w 480"/>
                  <a:gd name="T55" fmla="*/ 35 h 138"/>
                  <a:gd name="T56" fmla="*/ 204 w 480"/>
                  <a:gd name="T57" fmla="*/ 22 h 138"/>
                  <a:gd name="T58" fmla="*/ 203 w 480"/>
                  <a:gd name="T59" fmla="*/ 7 h 138"/>
                  <a:gd name="T60" fmla="*/ 226 w 480"/>
                  <a:gd name="T61" fmla="*/ 15 h 138"/>
                  <a:gd name="T62" fmla="*/ 249 w 480"/>
                  <a:gd name="T63" fmla="*/ 24 h 138"/>
                  <a:gd name="T64" fmla="*/ 260 w 480"/>
                  <a:gd name="T65" fmla="*/ 21 h 138"/>
                  <a:gd name="T66" fmla="*/ 277 w 480"/>
                  <a:gd name="T67" fmla="*/ 21 h 138"/>
                  <a:gd name="T68" fmla="*/ 293 w 480"/>
                  <a:gd name="T69" fmla="*/ 18 h 138"/>
                  <a:gd name="T70" fmla="*/ 306 w 480"/>
                  <a:gd name="T71" fmla="*/ 24 h 138"/>
                  <a:gd name="T72" fmla="*/ 319 w 480"/>
                  <a:gd name="T73" fmla="*/ 20 h 138"/>
                  <a:gd name="T74" fmla="*/ 334 w 480"/>
                  <a:gd name="T75" fmla="*/ 18 h 138"/>
                  <a:gd name="T76" fmla="*/ 348 w 480"/>
                  <a:gd name="T77" fmla="*/ 16 h 138"/>
                  <a:gd name="T78" fmla="*/ 366 w 480"/>
                  <a:gd name="T79" fmla="*/ 24 h 138"/>
                  <a:gd name="T80" fmla="*/ 365 w 480"/>
                  <a:gd name="T81" fmla="*/ 9 h 138"/>
                  <a:gd name="T82" fmla="*/ 377 w 480"/>
                  <a:gd name="T83" fmla="*/ 4 h 138"/>
                  <a:gd name="T84" fmla="*/ 389 w 480"/>
                  <a:gd name="T85" fmla="*/ 1 h 138"/>
                  <a:gd name="T86" fmla="*/ 398 w 480"/>
                  <a:gd name="T87" fmla="*/ 17 h 138"/>
                  <a:gd name="T88" fmla="*/ 406 w 480"/>
                  <a:gd name="T89" fmla="*/ 32 h 138"/>
                  <a:gd name="T90" fmla="*/ 403 w 480"/>
                  <a:gd name="T91" fmla="*/ 45 h 138"/>
                  <a:gd name="T92" fmla="*/ 398 w 480"/>
                  <a:gd name="T93" fmla="*/ 59 h 138"/>
                  <a:gd name="T94" fmla="*/ 407 w 480"/>
                  <a:gd name="T95" fmla="*/ 68 h 138"/>
                  <a:gd name="T96" fmla="*/ 412 w 480"/>
                  <a:gd name="T97" fmla="*/ 77 h 138"/>
                  <a:gd name="T98" fmla="*/ 416 w 480"/>
                  <a:gd name="T99" fmla="*/ 90 h 138"/>
                  <a:gd name="T100" fmla="*/ 415 w 480"/>
                  <a:gd name="T101" fmla="*/ 98 h 138"/>
                  <a:gd name="T102" fmla="*/ 414 w 480"/>
                  <a:gd name="T103" fmla="*/ 114 h 138"/>
                  <a:gd name="T104" fmla="*/ 397 w 480"/>
                  <a:gd name="T105" fmla="*/ 119 h 138"/>
                  <a:gd name="T106" fmla="*/ 402 w 480"/>
                  <a:gd name="T107" fmla="*/ 128 h 138"/>
                  <a:gd name="T108" fmla="*/ 412 w 480"/>
                  <a:gd name="T109" fmla="*/ 130 h 138"/>
                  <a:gd name="T110" fmla="*/ 421 w 480"/>
                  <a:gd name="T111" fmla="*/ 130 h 138"/>
                  <a:gd name="T112" fmla="*/ 436 w 480"/>
                  <a:gd name="T113" fmla="*/ 126 h 138"/>
                  <a:gd name="T114" fmla="*/ 450 w 480"/>
                  <a:gd name="T115" fmla="*/ 131 h 138"/>
                  <a:gd name="T116" fmla="*/ 465 w 480"/>
                  <a:gd name="T117" fmla="*/ 131 h 138"/>
                  <a:gd name="T118" fmla="*/ 479 w 480"/>
                  <a:gd name="T11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0" h="138">
                    <a:moveTo>
                      <a:pt x="0" y="71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1" y="76"/>
                    </a:lnTo>
                    <a:lnTo>
                      <a:pt x="3" y="76"/>
                    </a:lnTo>
                    <a:lnTo>
                      <a:pt x="4" y="76"/>
                    </a:lnTo>
                    <a:lnTo>
                      <a:pt x="5" y="76"/>
                    </a:lnTo>
                    <a:lnTo>
                      <a:pt x="6" y="76"/>
                    </a:lnTo>
                    <a:lnTo>
                      <a:pt x="8" y="76"/>
                    </a:lnTo>
                    <a:lnTo>
                      <a:pt x="9" y="76"/>
                    </a:lnTo>
                    <a:lnTo>
                      <a:pt x="10" y="76"/>
                    </a:lnTo>
                    <a:lnTo>
                      <a:pt x="10" y="77"/>
                    </a:lnTo>
                    <a:lnTo>
                      <a:pt x="10" y="79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9" y="83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4" y="83"/>
                    </a:lnTo>
                    <a:lnTo>
                      <a:pt x="16" y="83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8" y="84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2" y="84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6" y="85"/>
                    </a:lnTo>
                    <a:lnTo>
                      <a:pt x="27" y="85"/>
                    </a:lnTo>
                    <a:lnTo>
                      <a:pt x="27" y="87"/>
                    </a:lnTo>
                    <a:lnTo>
                      <a:pt x="27" y="88"/>
                    </a:lnTo>
                    <a:lnTo>
                      <a:pt x="27" y="89"/>
                    </a:lnTo>
                    <a:lnTo>
                      <a:pt x="27" y="90"/>
                    </a:lnTo>
                    <a:lnTo>
                      <a:pt x="27" y="92"/>
                    </a:lnTo>
                    <a:lnTo>
                      <a:pt x="26" y="92"/>
                    </a:lnTo>
                    <a:lnTo>
                      <a:pt x="25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2" y="94"/>
                    </a:lnTo>
                    <a:lnTo>
                      <a:pt x="22" y="96"/>
                    </a:lnTo>
                    <a:lnTo>
                      <a:pt x="22" y="97"/>
                    </a:lnTo>
                    <a:lnTo>
                      <a:pt x="22" y="98"/>
                    </a:lnTo>
                    <a:lnTo>
                      <a:pt x="23" y="98"/>
                    </a:lnTo>
                    <a:lnTo>
                      <a:pt x="23" y="100"/>
                    </a:lnTo>
                    <a:lnTo>
                      <a:pt x="25" y="100"/>
                    </a:lnTo>
                    <a:lnTo>
                      <a:pt x="25" y="101"/>
                    </a:lnTo>
                    <a:lnTo>
                      <a:pt x="25" y="102"/>
                    </a:lnTo>
                    <a:lnTo>
                      <a:pt x="26" y="102"/>
                    </a:lnTo>
                    <a:lnTo>
                      <a:pt x="26" y="104"/>
                    </a:lnTo>
                    <a:lnTo>
                      <a:pt x="26" y="105"/>
                    </a:lnTo>
                    <a:lnTo>
                      <a:pt x="26" y="106"/>
                    </a:lnTo>
                    <a:lnTo>
                      <a:pt x="27" y="106"/>
                    </a:lnTo>
                    <a:lnTo>
                      <a:pt x="27" y="107"/>
                    </a:lnTo>
                    <a:lnTo>
                      <a:pt x="27" y="109"/>
                    </a:lnTo>
                    <a:lnTo>
                      <a:pt x="29" y="109"/>
                    </a:lnTo>
                    <a:lnTo>
                      <a:pt x="29" y="110"/>
                    </a:lnTo>
                    <a:lnTo>
                      <a:pt x="29" y="109"/>
                    </a:lnTo>
                    <a:lnTo>
                      <a:pt x="27" y="109"/>
                    </a:lnTo>
                    <a:lnTo>
                      <a:pt x="27" y="110"/>
                    </a:lnTo>
                    <a:lnTo>
                      <a:pt x="29" y="110"/>
                    </a:lnTo>
                    <a:lnTo>
                      <a:pt x="30" y="110"/>
                    </a:lnTo>
                    <a:lnTo>
                      <a:pt x="30" y="111"/>
                    </a:lnTo>
                    <a:lnTo>
                      <a:pt x="31" y="111"/>
                    </a:lnTo>
                    <a:lnTo>
                      <a:pt x="31" y="113"/>
                    </a:lnTo>
                    <a:lnTo>
                      <a:pt x="30" y="113"/>
                    </a:lnTo>
                    <a:lnTo>
                      <a:pt x="30" y="114"/>
                    </a:lnTo>
                    <a:lnTo>
                      <a:pt x="31" y="114"/>
                    </a:lnTo>
                    <a:lnTo>
                      <a:pt x="31" y="115"/>
                    </a:lnTo>
                    <a:lnTo>
                      <a:pt x="33" y="115"/>
                    </a:lnTo>
                    <a:lnTo>
                      <a:pt x="34" y="115"/>
                    </a:lnTo>
                    <a:lnTo>
                      <a:pt x="34" y="117"/>
                    </a:lnTo>
                    <a:lnTo>
                      <a:pt x="35" y="117"/>
                    </a:lnTo>
                    <a:lnTo>
                      <a:pt x="35" y="118"/>
                    </a:lnTo>
                    <a:lnTo>
                      <a:pt x="35" y="119"/>
                    </a:lnTo>
                    <a:lnTo>
                      <a:pt x="35" y="121"/>
                    </a:lnTo>
                    <a:lnTo>
                      <a:pt x="34" y="121"/>
                    </a:lnTo>
                    <a:lnTo>
                      <a:pt x="35" y="122"/>
                    </a:lnTo>
                    <a:lnTo>
                      <a:pt x="35" y="123"/>
                    </a:lnTo>
                    <a:lnTo>
                      <a:pt x="37" y="123"/>
                    </a:lnTo>
                    <a:lnTo>
                      <a:pt x="35" y="123"/>
                    </a:lnTo>
                    <a:lnTo>
                      <a:pt x="35" y="124"/>
                    </a:lnTo>
                    <a:lnTo>
                      <a:pt x="34" y="124"/>
                    </a:lnTo>
                    <a:lnTo>
                      <a:pt x="34" y="126"/>
                    </a:lnTo>
                    <a:lnTo>
                      <a:pt x="33" y="126"/>
                    </a:lnTo>
                    <a:lnTo>
                      <a:pt x="31" y="127"/>
                    </a:lnTo>
                    <a:lnTo>
                      <a:pt x="31" y="128"/>
                    </a:lnTo>
                    <a:lnTo>
                      <a:pt x="31" y="130"/>
                    </a:lnTo>
                    <a:lnTo>
                      <a:pt x="31" y="131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4" y="138"/>
                    </a:lnTo>
                    <a:lnTo>
                      <a:pt x="35" y="138"/>
                    </a:lnTo>
                    <a:lnTo>
                      <a:pt x="35" y="136"/>
                    </a:lnTo>
                    <a:lnTo>
                      <a:pt x="37" y="136"/>
                    </a:lnTo>
                    <a:lnTo>
                      <a:pt x="38" y="136"/>
                    </a:lnTo>
                    <a:lnTo>
                      <a:pt x="38" y="138"/>
                    </a:lnTo>
                    <a:lnTo>
                      <a:pt x="38" y="136"/>
                    </a:lnTo>
                    <a:lnTo>
                      <a:pt x="38" y="135"/>
                    </a:lnTo>
                    <a:lnTo>
                      <a:pt x="37" y="135"/>
                    </a:lnTo>
                    <a:lnTo>
                      <a:pt x="37" y="134"/>
                    </a:lnTo>
                    <a:lnTo>
                      <a:pt x="37" y="132"/>
                    </a:lnTo>
                    <a:lnTo>
                      <a:pt x="37" y="131"/>
                    </a:lnTo>
                    <a:lnTo>
                      <a:pt x="38" y="131"/>
                    </a:lnTo>
                    <a:lnTo>
                      <a:pt x="39" y="131"/>
                    </a:lnTo>
                    <a:lnTo>
                      <a:pt x="39" y="132"/>
                    </a:lnTo>
                    <a:lnTo>
                      <a:pt x="40" y="132"/>
                    </a:lnTo>
                    <a:lnTo>
                      <a:pt x="40" y="134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42" y="131"/>
                    </a:lnTo>
                    <a:lnTo>
                      <a:pt x="40" y="131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2" y="128"/>
                    </a:lnTo>
                    <a:lnTo>
                      <a:pt x="42" y="127"/>
                    </a:lnTo>
                    <a:lnTo>
                      <a:pt x="43" y="127"/>
                    </a:lnTo>
                    <a:lnTo>
                      <a:pt x="43" y="126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4" y="121"/>
                    </a:lnTo>
                    <a:lnTo>
                      <a:pt x="46" y="121"/>
                    </a:lnTo>
                    <a:lnTo>
                      <a:pt x="47" y="121"/>
                    </a:lnTo>
                    <a:lnTo>
                      <a:pt x="48" y="121"/>
                    </a:lnTo>
                    <a:lnTo>
                      <a:pt x="50" y="121"/>
                    </a:lnTo>
                    <a:lnTo>
                      <a:pt x="51" y="121"/>
                    </a:lnTo>
                    <a:lnTo>
                      <a:pt x="51" y="122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2" y="119"/>
                    </a:lnTo>
                    <a:lnTo>
                      <a:pt x="51" y="119"/>
                    </a:lnTo>
                    <a:lnTo>
                      <a:pt x="51" y="118"/>
                    </a:lnTo>
                    <a:lnTo>
                      <a:pt x="52" y="118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2" y="114"/>
                    </a:lnTo>
                    <a:lnTo>
                      <a:pt x="54" y="114"/>
                    </a:lnTo>
                    <a:lnTo>
                      <a:pt x="55" y="114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6" y="117"/>
                    </a:lnTo>
                    <a:lnTo>
                      <a:pt x="58" y="117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59" y="113"/>
                    </a:lnTo>
                    <a:lnTo>
                      <a:pt x="60" y="113"/>
                    </a:lnTo>
                    <a:lnTo>
                      <a:pt x="60" y="114"/>
                    </a:lnTo>
                    <a:lnTo>
                      <a:pt x="61" y="114"/>
                    </a:lnTo>
                    <a:lnTo>
                      <a:pt x="63" y="114"/>
                    </a:lnTo>
                    <a:lnTo>
                      <a:pt x="64" y="114"/>
                    </a:lnTo>
                    <a:lnTo>
                      <a:pt x="64" y="113"/>
                    </a:lnTo>
                    <a:lnTo>
                      <a:pt x="63" y="114"/>
                    </a:lnTo>
                    <a:lnTo>
                      <a:pt x="61" y="114"/>
                    </a:lnTo>
                    <a:lnTo>
                      <a:pt x="61" y="113"/>
                    </a:lnTo>
                    <a:lnTo>
                      <a:pt x="61" y="111"/>
                    </a:lnTo>
                    <a:lnTo>
                      <a:pt x="61" y="110"/>
                    </a:lnTo>
                    <a:lnTo>
                      <a:pt x="63" y="110"/>
                    </a:lnTo>
                    <a:lnTo>
                      <a:pt x="64" y="109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5" y="111"/>
                    </a:lnTo>
                    <a:lnTo>
                      <a:pt x="67" y="111"/>
                    </a:lnTo>
                    <a:lnTo>
                      <a:pt x="68" y="111"/>
                    </a:lnTo>
                    <a:lnTo>
                      <a:pt x="67" y="111"/>
                    </a:lnTo>
                    <a:lnTo>
                      <a:pt x="67" y="110"/>
                    </a:lnTo>
                    <a:lnTo>
                      <a:pt x="67" y="109"/>
                    </a:lnTo>
                    <a:lnTo>
                      <a:pt x="67" y="107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8" y="105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71" y="106"/>
                    </a:lnTo>
                    <a:lnTo>
                      <a:pt x="71" y="105"/>
                    </a:lnTo>
                    <a:lnTo>
                      <a:pt x="69" y="105"/>
                    </a:lnTo>
                    <a:lnTo>
                      <a:pt x="69" y="104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0"/>
                    </a:lnTo>
                    <a:lnTo>
                      <a:pt x="71" y="100"/>
                    </a:lnTo>
                    <a:lnTo>
                      <a:pt x="71" y="101"/>
                    </a:lnTo>
                    <a:lnTo>
                      <a:pt x="72" y="101"/>
                    </a:lnTo>
                    <a:lnTo>
                      <a:pt x="72" y="100"/>
                    </a:lnTo>
                    <a:lnTo>
                      <a:pt x="72" y="98"/>
                    </a:lnTo>
                    <a:lnTo>
                      <a:pt x="72" y="97"/>
                    </a:lnTo>
                    <a:lnTo>
                      <a:pt x="73" y="97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6" y="100"/>
                    </a:lnTo>
                    <a:lnTo>
                      <a:pt x="77" y="98"/>
                    </a:lnTo>
                    <a:lnTo>
                      <a:pt x="77" y="100"/>
                    </a:lnTo>
                    <a:lnTo>
                      <a:pt x="77" y="98"/>
                    </a:lnTo>
                    <a:lnTo>
                      <a:pt x="78" y="98"/>
                    </a:lnTo>
                    <a:lnTo>
                      <a:pt x="78" y="97"/>
                    </a:lnTo>
                    <a:lnTo>
                      <a:pt x="77" y="97"/>
                    </a:lnTo>
                    <a:lnTo>
                      <a:pt x="77" y="96"/>
                    </a:lnTo>
                    <a:lnTo>
                      <a:pt x="77" y="94"/>
                    </a:lnTo>
                    <a:lnTo>
                      <a:pt x="76" y="93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7" y="90"/>
                    </a:lnTo>
                    <a:lnTo>
                      <a:pt x="78" y="90"/>
                    </a:lnTo>
                    <a:lnTo>
                      <a:pt x="78" y="89"/>
                    </a:lnTo>
                    <a:lnTo>
                      <a:pt x="80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78" y="87"/>
                    </a:lnTo>
                    <a:lnTo>
                      <a:pt x="77" y="87"/>
                    </a:lnTo>
                    <a:lnTo>
                      <a:pt x="77" y="85"/>
                    </a:lnTo>
                    <a:lnTo>
                      <a:pt x="77" y="84"/>
                    </a:lnTo>
                    <a:lnTo>
                      <a:pt x="78" y="84"/>
                    </a:lnTo>
                    <a:lnTo>
                      <a:pt x="78" y="83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81" y="81"/>
                    </a:lnTo>
                    <a:lnTo>
                      <a:pt x="80" y="81"/>
                    </a:lnTo>
                    <a:lnTo>
                      <a:pt x="80" y="80"/>
                    </a:lnTo>
                    <a:lnTo>
                      <a:pt x="81" y="80"/>
                    </a:lnTo>
                    <a:lnTo>
                      <a:pt x="81" y="79"/>
                    </a:lnTo>
                    <a:lnTo>
                      <a:pt x="82" y="79"/>
                    </a:lnTo>
                    <a:lnTo>
                      <a:pt x="84" y="79"/>
                    </a:lnTo>
                    <a:lnTo>
                      <a:pt x="84" y="77"/>
                    </a:lnTo>
                    <a:lnTo>
                      <a:pt x="82" y="76"/>
                    </a:lnTo>
                    <a:lnTo>
                      <a:pt x="81" y="76"/>
                    </a:lnTo>
                    <a:lnTo>
                      <a:pt x="81" y="75"/>
                    </a:lnTo>
                    <a:lnTo>
                      <a:pt x="81" y="73"/>
                    </a:lnTo>
                    <a:lnTo>
                      <a:pt x="82" y="73"/>
                    </a:lnTo>
                    <a:lnTo>
                      <a:pt x="84" y="73"/>
                    </a:lnTo>
                    <a:lnTo>
                      <a:pt x="85" y="72"/>
                    </a:lnTo>
                    <a:lnTo>
                      <a:pt x="86" y="72"/>
                    </a:lnTo>
                    <a:lnTo>
                      <a:pt x="88" y="72"/>
                    </a:lnTo>
                    <a:lnTo>
                      <a:pt x="88" y="73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9" y="76"/>
                    </a:lnTo>
                    <a:lnTo>
                      <a:pt x="90" y="76"/>
                    </a:lnTo>
                    <a:lnTo>
                      <a:pt x="90" y="77"/>
                    </a:lnTo>
                    <a:lnTo>
                      <a:pt x="92" y="77"/>
                    </a:lnTo>
                    <a:lnTo>
                      <a:pt x="93" y="77"/>
                    </a:lnTo>
                    <a:lnTo>
                      <a:pt x="93" y="76"/>
                    </a:lnTo>
                    <a:lnTo>
                      <a:pt x="93" y="75"/>
                    </a:lnTo>
                    <a:lnTo>
                      <a:pt x="94" y="75"/>
                    </a:lnTo>
                    <a:lnTo>
                      <a:pt x="94" y="73"/>
                    </a:lnTo>
                    <a:lnTo>
                      <a:pt x="94" y="72"/>
                    </a:lnTo>
                    <a:lnTo>
                      <a:pt x="95" y="72"/>
                    </a:lnTo>
                    <a:lnTo>
                      <a:pt x="95" y="71"/>
                    </a:lnTo>
                    <a:lnTo>
                      <a:pt x="95" y="70"/>
                    </a:lnTo>
                    <a:lnTo>
                      <a:pt x="97" y="70"/>
                    </a:lnTo>
                    <a:lnTo>
                      <a:pt x="97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8" y="64"/>
                    </a:lnTo>
                    <a:lnTo>
                      <a:pt x="99" y="64"/>
                    </a:lnTo>
                    <a:lnTo>
                      <a:pt x="101" y="64"/>
                    </a:lnTo>
                    <a:lnTo>
                      <a:pt x="101" y="66"/>
                    </a:lnTo>
                    <a:lnTo>
                      <a:pt x="101" y="67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3" y="67"/>
                    </a:lnTo>
                    <a:lnTo>
                      <a:pt x="103" y="66"/>
                    </a:lnTo>
                    <a:lnTo>
                      <a:pt x="105" y="66"/>
                    </a:lnTo>
                    <a:lnTo>
                      <a:pt x="106" y="66"/>
                    </a:lnTo>
                    <a:lnTo>
                      <a:pt x="106" y="67"/>
                    </a:lnTo>
                    <a:lnTo>
                      <a:pt x="105" y="67"/>
                    </a:lnTo>
                    <a:lnTo>
                      <a:pt x="105" y="68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68"/>
                    </a:lnTo>
                    <a:lnTo>
                      <a:pt x="107" y="68"/>
                    </a:lnTo>
                    <a:lnTo>
                      <a:pt x="107" y="67"/>
                    </a:lnTo>
                    <a:lnTo>
                      <a:pt x="107" y="66"/>
                    </a:lnTo>
                    <a:lnTo>
                      <a:pt x="107" y="64"/>
                    </a:lnTo>
                    <a:lnTo>
                      <a:pt x="109" y="64"/>
                    </a:lnTo>
                    <a:lnTo>
                      <a:pt x="109" y="66"/>
                    </a:lnTo>
                    <a:lnTo>
                      <a:pt x="109" y="64"/>
                    </a:lnTo>
                    <a:lnTo>
                      <a:pt x="110" y="64"/>
                    </a:lnTo>
                    <a:lnTo>
                      <a:pt x="111" y="64"/>
                    </a:lnTo>
                    <a:lnTo>
                      <a:pt x="111" y="63"/>
                    </a:lnTo>
                    <a:lnTo>
                      <a:pt x="112" y="62"/>
                    </a:lnTo>
                    <a:lnTo>
                      <a:pt x="114" y="62"/>
                    </a:lnTo>
                    <a:lnTo>
                      <a:pt x="114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8" y="63"/>
                    </a:lnTo>
                    <a:lnTo>
                      <a:pt x="118" y="62"/>
                    </a:lnTo>
                    <a:lnTo>
                      <a:pt x="118" y="60"/>
                    </a:lnTo>
                    <a:lnTo>
                      <a:pt x="119" y="60"/>
                    </a:lnTo>
                    <a:lnTo>
                      <a:pt x="120" y="60"/>
                    </a:lnTo>
                    <a:lnTo>
                      <a:pt x="120" y="62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3" y="63"/>
                    </a:lnTo>
                    <a:lnTo>
                      <a:pt x="124" y="63"/>
                    </a:lnTo>
                    <a:lnTo>
                      <a:pt x="124" y="62"/>
                    </a:lnTo>
                    <a:lnTo>
                      <a:pt x="123" y="62"/>
                    </a:lnTo>
                    <a:lnTo>
                      <a:pt x="122" y="62"/>
                    </a:lnTo>
                    <a:lnTo>
                      <a:pt x="122" y="60"/>
                    </a:lnTo>
                    <a:lnTo>
                      <a:pt x="123" y="60"/>
                    </a:lnTo>
                    <a:lnTo>
                      <a:pt x="123" y="59"/>
                    </a:lnTo>
                    <a:lnTo>
                      <a:pt x="124" y="59"/>
                    </a:lnTo>
                    <a:lnTo>
                      <a:pt x="124" y="60"/>
                    </a:lnTo>
                    <a:lnTo>
                      <a:pt x="126" y="60"/>
                    </a:lnTo>
                    <a:lnTo>
                      <a:pt x="127" y="60"/>
                    </a:lnTo>
                    <a:lnTo>
                      <a:pt x="128" y="60"/>
                    </a:lnTo>
                    <a:lnTo>
                      <a:pt x="130" y="62"/>
                    </a:lnTo>
                    <a:lnTo>
                      <a:pt x="131" y="62"/>
                    </a:lnTo>
                    <a:lnTo>
                      <a:pt x="130" y="60"/>
                    </a:lnTo>
                    <a:lnTo>
                      <a:pt x="130" y="59"/>
                    </a:lnTo>
                    <a:lnTo>
                      <a:pt x="131" y="59"/>
                    </a:lnTo>
                    <a:lnTo>
                      <a:pt x="131" y="58"/>
                    </a:lnTo>
                    <a:lnTo>
                      <a:pt x="130" y="58"/>
                    </a:lnTo>
                    <a:lnTo>
                      <a:pt x="128" y="58"/>
                    </a:lnTo>
                    <a:lnTo>
                      <a:pt x="128" y="56"/>
                    </a:lnTo>
                    <a:lnTo>
                      <a:pt x="130" y="56"/>
                    </a:lnTo>
                    <a:lnTo>
                      <a:pt x="130" y="55"/>
                    </a:lnTo>
                    <a:lnTo>
                      <a:pt x="131" y="55"/>
                    </a:lnTo>
                    <a:lnTo>
                      <a:pt x="131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6"/>
                    </a:lnTo>
                    <a:lnTo>
                      <a:pt x="135" y="55"/>
                    </a:lnTo>
                    <a:lnTo>
                      <a:pt x="136" y="55"/>
                    </a:lnTo>
                    <a:lnTo>
                      <a:pt x="136" y="54"/>
                    </a:lnTo>
                    <a:lnTo>
                      <a:pt x="136" y="52"/>
                    </a:lnTo>
                    <a:lnTo>
                      <a:pt x="137" y="52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9" y="55"/>
                    </a:lnTo>
                    <a:lnTo>
                      <a:pt x="140" y="55"/>
                    </a:lnTo>
                    <a:lnTo>
                      <a:pt x="140" y="54"/>
                    </a:lnTo>
                    <a:lnTo>
                      <a:pt x="140" y="52"/>
                    </a:lnTo>
                    <a:lnTo>
                      <a:pt x="141" y="52"/>
                    </a:lnTo>
                    <a:lnTo>
                      <a:pt x="141" y="54"/>
                    </a:lnTo>
                    <a:lnTo>
                      <a:pt x="141" y="55"/>
                    </a:lnTo>
                    <a:lnTo>
                      <a:pt x="141" y="56"/>
                    </a:lnTo>
                    <a:lnTo>
                      <a:pt x="141" y="55"/>
                    </a:lnTo>
                    <a:lnTo>
                      <a:pt x="143" y="55"/>
                    </a:lnTo>
                    <a:lnTo>
                      <a:pt x="144" y="55"/>
                    </a:lnTo>
                    <a:lnTo>
                      <a:pt x="144" y="56"/>
                    </a:lnTo>
                    <a:lnTo>
                      <a:pt x="145" y="56"/>
                    </a:lnTo>
                    <a:lnTo>
                      <a:pt x="147" y="56"/>
                    </a:lnTo>
                    <a:lnTo>
                      <a:pt x="147" y="55"/>
                    </a:lnTo>
                    <a:lnTo>
                      <a:pt x="148" y="55"/>
                    </a:lnTo>
                    <a:lnTo>
                      <a:pt x="148" y="54"/>
                    </a:lnTo>
                    <a:lnTo>
                      <a:pt x="149" y="54"/>
                    </a:lnTo>
                    <a:lnTo>
                      <a:pt x="148" y="52"/>
                    </a:lnTo>
                    <a:lnTo>
                      <a:pt x="149" y="52"/>
                    </a:lnTo>
                    <a:lnTo>
                      <a:pt x="150" y="51"/>
                    </a:lnTo>
                    <a:lnTo>
                      <a:pt x="150" y="52"/>
                    </a:lnTo>
                    <a:lnTo>
                      <a:pt x="152" y="52"/>
                    </a:lnTo>
                    <a:lnTo>
                      <a:pt x="150" y="52"/>
                    </a:lnTo>
                    <a:lnTo>
                      <a:pt x="150" y="54"/>
                    </a:lnTo>
                    <a:lnTo>
                      <a:pt x="150" y="55"/>
                    </a:lnTo>
                    <a:lnTo>
                      <a:pt x="150" y="56"/>
                    </a:lnTo>
                    <a:lnTo>
                      <a:pt x="152" y="55"/>
                    </a:lnTo>
                    <a:lnTo>
                      <a:pt x="152" y="54"/>
                    </a:lnTo>
                    <a:lnTo>
                      <a:pt x="153" y="52"/>
                    </a:lnTo>
                    <a:lnTo>
                      <a:pt x="154" y="52"/>
                    </a:lnTo>
                    <a:lnTo>
                      <a:pt x="154" y="54"/>
                    </a:lnTo>
                    <a:lnTo>
                      <a:pt x="156" y="54"/>
                    </a:lnTo>
                    <a:lnTo>
                      <a:pt x="156" y="55"/>
                    </a:lnTo>
                    <a:lnTo>
                      <a:pt x="157" y="54"/>
                    </a:lnTo>
                    <a:lnTo>
                      <a:pt x="157" y="55"/>
                    </a:lnTo>
                    <a:lnTo>
                      <a:pt x="158" y="55"/>
                    </a:lnTo>
                    <a:lnTo>
                      <a:pt x="157" y="56"/>
                    </a:lnTo>
                    <a:lnTo>
                      <a:pt x="158" y="58"/>
                    </a:lnTo>
                    <a:lnTo>
                      <a:pt x="160" y="58"/>
                    </a:lnTo>
                    <a:lnTo>
                      <a:pt x="161" y="58"/>
                    </a:lnTo>
                    <a:lnTo>
                      <a:pt x="161" y="59"/>
                    </a:lnTo>
                    <a:lnTo>
                      <a:pt x="160" y="60"/>
                    </a:lnTo>
                    <a:lnTo>
                      <a:pt x="160" y="62"/>
                    </a:lnTo>
                    <a:lnTo>
                      <a:pt x="161" y="62"/>
                    </a:lnTo>
                    <a:lnTo>
                      <a:pt x="162" y="62"/>
                    </a:lnTo>
                    <a:lnTo>
                      <a:pt x="164" y="62"/>
                    </a:lnTo>
                    <a:lnTo>
                      <a:pt x="165" y="62"/>
                    </a:lnTo>
                    <a:lnTo>
                      <a:pt x="166" y="62"/>
                    </a:lnTo>
                    <a:lnTo>
                      <a:pt x="167" y="62"/>
                    </a:lnTo>
                    <a:lnTo>
                      <a:pt x="167" y="63"/>
                    </a:lnTo>
                    <a:lnTo>
                      <a:pt x="169" y="63"/>
                    </a:lnTo>
                    <a:lnTo>
                      <a:pt x="170" y="63"/>
                    </a:lnTo>
                    <a:lnTo>
                      <a:pt x="170" y="62"/>
                    </a:lnTo>
                    <a:lnTo>
                      <a:pt x="171" y="62"/>
                    </a:lnTo>
                    <a:lnTo>
                      <a:pt x="170" y="62"/>
                    </a:lnTo>
                    <a:lnTo>
                      <a:pt x="170" y="60"/>
                    </a:lnTo>
                    <a:lnTo>
                      <a:pt x="171" y="60"/>
                    </a:lnTo>
                    <a:lnTo>
                      <a:pt x="171" y="59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4" y="58"/>
                    </a:lnTo>
                    <a:lnTo>
                      <a:pt x="175" y="58"/>
                    </a:lnTo>
                    <a:lnTo>
                      <a:pt x="177" y="56"/>
                    </a:lnTo>
                    <a:lnTo>
                      <a:pt x="177" y="55"/>
                    </a:lnTo>
                    <a:lnTo>
                      <a:pt x="178" y="55"/>
                    </a:lnTo>
                    <a:lnTo>
                      <a:pt x="178" y="54"/>
                    </a:lnTo>
                    <a:lnTo>
                      <a:pt x="179" y="54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82" y="51"/>
                    </a:lnTo>
                    <a:lnTo>
                      <a:pt x="181" y="51"/>
                    </a:lnTo>
                    <a:lnTo>
                      <a:pt x="182" y="51"/>
                    </a:lnTo>
                    <a:lnTo>
                      <a:pt x="183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6" y="47"/>
                    </a:lnTo>
                    <a:lnTo>
                      <a:pt x="186" y="46"/>
                    </a:lnTo>
                    <a:lnTo>
                      <a:pt x="187" y="46"/>
                    </a:lnTo>
                    <a:lnTo>
                      <a:pt x="187" y="45"/>
                    </a:lnTo>
                    <a:lnTo>
                      <a:pt x="187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8" y="41"/>
                    </a:lnTo>
                    <a:lnTo>
                      <a:pt x="190" y="41"/>
                    </a:lnTo>
                    <a:lnTo>
                      <a:pt x="190" y="39"/>
                    </a:lnTo>
                    <a:lnTo>
                      <a:pt x="190" y="38"/>
                    </a:lnTo>
                    <a:lnTo>
                      <a:pt x="188" y="38"/>
                    </a:lnTo>
                    <a:lnTo>
                      <a:pt x="187" y="38"/>
                    </a:lnTo>
                    <a:lnTo>
                      <a:pt x="187" y="37"/>
                    </a:lnTo>
                    <a:lnTo>
                      <a:pt x="187" y="35"/>
                    </a:lnTo>
                    <a:lnTo>
                      <a:pt x="187" y="34"/>
                    </a:lnTo>
                    <a:lnTo>
                      <a:pt x="187" y="33"/>
                    </a:lnTo>
                    <a:lnTo>
                      <a:pt x="188" y="33"/>
                    </a:lnTo>
                    <a:lnTo>
                      <a:pt x="188" y="32"/>
                    </a:lnTo>
                    <a:lnTo>
                      <a:pt x="188" y="30"/>
                    </a:lnTo>
                    <a:lnTo>
                      <a:pt x="190" y="30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8"/>
                    </a:lnTo>
                    <a:lnTo>
                      <a:pt x="191" y="26"/>
                    </a:lnTo>
                    <a:lnTo>
                      <a:pt x="192" y="26"/>
                    </a:lnTo>
                    <a:lnTo>
                      <a:pt x="192" y="28"/>
                    </a:lnTo>
                    <a:lnTo>
                      <a:pt x="192" y="30"/>
                    </a:lnTo>
                    <a:lnTo>
                      <a:pt x="192" y="32"/>
                    </a:lnTo>
                    <a:lnTo>
                      <a:pt x="194" y="33"/>
                    </a:lnTo>
                    <a:lnTo>
                      <a:pt x="194" y="34"/>
                    </a:lnTo>
                    <a:lnTo>
                      <a:pt x="195" y="34"/>
                    </a:lnTo>
                    <a:lnTo>
                      <a:pt x="195" y="35"/>
                    </a:lnTo>
                    <a:lnTo>
                      <a:pt x="195" y="37"/>
                    </a:lnTo>
                    <a:lnTo>
                      <a:pt x="196" y="38"/>
                    </a:lnTo>
                    <a:lnTo>
                      <a:pt x="196" y="37"/>
                    </a:lnTo>
                    <a:lnTo>
                      <a:pt x="196" y="35"/>
                    </a:lnTo>
                    <a:lnTo>
                      <a:pt x="196" y="34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8" y="33"/>
                    </a:lnTo>
                    <a:lnTo>
                      <a:pt x="199" y="34"/>
                    </a:lnTo>
                    <a:lnTo>
                      <a:pt x="198" y="35"/>
                    </a:lnTo>
                    <a:lnTo>
                      <a:pt x="199" y="34"/>
                    </a:lnTo>
                    <a:lnTo>
                      <a:pt x="199" y="35"/>
                    </a:lnTo>
                    <a:lnTo>
                      <a:pt x="200" y="37"/>
                    </a:lnTo>
                    <a:lnTo>
                      <a:pt x="200" y="35"/>
                    </a:lnTo>
                    <a:lnTo>
                      <a:pt x="202" y="35"/>
                    </a:lnTo>
                    <a:lnTo>
                      <a:pt x="203" y="35"/>
                    </a:lnTo>
                    <a:lnTo>
                      <a:pt x="204" y="37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0" y="33"/>
                    </a:lnTo>
                    <a:lnTo>
                      <a:pt x="200" y="32"/>
                    </a:lnTo>
                    <a:lnTo>
                      <a:pt x="200" y="30"/>
                    </a:lnTo>
                    <a:lnTo>
                      <a:pt x="203" y="30"/>
                    </a:lnTo>
                    <a:lnTo>
                      <a:pt x="203" y="29"/>
                    </a:lnTo>
                    <a:lnTo>
                      <a:pt x="203" y="28"/>
                    </a:lnTo>
                    <a:lnTo>
                      <a:pt x="203" y="26"/>
                    </a:lnTo>
                    <a:lnTo>
                      <a:pt x="202" y="26"/>
                    </a:lnTo>
                    <a:lnTo>
                      <a:pt x="202" y="25"/>
                    </a:lnTo>
                    <a:lnTo>
                      <a:pt x="203" y="25"/>
                    </a:lnTo>
                    <a:lnTo>
                      <a:pt x="204" y="25"/>
                    </a:lnTo>
                    <a:lnTo>
                      <a:pt x="204" y="24"/>
                    </a:lnTo>
                    <a:lnTo>
                      <a:pt x="203" y="24"/>
                    </a:lnTo>
                    <a:lnTo>
                      <a:pt x="203" y="22"/>
                    </a:lnTo>
                    <a:lnTo>
                      <a:pt x="204" y="22"/>
                    </a:lnTo>
                    <a:lnTo>
                      <a:pt x="204" y="21"/>
                    </a:lnTo>
                    <a:lnTo>
                      <a:pt x="204" y="20"/>
                    </a:lnTo>
                    <a:lnTo>
                      <a:pt x="203" y="20"/>
                    </a:lnTo>
                    <a:lnTo>
                      <a:pt x="203" y="18"/>
                    </a:lnTo>
                    <a:lnTo>
                      <a:pt x="202" y="18"/>
                    </a:lnTo>
                    <a:lnTo>
                      <a:pt x="202" y="17"/>
                    </a:lnTo>
                    <a:lnTo>
                      <a:pt x="203" y="17"/>
                    </a:lnTo>
                    <a:lnTo>
                      <a:pt x="203" y="16"/>
                    </a:lnTo>
                    <a:lnTo>
                      <a:pt x="202" y="16"/>
                    </a:lnTo>
                    <a:lnTo>
                      <a:pt x="202" y="15"/>
                    </a:lnTo>
                    <a:lnTo>
                      <a:pt x="202" y="13"/>
                    </a:lnTo>
                    <a:lnTo>
                      <a:pt x="202" y="12"/>
                    </a:lnTo>
                    <a:lnTo>
                      <a:pt x="202" y="11"/>
                    </a:lnTo>
                    <a:lnTo>
                      <a:pt x="202" y="9"/>
                    </a:lnTo>
                    <a:lnTo>
                      <a:pt x="202" y="8"/>
                    </a:lnTo>
                    <a:lnTo>
                      <a:pt x="203" y="8"/>
                    </a:lnTo>
                    <a:lnTo>
                      <a:pt x="203" y="7"/>
                    </a:lnTo>
                    <a:lnTo>
                      <a:pt x="204" y="7"/>
                    </a:lnTo>
                    <a:lnTo>
                      <a:pt x="205" y="7"/>
                    </a:lnTo>
                    <a:lnTo>
                      <a:pt x="205" y="5"/>
                    </a:lnTo>
                    <a:lnTo>
                      <a:pt x="207" y="5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8" y="5"/>
                    </a:lnTo>
                    <a:lnTo>
                      <a:pt x="209" y="5"/>
                    </a:lnTo>
                    <a:lnTo>
                      <a:pt x="212" y="8"/>
                    </a:lnTo>
                    <a:lnTo>
                      <a:pt x="213" y="11"/>
                    </a:lnTo>
                    <a:lnTo>
                      <a:pt x="217" y="12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30" y="15"/>
                    </a:lnTo>
                    <a:lnTo>
                      <a:pt x="232" y="15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9" y="16"/>
                    </a:lnTo>
                    <a:lnTo>
                      <a:pt x="242" y="16"/>
                    </a:lnTo>
                    <a:lnTo>
                      <a:pt x="243" y="16"/>
                    </a:lnTo>
                    <a:lnTo>
                      <a:pt x="243" y="17"/>
                    </a:lnTo>
                    <a:lnTo>
                      <a:pt x="245" y="17"/>
                    </a:lnTo>
                    <a:lnTo>
                      <a:pt x="245" y="18"/>
                    </a:lnTo>
                    <a:lnTo>
                      <a:pt x="246" y="20"/>
                    </a:lnTo>
                    <a:lnTo>
                      <a:pt x="246" y="21"/>
                    </a:lnTo>
                    <a:lnTo>
                      <a:pt x="246" y="22"/>
                    </a:lnTo>
                    <a:lnTo>
                      <a:pt x="247" y="22"/>
                    </a:lnTo>
                    <a:lnTo>
                      <a:pt x="247" y="24"/>
                    </a:lnTo>
                    <a:lnTo>
                      <a:pt x="249" y="24"/>
                    </a:lnTo>
                    <a:lnTo>
                      <a:pt x="249" y="25"/>
                    </a:lnTo>
                    <a:lnTo>
                      <a:pt x="250" y="25"/>
                    </a:lnTo>
                    <a:lnTo>
                      <a:pt x="250" y="26"/>
                    </a:lnTo>
                    <a:lnTo>
                      <a:pt x="251" y="26"/>
                    </a:lnTo>
                    <a:lnTo>
                      <a:pt x="251" y="28"/>
                    </a:lnTo>
                    <a:lnTo>
                      <a:pt x="253" y="28"/>
                    </a:lnTo>
                    <a:lnTo>
                      <a:pt x="253" y="26"/>
                    </a:lnTo>
                    <a:lnTo>
                      <a:pt x="254" y="26"/>
                    </a:lnTo>
                    <a:lnTo>
                      <a:pt x="254" y="25"/>
                    </a:lnTo>
                    <a:lnTo>
                      <a:pt x="254" y="24"/>
                    </a:lnTo>
                    <a:lnTo>
                      <a:pt x="255" y="24"/>
                    </a:lnTo>
                    <a:lnTo>
                      <a:pt x="255" y="22"/>
                    </a:lnTo>
                    <a:lnTo>
                      <a:pt x="256" y="22"/>
                    </a:lnTo>
                    <a:lnTo>
                      <a:pt x="258" y="22"/>
                    </a:lnTo>
                    <a:lnTo>
                      <a:pt x="259" y="22"/>
                    </a:lnTo>
                    <a:lnTo>
                      <a:pt x="259" y="21"/>
                    </a:lnTo>
                    <a:lnTo>
                      <a:pt x="260" y="21"/>
                    </a:lnTo>
                    <a:lnTo>
                      <a:pt x="262" y="21"/>
                    </a:lnTo>
                    <a:lnTo>
                      <a:pt x="262" y="20"/>
                    </a:lnTo>
                    <a:lnTo>
                      <a:pt x="263" y="20"/>
                    </a:lnTo>
                    <a:lnTo>
                      <a:pt x="264" y="20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7" y="18"/>
                    </a:lnTo>
                    <a:lnTo>
                      <a:pt x="268" y="18"/>
                    </a:lnTo>
                    <a:lnTo>
                      <a:pt x="270" y="18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4" y="17"/>
                    </a:lnTo>
                    <a:lnTo>
                      <a:pt x="275" y="18"/>
                    </a:lnTo>
                    <a:lnTo>
                      <a:pt x="277" y="21"/>
                    </a:lnTo>
                    <a:lnTo>
                      <a:pt x="279" y="21"/>
                    </a:lnTo>
                    <a:lnTo>
                      <a:pt x="280" y="21"/>
                    </a:lnTo>
                    <a:lnTo>
                      <a:pt x="281" y="22"/>
                    </a:lnTo>
                    <a:lnTo>
                      <a:pt x="283" y="22"/>
                    </a:lnTo>
                    <a:lnTo>
                      <a:pt x="284" y="22"/>
                    </a:lnTo>
                    <a:lnTo>
                      <a:pt x="285" y="22"/>
                    </a:lnTo>
                    <a:lnTo>
                      <a:pt x="285" y="21"/>
                    </a:lnTo>
                    <a:lnTo>
                      <a:pt x="287" y="21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89" y="20"/>
                    </a:lnTo>
                    <a:lnTo>
                      <a:pt x="291" y="20"/>
                    </a:lnTo>
                    <a:lnTo>
                      <a:pt x="291" y="18"/>
                    </a:lnTo>
                    <a:lnTo>
                      <a:pt x="292" y="18"/>
                    </a:lnTo>
                    <a:lnTo>
                      <a:pt x="292" y="20"/>
                    </a:lnTo>
                    <a:lnTo>
                      <a:pt x="293" y="20"/>
                    </a:lnTo>
                    <a:lnTo>
                      <a:pt x="293" y="18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6" y="20"/>
                    </a:lnTo>
                    <a:lnTo>
                      <a:pt x="296" y="21"/>
                    </a:lnTo>
                    <a:lnTo>
                      <a:pt x="297" y="21"/>
                    </a:lnTo>
                    <a:lnTo>
                      <a:pt x="298" y="21"/>
                    </a:lnTo>
                    <a:lnTo>
                      <a:pt x="298" y="22"/>
                    </a:lnTo>
                    <a:lnTo>
                      <a:pt x="301" y="24"/>
                    </a:lnTo>
                    <a:lnTo>
                      <a:pt x="302" y="25"/>
                    </a:lnTo>
                    <a:lnTo>
                      <a:pt x="304" y="25"/>
                    </a:lnTo>
                    <a:lnTo>
                      <a:pt x="305" y="25"/>
                    </a:lnTo>
                    <a:lnTo>
                      <a:pt x="305" y="26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4"/>
                    </a:lnTo>
                    <a:lnTo>
                      <a:pt x="308" y="24"/>
                    </a:lnTo>
                    <a:lnTo>
                      <a:pt x="308" y="22"/>
                    </a:lnTo>
                    <a:lnTo>
                      <a:pt x="309" y="22"/>
                    </a:lnTo>
                    <a:lnTo>
                      <a:pt x="310" y="22"/>
                    </a:lnTo>
                    <a:lnTo>
                      <a:pt x="311" y="22"/>
                    </a:lnTo>
                    <a:lnTo>
                      <a:pt x="313" y="22"/>
                    </a:lnTo>
                    <a:lnTo>
                      <a:pt x="313" y="21"/>
                    </a:lnTo>
                    <a:lnTo>
                      <a:pt x="313" y="22"/>
                    </a:lnTo>
                    <a:lnTo>
                      <a:pt x="314" y="22"/>
                    </a:lnTo>
                    <a:lnTo>
                      <a:pt x="314" y="21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5" y="21"/>
                    </a:lnTo>
                    <a:lnTo>
                      <a:pt x="317" y="21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19" y="20"/>
                    </a:lnTo>
                    <a:lnTo>
                      <a:pt x="321" y="20"/>
                    </a:lnTo>
                    <a:lnTo>
                      <a:pt x="321" y="18"/>
                    </a:lnTo>
                    <a:lnTo>
                      <a:pt x="322" y="18"/>
                    </a:lnTo>
                    <a:lnTo>
                      <a:pt x="322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5" y="17"/>
                    </a:lnTo>
                    <a:lnTo>
                      <a:pt x="326" y="17"/>
                    </a:lnTo>
                    <a:lnTo>
                      <a:pt x="327" y="17"/>
                    </a:lnTo>
                    <a:lnTo>
                      <a:pt x="328" y="17"/>
                    </a:lnTo>
                    <a:lnTo>
                      <a:pt x="330" y="17"/>
                    </a:lnTo>
                    <a:lnTo>
                      <a:pt x="331" y="17"/>
                    </a:lnTo>
                    <a:lnTo>
                      <a:pt x="331" y="18"/>
                    </a:lnTo>
                    <a:lnTo>
                      <a:pt x="331" y="17"/>
                    </a:lnTo>
                    <a:lnTo>
                      <a:pt x="332" y="18"/>
                    </a:lnTo>
                    <a:lnTo>
                      <a:pt x="334" y="18"/>
                    </a:lnTo>
                    <a:lnTo>
                      <a:pt x="335" y="18"/>
                    </a:lnTo>
                    <a:lnTo>
                      <a:pt x="335" y="20"/>
                    </a:lnTo>
                    <a:lnTo>
                      <a:pt x="336" y="20"/>
                    </a:lnTo>
                    <a:lnTo>
                      <a:pt x="336" y="21"/>
                    </a:lnTo>
                    <a:lnTo>
                      <a:pt x="338" y="21"/>
                    </a:lnTo>
                    <a:lnTo>
                      <a:pt x="339" y="22"/>
                    </a:lnTo>
                    <a:lnTo>
                      <a:pt x="340" y="22"/>
                    </a:lnTo>
                    <a:lnTo>
                      <a:pt x="340" y="24"/>
                    </a:lnTo>
                    <a:lnTo>
                      <a:pt x="342" y="24"/>
                    </a:lnTo>
                    <a:lnTo>
                      <a:pt x="342" y="25"/>
                    </a:lnTo>
                    <a:lnTo>
                      <a:pt x="343" y="25"/>
                    </a:lnTo>
                    <a:lnTo>
                      <a:pt x="344" y="25"/>
                    </a:lnTo>
                    <a:lnTo>
                      <a:pt x="344" y="24"/>
                    </a:lnTo>
                    <a:lnTo>
                      <a:pt x="346" y="18"/>
                    </a:lnTo>
                    <a:lnTo>
                      <a:pt x="346" y="17"/>
                    </a:lnTo>
                    <a:lnTo>
                      <a:pt x="347" y="16"/>
                    </a:lnTo>
                    <a:lnTo>
                      <a:pt x="348" y="16"/>
                    </a:lnTo>
                    <a:lnTo>
                      <a:pt x="349" y="16"/>
                    </a:lnTo>
                    <a:lnTo>
                      <a:pt x="351" y="16"/>
                    </a:lnTo>
                    <a:lnTo>
                      <a:pt x="351" y="17"/>
                    </a:lnTo>
                    <a:lnTo>
                      <a:pt x="352" y="17"/>
                    </a:lnTo>
                    <a:lnTo>
                      <a:pt x="353" y="17"/>
                    </a:lnTo>
                    <a:lnTo>
                      <a:pt x="355" y="18"/>
                    </a:lnTo>
                    <a:lnTo>
                      <a:pt x="356" y="18"/>
                    </a:lnTo>
                    <a:lnTo>
                      <a:pt x="357" y="20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0" y="21"/>
                    </a:lnTo>
                    <a:lnTo>
                      <a:pt x="361" y="21"/>
                    </a:lnTo>
                    <a:lnTo>
                      <a:pt x="363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6" y="24"/>
                    </a:lnTo>
                    <a:lnTo>
                      <a:pt x="366" y="25"/>
                    </a:lnTo>
                    <a:lnTo>
                      <a:pt x="366" y="24"/>
                    </a:lnTo>
                    <a:lnTo>
                      <a:pt x="366" y="22"/>
                    </a:lnTo>
                    <a:lnTo>
                      <a:pt x="365" y="22"/>
                    </a:lnTo>
                    <a:lnTo>
                      <a:pt x="365" y="21"/>
                    </a:lnTo>
                    <a:lnTo>
                      <a:pt x="366" y="21"/>
                    </a:lnTo>
                    <a:lnTo>
                      <a:pt x="365" y="21"/>
                    </a:lnTo>
                    <a:lnTo>
                      <a:pt x="365" y="20"/>
                    </a:lnTo>
                    <a:lnTo>
                      <a:pt x="365" y="18"/>
                    </a:lnTo>
                    <a:lnTo>
                      <a:pt x="365" y="17"/>
                    </a:lnTo>
                    <a:lnTo>
                      <a:pt x="365" y="16"/>
                    </a:lnTo>
                    <a:lnTo>
                      <a:pt x="365" y="15"/>
                    </a:lnTo>
                    <a:lnTo>
                      <a:pt x="365" y="13"/>
                    </a:lnTo>
                    <a:lnTo>
                      <a:pt x="365" y="12"/>
                    </a:lnTo>
                    <a:lnTo>
                      <a:pt x="366" y="11"/>
                    </a:lnTo>
                    <a:lnTo>
                      <a:pt x="366" y="9"/>
                    </a:lnTo>
                    <a:lnTo>
                      <a:pt x="365" y="9"/>
                    </a:lnTo>
                    <a:lnTo>
                      <a:pt x="366" y="9"/>
                    </a:lnTo>
                    <a:lnTo>
                      <a:pt x="366" y="8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5"/>
                    </a:lnTo>
                    <a:lnTo>
                      <a:pt x="369" y="5"/>
                    </a:lnTo>
                    <a:lnTo>
                      <a:pt x="369" y="4"/>
                    </a:lnTo>
                    <a:lnTo>
                      <a:pt x="370" y="4"/>
                    </a:lnTo>
                    <a:lnTo>
                      <a:pt x="372" y="4"/>
                    </a:lnTo>
                    <a:lnTo>
                      <a:pt x="372" y="5"/>
                    </a:lnTo>
                    <a:lnTo>
                      <a:pt x="373" y="5"/>
                    </a:lnTo>
                    <a:lnTo>
                      <a:pt x="373" y="4"/>
                    </a:lnTo>
                    <a:lnTo>
                      <a:pt x="374" y="4"/>
                    </a:lnTo>
                    <a:lnTo>
                      <a:pt x="376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80" y="4"/>
                    </a:lnTo>
                    <a:lnTo>
                      <a:pt x="381" y="4"/>
                    </a:lnTo>
                    <a:lnTo>
                      <a:pt x="381" y="3"/>
                    </a:lnTo>
                    <a:lnTo>
                      <a:pt x="382" y="3"/>
                    </a:lnTo>
                    <a:lnTo>
                      <a:pt x="382" y="4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5" y="3"/>
                    </a:lnTo>
                    <a:lnTo>
                      <a:pt x="385" y="1"/>
                    </a:lnTo>
                    <a:lnTo>
                      <a:pt x="386" y="1"/>
                    </a:lnTo>
                    <a:lnTo>
                      <a:pt x="386" y="3"/>
                    </a:lnTo>
                    <a:lnTo>
                      <a:pt x="387" y="3"/>
                    </a:lnTo>
                    <a:lnTo>
                      <a:pt x="387" y="1"/>
                    </a:lnTo>
                    <a:lnTo>
                      <a:pt x="389" y="1"/>
                    </a:lnTo>
                    <a:lnTo>
                      <a:pt x="390" y="1"/>
                    </a:lnTo>
                    <a:lnTo>
                      <a:pt x="391" y="1"/>
                    </a:lnTo>
                    <a:lnTo>
                      <a:pt x="393" y="0"/>
                    </a:lnTo>
                    <a:lnTo>
                      <a:pt x="391" y="1"/>
                    </a:lnTo>
                    <a:lnTo>
                      <a:pt x="391" y="3"/>
                    </a:lnTo>
                    <a:lnTo>
                      <a:pt x="393" y="5"/>
                    </a:lnTo>
                    <a:lnTo>
                      <a:pt x="394" y="8"/>
                    </a:lnTo>
                    <a:lnTo>
                      <a:pt x="394" y="9"/>
                    </a:lnTo>
                    <a:lnTo>
                      <a:pt x="394" y="11"/>
                    </a:lnTo>
                    <a:lnTo>
                      <a:pt x="394" y="12"/>
                    </a:lnTo>
                    <a:lnTo>
                      <a:pt x="394" y="13"/>
                    </a:lnTo>
                    <a:lnTo>
                      <a:pt x="395" y="13"/>
                    </a:lnTo>
                    <a:lnTo>
                      <a:pt x="395" y="15"/>
                    </a:lnTo>
                    <a:lnTo>
                      <a:pt x="395" y="16"/>
                    </a:lnTo>
                    <a:lnTo>
                      <a:pt x="395" y="17"/>
                    </a:lnTo>
                    <a:lnTo>
                      <a:pt x="397" y="17"/>
                    </a:lnTo>
                    <a:lnTo>
                      <a:pt x="398" y="17"/>
                    </a:lnTo>
                    <a:lnTo>
                      <a:pt x="399" y="17"/>
                    </a:lnTo>
                    <a:lnTo>
                      <a:pt x="400" y="17"/>
                    </a:lnTo>
                    <a:lnTo>
                      <a:pt x="400" y="16"/>
                    </a:lnTo>
                    <a:lnTo>
                      <a:pt x="400" y="17"/>
                    </a:lnTo>
                    <a:lnTo>
                      <a:pt x="402" y="18"/>
                    </a:lnTo>
                    <a:lnTo>
                      <a:pt x="402" y="20"/>
                    </a:lnTo>
                    <a:lnTo>
                      <a:pt x="402" y="21"/>
                    </a:lnTo>
                    <a:lnTo>
                      <a:pt x="402" y="22"/>
                    </a:lnTo>
                    <a:lnTo>
                      <a:pt x="403" y="24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8"/>
                    </a:lnTo>
                    <a:lnTo>
                      <a:pt x="403" y="29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6" y="32"/>
                    </a:lnTo>
                    <a:lnTo>
                      <a:pt x="406" y="33"/>
                    </a:lnTo>
                    <a:lnTo>
                      <a:pt x="407" y="33"/>
                    </a:lnTo>
                    <a:lnTo>
                      <a:pt x="407" y="34"/>
                    </a:lnTo>
                    <a:lnTo>
                      <a:pt x="406" y="34"/>
                    </a:lnTo>
                    <a:lnTo>
                      <a:pt x="404" y="34"/>
                    </a:lnTo>
                    <a:lnTo>
                      <a:pt x="404" y="35"/>
                    </a:lnTo>
                    <a:lnTo>
                      <a:pt x="403" y="37"/>
                    </a:lnTo>
                    <a:lnTo>
                      <a:pt x="403" y="38"/>
                    </a:lnTo>
                    <a:lnTo>
                      <a:pt x="402" y="38"/>
                    </a:lnTo>
                    <a:lnTo>
                      <a:pt x="402" y="39"/>
                    </a:lnTo>
                    <a:lnTo>
                      <a:pt x="402" y="41"/>
                    </a:lnTo>
                    <a:lnTo>
                      <a:pt x="402" y="42"/>
                    </a:lnTo>
                    <a:lnTo>
                      <a:pt x="403" y="42"/>
                    </a:lnTo>
                    <a:lnTo>
                      <a:pt x="403" y="43"/>
                    </a:lnTo>
                    <a:lnTo>
                      <a:pt x="404" y="43"/>
                    </a:lnTo>
                    <a:lnTo>
                      <a:pt x="404" y="45"/>
                    </a:lnTo>
                    <a:lnTo>
                      <a:pt x="403" y="45"/>
                    </a:lnTo>
                    <a:lnTo>
                      <a:pt x="403" y="46"/>
                    </a:lnTo>
                    <a:lnTo>
                      <a:pt x="402" y="46"/>
                    </a:lnTo>
                    <a:lnTo>
                      <a:pt x="402" y="47"/>
                    </a:lnTo>
                    <a:lnTo>
                      <a:pt x="400" y="47"/>
                    </a:lnTo>
                    <a:lnTo>
                      <a:pt x="400" y="49"/>
                    </a:lnTo>
                    <a:lnTo>
                      <a:pt x="399" y="49"/>
                    </a:lnTo>
                    <a:lnTo>
                      <a:pt x="398" y="49"/>
                    </a:lnTo>
                    <a:lnTo>
                      <a:pt x="398" y="50"/>
                    </a:lnTo>
                    <a:lnTo>
                      <a:pt x="398" y="51"/>
                    </a:lnTo>
                    <a:lnTo>
                      <a:pt x="398" y="52"/>
                    </a:lnTo>
                    <a:lnTo>
                      <a:pt x="398" y="54"/>
                    </a:lnTo>
                    <a:lnTo>
                      <a:pt x="397" y="54"/>
                    </a:lnTo>
                    <a:lnTo>
                      <a:pt x="397" y="55"/>
                    </a:lnTo>
                    <a:lnTo>
                      <a:pt x="397" y="56"/>
                    </a:lnTo>
                    <a:lnTo>
                      <a:pt x="397" y="58"/>
                    </a:lnTo>
                    <a:lnTo>
                      <a:pt x="398" y="58"/>
                    </a:lnTo>
                    <a:lnTo>
                      <a:pt x="398" y="59"/>
                    </a:lnTo>
                    <a:lnTo>
                      <a:pt x="399" y="58"/>
                    </a:lnTo>
                    <a:lnTo>
                      <a:pt x="399" y="59"/>
                    </a:lnTo>
                    <a:lnTo>
                      <a:pt x="400" y="59"/>
                    </a:lnTo>
                    <a:lnTo>
                      <a:pt x="400" y="60"/>
                    </a:lnTo>
                    <a:lnTo>
                      <a:pt x="402" y="60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4" y="64"/>
                    </a:lnTo>
                    <a:lnTo>
                      <a:pt x="404" y="66"/>
                    </a:lnTo>
                    <a:lnTo>
                      <a:pt x="406" y="66"/>
                    </a:lnTo>
                    <a:lnTo>
                      <a:pt x="407" y="66"/>
                    </a:lnTo>
                    <a:lnTo>
                      <a:pt x="407" y="67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08" y="71"/>
                    </a:lnTo>
                    <a:lnTo>
                      <a:pt x="410" y="71"/>
                    </a:lnTo>
                    <a:lnTo>
                      <a:pt x="411" y="71"/>
                    </a:lnTo>
                    <a:lnTo>
                      <a:pt x="411" y="72"/>
                    </a:lnTo>
                    <a:lnTo>
                      <a:pt x="412" y="72"/>
                    </a:lnTo>
                    <a:lnTo>
                      <a:pt x="412" y="73"/>
                    </a:lnTo>
                    <a:lnTo>
                      <a:pt x="414" y="72"/>
                    </a:lnTo>
                    <a:lnTo>
                      <a:pt x="414" y="73"/>
                    </a:lnTo>
                    <a:lnTo>
                      <a:pt x="412" y="75"/>
                    </a:lnTo>
                    <a:lnTo>
                      <a:pt x="414" y="75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2" y="77"/>
                    </a:lnTo>
                    <a:lnTo>
                      <a:pt x="412" y="79"/>
                    </a:lnTo>
                    <a:lnTo>
                      <a:pt x="412" y="80"/>
                    </a:lnTo>
                    <a:lnTo>
                      <a:pt x="414" y="80"/>
                    </a:lnTo>
                    <a:lnTo>
                      <a:pt x="414" y="81"/>
                    </a:lnTo>
                    <a:lnTo>
                      <a:pt x="414" y="83"/>
                    </a:lnTo>
                    <a:lnTo>
                      <a:pt x="414" y="84"/>
                    </a:lnTo>
                    <a:lnTo>
                      <a:pt x="415" y="84"/>
                    </a:lnTo>
                    <a:lnTo>
                      <a:pt x="414" y="84"/>
                    </a:lnTo>
                    <a:lnTo>
                      <a:pt x="414" y="85"/>
                    </a:lnTo>
                    <a:lnTo>
                      <a:pt x="415" y="85"/>
                    </a:lnTo>
                    <a:lnTo>
                      <a:pt x="415" y="87"/>
                    </a:lnTo>
                    <a:lnTo>
                      <a:pt x="415" y="88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6" y="90"/>
                    </a:lnTo>
                    <a:lnTo>
                      <a:pt x="415" y="90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4" y="93"/>
                    </a:lnTo>
                    <a:lnTo>
                      <a:pt x="415" y="93"/>
                    </a:lnTo>
                    <a:lnTo>
                      <a:pt x="414" y="93"/>
                    </a:lnTo>
                    <a:lnTo>
                      <a:pt x="414" y="94"/>
                    </a:lnTo>
                    <a:lnTo>
                      <a:pt x="415" y="94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6" y="97"/>
                    </a:lnTo>
                    <a:lnTo>
                      <a:pt x="416" y="98"/>
                    </a:lnTo>
                    <a:lnTo>
                      <a:pt x="415" y="98"/>
                    </a:lnTo>
                    <a:lnTo>
                      <a:pt x="415" y="100"/>
                    </a:lnTo>
                    <a:lnTo>
                      <a:pt x="416" y="100"/>
                    </a:lnTo>
                    <a:lnTo>
                      <a:pt x="416" y="101"/>
                    </a:lnTo>
                    <a:lnTo>
                      <a:pt x="416" y="102"/>
                    </a:lnTo>
                    <a:lnTo>
                      <a:pt x="418" y="102"/>
                    </a:lnTo>
                    <a:lnTo>
                      <a:pt x="418" y="104"/>
                    </a:lnTo>
                    <a:lnTo>
                      <a:pt x="418" y="105"/>
                    </a:lnTo>
                    <a:lnTo>
                      <a:pt x="418" y="106"/>
                    </a:lnTo>
                    <a:lnTo>
                      <a:pt x="418" y="107"/>
                    </a:lnTo>
                    <a:lnTo>
                      <a:pt x="418" y="109"/>
                    </a:lnTo>
                    <a:lnTo>
                      <a:pt x="416" y="109"/>
                    </a:lnTo>
                    <a:lnTo>
                      <a:pt x="416" y="110"/>
                    </a:lnTo>
                    <a:lnTo>
                      <a:pt x="416" y="111"/>
                    </a:lnTo>
                    <a:lnTo>
                      <a:pt x="416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4" y="114"/>
                    </a:lnTo>
                    <a:lnTo>
                      <a:pt x="414" y="115"/>
                    </a:lnTo>
                    <a:lnTo>
                      <a:pt x="412" y="117"/>
                    </a:lnTo>
                    <a:lnTo>
                      <a:pt x="411" y="117"/>
                    </a:lnTo>
                    <a:lnTo>
                      <a:pt x="410" y="117"/>
                    </a:lnTo>
                    <a:lnTo>
                      <a:pt x="408" y="117"/>
                    </a:lnTo>
                    <a:lnTo>
                      <a:pt x="407" y="117"/>
                    </a:lnTo>
                    <a:lnTo>
                      <a:pt x="407" y="118"/>
                    </a:lnTo>
                    <a:lnTo>
                      <a:pt x="406" y="118"/>
                    </a:lnTo>
                    <a:lnTo>
                      <a:pt x="404" y="118"/>
                    </a:lnTo>
                    <a:lnTo>
                      <a:pt x="403" y="118"/>
                    </a:lnTo>
                    <a:lnTo>
                      <a:pt x="402" y="118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9" y="117"/>
                    </a:lnTo>
                    <a:lnTo>
                      <a:pt x="398" y="118"/>
                    </a:lnTo>
                    <a:lnTo>
                      <a:pt x="397" y="118"/>
                    </a:lnTo>
                    <a:lnTo>
                      <a:pt x="397" y="119"/>
                    </a:lnTo>
                    <a:lnTo>
                      <a:pt x="397" y="121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9" y="123"/>
                    </a:lnTo>
                    <a:lnTo>
                      <a:pt x="399" y="124"/>
                    </a:lnTo>
                    <a:lnTo>
                      <a:pt x="399" y="126"/>
                    </a:lnTo>
                    <a:lnTo>
                      <a:pt x="400" y="126"/>
                    </a:lnTo>
                    <a:lnTo>
                      <a:pt x="399" y="126"/>
                    </a:lnTo>
                    <a:lnTo>
                      <a:pt x="399" y="127"/>
                    </a:lnTo>
                    <a:lnTo>
                      <a:pt x="400" y="127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9" y="130"/>
                    </a:lnTo>
                    <a:lnTo>
                      <a:pt x="400" y="130"/>
                    </a:lnTo>
                    <a:lnTo>
                      <a:pt x="400" y="128"/>
                    </a:lnTo>
                    <a:lnTo>
                      <a:pt x="402" y="128"/>
                    </a:lnTo>
                    <a:lnTo>
                      <a:pt x="402" y="130"/>
                    </a:lnTo>
                    <a:lnTo>
                      <a:pt x="403" y="130"/>
                    </a:lnTo>
                    <a:lnTo>
                      <a:pt x="404" y="130"/>
                    </a:lnTo>
                    <a:lnTo>
                      <a:pt x="406" y="130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10" y="127"/>
                    </a:lnTo>
                    <a:lnTo>
                      <a:pt x="411" y="127"/>
                    </a:lnTo>
                    <a:lnTo>
                      <a:pt x="411" y="128"/>
                    </a:lnTo>
                    <a:lnTo>
                      <a:pt x="412" y="128"/>
                    </a:lnTo>
                    <a:lnTo>
                      <a:pt x="412" y="130"/>
                    </a:lnTo>
                    <a:lnTo>
                      <a:pt x="412" y="128"/>
                    </a:lnTo>
                    <a:lnTo>
                      <a:pt x="414" y="128"/>
                    </a:lnTo>
                    <a:lnTo>
                      <a:pt x="414" y="127"/>
                    </a:lnTo>
                    <a:lnTo>
                      <a:pt x="415" y="127"/>
                    </a:lnTo>
                    <a:lnTo>
                      <a:pt x="415" y="128"/>
                    </a:lnTo>
                    <a:lnTo>
                      <a:pt x="416" y="128"/>
                    </a:lnTo>
                    <a:lnTo>
                      <a:pt x="418" y="128"/>
                    </a:lnTo>
                    <a:lnTo>
                      <a:pt x="419" y="128"/>
                    </a:lnTo>
                    <a:lnTo>
                      <a:pt x="419" y="127"/>
                    </a:lnTo>
                    <a:lnTo>
                      <a:pt x="419" y="128"/>
                    </a:lnTo>
                    <a:lnTo>
                      <a:pt x="420" y="128"/>
                    </a:lnTo>
                    <a:lnTo>
                      <a:pt x="420" y="130"/>
                    </a:lnTo>
                    <a:lnTo>
                      <a:pt x="420" y="131"/>
                    </a:lnTo>
                    <a:lnTo>
                      <a:pt x="420" y="132"/>
                    </a:lnTo>
                    <a:lnTo>
                      <a:pt x="420" y="131"/>
                    </a:lnTo>
                    <a:lnTo>
                      <a:pt x="421" y="131"/>
                    </a:lnTo>
                    <a:lnTo>
                      <a:pt x="421" y="130"/>
                    </a:lnTo>
                    <a:lnTo>
                      <a:pt x="423" y="130"/>
                    </a:lnTo>
                    <a:lnTo>
                      <a:pt x="423" y="128"/>
                    </a:lnTo>
                    <a:lnTo>
                      <a:pt x="423" y="127"/>
                    </a:lnTo>
                    <a:lnTo>
                      <a:pt x="424" y="127"/>
                    </a:lnTo>
                    <a:lnTo>
                      <a:pt x="425" y="127"/>
                    </a:lnTo>
                    <a:lnTo>
                      <a:pt x="425" y="126"/>
                    </a:lnTo>
                    <a:lnTo>
                      <a:pt x="427" y="126"/>
                    </a:lnTo>
                    <a:lnTo>
                      <a:pt x="427" y="124"/>
                    </a:lnTo>
                    <a:lnTo>
                      <a:pt x="427" y="123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2" y="123"/>
                    </a:lnTo>
                    <a:lnTo>
                      <a:pt x="432" y="124"/>
                    </a:lnTo>
                    <a:lnTo>
                      <a:pt x="433" y="124"/>
                    </a:lnTo>
                    <a:lnTo>
                      <a:pt x="435" y="124"/>
                    </a:lnTo>
                    <a:lnTo>
                      <a:pt x="436" y="124"/>
                    </a:lnTo>
                    <a:lnTo>
                      <a:pt x="436" y="126"/>
                    </a:lnTo>
                    <a:lnTo>
                      <a:pt x="437" y="126"/>
                    </a:lnTo>
                    <a:lnTo>
                      <a:pt x="437" y="124"/>
                    </a:lnTo>
                    <a:lnTo>
                      <a:pt x="438" y="124"/>
                    </a:lnTo>
                    <a:lnTo>
                      <a:pt x="438" y="126"/>
                    </a:lnTo>
                    <a:lnTo>
                      <a:pt x="440" y="126"/>
                    </a:lnTo>
                    <a:lnTo>
                      <a:pt x="440" y="127"/>
                    </a:lnTo>
                    <a:lnTo>
                      <a:pt x="441" y="127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1" y="130"/>
                    </a:lnTo>
                    <a:lnTo>
                      <a:pt x="442" y="130"/>
                    </a:lnTo>
                    <a:lnTo>
                      <a:pt x="444" y="130"/>
                    </a:lnTo>
                    <a:lnTo>
                      <a:pt x="445" y="131"/>
                    </a:lnTo>
                    <a:lnTo>
                      <a:pt x="446" y="131"/>
                    </a:lnTo>
                    <a:lnTo>
                      <a:pt x="448" y="131"/>
                    </a:lnTo>
                    <a:lnTo>
                      <a:pt x="449" y="131"/>
                    </a:lnTo>
                    <a:lnTo>
                      <a:pt x="450" y="131"/>
                    </a:lnTo>
                    <a:lnTo>
                      <a:pt x="452" y="131"/>
                    </a:lnTo>
                    <a:lnTo>
                      <a:pt x="453" y="131"/>
                    </a:lnTo>
                    <a:lnTo>
                      <a:pt x="454" y="131"/>
                    </a:lnTo>
                    <a:lnTo>
                      <a:pt x="454" y="132"/>
                    </a:lnTo>
                    <a:lnTo>
                      <a:pt x="455" y="132"/>
                    </a:lnTo>
                    <a:lnTo>
                      <a:pt x="457" y="132"/>
                    </a:lnTo>
                    <a:lnTo>
                      <a:pt x="458" y="132"/>
                    </a:lnTo>
                    <a:lnTo>
                      <a:pt x="459" y="132"/>
                    </a:lnTo>
                    <a:lnTo>
                      <a:pt x="461" y="132"/>
                    </a:lnTo>
                    <a:lnTo>
                      <a:pt x="462" y="132"/>
                    </a:lnTo>
                    <a:lnTo>
                      <a:pt x="462" y="131"/>
                    </a:lnTo>
                    <a:lnTo>
                      <a:pt x="463" y="131"/>
                    </a:lnTo>
                    <a:lnTo>
                      <a:pt x="465" y="131"/>
                    </a:lnTo>
                    <a:lnTo>
                      <a:pt x="465" y="130"/>
                    </a:lnTo>
                    <a:lnTo>
                      <a:pt x="465" y="131"/>
                    </a:lnTo>
                    <a:lnTo>
                      <a:pt x="466" y="131"/>
                    </a:lnTo>
                    <a:lnTo>
                      <a:pt x="465" y="131"/>
                    </a:lnTo>
                    <a:lnTo>
                      <a:pt x="465" y="132"/>
                    </a:lnTo>
                    <a:lnTo>
                      <a:pt x="466" y="132"/>
                    </a:lnTo>
                    <a:lnTo>
                      <a:pt x="466" y="131"/>
                    </a:lnTo>
                    <a:lnTo>
                      <a:pt x="467" y="131"/>
                    </a:lnTo>
                    <a:lnTo>
                      <a:pt x="467" y="130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9" y="127"/>
                    </a:lnTo>
                    <a:lnTo>
                      <a:pt x="470" y="127"/>
                    </a:lnTo>
                    <a:lnTo>
                      <a:pt x="474" y="127"/>
                    </a:lnTo>
                    <a:lnTo>
                      <a:pt x="475" y="127"/>
                    </a:lnTo>
                    <a:lnTo>
                      <a:pt x="476" y="127"/>
                    </a:lnTo>
                    <a:lnTo>
                      <a:pt x="476" y="126"/>
                    </a:lnTo>
                    <a:lnTo>
                      <a:pt x="478" y="126"/>
                    </a:lnTo>
                    <a:lnTo>
                      <a:pt x="479" y="126"/>
                    </a:lnTo>
                    <a:lnTo>
                      <a:pt x="480" y="126"/>
                    </a:lnTo>
                    <a:lnTo>
                      <a:pt x="480" y="127"/>
                    </a:lnTo>
                    <a:lnTo>
                      <a:pt x="480" y="126"/>
                    </a:lnTo>
                    <a:lnTo>
                      <a:pt x="480" y="12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3" name="Freeform 36">
                <a:extLst>
                  <a:ext uri="{FF2B5EF4-FFF2-40B4-BE49-F238E27FC236}">
                    <a16:creationId xmlns:a16="http://schemas.microsoft.com/office/drawing/2014/main" id="{7B484017-B15F-A316-9458-A7AD23364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839"/>
                <a:ext cx="165" cy="495"/>
              </a:xfrm>
              <a:custGeom>
                <a:avLst/>
                <a:gdLst>
                  <a:gd name="T0" fmla="*/ 83 w 165"/>
                  <a:gd name="T1" fmla="*/ 5 h 495"/>
                  <a:gd name="T2" fmla="*/ 92 w 165"/>
                  <a:gd name="T3" fmla="*/ 9 h 495"/>
                  <a:gd name="T4" fmla="*/ 92 w 165"/>
                  <a:gd name="T5" fmla="*/ 22 h 495"/>
                  <a:gd name="T6" fmla="*/ 91 w 165"/>
                  <a:gd name="T7" fmla="*/ 51 h 495"/>
                  <a:gd name="T8" fmla="*/ 87 w 165"/>
                  <a:gd name="T9" fmla="*/ 68 h 495"/>
                  <a:gd name="T10" fmla="*/ 82 w 165"/>
                  <a:gd name="T11" fmla="*/ 86 h 495"/>
                  <a:gd name="T12" fmla="*/ 92 w 165"/>
                  <a:gd name="T13" fmla="*/ 101 h 495"/>
                  <a:gd name="T14" fmla="*/ 101 w 165"/>
                  <a:gd name="T15" fmla="*/ 111 h 495"/>
                  <a:gd name="T16" fmla="*/ 100 w 165"/>
                  <a:gd name="T17" fmla="*/ 122 h 495"/>
                  <a:gd name="T18" fmla="*/ 96 w 165"/>
                  <a:gd name="T19" fmla="*/ 138 h 495"/>
                  <a:gd name="T20" fmla="*/ 78 w 165"/>
                  <a:gd name="T21" fmla="*/ 136 h 495"/>
                  <a:gd name="T22" fmla="*/ 61 w 165"/>
                  <a:gd name="T23" fmla="*/ 138 h 495"/>
                  <a:gd name="T24" fmla="*/ 51 w 165"/>
                  <a:gd name="T25" fmla="*/ 147 h 495"/>
                  <a:gd name="T26" fmla="*/ 66 w 165"/>
                  <a:gd name="T27" fmla="*/ 156 h 495"/>
                  <a:gd name="T28" fmla="*/ 75 w 165"/>
                  <a:gd name="T29" fmla="*/ 162 h 495"/>
                  <a:gd name="T30" fmla="*/ 61 w 165"/>
                  <a:gd name="T31" fmla="*/ 170 h 495"/>
                  <a:gd name="T32" fmla="*/ 50 w 165"/>
                  <a:gd name="T33" fmla="*/ 177 h 495"/>
                  <a:gd name="T34" fmla="*/ 62 w 165"/>
                  <a:gd name="T35" fmla="*/ 187 h 495"/>
                  <a:gd name="T36" fmla="*/ 71 w 165"/>
                  <a:gd name="T37" fmla="*/ 186 h 495"/>
                  <a:gd name="T38" fmla="*/ 80 w 165"/>
                  <a:gd name="T39" fmla="*/ 182 h 495"/>
                  <a:gd name="T40" fmla="*/ 89 w 165"/>
                  <a:gd name="T41" fmla="*/ 173 h 495"/>
                  <a:gd name="T42" fmla="*/ 95 w 165"/>
                  <a:gd name="T43" fmla="*/ 164 h 495"/>
                  <a:gd name="T44" fmla="*/ 108 w 165"/>
                  <a:gd name="T45" fmla="*/ 165 h 495"/>
                  <a:gd name="T46" fmla="*/ 118 w 165"/>
                  <a:gd name="T47" fmla="*/ 164 h 495"/>
                  <a:gd name="T48" fmla="*/ 133 w 165"/>
                  <a:gd name="T49" fmla="*/ 166 h 495"/>
                  <a:gd name="T50" fmla="*/ 144 w 165"/>
                  <a:gd name="T51" fmla="*/ 172 h 495"/>
                  <a:gd name="T52" fmla="*/ 144 w 165"/>
                  <a:gd name="T53" fmla="*/ 178 h 495"/>
                  <a:gd name="T54" fmla="*/ 147 w 165"/>
                  <a:gd name="T55" fmla="*/ 185 h 495"/>
                  <a:gd name="T56" fmla="*/ 154 w 165"/>
                  <a:gd name="T57" fmla="*/ 187 h 495"/>
                  <a:gd name="T58" fmla="*/ 161 w 165"/>
                  <a:gd name="T59" fmla="*/ 190 h 495"/>
                  <a:gd name="T60" fmla="*/ 165 w 165"/>
                  <a:gd name="T61" fmla="*/ 223 h 495"/>
                  <a:gd name="T62" fmla="*/ 150 w 165"/>
                  <a:gd name="T63" fmla="*/ 254 h 495"/>
                  <a:gd name="T64" fmla="*/ 150 w 165"/>
                  <a:gd name="T65" fmla="*/ 274 h 495"/>
                  <a:gd name="T66" fmla="*/ 137 w 165"/>
                  <a:gd name="T67" fmla="*/ 284 h 495"/>
                  <a:gd name="T68" fmla="*/ 138 w 165"/>
                  <a:gd name="T69" fmla="*/ 297 h 495"/>
                  <a:gd name="T70" fmla="*/ 133 w 165"/>
                  <a:gd name="T71" fmla="*/ 327 h 495"/>
                  <a:gd name="T72" fmla="*/ 148 w 165"/>
                  <a:gd name="T73" fmla="*/ 356 h 495"/>
                  <a:gd name="T74" fmla="*/ 148 w 165"/>
                  <a:gd name="T75" fmla="*/ 368 h 495"/>
                  <a:gd name="T76" fmla="*/ 150 w 165"/>
                  <a:gd name="T77" fmla="*/ 381 h 495"/>
                  <a:gd name="T78" fmla="*/ 142 w 165"/>
                  <a:gd name="T79" fmla="*/ 391 h 495"/>
                  <a:gd name="T80" fmla="*/ 137 w 165"/>
                  <a:gd name="T81" fmla="*/ 405 h 495"/>
                  <a:gd name="T82" fmla="*/ 125 w 165"/>
                  <a:gd name="T83" fmla="*/ 401 h 495"/>
                  <a:gd name="T84" fmla="*/ 121 w 165"/>
                  <a:gd name="T85" fmla="*/ 409 h 495"/>
                  <a:gd name="T86" fmla="*/ 108 w 165"/>
                  <a:gd name="T87" fmla="*/ 406 h 495"/>
                  <a:gd name="T88" fmla="*/ 104 w 165"/>
                  <a:gd name="T89" fmla="*/ 415 h 495"/>
                  <a:gd name="T90" fmla="*/ 101 w 165"/>
                  <a:gd name="T91" fmla="*/ 420 h 495"/>
                  <a:gd name="T92" fmla="*/ 92 w 165"/>
                  <a:gd name="T93" fmla="*/ 424 h 495"/>
                  <a:gd name="T94" fmla="*/ 88 w 165"/>
                  <a:gd name="T95" fmla="*/ 427 h 495"/>
                  <a:gd name="T96" fmla="*/ 75 w 165"/>
                  <a:gd name="T97" fmla="*/ 428 h 495"/>
                  <a:gd name="T98" fmla="*/ 67 w 165"/>
                  <a:gd name="T99" fmla="*/ 428 h 495"/>
                  <a:gd name="T100" fmla="*/ 55 w 165"/>
                  <a:gd name="T101" fmla="*/ 424 h 495"/>
                  <a:gd name="T102" fmla="*/ 41 w 165"/>
                  <a:gd name="T103" fmla="*/ 420 h 495"/>
                  <a:gd name="T104" fmla="*/ 32 w 165"/>
                  <a:gd name="T105" fmla="*/ 415 h 495"/>
                  <a:gd name="T106" fmla="*/ 29 w 165"/>
                  <a:gd name="T107" fmla="*/ 422 h 495"/>
                  <a:gd name="T108" fmla="*/ 31 w 165"/>
                  <a:gd name="T109" fmla="*/ 436 h 495"/>
                  <a:gd name="T110" fmla="*/ 17 w 165"/>
                  <a:gd name="T111" fmla="*/ 452 h 495"/>
                  <a:gd name="T112" fmla="*/ 27 w 165"/>
                  <a:gd name="T113" fmla="*/ 466 h 495"/>
                  <a:gd name="T114" fmla="*/ 23 w 165"/>
                  <a:gd name="T115" fmla="*/ 477 h 495"/>
                  <a:gd name="T116" fmla="*/ 8 w 165"/>
                  <a:gd name="T117" fmla="*/ 474 h 495"/>
                  <a:gd name="T118" fmla="*/ 2 w 165"/>
                  <a:gd name="T119" fmla="*/ 491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5" h="495">
                    <a:moveTo>
                      <a:pt x="76" y="0"/>
                    </a:moveTo>
                    <a:lnTo>
                      <a:pt x="76" y="1"/>
                    </a:lnTo>
                    <a:lnTo>
                      <a:pt x="78" y="1"/>
                    </a:lnTo>
                    <a:lnTo>
                      <a:pt x="76" y="1"/>
                    </a:lnTo>
                    <a:lnTo>
                      <a:pt x="78" y="1"/>
                    </a:lnTo>
                    <a:lnTo>
                      <a:pt x="78" y="3"/>
                    </a:lnTo>
                    <a:lnTo>
                      <a:pt x="76" y="3"/>
                    </a:lnTo>
                    <a:lnTo>
                      <a:pt x="78" y="3"/>
                    </a:lnTo>
                    <a:lnTo>
                      <a:pt x="78" y="4"/>
                    </a:lnTo>
                    <a:lnTo>
                      <a:pt x="78" y="5"/>
                    </a:lnTo>
                    <a:lnTo>
                      <a:pt x="79" y="4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3" y="4"/>
                    </a:lnTo>
                    <a:lnTo>
                      <a:pt x="83" y="5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84" y="11"/>
                    </a:lnTo>
                    <a:lnTo>
                      <a:pt x="86" y="11"/>
                    </a:lnTo>
                    <a:lnTo>
                      <a:pt x="87" y="12"/>
                    </a:lnTo>
                    <a:lnTo>
                      <a:pt x="88" y="12"/>
                    </a:lnTo>
                    <a:lnTo>
                      <a:pt x="89" y="12"/>
                    </a:lnTo>
                    <a:lnTo>
                      <a:pt x="91" y="12"/>
                    </a:lnTo>
                    <a:lnTo>
                      <a:pt x="91" y="11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2" y="8"/>
                    </a:lnTo>
                    <a:lnTo>
                      <a:pt x="92" y="9"/>
                    </a:lnTo>
                    <a:lnTo>
                      <a:pt x="93" y="9"/>
                    </a:lnTo>
                    <a:lnTo>
                      <a:pt x="93" y="11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2"/>
                    </a:lnTo>
                    <a:lnTo>
                      <a:pt x="96" y="13"/>
                    </a:lnTo>
                    <a:lnTo>
                      <a:pt x="97" y="13"/>
                    </a:lnTo>
                    <a:lnTo>
                      <a:pt x="96" y="14"/>
                    </a:lnTo>
                    <a:lnTo>
                      <a:pt x="97" y="14"/>
                    </a:lnTo>
                    <a:lnTo>
                      <a:pt x="96" y="14"/>
                    </a:lnTo>
                    <a:lnTo>
                      <a:pt x="95" y="14"/>
                    </a:lnTo>
                    <a:lnTo>
                      <a:pt x="95" y="16"/>
                    </a:lnTo>
                    <a:lnTo>
                      <a:pt x="93" y="17"/>
                    </a:lnTo>
                    <a:lnTo>
                      <a:pt x="93" y="18"/>
                    </a:lnTo>
                    <a:lnTo>
                      <a:pt x="92" y="20"/>
                    </a:lnTo>
                    <a:lnTo>
                      <a:pt x="92" y="21"/>
                    </a:lnTo>
                    <a:lnTo>
                      <a:pt x="92" y="22"/>
                    </a:lnTo>
                    <a:lnTo>
                      <a:pt x="92" y="24"/>
                    </a:lnTo>
                    <a:lnTo>
                      <a:pt x="92" y="25"/>
                    </a:lnTo>
                    <a:lnTo>
                      <a:pt x="92" y="26"/>
                    </a:lnTo>
                    <a:lnTo>
                      <a:pt x="92" y="29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2" y="33"/>
                    </a:lnTo>
                    <a:lnTo>
                      <a:pt x="93" y="34"/>
                    </a:lnTo>
                    <a:lnTo>
                      <a:pt x="93" y="35"/>
                    </a:lnTo>
                    <a:lnTo>
                      <a:pt x="93" y="38"/>
                    </a:lnTo>
                    <a:lnTo>
                      <a:pt x="93" y="39"/>
                    </a:lnTo>
                    <a:lnTo>
                      <a:pt x="93" y="41"/>
                    </a:lnTo>
                    <a:lnTo>
                      <a:pt x="95" y="43"/>
                    </a:lnTo>
                    <a:lnTo>
                      <a:pt x="93" y="45"/>
                    </a:lnTo>
                    <a:lnTo>
                      <a:pt x="92" y="46"/>
                    </a:lnTo>
                    <a:lnTo>
                      <a:pt x="92" y="49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8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88" y="58"/>
                    </a:lnTo>
                    <a:lnTo>
                      <a:pt x="87" y="58"/>
                    </a:lnTo>
                    <a:lnTo>
                      <a:pt x="87" y="59"/>
                    </a:lnTo>
                    <a:lnTo>
                      <a:pt x="86" y="59"/>
                    </a:lnTo>
                    <a:lnTo>
                      <a:pt x="86" y="60"/>
                    </a:lnTo>
                    <a:lnTo>
                      <a:pt x="86" y="62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6" y="63"/>
                    </a:lnTo>
                    <a:lnTo>
                      <a:pt x="86" y="64"/>
                    </a:lnTo>
                    <a:lnTo>
                      <a:pt x="87" y="66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6" y="68"/>
                    </a:lnTo>
                    <a:lnTo>
                      <a:pt x="84" y="68"/>
                    </a:lnTo>
                    <a:lnTo>
                      <a:pt x="83" y="68"/>
                    </a:lnTo>
                    <a:lnTo>
                      <a:pt x="83" y="69"/>
                    </a:lnTo>
                    <a:lnTo>
                      <a:pt x="84" y="71"/>
                    </a:lnTo>
                    <a:lnTo>
                      <a:pt x="84" y="72"/>
                    </a:lnTo>
                    <a:lnTo>
                      <a:pt x="84" y="73"/>
                    </a:lnTo>
                    <a:lnTo>
                      <a:pt x="84" y="77"/>
                    </a:lnTo>
                    <a:lnTo>
                      <a:pt x="83" y="79"/>
                    </a:lnTo>
                    <a:lnTo>
                      <a:pt x="83" y="80"/>
                    </a:lnTo>
                    <a:lnTo>
                      <a:pt x="83" y="81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0" y="84"/>
                    </a:lnTo>
                    <a:lnTo>
                      <a:pt x="80" y="85"/>
                    </a:lnTo>
                    <a:lnTo>
                      <a:pt x="82" y="85"/>
                    </a:lnTo>
                    <a:lnTo>
                      <a:pt x="82" y="86"/>
                    </a:lnTo>
                    <a:lnTo>
                      <a:pt x="83" y="86"/>
                    </a:lnTo>
                    <a:lnTo>
                      <a:pt x="84" y="86"/>
                    </a:lnTo>
                    <a:lnTo>
                      <a:pt x="86" y="86"/>
                    </a:lnTo>
                    <a:lnTo>
                      <a:pt x="87" y="86"/>
                    </a:lnTo>
                    <a:lnTo>
                      <a:pt x="88" y="86"/>
                    </a:lnTo>
                    <a:lnTo>
                      <a:pt x="89" y="88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1" y="90"/>
                    </a:lnTo>
                    <a:lnTo>
                      <a:pt x="91" y="92"/>
                    </a:lnTo>
                    <a:lnTo>
                      <a:pt x="91" y="93"/>
                    </a:lnTo>
                    <a:lnTo>
                      <a:pt x="91" y="94"/>
                    </a:lnTo>
                    <a:lnTo>
                      <a:pt x="92" y="96"/>
                    </a:lnTo>
                    <a:lnTo>
                      <a:pt x="92" y="97"/>
                    </a:lnTo>
                    <a:lnTo>
                      <a:pt x="92" y="98"/>
                    </a:lnTo>
                    <a:lnTo>
                      <a:pt x="92" y="100"/>
                    </a:lnTo>
                    <a:lnTo>
                      <a:pt x="92" y="101"/>
                    </a:lnTo>
                    <a:lnTo>
                      <a:pt x="92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6" y="102"/>
                    </a:lnTo>
                    <a:lnTo>
                      <a:pt x="96" y="104"/>
                    </a:lnTo>
                    <a:lnTo>
                      <a:pt x="96" y="105"/>
                    </a:lnTo>
                    <a:lnTo>
                      <a:pt x="97" y="105"/>
                    </a:lnTo>
                    <a:lnTo>
                      <a:pt x="97" y="106"/>
                    </a:lnTo>
                    <a:lnTo>
                      <a:pt x="97" y="107"/>
                    </a:lnTo>
                    <a:lnTo>
                      <a:pt x="97" y="109"/>
                    </a:lnTo>
                    <a:lnTo>
                      <a:pt x="99" y="109"/>
                    </a:lnTo>
                    <a:lnTo>
                      <a:pt x="99" y="110"/>
                    </a:lnTo>
                    <a:lnTo>
                      <a:pt x="100" y="110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1" y="113"/>
                    </a:lnTo>
                    <a:lnTo>
                      <a:pt x="101" y="114"/>
                    </a:lnTo>
                    <a:lnTo>
                      <a:pt x="101" y="113"/>
                    </a:lnTo>
                    <a:lnTo>
                      <a:pt x="103" y="113"/>
                    </a:lnTo>
                    <a:lnTo>
                      <a:pt x="103" y="114"/>
                    </a:lnTo>
                    <a:lnTo>
                      <a:pt x="103" y="115"/>
                    </a:lnTo>
                    <a:lnTo>
                      <a:pt x="103" y="117"/>
                    </a:lnTo>
                    <a:lnTo>
                      <a:pt x="101" y="117"/>
                    </a:lnTo>
                    <a:lnTo>
                      <a:pt x="101" y="118"/>
                    </a:lnTo>
                    <a:lnTo>
                      <a:pt x="101" y="119"/>
                    </a:lnTo>
                    <a:lnTo>
                      <a:pt x="101" y="121"/>
                    </a:lnTo>
                    <a:lnTo>
                      <a:pt x="101" y="122"/>
                    </a:lnTo>
                    <a:lnTo>
                      <a:pt x="100" y="122"/>
                    </a:lnTo>
                    <a:lnTo>
                      <a:pt x="100" y="123"/>
                    </a:lnTo>
                    <a:lnTo>
                      <a:pt x="100" y="124"/>
                    </a:lnTo>
                    <a:lnTo>
                      <a:pt x="100" y="126"/>
                    </a:lnTo>
                    <a:lnTo>
                      <a:pt x="100" y="127"/>
                    </a:lnTo>
                    <a:lnTo>
                      <a:pt x="101" y="128"/>
                    </a:lnTo>
                    <a:lnTo>
                      <a:pt x="101" y="130"/>
                    </a:lnTo>
                    <a:lnTo>
                      <a:pt x="103" y="130"/>
                    </a:lnTo>
                    <a:lnTo>
                      <a:pt x="103" y="131"/>
                    </a:lnTo>
                    <a:lnTo>
                      <a:pt x="103" y="132"/>
                    </a:lnTo>
                    <a:lnTo>
                      <a:pt x="101" y="134"/>
                    </a:lnTo>
                    <a:lnTo>
                      <a:pt x="100" y="134"/>
                    </a:lnTo>
                    <a:lnTo>
                      <a:pt x="100" y="135"/>
                    </a:lnTo>
                    <a:lnTo>
                      <a:pt x="99" y="135"/>
                    </a:lnTo>
                    <a:lnTo>
                      <a:pt x="99" y="136"/>
                    </a:lnTo>
                    <a:lnTo>
                      <a:pt x="97" y="136"/>
                    </a:lnTo>
                    <a:lnTo>
                      <a:pt x="96" y="136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8"/>
                    </a:lnTo>
                    <a:lnTo>
                      <a:pt x="92" y="138"/>
                    </a:lnTo>
                    <a:lnTo>
                      <a:pt x="91" y="138"/>
                    </a:lnTo>
                    <a:lnTo>
                      <a:pt x="89" y="138"/>
                    </a:lnTo>
                    <a:lnTo>
                      <a:pt x="89" y="136"/>
                    </a:lnTo>
                    <a:lnTo>
                      <a:pt x="88" y="136"/>
                    </a:lnTo>
                    <a:lnTo>
                      <a:pt x="87" y="136"/>
                    </a:lnTo>
                    <a:lnTo>
                      <a:pt x="87" y="135"/>
                    </a:lnTo>
                    <a:lnTo>
                      <a:pt x="86" y="135"/>
                    </a:lnTo>
                    <a:lnTo>
                      <a:pt x="84" y="135"/>
                    </a:lnTo>
                    <a:lnTo>
                      <a:pt x="83" y="135"/>
                    </a:lnTo>
                    <a:lnTo>
                      <a:pt x="83" y="136"/>
                    </a:lnTo>
                    <a:lnTo>
                      <a:pt x="82" y="136"/>
                    </a:lnTo>
                    <a:lnTo>
                      <a:pt x="80" y="136"/>
                    </a:lnTo>
                    <a:lnTo>
                      <a:pt x="79" y="136"/>
                    </a:lnTo>
                    <a:lnTo>
                      <a:pt x="78" y="136"/>
                    </a:lnTo>
                    <a:lnTo>
                      <a:pt x="76" y="136"/>
                    </a:lnTo>
                    <a:lnTo>
                      <a:pt x="75" y="136"/>
                    </a:lnTo>
                    <a:lnTo>
                      <a:pt x="74" y="136"/>
                    </a:lnTo>
                    <a:lnTo>
                      <a:pt x="72" y="136"/>
                    </a:lnTo>
                    <a:lnTo>
                      <a:pt x="71" y="136"/>
                    </a:lnTo>
                    <a:lnTo>
                      <a:pt x="70" y="136"/>
                    </a:lnTo>
                    <a:lnTo>
                      <a:pt x="68" y="138"/>
                    </a:lnTo>
                    <a:lnTo>
                      <a:pt x="67" y="138"/>
                    </a:lnTo>
                    <a:lnTo>
                      <a:pt x="66" y="138"/>
                    </a:lnTo>
                    <a:lnTo>
                      <a:pt x="66" y="139"/>
                    </a:lnTo>
                    <a:lnTo>
                      <a:pt x="65" y="139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2" y="140"/>
                    </a:lnTo>
                    <a:lnTo>
                      <a:pt x="62" y="139"/>
                    </a:lnTo>
                    <a:lnTo>
                      <a:pt x="61" y="139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8" y="138"/>
                    </a:lnTo>
                    <a:lnTo>
                      <a:pt x="57" y="136"/>
                    </a:lnTo>
                    <a:lnTo>
                      <a:pt x="55" y="136"/>
                    </a:lnTo>
                    <a:lnTo>
                      <a:pt x="54" y="136"/>
                    </a:lnTo>
                    <a:lnTo>
                      <a:pt x="54" y="138"/>
                    </a:lnTo>
                    <a:lnTo>
                      <a:pt x="53" y="138"/>
                    </a:lnTo>
                    <a:lnTo>
                      <a:pt x="53" y="139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3" y="140"/>
                    </a:lnTo>
                    <a:lnTo>
                      <a:pt x="53" y="141"/>
                    </a:lnTo>
                    <a:lnTo>
                      <a:pt x="53" y="143"/>
                    </a:lnTo>
                    <a:lnTo>
                      <a:pt x="53" y="144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1" y="147"/>
                    </a:lnTo>
                    <a:lnTo>
                      <a:pt x="51" y="148"/>
                    </a:lnTo>
                    <a:lnTo>
                      <a:pt x="53" y="148"/>
                    </a:lnTo>
                    <a:lnTo>
                      <a:pt x="53" y="149"/>
                    </a:lnTo>
                    <a:lnTo>
                      <a:pt x="53" y="151"/>
                    </a:lnTo>
                    <a:lnTo>
                      <a:pt x="53" y="152"/>
                    </a:lnTo>
                    <a:lnTo>
                      <a:pt x="54" y="153"/>
                    </a:lnTo>
                    <a:lnTo>
                      <a:pt x="54" y="155"/>
                    </a:lnTo>
                    <a:lnTo>
                      <a:pt x="55" y="155"/>
                    </a:lnTo>
                    <a:lnTo>
                      <a:pt x="55" y="156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9" y="156"/>
                    </a:lnTo>
                    <a:lnTo>
                      <a:pt x="61" y="156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5" y="156"/>
                    </a:lnTo>
                    <a:lnTo>
                      <a:pt x="66" y="156"/>
                    </a:lnTo>
                    <a:lnTo>
                      <a:pt x="66" y="155"/>
                    </a:lnTo>
                    <a:lnTo>
                      <a:pt x="67" y="155"/>
                    </a:lnTo>
                    <a:lnTo>
                      <a:pt x="68" y="155"/>
                    </a:lnTo>
                    <a:lnTo>
                      <a:pt x="70" y="155"/>
                    </a:lnTo>
                    <a:lnTo>
                      <a:pt x="71" y="155"/>
                    </a:lnTo>
                    <a:lnTo>
                      <a:pt x="72" y="156"/>
                    </a:lnTo>
                    <a:lnTo>
                      <a:pt x="74" y="156"/>
                    </a:lnTo>
                    <a:lnTo>
                      <a:pt x="74" y="157"/>
                    </a:lnTo>
                    <a:lnTo>
                      <a:pt x="75" y="157"/>
                    </a:lnTo>
                    <a:lnTo>
                      <a:pt x="76" y="157"/>
                    </a:lnTo>
                    <a:lnTo>
                      <a:pt x="76" y="158"/>
                    </a:lnTo>
                    <a:lnTo>
                      <a:pt x="78" y="158"/>
                    </a:lnTo>
                    <a:lnTo>
                      <a:pt x="78" y="160"/>
                    </a:lnTo>
                    <a:lnTo>
                      <a:pt x="78" y="161"/>
                    </a:lnTo>
                    <a:lnTo>
                      <a:pt x="78" y="162"/>
                    </a:lnTo>
                    <a:lnTo>
                      <a:pt x="76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2" y="165"/>
                    </a:lnTo>
                    <a:lnTo>
                      <a:pt x="71" y="165"/>
                    </a:lnTo>
                    <a:lnTo>
                      <a:pt x="71" y="166"/>
                    </a:lnTo>
                    <a:lnTo>
                      <a:pt x="68" y="166"/>
                    </a:lnTo>
                    <a:lnTo>
                      <a:pt x="67" y="166"/>
                    </a:lnTo>
                    <a:lnTo>
                      <a:pt x="66" y="166"/>
                    </a:lnTo>
                    <a:lnTo>
                      <a:pt x="66" y="168"/>
                    </a:lnTo>
                    <a:lnTo>
                      <a:pt x="65" y="168"/>
                    </a:lnTo>
                    <a:lnTo>
                      <a:pt x="65" y="169"/>
                    </a:lnTo>
                    <a:lnTo>
                      <a:pt x="65" y="170"/>
                    </a:lnTo>
                    <a:lnTo>
                      <a:pt x="63" y="170"/>
                    </a:lnTo>
                    <a:lnTo>
                      <a:pt x="62" y="170"/>
                    </a:lnTo>
                    <a:lnTo>
                      <a:pt x="61" y="170"/>
                    </a:lnTo>
                    <a:lnTo>
                      <a:pt x="59" y="170"/>
                    </a:lnTo>
                    <a:lnTo>
                      <a:pt x="58" y="170"/>
                    </a:lnTo>
                    <a:lnTo>
                      <a:pt x="57" y="169"/>
                    </a:lnTo>
                    <a:lnTo>
                      <a:pt x="55" y="169"/>
                    </a:lnTo>
                    <a:lnTo>
                      <a:pt x="54" y="168"/>
                    </a:lnTo>
                    <a:lnTo>
                      <a:pt x="53" y="168"/>
                    </a:lnTo>
                    <a:lnTo>
                      <a:pt x="51" y="166"/>
                    </a:lnTo>
                    <a:lnTo>
                      <a:pt x="51" y="168"/>
                    </a:lnTo>
                    <a:lnTo>
                      <a:pt x="50" y="168"/>
                    </a:lnTo>
                    <a:lnTo>
                      <a:pt x="49" y="169"/>
                    </a:lnTo>
                    <a:lnTo>
                      <a:pt x="49" y="170"/>
                    </a:lnTo>
                    <a:lnTo>
                      <a:pt x="49" y="172"/>
                    </a:lnTo>
                    <a:lnTo>
                      <a:pt x="49" y="173"/>
                    </a:lnTo>
                    <a:lnTo>
                      <a:pt x="50" y="173"/>
                    </a:lnTo>
                    <a:lnTo>
                      <a:pt x="50" y="174"/>
                    </a:lnTo>
                    <a:lnTo>
                      <a:pt x="50" y="176"/>
                    </a:lnTo>
                    <a:lnTo>
                      <a:pt x="50" y="177"/>
                    </a:lnTo>
                    <a:lnTo>
                      <a:pt x="51" y="177"/>
                    </a:lnTo>
                    <a:lnTo>
                      <a:pt x="51" y="178"/>
                    </a:lnTo>
                    <a:lnTo>
                      <a:pt x="53" y="178"/>
                    </a:lnTo>
                    <a:lnTo>
                      <a:pt x="53" y="179"/>
                    </a:lnTo>
                    <a:lnTo>
                      <a:pt x="54" y="179"/>
                    </a:lnTo>
                    <a:lnTo>
                      <a:pt x="54" y="181"/>
                    </a:lnTo>
                    <a:lnTo>
                      <a:pt x="55" y="181"/>
                    </a:lnTo>
                    <a:lnTo>
                      <a:pt x="55" y="182"/>
                    </a:lnTo>
                    <a:lnTo>
                      <a:pt x="57" y="182"/>
                    </a:lnTo>
                    <a:lnTo>
                      <a:pt x="57" y="183"/>
                    </a:lnTo>
                    <a:lnTo>
                      <a:pt x="57" y="185"/>
                    </a:lnTo>
                    <a:lnTo>
                      <a:pt x="58" y="185"/>
                    </a:lnTo>
                    <a:lnTo>
                      <a:pt x="59" y="185"/>
                    </a:lnTo>
                    <a:lnTo>
                      <a:pt x="59" y="186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5" y="186"/>
                    </a:lnTo>
                    <a:lnTo>
                      <a:pt x="65" y="187"/>
                    </a:lnTo>
                    <a:lnTo>
                      <a:pt x="63" y="187"/>
                    </a:lnTo>
                    <a:lnTo>
                      <a:pt x="65" y="187"/>
                    </a:lnTo>
                    <a:lnTo>
                      <a:pt x="66" y="187"/>
                    </a:lnTo>
                    <a:lnTo>
                      <a:pt x="66" y="186"/>
                    </a:lnTo>
                    <a:lnTo>
                      <a:pt x="67" y="187"/>
                    </a:lnTo>
                    <a:lnTo>
                      <a:pt x="68" y="187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1" y="186"/>
                    </a:lnTo>
                    <a:lnTo>
                      <a:pt x="70" y="186"/>
                    </a:lnTo>
                    <a:lnTo>
                      <a:pt x="71" y="185"/>
                    </a:lnTo>
                    <a:lnTo>
                      <a:pt x="71" y="186"/>
                    </a:lnTo>
                    <a:lnTo>
                      <a:pt x="71" y="185"/>
                    </a:lnTo>
                    <a:lnTo>
                      <a:pt x="72" y="185"/>
                    </a:lnTo>
                    <a:lnTo>
                      <a:pt x="74" y="185"/>
                    </a:lnTo>
                    <a:lnTo>
                      <a:pt x="74" y="183"/>
                    </a:lnTo>
                    <a:lnTo>
                      <a:pt x="75" y="183"/>
                    </a:lnTo>
                    <a:lnTo>
                      <a:pt x="75" y="185"/>
                    </a:lnTo>
                    <a:lnTo>
                      <a:pt x="75" y="183"/>
                    </a:lnTo>
                    <a:lnTo>
                      <a:pt x="76" y="183"/>
                    </a:lnTo>
                    <a:lnTo>
                      <a:pt x="76" y="182"/>
                    </a:lnTo>
                    <a:lnTo>
                      <a:pt x="78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79" y="182"/>
                    </a:lnTo>
                    <a:lnTo>
                      <a:pt x="80" y="182"/>
                    </a:lnTo>
                    <a:lnTo>
                      <a:pt x="80" y="181"/>
                    </a:lnTo>
                    <a:lnTo>
                      <a:pt x="82" y="181"/>
                    </a:lnTo>
                    <a:lnTo>
                      <a:pt x="83" y="181"/>
                    </a:lnTo>
                    <a:lnTo>
                      <a:pt x="84" y="181"/>
                    </a:lnTo>
                    <a:lnTo>
                      <a:pt x="84" y="179"/>
                    </a:lnTo>
                    <a:lnTo>
                      <a:pt x="86" y="179"/>
                    </a:lnTo>
                    <a:lnTo>
                      <a:pt x="86" y="181"/>
                    </a:lnTo>
                    <a:lnTo>
                      <a:pt x="84" y="181"/>
                    </a:lnTo>
                    <a:lnTo>
                      <a:pt x="86" y="181"/>
                    </a:lnTo>
                    <a:lnTo>
                      <a:pt x="86" y="179"/>
                    </a:lnTo>
                    <a:lnTo>
                      <a:pt x="87" y="179"/>
                    </a:lnTo>
                    <a:lnTo>
                      <a:pt x="87" y="178"/>
                    </a:lnTo>
                    <a:lnTo>
                      <a:pt x="88" y="178"/>
                    </a:lnTo>
                    <a:lnTo>
                      <a:pt x="88" y="177"/>
                    </a:lnTo>
                    <a:lnTo>
                      <a:pt x="89" y="176"/>
                    </a:lnTo>
                    <a:lnTo>
                      <a:pt x="89" y="174"/>
                    </a:lnTo>
                    <a:lnTo>
                      <a:pt x="89" y="173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91" y="170"/>
                    </a:lnTo>
                    <a:lnTo>
                      <a:pt x="91" y="169"/>
                    </a:lnTo>
                    <a:lnTo>
                      <a:pt x="89" y="169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91" y="166"/>
                    </a:lnTo>
                    <a:lnTo>
                      <a:pt x="92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4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6" y="164"/>
                    </a:lnTo>
                    <a:lnTo>
                      <a:pt x="97" y="164"/>
                    </a:lnTo>
                    <a:lnTo>
                      <a:pt x="99" y="164"/>
                    </a:lnTo>
                    <a:lnTo>
                      <a:pt x="99" y="165"/>
                    </a:lnTo>
                    <a:lnTo>
                      <a:pt x="100" y="165"/>
                    </a:lnTo>
                    <a:lnTo>
                      <a:pt x="101" y="165"/>
                    </a:lnTo>
                    <a:lnTo>
                      <a:pt x="103" y="165"/>
                    </a:lnTo>
                    <a:lnTo>
                      <a:pt x="104" y="165"/>
                    </a:lnTo>
                    <a:lnTo>
                      <a:pt x="105" y="165"/>
                    </a:lnTo>
                    <a:lnTo>
                      <a:pt x="106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9" y="164"/>
                    </a:lnTo>
                    <a:lnTo>
                      <a:pt x="109" y="165"/>
                    </a:lnTo>
                    <a:lnTo>
                      <a:pt x="110" y="165"/>
                    </a:lnTo>
                    <a:lnTo>
                      <a:pt x="112" y="165"/>
                    </a:lnTo>
                    <a:lnTo>
                      <a:pt x="112" y="164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4" y="162"/>
                    </a:lnTo>
                    <a:lnTo>
                      <a:pt x="116" y="162"/>
                    </a:lnTo>
                    <a:lnTo>
                      <a:pt x="117" y="162"/>
                    </a:lnTo>
                    <a:lnTo>
                      <a:pt x="118" y="162"/>
                    </a:lnTo>
                    <a:lnTo>
                      <a:pt x="118" y="164"/>
                    </a:lnTo>
                    <a:lnTo>
                      <a:pt x="120" y="164"/>
                    </a:lnTo>
                    <a:lnTo>
                      <a:pt x="121" y="164"/>
                    </a:lnTo>
                    <a:lnTo>
                      <a:pt x="121" y="162"/>
                    </a:lnTo>
                    <a:lnTo>
                      <a:pt x="122" y="162"/>
                    </a:lnTo>
                    <a:lnTo>
                      <a:pt x="123" y="162"/>
                    </a:lnTo>
                    <a:lnTo>
                      <a:pt x="125" y="162"/>
                    </a:lnTo>
                    <a:lnTo>
                      <a:pt x="126" y="162"/>
                    </a:lnTo>
                    <a:lnTo>
                      <a:pt x="126" y="164"/>
                    </a:lnTo>
                    <a:lnTo>
                      <a:pt x="127" y="164"/>
                    </a:lnTo>
                    <a:lnTo>
                      <a:pt x="129" y="164"/>
                    </a:lnTo>
                    <a:lnTo>
                      <a:pt x="129" y="165"/>
                    </a:lnTo>
                    <a:lnTo>
                      <a:pt x="130" y="165"/>
                    </a:lnTo>
                    <a:lnTo>
                      <a:pt x="130" y="166"/>
                    </a:lnTo>
                    <a:lnTo>
                      <a:pt x="131" y="166"/>
                    </a:lnTo>
                    <a:lnTo>
                      <a:pt x="131" y="165"/>
                    </a:lnTo>
                    <a:lnTo>
                      <a:pt x="131" y="166"/>
                    </a:lnTo>
                    <a:lnTo>
                      <a:pt x="133" y="166"/>
                    </a:lnTo>
                    <a:lnTo>
                      <a:pt x="134" y="166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7" y="168"/>
                    </a:lnTo>
                    <a:lnTo>
                      <a:pt x="138" y="168"/>
                    </a:lnTo>
                    <a:lnTo>
                      <a:pt x="139" y="168"/>
                    </a:lnTo>
                    <a:lnTo>
                      <a:pt x="140" y="168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2" y="170"/>
                    </a:lnTo>
                    <a:lnTo>
                      <a:pt x="143" y="170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4" y="176"/>
                    </a:lnTo>
                    <a:lnTo>
                      <a:pt x="144" y="177"/>
                    </a:lnTo>
                    <a:lnTo>
                      <a:pt x="144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2" y="179"/>
                    </a:lnTo>
                    <a:lnTo>
                      <a:pt x="142" y="181"/>
                    </a:lnTo>
                    <a:lnTo>
                      <a:pt x="142" y="182"/>
                    </a:lnTo>
                    <a:lnTo>
                      <a:pt x="143" y="182"/>
                    </a:lnTo>
                    <a:lnTo>
                      <a:pt x="143" y="183"/>
                    </a:lnTo>
                    <a:lnTo>
                      <a:pt x="143" y="185"/>
                    </a:lnTo>
                    <a:lnTo>
                      <a:pt x="144" y="185"/>
                    </a:lnTo>
                    <a:lnTo>
                      <a:pt x="144" y="183"/>
                    </a:lnTo>
                    <a:lnTo>
                      <a:pt x="146" y="183"/>
                    </a:lnTo>
                    <a:lnTo>
                      <a:pt x="146" y="185"/>
                    </a:lnTo>
                    <a:lnTo>
                      <a:pt x="144" y="185"/>
                    </a:lnTo>
                    <a:lnTo>
                      <a:pt x="146" y="185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8" y="183"/>
                    </a:lnTo>
                    <a:lnTo>
                      <a:pt x="148" y="185"/>
                    </a:lnTo>
                    <a:lnTo>
                      <a:pt x="148" y="183"/>
                    </a:lnTo>
                    <a:lnTo>
                      <a:pt x="150" y="183"/>
                    </a:lnTo>
                    <a:lnTo>
                      <a:pt x="151" y="183"/>
                    </a:lnTo>
                    <a:lnTo>
                      <a:pt x="151" y="185"/>
                    </a:lnTo>
                    <a:lnTo>
                      <a:pt x="151" y="186"/>
                    </a:lnTo>
                    <a:lnTo>
                      <a:pt x="152" y="186"/>
                    </a:lnTo>
                    <a:lnTo>
                      <a:pt x="152" y="187"/>
                    </a:lnTo>
                    <a:lnTo>
                      <a:pt x="152" y="186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5" y="186"/>
                    </a:lnTo>
                    <a:lnTo>
                      <a:pt x="155" y="187"/>
                    </a:lnTo>
                    <a:lnTo>
                      <a:pt x="154" y="187"/>
                    </a:lnTo>
                    <a:lnTo>
                      <a:pt x="155" y="187"/>
                    </a:lnTo>
                    <a:lnTo>
                      <a:pt x="156" y="187"/>
                    </a:lnTo>
                    <a:lnTo>
                      <a:pt x="156" y="189"/>
                    </a:lnTo>
                    <a:lnTo>
                      <a:pt x="158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3" y="190"/>
                    </a:lnTo>
                    <a:lnTo>
                      <a:pt x="163" y="191"/>
                    </a:lnTo>
                    <a:lnTo>
                      <a:pt x="163" y="193"/>
                    </a:lnTo>
                    <a:lnTo>
                      <a:pt x="163" y="194"/>
                    </a:lnTo>
                    <a:lnTo>
                      <a:pt x="164" y="194"/>
                    </a:lnTo>
                    <a:lnTo>
                      <a:pt x="165" y="194"/>
                    </a:lnTo>
                    <a:lnTo>
                      <a:pt x="165" y="195"/>
                    </a:lnTo>
                    <a:lnTo>
                      <a:pt x="165" y="212"/>
                    </a:lnTo>
                    <a:lnTo>
                      <a:pt x="163" y="215"/>
                    </a:lnTo>
                    <a:lnTo>
                      <a:pt x="161" y="215"/>
                    </a:lnTo>
                    <a:lnTo>
                      <a:pt x="161" y="216"/>
                    </a:lnTo>
                    <a:lnTo>
                      <a:pt x="161" y="217"/>
                    </a:lnTo>
                    <a:lnTo>
                      <a:pt x="163" y="219"/>
                    </a:lnTo>
                    <a:lnTo>
                      <a:pt x="163" y="220"/>
                    </a:lnTo>
                    <a:lnTo>
                      <a:pt x="163" y="221"/>
                    </a:lnTo>
                    <a:lnTo>
                      <a:pt x="164" y="223"/>
                    </a:lnTo>
                    <a:lnTo>
                      <a:pt x="165" y="223"/>
                    </a:lnTo>
                    <a:lnTo>
                      <a:pt x="165" y="225"/>
                    </a:lnTo>
                    <a:lnTo>
                      <a:pt x="164" y="228"/>
                    </a:lnTo>
                    <a:lnTo>
                      <a:pt x="164" y="229"/>
                    </a:lnTo>
                    <a:lnTo>
                      <a:pt x="161" y="229"/>
                    </a:lnTo>
                    <a:lnTo>
                      <a:pt x="158" y="229"/>
                    </a:lnTo>
                    <a:lnTo>
                      <a:pt x="156" y="229"/>
                    </a:lnTo>
                    <a:lnTo>
                      <a:pt x="156" y="230"/>
                    </a:lnTo>
                    <a:lnTo>
                      <a:pt x="158" y="230"/>
                    </a:lnTo>
                    <a:lnTo>
                      <a:pt x="155" y="233"/>
                    </a:lnTo>
                    <a:lnTo>
                      <a:pt x="148" y="241"/>
                    </a:lnTo>
                    <a:lnTo>
                      <a:pt x="146" y="246"/>
                    </a:lnTo>
                    <a:lnTo>
                      <a:pt x="146" y="248"/>
                    </a:lnTo>
                    <a:lnTo>
                      <a:pt x="148" y="253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50" y="255"/>
                    </a:lnTo>
                    <a:lnTo>
                      <a:pt x="150" y="257"/>
                    </a:lnTo>
                    <a:lnTo>
                      <a:pt x="151" y="257"/>
                    </a:lnTo>
                    <a:lnTo>
                      <a:pt x="151" y="258"/>
                    </a:lnTo>
                    <a:lnTo>
                      <a:pt x="152" y="258"/>
                    </a:lnTo>
                    <a:lnTo>
                      <a:pt x="152" y="259"/>
                    </a:lnTo>
                    <a:lnTo>
                      <a:pt x="156" y="261"/>
                    </a:lnTo>
                    <a:lnTo>
                      <a:pt x="155" y="263"/>
                    </a:lnTo>
                    <a:lnTo>
                      <a:pt x="152" y="266"/>
                    </a:lnTo>
                    <a:lnTo>
                      <a:pt x="152" y="267"/>
                    </a:lnTo>
                    <a:lnTo>
                      <a:pt x="151" y="267"/>
                    </a:lnTo>
                    <a:lnTo>
                      <a:pt x="151" y="268"/>
                    </a:lnTo>
                    <a:lnTo>
                      <a:pt x="151" y="270"/>
                    </a:lnTo>
                    <a:lnTo>
                      <a:pt x="151" y="271"/>
                    </a:lnTo>
                    <a:lnTo>
                      <a:pt x="150" y="271"/>
                    </a:lnTo>
                    <a:lnTo>
                      <a:pt x="150" y="272"/>
                    </a:lnTo>
                    <a:lnTo>
                      <a:pt x="150" y="274"/>
                    </a:lnTo>
                    <a:lnTo>
                      <a:pt x="148" y="274"/>
                    </a:lnTo>
                    <a:lnTo>
                      <a:pt x="148" y="275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7" y="279"/>
                    </a:lnTo>
                    <a:lnTo>
                      <a:pt x="146" y="279"/>
                    </a:lnTo>
                    <a:lnTo>
                      <a:pt x="144" y="279"/>
                    </a:lnTo>
                    <a:lnTo>
                      <a:pt x="144" y="280"/>
                    </a:lnTo>
                    <a:lnTo>
                      <a:pt x="144" y="282"/>
                    </a:lnTo>
                    <a:lnTo>
                      <a:pt x="143" y="282"/>
                    </a:lnTo>
                    <a:lnTo>
                      <a:pt x="142" y="282"/>
                    </a:lnTo>
                    <a:lnTo>
                      <a:pt x="140" y="282"/>
                    </a:lnTo>
                    <a:lnTo>
                      <a:pt x="139" y="282"/>
                    </a:lnTo>
                    <a:lnTo>
                      <a:pt x="139" y="283"/>
                    </a:lnTo>
                    <a:lnTo>
                      <a:pt x="138" y="283"/>
                    </a:lnTo>
                    <a:lnTo>
                      <a:pt x="138" y="284"/>
                    </a:lnTo>
                    <a:lnTo>
                      <a:pt x="137" y="284"/>
                    </a:lnTo>
                    <a:lnTo>
                      <a:pt x="135" y="284"/>
                    </a:lnTo>
                    <a:lnTo>
                      <a:pt x="135" y="285"/>
                    </a:lnTo>
                    <a:lnTo>
                      <a:pt x="137" y="285"/>
                    </a:lnTo>
                    <a:lnTo>
                      <a:pt x="137" y="287"/>
                    </a:lnTo>
                    <a:lnTo>
                      <a:pt x="137" y="288"/>
                    </a:lnTo>
                    <a:lnTo>
                      <a:pt x="137" y="289"/>
                    </a:lnTo>
                    <a:lnTo>
                      <a:pt x="137" y="291"/>
                    </a:lnTo>
                    <a:lnTo>
                      <a:pt x="138" y="291"/>
                    </a:lnTo>
                    <a:lnTo>
                      <a:pt x="138" y="292"/>
                    </a:lnTo>
                    <a:lnTo>
                      <a:pt x="138" y="293"/>
                    </a:lnTo>
                    <a:lnTo>
                      <a:pt x="138" y="295"/>
                    </a:lnTo>
                    <a:lnTo>
                      <a:pt x="138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8" y="299"/>
                    </a:lnTo>
                    <a:lnTo>
                      <a:pt x="138" y="300"/>
                    </a:lnTo>
                    <a:lnTo>
                      <a:pt x="138" y="301"/>
                    </a:lnTo>
                    <a:lnTo>
                      <a:pt x="138" y="300"/>
                    </a:lnTo>
                    <a:lnTo>
                      <a:pt x="137" y="300"/>
                    </a:lnTo>
                    <a:lnTo>
                      <a:pt x="137" y="301"/>
                    </a:lnTo>
                    <a:lnTo>
                      <a:pt x="135" y="301"/>
                    </a:lnTo>
                    <a:lnTo>
                      <a:pt x="129" y="310"/>
                    </a:lnTo>
                    <a:lnTo>
                      <a:pt x="131" y="310"/>
                    </a:lnTo>
                    <a:lnTo>
                      <a:pt x="130" y="316"/>
                    </a:lnTo>
                    <a:lnTo>
                      <a:pt x="129" y="316"/>
                    </a:lnTo>
                    <a:lnTo>
                      <a:pt x="127" y="322"/>
                    </a:lnTo>
                    <a:lnTo>
                      <a:pt x="130" y="323"/>
                    </a:lnTo>
                    <a:lnTo>
                      <a:pt x="130" y="325"/>
                    </a:lnTo>
                    <a:lnTo>
                      <a:pt x="131" y="326"/>
                    </a:lnTo>
                    <a:lnTo>
                      <a:pt x="131" y="327"/>
                    </a:lnTo>
                    <a:lnTo>
                      <a:pt x="133" y="327"/>
                    </a:lnTo>
                    <a:lnTo>
                      <a:pt x="133" y="329"/>
                    </a:lnTo>
                    <a:lnTo>
                      <a:pt x="133" y="330"/>
                    </a:lnTo>
                    <a:lnTo>
                      <a:pt x="133" y="331"/>
                    </a:lnTo>
                    <a:lnTo>
                      <a:pt x="133" y="333"/>
                    </a:lnTo>
                    <a:lnTo>
                      <a:pt x="135" y="338"/>
                    </a:lnTo>
                    <a:lnTo>
                      <a:pt x="140" y="350"/>
                    </a:lnTo>
                    <a:lnTo>
                      <a:pt x="143" y="351"/>
                    </a:lnTo>
                    <a:lnTo>
                      <a:pt x="144" y="351"/>
                    </a:lnTo>
                    <a:lnTo>
                      <a:pt x="146" y="351"/>
                    </a:lnTo>
                    <a:lnTo>
                      <a:pt x="146" y="352"/>
                    </a:lnTo>
                    <a:lnTo>
                      <a:pt x="146" y="354"/>
                    </a:lnTo>
                    <a:lnTo>
                      <a:pt x="147" y="354"/>
                    </a:lnTo>
                    <a:lnTo>
                      <a:pt x="146" y="354"/>
                    </a:lnTo>
                    <a:lnTo>
                      <a:pt x="146" y="355"/>
                    </a:lnTo>
                    <a:lnTo>
                      <a:pt x="147" y="355"/>
                    </a:lnTo>
                    <a:lnTo>
                      <a:pt x="147" y="356"/>
                    </a:lnTo>
                    <a:lnTo>
                      <a:pt x="148" y="356"/>
                    </a:lnTo>
                    <a:lnTo>
                      <a:pt x="148" y="357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7" y="360"/>
                    </a:lnTo>
                    <a:lnTo>
                      <a:pt x="148" y="360"/>
                    </a:lnTo>
                    <a:lnTo>
                      <a:pt x="147" y="360"/>
                    </a:lnTo>
                    <a:lnTo>
                      <a:pt x="147" y="361"/>
                    </a:lnTo>
                    <a:lnTo>
                      <a:pt x="146" y="361"/>
                    </a:lnTo>
                    <a:lnTo>
                      <a:pt x="147" y="361"/>
                    </a:lnTo>
                    <a:lnTo>
                      <a:pt x="147" y="363"/>
                    </a:lnTo>
                    <a:lnTo>
                      <a:pt x="146" y="363"/>
                    </a:lnTo>
                    <a:lnTo>
                      <a:pt x="146" y="364"/>
                    </a:lnTo>
                    <a:lnTo>
                      <a:pt x="147" y="364"/>
                    </a:lnTo>
                    <a:lnTo>
                      <a:pt x="147" y="365"/>
                    </a:lnTo>
                    <a:lnTo>
                      <a:pt x="147" y="367"/>
                    </a:lnTo>
                    <a:lnTo>
                      <a:pt x="147" y="368"/>
                    </a:lnTo>
                    <a:lnTo>
                      <a:pt x="148" y="368"/>
                    </a:lnTo>
                    <a:lnTo>
                      <a:pt x="148" y="369"/>
                    </a:lnTo>
                    <a:lnTo>
                      <a:pt x="148" y="371"/>
                    </a:lnTo>
                    <a:lnTo>
                      <a:pt x="150" y="371"/>
                    </a:lnTo>
                    <a:lnTo>
                      <a:pt x="150" y="372"/>
                    </a:lnTo>
                    <a:lnTo>
                      <a:pt x="151" y="372"/>
                    </a:lnTo>
                    <a:lnTo>
                      <a:pt x="151" y="373"/>
                    </a:lnTo>
                    <a:lnTo>
                      <a:pt x="151" y="374"/>
                    </a:lnTo>
                    <a:lnTo>
                      <a:pt x="152" y="374"/>
                    </a:lnTo>
                    <a:lnTo>
                      <a:pt x="152" y="376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1" y="378"/>
                    </a:lnTo>
                    <a:lnTo>
                      <a:pt x="150" y="378"/>
                    </a:lnTo>
                    <a:lnTo>
                      <a:pt x="150" y="380"/>
                    </a:lnTo>
                    <a:lnTo>
                      <a:pt x="150" y="381"/>
                    </a:lnTo>
                    <a:lnTo>
                      <a:pt x="148" y="381"/>
                    </a:lnTo>
                    <a:lnTo>
                      <a:pt x="150" y="382"/>
                    </a:lnTo>
                    <a:lnTo>
                      <a:pt x="151" y="382"/>
                    </a:lnTo>
                    <a:lnTo>
                      <a:pt x="151" y="384"/>
                    </a:lnTo>
                    <a:lnTo>
                      <a:pt x="150" y="385"/>
                    </a:lnTo>
                    <a:lnTo>
                      <a:pt x="148" y="385"/>
                    </a:lnTo>
                    <a:lnTo>
                      <a:pt x="147" y="385"/>
                    </a:lnTo>
                    <a:lnTo>
                      <a:pt x="147" y="384"/>
                    </a:lnTo>
                    <a:lnTo>
                      <a:pt x="146" y="385"/>
                    </a:lnTo>
                    <a:lnTo>
                      <a:pt x="146" y="386"/>
                    </a:lnTo>
                    <a:lnTo>
                      <a:pt x="146" y="388"/>
                    </a:lnTo>
                    <a:lnTo>
                      <a:pt x="144" y="388"/>
                    </a:lnTo>
                    <a:lnTo>
                      <a:pt x="143" y="388"/>
                    </a:lnTo>
                    <a:lnTo>
                      <a:pt x="143" y="389"/>
                    </a:lnTo>
                    <a:lnTo>
                      <a:pt x="142" y="389"/>
                    </a:lnTo>
                    <a:lnTo>
                      <a:pt x="142" y="390"/>
                    </a:lnTo>
                    <a:lnTo>
                      <a:pt x="142" y="391"/>
                    </a:lnTo>
                    <a:lnTo>
                      <a:pt x="143" y="393"/>
                    </a:lnTo>
                    <a:lnTo>
                      <a:pt x="143" y="394"/>
                    </a:lnTo>
                    <a:lnTo>
                      <a:pt x="142" y="394"/>
                    </a:lnTo>
                    <a:lnTo>
                      <a:pt x="142" y="395"/>
                    </a:lnTo>
                    <a:lnTo>
                      <a:pt x="142" y="397"/>
                    </a:lnTo>
                    <a:lnTo>
                      <a:pt x="143" y="397"/>
                    </a:lnTo>
                    <a:lnTo>
                      <a:pt x="143" y="398"/>
                    </a:lnTo>
                    <a:lnTo>
                      <a:pt x="143" y="399"/>
                    </a:lnTo>
                    <a:lnTo>
                      <a:pt x="142" y="399"/>
                    </a:lnTo>
                    <a:lnTo>
                      <a:pt x="142" y="401"/>
                    </a:lnTo>
                    <a:lnTo>
                      <a:pt x="140" y="401"/>
                    </a:lnTo>
                    <a:lnTo>
                      <a:pt x="140" y="402"/>
                    </a:lnTo>
                    <a:lnTo>
                      <a:pt x="140" y="403"/>
                    </a:lnTo>
                    <a:lnTo>
                      <a:pt x="139" y="403"/>
                    </a:lnTo>
                    <a:lnTo>
                      <a:pt x="138" y="403"/>
                    </a:lnTo>
                    <a:lnTo>
                      <a:pt x="137" y="403"/>
                    </a:lnTo>
                    <a:lnTo>
                      <a:pt x="137" y="405"/>
                    </a:lnTo>
                    <a:lnTo>
                      <a:pt x="135" y="403"/>
                    </a:lnTo>
                    <a:lnTo>
                      <a:pt x="134" y="403"/>
                    </a:lnTo>
                    <a:lnTo>
                      <a:pt x="133" y="403"/>
                    </a:lnTo>
                    <a:lnTo>
                      <a:pt x="133" y="405"/>
                    </a:lnTo>
                    <a:lnTo>
                      <a:pt x="133" y="406"/>
                    </a:lnTo>
                    <a:lnTo>
                      <a:pt x="131" y="406"/>
                    </a:lnTo>
                    <a:lnTo>
                      <a:pt x="131" y="405"/>
                    </a:lnTo>
                    <a:lnTo>
                      <a:pt x="131" y="403"/>
                    </a:lnTo>
                    <a:lnTo>
                      <a:pt x="130" y="403"/>
                    </a:lnTo>
                    <a:lnTo>
                      <a:pt x="129" y="403"/>
                    </a:lnTo>
                    <a:lnTo>
                      <a:pt x="129" y="402"/>
                    </a:lnTo>
                    <a:lnTo>
                      <a:pt x="129" y="401"/>
                    </a:lnTo>
                    <a:lnTo>
                      <a:pt x="129" y="399"/>
                    </a:lnTo>
                    <a:lnTo>
                      <a:pt x="127" y="399"/>
                    </a:lnTo>
                    <a:lnTo>
                      <a:pt x="126" y="399"/>
                    </a:lnTo>
                    <a:lnTo>
                      <a:pt x="125" y="399"/>
                    </a:lnTo>
                    <a:lnTo>
                      <a:pt x="125" y="401"/>
                    </a:lnTo>
                    <a:lnTo>
                      <a:pt x="125" y="402"/>
                    </a:lnTo>
                    <a:lnTo>
                      <a:pt x="123" y="402"/>
                    </a:lnTo>
                    <a:lnTo>
                      <a:pt x="123" y="403"/>
                    </a:lnTo>
                    <a:lnTo>
                      <a:pt x="122" y="403"/>
                    </a:lnTo>
                    <a:lnTo>
                      <a:pt x="121" y="403"/>
                    </a:lnTo>
                    <a:lnTo>
                      <a:pt x="120" y="403"/>
                    </a:lnTo>
                    <a:lnTo>
                      <a:pt x="120" y="405"/>
                    </a:lnTo>
                    <a:lnTo>
                      <a:pt x="120" y="406"/>
                    </a:lnTo>
                    <a:lnTo>
                      <a:pt x="120" y="407"/>
                    </a:lnTo>
                    <a:lnTo>
                      <a:pt x="120" y="406"/>
                    </a:lnTo>
                    <a:lnTo>
                      <a:pt x="121" y="406"/>
                    </a:lnTo>
                    <a:lnTo>
                      <a:pt x="122" y="406"/>
                    </a:lnTo>
                    <a:lnTo>
                      <a:pt x="122" y="407"/>
                    </a:lnTo>
                    <a:lnTo>
                      <a:pt x="123" y="407"/>
                    </a:lnTo>
                    <a:lnTo>
                      <a:pt x="122" y="407"/>
                    </a:lnTo>
                    <a:lnTo>
                      <a:pt x="122" y="409"/>
                    </a:lnTo>
                    <a:lnTo>
                      <a:pt x="121" y="409"/>
                    </a:lnTo>
                    <a:lnTo>
                      <a:pt x="120" y="409"/>
                    </a:lnTo>
                    <a:lnTo>
                      <a:pt x="120" y="410"/>
                    </a:lnTo>
                    <a:lnTo>
                      <a:pt x="118" y="410"/>
                    </a:lnTo>
                    <a:lnTo>
                      <a:pt x="117" y="410"/>
                    </a:lnTo>
                    <a:lnTo>
                      <a:pt x="117" y="409"/>
                    </a:lnTo>
                    <a:lnTo>
                      <a:pt x="117" y="407"/>
                    </a:lnTo>
                    <a:lnTo>
                      <a:pt x="116" y="406"/>
                    </a:lnTo>
                    <a:lnTo>
                      <a:pt x="114" y="406"/>
                    </a:lnTo>
                    <a:lnTo>
                      <a:pt x="113" y="406"/>
                    </a:lnTo>
                    <a:lnTo>
                      <a:pt x="112" y="406"/>
                    </a:lnTo>
                    <a:lnTo>
                      <a:pt x="110" y="406"/>
                    </a:lnTo>
                    <a:lnTo>
                      <a:pt x="109" y="406"/>
                    </a:lnTo>
                    <a:lnTo>
                      <a:pt x="109" y="407"/>
                    </a:lnTo>
                    <a:lnTo>
                      <a:pt x="108" y="407"/>
                    </a:lnTo>
                    <a:lnTo>
                      <a:pt x="108" y="406"/>
                    </a:lnTo>
                    <a:lnTo>
                      <a:pt x="106" y="406"/>
                    </a:lnTo>
                    <a:lnTo>
                      <a:pt x="108" y="406"/>
                    </a:lnTo>
                    <a:lnTo>
                      <a:pt x="108" y="405"/>
                    </a:lnTo>
                    <a:lnTo>
                      <a:pt x="106" y="405"/>
                    </a:lnTo>
                    <a:lnTo>
                      <a:pt x="105" y="406"/>
                    </a:lnTo>
                    <a:lnTo>
                      <a:pt x="104" y="406"/>
                    </a:lnTo>
                    <a:lnTo>
                      <a:pt x="103" y="406"/>
                    </a:lnTo>
                    <a:lnTo>
                      <a:pt x="101" y="406"/>
                    </a:lnTo>
                    <a:lnTo>
                      <a:pt x="101" y="407"/>
                    </a:lnTo>
                    <a:lnTo>
                      <a:pt x="101" y="409"/>
                    </a:lnTo>
                    <a:lnTo>
                      <a:pt x="103" y="409"/>
                    </a:lnTo>
                    <a:lnTo>
                      <a:pt x="103" y="410"/>
                    </a:lnTo>
                    <a:lnTo>
                      <a:pt x="103" y="411"/>
                    </a:lnTo>
                    <a:lnTo>
                      <a:pt x="103" y="412"/>
                    </a:lnTo>
                    <a:lnTo>
                      <a:pt x="101" y="412"/>
                    </a:lnTo>
                    <a:lnTo>
                      <a:pt x="101" y="414"/>
                    </a:lnTo>
                    <a:lnTo>
                      <a:pt x="103" y="414"/>
                    </a:lnTo>
                    <a:lnTo>
                      <a:pt x="103" y="415"/>
                    </a:lnTo>
                    <a:lnTo>
                      <a:pt x="104" y="415"/>
                    </a:lnTo>
                    <a:lnTo>
                      <a:pt x="104" y="416"/>
                    </a:lnTo>
                    <a:lnTo>
                      <a:pt x="105" y="416"/>
                    </a:lnTo>
                    <a:lnTo>
                      <a:pt x="106" y="416"/>
                    </a:lnTo>
                    <a:lnTo>
                      <a:pt x="108" y="416"/>
                    </a:lnTo>
                    <a:lnTo>
                      <a:pt x="108" y="418"/>
                    </a:lnTo>
                    <a:lnTo>
                      <a:pt x="108" y="416"/>
                    </a:lnTo>
                    <a:lnTo>
                      <a:pt x="109" y="416"/>
                    </a:lnTo>
                    <a:lnTo>
                      <a:pt x="109" y="418"/>
                    </a:lnTo>
                    <a:lnTo>
                      <a:pt x="109" y="419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5" y="419"/>
                    </a:lnTo>
                    <a:lnTo>
                      <a:pt x="104" y="419"/>
                    </a:lnTo>
                    <a:lnTo>
                      <a:pt x="103" y="419"/>
                    </a:lnTo>
                    <a:lnTo>
                      <a:pt x="101" y="419"/>
                    </a:lnTo>
                    <a:lnTo>
                      <a:pt x="100" y="419"/>
                    </a:lnTo>
                    <a:lnTo>
                      <a:pt x="101" y="420"/>
                    </a:lnTo>
                    <a:lnTo>
                      <a:pt x="103" y="420"/>
                    </a:lnTo>
                    <a:lnTo>
                      <a:pt x="103" y="422"/>
                    </a:lnTo>
                    <a:lnTo>
                      <a:pt x="104" y="422"/>
                    </a:lnTo>
                    <a:lnTo>
                      <a:pt x="104" y="423"/>
                    </a:lnTo>
                    <a:lnTo>
                      <a:pt x="103" y="424"/>
                    </a:lnTo>
                    <a:lnTo>
                      <a:pt x="101" y="424"/>
                    </a:lnTo>
                    <a:lnTo>
                      <a:pt x="101" y="426"/>
                    </a:lnTo>
                    <a:lnTo>
                      <a:pt x="100" y="426"/>
                    </a:lnTo>
                    <a:lnTo>
                      <a:pt x="99" y="426"/>
                    </a:lnTo>
                    <a:lnTo>
                      <a:pt x="97" y="426"/>
                    </a:lnTo>
                    <a:lnTo>
                      <a:pt x="97" y="424"/>
                    </a:lnTo>
                    <a:lnTo>
                      <a:pt x="96" y="424"/>
                    </a:lnTo>
                    <a:lnTo>
                      <a:pt x="95" y="424"/>
                    </a:lnTo>
                    <a:lnTo>
                      <a:pt x="93" y="424"/>
                    </a:lnTo>
                    <a:lnTo>
                      <a:pt x="93" y="423"/>
                    </a:lnTo>
                    <a:lnTo>
                      <a:pt x="92" y="423"/>
                    </a:lnTo>
                    <a:lnTo>
                      <a:pt x="92" y="424"/>
                    </a:lnTo>
                    <a:lnTo>
                      <a:pt x="91" y="424"/>
                    </a:lnTo>
                    <a:lnTo>
                      <a:pt x="91" y="426"/>
                    </a:lnTo>
                    <a:lnTo>
                      <a:pt x="92" y="426"/>
                    </a:lnTo>
                    <a:lnTo>
                      <a:pt x="92" y="427"/>
                    </a:lnTo>
                    <a:lnTo>
                      <a:pt x="93" y="427"/>
                    </a:lnTo>
                    <a:lnTo>
                      <a:pt x="93" y="428"/>
                    </a:lnTo>
                    <a:lnTo>
                      <a:pt x="95" y="428"/>
                    </a:lnTo>
                    <a:lnTo>
                      <a:pt x="95" y="429"/>
                    </a:lnTo>
                    <a:lnTo>
                      <a:pt x="95" y="431"/>
                    </a:lnTo>
                    <a:lnTo>
                      <a:pt x="93" y="431"/>
                    </a:lnTo>
                    <a:lnTo>
                      <a:pt x="92" y="431"/>
                    </a:lnTo>
                    <a:lnTo>
                      <a:pt x="91" y="431"/>
                    </a:lnTo>
                    <a:lnTo>
                      <a:pt x="89" y="431"/>
                    </a:lnTo>
                    <a:lnTo>
                      <a:pt x="89" y="429"/>
                    </a:lnTo>
                    <a:lnTo>
                      <a:pt x="89" y="428"/>
                    </a:lnTo>
                    <a:lnTo>
                      <a:pt x="88" y="428"/>
                    </a:lnTo>
                    <a:lnTo>
                      <a:pt x="88" y="427"/>
                    </a:lnTo>
                    <a:lnTo>
                      <a:pt x="87" y="427"/>
                    </a:lnTo>
                    <a:lnTo>
                      <a:pt x="86" y="427"/>
                    </a:lnTo>
                    <a:lnTo>
                      <a:pt x="84" y="427"/>
                    </a:lnTo>
                    <a:lnTo>
                      <a:pt x="84" y="428"/>
                    </a:lnTo>
                    <a:lnTo>
                      <a:pt x="83" y="428"/>
                    </a:lnTo>
                    <a:lnTo>
                      <a:pt x="82" y="428"/>
                    </a:lnTo>
                    <a:lnTo>
                      <a:pt x="82" y="427"/>
                    </a:lnTo>
                    <a:lnTo>
                      <a:pt x="80" y="427"/>
                    </a:lnTo>
                    <a:lnTo>
                      <a:pt x="80" y="426"/>
                    </a:lnTo>
                    <a:lnTo>
                      <a:pt x="79" y="426"/>
                    </a:lnTo>
                    <a:lnTo>
                      <a:pt x="79" y="427"/>
                    </a:lnTo>
                    <a:lnTo>
                      <a:pt x="78" y="427"/>
                    </a:lnTo>
                    <a:lnTo>
                      <a:pt x="78" y="428"/>
                    </a:lnTo>
                    <a:lnTo>
                      <a:pt x="76" y="428"/>
                    </a:lnTo>
                    <a:lnTo>
                      <a:pt x="75" y="428"/>
                    </a:lnTo>
                    <a:lnTo>
                      <a:pt x="75" y="429"/>
                    </a:lnTo>
                    <a:lnTo>
                      <a:pt x="75" y="428"/>
                    </a:lnTo>
                    <a:lnTo>
                      <a:pt x="74" y="428"/>
                    </a:lnTo>
                    <a:lnTo>
                      <a:pt x="75" y="428"/>
                    </a:lnTo>
                    <a:lnTo>
                      <a:pt x="75" y="427"/>
                    </a:lnTo>
                    <a:lnTo>
                      <a:pt x="74" y="427"/>
                    </a:lnTo>
                    <a:lnTo>
                      <a:pt x="74" y="426"/>
                    </a:lnTo>
                    <a:lnTo>
                      <a:pt x="74" y="424"/>
                    </a:lnTo>
                    <a:lnTo>
                      <a:pt x="74" y="423"/>
                    </a:lnTo>
                    <a:lnTo>
                      <a:pt x="72" y="423"/>
                    </a:lnTo>
                    <a:lnTo>
                      <a:pt x="72" y="424"/>
                    </a:lnTo>
                    <a:lnTo>
                      <a:pt x="72" y="426"/>
                    </a:lnTo>
                    <a:lnTo>
                      <a:pt x="72" y="427"/>
                    </a:lnTo>
                    <a:lnTo>
                      <a:pt x="71" y="427"/>
                    </a:lnTo>
                    <a:lnTo>
                      <a:pt x="70" y="427"/>
                    </a:lnTo>
                    <a:lnTo>
                      <a:pt x="70" y="428"/>
                    </a:lnTo>
                    <a:lnTo>
                      <a:pt x="68" y="429"/>
                    </a:lnTo>
                    <a:lnTo>
                      <a:pt x="67" y="429"/>
                    </a:lnTo>
                    <a:lnTo>
                      <a:pt x="67" y="428"/>
                    </a:lnTo>
                    <a:lnTo>
                      <a:pt x="66" y="428"/>
                    </a:lnTo>
                    <a:lnTo>
                      <a:pt x="65" y="428"/>
                    </a:lnTo>
                    <a:lnTo>
                      <a:pt x="65" y="427"/>
                    </a:lnTo>
                    <a:lnTo>
                      <a:pt x="63" y="427"/>
                    </a:lnTo>
                    <a:lnTo>
                      <a:pt x="63" y="426"/>
                    </a:lnTo>
                    <a:lnTo>
                      <a:pt x="65" y="424"/>
                    </a:lnTo>
                    <a:lnTo>
                      <a:pt x="63" y="424"/>
                    </a:lnTo>
                    <a:lnTo>
                      <a:pt x="62" y="424"/>
                    </a:lnTo>
                    <a:lnTo>
                      <a:pt x="62" y="423"/>
                    </a:lnTo>
                    <a:lnTo>
                      <a:pt x="61" y="423"/>
                    </a:lnTo>
                    <a:lnTo>
                      <a:pt x="61" y="422"/>
                    </a:lnTo>
                    <a:lnTo>
                      <a:pt x="59" y="422"/>
                    </a:lnTo>
                    <a:lnTo>
                      <a:pt x="58" y="422"/>
                    </a:lnTo>
                    <a:lnTo>
                      <a:pt x="57" y="422"/>
                    </a:lnTo>
                    <a:lnTo>
                      <a:pt x="57" y="423"/>
                    </a:lnTo>
                    <a:lnTo>
                      <a:pt x="57" y="424"/>
                    </a:lnTo>
                    <a:lnTo>
                      <a:pt x="55" y="424"/>
                    </a:lnTo>
                    <a:lnTo>
                      <a:pt x="54" y="423"/>
                    </a:lnTo>
                    <a:lnTo>
                      <a:pt x="54" y="422"/>
                    </a:lnTo>
                    <a:lnTo>
                      <a:pt x="54" y="420"/>
                    </a:lnTo>
                    <a:lnTo>
                      <a:pt x="53" y="420"/>
                    </a:lnTo>
                    <a:lnTo>
                      <a:pt x="51" y="420"/>
                    </a:lnTo>
                    <a:lnTo>
                      <a:pt x="51" y="419"/>
                    </a:lnTo>
                    <a:lnTo>
                      <a:pt x="50" y="419"/>
                    </a:lnTo>
                    <a:lnTo>
                      <a:pt x="50" y="420"/>
                    </a:lnTo>
                    <a:lnTo>
                      <a:pt x="49" y="420"/>
                    </a:lnTo>
                    <a:lnTo>
                      <a:pt x="48" y="420"/>
                    </a:lnTo>
                    <a:lnTo>
                      <a:pt x="46" y="420"/>
                    </a:lnTo>
                    <a:lnTo>
                      <a:pt x="46" y="419"/>
                    </a:lnTo>
                    <a:lnTo>
                      <a:pt x="45" y="419"/>
                    </a:lnTo>
                    <a:lnTo>
                      <a:pt x="44" y="419"/>
                    </a:lnTo>
                    <a:lnTo>
                      <a:pt x="44" y="420"/>
                    </a:lnTo>
                    <a:lnTo>
                      <a:pt x="42" y="420"/>
                    </a:lnTo>
                    <a:lnTo>
                      <a:pt x="41" y="420"/>
                    </a:lnTo>
                    <a:lnTo>
                      <a:pt x="41" y="422"/>
                    </a:lnTo>
                    <a:lnTo>
                      <a:pt x="40" y="423"/>
                    </a:lnTo>
                    <a:lnTo>
                      <a:pt x="38" y="423"/>
                    </a:lnTo>
                    <a:lnTo>
                      <a:pt x="37" y="423"/>
                    </a:lnTo>
                    <a:lnTo>
                      <a:pt x="36" y="422"/>
                    </a:lnTo>
                    <a:lnTo>
                      <a:pt x="36" y="423"/>
                    </a:lnTo>
                    <a:lnTo>
                      <a:pt x="36" y="424"/>
                    </a:lnTo>
                    <a:lnTo>
                      <a:pt x="34" y="424"/>
                    </a:lnTo>
                    <a:lnTo>
                      <a:pt x="34" y="423"/>
                    </a:lnTo>
                    <a:lnTo>
                      <a:pt x="33" y="423"/>
                    </a:lnTo>
                    <a:lnTo>
                      <a:pt x="33" y="422"/>
                    </a:lnTo>
                    <a:lnTo>
                      <a:pt x="33" y="420"/>
                    </a:lnTo>
                    <a:lnTo>
                      <a:pt x="33" y="419"/>
                    </a:lnTo>
                    <a:lnTo>
                      <a:pt x="33" y="418"/>
                    </a:lnTo>
                    <a:lnTo>
                      <a:pt x="33" y="416"/>
                    </a:lnTo>
                    <a:lnTo>
                      <a:pt x="32" y="416"/>
                    </a:lnTo>
                    <a:lnTo>
                      <a:pt x="32" y="415"/>
                    </a:lnTo>
                    <a:lnTo>
                      <a:pt x="31" y="415"/>
                    </a:lnTo>
                    <a:lnTo>
                      <a:pt x="29" y="415"/>
                    </a:lnTo>
                    <a:lnTo>
                      <a:pt x="29" y="414"/>
                    </a:lnTo>
                    <a:lnTo>
                      <a:pt x="31" y="414"/>
                    </a:lnTo>
                    <a:lnTo>
                      <a:pt x="32" y="414"/>
                    </a:lnTo>
                    <a:lnTo>
                      <a:pt x="31" y="414"/>
                    </a:lnTo>
                    <a:lnTo>
                      <a:pt x="31" y="412"/>
                    </a:lnTo>
                    <a:lnTo>
                      <a:pt x="29" y="412"/>
                    </a:lnTo>
                    <a:lnTo>
                      <a:pt x="29" y="414"/>
                    </a:lnTo>
                    <a:lnTo>
                      <a:pt x="28" y="414"/>
                    </a:lnTo>
                    <a:lnTo>
                      <a:pt x="28" y="415"/>
                    </a:lnTo>
                    <a:lnTo>
                      <a:pt x="28" y="416"/>
                    </a:lnTo>
                    <a:lnTo>
                      <a:pt x="28" y="418"/>
                    </a:lnTo>
                    <a:lnTo>
                      <a:pt x="28" y="419"/>
                    </a:lnTo>
                    <a:lnTo>
                      <a:pt x="29" y="419"/>
                    </a:lnTo>
                    <a:lnTo>
                      <a:pt x="29" y="420"/>
                    </a:lnTo>
                    <a:lnTo>
                      <a:pt x="29" y="422"/>
                    </a:lnTo>
                    <a:lnTo>
                      <a:pt x="29" y="423"/>
                    </a:lnTo>
                    <a:lnTo>
                      <a:pt x="31" y="423"/>
                    </a:lnTo>
                    <a:lnTo>
                      <a:pt x="31" y="424"/>
                    </a:lnTo>
                    <a:lnTo>
                      <a:pt x="31" y="426"/>
                    </a:lnTo>
                    <a:lnTo>
                      <a:pt x="32" y="426"/>
                    </a:lnTo>
                    <a:lnTo>
                      <a:pt x="32" y="427"/>
                    </a:lnTo>
                    <a:lnTo>
                      <a:pt x="33" y="428"/>
                    </a:lnTo>
                    <a:lnTo>
                      <a:pt x="33" y="429"/>
                    </a:lnTo>
                    <a:lnTo>
                      <a:pt x="33" y="431"/>
                    </a:lnTo>
                    <a:lnTo>
                      <a:pt x="34" y="431"/>
                    </a:lnTo>
                    <a:lnTo>
                      <a:pt x="34" y="432"/>
                    </a:lnTo>
                    <a:lnTo>
                      <a:pt x="33" y="432"/>
                    </a:lnTo>
                    <a:lnTo>
                      <a:pt x="33" y="433"/>
                    </a:lnTo>
                    <a:lnTo>
                      <a:pt x="33" y="435"/>
                    </a:lnTo>
                    <a:lnTo>
                      <a:pt x="33" y="436"/>
                    </a:lnTo>
                    <a:lnTo>
                      <a:pt x="32" y="436"/>
                    </a:lnTo>
                    <a:lnTo>
                      <a:pt x="31" y="436"/>
                    </a:lnTo>
                    <a:lnTo>
                      <a:pt x="29" y="437"/>
                    </a:lnTo>
                    <a:lnTo>
                      <a:pt x="28" y="437"/>
                    </a:lnTo>
                    <a:lnTo>
                      <a:pt x="28" y="439"/>
                    </a:lnTo>
                    <a:lnTo>
                      <a:pt x="27" y="440"/>
                    </a:lnTo>
                    <a:lnTo>
                      <a:pt x="27" y="441"/>
                    </a:lnTo>
                    <a:lnTo>
                      <a:pt x="24" y="443"/>
                    </a:lnTo>
                    <a:lnTo>
                      <a:pt x="23" y="444"/>
                    </a:lnTo>
                    <a:lnTo>
                      <a:pt x="23" y="445"/>
                    </a:lnTo>
                    <a:lnTo>
                      <a:pt x="21" y="445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8"/>
                    </a:lnTo>
                    <a:lnTo>
                      <a:pt x="19" y="448"/>
                    </a:lnTo>
                    <a:lnTo>
                      <a:pt x="19" y="449"/>
                    </a:lnTo>
                    <a:lnTo>
                      <a:pt x="19" y="450"/>
                    </a:lnTo>
                    <a:lnTo>
                      <a:pt x="19" y="452"/>
                    </a:lnTo>
                    <a:lnTo>
                      <a:pt x="17" y="452"/>
                    </a:lnTo>
                    <a:lnTo>
                      <a:pt x="17" y="453"/>
                    </a:lnTo>
                    <a:lnTo>
                      <a:pt x="17" y="454"/>
                    </a:lnTo>
                    <a:lnTo>
                      <a:pt x="19" y="454"/>
                    </a:lnTo>
                    <a:lnTo>
                      <a:pt x="19" y="456"/>
                    </a:lnTo>
                    <a:lnTo>
                      <a:pt x="19" y="457"/>
                    </a:lnTo>
                    <a:lnTo>
                      <a:pt x="19" y="458"/>
                    </a:lnTo>
                    <a:lnTo>
                      <a:pt x="19" y="460"/>
                    </a:lnTo>
                    <a:lnTo>
                      <a:pt x="20" y="460"/>
                    </a:lnTo>
                    <a:lnTo>
                      <a:pt x="20" y="461"/>
                    </a:lnTo>
                    <a:lnTo>
                      <a:pt x="21" y="461"/>
                    </a:lnTo>
                    <a:lnTo>
                      <a:pt x="21" y="462"/>
                    </a:lnTo>
                    <a:lnTo>
                      <a:pt x="23" y="462"/>
                    </a:lnTo>
                    <a:lnTo>
                      <a:pt x="23" y="463"/>
                    </a:lnTo>
                    <a:lnTo>
                      <a:pt x="24" y="463"/>
                    </a:lnTo>
                    <a:lnTo>
                      <a:pt x="24" y="465"/>
                    </a:lnTo>
                    <a:lnTo>
                      <a:pt x="25" y="465"/>
                    </a:lnTo>
                    <a:lnTo>
                      <a:pt x="27" y="466"/>
                    </a:lnTo>
                    <a:lnTo>
                      <a:pt x="28" y="466"/>
                    </a:lnTo>
                    <a:lnTo>
                      <a:pt x="29" y="466"/>
                    </a:lnTo>
                    <a:lnTo>
                      <a:pt x="29" y="467"/>
                    </a:lnTo>
                    <a:lnTo>
                      <a:pt x="31" y="467"/>
                    </a:lnTo>
                    <a:lnTo>
                      <a:pt x="31" y="469"/>
                    </a:lnTo>
                    <a:lnTo>
                      <a:pt x="31" y="470"/>
                    </a:lnTo>
                    <a:lnTo>
                      <a:pt x="31" y="471"/>
                    </a:lnTo>
                    <a:lnTo>
                      <a:pt x="31" y="473"/>
                    </a:lnTo>
                    <a:lnTo>
                      <a:pt x="31" y="474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5"/>
                    </a:lnTo>
                    <a:lnTo>
                      <a:pt x="27" y="475"/>
                    </a:lnTo>
                    <a:lnTo>
                      <a:pt x="25" y="475"/>
                    </a:lnTo>
                    <a:lnTo>
                      <a:pt x="24" y="475"/>
                    </a:lnTo>
                    <a:lnTo>
                      <a:pt x="24" y="477"/>
                    </a:lnTo>
                    <a:lnTo>
                      <a:pt x="23" y="477"/>
                    </a:lnTo>
                    <a:lnTo>
                      <a:pt x="21" y="477"/>
                    </a:lnTo>
                    <a:lnTo>
                      <a:pt x="21" y="475"/>
                    </a:lnTo>
                    <a:lnTo>
                      <a:pt x="20" y="475"/>
                    </a:lnTo>
                    <a:lnTo>
                      <a:pt x="20" y="474"/>
                    </a:lnTo>
                    <a:lnTo>
                      <a:pt x="19" y="473"/>
                    </a:lnTo>
                    <a:lnTo>
                      <a:pt x="17" y="473"/>
                    </a:lnTo>
                    <a:lnTo>
                      <a:pt x="17" y="471"/>
                    </a:lnTo>
                    <a:lnTo>
                      <a:pt x="16" y="471"/>
                    </a:lnTo>
                    <a:lnTo>
                      <a:pt x="16" y="470"/>
                    </a:lnTo>
                    <a:lnTo>
                      <a:pt x="15" y="470"/>
                    </a:lnTo>
                    <a:lnTo>
                      <a:pt x="15" y="471"/>
                    </a:lnTo>
                    <a:lnTo>
                      <a:pt x="14" y="471"/>
                    </a:lnTo>
                    <a:lnTo>
                      <a:pt x="12" y="473"/>
                    </a:lnTo>
                    <a:lnTo>
                      <a:pt x="11" y="473"/>
                    </a:lnTo>
                    <a:lnTo>
                      <a:pt x="10" y="473"/>
                    </a:lnTo>
                    <a:lnTo>
                      <a:pt x="10" y="474"/>
                    </a:lnTo>
                    <a:lnTo>
                      <a:pt x="8" y="474"/>
                    </a:lnTo>
                    <a:lnTo>
                      <a:pt x="8" y="475"/>
                    </a:lnTo>
                    <a:lnTo>
                      <a:pt x="8" y="477"/>
                    </a:lnTo>
                    <a:lnTo>
                      <a:pt x="8" y="478"/>
                    </a:lnTo>
                    <a:lnTo>
                      <a:pt x="7" y="478"/>
                    </a:lnTo>
                    <a:lnTo>
                      <a:pt x="7" y="479"/>
                    </a:lnTo>
                    <a:lnTo>
                      <a:pt x="7" y="481"/>
                    </a:lnTo>
                    <a:lnTo>
                      <a:pt x="7" y="482"/>
                    </a:lnTo>
                    <a:lnTo>
                      <a:pt x="6" y="482"/>
                    </a:lnTo>
                    <a:lnTo>
                      <a:pt x="6" y="483"/>
                    </a:lnTo>
                    <a:lnTo>
                      <a:pt x="4" y="483"/>
                    </a:lnTo>
                    <a:lnTo>
                      <a:pt x="4" y="484"/>
                    </a:lnTo>
                    <a:lnTo>
                      <a:pt x="4" y="486"/>
                    </a:lnTo>
                    <a:lnTo>
                      <a:pt x="4" y="487"/>
                    </a:lnTo>
                    <a:lnTo>
                      <a:pt x="4" y="488"/>
                    </a:lnTo>
                    <a:lnTo>
                      <a:pt x="3" y="490"/>
                    </a:lnTo>
                    <a:lnTo>
                      <a:pt x="3" y="491"/>
                    </a:lnTo>
                    <a:lnTo>
                      <a:pt x="2" y="491"/>
                    </a:lnTo>
                    <a:lnTo>
                      <a:pt x="2" y="492"/>
                    </a:lnTo>
                    <a:lnTo>
                      <a:pt x="2" y="494"/>
                    </a:lnTo>
                    <a:lnTo>
                      <a:pt x="0" y="494"/>
                    </a:lnTo>
                    <a:lnTo>
                      <a:pt x="0" y="495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4" name="Freeform 37">
                <a:extLst>
                  <a:ext uri="{FF2B5EF4-FFF2-40B4-BE49-F238E27FC236}">
                    <a16:creationId xmlns:a16="http://schemas.microsoft.com/office/drawing/2014/main" id="{E2FCF128-7A71-7EAF-4940-D92715711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334"/>
                <a:ext cx="9" cy="13"/>
              </a:xfrm>
              <a:custGeom>
                <a:avLst/>
                <a:gdLst>
                  <a:gd name="T0" fmla="*/ 1 w 9"/>
                  <a:gd name="T1" fmla="*/ 0 h 13"/>
                  <a:gd name="T2" fmla="*/ 1 w 9"/>
                  <a:gd name="T3" fmla="*/ 1 h 13"/>
                  <a:gd name="T4" fmla="*/ 0 w 9"/>
                  <a:gd name="T5" fmla="*/ 1 h 13"/>
                  <a:gd name="T6" fmla="*/ 0 w 9"/>
                  <a:gd name="T7" fmla="*/ 3 h 13"/>
                  <a:gd name="T8" fmla="*/ 1 w 9"/>
                  <a:gd name="T9" fmla="*/ 4 h 13"/>
                  <a:gd name="T10" fmla="*/ 3 w 9"/>
                  <a:gd name="T11" fmla="*/ 5 h 13"/>
                  <a:gd name="T12" fmla="*/ 4 w 9"/>
                  <a:gd name="T13" fmla="*/ 10 h 13"/>
                  <a:gd name="T14" fmla="*/ 9 w 9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4" y="10"/>
                    </a:lnTo>
                    <a:lnTo>
                      <a:pt x="9" y="1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5" name="Freeform 38">
                <a:extLst>
                  <a:ext uri="{FF2B5EF4-FFF2-40B4-BE49-F238E27FC236}">
                    <a16:creationId xmlns:a16="http://schemas.microsoft.com/office/drawing/2014/main" id="{6ED5214E-029F-A311-AE6A-4ABED320F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96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6" name="Freeform 39">
                <a:extLst>
                  <a:ext uri="{FF2B5EF4-FFF2-40B4-BE49-F238E27FC236}">
                    <a16:creationId xmlns:a16="http://schemas.microsoft.com/office/drawing/2014/main" id="{AA99EA62-FAAB-D1BC-89A8-CD80CC142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86" cy="579"/>
              </a:xfrm>
              <a:custGeom>
                <a:avLst/>
                <a:gdLst>
                  <a:gd name="T0" fmla="*/ 347 w 386"/>
                  <a:gd name="T1" fmla="*/ 334 h 579"/>
                  <a:gd name="T2" fmla="*/ 348 w 386"/>
                  <a:gd name="T3" fmla="*/ 350 h 579"/>
                  <a:gd name="T4" fmla="*/ 348 w 386"/>
                  <a:gd name="T5" fmla="*/ 368 h 579"/>
                  <a:gd name="T6" fmla="*/ 335 w 386"/>
                  <a:gd name="T7" fmla="*/ 383 h 579"/>
                  <a:gd name="T8" fmla="*/ 319 w 386"/>
                  <a:gd name="T9" fmla="*/ 402 h 579"/>
                  <a:gd name="T10" fmla="*/ 313 w 386"/>
                  <a:gd name="T11" fmla="*/ 435 h 579"/>
                  <a:gd name="T12" fmla="*/ 313 w 386"/>
                  <a:gd name="T13" fmla="*/ 449 h 579"/>
                  <a:gd name="T14" fmla="*/ 318 w 386"/>
                  <a:gd name="T15" fmla="*/ 453 h 579"/>
                  <a:gd name="T16" fmla="*/ 319 w 386"/>
                  <a:gd name="T17" fmla="*/ 464 h 579"/>
                  <a:gd name="T18" fmla="*/ 341 w 386"/>
                  <a:gd name="T19" fmla="*/ 470 h 579"/>
                  <a:gd name="T20" fmla="*/ 357 w 386"/>
                  <a:gd name="T21" fmla="*/ 487 h 579"/>
                  <a:gd name="T22" fmla="*/ 355 w 386"/>
                  <a:gd name="T23" fmla="*/ 527 h 579"/>
                  <a:gd name="T24" fmla="*/ 345 w 386"/>
                  <a:gd name="T25" fmla="*/ 555 h 579"/>
                  <a:gd name="T26" fmla="*/ 323 w 386"/>
                  <a:gd name="T27" fmla="*/ 567 h 579"/>
                  <a:gd name="T28" fmla="*/ 275 w 386"/>
                  <a:gd name="T29" fmla="*/ 561 h 579"/>
                  <a:gd name="T30" fmla="*/ 251 w 386"/>
                  <a:gd name="T31" fmla="*/ 567 h 579"/>
                  <a:gd name="T32" fmla="*/ 212 w 386"/>
                  <a:gd name="T33" fmla="*/ 576 h 579"/>
                  <a:gd name="T34" fmla="*/ 182 w 386"/>
                  <a:gd name="T35" fmla="*/ 472 h 579"/>
                  <a:gd name="T36" fmla="*/ 125 w 386"/>
                  <a:gd name="T37" fmla="*/ 350 h 579"/>
                  <a:gd name="T38" fmla="*/ 82 w 386"/>
                  <a:gd name="T39" fmla="*/ 256 h 579"/>
                  <a:gd name="T40" fmla="*/ 4 w 386"/>
                  <a:gd name="T41" fmla="*/ 199 h 579"/>
                  <a:gd name="T42" fmla="*/ 52 w 386"/>
                  <a:gd name="T43" fmla="*/ 192 h 579"/>
                  <a:gd name="T44" fmla="*/ 77 w 386"/>
                  <a:gd name="T45" fmla="*/ 182 h 579"/>
                  <a:gd name="T46" fmla="*/ 91 w 386"/>
                  <a:gd name="T47" fmla="*/ 172 h 579"/>
                  <a:gd name="T48" fmla="*/ 97 w 386"/>
                  <a:gd name="T49" fmla="*/ 151 h 579"/>
                  <a:gd name="T50" fmla="*/ 114 w 386"/>
                  <a:gd name="T51" fmla="*/ 146 h 579"/>
                  <a:gd name="T52" fmla="*/ 128 w 386"/>
                  <a:gd name="T53" fmla="*/ 154 h 579"/>
                  <a:gd name="T54" fmla="*/ 150 w 386"/>
                  <a:gd name="T55" fmla="*/ 167 h 579"/>
                  <a:gd name="T56" fmla="*/ 167 w 386"/>
                  <a:gd name="T57" fmla="*/ 177 h 579"/>
                  <a:gd name="T58" fmla="*/ 165 w 386"/>
                  <a:gd name="T59" fmla="*/ 189 h 579"/>
                  <a:gd name="T60" fmla="*/ 190 w 386"/>
                  <a:gd name="T61" fmla="*/ 184 h 579"/>
                  <a:gd name="T62" fmla="*/ 200 w 386"/>
                  <a:gd name="T63" fmla="*/ 151 h 579"/>
                  <a:gd name="T64" fmla="*/ 173 w 386"/>
                  <a:gd name="T65" fmla="*/ 134 h 579"/>
                  <a:gd name="T66" fmla="*/ 166 w 386"/>
                  <a:gd name="T67" fmla="*/ 93 h 579"/>
                  <a:gd name="T68" fmla="*/ 170 w 386"/>
                  <a:gd name="T69" fmla="*/ 69 h 579"/>
                  <a:gd name="T70" fmla="*/ 184 w 386"/>
                  <a:gd name="T71" fmla="*/ 63 h 579"/>
                  <a:gd name="T72" fmla="*/ 187 w 386"/>
                  <a:gd name="T73" fmla="*/ 53 h 579"/>
                  <a:gd name="T74" fmla="*/ 183 w 386"/>
                  <a:gd name="T75" fmla="*/ 34 h 579"/>
                  <a:gd name="T76" fmla="*/ 196 w 386"/>
                  <a:gd name="T77" fmla="*/ 16 h 579"/>
                  <a:gd name="T78" fmla="*/ 192 w 386"/>
                  <a:gd name="T79" fmla="*/ 2 h 579"/>
                  <a:gd name="T80" fmla="*/ 205 w 386"/>
                  <a:gd name="T81" fmla="*/ 8 h 579"/>
                  <a:gd name="T82" fmla="*/ 222 w 386"/>
                  <a:gd name="T83" fmla="*/ 10 h 579"/>
                  <a:gd name="T84" fmla="*/ 235 w 386"/>
                  <a:gd name="T85" fmla="*/ 11 h 579"/>
                  <a:gd name="T86" fmla="*/ 247 w 386"/>
                  <a:gd name="T87" fmla="*/ 16 h 579"/>
                  <a:gd name="T88" fmla="*/ 255 w 386"/>
                  <a:gd name="T89" fmla="*/ 12 h 579"/>
                  <a:gd name="T90" fmla="*/ 303 w 386"/>
                  <a:gd name="T91" fmla="*/ 61 h 579"/>
                  <a:gd name="T92" fmla="*/ 315 w 386"/>
                  <a:gd name="T93" fmla="*/ 71 h 579"/>
                  <a:gd name="T94" fmla="*/ 330 w 386"/>
                  <a:gd name="T95" fmla="*/ 83 h 579"/>
                  <a:gd name="T96" fmla="*/ 347 w 386"/>
                  <a:gd name="T97" fmla="*/ 89 h 579"/>
                  <a:gd name="T98" fmla="*/ 356 w 386"/>
                  <a:gd name="T99" fmla="*/ 104 h 579"/>
                  <a:gd name="T100" fmla="*/ 361 w 386"/>
                  <a:gd name="T101" fmla="*/ 122 h 579"/>
                  <a:gd name="T102" fmla="*/ 375 w 386"/>
                  <a:gd name="T103" fmla="*/ 131 h 579"/>
                  <a:gd name="T104" fmla="*/ 378 w 386"/>
                  <a:gd name="T105" fmla="*/ 143 h 579"/>
                  <a:gd name="T106" fmla="*/ 386 w 386"/>
                  <a:gd name="T107" fmla="*/ 155 h 579"/>
                  <a:gd name="T108" fmla="*/ 386 w 386"/>
                  <a:gd name="T109" fmla="*/ 167 h 579"/>
                  <a:gd name="T110" fmla="*/ 353 w 386"/>
                  <a:gd name="T111" fmla="*/ 178 h 579"/>
                  <a:gd name="T112" fmla="*/ 338 w 386"/>
                  <a:gd name="T113" fmla="*/ 195 h 579"/>
                  <a:gd name="T114" fmla="*/ 343 w 386"/>
                  <a:gd name="T115" fmla="*/ 216 h 579"/>
                  <a:gd name="T116" fmla="*/ 340 w 386"/>
                  <a:gd name="T117" fmla="*/ 247 h 579"/>
                  <a:gd name="T118" fmla="*/ 347 w 386"/>
                  <a:gd name="T119" fmla="*/ 264 h 579"/>
                  <a:gd name="T120" fmla="*/ 348 w 386"/>
                  <a:gd name="T121" fmla="*/ 281 h 579"/>
                  <a:gd name="T122" fmla="*/ 351 w 386"/>
                  <a:gd name="T123" fmla="*/ 296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6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  <a:lnTo>
                      <a:pt x="343" y="89"/>
                    </a:lnTo>
                    <a:lnTo>
                      <a:pt x="344" y="89"/>
                    </a:lnTo>
                    <a:lnTo>
                      <a:pt x="344" y="91"/>
                    </a:lnTo>
                    <a:lnTo>
                      <a:pt x="345" y="91"/>
                    </a:lnTo>
                    <a:lnTo>
                      <a:pt x="347" y="89"/>
                    </a:lnTo>
                    <a:lnTo>
                      <a:pt x="347" y="91"/>
                    </a:lnTo>
                    <a:lnTo>
                      <a:pt x="348" y="91"/>
                    </a:lnTo>
                    <a:lnTo>
                      <a:pt x="349" y="91"/>
                    </a:lnTo>
                    <a:lnTo>
                      <a:pt x="351" y="92"/>
                    </a:lnTo>
                    <a:lnTo>
                      <a:pt x="351" y="93"/>
                    </a:lnTo>
                    <a:lnTo>
                      <a:pt x="349" y="93"/>
                    </a:lnTo>
                    <a:lnTo>
                      <a:pt x="349" y="95"/>
                    </a:lnTo>
                    <a:lnTo>
                      <a:pt x="351" y="95"/>
                    </a:lnTo>
                    <a:lnTo>
                      <a:pt x="351" y="96"/>
                    </a:lnTo>
                    <a:lnTo>
                      <a:pt x="352" y="96"/>
                    </a:lnTo>
                    <a:lnTo>
                      <a:pt x="353" y="96"/>
                    </a:lnTo>
                    <a:lnTo>
                      <a:pt x="355" y="95"/>
                    </a:lnTo>
                    <a:lnTo>
                      <a:pt x="355" y="96"/>
                    </a:lnTo>
                    <a:lnTo>
                      <a:pt x="356" y="96"/>
                    </a:lnTo>
                    <a:lnTo>
                      <a:pt x="356" y="97"/>
                    </a:lnTo>
                    <a:lnTo>
                      <a:pt x="357" y="97"/>
                    </a:lnTo>
                    <a:lnTo>
                      <a:pt x="357" y="99"/>
                    </a:lnTo>
                    <a:lnTo>
                      <a:pt x="356" y="99"/>
                    </a:lnTo>
                    <a:lnTo>
                      <a:pt x="356" y="101"/>
                    </a:lnTo>
                    <a:lnTo>
                      <a:pt x="356" y="103"/>
                    </a:lnTo>
                    <a:lnTo>
                      <a:pt x="356" y="104"/>
                    </a:lnTo>
                    <a:lnTo>
                      <a:pt x="357" y="104"/>
                    </a:lnTo>
                    <a:lnTo>
                      <a:pt x="357" y="105"/>
                    </a:lnTo>
                    <a:lnTo>
                      <a:pt x="358" y="106"/>
                    </a:lnTo>
                    <a:lnTo>
                      <a:pt x="358" y="108"/>
                    </a:lnTo>
                    <a:lnTo>
                      <a:pt x="357" y="108"/>
                    </a:lnTo>
                    <a:lnTo>
                      <a:pt x="358" y="108"/>
                    </a:lnTo>
                    <a:lnTo>
                      <a:pt x="358" y="109"/>
                    </a:lnTo>
                    <a:lnTo>
                      <a:pt x="360" y="109"/>
                    </a:lnTo>
                    <a:lnTo>
                      <a:pt x="360" y="110"/>
                    </a:lnTo>
                    <a:lnTo>
                      <a:pt x="358" y="110"/>
                    </a:lnTo>
                    <a:lnTo>
                      <a:pt x="358" y="112"/>
                    </a:lnTo>
                    <a:lnTo>
                      <a:pt x="358" y="113"/>
                    </a:lnTo>
                    <a:lnTo>
                      <a:pt x="358" y="114"/>
                    </a:lnTo>
                    <a:lnTo>
                      <a:pt x="358" y="116"/>
                    </a:lnTo>
                    <a:lnTo>
                      <a:pt x="358" y="117"/>
                    </a:lnTo>
                    <a:lnTo>
                      <a:pt x="358" y="118"/>
                    </a:lnTo>
                    <a:lnTo>
                      <a:pt x="358" y="120"/>
                    </a:lnTo>
                    <a:lnTo>
                      <a:pt x="358" y="121"/>
                    </a:lnTo>
                    <a:lnTo>
                      <a:pt x="358" y="122"/>
                    </a:lnTo>
                    <a:lnTo>
                      <a:pt x="360" y="122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4" y="122"/>
                    </a:lnTo>
                    <a:lnTo>
                      <a:pt x="365" y="123"/>
                    </a:lnTo>
                    <a:lnTo>
                      <a:pt x="366" y="123"/>
                    </a:lnTo>
                    <a:lnTo>
                      <a:pt x="366" y="125"/>
                    </a:lnTo>
                    <a:lnTo>
                      <a:pt x="368" y="125"/>
                    </a:lnTo>
                    <a:lnTo>
                      <a:pt x="368" y="126"/>
                    </a:lnTo>
                    <a:lnTo>
                      <a:pt x="368" y="125"/>
                    </a:lnTo>
                    <a:lnTo>
                      <a:pt x="369" y="125"/>
                    </a:lnTo>
                    <a:lnTo>
                      <a:pt x="370" y="125"/>
                    </a:lnTo>
                    <a:lnTo>
                      <a:pt x="370" y="126"/>
                    </a:lnTo>
                    <a:lnTo>
                      <a:pt x="370" y="127"/>
                    </a:lnTo>
                    <a:lnTo>
                      <a:pt x="372" y="127"/>
                    </a:lnTo>
                    <a:lnTo>
                      <a:pt x="373" y="127"/>
                    </a:lnTo>
                    <a:lnTo>
                      <a:pt x="374" y="127"/>
                    </a:lnTo>
                    <a:lnTo>
                      <a:pt x="373" y="127"/>
                    </a:lnTo>
                    <a:lnTo>
                      <a:pt x="373" y="129"/>
                    </a:lnTo>
                    <a:lnTo>
                      <a:pt x="373" y="130"/>
                    </a:lnTo>
                    <a:lnTo>
                      <a:pt x="373" y="131"/>
                    </a:lnTo>
                    <a:lnTo>
                      <a:pt x="374" y="131"/>
                    </a:lnTo>
                    <a:lnTo>
                      <a:pt x="375" y="131"/>
                    </a:lnTo>
                    <a:lnTo>
                      <a:pt x="375" y="130"/>
                    </a:lnTo>
                    <a:lnTo>
                      <a:pt x="377" y="130"/>
                    </a:lnTo>
                    <a:lnTo>
                      <a:pt x="377" y="131"/>
                    </a:lnTo>
                    <a:lnTo>
                      <a:pt x="375" y="131"/>
                    </a:lnTo>
                    <a:lnTo>
                      <a:pt x="375" y="133"/>
                    </a:lnTo>
                    <a:lnTo>
                      <a:pt x="374" y="133"/>
                    </a:lnTo>
                    <a:lnTo>
                      <a:pt x="375" y="133"/>
                    </a:lnTo>
                    <a:lnTo>
                      <a:pt x="377" y="133"/>
                    </a:lnTo>
                    <a:lnTo>
                      <a:pt x="377" y="134"/>
                    </a:lnTo>
                    <a:lnTo>
                      <a:pt x="378" y="134"/>
                    </a:lnTo>
                    <a:lnTo>
                      <a:pt x="378" y="135"/>
                    </a:lnTo>
                    <a:lnTo>
                      <a:pt x="378" y="137"/>
                    </a:lnTo>
                    <a:lnTo>
                      <a:pt x="379" y="137"/>
                    </a:lnTo>
                    <a:lnTo>
                      <a:pt x="378" y="137"/>
                    </a:lnTo>
                    <a:lnTo>
                      <a:pt x="378" y="138"/>
                    </a:lnTo>
                    <a:lnTo>
                      <a:pt x="378" y="139"/>
                    </a:lnTo>
                    <a:lnTo>
                      <a:pt x="378" y="140"/>
                    </a:lnTo>
                    <a:lnTo>
                      <a:pt x="379" y="140"/>
                    </a:lnTo>
                    <a:lnTo>
                      <a:pt x="378" y="140"/>
                    </a:lnTo>
                    <a:lnTo>
                      <a:pt x="378" y="142"/>
                    </a:lnTo>
                    <a:lnTo>
                      <a:pt x="378" y="143"/>
                    </a:lnTo>
                    <a:lnTo>
                      <a:pt x="378" y="144"/>
                    </a:lnTo>
                    <a:lnTo>
                      <a:pt x="379" y="144"/>
                    </a:lnTo>
                    <a:lnTo>
                      <a:pt x="379" y="143"/>
                    </a:lnTo>
                    <a:lnTo>
                      <a:pt x="379" y="144"/>
                    </a:lnTo>
                    <a:lnTo>
                      <a:pt x="378" y="144"/>
                    </a:lnTo>
                    <a:lnTo>
                      <a:pt x="378" y="146"/>
                    </a:lnTo>
                    <a:lnTo>
                      <a:pt x="379" y="146"/>
                    </a:lnTo>
                    <a:lnTo>
                      <a:pt x="381" y="146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1" y="147"/>
                    </a:lnTo>
                    <a:lnTo>
                      <a:pt x="381" y="148"/>
                    </a:lnTo>
                    <a:lnTo>
                      <a:pt x="382" y="148"/>
                    </a:lnTo>
                    <a:lnTo>
                      <a:pt x="383" y="148"/>
                    </a:lnTo>
                    <a:lnTo>
                      <a:pt x="385" y="148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5" y="152"/>
                    </a:lnTo>
                    <a:lnTo>
                      <a:pt x="385" y="154"/>
                    </a:lnTo>
                    <a:lnTo>
                      <a:pt x="385" y="155"/>
                    </a:lnTo>
                    <a:lnTo>
                      <a:pt x="386" y="155"/>
                    </a:lnTo>
                    <a:lnTo>
                      <a:pt x="385" y="155"/>
                    </a:lnTo>
                    <a:lnTo>
                      <a:pt x="385" y="156"/>
                    </a:lnTo>
                    <a:lnTo>
                      <a:pt x="385" y="158"/>
                    </a:lnTo>
                    <a:lnTo>
                      <a:pt x="386" y="158"/>
                    </a:lnTo>
                    <a:lnTo>
                      <a:pt x="386" y="159"/>
                    </a:lnTo>
                    <a:lnTo>
                      <a:pt x="385" y="159"/>
                    </a:lnTo>
                    <a:lnTo>
                      <a:pt x="385" y="160"/>
                    </a:lnTo>
                    <a:lnTo>
                      <a:pt x="385" y="161"/>
                    </a:lnTo>
                    <a:lnTo>
                      <a:pt x="386" y="161"/>
                    </a:lnTo>
                    <a:lnTo>
                      <a:pt x="385" y="161"/>
                    </a:lnTo>
                    <a:lnTo>
                      <a:pt x="385" y="163"/>
                    </a:lnTo>
                    <a:lnTo>
                      <a:pt x="386" y="163"/>
                    </a:lnTo>
                    <a:lnTo>
                      <a:pt x="385" y="163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6" y="165"/>
                    </a:lnTo>
                    <a:lnTo>
                      <a:pt x="385" y="165"/>
                    </a:lnTo>
                    <a:lnTo>
                      <a:pt x="385" y="167"/>
                    </a:lnTo>
                    <a:lnTo>
                      <a:pt x="386" y="167"/>
                    </a:lnTo>
                    <a:lnTo>
                      <a:pt x="386" y="168"/>
                    </a:lnTo>
                    <a:lnTo>
                      <a:pt x="385" y="168"/>
                    </a:lnTo>
                    <a:lnTo>
                      <a:pt x="383" y="169"/>
                    </a:lnTo>
                    <a:lnTo>
                      <a:pt x="382" y="169"/>
                    </a:lnTo>
                    <a:lnTo>
                      <a:pt x="381" y="169"/>
                    </a:lnTo>
                    <a:lnTo>
                      <a:pt x="379" y="169"/>
                    </a:lnTo>
                    <a:lnTo>
                      <a:pt x="375" y="169"/>
                    </a:lnTo>
                    <a:lnTo>
                      <a:pt x="372" y="169"/>
                    </a:lnTo>
                    <a:lnTo>
                      <a:pt x="369" y="171"/>
                    </a:lnTo>
                    <a:lnTo>
                      <a:pt x="369" y="172"/>
                    </a:lnTo>
                    <a:lnTo>
                      <a:pt x="369" y="173"/>
                    </a:lnTo>
                    <a:lnTo>
                      <a:pt x="369" y="175"/>
                    </a:lnTo>
                    <a:lnTo>
                      <a:pt x="368" y="176"/>
                    </a:lnTo>
                    <a:lnTo>
                      <a:pt x="366" y="177"/>
                    </a:lnTo>
                    <a:lnTo>
                      <a:pt x="364" y="177"/>
                    </a:lnTo>
                    <a:lnTo>
                      <a:pt x="361" y="177"/>
                    </a:lnTo>
                    <a:lnTo>
                      <a:pt x="360" y="177"/>
                    </a:lnTo>
                    <a:lnTo>
                      <a:pt x="357" y="177"/>
                    </a:lnTo>
                    <a:lnTo>
                      <a:pt x="355" y="177"/>
                    </a:lnTo>
                    <a:lnTo>
                      <a:pt x="353" y="177"/>
                    </a:lnTo>
                    <a:lnTo>
                      <a:pt x="353" y="178"/>
                    </a:lnTo>
                    <a:lnTo>
                      <a:pt x="353" y="180"/>
                    </a:lnTo>
                    <a:lnTo>
                      <a:pt x="353" y="181"/>
                    </a:lnTo>
                    <a:lnTo>
                      <a:pt x="353" y="182"/>
                    </a:lnTo>
                    <a:lnTo>
                      <a:pt x="352" y="182"/>
                    </a:lnTo>
                    <a:lnTo>
                      <a:pt x="352" y="184"/>
                    </a:lnTo>
                    <a:lnTo>
                      <a:pt x="351" y="185"/>
                    </a:lnTo>
                    <a:lnTo>
                      <a:pt x="349" y="185"/>
                    </a:lnTo>
                    <a:lnTo>
                      <a:pt x="349" y="186"/>
                    </a:lnTo>
                    <a:lnTo>
                      <a:pt x="349" y="188"/>
                    </a:lnTo>
                    <a:lnTo>
                      <a:pt x="349" y="189"/>
                    </a:lnTo>
                    <a:lnTo>
                      <a:pt x="348" y="190"/>
                    </a:lnTo>
                    <a:lnTo>
                      <a:pt x="347" y="190"/>
                    </a:lnTo>
                    <a:lnTo>
                      <a:pt x="347" y="192"/>
                    </a:lnTo>
                    <a:lnTo>
                      <a:pt x="347" y="193"/>
                    </a:lnTo>
                    <a:lnTo>
                      <a:pt x="345" y="193"/>
                    </a:lnTo>
                    <a:lnTo>
                      <a:pt x="344" y="192"/>
                    </a:lnTo>
                    <a:lnTo>
                      <a:pt x="344" y="193"/>
                    </a:lnTo>
                    <a:lnTo>
                      <a:pt x="341" y="193"/>
                    </a:lnTo>
                    <a:lnTo>
                      <a:pt x="340" y="193"/>
                    </a:lnTo>
                    <a:lnTo>
                      <a:pt x="339" y="194"/>
                    </a:lnTo>
                    <a:lnTo>
                      <a:pt x="338" y="195"/>
                    </a:lnTo>
                    <a:lnTo>
                      <a:pt x="338" y="197"/>
                    </a:lnTo>
                    <a:lnTo>
                      <a:pt x="336" y="197"/>
                    </a:lnTo>
                    <a:lnTo>
                      <a:pt x="338" y="198"/>
                    </a:lnTo>
                    <a:lnTo>
                      <a:pt x="336" y="198"/>
                    </a:lnTo>
                    <a:lnTo>
                      <a:pt x="338" y="199"/>
                    </a:lnTo>
                    <a:lnTo>
                      <a:pt x="338" y="201"/>
                    </a:lnTo>
                    <a:lnTo>
                      <a:pt x="339" y="201"/>
                    </a:lnTo>
                    <a:lnTo>
                      <a:pt x="340" y="202"/>
                    </a:lnTo>
                    <a:lnTo>
                      <a:pt x="341" y="205"/>
                    </a:lnTo>
                    <a:lnTo>
                      <a:pt x="343" y="205"/>
                    </a:lnTo>
                    <a:lnTo>
                      <a:pt x="345" y="203"/>
                    </a:lnTo>
                    <a:lnTo>
                      <a:pt x="345" y="205"/>
                    </a:lnTo>
                    <a:lnTo>
                      <a:pt x="345" y="206"/>
                    </a:lnTo>
                    <a:lnTo>
                      <a:pt x="344" y="206"/>
                    </a:lnTo>
                    <a:lnTo>
                      <a:pt x="343" y="207"/>
                    </a:lnTo>
                    <a:lnTo>
                      <a:pt x="344" y="209"/>
                    </a:lnTo>
                    <a:lnTo>
                      <a:pt x="344" y="211"/>
                    </a:lnTo>
                    <a:lnTo>
                      <a:pt x="344" y="214"/>
                    </a:lnTo>
                    <a:lnTo>
                      <a:pt x="344" y="215"/>
                    </a:lnTo>
                    <a:lnTo>
                      <a:pt x="344" y="216"/>
                    </a:lnTo>
                    <a:lnTo>
                      <a:pt x="343" y="216"/>
                    </a:lnTo>
                    <a:lnTo>
                      <a:pt x="343" y="219"/>
                    </a:lnTo>
                    <a:lnTo>
                      <a:pt x="341" y="219"/>
                    </a:lnTo>
                    <a:lnTo>
                      <a:pt x="340" y="218"/>
                    </a:lnTo>
                    <a:lnTo>
                      <a:pt x="339" y="219"/>
                    </a:lnTo>
                    <a:lnTo>
                      <a:pt x="338" y="219"/>
                    </a:lnTo>
                    <a:lnTo>
                      <a:pt x="339" y="223"/>
                    </a:lnTo>
                    <a:lnTo>
                      <a:pt x="338" y="227"/>
                    </a:lnTo>
                    <a:lnTo>
                      <a:pt x="338" y="230"/>
                    </a:lnTo>
                    <a:lnTo>
                      <a:pt x="338" y="231"/>
                    </a:lnTo>
                    <a:lnTo>
                      <a:pt x="336" y="231"/>
                    </a:lnTo>
                    <a:lnTo>
                      <a:pt x="336" y="232"/>
                    </a:lnTo>
                    <a:lnTo>
                      <a:pt x="335" y="235"/>
                    </a:lnTo>
                    <a:lnTo>
                      <a:pt x="336" y="237"/>
                    </a:lnTo>
                    <a:lnTo>
                      <a:pt x="338" y="239"/>
                    </a:lnTo>
                    <a:lnTo>
                      <a:pt x="338" y="240"/>
                    </a:lnTo>
                    <a:lnTo>
                      <a:pt x="338" y="243"/>
                    </a:lnTo>
                    <a:lnTo>
                      <a:pt x="338" y="244"/>
                    </a:lnTo>
                    <a:lnTo>
                      <a:pt x="338" y="245"/>
                    </a:lnTo>
                    <a:lnTo>
                      <a:pt x="339" y="245"/>
                    </a:lnTo>
                    <a:lnTo>
                      <a:pt x="340" y="245"/>
                    </a:lnTo>
                    <a:lnTo>
                      <a:pt x="340" y="247"/>
                    </a:lnTo>
                    <a:lnTo>
                      <a:pt x="340" y="248"/>
                    </a:lnTo>
                    <a:lnTo>
                      <a:pt x="340" y="249"/>
                    </a:lnTo>
                    <a:lnTo>
                      <a:pt x="339" y="249"/>
                    </a:lnTo>
                    <a:lnTo>
                      <a:pt x="339" y="250"/>
                    </a:lnTo>
                    <a:lnTo>
                      <a:pt x="340" y="250"/>
                    </a:lnTo>
                    <a:lnTo>
                      <a:pt x="339" y="252"/>
                    </a:lnTo>
                    <a:lnTo>
                      <a:pt x="339" y="253"/>
                    </a:lnTo>
                    <a:lnTo>
                      <a:pt x="340" y="256"/>
                    </a:lnTo>
                    <a:lnTo>
                      <a:pt x="340" y="257"/>
                    </a:lnTo>
                    <a:lnTo>
                      <a:pt x="341" y="257"/>
                    </a:lnTo>
                    <a:lnTo>
                      <a:pt x="343" y="257"/>
                    </a:lnTo>
                    <a:lnTo>
                      <a:pt x="344" y="257"/>
                    </a:lnTo>
                    <a:lnTo>
                      <a:pt x="344" y="258"/>
                    </a:lnTo>
                    <a:lnTo>
                      <a:pt x="345" y="258"/>
                    </a:lnTo>
                    <a:lnTo>
                      <a:pt x="345" y="260"/>
                    </a:lnTo>
                    <a:lnTo>
                      <a:pt x="345" y="261"/>
                    </a:lnTo>
                    <a:lnTo>
                      <a:pt x="347" y="261"/>
                    </a:lnTo>
                    <a:lnTo>
                      <a:pt x="348" y="261"/>
                    </a:lnTo>
                    <a:lnTo>
                      <a:pt x="348" y="262"/>
                    </a:lnTo>
                    <a:lnTo>
                      <a:pt x="348" y="264"/>
                    </a:lnTo>
                    <a:lnTo>
                      <a:pt x="347" y="264"/>
                    </a:lnTo>
                    <a:lnTo>
                      <a:pt x="347" y="265"/>
                    </a:lnTo>
                    <a:lnTo>
                      <a:pt x="347" y="264"/>
                    </a:lnTo>
                    <a:lnTo>
                      <a:pt x="345" y="264"/>
                    </a:lnTo>
                    <a:lnTo>
                      <a:pt x="345" y="265"/>
                    </a:lnTo>
                    <a:lnTo>
                      <a:pt x="345" y="266"/>
                    </a:lnTo>
                    <a:lnTo>
                      <a:pt x="345" y="267"/>
                    </a:lnTo>
                    <a:lnTo>
                      <a:pt x="345" y="269"/>
                    </a:lnTo>
                    <a:lnTo>
                      <a:pt x="345" y="270"/>
                    </a:lnTo>
                    <a:lnTo>
                      <a:pt x="347" y="270"/>
                    </a:lnTo>
                    <a:lnTo>
                      <a:pt x="347" y="271"/>
                    </a:lnTo>
                    <a:lnTo>
                      <a:pt x="347" y="273"/>
                    </a:lnTo>
                    <a:lnTo>
                      <a:pt x="345" y="273"/>
                    </a:lnTo>
                    <a:lnTo>
                      <a:pt x="347" y="274"/>
                    </a:lnTo>
                    <a:lnTo>
                      <a:pt x="347" y="275"/>
                    </a:lnTo>
                    <a:lnTo>
                      <a:pt x="345" y="275"/>
                    </a:lnTo>
                    <a:lnTo>
                      <a:pt x="347" y="275"/>
                    </a:lnTo>
                    <a:lnTo>
                      <a:pt x="347" y="277"/>
                    </a:lnTo>
                    <a:lnTo>
                      <a:pt x="347" y="278"/>
                    </a:lnTo>
                    <a:lnTo>
                      <a:pt x="348" y="278"/>
                    </a:lnTo>
                    <a:lnTo>
                      <a:pt x="348" y="279"/>
                    </a:lnTo>
                    <a:lnTo>
                      <a:pt x="348" y="281"/>
                    </a:lnTo>
                    <a:lnTo>
                      <a:pt x="349" y="281"/>
                    </a:lnTo>
                    <a:lnTo>
                      <a:pt x="348" y="282"/>
                    </a:lnTo>
                    <a:lnTo>
                      <a:pt x="348" y="283"/>
                    </a:lnTo>
                    <a:lnTo>
                      <a:pt x="349" y="283"/>
                    </a:lnTo>
                    <a:lnTo>
                      <a:pt x="348" y="284"/>
                    </a:lnTo>
                    <a:lnTo>
                      <a:pt x="349" y="284"/>
                    </a:lnTo>
                    <a:lnTo>
                      <a:pt x="349" y="286"/>
                    </a:lnTo>
                    <a:lnTo>
                      <a:pt x="348" y="286"/>
                    </a:lnTo>
                    <a:lnTo>
                      <a:pt x="348" y="287"/>
                    </a:lnTo>
                    <a:lnTo>
                      <a:pt x="348" y="288"/>
                    </a:lnTo>
                    <a:lnTo>
                      <a:pt x="348" y="290"/>
                    </a:lnTo>
                    <a:lnTo>
                      <a:pt x="349" y="290"/>
                    </a:lnTo>
                    <a:lnTo>
                      <a:pt x="349" y="291"/>
                    </a:lnTo>
                    <a:lnTo>
                      <a:pt x="349" y="292"/>
                    </a:lnTo>
                    <a:lnTo>
                      <a:pt x="351" y="292"/>
                    </a:lnTo>
                    <a:lnTo>
                      <a:pt x="351" y="294"/>
                    </a:lnTo>
                    <a:lnTo>
                      <a:pt x="351" y="295"/>
                    </a:lnTo>
                    <a:lnTo>
                      <a:pt x="349" y="295"/>
                    </a:lnTo>
                    <a:lnTo>
                      <a:pt x="351" y="295"/>
                    </a:lnTo>
                    <a:lnTo>
                      <a:pt x="352" y="296"/>
                    </a:lnTo>
                    <a:lnTo>
                      <a:pt x="351" y="296"/>
                    </a:lnTo>
                    <a:lnTo>
                      <a:pt x="351" y="298"/>
                    </a:lnTo>
                    <a:lnTo>
                      <a:pt x="351" y="299"/>
                    </a:lnTo>
                    <a:lnTo>
                      <a:pt x="351" y="300"/>
                    </a:lnTo>
                    <a:lnTo>
                      <a:pt x="349" y="300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77" name="Freeform 40">
                <a:extLst>
                  <a:ext uri="{FF2B5EF4-FFF2-40B4-BE49-F238E27FC236}">
                    <a16:creationId xmlns:a16="http://schemas.microsoft.com/office/drawing/2014/main" id="{708818E0-669C-964C-4306-C4AA3C039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61" cy="579"/>
              </a:xfrm>
              <a:custGeom>
                <a:avLst/>
                <a:gdLst>
                  <a:gd name="T0" fmla="*/ 347 w 361"/>
                  <a:gd name="T1" fmla="*/ 326 h 579"/>
                  <a:gd name="T2" fmla="*/ 351 w 361"/>
                  <a:gd name="T3" fmla="*/ 343 h 579"/>
                  <a:gd name="T4" fmla="*/ 347 w 361"/>
                  <a:gd name="T5" fmla="*/ 356 h 579"/>
                  <a:gd name="T6" fmla="*/ 344 w 361"/>
                  <a:gd name="T7" fmla="*/ 366 h 579"/>
                  <a:gd name="T8" fmla="*/ 335 w 361"/>
                  <a:gd name="T9" fmla="*/ 384 h 579"/>
                  <a:gd name="T10" fmla="*/ 322 w 361"/>
                  <a:gd name="T11" fmla="*/ 401 h 579"/>
                  <a:gd name="T12" fmla="*/ 315 w 361"/>
                  <a:gd name="T13" fmla="*/ 411 h 579"/>
                  <a:gd name="T14" fmla="*/ 315 w 361"/>
                  <a:gd name="T15" fmla="*/ 443 h 579"/>
                  <a:gd name="T16" fmla="*/ 313 w 361"/>
                  <a:gd name="T17" fmla="*/ 452 h 579"/>
                  <a:gd name="T18" fmla="*/ 317 w 361"/>
                  <a:gd name="T19" fmla="*/ 455 h 579"/>
                  <a:gd name="T20" fmla="*/ 318 w 361"/>
                  <a:gd name="T21" fmla="*/ 463 h 579"/>
                  <a:gd name="T22" fmla="*/ 327 w 361"/>
                  <a:gd name="T23" fmla="*/ 473 h 579"/>
                  <a:gd name="T24" fmla="*/ 355 w 361"/>
                  <a:gd name="T25" fmla="*/ 473 h 579"/>
                  <a:gd name="T26" fmla="*/ 360 w 361"/>
                  <a:gd name="T27" fmla="*/ 504 h 579"/>
                  <a:gd name="T28" fmla="*/ 353 w 361"/>
                  <a:gd name="T29" fmla="*/ 531 h 579"/>
                  <a:gd name="T30" fmla="*/ 345 w 361"/>
                  <a:gd name="T31" fmla="*/ 557 h 579"/>
                  <a:gd name="T32" fmla="*/ 326 w 361"/>
                  <a:gd name="T33" fmla="*/ 567 h 579"/>
                  <a:gd name="T34" fmla="*/ 298 w 361"/>
                  <a:gd name="T35" fmla="*/ 546 h 579"/>
                  <a:gd name="T36" fmla="*/ 262 w 361"/>
                  <a:gd name="T37" fmla="*/ 557 h 579"/>
                  <a:gd name="T38" fmla="*/ 249 w 361"/>
                  <a:gd name="T39" fmla="*/ 572 h 579"/>
                  <a:gd name="T40" fmla="*/ 212 w 361"/>
                  <a:gd name="T41" fmla="*/ 576 h 579"/>
                  <a:gd name="T42" fmla="*/ 203 w 361"/>
                  <a:gd name="T43" fmla="*/ 483 h 579"/>
                  <a:gd name="T44" fmla="*/ 129 w 361"/>
                  <a:gd name="T45" fmla="*/ 391 h 579"/>
                  <a:gd name="T46" fmla="*/ 87 w 361"/>
                  <a:gd name="T47" fmla="*/ 326 h 579"/>
                  <a:gd name="T48" fmla="*/ 48 w 361"/>
                  <a:gd name="T49" fmla="*/ 240 h 579"/>
                  <a:gd name="T50" fmla="*/ 2 w 361"/>
                  <a:gd name="T51" fmla="*/ 199 h 579"/>
                  <a:gd name="T52" fmla="*/ 42 w 361"/>
                  <a:gd name="T53" fmla="*/ 190 h 579"/>
                  <a:gd name="T54" fmla="*/ 73 w 361"/>
                  <a:gd name="T55" fmla="*/ 188 h 579"/>
                  <a:gd name="T56" fmla="*/ 81 w 361"/>
                  <a:gd name="T57" fmla="*/ 176 h 579"/>
                  <a:gd name="T58" fmla="*/ 94 w 361"/>
                  <a:gd name="T59" fmla="*/ 167 h 579"/>
                  <a:gd name="T60" fmla="*/ 99 w 361"/>
                  <a:gd name="T61" fmla="*/ 151 h 579"/>
                  <a:gd name="T62" fmla="*/ 111 w 361"/>
                  <a:gd name="T63" fmla="*/ 146 h 579"/>
                  <a:gd name="T64" fmla="*/ 124 w 361"/>
                  <a:gd name="T65" fmla="*/ 152 h 579"/>
                  <a:gd name="T66" fmla="*/ 137 w 361"/>
                  <a:gd name="T67" fmla="*/ 164 h 579"/>
                  <a:gd name="T68" fmla="*/ 157 w 361"/>
                  <a:gd name="T69" fmla="*/ 169 h 579"/>
                  <a:gd name="T70" fmla="*/ 169 w 361"/>
                  <a:gd name="T71" fmla="*/ 180 h 579"/>
                  <a:gd name="T72" fmla="*/ 163 w 361"/>
                  <a:gd name="T73" fmla="*/ 189 h 579"/>
                  <a:gd name="T74" fmla="*/ 177 w 361"/>
                  <a:gd name="T75" fmla="*/ 186 h 579"/>
                  <a:gd name="T76" fmla="*/ 203 w 361"/>
                  <a:gd name="T77" fmla="*/ 165 h 579"/>
                  <a:gd name="T78" fmla="*/ 216 w 361"/>
                  <a:gd name="T79" fmla="*/ 148 h 579"/>
                  <a:gd name="T80" fmla="*/ 166 w 361"/>
                  <a:gd name="T81" fmla="*/ 121 h 579"/>
                  <a:gd name="T82" fmla="*/ 166 w 361"/>
                  <a:gd name="T83" fmla="*/ 93 h 579"/>
                  <a:gd name="T84" fmla="*/ 167 w 361"/>
                  <a:gd name="T85" fmla="*/ 71 h 579"/>
                  <a:gd name="T86" fmla="*/ 178 w 361"/>
                  <a:gd name="T87" fmla="*/ 58 h 579"/>
                  <a:gd name="T88" fmla="*/ 192 w 361"/>
                  <a:gd name="T89" fmla="*/ 62 h 579"/>
                  <a:gd name="T90" fmla="*/ 184 w 361"/>
                  <a:gd name="T91" fmla="*/ 49 h 579"/>
                  <a:gd name="T92" fmla="*/ 184 w 361"/>
                  <a:gd name="T93" fmla="*/ 34 h 579"/>
                  <a:gd name="T94" fmla="*/ 197 w 361"/>
                  <a:gd name="T95" fmla="*/ 19 h 579"/>
                  <a:gd name="T96" fmla="*/ 191 w 361"/>
                  <a:gd name="T97" fmla="*/ 2 h 579"/>
                  <a:gd name="T98" fmla="*/ 196 w 361"/>
                  <a:gd name="T99" fmla="*/ 11 h 579"/>
                  <a:gd name="T100" fmla="*/ 211 w 361"/>
                  <a:gd name="T101" fmla="*/ 8 h 579"/>
                  <a:gd name="T102" fmla="*/ 224 w 361"/>
                  <a:gd name="T103" fmla="*/ 11 h 579"/>
                  <a:gd name="T104" fmla="*/ 235 w 361"/>
                  <a:gd name="T105" fmla="*/ 14 h 579"/>
                  <a:gd name="T106" fmla="*/ 242 w 361"/>
                  <a:gd name="T107" fmla="*/ 14 h 579"/>
                  <a:gd name="T108" fmla="*/ 256 w 361"/>
                  <a:gd name="T109" fmla="*/ 19 h 579"/>
                  <a:gd name="T110" fmla="*/ 260 w 361"/>
                  <a:gd name="T111" fmla="*/ 14 h 579"/>
                  <a:gd name="T112" fmla="*/ 305 w 361"/>
                  <a:gd name="T113" fmla="*/ 63 h 579"/>
                  <a:gd name="T114" fmla="*/ 314 w 361"/>
                  <a:gd name="T115" fmla="*/ 71 h 579"/>
                  <a:gd name="T116" fmla="*/ 327 w 361"/>
                  <a:gd name="T117" fmla="*/ 79 h 579"/>
                  <a:gd name="T118" fmla="*/ 338 w 361"/>
                  <a:gd name="T119" fmla="*/ 8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1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8" name="Freeform 41">
                <a:extLst>
                  <a:ext uri="{FF2B5EF4-FFF2-40B4-BE49-F238E27FC236}">
                    <a16:creationId xmlns:a16="http://schemas.microsoft.com/office/drawing/2014/main" id="{3D5CC72C-8339-859C-9233-705C6F80C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1339"/>
                <a:ext cx="51" cy="212"/>
              </a:xfrm>
              <a:custGeom>
                <a:avLst/>
                <a:gdLst>
                  <a:gd name="T0" fmla="*/ 10 w 51"/>
                  <a:gd name="T1" fmla="*/ 3 h 212"/>
                  <a:gd name="T2" fmla="*/ 16 w 51"/>
                  <a:gd name="T3" fmla="*/ 4 h 212"/>
                  <a:gd name="T4" fmla="*/ 16 w 51"/>
                  <a:gd name="T5" fmla="*/ 8 h 212"/>
                  <a:gd name="T6" fmla="*/ 21 w 51"/>
                  <a:gd name="T7" fmla="*/ 8 h 212"/>
                  <a:gd name="T8" fmla="*/ 21 w 51"/>
                  <a:gd name="T9" fmla="*/ 13 h 212"/>
                  <a:gd name="T10" fmla="*/ 23 w 51"/>
                  <a:gd name="T11" fmla="*/ 18 h 212"/>
                  <a:gd name="T12" fmla="*/ 25 w 51"/>
                  <a:gd name="T13" fmla="*/ 21 h 212"/>
                  <a:gd name="T14" fmla="*/ 23 w 51"/>
                  <a:gd name="T15" fmla="*/ 26 h 212"/>
                  <a:gd name="T16" fmla="*/ 23 w 51"/>
                  <a:gd name="T17" fmla="*/ 33 h 212"/>
                  <a:gd name="T18" fmla="*/ 29 w 51"/>
                  <a:gd name="T19" fmla="*/ 34 h 212"/>
                  <a:gd name="T20" fmla="*/ 33 w 51"/>
                  <a:gd name="T21" fmla="*/ 38 h 212"/>
                  <a:gd name="T22" fmla="*/ 35 w 51"/>
                  <a:gd name="T23" fmla="*/ 39 h 212"/>
                  <a:gd name="T24" fmla="*/ 38 w 51"/>
                  <a:gd name="T25" fmla="*/ 41 h 212"/>
                  <a:gd name="T26" fmla="*/ 40 w 51"/>
                  <a:gd name="T27" fmla="*/ 42 h 212"/>
                  <a:gd name="T28" fmla="*/ 39 w 51"/>
                  <a:gd name="T29" fmla="*/ 45 h 212"/>
                  <a:gd name="T30" fmla="*/ 43 w 51"/>
                  <a:gd name="T31" fmla="*/ 47 h 212"/>
                  <a:gd name="T32" fmla="*/ 43 w 51"/>
                  <a:gd name="T33" fmla="*/ 51 h 212"/>
                  <a:gd name="T34" fmla="*/ 43 w 51"/>
                  <a:gd name="T35" fmla="*/ 55 h 212"/>
                  <a:gd name="T36" fmla="*/ 43 w 51"/>
                  <a:gd name="T37" fmla="*/ 56 h 212"/>
                  <a:gd name="T38" fmla="*/ 47 w 51"/>
                  <a:gd name="T39" fmla="*/ 59 h 212"/>
                  <a:gd name="T40" fmla="*/ 50 w 51"/>
                  <a:gd name="T41" fmla="*/ 60 h 212"/>
                  <a:gd name="T42" fmla="*/ 50 w 51"/>
                  <a:gd name="T43" fmla="*/ 67 h 212"/>
                  <a:gd name="T44" fmla="*/ 51 w 51"/>
                  <a:gd name="T45" fmla="*/ 70 h 212"/>
                  <a:gd name="T46" fmla="*/ 51 w 51"/>
                  <a:gd name="T47" fmla="*/ 73 h 212"/>
                  <a:gd name="T48" fmla="*/ 50 w 51"/>
                  <a:gd name="T49" fmla="*/ 76 h 212"/>
                  <a:gd name="T50" fmla="*/ 50 w 51"/>
                  <a:gd name="T51" fmla="*/ 77 h 212"/>
                  <a:gd name="T52" fmla="*/ 48 w 51"/>
                  <a:gd name="T53" fmla="*/ 81 h 212"/>
                  <a:gd name="T54" fmla="*/ 37 w 51"/>
                  <a:gd name="T55" fmla="*/ 81 h 212"/>
                  <a:gd name="T56" fmla="*/ 33 w 51"/>
                  <a:gd name="T57" fmla="*/ 88 h 212"/>
                  <a:gd name="T58" fmla="*/ 22 w 51"/>
                  <a:gd name="T59" fmla="*/ 89 h 212"/>
                  <a:gd name="T60" fmla="*/ 18 w 51"/>
                  <a:gd name="T61" fmla="*/ 93 h 212"/>
                  <a:gd name="T62" fmla="*/ 14 w 51"/>
                  <a:gd name="T63" fmla="*/ 97 h 212"/>
                  <a:gd name="T64" fmla="*/ 12 w 51"/>
                  <a:gd name="T65" fmla="*/ 102 h 212"/>
                  <a:gd name="T66" fmla="*/ 9 w 51"/>
                  <a:gd name="T67" fmla="*/ 105 h 212"/>
                  <a:gd name="T68" fmla="*/ 3 w 51"/>
                  <a:gd name="T69" fmla="*/ 109 h 212"/>
                  <a:gd name="T70" fmla="*/ 3 w 51"/>
                  <a:gd name="T71" fmla="*/ 113 h 212"/>
                  <a:gd name="T72" fmla="*/ 10 w 51"/>
                  <a:gd name="T73" fmla="*/ 115 h 212"/>
                  <a:gd name="T74" fmla="*/ 9 w 51"/>
                  <a:gd name="T75" fmla="*/ 121 h 212"/>
                  <a:gd name="T76" fmla="*/ 8 w 51"/>
                  <a:gd name="T77" fmla="*/ 128 h 212"/>
                  <a:gd name="T78" fmla="*/ 3 w 51"/>
                  <a:gd name="T79" fmla="*/ 131 h 212"/>
                  <a:gd name="T80" fmla="*/ 1 w 51"/>
                  <a:gd name="T81" fmla="*/ 143 h 212"/>
                  <a:gd name="T82" fmla="*/ 3 w 51"/>
                  <a:gd name="T83" fmla="*/ 152 h 212"/>
                  <a:gd name="T84" fmla="*/ 5 w 51"/>
                  <a:gd name="T85" fmla="*/ 157 h 212"/>
                  <a:gd name="T86" fmla="*/ 4 w 51"/>
                  <a:gd name="T87" fmla="*/ 162 h 212"/>
                  <a:gd name="T88" fmla="*/ 5 w 51"/>
                  <a:gd name="T89" fmla="*/ 169 h 212"/>
                  <a:gd name="T90" fmla="*/ 10 w 51"/>
                  <a:gd name="T91" fmla="*/ 170 h 212"/>
                  <a:gd name="T92" fmla="*/ 13 w 51"/>
                  <a:gd name="T93" fmla="*/ 174 h 212"/>
                  <a:gd name="T94" fmla="*/ 10 w 51"/>
                  <a:gd name="T95" fmla="*/ 176 h 212"/>
                  <a:gd name="T96" fmla="*/ 10 w 51"/>
                  <a:gd name="T97" fmla="*/ 182 h 212"/>
                  <a:gd name="T98" fmla="*/ 12 w 51"/>
                  <a:gd name="T99" fmla="*/ 186 h 212"/>
                  <a:gd name="T100" fmla="*/ 12 w 51"/>
                  <a:gd name="T101" fmla="*/ 190 h 212"/>
                  <a:gd name="T102" fmla="*/ 13 w 51"/>
                  <a:gd name="T103" fmla="*/ 194 h 212"/>
                  <a:gd name="T104" fmla="*/ 14 w 51"/>
                  <a:gd name="T105" fmla="*/ 198 h 212"/>
                  <a:gd name="T106" fmla="*/ 14 w 51"/>
                  <a:gd name="T107" fmla="*/ 202 h 212"/>
                  <a:gd name="T108" fmla="*/ 16 w 51"/>
                  <a:gd name="T109" fmla="*/ 207 h 212"/>
                  <a:gd name="T110" fmla="*/ 16 w 51"/>
                  <a:gd name="T111" fmla="*/ 21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212">
                    <a:moveTo>
                      <a:pt x="6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1"/>
                    </a:lnTo>
                    <a:lnTo>
                      <a:pt x="21" y="13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3" y="20"/>
                    </a:lnTo>
                    <a:lnTo>
                      <a:pt x="23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2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6"/>
                    </a:lnTo>
                    <a:lnTo>
                      <a:pt x="23" y="28"/>
                    </a:lnTo>
                    <a:lnTo>
                      <a:pt x="23" y="29"/>
                    </a:lnTo>
                    <a:lnTo>
                      <a:pt x="23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9" y="34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3" y="38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5" y="38"/>
                    </a:lnTo>
                    <a:lnTo>
                      <a:pt x="35" y="39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38" y="39"/>
                    </a:lnTo>
                    <a:lnTo>
                      <a:pt x="38" y="41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0" y="42"/>
                    </a:lnTo>
                    <a:lnTo>
                      <a:pt x="42" y="42"/>
                    </a:lnTo>
                    <a:lnTo>
                      <a:pt x="42" y="43"/>
                    </a:lnTo>
                    <a:lnTo>
                      <a:pt x="40" y="43"/>
                    </a:lnTo>
                    <a:lnTo>
                      <a:pt x="40" y="45"/>
                    </a:lnTo>
                    <a:lnTo>
                      <a:pt x="39" y="45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3" y="49"/>
                    </a:lnTo>
                    <a:lnTo>
                      <a:pt x="43" y="50"/>
                    </a:lnTo>
                    <a:lnTo>
                      <a:pt x="43" y="51"/>
                    </a:lnTo>
                    <a:lnTo>
                      <a:pt x="43" y="52"/>
                    </a:lnTo>
                    <a:lnTo>
                      <a:pt x="44" y="52"/>
                    </a:lnTo>
                    <a:lnTo>
                      <a:pt x="43" y="52"/>
                    </a:lnTo>
                    <a:lnTo>
                      <a:pt x="43" y="54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6"/>
                    </a:lnTo>
                    <a:lnTo>
                      <a:pt x="43" y="56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6" y="60"/>
                    </a:lnTo>
                    <a:lnTo>
                      <a:pt x="47" y="60"/>
                    </a:lnTo>
                    <a:lnTo>
                      <a:pt x="48" y="60"/>
                    </a:lnTo>
                    <a:lnTo>
                      <a:pt x="50" y="60"/>
                    </a:lnTo>
                    <a:lnTo>
                      <a:pt x="50" y="62"/>
                    </a:lnTo>
                    <a:lnTo>
                      <a:pt x="50" y="63"/>
                    </a:lnTo>
                    <a:lnTo>
                      <a:pt x="50" y="64"/>
                    </a:lnTo>
                    <a:lnTo>
                      <a:pt x="50" y="66"/>
                    </a:lnTo>
                    <a:lnTo>
                      <a:pt x="50" y="67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70"/>
                    </a:lnTo>
                    <a:lnTo>
                      <a:pt x="51" y="70"/>
                    </a:lnTo>
                    <a:lnTo>
                      <a:pt x="51" y="71"/>
                    </a:lnTo>
                    <a:lnTo>
                      <a:pt x="50" y="71"/>
                    </a:lnTo>
                    <a:lnTo>
                      <a:pt x="50" y="72"/>
                    </a:lnTo>
                    <a:lnTo>
                      <a:pt x="50" y="73"/>
                    </a:lnTo>
                    <a:lnTo>
                      <a:pt x="51" y="73"/>
                    </a:lnTo>
                    <a:lnTo>
                      <a:pt x="50" y="73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1" y="80"/>
                    </a:lnTo>
                    <a:lnTo>
                      <a:pt x="50" y="80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4" y="81"/>
                    </a:lnTo>
                    <a:lnTo>
                      <a:pt x="40" y="81"/>
                    </a:lnTo>
                    <a:lnTo>
                      <a:pt x="37" y="81"/>
                    </a:lnTo>
                    <a:lnTo>
                      <a:pt x="34" y="83"/>
                    </a:lnTo>
                    <a:lnTo>
                      <a:pt x="34" y="84"/>
                    </a:lnTo>
                    <a:lnTo>
                      <a:pt x="34" y="85"/>
                    </a:lnTo>
                    <a:lnTo>
                      <a:pt x="34" y="87"/>
                    </a:lnTo>
                    <a:lnTo>
                      <a:pt x="33" y="88"/>
                    </a:lnTo>
                    <a:lnTo>
                      <a:pt x="31" y="89"/>
                    </a:lnTo>
                    <a:lnTo>
                      <a:pt x="29" y="89"/>
                    </a:lnTo>
                    <a:lnTo>
                      <a:pt x="26" y="89"/>
                    </a:lnTo>
                    <a:lnTo>
                      <a:pt x="25" y="89"/>
                    </a:lnTo>
                    <a:lnTo>
                      <a:pt x="22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8" y="90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7" y="96"/>
                    </a:lnTo>
                    <a:lnTo>
                      <a:pt x="16" y="97"/>
                    </a:lnTo>
                    <a:lnTo>
                      <a:pt x="14" y="97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4" y="101"/>
                    </a:lnTo>
                    <a:lnTo>
                      <a:pt x="13" y="102"/>
                    </a:lnTo>
                    <a:lnTo>
                      <a:pt x="12" y="102"/>
                    </a:lnTo>
                    <a:lnTo>
                      <a:pt x="12" y="104"/>
                    </a:lnTo>
                    <a:lnTo>
                      <a:pt x="12" y="105"/>
                    </a:lnTo>
                    <a:lnTo>
                      <a:pt x="10" y="105"/>
                    </a:lnTo>
                    <a:lnTo>
                      <a:pt x="9" y="104"/>
                    </a:lnTo>
                    <a:lnTo>
                      <a:pt x="9" y="105"/>
                    </a:lnTo>
                    <a:lnTo>
                      <a:pt x="6" y="105"/>
                    </a:lnTo>
                    <a:lnTo>
                      <a:pt x="5" y="105"/>
                    </a:lnTo>
                    <a:lnTo>
                      <a:pt x="4" y="106"/>
                    </a:lnTo>
                    <a:lnTo>
                      <a:pt x="3" y="107"/>
                    </a:lnTo>
                    <a:lnTo>
                      <a:pt x="3" y="109"/>
                    </a:lnTo>
                    <a:lnTo>
                      <a:pt x="1" y="109"/>
                    </a:lnTo>
                    <a:lnTo>
                      <a:pt x="3" y="110"/>
                    </a:lnTo>
                    <a:lnTo>
                      <a:pt x="1" y="110"/>
                    </a:lnTo>
                    <a:lnTo>
                      <a:pt x="3" y="111"/>
                    </a:lnTo>
                    <a:lnTo>
                      <a:pt x="3" y="113"/>
                    </a:lnTo>
                    <a:lnTo>
                      <a:pt x="4" y="113"/>
                    </a:lnTo>
                    <a:lnTo>
                      <a:pt x="5" y="114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0" y="115"/>
                    </a:lnTo>
                    <a:lnTo>
                      <a:pt x="10" y="117"/>
                    </a:lnTo>
                    <a:lnTo>
                      <a:pt x="10" y="118"/>
                    </a:lnTo>
                    <a:lnTo>
                      <a:pt x="9" y="118"/>
                    </a:lnTo>
                    <a:lnTo>
                      <a:pt x="8" y="119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6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8" y="128"/>
                    </a:lnTo>
                    <a:lnTo>
                      <a:pt x="8" y="131"/>
                    </a:lnTo>
                    <a:lnTo>
                      <a:pt x="6" y="131"/>
                    </a:lnTo>
                    <a:lnTo>
                      <a:pt x="5" y="130"/>
                    </a:lnTo>
                    <a:lnTo>
                      <a:pt x="4" y="131"/>
                    </a:lnTo>
                    <a:lnTo>
                      <a:pt x="3" y="131"/>
                    </a:lnTo>
                    <a:lnTo>
                      <a:pt x="4" y="135"/>
                    </a:lnTo>
                    <a:lnTo>
                      <a:pt x="3" y="139"/>
                    </a:lnTo>
                    <a:lnTo>
                      <a:pt x="3" y="142"/>
                    </a:lnTo>
                    <a:lnTo>
                      <a:pt x="3" y="143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7"/>
                    </a:lnTo>
                    <a:lnTo>
                      <a:pt x="1" y="149"/>
                    </a:lnTo>
                    <a:lnTo>
                      <a:pt x="3" y="151"/>
                    </a:lnTo>
                    <a:lnTo>
                      <a:pt x="3" y="152"/>
                    </a:lnTo>
                    <a:lnTo>
                      <a:pt x="3" y="155"/>
                    </a:lnTo>
                    <a:lnTo>
                      <a:pt x="3" y="156"/>
                    </a:lnTo>
                    <a:lnTo>
                      <a:pt x="3" y="157"/>
                    </a:lnTo>
                    <a:lnTo>
                      <a:pt x="4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5" y="160"/>
                    </a:lnTo>
                    <a:lnTo>
                      <a:pt x="5" y="161"/>
                    </a:lnTo>
                    <a:lnTo>
                      <a:pt x="4" y="161"/>
                    </a:lnTo>
                    <a:lnTo>
                      <a:pt x="4" y="162"/>
                    </a:lnTo>
                    <a:lnTo>
                      <a:pt x="5" y="162"/>
                    </a:lnTo>
                    <a:lnTo>
                      <a:pt x="4" y="164"/>
                    </a:lnTo>
                    <a:lnTo>
                      <a:pt x="4" y="165"/>
                    </a:lnTo>
                    <a:lnTo>
                      <a:pt x="5" y="168"/>
                    </a:lnTo>
                    <a:lnTo>
                      <a:pt x="5" y="169"/>
                    </a:lnTo>
                    <a:lnTo>
                      <a:pt x="6" y="169"/>
                    </a:lnTo>
                    <a:lnTo>
                      <a:pt x="8" y="169"/>
                    </a:lnTo>
                    <a:lnTo>
                      <a:pt x="9" y="169"/>
                    </a:lnTo>
                    <a:lnTo>
                      <a:pt x="9" y="170"/>
                    </a:lnTo>
                    <a:lnTo>
                      <a:pt x="10" y="170"/>
                    </a:lnTo>
                    <a:lnTo>
                      <a:pt x="10" y="172"/>
                    </a:lnTo>
                    <a:lnTo>
                      <a:pt x="10" y="173"/>
                    </a:lnTo>
                    <a:lnTo>
                      <a:pt x="12" y="173"/>
                    </a:lnTo>
                    <a:lnTo>
                      <a:pt x="13" y="173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6"/>
                    </a:lnTo>
                    <a:lnTo>
                      <a:pt x="12" y="177"/>
                    </a:lnTo>
                    <a:lnTo>
                      <a:pt x="12" y="176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2" y="182"/>
                    </a:lnTo>
                    <a:lnTo>
                      <a:pt x="12" y="183"/>
                    </a:lnTo>
                    <a:lnTo>
                      <a:pt x="12" y="185"/>
                    </a:lnTo>
                    <a:lnTo>
                      <a:pt x="10" y="185"/>
                    </a:lnTo>
                    <a:lnTo>
                      <a:pt x="12" y="186"/>
                    </a:lnTo>
                    <a:lnTo>
                      <a:pt x="12" y="187"/>
                    </a:lnTo>
                    <a:lnTo>
                      <a:pt x="10" y="187"/>
                    </a:lnTo>
                    <a:lnTo>
                      <a:pt x="12" y="187"/>
                    </a:lnTo>
                    <a:lnTo>
                      <a:pt x="12" y="189"/>
                    </a:lnTo>
                    <a:lnTo>
                      <a:pt x="12" y="190"/>
                    </a:lnTo>
                    <a:lnTo>
                      <a:pt x="13" y="190"/>
                    </a:lnTo>
                    <a:lnTo>
                      <a:pt x="13" y="191"/>
                    </a:lnTo>
                    <a:lnTo>
                      <a:pt x="13" y="193"/>
                    </a:lnTo>
                    <a:lnTo>
                      <a:pt x="14" y="193"/>
                    </a:lnTo>
                    <a:lnTo>
                      <a:pt x="13" y="194"/>
                    </a:lnTo>
                    <a:lnTo>
                      <a:pt x="13" y="195"/>
                    </a:lnTo>
                    <a:lnTo>
                      <a:pt x="14" y="195"/>
                    </a:lnTo>
                    <a:lnTo>
                      <a:pt x="13" y="196"/>
                    </a:lnTo>
                    <a:lnTo>
                      <a:pt x="14" y="196"/>
                    </a:lnTo>
                    <a:lnTo>
                      <a:pt x="14" y="198"/>
                    </a:lnTo>
                    <a:lnTo>
                      <a:pt x="13" y="198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2"/>
                    </a:lnTo>
                    <a:lnTo>
                      <a:pt x="14" y="202"/>
                    </a:lnTo>
                    <a:lnTo>
                      <a:pt x="14" y="203"/>
                    </a:lnTo>
                    <a:lnTo>
                      <a:pt x="14" y="204"/>
                    </a:lnTo>
                    <a:lnTo>
                      <a:pt x="16" y="204"/>
                    </a:lnTo>
                    <a:lnTo>
                      <a:pt x="16" y="206"/>
                    </a:lnTo>
                    <a:lnTo>
                      <a:pt x="16" y="207"/>
                    </a:lnTo>
                    <a:lnTo>
                      <a:pt x="14" y="207"/>
                    </a:lnTo>
                    <a:lnTo>
                      <a:pt x="16" y="207"/>
                    </a:lnTo>
                    <a:lnTo>
                      <a:pt x="17" y="208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1"/>
                    </a:lnTo>
                    <a:lnTo>
                      <a:pt x="16" y="212"/>
                    </a:lnTo>
                    <a:lnTo>
                      <a:pt x="14" y="212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9" name="Freeform 42">
                <a:extLst>
                  <a:ext uri="{FF2B5EF4-FFF2-40B4-BE49-F238E27FC236}">
                    <a16:creationId xmlns:a16="http://schemas.microsoft.com/office/drawing/2014/main" id="{38C199D8-B979-4147-F77A-030F63DF74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907" cy="725"/>
              </a:xfrm>
              <a:custGeom>
                <a:avLst/>
                <a:gdLst>
                  <a:gd name="T0" fmla="*/ 525 w 907"/>
                  <a:gd name="T1" fmla="*/ 586 h 725"/>
                  <a:gd name="T2" fmla="*/ 536 w 907"/>
                  <a:gd name="T3" fmla="*/ 559 h 725"/>
                  <a:gd name="T4" fmla="*/ 560 w 907"/>
                  <a:gd name="T5" fmla="*/ 534 h 725"/>
                  <a:gd name="T6" fmla="*/ 510 w 907"/>
                  <a:gd name="T7" fmla="*/ 475 h 725"/>
                  <a:gd name="T8" fmla="*/ 446 w 907"/>
                  <a:gd name="T9" fmla="*/ 462 h 725"/>
                  <a:gd name="T10" fmla="*/ 390 w 907"/>
                  <a:gd name="T11" fmla="*/ 484 h 725"/>
                  <a:gd name="T12" fmla="*/ 322 w 907"/>
                  <a:gd name="T13" fmla="*/ 496 h 725"/>
                  <a:gd name="T14" fmla="*/ 301 w 907"/>
                  <a:gd name="T15" fmla="*/ 582 h 725"/>
                  <a:gd name="T16" fmla="*/ 354 w 907"/>
                  <a:gd name="T17" fmla="*/ 625 h 725"/>
                  <a:gd name="T18" fmla="*/ 292 w 907"/>
                  <a:gd name="T19" fmla="*/ 650 h 725"/>
                  <a:gd name="T20" fmla="*/ 218 w 907"/>
                  <a:gd name="T21" fmla="*/ 666 h 725"/>
                  <a:gd name="T22" fmla="*/ 186 w 907"/>
                  <a:gd name="T23" fmla="*/ 625 h 725"/>
                  <a:gd name="T24" fmla="*/ 158 w 907"/>
                  <a:gd name="T25" fmla="*/ 581 h 725"/>
                  <a:gd name="T26" fmla="*/ 135 w 907"/>
                  <a:gd name="T27" fmla="*/ 531 h 725"/>
                  <a:gd name="T28" fmla="*/ 100 w 907"/>
                  <a:gd name="T29" fmla="*/ 481 h 725"/>
                  <a:gd name="T30" fmla="*/ 53 w 907"/>
                  <a:gd name="T31" fmla="*/ 449 h 725"/>
                  <a:gd name="T32" fmla="*/ 45 w 907"/>
                  <a:gd name="T33" fmla="*/ 400 h 725"/>
                  <a:gd name="T34" fmla="*/ 13 w 907"/>
                  <a:gd name="T35" fmla="*/ 370 h 725"/>
                  <a:gd name="T36" fmla="*/ 6 w 907"/>
                  <a:gd name="T37" fmla="*/ 327 h 725"/>
                  <a:gd name="T38" fmla="*/ 34 w 907"/>
                  <a:gd name="T39" fmla="*/ 280 h 725"/>
                  <a:gd name="T40" fmla="*/ 32 w 907"/>
                  <a:gd name="T41" fmla="*/ 222 h 725"/>
                  <a:gd name="T42" fmla="*/ 13 w 907"/>
                  <a:gd name="T43" fmla="*/ 158 h 725"/>
                  <a:gd name="T44" fmla="*/ 60 w 907"/>
                  <a:gd name="T45" fmla="*/ 153 h 725"/>
                  <a:gd name="T46" fmla="*/ 244 w 907"/>
                  <a:gd name="T47" fmla="*/ 110 h 725"/>
                  <a:gd name="T48" fmla="*/ 370 w 907"/>
                  <a:gd name="T49" fmla="*/ 70 h 725"/>
                  <a:gd name="T50" fmla="*/ 375 w 907"/>
                  <a:gd name="T51" fmla="*/ 22 h 725"/>
                  <a:gd name="T52" fmla="*/ 412 w 907"/>
                  <a:gd name="T53" fmla="*/ 6 h 725"/>
                  <a:gd name="T54" fmla="*/ 464 w 907"/>
                  <a:gd name="T55" fmla="*/ 1 h 725"/>
                  <a:gd name="T56" fmla="*/ 523 w 907"/>
                  <a:gd name="T57" fmla="*/ 23 h 725"/>
                  <a:gd name="T58" fmla="*/ 565 w 907"/>
                  <a:gd name="T59" fmla="*/ 45 h 725"/>
                  <a:gd name="T60" fmla="*/ 551 w 907"/>
                  <a:gd name="T61" fmla="*/ 70 h 725"/>
                  <a:gd name="T62" fmla="*/ 548 w 907"/>
                  <a:gd name="T63" fmla="*/ 104 h 725"/>
                  <a:gd name="T64" fmla="*/ 506 w 907"/>
                  <a:gd name="T65" fmla="*/ 95 h 725"/>
                  <a:gd name="T66" fmla="*/ 496 w 907"/>
                  <a:gd name="T67" fmla="*/ 136 h 725"/>
                  <a:gd name="T68" fmla="*/ 488 w 907"/>
                  <a:gd name="T69" fmla="*/ 174 h 725"/>
                  <a:gd name="T70" fmla="*/ 525 w 907"/>
                  <a:gd name="T71" fmla="*/ 252 h 725"/>
                  <a:gd name="T72" fmla="*/ 539 w 907"/>
                  <a:gd name="T73" fmla="*/ 276 h 725"/>
                  <a:gd name="T74" fmla="*/ 572 w 907"/>
                  <a:gd name="T75" fmla="*/ 269 h 725"/>
                  <a:gd name="T76" fmla="*/ 604 w 907"/>
                  <a:gd name="T77" fmla="*/ 264 h 725"/>
                  <a:gd name="T78" fmla="*/ 653 w 907"/>
                  <a:gd name="T79" fmla="*/ 272 h 725"/>
                  <a:gd name="T80" fmla="*/ 701 w 907"/>
                  <a:gd name="T81" fmla="*/ 278 h 725"/>
                  <a:gd name="T82" fmla="*/ 728 w 907"/>
                  <a:gd name="T83" fmla="*/ 269 h 725"/>
                  <a:gd name="T84" fmla="*/ 768 w 907"/>
                  <a:gd name="T85" fmla="*/ 284 h 725"/>
                  <a:gd name="T86" fmla="*/ 826 w 907"/>
                  <a:gd name="T87" fmla="*/ 299 h 725"/>
                  <a:gd name="T88" fmla="*/ 858 w 907"/>
                  <a:gd name="T89" fmla="*/ 328 h 725"/>
                  <a:gd name="T90" fmla="*/ 883 w 907"/>
                  <a:gd name="T91" fmla="*/ 350 h 725"/>
                  <a:gd name="T92" fmla="*/ 882 w 907"/>
                  <a:gd name="T93" fmla="*/ 398 h 725"/>
                  <a:gd name="T94" fmla="*/ 852 w 907"/>
                  <a:gd name="T95" fmla="*/ 418 h 725"/>
                  <a:gd name="T96" fmla="*/ 853 w 907"/>
                  <a:gd name="T97" fmla="*/ 447 h 725"/>
                  <a:gd name="T98" fmla="*/ 826 w 907"/>
                  <a:gd name="T99" fmla="*/ 477 h 725"/>
                  <a:gd name="T100" fmla="*/ 789 w 907"/>
                  <a:gd name="T101" fmla="*/ 481 h 725"/>
                  <a:gd name="T102" fmla="*/ 817 w 907"/>
                  <a:gd name="T103" fmla="*/ 515 h 725"/>
                  <a:gd name="T104" fmla="*/ 840 w 907"/>
                  <a:gd name="T105" fmla="*/ 540 h 725"/>
                  <a:gd name="T106" fmla="*/ 869 w 907"/>
                  <a:gd name="T107" fmla="*/ 531 h 725"/>
                  <a:gd name="T108" fmla="*/ 882 w 907"/>
                  <a:gd name="T109" fmla="*/ 560 h 725"/>
                  <a:gd name="T110" fmla="*/ 856 w 907"/>
                  <a:gd name="T111" fmla="*/ 600 h 725"/>
                  <a:gd name="T112" fmla="*/ 887 w 907"/>
                  <a:gd name="T113" fmla="*/ 602 h 725"/>
                  <a:gd name="T114" fmla="*/ 895 w 907"/>
                  <a:gd name="T115" fmla="*/ 644 h 725"/>
                  <a:gd name="T116" fmla="*/ 701 w 907"/>
                  <a:gd name="T117" fmla="*/ 607 h 725"/>
                  <a:gd name="T118" fmla="*/ 607 w 907"/>
                  <a:gd name="T119" fmla="*/ 636 h 725"/>
                  <a:gd name="T120" fmla="*/ 595 w 907"/>
                  <a:gd name="T121" fmla="*/ 701 h 725"/>
                  <a:gd name="T122" fmla="*/ 585 w 907"/>
                  <a:gd name="T123" fmla="*/ 717 h 725"/>
                  <a:gd name="T124" fmla="*/ 556 w 907"/>
                  <a:gd name="T125" fmla="*/ 697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7" h="725">
                    <a:moveTo>
                      <a:pt x="518" y="623"/>
                    </a:moveTo>
                    <a:lnTo>
                      <a:pt x="518" y="621"/>
                    </a:lnTo>
                    <a:lnTo>
                      <a:pt x="518" y="620"/>
                    </a:lnTo>
                    <a:lnTo>
                      <a:pt x="517" y="620"/>
                    </a:lnTo>
                    <a:lnTo>
                      <a:pt x="517" y="619"/>
                    </a:lnTo>
                    <a:lnTo>
                      <a:pt x="518" y="619"/>
                    </a:lnTo>
                    <a:lnTo>
                      <a:pt x="517" y="619"/>
                    </a:lnTo>
                    <a:lnTo>
                      <a:pt x="517" y="617"/>
                    </a:lnTo>
                    <a:lnTo>
                      <a:pt x="518" y="617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5"/>
                    </a:lnTo>
                    <a:lnTo>
                      <a:pt x="518" y="615"/>
                    </a:lnTo>
                    <a:lnTo>
                      <a:pt x="518" y="614"/>
                    </a:lnTo>
                    <a:lnTo>
                      <a:pt x="518" y="612"/>
                    </a:lnTo>
                    <a:lnTo>
                      <a:pt x="517" y="614"/>
                    </a:lnTo>
                    <a:lnTo>
                      <a:pt x="517" y="612"/>
                    </a:lnTo>
                    <a:lnTo>
                      <a:pt x="517" y="611"/>
                    </a:lnTo>
                    <a:lnTo>
                      <a:pt x="518" y="611"/>
                    </a:lnTo>
                    <a:lnTo>
                      <a:pt x="518" y="610"/>
                    </a:lnTo>
                    <a:lnTo>
                      <a:pt x="518" y="608"/>
                    </a:lnTo>
                    <a:lnTo>
                      <a:pt x="518" y="607"/>
                    </a:lnTo>
                    <a:lnTo>
                      <a:pt x="519" y="607"/>
                    </a:lnTo>
                    <a:lnTo>
                      <a:pt x="521" y="607"/>
                    </a:lnTo>
                    <a:lnTo>
                      <a:pt x="521" y="606"/>
                    </a:lnTo>
                    <a:lnTo>
                      <a:pt x="522" y="606"/>
                    </a:lnTo>
                    <a:lnTo>
                      <a:pt x="522" y="604"/>
                    </a:lnTo>
                    <a:lnTo>
                      <a:pt x="522" y="603"/>
                    </a:lnTo>
                    <a:lnTo>
                      <a:pt x="522" y="602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599"/>
                    </a:lnTo>
                    <a:lnTo>
                      <a:pt x="525" y="599"/>
                    </a:lnTo>
                    <a:lnTo>
                      <a:pt x="523" y="599"/>
                    </a:lnTo>
                    <a:lnTo>
                      <a:pt x="523" y="598"/>
                    </a:lnTo>
                    <a:lnTo>
                      <a:pt x="523" y="596"/>
                    </a:lnTo>
                    <a:lnTo>
                      <a:pt x="522" y="596"/>
                    </a:lnTo>
                    <a:lnTo>
                      <a:pt x="522" y="595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5" y="594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6" y="591"/>
                    </a:lnTo>
                    <a:lnTo>
                      <a:pt x="525" y="591"/>
                    </a:lnTo>
                    <a:lnTo>
                      <a:pt x="525" y="590"/>
                    </a:lnTo>
                    <a:lnTo>
                      <a:pt x="526" y="590"/>
                    </a:lnTo>
                    <a:lnTo>
                      <a:pt x="525" y="590"/>
                    </a:lnTo>
                    <a:lnTo>
                      <a:pt x="525" y="589"/>
                    </a:lnTo>
                    <a:lnTo>
                      <a:pt x="525" y="587"/>
                    </a:lnTo>
                    <a:lnTo>
                      <a:pt x="523" y="587"/>
                    </a:lnTo>
                    <a:lnTo>
                      <a:pt x="525" y="587"/>
                    </a:lnTo>
                    <a:lnTo>
                      <a:pt x="525" y="586"/>
                    </a:lnTo>
                    <a:lnTo>
                      <a:pt x="523" y="586"/>
                    </a:lnTo>
                    <a:lnTo>
                      <a:pt x="525" y="585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3" y="582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6" y="577"/>
                    </a:lnTo>
                    <a:lnTo>
                      <a:pt x="525" y="577"/>
                    </a:lnTo>
                    <a:lnTo>
                      <a:pt x="525" y="576"/>
                    </a:lnTo>
                    <a:lnTo>
                      <a:pt x="523" y="576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2" y="573"/>
                    </a:lnTo>
                    <a:lnTo>
                      <a:pt x="523" y="573"/>
                    </a:lnTo>
                    <a:lnTo>
                      <a:pt x="522" y="573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3" y="570"/>
                    </a:lnTo>
                    <a:lnTo>
                      <a:pt x="523" y="569"/>
                    </a:lnTo>
                    <a:lnTo>
                      <a:pt x="523" y="568"/>
                    </a:lnTo>
                    <a:lnTo>
                      <a:pt x="525" y="568"/>
                    </a:lnTo>
                    <a:lnTo>
                      <a:pt x="523" y="568"/>
                    </a:lnTo>
                    <a:lnTo>
                      <a:pt x="523" y="566"/>
                    </a:lnTo>
                    <a:lnTo>
                      <a:pt x="525" y="566"/>
                    </a:lnTo>
                    <a:lnTo>
                      <a:pt x="525" y="565"/>
                    </a:lnTo>
                    <a:lnTo>
                      <a:pt x="526" y="565"/>
                    </a:lnTo>
                    <a:lnTo>
                      <a:pt x="526" y="564"/>
                    </a:lnTo>
                    <a:lnTo>
                      <a:pt x="527" y="564"/>
                    </a:lnTo>
                    <a:lnTo>
                      <a:pt x="527" y="562"/>
                    </a:lnTo>
                    <a:lnTo>
                      <a:pt x="529" y="562"/>
                    </a:lnTo>
                    <a:lnTo>
                      <a:pt x="529" y="561"/>
                    </a:lnTo>
                    <a:lnTo>
                      <a:pt x="530" y="561"/>
                    </a:lnTo>
                    <a:lnTo>
                      <a:pt x="531" y="561"/>
                    </a:lnTo>
                    <a:lnTo>
                      <a:pt x="531" y="560"/>
                    </a:lnTo>
                    <a:lnTo>
                      <a:pt x="531" y="561"/>
                    </a:lnTo>
                    <a:lnTo>
                      <a:pt x="532" y="561"/>
                    </a:lnTo>
                    <a:lnTo>
                      <a:pt x="532" y="560"/>
                    </a:lnTo>
                    <a:lnTo>
                      <a:pt x="532" y="559"/>
                    </a:lnTo>
                    <a:lnTo>
                      <a:pt x="534" y="559"/>
                    </a:lnTo>
                    <a:lnTo>
                      <a:pt x="535" y="559"/>
                    </a:lnTo>
                    <a:lnTo>
                      <a:pt x="536" y="559"/>
                    </a:lnTo>
                    <a:lnTo>
                      <a:pt x="536" y="557"/>
                    </a:lnTo>
                    <a:lnTo>
                      <a:pt x="536" y="556"/>
                    </a:lnTo>
                    <a:lnTo>
                      <a:pt x="536" y="555"/>
                    </a:lnTo>
                    <a:lnTo>
                      <a:pt x="538" y="555"/>
                    </a:lnTo>
                    <a:lnTo>
                      <a:pt x="538" y="553"/>
                    </a:lnTo>
                    <a:lnTo>
                      <a:pt x="539" y="553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2" y="552"/>
                    </a:lnTo>
                    <a:lnTo>
                      <a:pt x="542" y="553"/>
                    </a:lnTo>
                    <a:lnTo>
                      <a:pt x="542" y="552"/>
                    </a:lnTo>
                    <a:lnTo>
                      <a:pt x="543" y="552"/>
                    </a:lnTo>
                    <a:lnTo>
                      <a:pt x="544" y="552"/>
                    </a:lnTo>
                    <a:lnTo>
                      <a:pt x="544" y="553"/>
                    </a:lnTo>
                    <a:lnTo>
                      <a:pt x="544" y="552"/>
                    </a:lnTo>
                    <a:lnTo>
                      <a:pt x="546" y="552"/>
                    </a:lnTo>
                    <a:lnTo>
                      <a:pt x="547" y="552"/>
                    </a:lnTo>
                    <a:lnTo>
                      <a:pt x="547" y="551"/>
                    </a:lnTo>
                    <a:lnTo>
                      <a:pt x="546" y="551"/>
                    </a:lnTo>
                    <a:lnTo>
                      <a:pt x="547" y="551"/>
                    </a:lnTo>
                    <a:lnTo>
                      <a:pt x="547" y="549"/>
                    </a:lnTo>
                    <a:lnTo>
                      <a:pt x="546" y="549"/>
                    </a:lnTo>
                    <a:lnTo>
                      <a:pt x="546" y="548"/>
                    </a:lnTo>
                    <a:lnTo>
                      <a:pt x="546" y="547"/>
                    </a:lnTo>
                    <a:lnTo>
                      <a:pt x="547" y="547"/>
                    </a:lnTo>
                    <a:lnTo>
                      <a:pt x="548" y="547"/>
                    </a:lnTo>
                    <a:lnTo>
                      <a:pt x="549" y="547"/>
                    </a:lnTo>
                    <a:lnTo>
                      <a:pt x="549" y="545"/>
                    </a:lnTo>
                    <a:lnTo>
                      <a:pt x="551" y="545"/>
                    </a:lnTo>
                    <a:lnTo>
                      <a:pt x="551" y="544"/>
                    </a:lnTo>
                    <a:lnTo>
                      <a:pt x="552" y="544"/>
                    </a:lnTo>
                    <a:lnTo>
                      <a:pt x="552" y="545"/>
                    </a:lnTo>
                    <a:lnTo>
                      <a:pt x="553" y="545"/>
                    </a:lnTo>
                    <a:lnTo>
                      <a:pt x="553" y="547"/>
                    </a:lnTo>
                    <a:lnTo>
                      <a:pt x="552" y="547"/>
                    </a:lnTo>
                    <a:lnTo>
                      <a:pt x="552" y="548"/>
                    </a:lnTo>
                    <a:lnTo>
                      <a:pt x="553" y="548"/>
                    </a:lnTo>
                    <a:lnTo>
                      <a:pt x="555" y="548"/>
                    </a:lnTo>
                    <a:lnTo>
                      <a:pt x="555" y="547"/>
                    </a:lnTo>
                    <a:lnTo>
                      <a:pt x="556" y="547"/>
                    </a:lnTo>
                    <a:lnTo>
                      <a:pt x="556" y="545"/>
                    </a:lnTo>
                    <a:lnTo>
                      <a:pt x="556" y="544"/>
                    </a:lnTo>
                    <a:lnTo>
                      <a:pt x="556" y="543"/>
                    </a:lnTo>
                    <a:lnTo>
                      <a:pt x="556" y="542"/>
                    </a:lnTo>
                    <a:lnTo>
                      <a:pt x="555" y="542"/>
                    </a:lnTo>
                    <a:lnTo>
                      <a:pt x="553" y="542"/>
                    </a:lnTo>
                    <a:lnTo>
                      <a:pt x="553" y="540"/>
                    </a:lnTo>
                    <a:lnTo>
                      <a:pt x="553" y="539"/>
                    </a:lnTo>
                    <a:lnTo>
                      <a:pt x="553" y="538"/>
                    </a:lnTo>
                    <a:lnTo>
                      <a:pt x="555" y="538"/>
                    </a:lnTo>
                    <a:lnTo>
                      <a:pt x="555" y="539"/>
                    </a:lnTo>
                    <a:lnTo>
                      <a:pt x="555" y="538"/>
                    </a:lnTo>
                    <a:lnTo>
                      <a:pt x="556" y="538"/>
                    </a:lnTo>
                    <a:lnTo>
                      <a:pt x="557" y="538"/>
                    </a:lnTo>
                    <a:lnTo>
                      <a:pt x="557" y="539"/>
                    </a:lnTo>
                    <a:lnTo>
                      <a:pt x="557" y="538"/>
                    </a:lnTo>
                    <a:lnTo>
                      <a:pt x="559" y="536"/>
                    </a:lnTo>
                    <a:lnTo>
                      <a:pt x="560" y="535"/>
                    </a:lnTo>
                    <a:lnTo>
                      <a:pt x="560" y="534"/>
                    </a:lnTo>
                    <a:lnTo>
                      <a:pt x="563" y="530"/>
                    </a:lnTo>
                    <a:lnTo>
                      <a:pt x="564" y="526"/>
                    </a:lnTo>
                    <a:lnTo>
                      <a:pt x="564" y="525"/>
                    </a:lnTo>
                    <a:lnTo>
                      <a:pt x="563" y="519"/>
                    </a:lnTo>
                    <a:lnTo>
                      <a:pt x="563" y="515"/>
                    </a:lnTo>
                    <a:lnTo>
                      <a:pt x="563" y="513"/>
                    </a:lnTo>
                    <a:lnTo>
                      <a:pt x="563" y="510"/>
                    </a:lnTo>
                    <a:lnTo>
                      <a:pt x="563" y="507"/>
                    </a:lnTo>
                    <a:lnTo>
                      <a:pt x="561" y="505"/>
                    </a:lnTo>
                    <a:lnTo>
                      <a:pt x="561" y="502"/>
                    </a:lnTo>
                    <a:lnTo>
                      <a:pt x="563" y="500"/>
                    </a:lnTo>
                    <a:lnTo>
                      <a:pt x="561" y="497"/>
                    </a:lnTo>
                    <a:lnTo>
                      <a:pt x="563" y="489"/>
                    </a:lnTo>
                    <a:lnTo>
                      <a:pt x="560" y="489"/>
                    </a:lnTo>
                    <a:lnTo>
                      <a:pt x="557" y="489"/>
                    </a:lnTo>
                    <a:lnTo>
                      <a:pt x="555" y="489"/>
                    </a:lnTo>
                    <a:lnTo>
                      <a:pt x="553" y="489"/>
                    </a:lnTo>
                    <a:lnTo>
                      <a:pt x="552" y="489"/>
                    </a:lnTo>
                    <a:lnTo>
                      <a:pt x="551" y="489"/>
                    </a:lnTo>
                    <a:lnTo>
                      <a:pt x="548" y="489"/>
                    </a:lnTo>
                    <a:lnTo>
                      <a:pt x="547" y="490"/>
                    </a:lnTo>
                    <a:lnTo>
                      <a:pt x="546" y="490"/>
                    </a:lnTo>
                    <a:lnTo>
                      <a:pt x="546" y="492"/>
                    </a:lnTo>
                    <a:lnTo>
                      <a:pt x="544" y="492"/>
                    </a:lnTo>
                    <a:lnTo>
                      <a:pt x="543" y="492"/>
                    </a:lnTo>
                    <a:lnTo>
                      <a:pt x="543" y="493"/>
                    </a:lnTo>
                    <a:lnTo>
                      <a:pt x="542" y="493"/>
                    </a:lnTo>
                    <a:lnTo>
                      <a:pt x="540" y="493"/>
                    </a:lnTo>
                    <a:lnTo>
                      <a:pt x="539" y="493"/>
                    </a:lnTo>
                    <a:lnTo>
                      <a:pt x="539" y="492"/>
                    </a:lnTo>
                    <a:lnTo>
                      <a:pt x="538" y="492"/>
                    </a:lnTo>
                    <a:lnTo>
                      <a:pt x="536" y="492"/>
                    </a:lnTo>
                    <a:lnTo>
                      <a:pt x="536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2" y="490"/>
                    </a:lnTo>
                    <a:lnTo>
                      <a:pt x="532" y="489"/>
                    </a:lnTo>
                    <a:lnTo>
                      <a:pt x="531" y="489"/>
                    </a:lnTo>
                    <a:lnTo>
                      <a:pt x="530" y="489"/>
                    </a:lnTo>
                    <a:lnTo>
                      <a:pt x="530" y="488"/>
                    </a:lnTo>
                    <a:lnTo>
                      <a:pt x="529" y="488"/>
                    </a:lnTo>
                    <a:lnTo>
                      <a:pt x="527" y="488"/>
                    </a:lnTo>
                    <a:lnTo>
                      <a:pt x="526" y="488"/>
                    </a:lnTo>
                    <a:lnTo>
                      <a:pt x="526" y="487"/>
                    </a:lnTo>
                    <a:lnTo>
                      <a:pt x="525" y="487"/>
                    </a:lnTo>
                    <a:lnTo>
                      <a:pt x="523" y="485"/>
                    </a:lnTo>
                    <a:lnTo>
                      <a:pt x="522" y="485"/>
                    </a:lnTo>
                    <a:lnTo>
                      <a:pt x="521" y="484"/>
                    </a:lnTo>
                    <a:lnTo>
                      <a:pt x="521" y="483"/>
                    </a:lnTo>
                    <a:lnTo>
                      <a:pt x="519" y="483"/>
                    </a:lnTo>
                    <a:lnTo>
                      <a:pt x="519" y="481"/>
                    </a:lnTo>
                    <a:lnTo>
                      <a:pt x="518" y="480"/>
                    </a:lnTo>
                    <a:lnTo>
                      <a:pt x="517" y="479"/>
                    </a:lnTo>
                    <a:lnTo>
                      <a:pt x="515" y="479"/>
                    </a:lnTo>
                    <a:lnTo>
                      <a:pt x="515" y="477"/>
                    </a:lnTo>
                    <a:lnTo>
                      <a:pt x="515" y="476"/>
                    </a:lnTo>
                    <a:lnTo>
                      <a:pt x="514" y="476"/>
                    </a:lnTo>
                    <a:lnTo>
                      <a:pt x="514" y="475"/>
                    </a:lnTo>
                    <a:lnTo>
                      <a:pt x="513" y="475"/>
                    </a:lnTo>
                    <a:lnTo>
                      <a:pt x="512" y="475"/>
                    </a:lnTo>
                    <a:lnTo>
                      <a:pt x="510" y="475"/>
                    </a:lnTo>
                    <a:lnTo>
                      <a:pt x="509" y="475"/>
                    </a:lnTo>
                    <a:lnTo>
                      <a:pt x="508" y="475"/>
                    </a:lnTo>
                    <a:lnTo>
                      <a:pt x="506" y="475"/>
                    </a:lnTo>
                    <a:lnTo>
                      <a:pt x="506" y="473"/>
                    </a:lnTo>
                    <a:lnTo>
                      <a:pt x="505" y="473"/>
                    </a:lnTo>
                    <a:lnTo>
                      <a:pt x="504" y="473"/>
                    </a:lnTo>
                    <a:lnTo>
                      <a:pt x="504" y="472"/>
                    </a:lnTo>
                    <a:lnTo>
                      <a:pt x="502" y="472"/>
                    </a:lnTo>
                    <a:lnTo>
                      <a:pt x="502" y="471"/>
                    </a:lnTo>
                    <a:lnTo>
                      <a:pt x="501" y="471"/>
                    </a:lnTo>
                    <a:lnTo>
                      <a:pt x="501" y="470"/>
                    </a:lnTo>
                    <a:lnTo>
                      <a:pt x="500" y="470"/>
                    </a:lnTo>
                    <a:lnTo>
                      <a:pt x="500" y="468"/>
                    </a:lnTo>
                    <a:lnTo>
                      <a:pt x="498" y="468"/>
                    </a:lnTo>
                    <a:lnTo>
                      <a:pt x="497" y="467"/>
                    </a:lnTo>
                    <a:lnTo>
                      <a:pt x="496" y="467"/>
                    </a:lnTo>
                    <a:lnTo>
                      <a:pt x="495" y="466"/>
                    </a:lnTo>
                    <a:lnTo>
                      <a:pt x="493" y="464"/>
                    </a:lnTo>
                    <a:lnTo>
                      <a:pt x="493" y="463"/>
                    </a:lnTo>
                    <a:lnTo>
                      <a:pt x="492" y="463"/>
                    </a:lnTo>
                    <a:lnTo>
                      <a:pt x="491" y="462"/>
                    </a:lnTo>
                    <a:lnTo>
                      <a:pt x="489" y="462"/>
                    </a:lnTo>
                    <a:lnTo>
                      <a:pt x="488" y="460"/>
                    </a:lnTo>
                    <a:lnTo>
                      <a:pt x="487" y="460"/>
                    </a:lnTo>
                    <a:lnTo>
                      <a:pt x="485" y="460"/>
                    </a:lnTo>
                    <a:lnTo>
                      <a:pt x="485" y="459"/>
                    </a:lnTo>
                    <a:lnTo>
                      <a:pt x="484" y="459"/>
                    </a:lnTo>
                    <a:lnTo>
                      <a:pt x="483" y="459"/>
                    </a:lnTo>
                    <a:lnTo>
                      <a:pt x="483" y="458"/>
                    </a:lnTo>
                    <a:lnTo>
                      <a:pt x="481" y="458"/>
                    </a:lnTo>
                    <a:lnTo>
                      <a:pt x="480" y="458"/>
                    </a:lnTo>
                    <a:lnTo>
                      <a:pt x="479" y="458"/>
                    </a:lnTo>
                    <a:lnTo>
                      <a:pt x="477" y="458"/>
                    </a:lnTo>
                    <a:lnTo>
                      <a:pt x="476" y="458"/>
                    </a:lnTo>
                    <a:lnTo>
                      <a:pt x="475" y="456"/>
                    </a:lnTo>
                    <a:lnTo>
                      <a:pt x="474" y="456"/>
                    </a:lnTo>
                    <a:lnTo>
                      <a:pt x="472" y="456"/>
                    </a:lnTo>
                    <a:lnTo>
                      <a:pt x="471" y="456"/>
                    </a:lnTo>
                    <a:lnTo>
                      <a:pt x="470" y="456"/>
                    </a:lnTo>
                    <a:lnTo>
                      <a:pt x="468" y="456"/>
                    </a:lnTo>
                    <a:lnTo>
                      <a:pt x="467" y="456"/>
                    </a:lnTo>
                    <a:lnTo>
                      <a:pt x="467" y="458"/>
                    </a:lnTo>
                    <a:lnTo>
                      <a:pt x="466" y="458"/>
                    </a:lnTo>
                    <a:lnTo>
                      <a:pt x="464" y="458"/>
                    </a:lnTo>
                    <a:lnTo>
                      <a:pt x="463" y="458"/>
                    </a:lnTo>
                    <a:lnTo>
                      <a:pt x="463" y="459"/>
                    </a:lnTo>
                    <a:lnTo>
                      <a:pt x="462" y="459"/>
                    </a:lnTo>
                    <a:lnTo>
                      <a:pt x="460" y="459"/>
                    </a:lnTo>
                    <a:lnTo>
                      <a:pt x="459" y="459"/>
                    </a:lnTo>
                    <a:lnTo>
                      <a:pt x="458" y="459"/>
                    </a:lnTo>
                    <a:lnTo>
                      <a:pt x="457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3" y="459"/>
                    </a:lnTo>
                    <a:lnTo>
                      <a:pt x="451" y="459"/>
                    </a:lnTo>
                    <a:lnTo>
                      <a:pt x="450" y="459"/>
                    </a:lnTo>
                    <a:lnTo>
                      <a:pt x="449" y="459"/>
                    </a:lnTo>
                    <a:lnTo>
                      <a:pt x="449" y="460"/>
                    </a:lnTo>
                    <a:lnTo>
                      <a:pt x="447" y="460"/>
                    </a:lnTo>
                    <a:lnTo>
                      <a:pt x="446" y="460"/>
                    </a:lnTo>
                    <a:lnTo>
                      <a:pt x="446" y="462"/>
                    </a:lnTo>
                    <a:lnTo>
                      <a:pt x="445" y="462"/>
                    </a:lnTo>
                    <a:lnTo>
                      <a:pt x="445" y="463"/>
                    </a:lnTo>
                    <a:lnTo>
                      <a:pt x="443" y="463"/>
                    </a:lnTo>
                    <a:lnTo>
                      <a:pt x="443" y="464"/>
                    </a:lnTo>
                    <a:lnTo>
                      <a:pt x="443" y="466"/>
                    </a:lnTo>
                    <a:lnTo>
                      <a:pt x="442" y="466"/>
                    </a:lnTo>
                    <a:lnTo>
                      <a:pt x="442" y="467"/>
                    </a:lnTo>
                    <a:lnTo>
                      <a:pt x="441" y="467"/>
                    </a:lnTo>
                    <a:lnTo>
                      <a:pt x="441" y="468"/>
                    </a:lnTo>
                    <a:lnTo>
                      <a:pt x="441" y="470"/>
                    </a:lnTo>
                    <a:lnTo>
                      <a:pt x="441" y="471"/>
                    </a:lnTo>
                    <a:lnTo>
                      <a:pt x="441" y="472"/>
                    </a:lnTo>
                    <a:lnTo>
                      <a:pt x="440" y="473"/>
                    </a:lnTo>
                    <a:lnTo>
                      <a:pt x="440" y="475"/>
                    </a:lnTo>
                    <a:lnTo>
                      <a:pt x="440" y="476"/>
                    </a:lnTo>
                    <a:lnTo>
                      <a:pt x="440" y="477"/>
                    </a:lnTo>
                    <a:lnTo>
                      <a:pt x="438" y="479"/>
                    </a:lnTo>
                    <a:lnTo>
                      <a:pt x="438" y="480"/>
                    </a:lnTo>
                    <a:lnTo>
                      <a:pt x="438" y="481"/>
                    </a:lnTo>
                    <a:lnTo>
                      <a:pt x="438" y="483"/>
                    </a:lnTo>
                    <a:lnTo>
                      <a:pt x="437" y="484"/>
                    </a:lnTo>
                    <a:lnTo>
                      <a:pt x="437" y="485"/>
                    </a:lnTo>
                    <a:lnTo>
                      <a:pt x="436" y="485"/>
                    </a:lnTo>
                    <a:lnTo>
                      <a:pt x="436" y="487"/>
                    </a:lnTo>
                    <a:lnTo>
                      <a:pt x="434" y="487"/>
                    </a:lnTo>
                    <a:lnTo>
                      <a:pt x="433" y="487"/>
                    </a:lnTo>
                    <a:lnTo>
                      <a:pt x="433" y="488"/>
                    </a:lnTo>
                    <a:lnTo>
                      <a:pt x="432" y="488"/>
                    </a:lnTo>
                    <a:lnTo>
                      <a:pt x="430" y="488"/>
                    </a:lnTo>
                    <a:lnTo>
                      <a:pt x="429" y="489"/>
                    </a:lnTo>
                    <a:lnTo>
                      <a:pt x="428" y="489"/>
                    </a:lnTo>
                    <a:lnTo>
                      <a:pt x="426" y="489"/>
                    </a:lnTo>
                    <a:lnTo>
                      <a:pt x="425" y="489"/>
                    </a:lnTo>
                    <a:lnTo>
                      <a:pt x="423" y="490"/>
                    </a:lnTo>
                    <a:lnTo>
                      <a:pt x="421" y="490"/>
                    </a:lnTo>
                    <a:lnTo>
                      <a:pt x="420" y="490"/>
                    </a:lnTo>
                    <a:lnTo>
                      <a:pt x="420" y="489"/>
                    </a:lnTo>
                    <a:lnTo>
                      <a:pt x="419" y="489"/>
                    </a:lnTo>
                    <a:lnTo>
                      <a:pt x="417" y="489"/>
                    </a:lnTo>
                    <a:lnTo>
                      <a:pt x="415" y="489"/>
                    </a:lnTo>
                    <a:lnTo>
                      <a:pt x="413" y="489"/>
                    </a:lnTo>
                    <a:lnTo>
                      <a:pt x="412" y="489"/>
                    </a:lnTo>
                    <a:lnTo>
                      <a:pt x="412" y="490"/>
                    </a:lnTo>
                    <a:lnTo>
                      <a:pt x="411" y="489"/>
                    </a:lnTo>
                    <a:lnTo>
                      <a:pt x="408" y="489"/>
                    </a:lnTo>
                    <a:lnTo>
                      <a:pt x="407" y="489"/>
                    </a:lnTo>
                    <a:lnTo>
                      <a:pt x="405" y="489"/>
                    </a:lnTo>
                    <a:lnTo>
                      <a:pt x="404" y="489"/>
                    </a:lnTo>
                    <a:lnTo>
                      <a:pt x="403" y="489"/>
                    </a:lnTo>
                    <a:lnTo>
                      <a:pt x="402" y="489"/>
                    </a:lnTo>
                    <a:lnTo>
                      <a:pt x="400" y="489"/>
                    </a:lnTo>
                    <a:lnTo>
                      <a:pt x="399" y="489"/>
                    </a:lnTo>
                    <a:lnTo>
                      <a:pt x="398" y="489"/>
                    </a:lnTo>
                    <a:lnTo>
                      <a:pt x="396" y="488"/>
                    </a:lnTo>
                    <a:lnTo>
                      <a:pt x="395" y="488"/>
                    </a:lnTo>
                    <a:lnTo>
                      <a:pt x="394" y="487"/>
                    </a:lnTo>
                    <a:lnTo>
                      <a:pt x="392" y="487"/>
                    </a:lnTo>
                    <a:lnTo>
                      <a:pt x="392" y="485"/>
                    </a:lnTo>
                    <a:lnTo>
                      <a:pt x="391" y="485"/>
                    </a:lnTo>
                    <a:lnTo>
                      <a:pt x="391" y="484"/>
                    </a:lnTo>
                    <a:lnTo>
                      <a:pt x="390" y="484"/>
                    </a:lnTo>
                    <a:lnTo>
                      <a:pt x="388" y="484"/>
                    </a:lnTo>
                    <a:lnTo>
                      <a:pt x="387" y="484"/>
                    </a:lnTo>
                    <a:lnTo>
                      <a:pt x="387" y="483"/>
                    </a:lnTo>
                    <a:lnTo>
                      <a:pt x="386" y="484"/>
                    </a:lnTo>
                    <a:lnTo>
                      <a:pt x="385" y="484"/>
                    </a:lnTo>
                    <a:lnTo>
                      <a:pt x="385" y="485"/>
                    </a:lnTo>
                    <a:lnTo>
                      <a:pt x="383" y="485"/>
                    </a:lnTo>
                    <a:lnTo>
                      <a:pt x="382" y="485"/>
                    </a:lnTo>
                    <a:lnTo>
                      <a:pt x="381" y="487"/>
                    </a:lnTo>
                    <a:lnTo>
                      <a:pt x="379" y="487"/>
                    </a:lnTo>
                    <a:lnTo>
                      <a:pt x="379" y="488"/>
                    </a:lnTo>
                    <a:lnTo>
                      <a:pt x="378" y="489"/>
                    </a:lnTo>
                    <a:lnTo>
                      <a:pt x="378" y="490"/>
                    </a:lnTo>
                    <a:lnTo>
                      <a:pt x="378" y="492"/>
                    </a:lnTo>
                    <a:lnTo>
                      <a:pt x="378" y="493"/>
                    </a:lnTo>
                    <a:lnTo>
                      <a:pt x="378" y="494"/>
                    </a:lnTo>
                    <a:lnTo>
                      <a:pt x="378" y="496"/>
                    </a:lnTo>
                    <a:lnTo>
                      <a:pt x="378" y="497"/>
                    </a:lnTo>
                    <a:lnTo>
                      <a:pt x="377" y="498"/>
                    </a:lnTo>
                    <a:lnTo>
                      <a:pt x="375" y="501"/>
                    </a:lnTo>
                    <a:lnTo>
                      <a:pt x="374" y="501"/>
                    </a:lnTo>
                    <a:lnTo>
                      <a:pt x="374" y="502"/>
                    </a:lnTo>
                    <a:lnTo>
                      <a:pt x="373" y="502"/>
                    </a:lnTo>
                    <a:lnTo>
                      <a:pt x="371" y="502"/>
                    </a:lnTo>
                    <a:lnTo>
                      <a:pt x="369" y="502"/>
                    </a:lnTo>
                    <a:lnTo>
                      <a:pt x="369" y="504"/>
                    </a:lnTo>
                    <a:lnTo>
                      <a:pt x="368" y="504"/>
                    </a:lnTo>
                    <a:lnTo>
                      <a:pt x="366" y="505"/>
                    </a:lnTo>
                    <a:lnTo>
                      <a:pt x="365" y="505"/>
                    </a:lnTo>
                    <a:lnTo>
                      <a:pt x="364" y="506"/>
                    </a:lnTo>
                    <a:lnTo>
                      <a:pt x="362" y="506"/>
                    </a:lnTo>
                    <a:lnTo>
                      <a:pt x="361" y="507"/>
                    </a:lnTo>
                    <a:lnTo>
                      <a:pt x="358" y="507"/>
                    </a:lnTo>
                    <a:lnTo>
                      <a:pt x="357" y="507"/>
                    </a:lnTo>
                    <a:lnTo>
                      <a:pt x="354" y="506"/>
                    </a:lnTo>
                    <a:lnTo>
                      <a:pt x="353" y="506"/>
                    </a:lnTo>
                    <a:lnTo>
                      <a:pt x="352" y="505"/>
                    </a:lnTo>
                    <a:lnTo>
                      <a:pt x="351" y="505"/>
                    </a:lnTo>
                    <a:lnTo>
                      <a:pt x="349" y="504"/>
                    </a:lnTo>
                    <a:lnTo>
                      <a:pt x="349" y="502"/>
                    </a:lnTo>
                    <a:lnTo>
                      <a:pt x="348" y="502"/>
                    </a:lnTo>
                    <a:lnTo>
                      <a:pt x="347" y="501"/>
                    </a:lnTo>
                    <a:lnTo>
                      <a:pt x="345" y="501"/>
                    </a:lnTo>
                    <a:lnTo>
                      <a:pt x="344" y="500"/>
                    </a:lnTo>
                    <a:lnTo>
                      <a:pt x="343" y="500"/>
                    </a:lnTo>
                    <a:lnTo>
                      <a:pt x="341" y="498"/>
                    </a:lnTo>
                    <a:lnTo>
                      <a:pt x="339" y="497"/>
                    </a:lnTo>
                    <a:lnTo>
                      <a:pt x="337" y="497"/>
                    </a:lnTo>
                    <a:lnTo>
                      <a:pt x="336" y="496"/>
                    </a:lnTo>
                    <a:lnTo>
                      <a:pt x="335" y="496"/>
                    </a:lnTo>
                    <a:lnTo>
                      <a:pt x="333" y="496"/>
                    </a:lnTo>
                    <a:lnTo>
                      <a:pt x="333" y="494"/>
                    </a:lnTo>
                    <a:lnTo>
                      <a:pt x="332" y="494"/>
                    </a:lnTo>
                    <a:lnTo>
                      <a:pt x="331" y="494"/>
                    </a:lnTo>
                    <a:lnTo>
                      <a:pt x="330" y="496"/>
                    </a:lnTo>
                    <a:lnTo>
                      <a:pt x="328" y="496"/>
                    </a:lnTo>
                    <a:lnTo>
                      <a:pt x="327" y="496"/>
                    </a:lnTo>
                    <a:lnTo>
                      <a:pt x="326" y="494"/>
                    </a:lnTo>
                    <a:lnTo>
                      <a:pt x="324" y="496"/>
                    </a:lnTo>
                    <a:lnTo>
                      <a:pt x="323" y="496"/>
                    </a:lnTo>
                    <a:lnTo>
                      <a:pt x="322" y="496"/>
                    </a:lnTo>
                    <a:lnTo>
                      <a:pt x="319" y="497"/>
                    </a:lnTo>
                    <a:lnTo>
                      <a:pt x="318" y="498"/>
                    </a:lnTo>
                    <a:lnTo>
                      <a:pt x="316" y="500"/>
                    </a:lnTo>
                    <a:lnTo>
                      <a:pt x="315" y="501"/>
                    </a:lnTo>
                    <a:lnTo>
                      <a:pt x="314" y="502"/>
                    </a:lnTo>
                    <a:lnTo>
                      <a:pt x="314" y="504"/>
                    </a:lnTo>
                    <a:lnTo>
                      <a:pt x="313" y="504"/>
                    </a:lnTo>
                    <a:lnTo>
                      <a:pt x="313" y="505"/>
                    </a:lnTo>
                    <a:lnTo>
                      <a:pt x="313" y="506"/>
                    </a:lnTo>
                    <a:lnTo>
                      <a:pt x="313" y="507"/>
                    </a:lnTo>
                    <a:lnTo>
                      <a:pt x="311" y="509"/>
                    </a:lnTo>
                    <a:lnTo>
                      <a:pt x="311" y="510"/>
                    </a:lnTo>
                    <a:lnTo>
                      <a:pt x="310" y="510"/>
                    </a:lnTo>
                    <a:lnTo>
                      <a:pt x="310" y="511"/>
                    </a:lnTo>
                    <a:lnTo>
                      <a:pt x="310" y="513"/>
                    </a:lnTo>
                    <a:lnTo>
                      <a:pt x="310" y="514"/>
                    </a:lnTo>
                    <a:lnTo>
                      <a:pt x="309" y="514"/>
                    </a:lnTo>
                    <a:lnTo>
                      <a:pt x="309" y="515"/>
                    </a:lnTo>
                    <a:lnTo>
                      <a:pt x="309" y="517"/>
                    </a:lnTo>
                    <a:lnTo>
                      <a:pt x="307" y="518"/>
                    </a:lnTo>
                    <a:lnTo>
                      <a:pt x="307" y="519"/>
                    </a:lnTo>
                    <a:lnTo>
                      <a:pt x="307" y="521"/>
                    </a:lnTo>
                    <a:lnTo>
                      <a:pt x="306" y="522"/>
                    </a:lnTo>
                    <a:lnTo>
                      <a:pt x="306" y="523"/>
                    </a:lnTo>
                    <a:lnTo>
                      <a:pt x="306" y="525"/>
                    </a:lnTo>
                    <a:lnTo>
                      <a:pt x="306" y="526"/>
                    </a:lnTo>
                    <a:lnTo>
                      <a:pt x="306" y="527"/>
                    </a:lnTo>
                    <a:lnTo>
                      <a:pt x="306" y="528"/>
                    </a:lnTo>
                    <a:lnTo>
                      <a:pt x="306" y="530"/>
                    </a:lnTo>
                    <a:lnTo>
                      <a:pt x="306" y="531"/>
                    </a:lnTo>
                    <a:lnTo>
                      <a:pt x="305" y="532"/>
                    </a:lnTo>
                    <a:lnTo>
                      <a:pt x="305" y="534"/>
                    </a:lnTo>
                    <a:lnTo>
                      <a:pt x="305" y="535"/>
                    </a:lnTo>
                    <a:lnTo>
                      <a:pt x="303" y="536"/>
                    </a:lnTo>
                    <a:lnTo>
                      <a:pt x="305" y="538"/>
                    </a:lnTo>
                    <a:lnTo>
                      <a:pt x="305" y="540"/>
                    </a:lnTo>
                    <a:lnTo>
                      <a:pt x="305" y="542"/>
                    </a:lnTo>
                    <a:lnTo>
                      <a:pt x="305" y="543"/>
                    </a:lnTo>
                    <a:lnTo>
                      <a:pt x="305" y="544"/>
                    </a:lnTo>
                    <a:lnTo>
                      <a:pt x="306" y="545"/>
                    </a:lnTo>
                    <a:lnTo>
                      <a:pt x="306" y="547"/>
                    </a:lnTo>
                    <a:lnTo>
                      <a:pt x="307" y="551"/>
                    </a:lnTo>
                    <a:lnTo>
                      <a:pt x="307" y="555"/>
                    </a:lnTo>
                    <a:lnTo>
                      <a:pt x="309" y="555"/>
                    </a:lnTo>
                    <a:lnTo>
                      <a:pt x="309" y="556"/>
                    </a:lnTo>
                    <a:lnTo>
                      <a:pt x="309" y="557"/>
                    </a:lnTo>
                    <a:lnTo>
                      <a:pt x="309" y="559"/>
                    </a:lnTo>
                    <a:lnTo>
                      <a:pt x="309" y="561"/>
                    </a:lnTo>
                    <a:lnTo>
                      <a:pt x="307" y="561"/>
                    </a:lnTo>
                    <a:lnTo>
                      <a:pt x="307" y="562"/>
                    </a:lnTo>
                    <a:lnTo>
                      <a:pt x="306" y="566"/>
                    </a:lnTo>
                    <a:lnTo>
                      <a:pt x="303" y="568"/>
                    </a:lnTo>
                    <a:lnTo>
                      <a:pt x="302" y="568"/>
                    </a:lnTo>
                    <a:lnTo>
                      <a:pt x="302" y="569"/>
                    </a:lnTo>
                    <a:lnTo>
                      <a:pt x="301" y="569"/>
                    </a:lnTo>
                    <a:lnTo>
                      <a:pt x="301" y="570"/>
                    </a:lnTo>
                    <a:lnTo>
                      <a:pt x="299" y="572"/>
                    </a:lnTo>
                    <a:lnTo>
                      <a:pt x="299" y="573"/>
                    </a:lnTo>
                    <a:lnTo>
                      <a:pt x="299" y="574"/>
                    </a:lnTo>
                    <a:lnTo>
                      <a:pt x="299" y="578"/>
                    </a:lnTo>
                    <a:lnTo>
                      <a:pt x="301" y="582"/>
                    </a:lnTo>
                    <a:lnTo>
                      <a:pt x="301" y="583"/>
                    </a:lnTo>
                    <a:lnTo>
                      <a:pt x="301" y="585"/>
                    </a:lnTo>
                    <a:lnTo>
                      <a:pt x="301" y="586"/>
                    </a:lnTo>
                    <a:lnTo>
                      <a:pt x="301" y="587"/>
                    </a:lnTo>
                    <a:lnTo>
                      <a:pt x="302" y="589"/>
                    </a:lnTo>
                    <a:lnTo>
                      <a:pt x="302" y="590"/>
                    </a:lnTo>
                    <a:lnTo>
                      <a:pt x="303" y="593"/>
                    </a:lnTo>
                    <a:lnTo>
                      <a:pt x="305" y="594"/>
                    </a:lnTo>
                    <a:lnTo>
                      <a:pt x="305" y="595"/>
                    </a:lnTo>
                    <a:lnTo>
                      <a:pt x="306" y="595"/>
                    </a:lnTo>
                    <a:lnTo>
                      <a:pt x="306" y="596"/>
                    </a:lnTo>
                    <a:lnTo>
                      <a:pt x="306" y="598"/>
                    </a:lnTo>
                    <a:lnTo>
                      <a:pt x="307" y="600"/>
                    </a:lnTo>
                    <a:lnTo>
                      <a:pt x="309" y="602"/>
                    </a:lnTo>
                    <a:lnTo>
                      <a:pt x="309" y="603"/>
                    </a:lnTo>
                    <a:lnTo>
                      <a:pt x="310" y="604"/>
                    </a:lnTo>
                    <a:lnTo>
                      <a:pt x="311" y="606"/>
                    </a:lnTo>
                    <a:lnTo>
                      <a:pt x="313" y="607"/>
                    </a:lnTo>
                    <a:lnTo>
                      <a:pt x="314" y="608"/>
                    </a:lnTo>
                    <a:lnTo>
                      <a:pt x="315" y="608"/>
                    </a:lnTo>
                    <a:lnTo>
                      <a:pt x="316" y="608"/>
                    </a:lnTo>
                    <a:lnTo>
                      <a:pt x="318" y="610"/>
                    </a:lnTo>
                    <a:lnTo>
                      <a:pt x="322" y="610"/>
                    </a:lnTo>
                    <a:lnTo>
                      <a:pt x="323" y="608"/>
                    </a:lnTo>
                    <a:lnTo>
                      <a:pt x="324" y="608"/>
                    </a:lnTo>
                    <a:lnTo>
                      <a:pt x="326" y="608"/>
                    </a:lnTo>
                    <a:lnTo>
                      <a:pt x="327" y="608"/>
                    </a:lnTo>
                    <a:lnTo>
                      <a:pt x="328" y="607"/>
                    </a:lnTo>
                    <a:lnTo>
                      <a:pt x="330" y="607"/>
                    </a:lnTo>
                    <a:lnTo>
                      <a:pt x="331" y="607"/>
                    </a:lnTo>
                    <a:lnTo>
                      <a:pt x="331" y="606"/>
                    </a:lnTo>
                    <a:lnTo>
                      <a:pt x="332" y="606"/>
                    </a:lnTo>
                    <a:lnTo>
                      <a:pt x="333" y="606"/>
                    </a:lnTo>
                    <a:lnTo>
                      <a:pt x="335" y="606"/>
                    </a:lnTo>
                    <a:lnTo>
                      <a:pt x="336" y="606"/>
                    </a:lnTo>
                    <a:lnTo>
                      <a:pt x="339" y="606"/>
                    </a:lnTo>
                    <a:lnTo>
                      <a:pt x="340" y="606"/>
                    </a:lnTo>
                    <a:lnTo>
                      <a:pt x="340" y="607"/>
                    </a:lnTo>
                    <a:lnTo>
                      <a:pt x="341" y="607"/>
                    </a:lnTo>
                    <a:lnTo>
                      <a:pt x="343" y="608"/>
                    </a:lnTo>
                    <a:lnTo>
                      <a:pt x="344" y="610"/>
                    </a:lnTo>
                    <a:lnTo>
                      <a:pt x="345" y="610"/>
                    </a:lnTo>
                    <a:lnTo>
                      <a:pt x="345" y="611"/>
                    </a:lnTo>
                    <a:lnTo>
                      <a:pt x="347" y="611"/>
                    </a:lnTo>
                    <a:lnTo>
                      <a:pt x="348" y="611"/>
                    </a:lnTo>
                    <a:lnTo>
                      <a:pt x="348" y="612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9" y="615"/>
                    </a:lnTo>
                    <a:lnTo>
                      <a:pt x="349" y="616"/>
                    </a:lnTo>
                    <a:lnTo>
                      <a:pt x="349" y="617"/>
                    </a:lnTo>
                    <a:lnTo>
                      <a:pt x="351" y="619"/>
                    </a:lnTo>
                    <a:lnTo>
                      <a:pt x="352" y="621"/>
                    </a:lnTo>
                    <a:lnTo>
                      <a:pt x="353" y="623"/>
                    </a:lnTo>
                    <a:lnTo>
                      <a:pt x="353" y="624"/>
                    </a:lnTo>
                    <a:lnTo>
                      <a:pt x="354" y="624"/>
                    </a:lnTo>
                    <a:lnTo>
                      <a:pt x="354" y="625"/>
                    </a:lnTo>
                    <a:lnTo>
                      <a:pt x="356" y="627"/>
                    </a:lnTo>
                    <a:lnTo>
                      <a:pt x="356" y="628"/>
                    </a:lnTo>
                    <a:lnTo>
                      <a:pt x="356" y="629"/>
                    </a:lnTo>
                    <a:lnTo>
                      <a:pt x="356" y="631"/>
                    </a:lnTo>
                    <a:lnTo>
                      <a:pt x="356" y="632"/>
                    </a:lnTo>
                    <a:lnTo>
                      <a:pt x="356" y="633"/>
                    </a:lnTo>
                    <a:lnTo>
                      <a:pt x="354" y="633"/>
                    </a:lnTo>
                    <a:lnTo>
                      <a:pt x="354" y="634"/>
                    </a:lnTo>
                    <a:lnTo>
                      <a:pt x="353" y="636"/>
                    </a:lnTo>
                    <a:lnTo>
                      <a:pt x="352" y="637"/>
                    </a:lnTo>
                    <a:lnTo>
                      <a:pt x="351" y="638"/>
                    </a:lnTo>
                    <a:lnTo>
                      <a:pt x="349" y="640"/>
                    </a:lnTo>
                    <a:lnTo>
                      <a:pt x="349" y="641"/>
                    </a:lnTo>
                    <a:lnTo>
                      <a:pt x="348" y="641"/>
                    </a:lnTo>
                    <a:lnTo>
                      <a:pt x="348" y="642"/>
                    </a:lnTo>
                    <a:lnTo>
                      <a:pt x="347" y="642"/>
                    </a:lnTo>
                    <a:lnTo>
                      <a:pt x="347" y="644"/>
                    </a:lnTo>
                    <a:lnTo>
                      <a:pt x="345" y="644"/>
                    </a:lnTo>
                    <a:lnTo>
                      <a:pt x="344" y="644"/>
                    </a:lnTo>
                    <a:lnTo>
                      <a:pt x="343" y="645"/>
                    </a:lnTo>
                    <a:lnTo>
                      <a:pt x="341" y="645"/>
                    </a:lnTo>
                    <a:lnTo>
                      <a:pt x="340" y="645"/>
                    </a:lnTo>
                    <a:lnTo>
                      <a:pt x="339" y="645"/>
                    </a:lnTo>
                    <a:lnTo>
                      <a:pt x="337" y="645"/>
                    </a:lnTo>
                    <a:lnTo>
                      <a:pt x="336" y="644"/>
                    </a:lnTo>
                    <a:lnTo>
                      <a:pt x="335" y="642"/>
                    </a:lnTo>
                    <a:lnTo>
                      <a:pt x="333" y="642"/>
                    </a:lnTo>
                    <a:lnTo>
                      <a:pt x="333" y="641"/>
                    </a:lnTo>
                    <a:lnTo>
                      <a:pt x="332" y="641"/>
                    </a:lnTo>
                    <a:lnTo>
                      <a:pt x="332" y="640"/>
                    </a:lnTo>
                    <a:lnTo>
                      <a:pt x="331" y="640"/>
                    </a:lnTo>
                    <a:lnTo>
                      <a:pt x="330" y="640"/>
                    </a:lnTo>
                    <a:lnTo>
                      <a:pt x="330" y="638"/>
                    </a:lnTo>
                    <a:lnTo>
                      <a:pt x="328" y="638"/>
                    </a:lnTo>
                    <a:lnTo>
                      <a:pt x="327" y="638"/>
                    </a:lnTo>
                    <a:lnTo>
                      <a:pt x="327" y="637"/>
                    </a:lnTo>
                    <a:lnTo>
                      <a:pt x="326" y="637"/>
                    </a:lnTo>
                    <a:lnTo>
                      <a:pt x="324" y="636"/>
                    </a:lnTo>
                    <a:lnTo>
                      <a:pt x="323" y="636"/>
                    </a:lnTo>
                    <a:lnTo>
                      <a:pt x="322" y="636"/>
                    </a:lnTo>
                    <a:lnTo>
                      <a:pt x="322" y="634"/>
                    </a:lnTo>
                    <a:lnTo>
                      <a:pt x="320" y="634"/>
                    </a:lnTo>
                    <a:lnTo>
                      <a:pt x="319" y="634"/>
                    </a:lnTo>
                    <a:lnTo>
                      <a:pt x="318" y="634"/>
                    </a:lnTo>
                    <a:lnTo>
                      <a:pt x="316" y="633"/>
                    </a:lnTo>
                    <a:lnTo>
                      <a:pt x="315" y="633"/>
                    </a:lnTo>
                    <a:lnTo>
                      <a:pt x="314" y="633"/>
                    </a:lnTo>
                    <a:lnTo>
                      <a:pt x="313" y="633"/>
                    </a:lnTo>
                    <a:lnTo>
                      <a:pt x="311" y="633"/>
                    </a:lnTo>
                    <a:lnTo>
                      <a:pt x="306" y="632"/>
                    </a:lnTo>
                    <a:lnTo>
                      <a:pt x="305" y="632"/>
                    </a:lnTo>
                    <a:lnTo>
                      <a:pt x="301" y="637"/>
                    </a:lnTo>
                    <a:lnTo>
                      <a:pt x="299" y="641"/>
                    </a:lnTo>
                    <a:lnTo>
                      <a:pt x="299" y="642"/>
                    </a:lnTo>
                    <a:lnTo>
                      <a:pt x="298" y="644"/>
                    </a:lnTo>
                    <a:lnTo>
                      <a:pt x="297" y="646"/>
                    </a:lnTo>
                    <a:lnTo>
                      <a:pt x="294" y="648"/>
                    </a:lnTo>
                    <a:lnTo>
                      <a:pt x="294" y="649"/>
                    </a:lnTo>
                    <a:lnTo>
                      <a:pt x="293" y="649"/>
                    </a:lnTo>
                    <a:lnTo>
                      <a:pt x="293" y="650"/>
                    </a:lnTo>
                    <a:lnTo>
                      <a:pt x="292" y="650"/>
                    </a:lnTo>
                    <a:lnTo>
                      <a:pt x="292" y="651"/>
                    </a:lnTo>
                    <a:lnTo>
                      <a:pt x="292" y="653"/>
                    </a:lnTo>
                    <a:lnTo>
                      <a:pt x="290" y="657"/>
                    </a:lnTo>
                    <a:lnTo>
                      <a:pt x="289" y="657"/>
                    </a:lnTo>
                    <a:lnTo>
                      <a:pt x="288" y="659"/>
                    </a:lnTo>
                    <a:lnTo>
                      <a:pt x="286" y="661"/>
                    </a:lnTo>
                    <a:lnTo>
                      <a:pt x="285" y="661"/>
                    </a:lnTo>
                    <a:lnTo>
                      <a:pt x="282" y="663"/>
                    </a:lnTo>
                    <a:lnTo>
                      <a:pt x="282" y="665"/>
                    </a:lnTo>
                    <a:lnTo>
                      <a:pt x="281" y="665"/>
                    </a:lnTo>
                    <a:lnTo>
                      <a:pt x="280" y="665"/>
                    </a:lnTo>
                    <a:lnTo>
                      <a:pt x="276" y="666"/>
                    </a:lnTo>
                    <a:lnTo>
                      <a:pt x="272" y="667"/>
                    </a:lnTo>
                    <a:lnTo>
                      <a:pt x="271" y="667"/>
                    </a:lnTo>
                    <a:lnTo>
                      <a:pt x="267" y="668"/>
                    </a:lnTo>
                    <a:lnTo>
                      <a:pt x="265" y="668"/>
                    </a:lnTo>
                    <a:lnTo>
                      <a:pt x="264" y="668"/>
                    </a:lnTo>
                    <a:lnTo>
                      <a:pt x="263" y="668"/>
                    </a:lnTo>
                    <a:lnTo>
                      <a:pt x="261" y="668"/>
                    </a:lnTo>
                    <a:lnTo>
                      <a:pt x="260" y="668"/>
                    </a:lnTo>
                    <a:lnTo>
                      <a:pt x="259" y="668"/>
                    </a:lnTo>
                    <a:lnTo>
                      <a:pt x="258" y="670"/>
                    </a:lnTo>
                    <a:lnTo>
                      <a:pt x="256" y="670"/>
                    </a:lnTo>
                    <a:lnTo>
                      <a:pt x="256" y="671"/>
                    </a:lnTo>
                    <a:lnTo>
                      <a:pt x="255" y="671"/>
                    </a:lnTo>
                    <a:lnTo>
                      <a:pt x="254" y="671"/>
                    </a:lnTo>
                    <a:lnTo>
                      <a:pt x="252" y="671"/>
                    </a:lnTo>
                    <a:lnTo>
                      <a:pt x="251" y="671"/>
                    </a:lnTo>
                    <a:lnTo>
                      <a:pt x="250" y="671"/>
                    </a:lnTo>
                    <a:lnTo>
                      <a:pt x="248" y="671"/>
                    </a:lnTo>
                    <a:lnTo>
                      <a:pt x="247" y="672"/>
                    </a:lnTo>
                    <a:lnTo>
                      <a:pt x="246" y="672"/>
                    </a:lnTo>
                    <a:lnTo>
                      <a:pt x="244" y="672"/>
                    </a:lnTo>
                    <a:lnTo>
                      <a:pt x="244" y="671"/>
                    </a:lnTo>
                    <a:lnTo>
                      <a:pt x="243" y="671"/>
                    </a:lnTo>
                    <a:lnTo>
                      <a:pt x="243" y="670"/>
                    </a:lnTo>
                    <a:lnTo>
                      <a:pt x="242" y="670"/>
                    </a:lnTo>
                    <a:lnTo>
                      <a:pt x="241" y="670"/>
                    </a:lnTo>
                    <a:lnTo>
                      <a:pt x="239" y="670"/>
                    </a:lnTo>
                    <a:lnTo>
                      <a:pt x="238" y="670"/>
                    </a:lnTo>
                    <a:lnTo>
                      <a:pt x="237" y="670"/>
                    </a:lnTo>
                    <a:lnTo>
                      <a:pt x="237" y="668"/>
                    </a:lnTo>
                    <a:lnTo>
                      <a:pt x="235" y="668"/>
                    </a:lnTo>
                    <a:lnTo>
                      <a:pt x="234" y="668"/>
                    </a:lnTo>
                    <a:lnTo>
                      <a:pt x="233" y="668"/>
                    </a:lnTo>
                    <a:lnTo>
                      <a:pt x="231" y="668"/>
                    </a:lnTo>
                    <a:lnTo>
                      <a:pt x="230" y="668"/>
                    </a:lnTo>
                    <a:lnTo>
                      <a:pt x="229" y="668"/>
                    </a:lnTo>
                    <a:lnTo>
                      <a:pt x="227" y="668"/>
                    </a:lnTo>
                    <a:lnTo>
                      <a:pt x="227" y="670"/>
                    </a:lnTo>
                    <a:lnTo>
                      <a:pt x="227" y="671"/>
                    </a:lnTo>
                    <a:lnTo>
                      <a:pt x="226" y="671"/>
                    </a:lnTo>
                    <a:lnTo>
                      <a:pt x="225" y="671"/>
                    </a:lnTo>
                    <a:lnTo>
                      <a:pt x="224" y="671"/>
                    </a:lnTo>
                    <a:lnTo>
                      <a:pt x="222" y="670"/>
                    </a:lnTo>
                    <a:lnTo>
                      <a:pt x="221" y="670"/>
                    </a:lnTo>
                    <a:lnTo>
                      <a:pt x="221" y="668"/>
                    </a:lnTo>
                    <a:lnTo>
                      <a:pt x="221" y="667"/>
                    </a:lnTo>
                    <a:lnTo>
                      <a:pt x="220" y="667"/>
                    </a:lnTo>
                    <a:lnTo>
                      <a:pt x="218" y="667"/>
                    </a:lnTo>
                    <a:lnTo>
                      <a:pt x="218" y="666"/>
                    </a:lnTo>
                    <a:lnTo>
                      <a:pt x="217" y="666"/>
                    </a:lnTo>
                    <a:lnTo>
                      <a:pt x="217" y="665"/>
                    </a:lnTo>
                    <a:lnTo>
                      <a:pt x="217" y="663"/>
                    </a:lnTo>
                    <a:lnTo>
                      <a:pt x="216" y="663"/>
                    </a:lnTo>
                    <a:lnTo>
                      <a:pt x="214" y="663"/>
                    </a:lnTo>
                    <a:lnTo>
                      <a:pt x="213" y="663"/>
                    </a:lnTo>
                    <a:lnTo>
                      <a:pt x="213" y="662"/>
                    </a:lnTo>
                    <a:lnTo>
                      <a:pt x="213" y="661"/>
                    </a:lnTo>
                    <a:lnTo>
                      <a:pt x="212" y="661"/>
                    </a:lnTo>
                    <a:lnTo>
                      <a:pt x="212" y="659"/>
                    </a:lnTo>
                    <a:lnTo>
                      <a:pt x="212" y="658"/>
                    </a:lnTo>
                    <a:lnTo>
                      <a:pt x="212" y="657"/>
                    </a:lnTo>
                    <a:lnTo>
                      <a:pt x="212" y="655"/>
                    </a:lnTo>
                    <a:lnTo>
                      <a:pt x="212" y="654"/>
                    </a:lnTo>
                    <a:lnTo>
                      <a:pt x="212" y="653"/>
                    </a:lnTo>
                    <a:lnTo>
                      <a:pt x="212" y="651"/>
                    </a:lnTo>
                    <a:lnTo>
                      <a:pt x="210" y="651"/>
                    </a:lnTo>
                    <a:lnTo>
                      <a:pt x="210" y="650"/>
                    </a:lnTo>
                    <a:lnTo>
                      <a:pt x="212" y="650"/>
                    </a:lnTo>
                    <a:lnTo>
                      <a:pt x="210" y="650"/>
                    </a:lnTo>
                    <a:lnTo>
                      <a:pt x="210" y="649"/>
                    </a:lnTo>
                    <a:lnTo>
                      <a:pt x="209" y="649"/>
                    </a:lnTo>
                    <a:lnTo>
                      <a:pt x="209" y="648"/>
                    </a:lnTo>
                    <a:lnTo>
                      <a:pt x="208" y="648"/>
                    </a:lnTo>
                    <a:lnTo>
                      <a:pt x="207" y="648"/>
                    </a:lnTo>
                    <a:lnTo>
                      <a:pt x="207" y="646"/>
                    </a:lnTo>
                    <a:lnTo>
                      <a:pt x="205" y="646"/>
                    </a:lnTo>
                    <a:lnTo>
                      <a:pt x="204" y="646"/>
                    </a:lnTo>
                    <a:lnTo>
                      <a:pt x="203" y="646"/>
                    </a:lnTo>
                    <a:lnTo>
                      <a:pt x="203" y="645"/>
                    </a:lnTo>
                    <a:lnTo>
                      <a:pt x="201" y="645"/>
                    </a:lnTo>
                    <a:lnTo>
                      <a:pt x="201" y="644"/>
                    </a:lnTo>
                    <a:lnTo>
                      <a:pt x="200" y="644"/>
                    </a:lnTo>
                    <a:lnTo>
                      <a:pt x="199" y="644"/>
                    </a:lnTo>
                    <a:lnTo>
                      <a:pt x="199" y="642"/>
                    </a:lnTo>
                    <a:lnTo>
                      <a:pt x="197" y="642"/>
                    </a:lnTo>
                    <a:lnTo>
                      <a:pt x="197" y="641"/>
                    </a:lnTo>
                    <a:lnTo>
                      <a:pt x="196" y="641"/>
                    </a:lnTo>
                    <a:lnTo>
                      <a:pt x="196" y="640"/>
                    </a:lnTo>
                    <a:lnTo>
                      <a:pt x="196" y="638"/>
                    </a:lnTo>
                    <a:lnTo>
                      <a:pt x="197" y="638"/>
                    </a:lnTo>
                    <a:lnTo>
                      <a:pt x="197" y="637"/>
                    </a:lnTo>
                    <a:lnTo>
                      <a:pt x="196" y="636"/>
                    </a:lnTo>
                    <a:lnTo>
                      <a:pt x="196" y="634"/>
                    </a:lnTo>
                    <a:lnTo>
                      <a:pt x="195" y="634"/>
                    </a:lnTo>
                    <a:lnTo>
                      <a:pt x="195" y="633"/>
                    </a:lnTo>
                    <a:lnTo>
                      <a:pt x="193" y="633"/>
                    </a:lnTo>
                    <a:lnTo>
                      <a:pt x="193" y="632"/>
                    </a:lnTo>
                    <a:lnTo>
                      <a:pt x="192" y="633"/>
                    </a:lnTo>
                    <a:lnTo>
                      <a:pt x="192" y="632"/>
                    </a:lnTo>
                    <a:lnTo>
                      <a:pt x="191" y="633"/>
                    </a:lnTo>
                    <a:lnTo>
                      <a:pt x="191" y="632"/>
                    </a:lnTo>
                    <a:lnTo>
                      <a:pt x="189" y="632"/>
                    </a:lnTo>
                    <a:lnTo>
                      <a:pt x="189" y="631"/>
                    </a:lnTo>
                    <a:lnTo>
                      <a:pt x="189" y="629"/>
                    </a:lnTo>
                    <a:lnTo>
                      <a:pt x="188" y="629"/>
                    </a:lnTo>
                    <a:lnTo>
                      <a:pt x="188" y="628"/>
                    </a:lnTo>
                    <a:lnTo>
                      <a:pt x="188" y="627"/>
                    </a:lnTo>
                    <a:lnTo>
                      <a:pt x="187" y="627"/>
                    </a:lnTo>
                    <a:lnTo>
                      <a:pt x="187" y="625"/>
                    </a:lnTo>
                    <a:lnTo>
                      <a:pt x="186" y="625"/>
                    </a:lnTo>
                    <a:lnTo>
                      <a:pt x="184" y="625"/>
                    </a:lnTo>
                    <a:lnTo>
                      <a:pt x="184" y="627"/>
                    </a:lnTo>
                    <a:lnTo>
                      <a:pt x="183" y="627"/>
                    </a:lnTo>
                    <a:lnTo>
                      <a:pt x="182" y="627"/>
                    </a:lnTo>
                    <a:lnTo>
                      <a:pt x="180" y="627"/>
                    </a:lnTo>
                    <a:lnTo>
                      <a:pt x="180" y="625"/>
                    </a:lnTo>
                    <a:lnTo>
                      <a:pt x="179" y="625"/>
                    </a:lnTo>
                    <a:lnTo>
                      <a:pt x="179" y="624"/>
                    </a:lnTo>
                    <a:lnTo>
                      <a:pt x="178" y="624"/>
                    </a:lnTo>
                    <a:lnTo>
                      <a:pt x="176" y="624"/>
                    </a:lnTo>
                    <a:lnTo>
                      <a:pt x="176" y="623"/>
                    </a:lnTo>
                    <a:lnTo>
                      <a:pt x="175" y="623"/>
                    </a:lnTo>
                    <a:lnTo>
                      <a:pt x="175" y="621"/>
                    </a:lnTo>
                    <a:lnTo>
                      <a:pt x="174" y="621"/>
                    </a:lnTo>
                    <a:lnTo>
                      <a:pt x="172" y="621"/>
                    </a:lnTo>
                    <a:lnTo>
                      <a:pt x="171" y="621"/>
                    </a:lnTo>
                    <a:lnTo>
                      <a:pt x="170" y="620"/>
                    </a:lnTo>
                    <a:lnTo>
                      <a:pt x="170" y="619"/>
                    </a:lnTo>
                    <a:lnTo>
                      <a:pt x="170" y="617"/>
                    </a:lnTo>
                    <a:lnTo>
                      <a:pt x="170" y="616"/>
                    </a:lnTo>
                    <a:lnTo>
                      <a:pt x="170" y="615"/>
                    </a:lnTo>
                    <a:lnTo>
                      <a:pt x="170" y="614"/>
                    </a:lnTo>
                    <a:lnTo>
                      <a:pt x="171" y="612"/>
                    </a:lnTo>
                    <a:lnTo>
                      <a:pt x="170" y="612"/>
                    </a:lnTo>
                    <a:lnTo>
                      <a:pt x="169" y="612"/>
                    </a:lnTo>
                    <a:lnTo>
                      <a:pt x="169" y="611"/>
                    </a:lnTo>
                    <a:lnTo>
                      <a:pt x="167" y="611"/>
                    </a:lnTo>
                    <a:lnTo>
                      <a:pt x="167" y="610"/>
                    </a:lnTo>
                    <a:lnTo>
                      <a:pt x="167" y="608"/>
                    </a:lnTo>
                    <a:lnTo>
                      <a:pt x="167" y="607"/>
                    </a:lnTo>
                    <a:lnTo>
                      <a:pt x="167" y="606"/>
                    </a:lnTo>
                    <a:lnTo>
                      <a:pt x="167" y="604"/>
                    </a:lnTo>
                    <a:lnTo>
                      <a:pt x="166" y="604"/>
                    </a:lnTo>
                    <a:lnTo>
                      <a:pt x="166" y="603"/>
                    </a:lnTo>
                    <a:lnTo>
                      <a:pt x="165" y="603"/>
                    </a:lnTo>
                    <a:lnTo>
                      <a:pt x="165" y="602"/>
                    </a:lnTo>
                    <a:lnTo>
                      <a:pt x="165" y="600"/>
                    </a:lnTo>
                    <a:lnTo>
                      <a:pt x="163" y="600"/>
                    </a:lnTo>
                    <a:lnTo>
                      <a:pt x="165" y="599"/>
                    </a:lnTo>
                    <a:lnTo>
                      <a:pt x="165" y="598"/>
                    </a:lnTo>
                    <a:lnTo>
                      <a:pt x="166" y="598"/>
                    </a:lnTo>
                    <a:lnTo>
                      <a:pt x="166" y="596"/>
                    </a:lnTo>
                    <a:lnTo>
                      <a:pt x="165" y="596"/>
                    </a:lnTo>
                    <a:lnTo>
                      <a:pt x="165" y="595"/>
                    </a:lnTo>
                    <a:lnTo>
                      <a:pt x="165" y="594"/>
                    </a:lnTo>
                    <a:lnTo>
                      <a:pt x="166" y="594"/>
                    </a:lnTo>
                    <a:lnTo>
                      <a:pt x="166" y="593"/>
                    </a:lnTo>
                    <a:lnTo>
                      <a:pt x="166" y="591"/>
                    </a:lnTo>
                    <a:lnTo>
                      <a:pt x="166" y="590"/>
                    </a:lnTo>
                    <a:lnTo>
                      <a:pt x="165" y="590"/>
                    </a:lnTo>
                    <a:lnTo>
                      <a:pt x="165" y="589"/>
                    </a:lnTo>
                    <a:lnTo>
                      <a:pt x="163" y="589"/>
                    </a:lnTo>
                    <a:lnTo>
                      <a:pt x="163" y="587"/>
                    </a:lnTo>
                    <a:lnTo>
                      <a:pt x="162" y="587"/>
                    </a:lnTo>
                    <a:lnTo>
                      <a:pt x="162" y="586"/>
                    </a:lnTo>
                    <a:lnTo>
                      <a:pt x="162" y="585"/>
                    </a:lnTo>
                    <a:lnTo>
                      <a:pt x="161" y="583"/>
                    </a:lnTo>
                    <a:lnTo>
                      <a:pt x="161" y="582"/>
                    </a:lnTo>
                    <a:lnTo>
                      <a:pt x="159" y="582"/>
                    </a:lnTo>
                    <a:lnTo>
                      <a:pt x="159" y="581"/>
                    </a:lnTo>
                    <a:lnTo>
                      <a:pt x="158" y="581"/>
                    </a:lnTo>
                    <a:lnTo>
                      <a:pt x="158" y="579"/>
                    </a:lnTo>
                    <a:lnTo>
                      <a:pt x="157" y="579"/>
                    </a:lnTo>
                    <a:lnTo>
                      <a:pt x="157" y="578"/>
                    </a:lnTo>
                    <a:lnTo>
                      <a:pt x="157" y="577"/>
                    </a:lnTo>
                    <a:lnTo>
                      <a:pt x="157" y="576"/>
                    </a:lnTo>
                    <a:lnTo>
                      <a:pt x="155" y="576"/>
                    </a:lnTo>
                    <a:lnTo>
                      <a:pt x="155" y="574"/>
                    </a:lnTo>
                    <a:lnTo>
                      <a:pt x="155" y="573"/>
                    </a:lnTo>
                    <a:lnTo>
                      <a:pt x="155" y="572"/>
                    </a:lnTo>
                    <a:lnTo>
                      <a:pt x="154" y="572"/>
                    </a:lnTo>
                    <a:lnTo>
                      <a:pt x="154" y="570"/>
                    </a:lnTo>
                    <a:lnTo>
                      <a:pt x="154" y="569"/>
                    </a:lnTo>
                    <a:lnTo>
                      <a:pt x="154" y="568"/>
                    </a:lnTo>
                    <a:lnTo>
                      <a:pt x="153" y="568"/>
                    </a:lnTo>
                    <a:lnTo>
                      <a:pt x="153" y="566"/>
                    </a:lnTo>
                    <a:lnTo>
                      <a:pt x="152" y="566"/>
                    </a:lnTo>
                    <a:lnTo>
                      <a:pt x="152" y="565"/>
                    </a:lnTo>
                    <a:lnTo>
                      <a:pt x="150" y="565"/>
                    </a:lnTo>
                    <a:lnTo>
                      <a:pt x="149" y="565"/>
                    </a:lnTo>
                    <a:lnTo>
                      <a:pt x="149" y="564"/>
                    </a:lnTo>
                    <a:lnTo>
                      <a:pt x="148" y="564"/>
                    </a:lnTo>
                    <a:lnTo>
                      <a:pt x="148" y="562"/>
                    </a:lnTo>
                    <a:lnTo>
                      <a:pt x="146" y="562"/>
                    </a:lnTo>
                    <a:lnTo>
                      <a:pt x="146" y="561"/>
                    </a:lnTo>
                    <a:lnTo>
                      <a:pt x="145" y="560"/>
                    </a:lnTo>
                    <a:lnTo>
                      <a:pt x="144" y="560"/>
                    </a:lnTo>
                    <a:lnTo>
                      <a:pt x="142" y="559"/>
                    </a:lnTo>
                    <a:lnTo>
                      <a:pt x="142" y="557"/>
                    </a:lnTo>
                    <a:lnTo>
                      <a:pt x="142" y="556"/>
                    </a:lnTo>
                    <a:lnTo>
                      <a:pt x="142" y="555"/>
                    </a:lnTo>
                    <a:lnTo>
                      <a:pt x="141" y="555"/>
                    </a:lnTo>
                    <a:lnTo>
                      <a:pt x="141" y="553"/>
                    </a:lnTo>
                    <a:lnTo>
                      <a:pt x="141" y="552"/>
                    </a:lnTo>
                    <a:lnTo>
                      <a:pt x="141" y="551"/>
                    </a:lnTo>
                    <a:lnTo>
                      <a:pt x="142" y="551"/>
                    </a:lnTo>
                    <a:lnTo>
                      <a:pt x="142" y="549"/>
                    </a:lnTo>
                    <a:lnTo>
                      <a:pt x="142" y="548"/>
                    </a:lnTo>
                    <a:lnTo>
                      <a:pt x="144" y="548"/>
                    </a:lnTo>
                    <a:lnTo>
                      <a:pt x="144" y="547"/>
                    </a:lnTo>
                    <a:lnTo>
                      <a:pt x="144" y="545"/>
                    </a:lnTo>
                    <a:lnTo>
                      <a:pt x="145" y="545"/>
                    </a:lnTo>
                    <a:lnTo>
                      <a:pt x="145" y="544"/>
                    </a:lnTo>
                    <a:lnTo>
                      <a:pt x="146" y="544"/>
                    </a:lnTo>
                    <a:lnTo>
                      <a:pt x="146" y="543"/>
                    </a:lnTo>
                    <a:lnTo>
                      <a:pt x="145" y="543"/>
                    </a:lnTo>
                    <a:lnTo>
                      <a:pt x="145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4" y="538"/>
                    </a:lnTo>
                    <a:lnTo>
                      <a:pt x="142" y="538"/>
                    </a:lnTo>
                    <a:lnTo>
                      <a:pt x="142" y="536"/>
                    </a:lnTo>
                    <a:lnTo>
                      <a:pt x="141" y="538"/>
                    </a:lnTo>
                    <a:lnTo>
                      <a:pt x="141" y="536"/>
                    </a:lnTo>
                    <a:lnTo>
                      <a:pt x="140" y="536"/>
                    </a:lnTo>
                    <a:lnTo>
                      <a:pt x="140" y="535"/>
                    </a:lnTo>
                    <a:lnTo>
                      <a:pt x="140" y="534"/>
                    </a:lnTo>
                    <a:lnTo>
                      <a:pt x="138" y="534"/>
                    </a:lnTo>
                    <a:lnTo>
                      <a:pt x="138" y="532"/>
                    </a:lnTo>
                    <a:lnTo>
                      <a:pt x="137" y="532"/>
                    </a:lnTo>
                    <a:lnTo>
                      <a:pt x="136" y="531"/>
                    </a:lnTo>
                    <a:lnTo>
                      <a:pt x="135" y="531"/>
                    </a:lnTo>
                    <a:lnTo>
                      <a:pt x="133" y="531"/>
                    </a:lnTo>
                    <a:lnTo>
                      <a:pt x="132" y="531"/>
                    </a:lnTo>
                    <a:lnTo>
                      <a:pt x="132" y="530"/>
                    </a:lnTo>
                    <a:lnTo>
                      <a:pt x="131" y="530"/>
                    </a:lnTo>
                    <a:lnTo>
                      <a:pt x="131" y="528"/>
                    </a:lnTo>
                    <a:lnTo>
                      <a:pt x="129" y="528"/>
                    </a:lnTo>
                    <a:lnTo>
                      <a:pt x="128" y="528"/>
                    </a:lnTo>
                    <a:lnTo>
                      <a:pt x="128" y="527"/>
                    </a:lnTo>
                    <a:lnTo>
                      <a:pt x="128" y="526"/>
                    </a:lnTo>
                    <a:lnTo>
                      <a:pt x="127" y="526"/>
                    </a:lnTo>
                    <a:lnTo>
                      <a:pt x="127" y="525"/>
                    </a:lnTo>
                    <a:lnTo>
                      <a:pt x="125" y="523"/>
                    </a:lnTo>
                    <a:lnTo>
                      <a:pt x="125" y="522"/>
                    </a:lnTo>
                    <a:lnTo>
                      <a:pt x="125" y="521"/>
                    </a:lnTo>
                    <a:lnTo>
                      <a:pt x="125" y="519"/>
                    </a:lnTo>
                    <a:lnTo>
                      <a:pt x="124" y="519"/>
                    </a:lnTo>
                    <a:lnTo>
                      <a:pt x="124" y="518"/>
                    </a:lnTo>
                    <a:lnTo>
                      <a:pt x="124" y="517"/>
                    </a:lnTo>
                    <a:lnTo>
                      <a:pt x="125" y="517"/>
                    </a:lnTo>
                    <a:lnTo>
                      <a:pt x="125" y="515"/>
                    </a:lnTo>
                    <a:lnTo>
                      <a:pt x="125" y="514"/>
                    </a:lnTo>
                    <a:lnTo>
                      <a:pt x="125" y="513"/>
                    </a:lnTo>
                    <a:lnTo>
                      <a:pt x="125" y="511"/>
                    </a:lnTo>
                    <a:lnTo>
                      <a:pt x="124" y="511"/>
                    </a:lnTo>
                    <a:lnTo>
                      <a:pt x="124" y="510"/>
                    </a:lnTo>
                    <a:lnTo>
                      <a:pt x="123" y="510"/>
                    </a:lnTo>
                    <a:lnTo>
                      <a:pt x="121" y="510"/>
                    </a:lnTo>
                    <a:lnTo>
                      <a:pt x="121" y="509"/>
                    </a:lnTo>
                    <a:lnTo>
                      <a:pt x="120" y="509"/>
                    </a:lnTo>
                    <a:lnTo>
                      <a:pt x="120" y="507"/>
                    </a:lnTo>
                    <a:lnTo>
                      <a:pt x="119" y="507"/>
                    </a:lnTo>
                    <a:lnTo>
                      <a:pt x="119" y="506"/>
                    </a:lnTo>
                    <a:lnTo>
                      <a:pt x="117" y="506"/>
                    </a:lnTo>
                    <a:lnTo>
                      <a:pt x="116" y="506"/>
                    </a:lnTo>
                    <a:lnTo>
                      <a:pt x="116" y="505"/>
                    </a:lnTo>
                    <a:lnTo>
                      <a:pt x="116" y="504"/>
                    </a:lnTo>
                    <a:lnTo>
                      <a:pt x="115" y="504"/>
                    </a:lnTo>
                    <a:lnTo>
                      <a:pt x="115" y="502"/>
                    </a:lnTo>
                    <a:lnTo>
                      <a:pt x="114" y="501"/>
                    </a:lnTo>
                    <a:lnTo>
                      <a:pt x="112" y="500"/>
                    </a:lnTo>
                    <a:lnTo>
                      <a:pt x="111" y="500"/>
                    </a:lnTo>
                    <a:lnTo>
                      <a:pt x="111" y="498"/>
                    </a:lnTo>
                    <a:lnTo>
                      <a:pt x="110" y="498"/>
                    </a:lnTo>
                    <a:lnTo>
                      <a:pt x="108" y="498"/>
                    </a:lnTo>
                    <a:lnTo>
                      <a:pt x="108" y="497"/>
                    </a:lnTo>
                    <a:lnTo>
                      <a:pt x="108" y="496"/>
                    </a:lnTo>
                    <a:lnTo>
                      <a:pt x="107" y="496"/>
                    </a:lnTo>
                    <a:lnTo>
                      <a:pt x="107" y="494"/>
                    </a:lnTo>
                    <a:lnTo>
                      <a:pt x="106" y="494"/>
                    </a:lnTo>
                    <a:lnTo>
                      <a:pt x="106" y="493"/>
                    </a:lnTo>
                    <a:lnTo>
                      <a:pt x="104" y="492"/>
                    </a:lnTo>
                    <a:lnTo>
                      <a:pt x="104" y="490"/>
                    </a:lnTo>
                    <a:lnTo>
                      <a:pt x="103" y="489"/>
                    </a:lnTo>
                    <a:lnTo>
                      <a:pt x="102" y="489"/>
                    </a:lnTo>
                    <a:lnTo>
                      <a:pt x="102" y="488"/>
                    </a:lnTo>
                    <a:lnTo>
                      <a:pt x="102" y="487"/>
                    </a:lnTo>
                    <a:lnTo>
                      <a:pt x="100" y="487"/>
                    </a:lnTo>
                    <a:lnTo>
                      <a:pt x="100" y="485"/>
                    </a:lnTo>
                    <a:lnTo>
                      <a:pt x="100" y="484"/>
                    </a:lnTo>
                    <a:lnTo>
                      <a:pt x="100" y="483"/>
                    </a:lnTo>
                    <a:lnTo>
                      <a:pt x="100" y="481"/>
                    </a:lnTo>
                    <a:lnTo>
                      <a:pt x="99" y="481"/>
                    </a:lnTo>
                    <a:lnTo>
                      <a:pt x="99" y="480"/>
                    </a:lnTo>
                    <a:lnTo>
                      <a:pt x="99" y="479"/>
                    </a:lnTo>
                    <a:lnTo>
                      <a:pt x="98" y="479"/>
                    </a:lnTo>
                    <a:lnTo>
                      <a:pt x="98" y="477"/>
                    </a:lnTo>
                    <a:lnTo>
                      <a:pt x="98" y="476"/>
                    </a:lnTo>
                    <a:lnTo>
                      <a:pt x="97" y="476"/>
                    </a:lnTo>
                    <a:lnTo>
                      <a:pt x="97" y="475"/>
                    </a:lnTo>
                    <a:lnTo>
                      <a:pt x="95" y="475"/>
                    </a:lnTo>
                    <a:lnTo>
                      <a:pt x="95" y="473"/>
                    </a:lnTo>
                    <a:lnTo>
                      <a:pt x="94" y="473"/>
                    </a:lnTo>
                    <a:lnTo>
                      <a:pt x="94" y="472"/>
                    </a:lnTo>
                    <a:lnTo>
                      <a:pt x="93" y="472"/>
                    </a:lnTo>
                    <a:lnTo>
                      <a:pt x="93" y="471"/>
                    </a:lnTo>
                    <a:lnTo>
                      <a:pt x="91" y="471"/>
                    </a:lnTo>
                    <a:lnTo>
                      <a:pt x="90" y="471"/>
                    </a:lnTo>
                    <a:lnTo>
                      <a:pt x="89" y="471"/>
                    </a:lnTo>
                    <a:lnTo>
                      <a:pt x="87" y="471"/>
                    </a:lnTo>
                    <a:lnTo>
                      <a:pt x="87" y="470"/>
                    </a:lnTo>
                    <a:lnTo>
                      <a:pt x="86" y="470"/>
                    </a:lnTo>
                    <a:lnTo>
                      <a:pt x="85" y="468"/>
                    </a:lnTo>
                    <a:lnTo>
                      <a:pt x="85" y="467"/>
                    </a:lnTo>
                    <a:lnTo>
                      <a:pt x="85" y="466"/>
                    </a:lnTo>
                    <a:lnTo>
                      <a:pt x="83" y="466"/>
                    </a:lnTo>
                    <a:lnTo>
                      <a:pt x="83" y="464"/>
                    </a:lnTo>
                    <a:lnTo>
                      <a:pt x="83" y="463"/>
                    </a:lnTo>
                    <a:lnTo>
                      <a:pt x="83" y="462"/>
                    </a:lnTo>
                    <a:lnTo>
                      <a:pt x="82" y="462"/>
                    </a:lnTo>
                    <a:lnTo>
                      <a:pt x="82" y="460"/>
                    </a:lnTo>
                    <a:lnTo>
                      <a:pt x="81" y="460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8" y="459"/>
                    </a:lnTo>
                    <a:lnTo>
                      <a:pt x="77" y="459"/>
                    </a:lnTo>
                    <a:lnTo>
                      <a:pt x="76" y="459"/>
                    </a:lnTo>
                    <a:lnTo>
                      <a:pt x="76" y="458"/>
                    </a:lnTo>
                    <a:lnTo>
                      <a:pt x="74" y="458"/>
                    </a:lnTo>
                    <a:lnTo>
                      <a:pt x="73" y="458"/>
                    </a:lnTo>
                    <a:lnTo>
                      <a:pt x="73" y="456"/>
                    </a:lnTo>
                    <a:lnTo>
                      <a:pt x="72" y="456"/>
                    </a:lnTo>
                    <a:lnTo>
                      <a:pt x="72" y="455"/>
                    </a:lnTo>
                    <a:lnTo>
                      <a:pt x="70" y="455"/>
                    </a:lnTo>
                    <a:lnTo>
                      <a:pt x="70" y="454"/>
                    </a:lnTo>
                    <a:lnTo>
                      <a:pt x="69" y="454"/>
                    </a:lnTo>
                    <a:lnTo>
                      <a:pt x="68" y="453"/>
                    </a:lnTo>
                    <a:lnTo>
                      <a:pt x="66" y="453"/>
                    </a:lnTo>
                    <a:lnTo>
                      <a:pt x="66" y="451"/>
                    </a:lnTo>
                    <a:lnTo>
                      <a:pt x="65" y="453"/>
                    </a:lnTo>
                    <a:lnTo>
                      <a:pt x="65" y="451"/>
                    </a:lnTo>
                    <a:lnTo>
                      <a:pt x="64" y="451"/>
                    </a:lnTo>
                    <a:lnTo>
                      <a:pt x="62" y="451"/>
                    </a:lnTo>
                    <a:lnTo>
                      <a:pt x="61" y="451"/>
                    </a:lnTo>
                    <a:lnTo>
                      <a:pt x="60" y="451"/>
                    </a:lnTo>
                    <a:lnTo>
                      <a:pt x="57" y="453"/>
                    </a:lnTo>
                    <a:lnTo>
                      <a:pt x="56" y="451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2" y="450"/>
                    </a:lnTo>
                    <a:lnTo>
                      <a:pt x="52" y="449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3" y="446"/>
                    </a:lnTo>
                    <a:lnTo>
                      <a:pt x="55" y="446"/>
                    </a:lnTo>
                    <a:lnTo>
                      <a:pt x="55" y="445"/>
                    </a:lnTo>
                    <a:lnTo>
                      <a:pt x="56" y="445"/>
                    </a:lnTo>
                    <a:lnTo>
                      <a:pt x="56" y="443"/>
                    </a:lnTo>
                    <a:lnTo>
                      <a:pt x="57" y="443"/>
                    </a:lnTo>
                    <a:lnTo>
                      <a:pt x="59" y="443"/>
                    </a:lnTo>
                    <a:lnTo>
                      <a:pt x="59" y="442"/>
                    </a:lnTo>
                    <a:lnTo>
                      <a:pt x="60" y="442"/>
                    </a:lnTo>
                    <a:lnTo>
                      <a:pt x="61" y="442"/>
                    </a:lnTo>
                    <a:lnTo>
                      <a:pt x="61" y="441"/>
                    </a:lnTo>
                    <a:lnTo>
                      <a:pt x="62" y="441"/>
                    </a:lnTo>
                    <a:lnTo>
                      <a:pt x="62" y="439"/>
                    </a:lnTo>
                    <a:lnTo>
                      <a:pt x="64" y="439"/>
                    </a:lnTo>
                    <a:lnTo>
                      <a:pt x="64" y="438"/>
                    </a:lnTo>
                    <a:lnTo>
                      <a:pt x="64" y="437"/>
                    </a:lnTo>
                    <a:lnTo>
                      <a:pt x="64" y="435"/>
                    </a:lnTo>
                    <a:lnTo>
                      <a:pt x="62" y="435"/>
                    </a:lnTo>
                    <a:lnTo>
                      <a:pt x="62" y="434"/>
                    </a:lnTo>
                    <a:lnTo>
                      <a:pt x="62" y="433"/>
                    </a:lnTo>
                    <a:lnTo>
                      <a:pt x="61" y="433"/>
                    </a:lnTo>
                    <a:lnTo>
                      <a:pt x="61" y="432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0" y="429"/>
                    </a:lnTo>
                    <a:lnTo>
                      <a:pt x="59" y="429"/>
                    </a:lnTo>
                    <a:lnTo>
                      <a:pt x="59" y="428"/>
                    </a:lnTo>
                    <a:lnTo>
                      <a:pt x="59" y="426"/>
                    </a:lnTo>
                    <a:lnTo>
                      <a:pt x="57" y="426"/>
                    </a:lnTo>
                    <a:lnTo>
                      <a:pt x="57" y="425"/>
                    </a:lnTo>
                    <a:lnTo>
                      <a:pt x="57" y="424"/>
                    </a:lnTo>
                    <a:lnTo>
                      <a:pt x="56" y="424"/>
                    </a:lnTo>
                    <a:lnTo>
                      <a:pt x="56" y="422"/>
                    </a:lnTo>
                    <a:lnTo>
                      <a:pt x="55" y="422"/>
                    </a:lnTo>
                    <a:lnTo>
                      <a:pt x="55" y="421"/>
                    </a:lnTo>
                    <a:lnTo>
                      <a:pt x="55" y="420"/>
                    </a:lnTo>
                    <a:lnTo>
                      <a:pt x="55" y="418"/>
                    </a:lnTo>
                    <a:lnTo>
                      <a:pt x="55" y="417"/>
                    </a:lnTo>
                    <a:lnTo>
                      <a:pt x="55" y="416"/>
                    </a:lnTo>
                    <a:lnTo>
                      <a:pt x="56" y="416"/>
                    </a:lnTo>
                    <a:lnTo>
                      <a:pt x="56" y="415"/>
                    </a:lnTo>
                    <a:lnTo>
                      <a:pt x="56" y="413"/>
                    </a:lnTo>
                    <a:lnTo>
                      <a:pt x="56" y="412"/>
                    </a:lnTo>
                    <a:lnTo>
                      <a:pt x="56" y="411"/>
                    </a:lnTo>
                    <a:lnTo>
                      <a:pt x="57" y="411"/>
                    </a:lnTo>
                    <a:lnTo>
                      <a:pt x="57" y="409"/>
                    </a:lnTo>
                    <a:lnTo>
                      <a:pt x="57" y="408"/>
                    </a:ln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  <a:lnTo>
                      <a:pt x="492" y="117"/>
                    </a:lnTo>
                    <a:lnTo>
                      <a:pt x="493" y="117"/>
                    </a:lnTo>
                    <a:lnTo>
                      <a:pt x="493" y="119"/>
                    </a:lnTo>
                    <a:lnTo>
                      <a:pt x="493" y="120"/>
                    </a:lnTo>
                    <a:lnTo>
                      <a:pt x="493" y="121"/>
                    </a:lnTo>
                    <a:lnTo>
                      <a:pt x="492" y="121"/>
                    </a:lnTo>
                    <a:lnTo>
                      <a:pt x="492" y="123"/>
                    </a:lnTo>
                    <a:lnTo>
                      <a:pt x="493" y="123"/>
                    </a:lnTo>
                    <a:lnTo>
                      <a:pt x="493" y="124"/>
                    </a:lnTo>
                    <a:lnTo>
                      <a:pt x="493" y="125"/>
                    </a:lnTo>
                    <a:lnTo>
                      <a:pt x="493" y="127"/>
                    </a:lnTo>
                    <a:lnTo>
                      <a:pt x="493" y="128"/>
                    </a:lnTo>
                    <a:lnTo>
                      <a:pt x="492" y="127"/>
                    </a:lnTo>
                    <a:lnTo>
                      <a:pt x="492" y="128"/>
                    </a:lnTo>
                    <a:lnTo>
                      <a:pt x="493" y="128"/>
                    </a:lnTo>
                    <a:lnTo>
                      <a:pt x="493" y="129"/>
                    </a:lnTo>
                    <a:lnTo>
                      <a:pt x="492" y="129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32"/>
                    </a:lnTo>
                    <a:lnTo>
                      <a:pt x="495" y="132"/>
                    </a:lnTo>
                    <a:lnTo>
                      <a:pt x="495" y="133"/>
                    </a:lnTo>
                    <a:lnTo>
                      <a:pt x="496" y="133"/>
                    </a:lnTo>
                    <a:lnTo>
                      <a:pt x="496" y="134"/>
                    </a:lnTo>
                    <a:lnTo>
                      <a:pt x="496" y="136"/>
                    </a:lnTo>
                    <a:lnTo>
                      <a:pt x="497" y="136"/>
                    </a:lnTo>
                    <a:lnTo>
                      <a:pt x="497" y="137"/>
                    </a:lnTo>
                    <a:lnTo>
                      <a:pt x="498" y="137"/>
                    </a:lnTo>
                    <a:lnTo>
                      <a:pt x="498" y="138"/>
                    </a:lnTo>
                    <a:lnTo>
                      <a:pt x="500" y="138"/>
                    </a:lnTo>
                    <a:lnTo>
                      <a:pt x="501" y="138"/>
                    </a:lnTo>
                    <a:lnTo>
                      <a:pt x="501" y="140"/>
                    </a:lnTo>
                    <a:lnTo>
                      <a:pt x="501" y="141"/>
                    </a:lnTo>
                    <a:lnTo>
                      <a:pt x="501" y="142"/>
                    </a:lnTo>
                    <a:lnTo>
                      <a:pt x="502" y="142"/>
                    </a:lnTo>
                    <a:lnTo>
                      <a:pt x="502" y="144"/>
                    </a:lnTo>
                    <a:lnTo>
                      <a:pt x="502" y="145"/>
                    </a:lnTo>
                    <a:lnTo>
                      <a:pt x="502" y="146"/>
                    </a:lnTo>
                    <a:lnTo>
                      <a:pt x="502" y="148"/>
                    </a:lnTo>
                    <a:lnTo>
                      <a:pt x="502" y="149"/>
                    </a:lnTo>
                    <a:lnTo>
                      <a:pt x="502" y="150"/>
                    </a:lnTo>
                    <a:lnTo>
                      <a:pt x="502" y="151"/>
                    </a:lnTo>
                    <a:lnTo>
                      <a:pt x="502" y="150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3"/>
                    </a:lnTo>
                    <a:lnTo>
                      <a:pt x="502" y="153"/>
                    </a:lnTo>
                    <a:lnTo>
                      <a:pt x="502" y="154"/>
                    </a:lnTo>
                    <a:lnTo>
                      <a:pt x="504" y="154"/>
                    </a:lnTo>
                    <a:lnTo>
                      <a:pt x="505" y="154"/>
                    </a:lnTo>
                    <a:lnTo>
                      <a:pt x="504" y="154"/>
                    </a:lnTo>
                    <a:lnTo>
                      <a:pt x="504" y="155"/>
                    </a:lnTo>
                    <a:lnTo>
                      <a:pt x="502" y="157"/>
                    </a:lnTo>
                    <a:lnTo>
                      <a:pt x="501" y="157"/>
                    </a:lnTo>
                    <a:lnTo>
                      <a:pt x="500" y="157"/>
                    </a:lnTo>
                    <a:lnTo>
                      <a:pt x="498" y="157"/>
                    </a:lnTo>
                    <a:lnTo>
                      <a:pt x="498" y="158"/>
                    </a:lnTo>
                    <a:lnTo>
                      <a:pt x="498" y="159"/>
                    </a:lnTo>
                    <a:lnTo>
                      <a:pt x="500" y="159"/>
                    </a:lnTo>
                    <a:lnTo>
                      <a:pt x="500" y="161"/>
                    </a:lnTo>
                    <a:lnTo>
                      <a:pt x="498" y="161"/>
                    </a:lnTo>
                    <a:lnTo>
                      <a:pt x="498" y="162"/>
                    </a:lnTo>
                    <a:lnTo>
                      <a:pt x="497" y="162"/>
                    </a:lnTo>
                    <a:lnTo>
                      <a:pt x="496" y="162"/>
                    </a:lnTo>
                    <a:lnTo>
                      <a:pt x="495" y="162"/>
                    </a:lnTo>
                    <a:lnTo>
                      <a:pt x="495" y="163"/>
                    </a:lnTo>
                    <a:lnTo>
                      <a:pt x="493" y="163"/>
                    </a:lnTo>
                    <a:lnTo>
                      <a:pt x="492" y="163"/>
                    </a:lnTo>
                    <a:lnTo>
                      <a:pt x="492" y="165"/>
                    </a:lnTo>
                    <a:lnTo>
                      <a:pt x="491" y="165"/>
                    </a:lnTo>
                    <a:lnTo>
                      <a:pt x="491" y="166"/>
                    </a:lnTo>
                    <a:lnTo>
                      <a:pt x="489" y="166"/>
                    </a:lnTo>
                    <a:lnTo>
                      <a:pt x="488" y="166"/>
                    </a:lnTo>
                    <a:lnTo>
                      <a:pt x="487" y="166"/>
                    </a:lnTo>
                    <a:lnTo>
                      <a:pt x="485" y="166"/>
                    </a:lnTo>
                    <a:lnTo>
                      <a:pt x="485" y="167"/>
                    </a:lnTo>
                    <a:lnTo>
                      <a:pt x="484" y="168"/>
                    </a:lnTo>
                    <a:lnTo>
                      <a:pt x="484" y="170"/>
                    </a:lnTo>
                    <a:lnTo>
                      <a:pt x="485" y="170"/>
                    </a:lnTo>
                    <a:lnTo>
                      <a:pt x="485" y="171"/>
                    </a:lnTo>
                    <a:lnTo>
                      <a:pt x="487" y="171"/>
                    </a:lnTo>
                    <a:lnTo>
                      <a:pt x="487" y="172"/>
                    </a:lnTo>
                    <a:lnTo>
                      <a:pt x="488" y="172"/>
                    </a:lnTo>
                    <a:lnTo>
                      <a:pt x="488" y="174"/>
                    </a:lnTo>
                    <a:lnTo>
                      <a:pt x="493" y="179"/>
                    </a:lnTo>
                    <a:lnTo>
                      <a:pt x="496" y="182"/>
                    </a:lnTo>
                    <a:lnTo>
                      <a:pt x="498" y="184"/>
                    </a:lnTo>
                    <a:lnTo>
                      <a:pt x="504" y="189"/>
                    </a:lnTo>
                    <a:lnTo>
                      <a:pt x="505" y="189"/>
                    </a:lnTo>
                    <a:lnTo>
                      <a:pt x="505" y="191"/>
                    </a:lnTo>
                    <a:lnTo>
                      <a:pt x="505" y="192"/>
                    </a:lnTo>
                    <a:lnTo>
                      <a:pt x="505" y="193"/>
                    </a:lnTo>
                    <a:lnTo>
                      <a:pt x="505" y="195"/>
                    </a:lnTo>
                    <a:lnTo>
                      <a:pt x="506" y="195"/>
                    </a:lnTo>
                    <a:lnTo>
                      <a:pt x="506" y="196"/>
                    </a:lnTo>
                    <a:lnTo>
                      <a:pt x="508" y="196"/>
                    </a:lnTo>
                    <a:lnTo>
                      <a:pt x="508" y="197"/>
                    </a:lnTo>
                    <a:lnTo>
                      <a:pt x="509" y="197"/>
                    </a:lnTo>
                    <a:lnTo>
                      <a:pt x="509" y="199"/>
                    </a:lnTo>
                    <a:lnTo>
                      <a:pt x="510" y="199"/>
                    </a:lnTo>
                    <a:lnTo>
                      <a:pt x="510" y="200"/>
                    </a:lnTo>
                    <a:lnTo>
                      <a:pt x="512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4" y="201"/>
                    </a:lnTo>
                    <a:lnTo>
                      <a:pt x="514" y="202"/>
                    </a:lnTo>
                    <a:lnTo>
                      <a:pt x="515" y="204"/>
                    </a:lnTo>
                    <a:lnTo>
                      <a:pt x="517" y="205"/>
                    </a:lnTo>
                    <a:lnTo>
                      <a:pt x="517" y="206"/>
                    </a:lnTo>
                    <a:lnTo>
                      <a:pt x="519" y="213"/>
                    </a:lnTo>
                    <a:lnTo>
                      <a:pt x="521" y="217"/>
                    </a:lnTo>
                    <a:lnTo>
                      <a:pt x="522" y="220"/>
                    </a:lnTo>
                    <a:lnTo>
                      <a:pt x="525" y="226"/>
                    </a:lnTo>
                    <a:lnTo>
                      <a:pt x="525" y="227"/>
                    </a:lnTo>
                    <a:lnTo>
                      <a:pt x="526" y="231"/>
                    </a:lnTo>
                    <a:lnTo>
                      <a:pt x="527" y="234"/>
                    </a:lnTo>
                    <a:lnTo>
                      <a:pt x="529" y="234"/>
                    </a:lnTo>
                    <a:lnTo>
                      <a:pt x="529" y="235"/>
                    </a:lnTo>
                    <a:lnTo>
                      <a:pt x="529" y="238"/>
                    </a:lnTo>
                    <a:lnTo>
                      <a:pt x="529" y="239"/>
                    </a:lnTo>
                    <a:lnTo>
                      <a:pt x="529" y="240"/>
                    </a:lnTo>
                    <a:lnTo>
                      <a:pt x="529" y="242"/>
                    </a:lnTo>
                    <a:lnTo>
                      <a:pt x="527" y="242"/>
                    </a:lnTo>
                    <a:lnTo>
                      <a:pt x="529" y="242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9" y="244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7" y="247"/>
                    </a:lnTo>
                    <a:lnTo>
                      <a:pt x="527" y="248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6" y="251"/>
                    </a:lnTo>
                    <a:lnTo>
                      <a:pt x="525" y="251"/>
                    </a:lnTo>
                    <a:lnTo>
                      <a:pt x="525" y="252"/>
                    </a:lnTo>
                    <a:lnTo>
                      <a:pt x="526" y="252"/>
                    </a:lnTo>
                    <a:lnTo>
                      <a:pt x="525" y="252"/>
                    </a:lnTo>
                    <a:lnTo>
                      <a:pt x="525" y="254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5" y="256"/>
                    </a:lnTo>
                    <a:lnTo>
                      <a:pt x="525" y="257"/>
                    </a:lnTo>
                    <a:lnTo>
                      <a:pt x="523" y="257"/>
                    </a:lnTo>
                    <a:lnTo>
                      <a:pt x="523" y="259"/>
                    </a:lnTo>
                    <a:lnTo>
                      <a:pt x="523" y="260"/>
                    </a:lnTo>
                    <a:lnTo>
                      <a:pt x="522" y="260"/>
                    </a:lnTo>
                    <a:lnTo>
                      <a:pt x="522" y="261"/>
                    </a:lnTo>
                    <a:lnTo>
                      <a:pt x="522" y="263"/>
                    </a:lnTo>
                    <a:lnTo>
                      <a:pt x="522" y="264"/>
                    </a:lnTo>
                    <a:lnTo>
                      <a:pt x="523" y="264"/>
                    </a:lnTo>
                    <a:lnTo>
                      <a:pt x="523" y="265"/>
                    </a:lnTo>
                    <a:lnTo>
                      <a:pt x="522" y="265"/>
                    </a:lnTo>
                    <a:lnTo>
                      <a:pt x="522" y="264"/>
                    </a:lnTo>
                    <a:lnTo>
                      <a:pt x="521" y="264"/>
                    </a:lnTo>
                    <a:lnTo>
                      <a:pt x="519" y="264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21" y="267"/>
                    </a:lnTo>
                    <a:lnTo>
                      <a:pt x="522" y="267"/>
                    </a:lnTo>
                    <a:lnTo>
                      <a:pt x="522" y="268"/>
                    </a:lnTo>
                    <a:lnTo>
                      <a:pt x="523" y="268"/>
                    </a:lnTo>
                    <a:lnTo>
                      <a:pt x="523" y="269"/>
                    </a:lnTo>
                    <a:lnTo>
                      <a:pt x="523" y="271"/>
                    </a:lnTo>
                    <a:lnTo>
                      <a:pt x="525" y="271"/>
                    </a:lnTo>
                    <a:lnTo>
                      <a:pt x="525" y="272"/>
                    </a:lnTo>
                    <a:lnTo>
                      <a:pt x="523" y="272"/>
                    </a:lnTo>
                    <a:lnTo>
                      <a:pt x="525" y="272"/>
                    </a:lnTo>
                    <a:lnTo>
                      <a:pt x="525" y="273"/>
                    </a:lnTo>
                    <a:lnTo>
                      <a:pt x="525" y="274"/>
                    </a:lnTo>
                    <a:lnTo>
                      <a:pt x="526" y="274"/>
                    </a:lnTo>
                    <a:lnTo>
                      <a:pt x="526" y="276"/>
                    </a:lnTo>
                    <a:lnTo>
                      <a:pt x="527" y="276"/>
                    </a:lnTo>
                    <a:lnTo>
                      <a:pt x="527" y="277"/>
                    </a:lnTo>
                    <a:lnTo>
                      <a:pt x="527" y="278"/>
                    </a:lnTo>
                    <a:lnTo>
                      <a:pt x="529" y="278"/>
                    </a:lnTo>
                    <a:lnTo>
                      <a:pt x="530" y="278"/>
                    </a:lnTo>
                    <a:lnTo>
                      <a:pt x="530" y="280"/>
                    </a:lnTo>
                    <a:lnTo>
                      <a:pt x="529" y="281"/>
                    </a:lnTo>
                    <a:lnTo>
                      <a:pt x="530" y="281"/>
                    </a:lnTo>
                    <a:lnTo>
                      <a:pt x="530" y="280"/>
                    </a:lnTo>
                    <a:lnTo>
                      <a:pt x="531" y="280"/>
                    </a:lnTo>
                    <a:lnTo>
                      <a:pt x="532" y="278"/>
                    </a:lnTo>
                    <a:lnTo>
                      <a:pt x="534" y="278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6" y="277"/>
                    </a:lnTo>
                    <a:lnTo>
                      <a:pt x="538" y="277"/>
                    </a:lnTo>
                    <a:lnTo>
                      <a:pt x="538" y="276"/>
                    </a:lnTo>
                    <a:lnTo>
                      <a:pt x="539" y="276"/>
                    </a:lnTo>
                    <a:lnTo>
                      <a:pt x="540" y="276"/>
                    </a:lnTo>
                    <a:lnTo>
                      <a:pt x="539" y="276"/>
                    </a:lnTo>
                    <a:lnTo>
                      <a:pt x="539" y="274"/>
                    </a:lnTo>
                    <a:lnTo>
                      <a:pt x="540" y="274"/>
                    </a:lnTo>
                    <a:lnTo>
                      <a:pt x="540" y="273"/>
                    </a:lnTo>
                    <a:lnTo>
                      <a:pt x="542" y="273"/>
                    </a:lnTo>
                    <a:lnTo>
                      <a:pt x="542" y="274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6" y="274"/>
                    </a:lnTo>
                    <a:lnTo>
                      <a:pt x="544" y="274"/>
                    </a:lnTo>
                    <a:lnTo>
                      <a:pt x="546" y="273"/>
                    </a:lnTo>
                    <a:lnTo>
                      <a:pt x="544" y="273"/>
                    </a:lnTo>
                    <a:lnTo>
                      <a:pt x="546" y="273"/>
                    </a:lnTo>
                    <a:lnTo>
                      <a:pt x="546" y="272"/>
                    </a:lnTo>
                    <a:lnTo>
                      <a:pt x="547" y="272"/>
                    </a:lnTo>
                    <a:lnTo>
                      <a:pt x="548" y="272"/>
                    </a:lnTo>
                    <a:lnTo>
                      <a:pt x="549" y="272"/>
                    </a:lnTo>
                    <a:lnTo>
                      <a:pt x="549" y="271"/>
                    </a:lnTo>
                    <a:lnTo>
                      <a:pt x="551" y="271"/>
                    </a:lnTo>
                    <a:lnTo>
                      <a:pt x="551" y="269"/>
                    </a:lnTo>
                    <a:lnTo>
                      <a:pt x="552" y="269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5" y="268"/>
                    </a:lnTo>
                    <a:lnTo>
                      <a:pt x="556" y="268"/>
                    </a:lnTo>
                    <a:lnTo>
                      <a:pt x="556" y="269"/>
                    </a:lnTo>
                    <a:lnTo>
                      <a:pt x="555" y="269"/>
                    </a:lnTo>
                    <a:lnTo>
                      <a:pt x="556" y="269"/>
                    </a:lnTo>
                    <a:lnTo>
                      <a:pt x="557" y="269"/>
                    </a:lnTo>
                    <a:lnTo>
                      <a:pt x="559" y="269"/>
                    </a:lnTo>
                    <a:lnTo>
                      <a:pt x="559" y="268"/>
                    </a:lnTo>
                    <a:lnTo>
                      <a:pt x="559" y="269"/>
                    </a:lnTo>
                    <a:lnTo>
                      <a:pt x="560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4" y="269"/>
                    </a:lnTo>
                    <a:lnTo>
                      <a:pt x="565" y="269"/>
                    </a:lnTo>
                    <a:lnTo>
                      <a:pt x="567" y="269"/>
                    </a:lnTo>
                    <a:lnTo>
                      <a:pt x="568" y="269"/>
                    </a:lnTo>
                    <a:lnTo>
                      <a:pt x="569" y="269"/>
                    </a:lnTo>
                    <a:lnTo>
                      <a:pt x="570" y="269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3" y="269"/>
                    </a:lnTo>
                    <a:lnTo>
                      <a:pt x="573" y="271"/>
                    </a:lnTo>
                    <a:lnTo>
                      <a:pt x="574" y="271"/>
                    </a:lnTo>
                    <a:lnTo>
                      <a:pt x="576" y="271"/>
                    </a:lnTo>
                    <a:lnTo>
                      <a:pt x="574" y="271"/>
                    </a:lnTo>
                    <a:lnTo>
                      <a:pt x="574" y="272"/>
                    </a:lnTo>
                    <a:lnTo>
                      <a:pt x="576" y="272"/>
                    </a:lnTo>
                    <a:lnTo>
                      <a:pt x="576" y="271"/>
                    </a:lnTo>
                    <a:lnTo>
                      <a:pt x="576" y="272"/>
                    </a:lnTo>
                    <a:lnTo>
                      <a:pt x="576" y="273"/>
                    </a:lnTo>
                    <a:lnTo>
                      <a:pt x="576" y="272"/>
                    </a:lnTo>
                    <a:lnTo>
                      <a:pt x="577" y="272"/>
                    </a:lnTo>
                    <a:lnTo>
                      <a:pt x="577" y="273"/>
                    </a:lnTo>
                    <a:lnTo>
                      <a:pt x="577" y="272"/>
                    </a:lnTo>
                    <a:lnTo>
                      <a:pt x="578" y="272"/>
                    </a:lnTo>
                    <a:lnTo>
                      <a:pt x="580" y="272"/>
                    </a:lnTo>
                    <a:lnTo>
                      <a:pt x="578" y="272"/>
                    </a:lnTo>
                    <a:lnTo>
                      <a:pt x="578" y="271"/>
                    </a:lnTo>
                    <a:lnTo>
                      <a:pt x="580" y="272"/>
                    </a:lnTo>
                    <a:lnTo>
                      <a:pt x="580" y="271"/>
                    </a:lnTo>
                    <a:lnTo>
                      <a:pt x="581" y="271"/>
                    </a:lnTo>
                    <a:lnTo>
                      <a:pt x="581" y="269"/>
                    </a:lnTo>
                    <a:lnTo>
                      <a:pt x="582" y="269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5" y="268"/>
                    </a:lnTo>
                    <a:lnTo>
                      <a:pt x="586" y="268"/>
                    </a:lnTo>
                    <a:lnTo>
                      <a:pt x="586" y="267"/>
                    </a:lnTo>
                    <a:lnTo>
                      <a:pt x="587" y="267"/>
                    </a:lnTo>
                    <a:lnTo>
                      <a:pt x="589" y="267"/>
                    </a:lnTo>
                    <a:lnTo>
                      <a:pt x="590" y="267"/>
                    </a:lnTo>
                    <a:lnTo>
                      <a:pt x="590" y="265"/>
                    </a:lnTo>
                    <a:lnTo>
                      <a:pt x="590" y="267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4" y="265"/>
                    </a:lnTo>
                    <a:lnTo>
                      <a:pt x="594" y="264"/>
                    </a:lnTo>
                    <a:lnTo>
                      <a:pt x="594" y="263"/>
                    </a:lnTo>
                    <a:lnTo>
                      <a:pt x="595" y="263"/>
                    </a:lnTo>
                    <a:lnTo>
                      <a:pt x="595" y="261"/>
                    </a:lnTo>
                    <a:lnTo>
                      <a:pt x="597" y="261"/>
                    </a:lnTo>
                    <a:lnTo>
                      <a:pt x="598" y="261"/>
                    </a:lnTo>
                    <a:lnTo>
                      <a:pt x="598" y="260"/>
                    </a:lnTo>
                    <a:lnTo>
                      <a:pt x="599" y="260"/>
                    </a:lnTo>
                    <a:lnTo>
                      <a:pt x="601" y="261"/>
                    </a:lnTo>
                    <a:lnTo>
                      <a:pt x="602" y="261"/>
                    </a:lnTo>
                    <a:lnTo>
                      <a:pt x="603" y="261"/>
                    </a:lnTo>
                    <a:lnTo>
                      <a:pt x="603" y="263"/>
                    </a:lnTo>
                    <a:lnTo>
                      <a:pt x="604" y="263"/>
                    </a:lnTo>
                    <a:lnTo>
                      <a:pt x="604" y="264"/>
                    </a:lnTo>
                    <a:lnTo>
                      <a:pt x="606" y="264"/>
                    </a:lnTo>
                    <a:lnTo>
                      <a:pt x="606" y="265"/>
                    </a:lnTo>
                    <a:lnTo>
                      <a:pt x="607" y="265"/>
                    </a:lnTo>
                    <a:lnTo>
                      <a:pt x="608" y="265"/>
                    </a:lnTo>
                    <a:lnTo>
                      <a:pt x="607" y="267"/>
                    </a:lnTo>
                    <a:lnTo>
                      <a:pt x="607" y="268"/>
                    </a:lnTo>
                    <a:lnTo>
                      <a:pt x="606" y="268"/>
                    </a:lnTo>
                    <a:lnTo>
                      <a:pt x="606" y="269"/>
                    </a:lnTo>
                    <a:lnTo>
                      <a:pt x="606" y="271"/>
                    </a:lnTo>
                    <a:lnTo>
                      <a:pt x="607" y="271"/>
                    </a:lnTo>
                    <a:lnTo>
                      <a:pt x="608" y="271"/>
                    </a:lnTo>
                    <a:lnTo>
                      <a:pt x="610" y="269"/>
                    </a:lnTo>
                    <a:lnTo>
                      <a:pt x="611" y="268"/>
                    </a:lnTo>
                    <a:lnTo>
                      <a:pt x="612" y="267"/>
                    </a:lnTo>
                    <a:lnTo>
                      <a:pt x="614" y="267"/>
                    </a:lnTo>
                    <a:lnTo>
                      <a:pt x="614" y="265"/>
                    </a:lnTo>
                    <a:lnTo>
                      <a:pt x="615" y="265"/>
                    </a:lnTo>
                    <a:lnTo>
                      <a:pt x="616" y="265"/>
                    </a:lnTo>
                    <a:lnTo>
                      <a:pt x="618" y="265"/>
                    </a:lnTo>
                    <a:lnTo>
                      <a:pt x="618" y="264"/>
                    </a:lnTo>
                    <a:lnTo>
                      <a:pt x="619" y="264"/>
                    </a:lnTo>
                    <a:lnTo>
                      <a:pt x="620" y="264"/>
                    </a:lnTo>
                    <a:lnTo>
                      <a:pt x="620" y="263"/>
                    </a:lnTo>
                    <a:lnTo>
                      <a:pt x="621" y="263"/>
                    </a:lnTo>
                    <a:lnTo>
                      <a:pt x="621" y="264"/>
                    </a:lnTo>
                    <a:lnTo>
                      <a:pt x="623" y="264"/>
                    </a:lnTo>
                    <a:lnTo>
                      <a:pt x="624" y="264"/>
                    </a:lnTo>
                    <a:lnTo>
                      <a:pt x="625" y="264"/>
                    </a:lnTo>
                    <a:lnTo>
                      <a:pt x="625" y="265"/>
                    </a:lnTo>
                    <a:lnTo>
                      <a:pt x="625" y="267"/>
                    </a:lnTo>
                    <a:lnTo>
                      <a:pt x="625" y="268"/>
                    </a:lnTo>
                    <a:lnTo>
                      <a:pt x="625" y="269"/>
                    </a:lnTo>
                    <a:lnTo>
                      <a:pt x="625" y="271"/>
                    </a:lnTo>
                    <a:lnTo>
                      <a:pt x="627" y="271"/>
                    </a:lnTo>
                    <a:lnTo>
                      <a:pt x="627" y="272"/>
                    </a:lnTo>
                    <a:lnTo>
                      <a:pt x="625" y="272"/>
                    </a:lnTo>
                    <a:lnTo>
                      <a:pt x="625" y="273"/>
                    </a:lnTo>
                    <a:lnTo>
                      <a:pt x="627" y="273"/>
                    </a:lnTo>
                    <a:lnTo>
                      <a:pt x="627" y="274"/>
                    </a:lnTo>
                    <a:lnTo>
                      <a:pt x="628" y="276"/>
                    </a:lnTo>
                    <a:lnTo>
                      <a:pt x="629" y="276"/>
                    </a:lnTo>
                    <a:lnTo>
                      <a:pt x="631" y="276"/>
                    </a:lnTo>
                    <a:lnTo>
                      <a:pt x="632" y="276"/>
                    </a:lnTo>
                    <a:lnTo>
                      <a:pt x="633" y="276"/>
                    </a:lnTo>
                    <a:lnTo>
                      <a:pt x="633" y="277"/>
                    </a:lnTo>
                    <a:lnTo>
                      <a:pt x="635" y="277"/>
                    </a:lnTo>
                    <a:lnTo>
                      <a:pt x="636" y="276"/>
                    </a:lnTo>
                    <a:lnTo>
                      <a:pt x="637" y="277"/>
                    </a:lnTo>
                    <a:lnTo>
                      <a:pt x="640" y="276"/>
                    </a:lnTo>
                    <a:lnTo>
                      <a:pt x="641" y="276"/>
                    </a:lnTo>
                    <a:lnTo>
                      <a:pt x="642" y="276"/>
                    </a:lnTo>
                    <a:lnTo>
                      <a:pt x="642" y="274"/>
                    </a:lnTo>
                    <a:lnTo>
                      <a:pt x="644" y="274"/>
                    </a:lnTo>
                    <a:lnTo>
                      <a:pt x="645" y="274"/>
                    </a:lnTo>
                    <a:lnTo>
                      <a:pt x="645" y="273"/>
                    </a:lnTo>
                    <a:lnTo>
                      <a:pt x="646" y="273"/>
                    </a:lnTo>
                    <a:lnTo>
                      <a:pt x="648" y="273"/>
                    </a:lnTo>
                    <a:lnTo>
                      <a:pt x="649" y="273"/>
                    </a:lnTo>
                    <a:lnTo>
                      <a:pt x="650" y="273"/>
                    </a:lnTo>
                    <a:lnTo>
                      <a:pt x="652" y="272"/>
                    </a:lnTo>
                    <a:lnTo>
                      <a:pt x="653" y="272"/>
                    </a:lnTo>
                    <a:lnTo>
                      <a:pt x="653" y="273"/>
                    </a:lnTo>
                    <a:lnTo>
                      <a:pt x="653" y="274"/>
                    </a:lnTo>
                    <a:lnTo>
                      <a:pt x="654" y="276"/>
                    </a:lnTo>
                    <a:lnTo>
                      <a:pt x="654" y="274"/>
                    </a:lnTo>
                    <a:lnTo>
                      <a:pt x="656" y="274"/>
                    </a:lnTo>
                    <a:lnTo>
                      <a:pt x="657" y="274"/>
                    </a:lnTo>
                    <a:lnTo>
                      <a:pt x="657" y="273"/>
                    </a:lnTo>
                    <a:lnTo>
                      <a:pt x="658" y="273"/>
                    </a:lnTo>
                    <a:lnTo>
                      <a:pt x="661" y="273"/>
                    </a:lnTo>
                    <a:lnTo>
                      <a:pt x="662" y="273"/>
                    </a:lnTo>
                    <a:lnTo>
                      <a:pt x="662" y="274"/>
                    </a:lnTo>
                    <a:lnTo>
                      <a:pt x="663" y="274"/>
                    </a:lnTo>
                    <a:lnTo>
                      <a:pt x="663" y="273"/>
                    </a:lnTo>
                    <a:lnTo>
                      <a:pt x="665" y="274"/>
                    </a:lnTo>
                    <a:lnTo>
                      <a:pt x="665" y="276"/>
                    </a:lnTo>
                    <a:lnTo>
                      <a:pt x="663" y="276"/>
                    </a:lnTo>
                    <a:lnTo>
                      <a:pt x="665" y="276"/>
                    </a:lnTo>
                    <a:lnTo>
                      <a:pt x="665" y="277"/>
                    </a:lnTo>
                    <a:lnTo>
                      <a:pt x="665" y="276"/>
                    </a:lnTo>
                    <a:lnTo>
                      <a:pt x="666" y="276"/>
                    </a:lnTo>
                    <a:lnTo>
                      <a:pt x="667" y="276"/>
                    </a:lnTo>
                    <a:lnTo>
                      <a:pt x="669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1" y="276"/>
                    </a:lnTo>
                    <a:lnTo>
                      <a:pt x="671" y="274"/>
                    </a:lnTo>
                    <a:lnTo>
                      <a:pt x="671" y="273"/>
                    </a:lnTo>
                    <a:lnTo>
                      <a:pt x="673" y="273"/>
                    </a:lnTo>
                    <a:lnTo>
                      <a:pt x="673" y="272"/>
                    </a:lnTo>
                    <a:lnTo>
                      <a:pt x="674" y="272"/>
                    </a:lnTo>
                    <a:lnTo>
                      <a:pt x="675" y="272"/>
                    </a:lnTo>
                    <a:lnTo>
                      <a:pt x="675" y="271"/>
                    </a:lnTo>
                    <a:lnTo>
                      <a:pt x="676" y="271"/>
                    </a:lnTo>
                    <a:lnTo>
                      <a:pt x="678" y="271"/>
                    </a:lnTo>
                    <a:lnTo>
                      <a:pt x="679" y="269"/>
                    </a:lnTo>
                    <a:lnTo>
                      <a:pt x="680" y="269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2" y="272"/>
                    </a:lnTo>
                    <a:lnTo>
                      <a:pt x="683" y="272"/>
                    </a:lnTo>
                    <a:lnTo>
                      <a:pt x="683" y="273"/>
                    </a:lnTo>
                    <a:lnTo>
                      <a:pt x="684" y="273"/>
                    </a:lnTo>
                    <a:lnTo>
                      <a:pt x="686" y="273"/>
                    </a:lnTo>
                    <a:lnTo>
                      <a:pt x="687" y="273"/>
                    </a:lnTo>
                    <a:lnTo>
                      <a:pt x="688" y="273"/>
                    </a:lnTo>
                    <a:lnTo>
                      <a:pt x="688" y="274"/>
                    </a:lnTo>
                    <a:lnTo>
                      <a:pt x="690" y="274"/>
                    </a:lnTo>
                    <a:lnTo>
                      <a:pt x="691" y="276"/>
                    </a:lnTo>
                    <a:lnTo>
                      <a:pt x="692" y="276"/>
                    </a:lnTo>
                    <a:lnTo>
                      <a:pt x="693" y="276"/>
                    </a:lnTo>
                    <a:lnTo>
                      <a:pt x="693" y="277"/>
                    </a:lnTo>
                    <a:lnTo>
                      <a:pt x="695" y="277"/>
                    </a:lnTo>
                    <a:lnTo>
                      <a:pt x="696" y="277"/>
                    </a:lnTo>
                    <a:lnTo>
                      <a:pt x="696" y="278"/>
                    </a:lnTo>
                    <a:lnTo>
                      <a:pt x="697" y="278"/>
                    </a:lnTo>
                    <a:lnTo>
                      <a:pt x="699" y="278"/>
                    </a:lnTo>
                    <a:lnTo>
                      <a:pt x="699" y="277"/>
                    </a:lnTo>
                    <a:lnTo>
                      <a:pt x="700" y="278"/>
                    </a:lnTo>
                    <a:lnTo>
                      <a:pt x="701" y="278"/>
                    </a:lnTo>
                    <a:lnTo>
                      <a:pt x="703" y="278"/>
                    </a:lnTo>
                    <a:lnTo>
                      <a:pt x="704" y="278"/>
                    </a:lnTo>
                    <a:lnTo>
                      <a:pt x="705" y="278"/>
                    </a:lnTo>
                    <a:lnTo>
                      <a:pt x="707" y="278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9" y="280"/>
                    </a:lnTo>
                    <a:lnTo>
                      <a:pt x="711" y="280"/>
                    </a:lnTo>
                    <a:lnTo>
                      <a:pt x="712" y="280"/>
                    </a:lnTo>
                    <a:lnTo>
                      <a:pt x="713" y="280"/>
                    </a:lnTo>
                    <a:lnTo>
                      <a:pt x="713" y="281"/>
                    </a:lnTo>
                    <a:lnTo>
                      <a:pt x="714" y="281"/>
                    </a:lnTo>
                    <a:lnTo>
                      <a:pt x="716" y="281"/>
                    </a:lnTo>
                    <a:lnTo>
                      <a:pt x="716" y="282"/>
                    </a:lnTo>
                    <a:lnTo>
                      <a:pt x="717" y="282"/>
                    </a:lnTo>
                    <a:lnTo>
                      <a:pt x="717" y="284"/>
                    </a:lnTo>
                    <a:lnTo>
                      <a:pt x="718" y="282"/>
                    </a:lnTo>
                    <a:lnTo>
                      <a:pt x="717" y="282"/>
                    </a:lnTo>
                    <a:lnTo>
                      <a:pt x="716" y="282"/>
                    </a:lnTo>
                    <a:lnTo>
                      <a:pt x="716" y="281"/>
                    </a:lnTo>
                    <a:lnTo>
                      <a:pt x="717" y="281"/>
                    </a:lnTo>
                    <a:lnTo>
                      <a:pt x="716" y="281"/>
                    </a:lnTo>
                    <a:lnTo>
                      <a:pt x="716" y="280"/>
                    </a:lnTo>
                    <a:lnTo>
                      <a:pt x="714" y="280"/>
                    </a:lnTo>
                    <a:lnTo>
                      <a:pt x="713" y="280"/>
                    </a:lnTo>
                    <a:lnTo>
                      <a:pt x="713" y="278"/>
                    </a:lnTo>
                    <a:lnTo>
                      <a:pt x="712" y="278"/>
                    </a:lnTo>
                    <a:lnTo>
                      <a:pt x="711" y="277"/>
                    </a:lnTo>
                    <a:lnTo>
                      <a:pt x="711" y="276"/>
                    </a:lnTo>
                    <a:lnTo>
                      <a:pt x="712" y="276"/>
                    </a:lnTo>
                    <a:lnTo>
                      <a:pt x="712" y="274"/>
                    </a:lnTo>
                    <a:lnTo>
                      <a:pt x="712" y="273"/>
                    </a:lnTo>
                    <a:lnTo>
                      <a:pt x="711" y="273"/>
                    </a:lnTo>
                    <a:lnTo>
                      <a:pt x="711" y="272"/>
                    </a:lnTo>
                    <a:lnTo>
                      <a:pt x="711" y="271"/>
                    </a:lnTo>
                    <a:lnTo>
                      <a:pt x="709" y="271"/>
                    </a:lnTo>
                    <a:lnTo>
                      <a:pt x="709" y="269"/>
                    </a:lnTo>
                    <a:lnTo>
                      <a:pt x="709" y="268"/>
                    </a:lnTo>
                    <a:lnTo>
                      <a:pt x="711" y="268"/>
                    </a:lnTo>
                    <a:lnTo>
                      <a:pt x="711" y="267"/>
                    </a:lnTo>
                    <a:lnTo>
                      <a:pt x="712" y="267"/>
                    </a:lnTo>
                    <a:lnTo>
                      <a:pt x="713" y="268"/>
                    </a:lnTo>
                    <a:lnTo>
                      <a:pt x="716" y="269"/>
                    </a:lnTo>
                    <a:lnTo>
                      <a:pt x="717" y="269"/>
                    </a:lnTo>
                    <a:lnTo>
                      <a:pt x="717" y="271"/>
                    </a:lnTo>
                    <a:lnTo>
                      <a:pt x="720" y="272"/>
                    </a:lnTo>
                    <a:lnTo>
                      <a:pt x="720" y="271"/>
                    </a:lnTo>
                    <a:lnTo>
                      <a:pt x="720" y="269"/>
                    </a:lnTo>
                    <a:lnTo>
                      <a:pt x="720" y="268"/>
                    </a:lnTo>
                    <a:lnTo>
                      <a:pt x="721" y="267"/>
                    </a:lnTo>
                    <a:lnTo>
                      <a:pt x="722" y="267"/>
                    </a:lnTo>
                    <a:lnTo>
                      <a:pt x="722" y="268"/>
                    </a:lnTo>
                    <a:lnTo>
                      <a:pt x="724" y="268"/>
                    </a:lnTo>
                    <a:lnTo>
                      <a:pt x="725" y="268"/>
                    </a:lnTo>
                    <a:lnTo>
                      <a:pt x="726" y="268"/>
                    </a:lnTo>
                    <a:lnTo>
                      <a:pt x="728" y="268"/>
                    </a:lnTo>
                    <a:lnTo>
                      <a:pt x="726" y="268"/>
                    </a:lnTo>
                    <a:lnTo>
                      <a:pt x="726" y="269"/>
                    </a:lnTo>
                    <a:lnTo>
                      <a:pt x="728" y="269"/>
                    </a:lnTo>
                    <a:lnTo>
                      <a:pt x="729" y="269"/>
                    </a:lnTo>
                    <a:lnTo>
                      <a:pt x="730" y="269"/>
                    </a:lnTo>
                    <a:lnTo>
                      <a:pt x="730" y="271"/>
                    </a:lnTo>
                    <a:lnTo>
                      <a:pt x="731" y="271"/>
                    </a:lnTo>
                    <a:lnTo>
                      <a:pt x="733" y="271"/>
                    </a:lnTo>
                    <a:lnTo>
                      <a:pt x="734" y="271"/>
                    </a:lnTo>
                    <a:lnTo>
                      <a:pt x="735" y="271"/>
                    </a:lnTo>
                    <a:lnTo>
                      <a:pt x="735" y="269"/>
                    </a:lnTo>
                    <a:lnTo>
                      <a:pt x="737" y="269"/>
                    </a:lnTo>
                    <a:lnTo>
                      <a:pt x="738" y="269"/>
                    </a:lnTo>
                    <a:lnTo>
                      <a:pt x="738" y="271"/>
                    </a:lnTo>
                    <a:lnTo>
                      <a:pt x="739" y="271"/>
                    </a:lnTo>
                    <a:lnTo>
                      <a:pt x="738" y="271"/>
                    </a:lnTo>
                    <a:lnTo>
                      <a:pt x="738" y="272"/>
                    </a:lnTo>
                    <a:lnTo>
                      <a:pt x="738" y="273"/>
                    </a:lnTo>
                    <a:lnTo>
                      <a:pt x="739" y="273"/>
                    </a:lnTo>
                    <a:lnTo>
                      <a:pt x="741" y="273"/>
                    </a:lnTo>
                    <a:lnTo>
                      <a:pt x="742" y="273"/>
                    </a:lnTo>
                    <a:lnTo>
                      <a:pt x="742" y="272"/>
                    </a:lnTo>
                    <a:lnTo>
                      <a:pt x="743" y="272"/>
                    </a:lnTo>
                    <a:lnTo>
                      <a:pt x="745" y="272"/>
                    </a:lnTo>
                    <a:lnTo>
                      <a:pt x="745" y="271"/>
                    </a:lnTo>
                    <a:lnTo>
                      <a:pt x="745" y="272"/>
                    </a:lnTo>
                    <a:lnTo>
                      <a:pt x="746" y="272"/>
                    </a:lnTo>
                    <a:lnTo>
                      <a:pt x="745" y="271"/>
                    </a:lnTo>
                    <a:lnTo>
                      <a:pt x="746" y="271"/>
                    </a:lnTo>
                    <a:lnTo>
                      <a:pt x="746" y="272"/>
                    </a:lnTo>
                    <a:lnTo>
                      <a:pt x="747" y="272"/>
                    </a:lnTo>
                    <a:lnTo>
                      <a:pt x="746" y="272"/>
                    </a:lnTo>
                    <a:lnTo>
                      <a:pt x="747" y="271"/>
                    </a:lnTo>
                    <a:lnTo>
                      <a:pt x="746" y="271"/>
                    </a:lnTo>
                    <a:lnTo>
                      <a:pt x="747" y="271"/>
                    </a:lnTo>
                    <a:lnTo>
                      <a:pt x="747" y="269"/>
                    </a:lnTo>
                    <a:lnTo>
                      <a:pt x="747" y="268"/>
                    </a:lnTo>
                    <a:lnTo>
                      <a:pt x="748" y="268"/>
                    </a:lnTo>
                    <a:lnTo>
                      <a:pt x="750" y="268"/>
                    </a:lnTo>
                    <a:lnTo>
                      <a:pt x="750" y="267"/>
                    </a:lnTo>
                    <a:lnTo>
                      <a:pt x="750" y="268"/>
                    </a:lnTo>
                    <a:lnTo>
                      <a:pt x="751" y="268"/>
                    </a:lnTo>
                    <a:lnTo>
                      <a:pt x="751" y="267"/>
                    </a:lnTo>
                    <a:lnTo>
                      <a:pt x="752" y="265"/>
                    </a:lnTo>
                    <a:lnTo>
                      <a:pt x="752" y="267"/>
                    </a:lnTo>
                    <a:lnTo>
                      <a:pt x="754" y="267"/>
                    </a:lnTo>
                    <a:lnTo>
                      <a:pt x="755" y="268"/>
                    </a:lnTo>
                    <a:lnTo>
                      <a:pt x="756" y="269"/>
                    </a:lnTo>
                    <a:lnTo>
                      <a:pt x="758" y="271"/>
                    </a:lnTo>
                    <a:lnTo>
                      <a:pt x="758" y="272"/>
                    </a:lnTo>
                    <a:lnTo>
                      <a:pt x="759" y="273"/>
                    </a:lnTo>
                    <a:lnTo>
                      <a:pt x="759" y="274"/>
                    </a:lnTo>
                    <a:lnTo>
                      <a:pt x="759" y="276"/>
                    </a:lnTo>
                    <a:lnTo>
                      <a:pt x="760" y="276"/>
                    </a:lnTo>
                    <a:lnTo>
                      <a:pt x="760" y="278"/>
                    </a:lnTo>
                    <a:lnTo>
                      <a:pt x="762" y="280"/>
                    </a:lnTo>
                    <a:lnTo>
                      <a:pt x="763" y="280"/>
                    </a:lnTo>
                    <a:lnTo>
                      <a:pt x="763" y="281"/>
                    </a:lnTo>
                    <a:lnTo>
                      <a:pt x="764" y="281"/>
                    </a:lnTo>
                    <a:lnTo>
                      <a:pt x="765" y="281"/>
                    </a:lnTo>
                    <a:lnTo>
                      <a:pt x="767" y="281"/>
                    </a:lnTo>
                    <a:lnTo>
                      <a:pt x="767" y="282"/>
                    </a:lnTo>
                    <a:lnTo>
                      <a:pt x="768" y="282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71" y="284"/>
                    </a:lnTo>
                    <a:lnTo>
                      <a:pt x="772" y="284"/>
                    </a:lnTo>
                    <a:lnTo>
                      <a:pt x="773" y="284"/>
                    </a:lnTo>
                    <a:lnTo>
                      <a:pt x="773" y="282"/>
                    </a:lnTo>
                    <a:lnTo>
                      <a:pt x="775" y="282"/>
                    </a:lnTo>
                    <a:lnTo>
                      <a:pt x="776" y="282"/>
                    </a:lnTo>
                    <a:lnTo>
                      <a:pt x="777" y="282"/>
                    </a:lnTo>
                    <a:lnTo>
                      <a:pt x="777" y="281"/>
                    </a:lnTo>
                    <a:lnTo>
                      <a:pt x="779" y="282"/>
                    </a:lnTo>
                    <a:lnTo>
                      <a:pt x="779" y="284"/>
                    </a:lnTo>
                    <a:lnTo>
                      <a:pt x="780" y="284"/>
                    </a:lnTo>
                    <a:lnTo>
                      <a:pt x="781" y="285"/>
                    </a:lnTo>
                    <a:lnTo>
                      <a:pt x="781" y="286"/>
                    </a:lnTo>
                    <a:lnTo>
                      <a:pt x="780" y="288"/>
                    </a:lnTo>
                    <a:lnTo>
                      <a:pt x="781" y="288"/>
                    </a:lnTo>
                    <a:lnTo>
                      <a:pt x="781" y="289"/>
                    </a:lnTo>
                    <a:lnTo>
                      <a:pt x="781" y="290"/>
                    </a:lnTo>
                    <a:lnTo>
                      <a:pt x="783" y="290"/>
                    </a:lnTo>
                    <a:lnTo>
                      <a:pt x="784" y="290"/>
                    </a:lnTo>
                    <a:lnTo>
                      <a:pt x="784" y="292"/>
                    </a:lnTo>
                    <a:lnTo>
                      <a:pt x="785" y="292"/>
                    </a:lnTo>
                    <a:lnTo>
                      <a:pt x="786" y="292"/>
                    </a:lnTo>
                    <a:lnTo>
                      <a:pt x="786" y="293"/>
                    </a:lnTo>
                    <a:lnTo>
                      <a:pt x="788" y="293"/>
                    </a:lnTo>
                    <a:lnTo>
                      <a:pt x="789" y="293"/>
                    </a:lnTo>
                    <a:lnTo>
                      <a:pt x="790" y="293"/>
                    </a:lnTo>
                    <a:lnTo>
                      <a:pt x="792" y="293"/>
                    </a:lnTo>
                    <a:lnTo>
                      <a:pt x="792" y="294"/>
                    </a:lnTo>
                    <a:lnTo>
                      <a:pt x="793" y="294"/>
                    </a:lnTo>
                    <a:lnTo>
                      <a:pt x="793" y="293"/>
                    </a:lnTo>
                    <a:lnTo>
                      <a:pt x="793" y="294"/>
                    </a:lnTo>
                    <a:lnTo>
                      <a:pt x="794" y="294"/>
                    </a:lnTo>
                    <a:lnTo>
                      <a:pt x="794" y="295"/>
                    </a:lnTo>
                    <a:lnTo>
                      <a:pt x="796" y="295"/>
                    </a:lnTo>
                    <a:lnTo>
                      <a:pt x="797" y="295"/>
                    </a:lnTo>
                    <a:lnTo>
                      <a:pt x="798" y="295"/>
                    </a:lnTo>
                    <a:lnTo>
                      <a:pt x="801" y="298"/>
                    </a:lnTo>
                    <a:lnTo>
                      <a:pt x="805" y="298"/>
                    </a:lnTo>
                    <a:lnTo>
                      <a:pt x="805" y="299"/>
                    </a:lnTo>
                    <a:lnTo>
                      <a:pt x="806" y="299"/>
                    </a:lnTo>
                    <a:lnTo>
                      <a:pt x="807" y="299"/>
                    </a:lnTo>
                    <a:lnTo>
                      <a:pt x="807" y="301"/>
                    </a:lnTo>
                    <a:lnTo>
                      <a:pt x="809" y="301"/>
                    </a:lnTo>
                    <a:lnTo>
                      <a:pt x="809" y="302"/>
                    </a:lnTo>
                    <a:lnTo>
                      <a:pt x="810" y="302"/>
                    </a:lnTo>
                    <a:lnTo>
                      <a:pt x="811" y="302"/>
                    </a:lnTo>
                    <a:lnTo>
                      <a:pt x="813" y="302"/>
                    </a:lnTo>
                    <a:lnTo>
                      <a:pt x="814" y="302"/>
                    </a:lnTo>
                    <a:lnTo>
                      <a:pt x="814" y="301"/>
                    </a:lnTo>
                    <a:lnTo>
                      <a:pt x="815" y="301"/>
                    </a:lnTo>
                    <a:lnTo>
                      <a:pt x="817" y="301"/>
                    </a:lnTo>
                    <a:lnTo>
                      <a:pt x="818" y="299"/>
                    </a:lnTo>
                    <a:lnTo>
                      <a:pt x="819" y="299"/>
                    </a:lnTo>
                    <a:lnTo>
                      <a:pt x="820" y="298"/>
                    </a:lnTo>
                    <a:lnTo>
                      <a:pt x="822" y="298"/>
                    </a:lnTo>
                    <a:lnTo>
                      <a:pt x="823" y="298"/>
                    </a:lnTo>
                    <a:lnTo>
                      <a:pt x="824" y="299"/>
                    </a:lnTo>
                    <a:lnTo>
                      <a:pt x="826" y="299"/>
                    </a:lnTo>
                    <a:lnTo>
                      <a:pt x="826" y="301"/>
                    </a:lnTo>
                    <a:lnTo>
                      <a:pt x="827" y="301"/>
                    </a:lnTo>
                    <a:lnTo>
                      <a:pt x="828" y="301"/>
                    </a:lnTo>
                    <a:lnTo>
                      <a:pt x="830" y="301"/>
                    </a:lnTo>
                    <a:lnTo>
                      <a:pt x="831" y="301"/>
                    </a:lnTo>
                    <a:lnTo>
                      <a:pt x="831" y="302"/>
                    </a:lnTo>
                    <a:lnTo>
                      <a:pt x="832" y="302"/>
                    </a:lnTo>
                    <a:lnTo>
                      <a:pt x="834" y="302"/>
                    </a:lnTo>
                    <a:lnTo>
                      <a:pt x="834" y="303"/>
                    </a:lnTo>
                    <a:lnTo>
                      <a:pt x="835" y="303"/>
                    </a:lnTo>
                    <a:lnTo>
                      <a:pt x="836" y="305"/>
                    </a:lnTo>
                    <a:lnTo>
                      <a:pt x="837" y="305"/>
                    </a:lnTo>
                    <a:lnTo>
                      <a:pt x="839" y="305"/>
                    </a:lnTo>
                    <a:lnTo>
                      <a:pt x="839" y="306"/>
                    </a:lnTo>
                    <a:lnTo>
                      <a:pt x="840" y="306"/>
                    </a:lnTo>
                    <a:lnTo>
                      <a:pt x="841" y="306"/>
                    </a:lnTo>
                    <a:lnTo>
                      <a:pt x="843" y="306"/>
                    </a:lnTo>
                    <a:lnTo>
                      <a:pt x="844" y="306"/>
                    </a:lnTo>
                    <a:lnTo>
                      <a:pt x="844" y="307"/>
                    </a:lnTo>
                    <a:lnTo>
                      <a:pt x="845" y="307"/>
                    </a:lnTo>
                    <a:lnTo>
                      <a:pt x="845" y="309"/>
                    </a:lnTo>
                    <a:lnTo>
                      <a:pt x="847" y="309"/>
                    </a:lnTo>
                    <a:lnTo>
                      <a:pt x="847" y="310"/>
                    </a:lnTo>
                    <a:lnTo>
                      <a:pt x="847" y="311"/>
                    </a:lnTo>
                    <a:lnTo>
                      <a:pt x="848" y="311"/>
                    </a:lnTo>
                    <a:lnTo>
                      <a:pt x="849" y="311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51" y="314"/>
                    </a:lnTo>
                    <a:lnTo>
                      <a:pt x="849" y="314"/>
                    </a:lnTo>
                    <a:lnTo>
                      <a:pt x="851" y="314"/>
                    </a:lnTo>
                    <a:lnTo>
                      <a:pt x="849" y="315"/>
                    </a:lnTo>
                    <a:lnTo>
                      <a:pt x="851" y="315"/>
                    </a:lnTo>
                    <a:lnTo>
                      <a:pt x="851" y="316"/>
                    </a:lnTo>
                    <a:lnTo>
                      <a:pt x="852" y="316"/>
                    </a:lnTo>
                    <a:lnTo>
                      <a:pt x="852" y="318"/>
                    </a:lnTo>
                    <a:lnTo>
                      <a:pt x="853" y="318"/>
                    </a:lnTo>
                    <a:lnTo>
                      <a:pt x="855" y="318"/>
                    </a:lnTo>
                    <a:lnTo>
                      <a:pt x="855" y="319"/>
                    </a:lnTo>
                    <a:lnTo>
                      <a:pt x="856" y="319"/>
                    </a:lnTo>
                    <a:lnTo>
                      <a:pt x="856" y="320"/>
                    </a:lnTo>
                    <a:lnTo>
                      <a:pt x="855" y="320"/>
                    </a:lnTo>
                    <a:lnTo>
                      <a:pt x="856" y="320"/>
                    </a:lnTo>
                    <a:lnTo>
                      <a:pt x="856" y="322"/>
                    </a:lnTo>
                    <a:lnTo>
                      <a:pt x="856" y="323"/>
                    </a:lnTo>
                    <a:lnTo>
                      <a:pt x="857" y="323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8" y="326"/>
                    </a:lnTo>
                    <a:lnTo>
                      <a:pt x="858" y="327"/>
                    </a:lnTo>
                    <a:lnTo>
                      <a:pt x="857" y="327"/>
                    </a:lnTo>
                    <a:lnTo>
                      <a:pt x="857" y="328"/>
                    </a:lnTo>
                    <a:lnTo>
                      <a:pt x="858" y="328"/>
                    </a:lnTo>
                    <a:lnTo>
                      <a:pt x="860" y="328"/>
                    </a:lnTo>
                    <a:lnTo>
                      <a:pt x="860" y="329"/>
                    </a:lnTo>
                    <a:lnTo>
                      <a:pt x="858" y="329"/>
                    </a:lnTo>
                    <a:lnTo>
                      <a:pt x="858" y="331"/>
                    </a:lnTo>
                    <a:lnTo>
                      <a:pt x="860" y="331"/>
                    </a:lnTo>
                    <a:lnTo>
                      <a:pt x="860" y="332"/>
                    </a:lnTo>
                    <a:lnTo>
                      <a:pt x="861" y="332"/>
                    </a:lnTo>
                    <a:lnTo>
                      <a:pt x="862" y="332"/>
                    </a:lnTo>
                    <a:lnTo>
                      <a:pt x="862" y="333"/>
                    </a:lnTo>
                    <a:lnTo>
                      <a:pt x="864" y="333"/>
                    </a:lnTo>
                    <a:lnTo>
                      <a:pt x="864" y="335"/>
                    </a:lnTo>
                    <a:lnTo>
                      <a:pt x="864" y="333"/>
                    </a:lnTo>
                    <a:lnTo>
                      <a:pt x="865" y="333"/>
                    </a:lnTo>
                    <a:lnTo>
                      <a:pt x="866" y="333"/>
                    </a:lnTo>
                    <a:lnTo>
                      <a:pt x="866" y="335"/>
                    </a:lnTo>
                    <a:lnTo>
                      <a:pt x="868" y="335"/>
                    </a:lnTo>
                    <a:lnTo>
                      <a:pt x="869" y="335"/>
                    </a:lnTo>
                    <a:lnTo>
                      <a:pt x="870" y="335"/>
                    </a:lnTo>
                    <a:lnTo>
                      <a:pt x="870" y="336"/>
                    </a:lnTo>
                    <a:lnTo>
                      <a:pt x="872" y="336"/>
                    </a:lnTo>
                    <a:lnTo>
                      <a:pt x="872" y="337"/>
                    </a:lnTo>
                    <a:lnTo>
                      <a:pt x="873" y="337"/>
                    </a:lnTo>
                    <a:lnTo>
                      <a:pt x="873" y="336"/>
                    </a:lnTo>
                    <a:lnTo>
                      <a:pt x="873" y="337"/>
                    </a:lnTo>
                    <a:lnTo>
                      <a:pt x="874" y="337"/>
                    </a:lnTo>
                    <a:lnTo>
                      <a:pt x="874" y="339"/>
                    </a:lnTo>
                    <a:lnTo>
                      <a:pt x="875" y="339"/>
                    </a:lnTo>
                    <a:lnTo>
                      <a:pt x="875" y="337"/>
                    </a:lnTo>
                    <a:lnTo>
                      <a:pt x="877" y="337"/>
                    </a:lnTo>
                    <a:lnTo>
                      <a:pt x="877" y="336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9" y="337"/>
                    </a:lnTo>
                    <a:lnTo>
                      <a:pt x="879" y="339"/>
                    </a:lnTo>
                    <a:lnTo>
                      <a:pt x="881" y="339"/>
                    </a:lnTo>
                    <a:lnTo>
                      <a:pt x="879" y="339"/>
                    </a:lnTo>
                    <a:lnTo>
                      <a:pt x="879" y="340"/>
                    </a:lnTo>
                    <a:lnTo>
                      <a:pt x="881" y="340"/>
                    </a:lnTo>
                    <a:lnTo>
                      <a:pt x="881" y="341"/>
                    </a:lnTo>
                    <a:lnTo>
                      <a:pt x="882" y="341"/>
                    </a:lnTo>
                    <a:lnTo>
                      <a:pt x="883" y="341"/>
                    </a:lnTo>
                    <a:lnTo>
                      <a:pt x="883" y="340"/>
                    </a:lnTo>
                    <a:lnTo>
                      <a:pt x="885" y="340"/>
                    </a:lnTo>
                    <a:lnTo>
                      <a:pt x="885" y="341"/>
                    </a:lnTo>
                    <a:lnTo>
                      <a:pt x="886" y="340"/>
                    </a:lnTo>
                    <a:lnTo>
                      <a:pt x="886" y="341"/>
                    </a:lnTo>
                    <a:lnTo>
                      <a:pt x="886" y="343"/>
                    </a:lnTo>
                    <a:lnTo>
                      <a:pt x="885" y="343"/>
                    </a:lnTo>
                    <a:lnTo>
                      <a:pt x="885" y="344"/>
                    </a:lnTo>
                    <a:lnTo>
                      <a:pt x="885" y="345"/>
                    </a:lnTo>
                    <a:lnTo>
                      <a:pt x="886" y="345"/>
                    </a:lnTo>
                    <a:lnTo>
                      <a:pt x="886" y="346"/>
                    </a:lnTo>
                    <a:lnTo>
                      <a:pt x="885" y="346"/>
                    </a:lnTo>
                    <a:lnTo>
                      <a:pt x="885" y="348"/>
                    </a:lnTo>
                    <a:lnTo>
                      <a:pt x="885" y="349"/>
                    </a:lnTo>
                    <a:lnTo>
                      <a:pt x="883" y="349"/>
                    </a:lnTo>
                    <a:lnTo>
                      <a:pt x="885" y="349"/>
                    </a:lnTo>
                    <a:lnTo>
                      <a:pt x="885" y="350"/>
                    </a:lnTo>
                    <a:lnTo>
                      <a:pt x="883" y="350"/>
                    </a:lnTo>
                    <a:lnTo>
                      <a:pt x="883" y="352"/>
                    </a:lnTo>
                    <a:lnTo>
                      <a:pt x="883" y="353"/>
                    </a:lnTo>
                    <a:lnTo>
                      <a:pt x="883" y="354"/>
                    </a:lnTo>
                    <a:lnTo>
                      <a:pt x="885" y="354"/>
                    </a:lnTo>
                    <a:lnTo>
                      <a:pt x="885" y="356"/>
                    </a:lnTo>
                    <a:lnTo>
                      <a:pt x="886" y="356"/>
                    </a:lnTo>
                    <a:lnTo>
                      <a:pt x="886" y="357"/>
                    </a:lnTo>
                    <a:lnTo>
                      <a:pt x="886" y="358"/>
                    </a:lnTo>
                    <a:lnTo>
                      <a:pt x="885" y="358"/>
                    </a:lnTo>
                    <a:lnTo>
                      <a:pt x="883" y="360"/>
                    </a:lnTo>
                    <a:lnTo>
                      <a:pt x="883" y="361"/>
                    </a:lnTo>
                    <a:lnTo>
                      <a:pt x="883" y="362"/>
                    </a:lnTo>
                    <a:lnTo>
                      <a:pt x="883" y="363"/>
                    </a:lnTo>
                    <a:lnTo>
                      <a:pt x="883" y="365"/>
                    </a:lnTo>
                    <a:lnTo>
                      <a:pt x="882" y="365"/>
                    </a:lnTo>
                    <a:lnTo>
                      <a:pt x="882" y="366"/>
                    </a:lnTo>
                    <a:lnTo>
                      <a:pt x="881" y="367"/>
                    </a:lnTo>
                    <a:lnTo>
                      <a:pt x="881" y="369"/>
                    </a:lnTo>
                    <a:lnTo>
                      <a:pt x="882" y="369"/>
                    </a:lnTo>
                    <a:lnTo>
                      <a:pt x="883" y="369"/>
                    </a:lnTo>
                    <a:lnTo>
                      <a:pt x="885" y="369"/>
                    </a:lnTo>
                    <a:lnTo>
                      <a:pt x="885" y="370"/>
                    </a:lnTo>
                    <a:lnTo>
                      <a:pt x="885" y="371"/>
                    </a:lnTo>
                    <a:lnTo>
                      <a:pt x="885" y="373"/>
                    </a:lnTo>
                    <a:lnTo>
                      <a:pt x="883" y="373"/>
                    </a:lnTo>
                    <a:lnTo>
                      <a:pt x="883" y="374"/>
                    </a:lnTo>
                    <a:lnTo>
                      <a:pt x="885" y="374"/>
                    </a:lnTo>
                    <a:lnTo>
                      <a:pt x="883" y="374"/>
                    </a:lnTo>
                    <a:lnTo>
                      <a:pt x="883" y="375"/>
                    </a:lnTo>
                    <a:lnTo>
                      <a:pt x="885" y="375"/>
                    </a:lnTo>
                    <a:lnTo>
                      <a:pt x="885" y="377"/>
                    </a:lnTo>
                    <a:lnTo>
                      <a:pt x="886" y="377"/>
                    </a:lnTo>
                    <a:lnTo>
                      <a:pt x="886" y="378"/>
                    </a:lnTo>
                    <a:lnTo>
                      <a:pt x="886" y="379"/>
                    </a:lnTo>
                    <a:lnTo>
                      <a:pt x="887" y="379"/>
                    </a:lnTo>
                    <a:lnTo>
                      <a:pt x="887" y="381"/>
                    </a:lnTo>
                    <a:lnTo>
                      <a:pt x="887" y="382"/>
                    </a:lnTo>
                    <a:lnTo>
                      <a:pt x="889" y="383"/>
                    </a:lnTo>
                    <a:lnTo>
                      <a:pt x="887" y="383"/>
                    </a:lnTo>
                    <a:lnTo>
                      <a:pt x="887" y="384"/>
                    </a:lnTo>
                    <a:lnTo>
                      <a:pt x="889" y="384"/>
                    </a:lnTo>
                    <a:lnTo>
                      <a:pt x="889" y="386"/>
                    </a:lnTo>
                    <a:lnTo>
                      <a:pt x="889" y="387"/>
                    </a:lnTo>
                    <a:lnTo>
                      <a:pt x="889" y="388"/>
                    </a:lnTo>
                    <a:lnTo>
                      <a:pt x="889" y="390"/>
                    </a:lnTo>
                    <a:lnTo>
                      <a:pt x="889" y="391"/>
                    </a:lnTo>
                    <a:lnTo>
                      <a:pt x="889" y="392"/>
                    </a:lnTo>
                    <a:lnTo>
                      <a:pt x="887" y="392"/>
                    </a:lnTo>
                    <a:lnTo>
                      <a:pt x="887" y="394"/>
                    </a:lnTo>
                    <a:lnTo>
                      <a:pt x="889" y="395"/>
                    </a:lnTo>
                    <a:lnTo>
                      <a:pt x="887" y="396"/>
                    </a:lnTo>
                    <a:lnTo>
                      <a:pt x="887" y="398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5" y="396"/>
                    </a:lnTo>
                    <a:lnTo>
                      <a:pt x="885" y="398"/>
                    </a:lnTo>
                    <a:lnTo>
                      <a:pt x="885" y="396"/>
                    </a:lnTo>
                    <a:lnTo>
                      <a:pt x="883" y="398"/>
                    </a:lnTo>
                    <a:lnTo>
                      <a:pt x="882" y="398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1" y="400"/>
                    </a:lnTo>
                    <a:lnTo>
                      <a:pt x="879" y="400"/>
                    </a:lnTo>
                    <a:lnTo>
                      <a:pt x="879" y="401"/>
                    </a:lnTo>
                    <a:lnTo>
                      <a:pt x="878" y="400"/>
                    </a:lnTo>
                    <a:lnTo>
                      <a:pt x="877" y="400"/>
                    </a:lnTo>
                    <a:lnTo>
                      <a:pt x="875" y="400"/>
                    </a:lnTo>
                    <a:lnTo>
                      <a:pt x="875" y="399"/>
                    </a:lnTo>
                    <a:lnTo>
                      <a:pt x="875" y="400"/>
                    </a:lnTo>
                    <a:lnTo>
                      <a:pt x="874" y="400"/>
                    </a:lnTo>
                    <a:lnTo>
                      <a:pt x="874" y="401"/>
                    </a:lnTo>
                    <a:lnTo>
                      <a:pt x="874" y="403"/>
                    </a:lnTo>
                    <a:lnTo>
                      <a:pt x="873" y="403"/>
                    </a:lnTo>
                    <a:lnTo>
                      <a:pt x="874" y="403"/>
                    </a:lnTo>
                    <a:lnTo>
                      <a:pt x="873" y="404"/>
                    </a:lnTo>
                    <a:lnTo>
                      <a:pt x="874" y="404"/>
                    </a:lnTo>
                    <a:lnTo>
                      <a:pt x="874" y="405"/>
                    </a:lnTo>
                    <a:lnTo>
                      <a:pt x="874" y="407"/>
                    </a:lnTo>
                    <a:lnTo>
                      <a:pt x="873" y="407"/>
                    </a:lnTo>
                    <a:lnTo>
                      <a:pt x="872" y="407"/>
                    </a:lnTo>
                    <a:lnTo>
                      <a:pt x="870" y="407"/>
                    </a:lnTo>
                    <a:lnTo>
                      <a:pt x="870" y="408"/>
                    </a:lnTo>
                    <a:lnTo>
                      <a:pt x="872" y="408"/>
                    </a:lnTo>
                    <a:lnTo>
                      <a:pt x="873" y="409"/>
                    </a:lnTo>
                    <a:lnTo>
                      <a:pt x="873" y="411"/>
                    </a:lnTo>
                    <a:lnTo>
                      <a:pt x="872" y="411"/>
                    </a:lnTo>
                    <a:lnTo>
                      <a:pt x="870" y="411"/>
                    </a:lnTo>
                    <a:lnTo>
                      <a:pt x="869" y="412"/>
                    </a:lnTo>
                    <a:lnTo>
                      <a:pt x="870" y="412"/>
                    </a:lnTo>
                    <a:lnTo>
                      <a:pt x="869" y="412"/>
                    </a:lnTo>
                    <a:lnTo>
                      <a:pt x="869" y="413"/>
                    </a:lnTo>
                    <a:lnTo>
                      <a:pt x="868" y="413"/>
                    </a:lnTo>
                    <a:lnTo>
                      <a:pt x="868" y="412"/>
                    </a:lnTo>
                    <a:lnTo>
                      <a:pt x="868" y="413"/>
                    </a:lnTo>
                    <a:lnTo>
                      <a:pt x="866" y="413"/>
                    </a:lnTo>
                    <a:lnTo>
                      <a:pt x="865" y="412"/>
                    </a:lnTo>
                    <a:lnTo>
                      <a:pt x="865" y="413"/>
                    </a:lnTo>
                    <a:lnTo>
                      <a:pt x="865" y="412"/>
                    </a:lnTo>
                    <a:lnTo>
                      <a:pt x="864" y="413"/>
                    </a:lnTo>
                    <a:lnTo>
                      <a:pt x="864" y="412"/>
                    </a:lnTo>
                    <a:lnTo>
                      <a:pt x="862" y="412"/>
                    </a:lnTo>
                    <a:lnTo>
                      <a:pt x="862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0" y="415"/>
                    </a:lnTo>
                    <a:lnTo>
                      <a:pt x="858" y="415"/>
                    </a:lnTo>
                    <a:lnTo>
                      <a:pt x="858" y="416"/>
                    </a:lnTo>
                    <a:lnTo>
                      <a:pt x="857" y="416"/>
                    </a:lnTo>
                    <a:lnTo>
                      <a:pt x="857" y="417"/>
                    </a:lnTo>
                    <a:lnTo>
                      <a:pt x="856" y="417"/>
                    </a:lnTo>
                    <a:lnTo>
                      <a:pt x="856" y="418"/>
                    </a:lnTo>
                    <a:lnTo>
                      <a:pt x="856" y="417"/>
                    </a:lnTo>
                    <a:lnTo>
                      <a:pt x="855" y="417"/>
                    </a:lnTo>
                    <a:lnTo>
                      <a:pt x="853" y="417"/>
                    </a:lnTo>
                    <a:lnTo>
                      <a:pt x="853" y="418"/>
                    </a:lnTo>
                    <a:lnTo>
                      <a:pt x="852" y="418"/>
                    </a:lnTo>
                    <a:lnTo>
                      <a:pt x="852" y="420"/>
                    </a:lnTo>
                    <a:lnTo>
                      <a:pt x="852" y="421"/>
                    </a:lnTo>
                    <a:lnTo>
                      <a:pt x="853" y="422"/>
                    </a:lnTo>
                    <a:lnTo>
                      <a:pt x="855" y="424"/>
                    </a:lnTo>
                    <a:lnTo>
                      <a:pt x="855" y="425"/>
                    </a:lnTo>
                    <a:lnTo>
                      <a:pt x="853" y="425"/>
                    </a:lnTo>
                    <a:lnTo>
                      <a:pt x="853" y="426"/>
                    </a:lnTo>
                    <a:lnTo>
                      <a:pt x="852" y="428"/>
                    </a:lnTo>
                    <a:lnTo>
                      <a:pt x="851" y="428"/>
                    </a:lnTo>
                    <a:lnTo>
                      <a:pt x="849" y="428"/>
                    </a:lnTo>
                    <a:lnTo>
                      <a:pt x="848" y="428"/>
                    </a:lnTo>
                    <a:lnTo>
                      <a:pt x="847" y="426"/>
                    </a:lnTo>
                    <a:lnTo>
                      <a:pt x="845" y="426"/>
                    </a:lnTo>
                    <a:lnTo>
                      <a:pt x="844" y="426"/>
                    </a:lnTo>
                    <a:lnTo>
                      <a:pt x="843" y="426"/>
                    </a:lnTo>
                    <a:lnTo>
                      <a:pt x="843" y="428"/>
                    </a:lnTo>
                    <a:lnTo>
                      <a:pt x="841" y="426"/>
                    </a:lnTo>
                    <a:lnTo>
                      <a:pt x="841" y="425"/>
                    </a:lnTo>
                    <a:lnTo>
                      <a:pt x="840" y="425"/>
                    </a:lnTo>
                    <a:lnTo>
                      <a:pt x="840" y="424"/>
                    </a:lnTo>
                    <a:lnTo>
                      <a:pt x="839" y="424"/>
                    </a:lnTo>
                    <a:lnTo>
                      <a:pt x="839" y="425"/>
                    </a:lnTo>
                    <a:lnTo>
                      <a:pt x="837" y="426"/>
                    </a:lnTo>
                    <a:lnTo>
                      <a:pt x="839" y="426"/>
                    </a:lnTo>
                    <a:lnTo>
                      <a:pt x="840" y="426"/>
                    </a:lnTo>
                    <a:lnTo>
                      <a:pt x="840" y="428"/>
                    </a:lnTo>
                    <a:lnTo>
                      <a:pt x="839" y="428"/>
                    </a:lnTo>
                    <a:lnTo>
                      <a:pt x="839" y="429"/>
                    </a:lnTo>
                    <a:lnTo>
                      <a:pt x="839" y="428"/>
                    </a:lnTo>
                    <a:lnTo>
                      <a:pt x="837" y="428"/>
                    </a:lnTo>
                    <a:lnTo>
                      <a:pt x="837" y="429"/>
                    </a:lnTo>
                    <a:lnTo>
                      <a:pt x="839" y="430"/>
                    </a:lnTo>
                    <a:lnTo>
                      <a:pt x="839" y="432"/>
                    </a:lnTo>
                    <a:lnTo>
                      <a:pt x="840" y="432"/>
                    </a:lnTo>
                    <a:lnTo>
                      <a:pt x="840" y="433"/>
                    </a:lnTo>
                    <a:lnTo>
                      <a:pt x="840" y="434"/>
                    </a:lnTo>
                    <a:lnTo>
                      <a:pt x="841" y="434"/>
                    </a:lnTo>
                    <a:lnTo>
                      <a:pt x="843" y="434"/>
                    </a:lnTo>
                    <a:lnTo>
                      <a:pt x="844" y="434"/>
                    </a:lnTo>
                    <a:lnTo>
                      <a:pt x="844" y="435"/>
                    </a:lnTo>
                    <a:lnTo>
                      <a:pt x="845" y="435"/>
                    </a:lnTo>
                    <a:lnTo>
                      <a:pt x="845" y="437"/>
                    </a:lnTo>
                    <a:lnTo>
                      <a:pt x="845" y="438"/>
                    </a:lnTo>
                    <a:lnTo>
                      <a:pt x="845" y="439"/>
                    </a:lnTo>
                    <a:lnTo>
                      <a:pt x="845" y="441"/>
                    </a:lnTo>
                    <a:lnTo>
                      <a:pt x="847" y="441"/>
                    </a:lnTo>
                    <a:lnTo>
                      <a:pt x="848" y="442"/>
                    </a:lnTo>
                    <a:lnTo>
                      <a:pt x="849" y="442"/>
                    </a:lnTo>
                    <a:lnTo>
                      <a:pt x="849" y="441"/>
                    </a:lnTo>
                    <a:lnTo>
                      <a:pt x="851" y="441"/>
                    </a:lnTo>
                    <a:lnTo>
                      <a:pt x="852" y="441"/>
                    </a:lnTo>
                    <a:lnTo>
                      <a:pt x="853" y="441"/>
                    </a:lnTo>
                    <a:lnTo>
                      <a:pt x="853" y="442"/>
                    </a:lnTo>
                    <a:lnTo>
                      <a:pt x="855" y="442"/>
                    </a:lnTo>
                    <a:lnTo>
                      <a:pt x="855" y="443"/>
                    </a:lnTo>
                    <a:lnTo>
                      <a:pt x="855" y="445"/>
                    </a:lnTo>
                    <a:lnTo>
                      <a:pt x="853" y="445"/>
                    </a:lnTo>
                    <a:lnTo>
                      <a:pt x="855" y="445"/>
                    </a:lnTo>
                    <a:lnTo>
                      <a:pt x="855" y="446"/>
                    </a:lnTo>
                    <a:lnTo>
                      <a:pt x="853" y="446"/>
                    </a:lnTo>
                    <a:lnTo>
                      <a:pt x="853" y="447"/>
                    </a:lnTo>
                    <a:lnTo>
                      <a:pt x="852" y="447"/>
                    </a:lnTo>
                    <a:lnTo>
                      <a:pt x="852" y="449"/>
                    </a:lnTo>
                    <a:lnTo>
                      <a:pt x="851" y="449"/>
                    </a:lnTo>
                    <a:lnTo>
                      <a:pt x="851" y="450"/>
                    </a:lnTo>
                    <a:lnTo>
                      <a:pt x="852" y="451"/>
                    </a:lnTo>
                    <a:lnTo>
                      <a:pt x="852" y="453"/>
                    </a:lnTo>
                    <a:lnTo>
                      <a:pt x="851" y="453"/>
                    </a:lnTo>
                    <a:lnTo>
                      <a:pt x="849" y="453"/>
                    </a:lnTo>
                    <a:lnTo>
                      <a:pt x="851" y="454"/>
                    </a:lnTo>
                    <a:lnTo>
                      <a:pt x="851" y="455"/>
                    </a:lnTo>
                    <a:lnTo>
                      <a:pt x="851" y="456"/>
                    </a:lnTo>
                    <a:lnTo>
                      <a:pt x="849" y="456"/>
                    </a:lnTo>
                    <a:lnTo>
                      <a:pt x="851" y="458"/>
                    </a:lnTo>
                    <a:lnTo>
                      <a:pt x="851" y="459"/>
                    </a:lnTo>
                    <a:lnTo>
                      <a:pt x="849" y="459"/>
                    </a:lnTo>
                    <a:lnTo>
                      <a:pt x="848" y="459"/>
                    </a:lnTo>
                    <a:lnTo>
                      <a:pt x="848" y="460"/>
                    </a:lnTo>
                    <a:lnTo>
                      <a:pt x="848" y="462"/>
                    </a:lnTo>
                    <a:lnTo>
                      <a:pt x="848" y="463"/>
                    </a:lnTo>
                    <a:lnTo>
                      <a:pt x="848" y="464"/>
                    </a:lnTo>
                    <a:lnTo>
                      <a:pt x="847" y="464"/>
                    </a:lnTo>
                    <a:lnTo>
                      <a:pt x="847" y="466"/>
                    </a:lnTo>
                    <a:lnTo>
                      <a:pt x="845" y="466"/>
                    </a:lnTo>
                    <a:lnTo>
                      <a:pt x="844" y="466"/>
                    </a:lnTo>
                    <a:lnTo>
                      <a:pt x="844" y="467"/>
                    </a:lnTo>
                    <a:lnTo>
                      <a:pt x="843" y="467"/>
                    </a:lnTo>
                    <a:lnTo>
                      <a:pt x="841" y="466"/>
                    </a:lnTo>
                    <a:lnTo>
                      <a:pt x="841" y="464"/>
                    </a:lnTo>
                    <a:lnTo>
                      <a:pt x="840" y="464"/>
                    </a:lnTo>
                    <a:lnTo>
                      <a:pt x="840" y="463"/>
                    </a:lnTo>
                    <a:lnTo>
                      <a:pt x="839" y="463"/>
                    </a:lnTo>
                    <a:lnTo>
                      <a:pt x="837" y="463"/>
                    </a:lnTo>
                    <a:lnTo>
                      <a:pt x="837" y="462"/>
                    </a:lnTo>
                    <a:lnTo>
                      <a:pt x="836" y="462"/>
                    </a:lnTo>
                    <a:lnTo>
                      <a:pt x="836" y="463"/>
                    </a:lnTo>
                    <a:lnTo>
                      <a:pt x="835" y="463"/>
                    </a:lnTo>
                    <a:lnTo>
                      <a:pt x="834" y="463"/>
                    </a:lnTo>
                    <a:lnTo>
                      <a:pt x="834" y="464"/>
                    </a:lnTo>
                    <a:lnTo>
                      <a:pt x="834" y="466"/>
                    </a:lnTo>
                    <a:lnTo>
                      <a:pt x="832" y="466"/>
                    </a:lnTo>
                    <a:lnTo>
                      <a:pt x="831" y="466"/>
                    </a:lnTo>
                    <a:lnTo>
                      <a:pt x="830" y="467"/>
                    </a:lnTo>
                    <a:lnTo>
                      <a:pt x="828" y="467"/>
                    </a:lnTo>
                    <a:lnTo>
                      <a:pt x="828" y="468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1" y="470"/>
                    </a:lnTo>
                    <a:lnTo>
                      <a:pt x="831" y="471"/>
                    </a:lnTo>
                    <a:lnTo>
                      <a:pt x="830" y="471"/>
                    </a:lnTo>
                    <a:lnTo>
                      <a:pt x="830" y="473"/>
                    </a:lnTo>
                    <a:lnTo>
                      <a:pt x="830" y="475"/>
                    </a:lnTo>
                    <a:lnTo>
                      <a:pt x="828" y="473"/>
                    </a:lnTo>
                    <a:lnTo>
                      <a:pt x="827" y="473"/>
                    </a:lnTo>
                    <a:lnTo>
                      <a:pt x="826" y="473"/>
                    </a:lnTo>
                    <a:lnTo>
                      <a:pt x="824" y="473"/>
                    </a:lnTo>
                    <a:lnTo>
                      <a:pt x="824" y="475"/>
                    </a:lnTo>
                    <a:lnTo>
                      <a:pt x="824" y="476"/>
                    </a:lnTo>
                    <a:lnTo>
                      <a:pt x="826" y="476"/>
                    </a:lnTo>
                    <a:lnTo>
                      <a:pt x="826" y="477"/>
                    </a:lnTo>
                    <a:lnTo>
                      <a:pt x="826" y="479"/>
                    </a:lnTo>
                    <a:lnTo>
                      <a:pt x="824" y="479"/>
                    </a:lnTo>
                    <a:lnTo>
                      <a:pt x="823" y="479"/>
                    </a:lnTo>
                    <a:lnTo>
                      <a:pt x="823" y="477"/>
                    </a:lnTo>
                    <a:lnTo>
                      <a:pt x="822" y="477"/>
                    </a:lnTo>
                    <a:lnTo>
                      <a:pt x="820" y="477"/>
                    </a:lnTo>
                    <a:lnTo>
                      <a:pt x="819" y="477"/>
                    </a:lnTo>
                    <a:lnTo>
                      <a:pt x="818" y="479"/>
                    </a:lnTo>
                    <a:lnTo>
                      <a:pt x="817" y="479"/>
                    </a:lnTo>
                    <a:lnTo>
                      <a:pt x="817" y="477"/>
                    </a:lnTo>
                    <a:lnTo>
                      <a:pt x="817" y="476"/>
                    </a:lnTo>
                    <a:lnTo>
                      <a:pt x="815" y="476"/>
                    </a:lnTo>
                    <a:lnTo>
                      <a:pt x="815" y="477"/>
                    </a:lnTo>
                    <a:lnTo>
                      <a:pt x="815" y="479"/>
                    </a:lnTo>
                    <a:lnTo>
                      <a:pt x="814" y="479"/>
                    </a:lnTo>
                    <a:lnTo>
                      <a:pt x="814" y="477"/>
                    </a:lnTo>
                    <a:lnTo>
                      <a:pt x="814" y="475"/>
                    </a:lnTo>
                    <a:lnTo>
                      <a:pt x="815" y="475"/>
                    </a:lnTo>
                    <a:lnTo>
                      <a:pt x="815" y="473"/>
                    </a:lnTo>
                    <a:lnTo>
                      <a:pt x="815" y="472"/>
                    </a:lnTo>
                    <a:lnTo>
                      <a:pt x="814" y="472"/>
                    </a:lnTo>
                    <a:lnTo>
                      <a:pt x="815" y="472"/>
                    </a:lnTo>
                    <a:lnTo>
                      <a:pt x="815" y="471"/>
                    </a:lnTo>
                    <a:lnTo>
                      <a:pt x="814" y="470"/>
                    </a:lnTo>
                    <a:lnTo>
                      <a:pt x="813" y="471"/>
                    </a:lnTo>
                    <a:lnTo>
                      <a:pt x="811" y="471"/>
                    </a:lnTo>
                    <a:lnTo>
                      <a:pt x="810" y="471"/>
                    </a:lnTo>
                    <a:lnTo>
                      <a:pt x="810" y="472"/>
                    </a:lnTo>
                    <a:lnTo>
                      <a:pt x="809" y="472"/>
                    </a:lnTo>
                    <a:lnTo>
                      <a:pt x="807" y="472"/>
                    </a:lnTo>
                    <a:lnTo>
                      <a:pt x="807" y="473"/>
                    </a:lnTo>
                    <a:lnTo>
                      <a:pt x="807" y="475"/>
                    </a:lnTo>
                    <a:lnTo>
                      <a:pt x="809" y="476"/>
                    </a:lnTo>
                    <a:lnTo>
                      <a:pt x="807" y="476"/>
                    </a:lnTo>
                    <a:lnTo>
                      <a:pt x="806" y="475"/>
                    </a:lnTo>
                    <a:lnTo>
                      <a:pt x="806" y="473"/>
                    </a:lnTo>
                    <a:lnTo>
                      <a:pt x="805" y="473"/>
                    </a:lnTo>
                    <a:lnTo>
                      <a:pt x="803" y="473"/>
                    </a:lnTo>
                    <a:lnTo>
                      <a:pt x="803" y="472"/>
                    </a:lnTo>
                    <a:lnTo>
                      <a:pt x="802" y="472"/>
                    </a:lnTo>
                    <a:lnTo>
                      <a:pt x="801" y="473"/>
                    </a:lnTo>
                    <a:lnTo>
                      <a:pt x="800" y="475"/>
                    </a:lnTo>
                    <a:lnTo>
                      <a:pt x="798" y="475"/>
                    </a:lnTo>
                    <a:lnTo>
                      <a:pt x="798" y="473"/>
                    </a:lnTo>
                    <a:lnTo>
                      <a:pt x="797" y="473"/>
                    </a:lnTo>
                    <a:lnTo>
                      <a:pt x="796" y="472"/>
                    </a:lnTo>
                    <a:lnTo>
                      <a:pt x="794" y="471"/>
                    </a:lnTo>
                    <a:lnTo>
                      <a:pt x="794" y="470"/>
                    </a:lnTo>
                    <a:lnTo>
                      <a:pt x="793" y="470"/>
                    </a:lnTo>
                    <a:lnTo>
                      <a:pt x="793" y="471"/>
                    </a:lnTo>
                    <a:lnTo>
                      <a:pt x="792" y="471"/>
                    </a:lnTo>
                    <a:lnTo>
                      <a:pt x="790" y="471"/>
                    </a:lnTo>
                    <a:lnTo>
                      <a:pt x="789" y="472"/>
                    </a:lnTo>
                    <a:lnTo>
                      <a:pt x="789" y="473"/>
                    </a:lnTo>
                    <a:lnTo>
                      <a:pt x="789" y="475"/>
                    </a:lnTo>
                    <a:lnTo>
                      <a:pt x="788" y="476"/>
                    </a:lnTo>
                    <a:lnTo>
                      <a:pt x="788" y="477"/>
                    </a:lnTo>
                    <a:lnTo>
                      <a:pt x="788" y="479"/>
                    </a:lnTo>
                    <a:lnTo>
                      <a:pt x="788" y="480"/>
                    </a:lnTo>
                    <a:lnTo>
                      <a:pt x="789" y="480"/>
                    </a:lnTo>
                    <a:lnTo>
                      <a:pt x="789" y="481"/>
                    </a:lnTo>
                    <a:lnTo>
                      <a:pt x="789" y="483"/>
                    </a:lnTo>
                    <a:lnTo>
                      <a:pt x="789" y="484"/>
                    </a:lnTo>
                    <a:lnTo>
                      <a:pt x="789" y="485"/>
                    </a:lnTo>
                    <a:lnTo>
                      <a:pt x="789" y="487"/>
                    </a:lnTo>
                    <a:lnTo>
                      <a:pt x="789" y="488"/>
                    </a:lnTo>
                    <a:lnTo>
                      <a:pt x="790" y="488"/>
                    </a:lnTo>
                    <a:lnTo>
                      <a:pt x="792" y="488"/>
                    </a:lnTo>
                    <a:lnTo>
                      <a:pt x="793" y="488"/>
                    </a:lnTo>
                    <a:lnTo>
                      <a:pt x="794" y="489"/>
                    </a:lnTo>
                    <a:lnTo>
                      <a:pt x="794" y="490"/>
                    </a:lnTo>
                    <a:lnTo>
                      <a:pt x="794" y="492"/>
                    </a:lnTo>
                    <a:lnTo>
                      <a:pt x="796" y="492"/>
                    </a:lnTo>
                    <a:lnTo>
                      <a:pt x="797" y="492"/>
                    </a:lnTo>
                    <a:lnTo>
                      <a:pt x="797" y="490"/>
                    </a:lnTo>
                    <a:lnTo>
                      <a:pt x="798" y="490"/>
                    </a:lnTo>
                    <a:lnTo>
                      <a:pt x="798" y="489"/>
                    </a:lnTo>
                    <a:lnTo>
                      <a:pt x="800" y="489"/>
                    </a:lnTo>
                    <a:lnTo>
                      <a:pt x="800" y="490"/>
                    </a:lnTo>
                    <a:lnTo>
                      <a:pt x="801" y="490"/>
                    </a:lnTo>
                    <a:lnTo>
                      <a:pt x="801" y="492"/>
                    </a:lnTo>
                    <a:lnTo>
                      <a:pt x="802" y="493"/>
                    </a:lnTo>
                    <a:lnTo>
                      <a:pt x="802" y="494"/>
                    </a:lnTo>
                    <a:lnTo>
                      <a:pt x="803" y="494"/>
                    </a:lnTo>
                    <a:lnTo>
                      <a:pt x="805" y="494"/>
                    </a:lnTo>
                    <a:lnTo>
                      <a:pt x="805" y="496"/>
                    </a:lnTo>
                    <a:lnTo>
                      <a:pt x="806" y="496"/>
                    </a:lnTo>
                    <a:lnTo>
                      <a:pt x="806" y="497"/>
                    </a:lnTo>
                    <a:lnTo>
                      <a:pt x="806" y="496"/>
                    </a:lnTo>
                    <a:lnTo>
                      <a:pt x="807" y="496"/>
                    </a:lnTo>
                    <a:lnTo>
                      <a:pt x="807" y="497"/>
                    </a:lnTo>
                    <a:lnTo>
                      <a:pt x="807" y="498"/>
                    </a:lnTo>
                    <a:lnTo>
                      <a:pt x="806" y="498"/>
                    </a:lnTo>
                    <a:lnTo>
                      <a:pt x="806" y="500"/>
                    </a:lnTo>
                    <a:lnTo>
                      <a:pt x="806" y="501"/>
                    </a:lnTo>
                    <a:lnTo>
                      <a:pt x="807" y="501"/>
                    </a:lnTo>
                    <a:lnTo>
                      <a:pt x="809" y="501"/>
                    </a:lnTo>
                    <a:lnTo>
                      <a:pt x="810" y="500"/>
                    </a:lnTo>
                    <a:lnTo>
                      <a:pt x="811" y="498"/>
                    </a:lnTo>
                    <a:lnTo>
                      <a:pt x="813" y="500"/>
                    </a:lnTo>
                    <a:lnTo>
                      <a:pt x="813" y="501"/>
                    </a:lnTo>
                    <a:lnTo>
                      <a:pt x="811" y="501"/>
                    </a:lnTo>
                    <a:lnTo>
                      <a:pt x="813" y="502"/>
                    </a:lnTo>
                    <a:lnTo>
                      <a:pt x="813" y="504"/>
                    </a:lnTo>
                    <a:lnTo>
                      <a:pt x="813" y="505"/>
                    </a:lnTo>
                    <a:lnTo>
                      <a:pt x="814" y="505"/>
                    </a:lnTo>
                    <a:lnTo>
                      <a:pt x="814" y="506"/>
                    </a:lnTo>
                    <a:lnTo>
                      <a:pt x="814" y="507"/>
                    </a:lnTo>
                    <a:lnTo>
                      <a:pt x="814" y="509"/>
                    </a:lnTo>
                    <a:lnTo>
                      <a:pt x="814" y="510"/>
                    </a:lnTo>
                    <a:lnTo>
                      <a:pt x="814" y="511"/>
                    </a:lnTo>
                    <a:lnTo>
                      <a:pt x="813" y="511"/>
                    </a:lnTo>
                    <a:lnTo>
                      <a:pt x="813" y="513"/>
                    </a:lnTo>
                    <a:lnTo>
                      <a:pt x="814" y="513"/>
                    </a:lnTo>
                    <a:lnTo>
                      <a:pt x="814" y="514"/>
                    </a:lnTo>
                    <a:lnTo>
                      <a:pt x="814" y="513"/>
                    </a:lnTo>
                    <a:lnTo>
                      <a:pt x="815" y="513"/>
                    </a:lnTo>
                    <a:lnTo>
                      <a:pt x="815" y="514"/>
                    </a:lnTo>
                    <a:lnTo>
                      <a:pt x="815" y="515"/>
                    </a:lnTo>
                    <a:lnTo>
                      <a:pt x="815" y="517"/>
                    </a:lnTo>
                    <a:lnTo>
                      <a:pt x="817" y="517"/>
                    </a:lnTo>
                    <a:lnTo>
                      <a:pt x="817" y="515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9" y="515"/>
                    </a:lnTo>
                    <a:lnTo>
                      <a:pt x="819" y="517"/>
                    </a:lnTo>
                    <a:lnTo>
                      <a:pt x="819" y="518"/>
                    </a:lnTo>
                    <a:lnTo>
                      <a:pt x="819" y="517"/>
                    </a:lnTo>
                    <a:lnTo>
                      <a:pt x="820" y="517"/>
                    </a:lnTo>
                    <a:lnTo>
                      <a:pt x="820" y="518"/>
                    </a:lnTo>
                    <a:lnTo>
                      <a:pt x="822" y="518"/>
                    </a:lnTo>
                    <a:lnTo>
                      <a:pt x="823" y="518"/>
                    </a:lnTo>
                    <a:lnTo>
                      <a:pt x="823" y="519"/>
                    </a:lnTo>
                    <a:lnTo>
                      <a:pt x="824" y="519"/>
                    </a:lnTo>
                    <a:lnTo>
                      <a:pt x="826" y="519"/>
                    </a:lnTo>
                    <a:lnTo>
                      <a:pt x="826" y="518"/>
                    </a:lnTo>
                    <a:lnTo>
                      <a:pt x="826" y="517"/>
                    </a:lnTo>
                    <a:lnTo>
                      <a:pt x="828" y="517"/>
                    </a:lnTo>
                    <a:lnTo>
                      <a:pt x="828" y="518"/>
                    </a:lnTo>
                    <a:lnTo>
                      <a:pt x="828" y="519"/>
                    </a:lnTo>
                    <a:lnTo>
                      <a:pt x="828" y="521"/>
                    </a:lnTo>
                    <a:lnTo>
                      <a:pt x="830" y="521"/>
                    </a:lnTo>
                    <a:lnTo>
                      <a:pt x="830" y="519"/>
                    </a:lnTo>
                    <a:lnTo>
                      <a:pt x="831" y="519"/>
                    </a:lnTo>
                    <a:lnTo>
                      <a:pt x="831" y="518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2" y="518"/>
                    </a:lnTo>
                    <a:lnTo>
                      <a:pt x="834" y="519"/>
                    </a:lnTo>
                    <a:lnTo>
                      <a:pt x="832" y="519"/>
                    </a:lnTo>
                    <a:lnTo>
                      <a:pt x="832" y="521"/>
                    </a:lnTo>
                    <a:lnTo>
                      <a:pt x="832" y="522"/>
                    </a:lnTo>
                    <a:lnTo>
                      <a:pt x="831" y="522"/>
                    </a:lnTo>
                    <a:lnTo>
                      <a:pt x="831" y="523"/>
                    </a:lnTo>
                    <a:lnTo>
                      <a:pt x="832" y="523"/>
                    </a:lnTo>
                    <a:lnTo>
                      <a:pt x="832" y="525"/>
                    </a:lnTo>
                    <a:lnTo>
                      <a:pt x="834" y="525"/>
                    </a:lnTo>
                    <a:lnTo>
                      <a:pt x="834" y="526"/>
                    </a:lnTo>
                    <a:lnTo>
                      <a:pt x="835" y="526"/>
                    </a:lnTo>
                    <a:lnTo>
                      <a:pt x="835" y="527"/>
                    </a:lnTo>
                    <a:lnTo>
                      <a:pt x="836" y="527"/>
                    </a:lnTo>
                    <a:lnTo>
                      <a:pt x="836" y="526"/>
                    </a:lnTo>
                    <a:lnTo>
                      <a:pt x="837" y="526"/>
                    </a:lnTo>
                    <a:lnTo>
                      <a:pt x="837" y="527"/>
                    </a:lnTo>
                    <a:lnTo>
                      <a:pt x="839" y="527"/>
                    </a:lnTo>
                    <a:lnTo>
                      <a:pt x="837" y="527"/>
                    </a:lnTo>
                    <a:lnTo>
                      <a:pt x="837" y="528"/>
                    </a:lnTo>
                    <a:lnTo>
                      <a:pt x="836" y="528"/>
                    </a:lnTo>
                    <a:lnTo>
                      <a:pt x="836" y="530"/>
                    </a:lnTo>
                    <a:lnTo>
                      <a:pt x="836" y="531"/>
                    </a:lnTo>
                    <a:lnTo>
                      <a:pt x="836" y="532"/>
                    </a:lnTo>
                    <a:lnTo>
                      <a:pt x="837" y="532"/>
                    </a:lnTo>
                    <a:lnTo>
                      <a:pt x="837" y="534"/>
                    </a:lnTo>
                    <a:lnTo>
                      <a:pt x="837" y="535"/>
                    </a:lnTo>
                    <a:lnTo>
                      <a:pt x="839" y="535"/>
                    </a:lnTo>
                    <a:lnTo>
                      <a:pt x="839" y="536"/>
                    </a:lnTo>
                    <a:lnTo>
                      <a:pt x="840" y="536"/>
                    </a:lnTo>
                    <a:lnTo>
                      <a:pt x="840" y="538"/>
                    </a:lnTo>
                    <a:lnTo>
                      <a:pt x="841" y="539"/>
                    </a:lnTo>
                    <a:lnTo>
                      <a:pt x="840" y="539"/>
                    </a:lnTo>
                    <a:lnTo>
                      <a:pt x="840" y="540"/>
                    </a:lnTo>
                    <a:lnTo>
                      <a:pt x="841" y="540"/>
                    </a:lnTo>
                    <a:lnTo>
                      <a:pt x="841" y="539"/>
                    </a:lnTo>
                    <a:lnTo>
                      <a:pt x="843" y="539"/>
                    </a:lnTo>
                    <a:lnTo>
                      <a:pt x="844" y="539"/>
                    </a:lnTo>
                    <a:lnTo>
                      <a:pt x="844" y="540"/>
                    </a:lnTo>
                    <a:lnTo>
                      <a:pt x="845" y="540"/>
                    </a:lnTo>
                    <a:lnTo>
                      <a:pt x="845" y="539"/>
                    </a:lnTo>
                    <a:lnTo>
                      <a:pt x="847" y="539"/>
                    </a:lnTo>
                    <a:lnTo>
                      <a:pt x="847" y="538"/>
                    </a:lnTo>
                    <a:lnTo>
                      <a:pt x="847" y="539"/>
                    </a:lnTo>
                    <a:lnTo>
                      <a:pt x="848" y="539"/>
                    </a:lnTo>
                    <a:lnTo>
                      <a:pt x="848" y="540"/>
                    </a:lnTo>
                    <a:lnTo>
                      <a:pt x="848" y="542"/>
                    </a:lnTo>
                    <a:lnTo>
                      <a:pt x="849" y="542"/>
                    </a:lnTo>
                    <a:lnTo>
                      <a:pt x="849" y="540"/>
                    </a:lnTo>
                    <a:lnTo>
                      <a:pt x="849" y="539"/>
                    </a:lnTo>
                    <a:lnTo>
                      <a:pt x="849" y="538"/>
                    </a:lnTo>
                    <a:lnTo>
                      <a:pt x="851" y="538"/>
                    </a:lnTo>
                    <a:lnTo>
                      <a:pt x="852" y="538"/>
                    </a:lnTo>
                    <a:lnTo>
                      <a:pt x="851" y="538"/>
                    </a:lnTo>
                    <a:lnTo>
                      <a:pt x="851" y="539"/>
                    </a:lnTo>
                    <a:lnTo>
                      <a:pt x="852" y="539"/>
                    </a:lnTo>
                    <a:lnTo>
                      <a:pt x="852" y="538"/>
                    </a:lnTo>
                    <a:lnTo>
                      <a:pt x="852" y="536"/>
                    </a:lnTo>
                    <a:lnTo>
                      <a:pt x="853" y="536"/>
                    </a:lnTo>
                    <a:lnTo>
                      <a:pt x="853" y="535"/>
                    </a:lnTo>
                    <a:lnTo>
                      <a:pt x="853" y="534"/>
                    </a:lnTo>
                    <a:lnTo>
                      <a:pt x="855" y="534"/>
                    </a:lnTo>
                    <a:lnTo>
                      <a:pt x="856" y="534"/>
                    </a:lnTo>
                    <a:lnTo>
                      <a:pt x="856" y="535"/>
                    </a:lnTo>
                    <a:lnTo>
                      <a:pt x="855" y="535"/>
                    </a:lnTo>
                    <a:lnTo>
                      <a:pt x="853" y="535"/>
                    </a:lnTo>
                    <a:lnTo>
                      <a:pt x="853" y="536"/>
                    </a:lnTo>
                    <a:lnTo>
                      <a:pt x="855" y="536"/>
                    </a:lnTo>
                    <a:lnTo>
                      <a:pt x="856" y="536"/>
                    </a:lnTo>
                    <a:lnTo>
                      <a:pt x="856" y="535"/>
                    </a:lnTo>
                    <a:lnTo>
                      <a:pt x="857" y="535"/>
                    </a:lnTo>
                    <a:lnTo>
                      <a:pt x="857" y="534"/>
                    </a:lnTo>
                    <a:lnTo>
                      <a:pt x="858" y="534"/>
                    </a:lnTo>
                    <a:lnTo>
                      <a:pt x="858" y="532"/>
                    </a:lnTo>
                    <a:lnTo>
                      <a:pt x="860" y="532"/>
                    </a:lnTo>
                    <a:lnTo>
                      <a:pt x="860" y="531"/>
                    </a:lnTo>
                    <a:lnTo>
                      <a:pt x="861" y="531"/>
                    </a:lnTo>
                    <a:lnTo>
                      <a:pt x="862" y="531"/>
                    </a:lnTo>
                    <a:lnTo>
                      <a:pt x="862" y="532"/>
                    </a:lnTo>
                    <a:lnTo>
                      <a:pt x="864" y="532"/>
                    </a:lnTo>
                    <a:lnTo>
                      <a:pt x="864" y="534"/>
                    </a:lnTo>
                    <a:lnTo>
                      <a:pt x="864" y="535"/>
                    </a:lnTo>
                    <a:lnTo>
                      <a:pt x="864" y="536"/>
                    </a:lnTo>
                    <a:lnTo>
                      <a:pt x="864" y="535"/>
                    </a:lnTo>
                    <a:lnTo>
                      <a:pt x="865" y="535"/>
                    </a:lnTo>
                    <a:lnTo>
                      <a:pt x="865" y="534"/>
                    </a:lnTo>
                    <a:lnTo>
                      <a:pt x="866" y="534"/>
                    </a:lnTo>
                    <a:lnTo>
                      <a:pt x="866" y="535"/>
                    </a:lnTo>
                    <a:lnTo>
                      <a:pt x="866" y="534"/>
                    </a:lnTo>
                    <a:lnTo>
                      <a:pt x="868" y="534"/>
                    </a:lnTo>
                    <a:lnTo>
                      <a:pt x="868" y="532"/>
                    </a:lnTo>
                    <a:lnTo>
                      <a:pt x="866" y="532"/>
                    </a:lnTo>
                    <a:lnTo>
                      <a:pt x="868" y="532"/>
                    </a:lnTo>
                    <a:lnTo>
                      <a:pt x="868" y="531"/>
                    </a:lnTo>
                    <a:lnTo>
                      <a:pt x="869" y="531"/>
                    </a:lnTo>
                    <a:lnTo>
                      <a:pt x="870" y="531"/>
                    </a:lnTo>
                    <a:lnTo>
                      <a:pt x="872" y="531"/>
                    </a:lnTo>
                    <a:lnTo>
                      <a:pt x="873" y="531"/>
                    </a:lnTo>
                    <a:lnTo>
                      <a:pt x="874" y="530"/>
                    </a:lnTo>
                    <a:lnTo>
                      <a:pt x="874" y="528"/>
                    </a:lnTo>
                    <a:lnTo>
                      <a:pt x="874" y="527"/>
                    </a:lnTo>
                    <a:lnTo>
                      <a:pt x="874" y="526"/>
                    </a:lnTo>
                    <a:lnTo>
                      <a:pt x="875" y="526"/>
                    </a:lnTo>
                    <a:lnTo>
                      <a:pt x="877" y="526"/>
                    </a:lnTo>
                    <a:lnTo>
                      <a:pt x="877" y="527"/>
                    </a:lnTo>
                    <a:lnTo>
                      <a:pt x="878" y="527"/>
                    </a:lnTo>
                    <a:lnTo>
                      <a:pt x="879" y="527"/>
                    </a:lnTo>
                    <a:lnTo>
                      <a:pt x="879" y="526"/>
                    </a:lnTo>
                    <a:lnTo>
                      <a:pt x="879" y="527"/>
                    </a:lnTo>
                    <a:lnTo>
                      <a:pt x="881" y="527"/>
                    </a:lnTo>
                    <a:lnTo>
                      <a:pt x="881" y="528"/>
                    </a:lnTo>
                    <a:lnTo>
                      <a:pt x="881" y="530"/>
                    </a:lnTo>
                    <a:lnTo>
                      <a:pt x="882" y="531"/>
                    </a:lnTo>
                    <a:lnTo>
                      <a:pt x="882" y="532"/>
                    </a:lnTo>
                    <a:lnTo>
                      <a:pt x="883" y="532"/>
                    </a:lnTo>
                    <a:lnTo>
                      <a:pt x="885" y="532"/>
                    </a:lnTo>
                    <a:lnTo>
                      <a:pt x="886" y="532"/>
                    </a:lnTo>
                    <a:lnTo>
                      <a:pt x="887" y="532"/>
                    </a:lnTo>
                    <a:lnTo>
                      <a:pt x="889" y="532"/>
                    </a:lnTo>
                    <a:lnTo>
                      <a:pt x="889" y="534"/>
                    </a:lnTo>
                    <a:lnTo>
                      <a:pt x="889" y="535"/>
                    </a:lnTo>
                    <a:lnTo>
                      <a:pt x="887" y="535"/>
                    </a:lnTo>
                    <a:lnTo>
                      <a:pt x="886" y="535"/>
                    </a:lnTo>
                    <a:lnTo>
                      <a:pt x="886" y="536"/>
                    </a:lnTo>
                    <a:lnTo>
                      <a:pt x="886" y="538"/>
                    </a:lnTo>
                    <a:lnTo>
                      <a:pt x="885" y="538"/>
                    </a:lnTo>
                    <a:lnTo>
                      <a:pt x="885" y="539"/>
                    </a:lnTo>
                    <a:lnTo>
                      <a:pt x="885" y="540"/>
                    </a:lnTo>
                    <a:lnTo>
                      <a:pt x="885" y="542"/>
                    </a:lnTo>
                    <a:lnTo>
                      <a:pt x="886" y="542"/>
                    </a:lnTo>
                    <a:lnTo>
                      <a:pt x="887" y="542"/>
                    </a:lnTo>
                    <a:lnTo>
                      <a:pt x="887" y="543"/>
                    </a:lnTo>
                    <a:lnTo>
                      <a:pt x="887" y="544"/>
                    </a:lnTo>
                    <a:lnTo>
                      <a:pt x="887" y="545"/>
                    </a:lnTo>
                    <a:lnTo>
                      <a:pt x="887" y="547"/>
                    </a:lnTo>
                    <a:lnTo>
                      <a:pt x="886" y="547"/>
                    </a:lnTo>
                    <a:lnTo>
                      <a:pt x="886" y="548"/>
                    </a:lnTo>
                    <a:lnTo>
                      <a:pt x="886" y="549"/>
                    </a:lnTo>
                    <a:lnTo>
                      <a:pt x="886" y="552"/>
                    </a:lnTo>
                    <a:lnTo>
                      <a:pt x="885" y="552"/>
                    </a:lnTo>
                    <a:lnTo>
                      <a:pt x="886" y="553"/>
                    </a:lnTo>
                    <a:lnTo>
                      <a:pt x="887" y="555"/>
                    </a:lnTo>
                    <a:lnTo>
                      <a:pt x="889" y="556"/>
                    </a:lnTo>
                    <a:lnTo>
                      <a:pt x="889" y="557"/>
                    </a:lnTo>
                    <a:lnTo>
                      <a:pt x="887" y="557"/>
                    </a:lnTo>
                    <a:lnTo>
                      <a:pt x="886" y="556"/>
                    </a:lnTo>
                    <a:lnTo>
                      <a:pt x="885" y="556"/>
                    </a:lnTo>
                    <a:lnTo>
                      <a:pt x="885" y="555"/>
                    </a:lnTo>
                    <a:lnTo>
                      <a:pt x="883" y="555"/>
                    </a:lnTo>
                    <a:lnTo>
                      <a:pt x="883" y="556"/>
                    </a:lnTo>
                    <a:lnTo>
                      <a:pt x="883" y="557"/>
                    </a:lnTo>
                    <a:lnTo>
                      <a:pt x="883" y="559"/>
                    </a:lnTo>
                    <a:lnTo>
                      <a:pt x="883" y="560"/>
                    </a:lnTo>
                    <a:lnTo>
                      <a:pt x="883" y="561"/>
                    </a:lnTo>
                    <a:lnTo>
                      <a:pt x="882" y="561"/>
                    </a:lnTo>
                    <a:lnTo>
                      <a:pt x="882" y="560"/>
                    </a:lnTo>
                    <a:lnTo>
                      <a:pt x="881" y="560"/>
                    </a:lnTo>
                    <a:lnTo>
                      <a:pt x="881" y="559"/>
                    </a:lnTo>
                    <a:lnTo>
                      <a:pt x="879" y="559"/>
                    </a:lnTo>
                    <a:lnTo>
                      <a:pt x="879" y="560"/>
                    </a:lnTo>
                    <a:lnTo>
                      <a:pt x="877" y="559"/>
                    </a:lnTo>
                    <a:lnTo>
                      <a:pt x="874" y="560"/>
                    </a:lnTo>
                    <a:lnTo>
                      <a:pt x="873" y="560"/>
                    </a:lnTo>
                    <a:lnTo>
                      <a:pt x="873" y="561"/>
                    </a:lnTo>
                    <a:lnTo>
                      <a:pt x="873" y="562"/>
                    </a:lnTo>
                    <a:lnTo>
                      <a:pt x="874" y="564"/>
                    </a:lnTo>
                    <a:lnTo>
                      <a:pt x="875" y="564"/>
                    </a:lnTo>
                    <a:lnTo>
                      <a:pt x="875" y="565"/>
                    </a:lnTo>
                    <a:lnTo>
                      <a:pt x="877" y="565"/>
                    </a:lnTo>
                    <a:lnTo>
                      <a:pt x="878" y="565"/>
                    </a:lnTo>
                    <a:lnTo>
                      <a:pt x="879" y="565"/>
                    </a:lnTo>
                    <a:lnTo>
                      <a:pt x="879" y="566"/>
                    </a:lnTo>
                    <a:lnTo>
                      <a:pt x="881" y="566"/>
                    </a:lnTo>
                    <a:lnTo>
                      <a:pt x="881" y="568"/>
                    </a:lnTo>
                    <a:lnTo>
                      <a:pt x="881" y="569"/>
                    </a:lnTo>
                    <a:lnTo>
                      <a:pt x="881" y="570"/>
                    </a:lnTo>
                    <a:lnTo>
                      <a:pt x="881" y="572"/>
                    </a:lnTo>
                    <a:lnTo>
                      <a:pt x="879" y="572"/>
                    </a:lnTo>
                    <a:lnTo>
                      <a:pt x="879" y="573"/>
                    </a:lnTo>
                    <a:lnTo>
                      <a:pt x="879" y="574"/>
                    </a:lnTo>
                    <a:lnTo>
                      <a:pt x="879" y="576"/>
                    </a:lnTo>
                    <a:lnTo>
                      <a:pt x="878" y="576"/>
                    </a:lnTo>
                    <a:lnTo>
                      <a:pt x="878" y="577"/>
                    </a:lnTo>
                    <a:lnTo>
                      <a:pt x="877" y="577"/>
                    </a:lnTo>
                    <a:lnTo>
                      <a:pt x="877" y="578"/>
                    </a:lnTo>
                    <a:lnTo>
                      <a:pt x="875" y="579"/>
                    </a:lnTo>
                    <a:lnTo>
                      <a:pt x="875" y="581"/>
                    </a:lnTo>
                    <a:lnTo>
                      <a:pt x="875" y="582"/>
                    </a:lnTo>
                    <a:lnTo>
                      <a:pt x="875" y="583"/>
                    </a:lnTo>
                    <a:lnTo>
                      <a:pt x="874" y="583"/>
                    </a:lnTo>
                    <a:lnTo>
                      <a:pt x="874" y="585"/>
                    </a:lnTo>
                    <a:lnTo>
                      <a:pt x="874" y="586"/>
                    </a:lnTo>
                    <a:lnTo>
                      <a:pt x="874" y="587"/>
                    </a:lnTo>
                    <a:lnTo>
                      <a:pt x="873" y="587"/>
                    </a:lnTo>
                    <a:lnTo>
                      <a:pt x="873" y="589"/>
                    </a:lnTo>
                    <a:lnTo>
                      <a:pt x="873" y="590"/>
                    </a:lnTo>
                    <a:lnTo>
                      <a:pt x="872" y="590"/>
                    </a:lnTo>
                    <a:lnTo>
                      <a:pt x="872" y="591"/>
                    </a:lnTo>
                    <a:lnTo>
                      <a:pt x="870" y="591"/>
                    </a:lnTo>
                    <a:lnTo>
                      <a:pt x="870" y="593"/>
                    </a:lnTo>
                    <a:lnTo>
                      <a:pt x="870" y="596"/>
                    </a:lnTo>
                    <a:lnTo>
                      <a:pt x="870" y="598"/>
                    </a:lnTo>
                    <a:lnTo>
                      <a:pt x="870" y="599"/>
                    </a:lnTo>
                    <a:lnTo>
                      <a:pt x="870" y="600"/>
                    </a:lnTo>
                    <a:lnTo>
                      <a:pt x="869" y="600"/>
                    </a:lnTo>
                    <a:lnTo>
                      <a:pt x="869" y="602"/>
                    </a:lnTo>
                    <a:lnTo>
                      <a:pt x="868" y="602"/>
                    </a:lnTo>
                    <a:lnTo>
                      <a:pt x="866" y="602"/>
                    </a:lnTo>
                    <a:lnTo>
                      <a:pt x="865" y="602"/>
                    </a:lnTo>
                    <a:lnTo>
                      <a:pt x="864" y="602"/>
                    </a:lnTo>
                    <a:lnTo>
                      <a:pt x="862" y="602"/>
                    </a:lnTo>
                    <a:lnTo>
                      <a:pt x="862" y="600"/>
                    </a:lnTo>
                    <a:lnTo>
                      <a:pt x="861" y="600"/>
                    </a:lnTo>
                    <a:lnTo>
                      <a:pt x="860" y="600"/>
                    </a:lnTo>
                    <a:lnTo>
                      <a:pt x="858" y="600"/>
                    </a:lnTo>
                    <a:lnTo>
                      <a:pt x="857" y="600"/>
                    </a:lnTo>
                    <a:lnTo>
                      <a:pt x="856" y="600"/>
                    </a:lnTo>
                    <a:lnTo>
                      <a:pt x="855" y="600"/>
                    </a:lnTo>
                    <a:lnTo>
                      <a:pt x="853" y="600"/>
                    </a:lnTo>
                    <a:lnTo>
                      <a:pt x="852" y="600"/>
                    </a:lnTo>
                    <a:lnTo>
                      <a:pt x="852" y="599"/>
                    </a:lnTo>
                    <a:lnTo>
                      <a:pt x="851" y="599"/>
                    </a:lnTo>
                    <a:lnTo>
                      <a:pt x="851" y="600"/>
                    </a:lnTo>
                    <a:lnTo>
                      <a:pt x="849" y="600"/>
                    </a:lnTo>
                    <a:lnTo>
                      <a:pt x="849" y="602"/>
                    </a:lnTo>
                    <a:lnTo>
                      <a:pt x="848" y="602"/>
                    </a:lnTo>
                    <a:lnTo>
                      <a:pt x="848" y="603"/>
                    </a:lnTo>
                    <a:lnTo>
                      <a:pt x="847" y="603"/>
                    </a:lnTo>
                    <a:lnTo>
                      <a:pt x="847" y="604"/>
                    </a:lnTo>
                    <a:lnTo>
                      <a:pt x="845" y="604"/>
                    </a:lnTo>
                    <a:lnTo>
                      <a:pt x="844" y="604"/>
                    </a:lnTo>
                    <a:lnTo>
                      <a:pt x="844" y="606"/>
                    </a:lnTo>
                    <a:lnTo>
                      <a:pt x="844" y="607"/>
                    </a:lnTo>
                    <a:lnTo>
                      <a:pt x="845" y="607"/>
                    </a:lnTo>
                    <a:lnTo>
                      <a:pt x="845" y="608"/>
                    </a:lnTo>
                    <a:lnTo>
                      <a:pt x="847" y="608"/>
                    </a:lnTo>
                    <a:lnTo>
                      <a:pt x="848" y="610"/>
                    </a:lnTo>
                    <a:lnTo>
                      <a:pt x="849" y="611"/>
                    </a:lnTo>
                    <a:lnTo>
                      <a:pt x="849" y="612"/>
                    </a:lnTo>
                    <a:lnTo>
                      <a:pt x="851" y="612"/>
                    </a:lnTo>
                    <a:lnTo>
                      <a:pt x="852" y="612"/>
                    </a:lnTo>
                    <a:lnTo>
                      <a:pt x="853" y="612"/>
                    </a:lnTo>
                    <a:lnTo>
                      <a:pt x="855" y="612"/>
                    </a:lnTo>
                    <a:lnTo>
                      <a:pt x="856" y="612"/>
                    </a:lnTo>
                    <a:lnTo>
                      <a:pt x="857" y="612"/>
                    </a:lnTo>
                    <a:lnTo>
                      <a:pt x="858" y="612"/>
                    </a:lnTo>
                    <a:lnTo>
                      <a:pt x="860" y="612"/>
                    </a:lnTo>
                    <a:lnTo>
                      <a:pt x="861" y="612"/>
                    </a:lnTo>
                    <a:lnTo>
                      <a:pt x="862" y="612"/>
                    </a:lnTo>
                    <a:lnTo>
                      <a:pt x="862" y="611"/>
                    </a:lnTo>
                    <a:lnTo>
                      <a:pt x="864" y="611"/>
                    </a:lnTo>
                    <a:lnTo>
                      <a:pt x="865" y="610"/>
                    </a:lnTo>
                    <a:lnTo>
                      <a:pt x="865" y="608"/>
                    </a:lnTo>
                    <a:lnTo>
                      <a:pt x="865" y="607"/>
                    </a:lnTo>
                    <a:lnTo>
                      <a:pt x="866" y="607"/>
                    </a:lnTo>
                    <a:lnTo>
                      <a:pt x="868" y="607"/>
                    </a:lnTo>
                    <a:lnTo>
                      <a:pt x="869" y="607"/>
                    </a:lnTo>
                    <a:lnTo>
                      <a:pt x="870" y="607"/>
                    </a:lnTo>
                    <a:lnTo>
                      <a:pt x="870" y="608"/>
                    </a:lnTo>
                    <a:lnTo>
                      <a:pt x="872" y="608"/>
                    </a:lnTo>
                    <a:lnTo>
                      <a:pt x="872" y="607"/>
                    </a:lnTo>
                    <a:lnTo>
                      <a:pt x="873" y="606"/>
                    </a:lnTo>
                    <a:lnTo>
                      <a:pt x="873" y="604"/>
                    </a:lnTo>
                    <a:lnTo>
                      <a:pt x="874" y="604"/>
                    </a:lnTo>
                    <a:lnTo>
                      <a:pt x="875" y="604"/>
                    </a:lnTo>
                    <a:lnTo>
                      <a:pt x="875" y="606"/>
                    </a:lnTo>
                    <a:lnTo>
                      <a:pt x="877" y="606"/>
                    </a:lnTo>
                    <a:lnTo>
                      <a:pt x="878" y="606"/>
                    </a:lnTo>
                    <a:lnTo>
                      <a:pt x="879" y="606"/>
                    </a:lnTo>
                    <a:lnTo>
                      <a:pt x="881" y="606"/>
                    </a:lnTo>
                    <a:lnTo>
                      <a:pt x="882" y="606"/>
                    </a:lnTo>
                    <a:lnTo>
                      <a:pt x="882" y="604"/>
                    </a:lnTo>
                    <a:lnTo>
                      <a:pt x="883" y="604"/>
                    </a:lnTo>
                    <a:lnTo>
                      <a:pt x="883" y="603"/>
                    </a:lnTo>
                    <a:lnTo>
                      <a:pt x="883" y="602"/>
                    </a:lnTo>
                    <a:lnTo>
                      <a:pt x="885" y="602"/>
                    </a:lnTo>
                    <a:lnTo>
                      <a:pt x="886" y="602"/>
                    </a:lnTo>
                    <a:lnTo>
                      <a:pt x="887" y="602"/>
                    </a:lnTo>
                    <a:lnTo>
                      <a:pt x="887" y="603"/>
                    </a:lnTo>
                    <a:lnTo>
                      <a:pt x="889" y="603"/>
                    </a:lnTo>
                    <a:lnTo>
                      <a:pt x="890" y="603"/>
                    </a:lnTo>
                    <a:lnTo>
                      <a:pt x="890" y="602"/>
                    </a:lnTo>
                    <a:lnTo>
                      <a:pt x="890" y="600"/>
                    </a:lnTo>
                    <a:lnTo>
                      <a:pt x="891" y="600"/>
                    </a:lnTo>
                    <a:lnTo>
                      <a:pt x="891" y="599"/>
                    </a:lnTo>
                    <a:lnTo>
                      <a:pt x="892" y="599"/>
                    </a:lnTo>
                    <a:lnTo>
                      <a:pt x="892" y="600"/>
                    </a:lnTo>
                    <a:lnTo>
                      <a:pt x="892" y="602"/>
                    </a:lnTo>
                    <a:lnTo>
                      <a:pt x="892" y="603"/>
                    </a:lnTo>
                    <a:lnTo>
                      <a:pt x="892" y="604"/>
                    </a:lnTo>
                    <a:lnTo>
                      <a:pt x="892" y="606"/>
                    </a:lnTo>
                    <a:lnTo>
                      <a:pt x="892" y="607"/>
                    </a:lnTo>
                    <a:lnTo>
                      <a:pt x="894" y="607"/>
                    </a:lnTo>
                    <a:lnTo>
                      <a:pt x="894" y="608"/>
                    </a:lnTo>
                    <a:lnTo>
                      <a:pt x="895" y="608"/>
                    </a:lnTo>
                    <a:lnTo>
                      <a:pt x="895" y="610"/>
                    </a:lnTo>
                    <a:lnTo>
                      <a:pt x="896" y="610"/>
                    </a:lnTo>
                    <a:lnTo>
                      <a:pt x="896" y="611"/>
                    </a:lnTo>
                    <a:lnTo>
                      <a:pt x="898" y="612"/>
                    </a:lnTo>
                    <a:lnTo>
                      <a:pt x="898" y="614"/>
                    </a:lnTo>
                    <a:lnTo>
                      <a:pt x="899" y="614"/>
                    </a:lnTo>
                    <a:lnTo>
                      <a:pt x="899" y="615"/>
                    </a:lnTo>
                    <a:lnTo>
                      <a:pt x="900" y="615"/>
                    </a:lnTo>
                    <a:lnTo>
                      <a:pt x="900" y="616"/>
                    </a:lnTo>
                    <a:lnTo>
                      <a:pt x="900" y="617"/>
                    </a:lnTo>
                    <a:lnTo>
                      <a:pt x="900" y="619"/>
                    </a:lnTo>
                    <a:lnTo>
                      <a:pt x="902" y="619"/>
                    </a:lnTo>
                    <a:lnTo>
                      <a:pt x="902" y="620"/>
                    </a:lnTo>
                    <a:lnTo>
                      <a:pt x="903" y="620"/>
                    </a:lnTo>
                    <a:lnTo>
                      <a:pt x="903" y="621"/>
                    </a:lnTo>
                    <a:lnTo>
                      <a:pt x="904" y="621"/>
                    </a:lnTo>
                    <a:lnTo>
                      <a:pt x="904" y="623"/>
                    </a:lnTo>
                    <a:lnTo>
                      <a:pt x="906" y="623"/>
                    </a:lnTo>
                    <a:lnTo>
                      <a:pt x="907" y="625"/>
                    </a:lnTo>
                    <a:lnTo>
                      <a:pt x="907" y="627"/>
                    </a:lnTo>
                    <a:lnTo>
                      <a:pt x="907" y="628"/>
                    </a:lnTo>
                    <a:lnTo>
                      <a:pt x="907" y="629"/>
                    </a:lnTo>
                    <a:lnTo>
                      <a:pt x="906" y="629"/>
                    </a:lnTo>
                    <a:lnTo>
                      <a:pt x="906" y="631"/>
                    </a:lnTo>
                    <a:lnTo>
                      <a:pt x="904" y="631"/>
                    </a:lnTo>
                    <a:lnTo>
                      <a:pt x="904" y="632"/>
                    </a:lnTo>
                    <a:lnTo>
                      <a:pt x="903" y="632"/>
                    </a:lnTo>
                    <a:lnTo>
                      <a:pt x="902" y="632"/>
                    </a:lnTo>
                    <a:lnTo>
                      <a:pt x="902" y="633"/>
                    </a:lnTo>
                    <a:lnTo>
                      <a:pt x="900" y="633"/>
                    </a:lnTo>
                    <a:lnTo>
                      <a:pt x="900" y="634"/>
                    </a:lnTo>
                    <a:lnTo>
                      <a:pt x="899" y="634"/>
                    </a:lnTo>
                    <a:lnTo>
                      <a:pt x="898" y="634"/>
                    </a:lnTo>
                    <a:lnTo>
                      <a:pt x="898" y="636"/>
                    </a:lnTo>
                    <a:lnTo>
                      <a:pt x="898" y="637"/>
                    </a:lnTo>
                    <a:lnTo>
                      <a:pt x="899" y="637"/>
                    </a:lnTo>
                    <a:lnTo>
                      <a:pt x="899" y="638"/>
                    </a:lnTo>
                    <a:lnTo>
                      <a:pt x="899" y="640"/>
                    </a:lnTo>
                    <a:lnTo>
                      <a:pt x="899" y="641"/>
                    </a:lnTo>
                    <a:lnTo>
                      <a:pt x="899" y="642"/>
                    </a:lnTo>
                    <a:lnTo>
                      <a:pt x="898" y="642"/>
                    </a:lnTo>
                    <a:lnTo>
                      <a:pt x="898" y="644"/>
                    </a:lnTo>
                    <a:lnTo>
                      <a:pt x="896" y="644"/>
                    </a:lnTo>
                    <a:lnTo>
                      <a:pt x="895" y="644"/>
                    </a:lnTo>
                    <a:lnTo>
                      <a:pt x="894" y="642"/>
                    </a:lnTo>
                    <a:lnTo>
                      <a:pt x="892" y="642"/>
                    </a:lnTo>
                    <a:lnTo>
                      <a:pt x="891" y="642"/>
                    </a:lnTo>
                    <a:lnTo>
                      <a:pt x="891" y="644"/>
                    </a:lnTo>
                    <a:lnTo>
                      <a:pt x="890" y="644"/>
                    </a:lnTo>
                    <a:lnTo>
                      <a:pt x="889" y="645"/>
                    </a:lnTo>
                    <a:lnTo>
                      <a:pt x="889" y="646"/>
                    </a:lnTo>
                    <a:lnTo>
                      <a:pt x="889" y="648"/>
                    </a:lnTo>
                    <a:lnTo>
                      <a:pt x="885" y="648"/>
                    </a:lnTo>
                    <a:lnTo>
                      <a:pt x="883" y="648"/>
                    </a:lnTo>
                    <a:lnTo>
                      <a:pt x="881" y="648"/>
                    </a:lnTo>
                    <a:lnTo>
                      <a:pt x="879" y="649"/>
                    </a:lnTo>
                    <a:lnTo>
                      <a:pt x="877" y="649"/>
                    </a:lnTo>
                    <a:lnTo>
                      <a:pt x="874" y="648"/>
                    </a:lnTo>
                    <a:lnTo>
                      <a:pt x="870" y="649"/>
                    </a:lnTo>
                    <a:lnTo>
                      <a:pt x="868" y="648"/>
                    </a:lnTo>
                    <a:lnTo>
                      <a:pt x="864" y="646"/>
                    </a:lnTo>
                    <a:lnTo>
                      <a:pt x="862" y="644"/>
                    </a:lnTo>
                    <a:lnTo>
                      <a:pt x="860" y="638"/>
                    </a:lnTo>
                    <a:lnTo>
                      <a:pt x="856" y="638"/>
                    </a:lnTo>
                    <a:lnTo>
                      <a:pt x="855" y="640"/>
                    </a:lnTo>
                    <a:lnTo>
                      <a:pt x="851" y="642"/>
                    </a:lnTo>
                    <a:lnTo>
                      <a:pt x="847" y="645"/>
                    </a:lnTo>
                    <a:lnTo>
                      <a:pt x="844" y="645"/>
                    </a:lnTo>
                    <a:lnTo>
                      <a:pt x="843" y="645"/>
                    </a:lnTo>
                    <a:lnTo>
                      <a:pt x="840" y="645"/>
                    </a:lnTo>
                    <a:lnTo>
                      <a:pt x="836" y="644"/>
                    </a:lnTo>
                    <a:lnTo>
                      <a:pt x="832" y="644"/>
                    </a:lnTo>
                    <a:lnTo>
                      <a:pt x="830" y="644"/>
                    </a:lnTo>
                    <a:lnTo>
                      <a:pt x="826" y="644"/>
                    </a:lnTo>
                    <a:lnTo>
                      <a:pt x="823" y="645"/>
                    </a:lnTo>
                    <a:lnTo>
                      <a:pt x="822" y="650"/>
                    </a:lnTo>
                    <a:lnTo>
                      <a:pt x="822" y="654"/>
                    </a:lnTo>
                    <a:lnTo>
                      <a:pt x="824" y="655"/>
                    </a:lnTo>
                    <a:lnTo>
                      <a:pt x="826" y="655"/>
                    </a:lnTo>
                    <a:lnTo>
                      <a:pt x="830" y="653"/>
                    </a:lnTo>
                    <a:lnTo>
                      <a:pt x="832" y="653"/>
                    </a:lnTo>
                    <a:lnTo>
                      <a:pt x="836" y="653"/>
                    </a:lnTo>
                    <a:lnTo>
                      <a:pt x="835" y="657"/>
                    </a:lnTo>
                    <a:lnTo>
                      <a:pt x="834" y="658"/>
                    </a:lnTo>
                    <a:lnTo>
                      <a:pt x="834" y="661"/>
                    </a:lnTo>
                    <a:lnTo>
                      <a:pt x="835" y="663"/>
                    </a:lnTo>
                    <a:lnTo>
                      <a:pt x="835" y="666"/>
                    </a:lnTo>
                    <a:lnTo>
                      <a:pt x="831" y="666"/>
                    </a:lnTo>
                    <a:lnTo>
                      <a:pt x="824" y="670"/>
                    </a:lnTo>
                    <a:lnTo>
                      <a:pt x="813" y="670"/>
                    </a:lnTo>
                    <a:lnTo>
                      <a:pt x="803" y="668"/>
                    </a:lnTo>
                    <a:lnTo>
                      <a:pt x="802" y="668"/>
                    </a:lnTo>
                    <a:lnTo>
                      <a:pt x="792" y="665"/>
                    </a:lnTo>
                    <a:lnTo>
                      <a:pt x="789" y="663"/>
                    </a:lnTo>
                    <a:lnTo>
                      <a:pt x="784" y="661"/>
                    </a:lnTo>
                    <a:lnTo>
                      <a:pt x="781" y="659"/>
                    </a:lnTo>
                    <a:lnTo>
                      <a:pt x="775" y="658"/>
                    </a:lnTo>
                    <a:lnTo>
                      <a:pt x="769" y="658"/>
                    </a:lnTo>
                    <a:lnTo>
                      <a:pt x="763" y="651"/>
                    </a:lnTo>
                    <a:lnTo>
                      <a:pt x="742" y="634"/>
                    </a:lnTo>
                    <a:lnTo>
                      <a:pt x="737" y="629"/>
                    </a:lnTo>
                    <a:lnTo>
                      <a:pt x="729" y="625"/>
                    </a:lnTo>
                    <a:lnTo>
                      <a:pt x="725" y="623"/>
                    </a:lnTo>
                    <a:lnTo>
                      <a:pt x="712" y="614"/>
                    </a:lnTo>
                    <a:lnTo>
                      <a:pt x="701" y="607"/>
                    </a:lnTo>
                    <a:lnTo>
                      <a:pt x="691" y="607"/>
                    </a:lnTo>
                    <a:lnTo>
                      <a:pt x="688" y="607"/>
                    </a:lnTo>
                    <a:lnTo>
                      <a:pt x="680" y="606"/>
                    </a:lnTo>
                    <a:lnTo>
                      <a:pt x="673" y="607"/>
                    </a:lnTo>
                    <a:lnTo>
                      <a:pt x="661" y="610"/>
                    </a:lnTo>
                    <a:lnTo>
                      <a:pt x="661" y="612"/>
                    </a:lnTo>
                    <a:lnTo>
                      <a:pt x="662" y="612"/>
                    </a:lnTo>
                    <a:lnTo>
                      <a:pt x="663" y="614"/>
                    </a:lnTo>
                    <a:lnTo>
                      <a:pt x="663" y="615"/>
                    </a:lnTo>
                    <a:lnTo>
                      <a:pt x="663" y="616"/>
                    </a:lnTo>
                    <a:lnTo>
                      <a:pt x="662" y="617"/>
                    </a:lnTo>
                    <a:lnTo>
                      <a:pt x="662" y="619"/>
                    </a:lnTo>
                    <a:lnTo>
                      <a:pt x="662" y="620"/>
                    </a:lnTo>
                    <a:lnTo>
                      <a:pt x="662" y="621"/>
                    </a:lnTo>
                    <a:lnTo>
                      <a:pt x="661" y="621"/>
                    </a:lnTo>
                    <a:lnTo>
                      <a:pt x="659" y="627"/>
                    </a:lnTo>
                    <a:lnTo>
                      <a:pt x="659" y="628"/>
                    </a:lnTo>
                    <a:lnTo>
                      <a:pt x="659" y="629"/>
                    </a:lnTo>
                    <a:lnTo>
                      <a:pt x="658" y="629"/>
                    </a:lnTo>
                    <a:lnTo>
                      <a:pt x="657" y="629"/>
                    </a:lnTo>
                    <a:lnTo>
                      <a:pt x="657" y="631"/>
                    </a:lnTo>
                    <a:lnTo>
                      <a:pt x="656" y="631"/>
                    </a:lnTo>
                    <a:lnTo>
                      <a:pt x="654" y="632"/>
                    </a:lnTo>
                    <a:lnTo>
                      <a:pt x="653" y="632"/>
                    </a:lnTo>
                    <a:lnTo>
                      <a:pt x="652" y="632"/>
                    </a:lnTo>
                    <a:lnTo>
                      <a:pt x="652" y="633"/>
                    </a:lnTo>
                    <a:lnTo>
                      <a:pt x="650" y="633"/>
                    </a:lnTo>
                    <a:lnTo>
                      <a:pt x="649" y="633"/>
                    </a:lnTo>
                    <a:lnTo>
                      <a:pt x="648" y="634"/>
                    </a:lnTo>
                    <a:lnTo>
                      <a:pt x="646" y="634"/>
                    </a:lnTo>
                    <a:lnTo>
                      <a:pt x="645" y="634"/>
                    </a:lnTo>
                    <a:lnTo>
                      <a:pt x="644" y="634"/>
                    </a:lnTo>
                    <a:lnTo>
                      <a:pt x="642" y="634"/>
                    </a:lnTo>
                    <a:lnTo>
                      <a:pt x="641" y="634"/>
                    </a:lnTo>
                    <a:lnTo>
                      <a:pt x="640" y="634"/>
                    </a:lnTo>
                    <a:lnTo>
                      <a:pt x="639" y="636"/>
                    </a:lnTo>
                    <a:lnTo>
                      <a:pt x="637" y="636"/>
                    </a:lnTo>
                    <a:lnTo>
                      <a:pt x="636" y="636"/>
                    </a:lnTo>
                    <a:lnTo>
                      <a:pt x="635" y="636"/>
                    </a:lnTo>
                    <a:lnTo>
                      <a:pt x="633" y="636"/>
                    </a:lnTo>
                    <a:lnTo>
                      <a:pt x="632" y="636"/>
                    </a:lnTo>
                    <a:lnTo>
                      <a:pt x="631" y="637"/>
                    </a:lnTo>
                    <a:lnTo>
                      <a:pt x="627" y="636"/>
                    </a:lnTo>
                    <a:lnTo>
                      <a:pt x="625" y="636"/>
                    </a:lnTo>
                    <a:lnTo>
                      <a:pt x="625" y="637"/>
                    </a:lnTo>
                    <a:lnTo>
                      <a:pt x="624" y="637"/>
                    </a:lnTo>
                    <a:lnTo>
                      <a:pt x="624" y="638"/>
                    </a:lnTo>
                    <a:lnTo>
                      <a:pt x="624" y="642"/>
                    </a:lnTo>
                    <a:lnTo>
                      <a:pt x="620" y="644"/>
                    </a:lnTo>
                    <a:lnTo>
                      <a:pt x="616" y="641"/>
                    </a:lnTo>
                    <a:lnTo>
                      <a:pt x="616" y="640"/>
                    </a:lnTo>
                    <a:lnTo>
                      <a:pt x="616" y="638"/>
                    </a:lnTo>
                    <a:lnTo>
                      <a:pt x="615" y="638"/>
                    </a:lnTo>
                    <a:lnTo>
                      <a:pt x="614" y="638"/>
                    </a:lnTo>
                    <a:lnTo>
                      <a:pt x="612" y="638"/>
                    </a:lnTo>
                    <a:lnTo>
                      <a:pt x="611" y="638"/>
                    </a:lnTo>
                    <a:lnTo>
                      <a:pt x="611" y="637"/>
                    </a:lnTo>
                    <a:lnTo>
                      <a:pt x="610" y="637"/>
                    </a:lnTo>
                    <a:lnTo>
                      <a:pt x="608" y="637"/>
                    </a:lnTo>
                    <a:lnTo>
                      <a:pt x="608" y="636"/>
                    </a:lnTo>
                    <a:lnTo>
                      <a:pt x="607" y="636"/>
                    </a:lnTo>
                    <a:lnTo>
                      <a:pt x="607" y="634"/>
                    </a:lnTo>
                    <a:lnTo>
                      <a:pt x="606" y="633"/>
                    </a:lnTo>
                    <a:lnTo>
                      <a:pt x="604" y="633"/>
                    </a:lnTo>
                    <a:lnTo>
                      <a:pt x="604" y="634"/>
                    </a:lnTo>
                    <a:lnTo>
                      <a:pt x="603" y="634"/>
                    </a:lnTo>
                    <a:lnTo>
                      <a:pt x="603" y="636"/>
                    </a:lnTo>
                    <a:lnTo>
                      <a:pt x="602" y="636"/>
                    </a:lnTo>
                    <a:lnTo>
                      <a:pt x="602" y="637"/>
                    </a:lnTo>
                    <a:lnTo>
                      <a:pt x="601" y="637"/>
                    </a:lnTo>
                    <a:lnTo>
                      <a:pt x="601" y="638"/>
                    </a:lnTo>
                    <a:lnTo>
                      <a:pt x="599" y="638"/>
                    </a:lnTo>
                    <a:lnTo>
                      <a:pt x="599" y="641"/>
                    </a:lnTo>
                    <a:lnTo>
                      <a:pt x="598" y="642"/>
                    </a:lnTo>
                    <a:lnTo>
                      <a:pt x="598" y="644"/>
                    </a:lnTo>
                    <a:lnTo>
                      <a:pt x="598" y="645"/>
                    </a:lnTo>
                    <a:lnTo>
                      <a:pt x="599" y="645"/>
                    </a:lnTo>
                    <a:lnTo>
                      <a:pt x="599" y="646"/>
                    </a:lnTo>
                    <a:lnTo>
                      <a:pt x="598" y="646"/>
                    </a:lnTo>
                    <a:lnTo>
                      <a:pt x="598" y="648"/>
                    </a:lnTo>
                    <a:lnTo>
                      <a:pt x="598" y="649"/>
                    </a:lnTo>
                    <a:lnTo>
                      <a:pt x="598" y="650"/>
                    </a:lnTo>
                    <a:lnTo>
                      <a:pt x="598" y="651"/>
                    </a:lnTo>
                    <a:lnTo>
                      <a:pt x="598" y="653"/>
                    </a:lnTo>
                    <a:lnTo>
                      <a:pt x="598" y="654"/>
                    </a:lnTo>
                    <a:lnTo>
                      <a:pt x="598" y="655"/>
                    </a:lnTo>
                    <a:lnTo>
                      <a:pt x="598" y="657"/>
                    </a:lnTo>
                    <a:lnTo>
                      <a:pt x="598" y="658"/>
                    </a:lnTo>
                    <a:lnTo>
                      <a:pt x="598" y="659"/>
                    </a:lnTo>
                    <a:lnTo>
                      <a:pt x="598" y="661"/>
                    </a:lnTo>
                    <a:lnTo>
                      <a:pt x="598" y="662"/>
                    </a:lnTo>
                    <a:lnTo>
                      <a:pt x="598" y="663"/>
                    </a:lnTo>
                    <a:lnTo>
                      <a:pt x="598" y="665"/>
                    </a:lnTo>
                    <a:lnTo>
                      <a:pt x="598" y="666"/>
                    </a:lnTo>
                    <a:lnTo>
                      <a:pt x="593" y="672"/>
                    </a:lnTo>
                    <a:lnTo>
                      <a:pt x="589" y="678"/>
                    </a:lnTo>
                    <a:lnTo>
                      <a:pt x="589" y="679"/>
                    </a:lnTo>
                    <a:lnTo>
                      <a:pt x="590" y="679"/>
                    </a:lnTo>
                    <a:lnTo>
                      <a:pt x="590" y="680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5" y="686"/>
                    </a:lnTo>
                    <a:lnTo>
                      <a:pt x="595" y="687"/>
                    </a:lnTo>
                    <a:lnTo>
                      <a:pt x="595" y="688"/>
                    </a:lnTo>
                    <a:lnTo>
                      <a:pt x="597" y="688"/>
                    </a:lnTo>
                    <a:lnTo>
                      <a:pt x="597" y="689"/>
                    </a:lnTo>
                    <a:lnTo>
                      <a:pt x="598" y="689"/>
                    </a:lnTo>
                    <a:lnTo>
                      <a:pt x="598" y="691"/>
                    </a:lnTo>
                    <a:lnTo>
                      <a:pt x="598" y="692"/>
                    </a:lnTo>
                    <a:lnTo>
                      <a:pt x="598" y="693"/>
                    </a:lnTo>
                    <a:lnTo>
                      <a:pt x="598" y="695"/>
                    </a:lnTo>
                    <a:lnTo>
                      <a:pt x="598" y="696"/>
                    </a:lnTo>
                    <a:lnTo>
                      <a:pt x="598" y="697"/>
                    </a:lnTo>
                    <a:lnTo>
                      <a:pt x="597" y="697"/>
                    </a:lnTo>
                    <a:lnTo>
                      <a:pt x="597" y="699"/>
                    </a:lnTo>
                    <a:lnTo>
                      <a:pt x="595" y="699"/>
                    </a:lnTo>
                    <a:lnTo>
                      <a:pt x="595" y="700"/>
                    </a:lnTo>
                    <a:lnTo>
                      <a:pt x="597" y="700"/>
                    </a:lnTo>
                    <a:lnTo>
                      <a:pt x="595" y="700"/>
                    </a:lnTo>
                    <a:lnTo>
                      <a:pt x="595" y="701"/>
                    </a:lnTo>
                    <a:lnTo>
                      <a:pt x="597" y="701"/>
                    </a:lnTo>
                    <a:lnTo>
                      <a:pt x="598" y="701"/>
                    </a:lnTo>
                    <a:lnTo>
                      <a:pt x="598" y="703"/>
                    </a:lnTo>
                    <a:lnTo>
                      <a:pt x="598" y="701"/>
                    </a:lnTo>
                    <a:lnTo>
                      <a:pt x="599" y="701"/>
                    </a:lnTo>
                    <a:lnTo>
                      <a:pt x="599" y="703"/>
                    </a:lnTo>
                    <a:lnTo>
                      <a:pt x="601" y="703"/>
                    </a:lnTo>
                    <a:lnTo>
                      <a:pt x="601" y="704"/>
                    </a:lnTo>
                    <a:lnTo>
                      <a:pt x="601" y="705"/>
                    </a:lnTo>
                    <a:lnTo>
                      <a:pt x="601" y="706"/>
                    </a:lnTo>
                    <a:lnTo>
                      <a:pt x="601" y="708"/>
                    </a:lnTo>
                    <a:lnTo>
                      <a:pt x="602" y="708"/>
                    </a:lnTo>
                    <a:lnTo>
                      <a:pt x="603" y="708"/>
                    </a:lnTo>
                    <a:lnTo>
                      <a:pt x="603" y="709"/>
                    </a:lnTo>
                    <a:lnTo>
                      <a:pt x="604" y="709"/>
                    </a:lnTo>
                    <a:lnTo>
                      <a:pt x="604" y="710"/>
                    </a:lnTo>
                    <a:lnTo>
                      <a:pt x="606" y="710"/>
                    </a:lnTo>
                    <a:lnTo>
                      <a:pt x="606" y="712"/>
                    </a:lnTo>
                    <a:lnTo>
                      <a:pt x="606" y="713"/>
                    </a:lnTo>
                    <a:lnTo>
                      <a:pt x="607" y="713"/>
                    </a:lnTo>
                    <a:lnTo>
                      <a:pt x="606" y="713"/>
                    </a:lnTo>
                    <a:lnTo>
                      <a:pt x="606" y="714"/>
                    </a:lnTo>
                    <a:lnTo>
                      <a:pt x="606" y="716"/>
                    </a:lnTo>
                    <a:lnTo>
                      <a:pt x="607" y="716"/>
                    </a:lnTo>
                    <a:lnTo>
                      <a:pt x="607" y="717"/>
                    </a:lnTo>
                    <a:lnTo>
                      <a:pt x="607" y="716"/>
                    </a:lnTo>
                    <a:lnTo>
                      <a:pt x="606" y="716"/>
                    </a:lnTo>
                    <a:lnTo>
                      <a:pt x="606" y="717"/>
                    </a:lnTo>
                    <a:lnTo>
                      <a:pt x="604" y="717"/>
                    </a:lnTo>
                    <a:lnTo>
                      <a:pt x="603" y="717"/>
                    </a:lnTo>
                    <a:lnTo>
                      <a:pt x="602" y="717"/>
                    </a:lnTo>
                    <a:lnTo>
                      <a:pt x="602" y="716"/>
                    </a:lnTo>
                    <a:lnTo>
                      <a:pt x="601" y="716"/>
                    </a:lnTo>
                    <a:lnTo>
                      <a:pt x="602" y="716"/>
                    </a:lnTo>
                    <a:lnTo>
                      <a:pt x="601" y="714"/>
                    </a:lnTo>
                    <a:lnTo>
                      <a:pt x="601" y="713"/>
                    </a:lnTo>
                    <a:lnTo>
                      <a:pt x="601" y="714"/>
                    </a:lnTo>
                    <a:lnTo>
                      <a:pt x="599" y="714"/>
                    </a:lnTo>
                    <a:lnTo>
                      <a:pt x="599" y="713"/>
                    </a:lnTo>
                    <a:lnTo>
                      <a:pt x="598" y="713"/>
                    </a:lnTo>
                    <a:lnTo>
                      <a:pt x="597" y="713"/>
                    </a:lnTo>
                    <a:lnTo>
                      <a:pt x="597" y="712"/>
                    </a:lnTo>
                    <a:lnTo>
                      <a:pt x="595" y="712"/>
                    </a:lnTo>
                    <a:lnTo>
                      <a:pt x="594" y="712"/>
                    </a:lnTo>
                    <a:lnTo>
                      <a:pt x="594" y="713"/>
                    </a:lnTo>
                    <a:lnTo>
                      <a:pt x="593" y="713"/>
                    </a:lnTo>
                    <a:lnTo>
                      <a:pt x="593" y="714"/>
                    </a:lnTo>
                    <a:lnTo>
                      <a:pt x="593" y="713"/>
                    </a:lnTo>
                    <a:lnTo>
                      <a:pt x="591" y="713"/>
                    </a:lnTo>
                    <a:lnTo>
                      <a:pt x="591" y="714"/>
                    </a:lnTo>
                    <a:lnTo>
                      <a:pt x="590" y="714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7" y="716"/>
                    </a:lnTo>
                    <a:lnTo>
                      <a:pt x="586" y="716"/>
                    </a:lnTo>
                    <a:lnTo>
                      <a:pt x="586" y="717"/>
                    </a:lnTo>
                    <a:lnTo>
                      <a:pt x="586" y="716"/>
                    </a:lnTo>
                    <a:lnTo>
                      <a:pt x="585" y="716"/>
                    </a:lnTo>
                    <a:lnTo>
                      <a:pt x="585" y="717"/>
                    </a:lnTo>
                    <a:lnTo>
                      <a:pt x="584" y="717"/>
                    </a:lnTo>
                    <a:lnTo>
                      <a:pt x="584" y="718"/>
                    </a:lnTo>
                    <a:lnTo>
                      <a:pt x="582" y="718"/>
                    </a:lnTo>
                    <a:lnTo>
                      <a:pt x="582" y="720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0" y="722"/>
                    </a:lnTo>
                    <a:lnTo>
                      <a:pt x="580" y="723"/>
                    </a:lnTo>
                    <a:lnTo>
                      <a:pt x="578" y="723"/>
                    </a:lnTo>
                    <a:lnTo>
                      <a:pt x="577" y="723"/>
                    </a:lnTo>
                    <a:lnTo>
                      <a:pt x="576" y="723"/>
                    </a:lnTo>
                    <a:lnTo>
                      <a:pt x="576" y="725"/>
                    </a:lnTo>
                    <a:lnTo>
                      <a:pt x="574" y="725"/>
                    </a:lnTo>
                    <a:lnTo>
                      <a:pt x="574" y="723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2" y="725"/>
                    </a:lnTo>
                    <a:lnTo>
                      <a:pt x="570" y="725"/>
                    </a:lnTo>
                    <a:lnTo>
                      <a:pt x="570" y="723"/>
                    </a:lnTo>
                    <a:lnTo>
                      <a:pt x="569" y="723"/>
                    </a:lnTo>
                    <a:lnTo>
                      <a:pt x="568" y="723"/>
                    </a:lnTo>
                    <a:lnTo>
                      <a:pt x="567" y="723"/>
                    </a:lnTo>
                    <a:lnTo>
                      <a:pt x="565" y="723"/>
                    </a:lnTo>
                    <a:lnTo>
                      <a:pt x="564" y="723"/>
                    </a:lnTo>
                    <a:lnTo>
                      <a:pt x="563" y="723"/>
                    </a:lnTo>
                    <a:lnTo>
                      <a:pt x="563" y="722"/>
                    </a:lnTo>
                    <a:lnTo>
                      <a:pt x="563" y="723"/>
                    </a:lnTo>
                    <a:lnTo>
                      <a:pt x="561" y="722"/>
                    </a:lnTo>
                    <a:lnTo>
                      <a:pt x="560" y="722"/>
                    </a:lnTo>
                    <a:lnTo>
                      <a:pt x="560" y="723"/>
                    </a:lnTo>
                    <a:lnTo>
                      <a:pt x="559" y="723"/>
                    </a:lnTo>
                    <a:lnTo>
                      <a:pt x="559" y="722"/>
                    </a:lnTo>
                    <a:lnTo>
                      <a:pt x="559" y="721"/>
                    </a:lnTo>
                    <a:lnTo>
                      <a:pt x="557" y="721"/>
                    </a:lnTo>
                    <a:lnTo>
                      <a:pt x="557" y="720"/>
                    </a:lnTo>
                    <a:lnTo>
                      <a:pt x="557" y="718"/>
                    </a:lnTo>
                    <a:lnTo>
                      <a:pt x="556" y="717"/>
                    </a:lnTo>
                    <a:lnTo>
                      <a:pt x="557" y="717"/>
                    </a:lnTo>
                    <a:lnTo>
                      <a:pt x="557" y="716"/>
                    </a:lnTo>
                    <a:lnTo>
                      <a:pt x="557" y="714"/>
                    </a:lnTo>
                    <a:lnTo>
                      <a:pt x="557" y="713"/>
                    </a:lnTo>
                    <a:lnTo>
                      <a:pt x="557" y="712"/>
                    </a:lnTo>
                    <a:lnTo>
                      <a:pt x="557" y="710"/>
                    </a:lnTo>
                    <a:lnTo>
                      <a:pt x="557" y="709"/>
                    </a:lnTo>
                    <a:lnTo>
                      <a:pt x="557" y="708"/>
                    </a:lnTo>
                    <a:lnTo>
                      <a:pt x="557" y="706"/>
                    </a:lnTo>
                    <a:lnTo>
                      <a:pt x="556" y="706"/>
                    </a:lnTo>
                    <a:lnTo>
                      <a:pt x="556" y="705"/>
                    </a:lnTo>
                    <a:lnTo>
                      <a:pt x="556" y="704"/>
                    </a:lnTo>
                    <a:lnTo>
                      <a:pt x="556" y="703"/>
                    </a:lnTo>
                    <a:lnTo>
                      <a:pt x="556" y="701"/>
                    </a:lnTo>
                    <a:lnTo>
                      <a:pt x="556" y="700"/>
                    </a:lnTo>
                    <a:lnTo>
                      <a:pt x="556" y="699"/>
                    </a:lnTo>
                    <a:lnTo>
                      <a:pt x="556" y="697"/>
                    </a:lnTo>
                    <a:lnTo>
                      <a:pt x="556" y="696"/>
                    </a:lnTo>
                    <a:lnTo>
                      <a:pt x="557" y="696"/>
                    </a:lnTo>
                    <a:lnTo>
                      <a:pt x="557" y="695"/>
                    </a:lnTo>
                    <a:lnTo>
                      <a:pt x="559" y="695"/>
                    </a:lnTo>
                    <a:lnTo>
                      <a:pt x="559" y="693"/>
                    </a:lnTo>
                    <a:lnTo>
                      <a:pt x="559" y="692"/>
                    </a:lnTo>
                    <a:lnTo>
                      <a:pt x="559" y="691"/>
                    </a:lnTo>
                    <a:lnTo>
                      <a:pt x="557" y="691"/>
                    </a:lnTo>
                    <a:lnTo>
                      <a:pt x="557" y="689"/>
                    </a:lnTo>
                    <a:lnTo>
                      <a:pt x="557" y="688"/>
                    </a:lnTo>
                    <a:lnTo>
                      <a:pt x="556" y="688"/>
                    </a:lnTo>
                    <a:lnTo>
                      <a:pt x="556" y="687"/>
                    </a:lnTo>
                    <a:lnTo>
                      <a:pt x="556" y="686"/>
                    </a:lnTo>
                    <a:lnTo>
                      <a:pt x="555" y="686"/>
                    </a:lnTo>
                    <a:lnTo>
                      <a:pt x="555" y="684"/>
                    </a:lnTo>
                    <a:lnTo>
                      <a:pt x="553" y="684"/>
                    </a:lnTo>
                    <a:lnTo>
                      <a:pt x="553" y="683"/>
                    </a:lnTo>
                    <a:lnTo>
                      <a:pt x="552" y="683"/>
                    </a:lnTo>
                    <a:lnTo>
                      <a:pt x="552" y="682"/>
                    </a:lnTo>
                    <a:lnTo>
                      <a:pt x="552" y="680"/>
                    </a:lnTo>
                    <a:lnTo>
                      <a:pt x="544" y="668"/>
                    </a:lnTo>
                    <a:lnTo>
                      <a:pt x="540" y="663"/>
                    </a:lnTo>
                    <a:lnTo>
                      <a:pt x="534" y="651"/>
                    </a:lnTo>
                    <a:lnTo>
                      <a:pt x="532" y="650"/>
                    </a:lnTo>
                    <a:lnTo>
                      <a:pt x="531" y="645"/>
                    </a:lnTo>
                    <a:lnTo>
                      <a:pt x="526" y="638"/>
                    </a:lnTo>
                    <a:lnTo>
                      <a:pt x="523" y="637"/>
                    </a:lnTo>
                    <a:lnTo>
                      <a:pt x="523" y="636"/>
                    </a:lnTo>
                    <a:lnTo>
                      <a:pt x="521" y="634"/>
                    </a:lnTo>
                    <a:lnTo>
                      <a:pt x="521" y="627"/>
                    </a:lnTo>
                    <a:lnTo>
                      <a:pt x="518" y="625"/>
                    </a:lnTo>
                    <a:lnTo>
                      <a:pt x="518" y="624"/>
                    </a:lnTo>
                    <a:lnTo>
                      <a:pt x="518" y="62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0" name="Freeform 43">
                <a:extLst>
                  <a:ext uri="{FF2B5EF4-FFF2-40B4-BE49-F238E27FC236}">
                    <a16:creationId xmlns:a16="http://schemas.microsoft.com/office/drawing/2014/main" id="{77A910E6-EE4A-5157-F0AC-69AAA7F18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6" y="1203"/>
                <a:ext cx="512" cy="264"/>
              </a:xfrm>
              <a:custGeom>
                <a:avLst/>
                <a:gdLst>
                  <a:gd name="T0" fmla="*/ 466 w 512"/>
                  <a:gd name="T1" fmla="*/ 204 h 264"/>
                  <a:gd name="T2" fmla="*/ 471 w 512"/>
                  <a:gd name="T3" fmla="*/ 194 h 264"/>
                  <a:gd name="T4" fmla="*/ 474 w 512"/>
                  <a:gd name="T5" fmla="*/ 185 h 264"/>
                  <a:gd name="T6" fmla="*/ 471 w 512"/>
                  <a:gd name="T7" fmla="*/ 174 h 264"/>
                  <a:gd name="T8" fmla="*/ 473 w 512"/>
                  <a:gd name="T9" fmla="*/ 169 h 264"/>
                  <a:gd name="T10" fmla="*/ 473 w 512"/>
                  <a:gd name="T11" fmla="*/ 160 h 264"/>
                  <a:gd name="T12" fmla="*/ 480 w 512"/>
                  <a:gd name="T13" fmla="*/ 151 h 264"/>
                  <a:gd name="T14" fmla="*/ 491 w 512"/>
                  <a:gd name="T15" fmla="*/ 144 h 264"/>
                  <a:gd name="T16" fmla="*/ 499 w 512"/>
                  <a:gd name="T17" fmla="*/ 137 h 264"/>
                  <a:gd name="T18" fmla="*/ 501 w 512"/>
                  <a:gd name="T19" fmla="*/ 134 h 264"/>
                  <a:gd name="T20" fmla="*/ 511 w 512"/>
                  <a:gd name="T21" fmla="*/ 111 h 264"/>
                  <a:gd name="T22" fmla="*/ 495 w 512"/>
                  <a:gd name="T23" fmla="*/ 82 h 264"/>
                  <a:gd name="T24" fmla="*/ 479 w 512"/>
                  <a:gd name="T25" fmla="*/ 81 h 264"/>
                  <a:gd name="T26" fmla="*/ 463 w 512"/>
                  <a:gd name="T27" fmla="*/ 69 h 264"/>
                  <a:gd name="T28" fmla="*/ 449 w 512"/>
                  <a:gd name="T29" fmla="*/ 62 h 264"/>
                  <a:gd name="T30" fmla="*/ 431 w 512"/>
                  <a:gd name="T31" fmla="*/ 51 h 264"/>
                  <a:gd name="T32" fmla="*/ 411 w 512"/>
                  <a:gd name="T33" fmla="*/ 50 h 264"/>
                  <a:gd name="T34" fmla="*/ 393 w 512"/>
                  <a:gd name="T35" fmla="*/ 54 h 264"/>
                  <a:gd name="T36" fmla="*/ 386 w 512"/>
                  <a:gd name="T37" fmla="*/ 72 h 264"/>
                  <a:gd name="T38" fmla="*/ 369 w 512"/>
                  <a:gd name="T39" fmla="*/ 82 h 264"/>
                  <a:gd name="T40" fmla="*/ 347 w 512"/>
                  <a:gd name="T41" fmla="*/ 81 h 264"/>
                  <a:gd name="T42" fmla="*/ 330 w 512"/>
                  <a:gd name="T43" fmla="*/ 77 h 264"/>
                  <a:gd name="T44" fmla="*/ 317 w 512"/>
                  <a:gd name="T45" fmla="*/ 94 h 264"/>
                  <a:gd name="T46" fmla="*/ 295 w 512"/>
                  <a:gd name="T47" fmla="*/ 93 h 264"/>
                  <a:gd name="T48" fmla="*/ 272 w 512"/>
                  <a:gd name="T49" fmla="*/ 88 h 264"/>
                  <a:gd name="T50" fmla="*/ 258 w 512"/>
                  <a:gd name="T51" fmla="*/ 105 h 264"/>
                  <a:gd name="T52" fmla="*/ 253 w 512"/>
                  <a:gd name="T53" fmla="*/ 126 h 264"/>
                  <a:gd name="T54" fmla="*/ 255 w 512"/>
                  <a:gd name="T55" fmla="*/ 153 h 264"/>
                  <a:gd name="T56" fmla="*/ 250 w 512"/>
                  <a:gd name="T57" fmla="*/ 181 h 264"/>
                  <a:gd name="T58" fmla="*/ 266 w 512"/>
                  <a:gd name="T59" fmla="*/ 202 h 264"/>
                  <a:gd name="T60" fmla="*/ 289 w 512"/>
                  <a:gd name="T61" fmla="*/ 199 h 264"/>
                  <a:gd name="T62" fmla="*/ 299 w 512"/>
                  <a:gd name="T63" fmla="*/ 211 h 264"/>
                  <a:gd name="T64" fmla="*/ 297 w 512"/>
                  <a:gd name="T65" fmla="*/ 232 h 264"/>
                  <a:gd name="T66" fmla="*/ 280 w 512"/>
                  <a:gd name="T67" fmla="*/ 233 h 264"/>
                  <a:gd name="T68" fmla="*/ 263 w 512"/>
                  <a:gd name="T69" fmla="*/ 225 h 264"/>
                  <a:gd name="T70" fmla="*/ 240 w 512"/>
                  <a:gd name="T71" fmla="*/ 245 h 264"/>
                  <a:gd name="T72" fmla="*/ 209 w 512"/>
                  <a:gd name="T73" fmla="*/ 260 h 264"/>
                  <a:gd name="T74" fmla="*/ 191 w 512"/>
                  <a:gd name="T75" fmla="*/ 262 h 264"/>
                  <a:gd name="T76" fmla="*/ 173 w 512"/>
                  <a:gd name="T77" fmla="*/ 263 h 264"/>
                  <a:gd name="T78" fmla="*/ 160 w 512"/>
                  <a:gd name="T79" fmla="*/ 253 h 264"/>
                  <a:gd name="T80" fmla="*/ 155 w 512"/>
                  <a:gd name="T81" fmla="*/ 238 h 264"/>
                  <a:gd name="T82" fmla="*/ 144 w 512"/>
                  <a:gd name="T83" fmla="*/ 228 h 264"/>
                  <a:gd name="T84" fmla="*/ 135 w 512"/>
                  <a:gd name="T85" fmla="*/ 217 h 264"/>
                  <a:gd name="T86" fmla="*/ 119 w 512"/>
                  <a:gd name="T87" fmla="*/ 213 h 264"/>
                  <a:gd name="T88" fmla="*/ 114 w 512"/>
                  <a:gd name="T89" fmla="*/ 196 h 264"/>
                  <a:gd name="T90" fmla="*/ 113 w 512"/>
                  <a:gd name="T91" fmla="*/ 182 h 264"/>
                  <a:gd name="T92" fmla="*/ 103 w 512"/>
                  <a:gd name="T93" fmla="*/ 168 h 264"/>
                  <a:gd name="T94" fmla="*/ 94 w 512"/>
                  <a:gd name="T95" fmla="*/ 154 h 264"/>
                  <a:gd name="T96" fmla="*/ 92 w 512"/>
                  <a:gd name="T97" fmla="*/ 137 h 264"/>
                  <a:gd name="T98" fmla="*/ 86 w 512"/>
                  <a:gd name="T99" fmla="*/ 126 h 264"/>
                  <a:gd name="T100" fmla="*/ 73 w 512"/>
                  <a:gd name="T101" fmla="*/ 114 h 264"/>
                  <a:gd name="T102" fmla="*/ 68 w 512"/>
                  <a:gd name="T103" fmla="*/ 99 h 264"/>
                  <a:gd name="T104" fmla="*/ 55 w 512"/>
                  <a:gd name="T105" fmla="*/ 88 h 264"/>
                  <a:gd name="T106" fmla="*/ 47 w 512"/>
                  <a:gd name="T107" fmla="*/ 71 h 264"/>
                  <a:gd name="T108" fmla="*/ 34 w 512"/>
                  <a:gd name="T109" fmla="*/ 62 h 264"/>
                  <a:gd name="T110" fmla="*/ 22 w 512"/>
                  <a:gd name="T111" fmla="*/ 50 h 264"/>
                  <a:gd name="T112" fmla="*/ 5 w 512"/>
                  <a:gd name="T113" fmla="*/ 45 h 264"/>
                  <a:gd name="T114" fmla="*/ 8 w 512"/>
                  <a:gd name="T115" fmla="*/ 34 h 264"/>
                  <a:gd name="T116" fmla="*/ 7 w 512"/>
                  <a:gd name="T117" fmla="*/ 21 h 264"/>
                  <a:gd name="T118" fmla="*/ 4 w 512"/>
                  <a:gd name="T119" fmla="*/ 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2" h="264">
                    <a:moveTo>
                      <a:pt x="466" y="215"/>
                    </a:moveTo>
                    <a:lnTo>
                      <a:pt x="466" y="213"/>
                    </a:lnTo>
                    <a:lnTo>
                      <a:pt x="466" y="212"/>
                    </a:lnTo>
                    <a:lnTo>
                      <a:pt x="465" y="212"/>
                    </a:lnTo>
                    <a:lnTo>
                      <a:pt x="465" y="211"/>
                    </a:lnTo>
                    <a:lnTo>
                      <a:pt x="466" y="211"/>
                    </a:lnTo>
                    <a:lnTo>
                      <a:pt x="465" y="211"/>
                    </a:lnTo>
                    <a:lnTo>
                      <a:pt x="465" y="209"/>
                    </a:lnTo>
                    <a:lnTo>
                      <a:pt x="466" y="209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7"/>
                    </a:lnTo>
                    <a:lnTo>
                      <a:pt x="466" y="207"/>
                    </a:lnTo>
                    <a:lnTo>
                      <a:pt x="466" y="206"/>
                    </a:lnTo>
                    <a:lnTo>
                      <a:pt x="466" y="204"/>
                    </a:lnTo>
                    <a:lnTo>
                      <a:pt x="465" y="206"/>
                    </a:lnTo>
                    <a:lnTo>
                      <a:pt x="465" y="204"/>
                    </a:lnTo>
                    <a:lnTo>
                      <a:pt x="465" y="203"/>
                    </a:lnTo>
                    <a:lnTo>
                      <a:pt x="466" y="203"/>
                    </a:lnTo>
                    <a:lnTo>
                      <a:pt x="466" y="202"/>
                    </a:lnTo>
                    <a:lnTo>
                      <a:pt x="466" y="200"/>
                    </a:lnTo>
                    <a:lnTo>
                      <a:pt x="466" y="199"/>
                    </a:lnTo>
                    <a:lnTo>
                      <a:pt x="467" y="199"/>
                    </a:lnTo>
                    <a:lnTo>
                      <a:pt x="469" y="199"/>
                    </a:lnTo>
                    <a:lnTo>
                      <a:pt x="469" y="198"/>
                    </a:lnTo>
                    <a:lnTo>
                      <a:pt x="470" y="198"/>
                    </a:lnTo>
                    <a:lnTo>
                      <a:pt x="470" y="196"/>
                    </a:lnTo>
                    <a:lnTo>
                      <a:pt x="470" y="195"/>
                    </a:lnTo>
                    <a:lnTo>
                      <a:pt x="470" y="194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1"/>
                    </a:lnTo>
                    <a:lnTo>
                      <a:pt x="473" y="191"/>
                    </a:lnTo>
                    <a:lnTo>
                      <a:pt x="471" y="191"/>
                    </a:lnTo>
                    <a:lnTo>
                      <a:pt x="471" y="190"/>
                    </a:lnTo>
                    <a:lnTo>
                      <a:pt x="471" y="188"/>
                    </a:lnTo>
                    <a:lnTo>
                      <a:pt x="470" y="188"/>
                    </a:lnTo>
                    <a:lnTo>
                      <a:pt x="470" y="187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3" y="186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4" y="183"/>
                    </a:lnTo>
                    <a:lnTo>
                      <a:pt x="473" y="183"/>
                    </a:lnTo>
                    <a:lnTo>
                      <a:pt x="473" y="182"/>
                    </a:lnTo>
                    <a:lnTo>
                      <a:pt x="474" y="182"/>
                    </a:lnTo>
                    <a:lnTo>
                      <a:pt x="473" y="182"/>
                    </a:lnTo>
                    <a:lnTo>
                      <a:pt x="473" y="181"/>
                    </a:lnTo>
                    <a:lnTo>
                      <a:pt x="473" y="179"/>
                    </a:lnTo>
                    <a:lnTo>
                      <a:pt x="471" y="179"/>
                    </a:lnTo>
                    <a:lnTo>
                      <a:pt x="473" y="179"/>
                    </a:lnTo>
                    <a:lnTo>
                      <a:pt x="473" y="178"/>
                    </a:lnTo>
                    <a:lnTo>
                      <a:pt x="471" y="178"/>
                    </a:lnTo>
                    <a:lnTo>
                      <a:pt x="473" y="177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1" y="174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4" y="169"/>
                    </a:lnTo>
                    <a:lnTo>
                      <a:pt x="473" y="169"/>
                    </a:lnTo>
                    <a:lnTo>
                      <a:pt x="473" y="168"/>
                    </a:lnTo>
                    <a:lnTo>
                      <a:pt x="471" y="168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0" y="165"/>
                    </a:lnTo>
                    <a:lnTo>
                      <a:pt x="471" y="165"/>
                    </a:lnTo>
                    <a:lnTo>
                      <a:pt x="470" y="165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1" y="162"/>
                    </a:lnTo>
                    <a:lnTo>
                      <a:pt x="471" y="161"/>
                    </a:lnTo>
                    <a:lnTo>
                      <a:pt x="471" y="160"/>
                    </a:lnTo>
                    <a:lnTo>
                      <a:pt x="473" y="160"/>
                    </a:lnTo>
                    <a:lnTo>
                      <a:pt x="471" y="160"/>
                    </a:lnTo>
                    <a:lnTo>
                      <a:pt x="471" y="158"/>
                    </a:lnTo>
                    <a:lnTo>
                      <a:pt x="473" y="158"/>
                    </a:lnTo>
                    <a:lnTo>
                      <a:pt x="473" y="157"/>
                    </a:lnTo>
                    <a:lnTo>
                      <a:pt x="474" y="157"/>
                    </a:lnTo>
                    <a:lnTo>
                      <a:pt x="474" y="156"/>
                    </a:lnTo>
                    <a:lnTo>
                      <a:pt x="475" y="156"/>
                    </a:lnTo>
                    <a:lnTo>
                      <a:pt x="475" y="154"/>
                    </a:lnTo>
                    <a:lnTo>
                      <a:pt x="477" y="154"/>
                    </a:lnTo>
                    <a:lnTo>
                      <a:pt x="477" y="153"/>
                    </a:lnTo>
                    <a:lnTo>
                      <a:pt x="478" y="153"/>
                    </a:lnTo>
                    <a:lnTo>
                      <a:pt x="479" y="153"/>
                    </a:lnTo>
                    <a:lnTo>
                      <a:pt x="479" y="152"/>
                    </a:lnTo>
                    <a:lnTo>
                      <a:pt x="479" y="153"/>
                    </a:lnTo>
                    <a:lnTo>
                      <a:pt x="480" y="153"/>
                    </a:lnTo>
                    <a:lnTo>
                      <a:pt x="480" y="152"/>
                    </a:lnTo>
                    <a:lnTo>
                      <a:pt x="480" y="151"/>
                    </a:lnTo>
                    <a:lnTo>
                      <a:pt x="482" y="151"/>
                    </a:lnTo>
                    <a:lnTo>
                      <a:pt x="483" y="151"/>
                    </a:lnTo>
                    <a:lnTo>
                      <a:pt x="484" y="151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4" y="147"/>
                    </a:lnTo>
                    <a:lnTo>
                      <a:pt x="486" y="147"/>
                    </a:lnTo>
                    <a:lnTo>
                      <a:pt x="486" y="145"/>
                    </a:lnTo>
                    <a:lnTo>
                      <a:pt x="487" y="145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90" y="144"/>
                    </a:lnTo>
                    <a:lnTo>
                      <a:pt x="490" y="145"/>
                    </a:lnTo>
                    <a:lnTo>
                      <a:pt x="490" y="144"/>
                    </a:lnTo>
                    <a:lnTo>
                      <a:pt x="491" y="144"/>
                    </a:lnTo>
                    <a:lnTo>
                      <a:pt x="492" y="144"/>
                    </a:lnTo>
                    <a:lnTo>
                      <a:pt x="492" y="145"/>
                    </a:lnTo>
                    <a:lnTo>
                      <a:pt x="492" y="144"/>
                    </a:lnTo>
                    <a:lnTo>
                      <a:pt x="494" y="144"/>
                    </a:lnTo>
                    <a:lnTo>
                      <a:pt x="495" y="144"/>
                    </a:lnTo>
                    <a:lnTo>
                      <a:pt x="495" y="143"/>
                    </a:lnTo>
                    <a:lnTo>
                      <a:pt x="494" y="143"/>
                    </a:lnTo>
                    <a:lnTo>
                      <a:pt x="495" y="143"/>
                    </a:lnTo>
                    <a:lnTo>
                      <a:pt x="495" y="141"/>
                    </a:lnTo>
                    <a:lnTo>
                      <a:pt x="494" y="141"/>
                    </a:lnTo>
                    <a:lnTo>
                      <a:pt x="494" y="140"/>
                    </a:lnTo>
                    <a:lnTo>
                      <a:pt x="494" y="139"/>
                    </a:lnTo>
                    <a:lnTo>
                      <a:pt x="495" y="139"/>
                    </a:lnTo>
                    <a:lnTo>
                      <a:pt x="496" y="139"/>
                    </a:lnTo>
                    <a:lnTo>
                      <a:pt x="497" y="139"/>
                    </a:lnTo>
                    <a:lnTo>
                      <a:pt x="497" y="137"/>
                    </a:lnTo>
                    <a:lnTo>
                      <a:pt x="499" y="137"/>
                    </a:lnTo>
                    <a:lnTo>
                      <a:pt x="499" y="136"/>
                    </a:lnTo>
                    <a:lnTo>
                      <a:pt x="500" y="136"/>
                    </a:lnTo>
                    <a:lnTo>
                      <a:pt x="500" y="137"/>
                    </a:lnTo>
                    <a:lnTo>
                      <a:pt x="501" y="137"/>
                    </a:lnTo>
                    <a:lnTo>
                      <a:pt x="501" y="139"/>
                    </a:lnTo>
                    <a:lnTo>
                      <a:pt x="500" y="139"/>
                    </a:lnTo>
                    <a:lnTo>
                      <a:pt x="500" y="140"/>
                    </a:lnTo>
                    <a:lnTo>
                      <a:pt x="501" y="140"/>
                    </a:lnTo>
                    <a:lnTo>
                      <a:pt x="503" y="140"/>
                    </a:lnTo>
                    <a:lnTo>
                      <a:pt x="503" y="139"/>
                    </a:lnTo>
                    <a:lnTo>
                      <a:pt x="504" y="139"/>
                    </a:lnTo>
                    <a:lnTo>
                      <a:pt x="504" y="137"/>
                    </a:lnTo>
                    <a:lnTo>
                      <a:pt x="504" y="136"/>
                    </a:lnTo>
                    <a:lnTo>
                      <a:pt x="504" y="135"/>
                    </a:lnTo>
                    <a:lnTo>
                      <a:pt x="504" y="134"/>
                    </a:lnTo>
                    <a:lnTo>
                      <a:pt x="503" y="134"/>
                    </a:lnTo>
                    <a:lnTo>
                      <a:pt x="501" y="134"/>
                    </a:lnTo>
                    <a:lnTo>
                      <a:pt x="501" y="132"/>
                    </a:lnTo>
                    <a:lnTo>
                      <a:pt x="501" y="131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31"/>
                    </a:lnTo>
                    <a:lnTo>
                      <a:pt x="503" y="130"/>
                    </a:lnTo>
                    <a:lnTo>
                      <a:pt x="504" y="130"/>
                    </a:lnTo>
                    <a:lnTo>
                      <a:pt x="505" y="130"/>
                    </a:lnTo>
                    <a:lnTo>
                      <a:pt x="505" y="131"/>
                    </a:lnTo>
                    <a:lnTo>
                      <a:pt x="505" y="130"/>
                    </a:lnTo>
                    <a:lnTo>
                      <a:pt x="507" y="128"/>
                    </a:lnTo>
                    <a:lnTo>
                      <a:pt x="508" y="127"/>
                    </a:lnTo>
                    <a:lnTo>
                      <a:pt x="508" y="126"/>
                    </a:lnTo>
                    <a:lnTo>
                      <a:pt x="511" y="122"/>
                    </a:lnTo>
                    <a:lnTo>
                      <a:pt x="512" y="118"/>
                    </a:lnTo>
                    <a:lnTo>
                      <a:pt x="512" y="117"/>
                    </a:lnTo>
                    <a:lnTo>
                      <a:pt x="511" y="111"/>
                    </a:lnTo>
                    <a:lnTo>
                      <a:pt x="511" y="107"/>
                    </a:lnTo>
                    <a:lnTo>
                      <a:pt x="511" y="105"/>
                    </a:lnTo>
                    <a:lnTo>
                      <a:pt x="511" y="102"/>
                    </a:lnTo>
                    <a:lnTo>
                      <a:pt x="511" y="99"/>
                    </a:lnTo>
                    <a:lnTo>
                      <a:pt x="509" y="97"/>
                    </a:lnTo>
                    <a:lnTo>
                      <a:pt x="509" y="94"/>
                    </a:lnTo>
                    <a:lnTo>
                      <a:pt x="511" y="92"/>
                    </a:lnTo>
                    <a:lnTo>
                      <a:pt x="509" y="89"/>
                    </a:lnTo>
                    <a:lnTo>
                      <a:pt x="511" y="81"/>
                    </a:lnTo>
                    <a:lnTo>
                      <a:pt x="508" y="81"/>
                    </a:lnTo>
                    <a:lnTo>
                      <a:pt x="505" y="81"/>
                    </a:lnTo>
                    <a:lnTo>
                      <a:pt x="503" y="81"/>
                    </a:lnTo>
                    <a:lnTo>
                      <a:pt x="501" y="81"/>
                    </a:lnTo>
                    <a:lnTo>
                      <a:pt x="500" y="81"/>
                    </a:lnTo>
                    <a:lnTo>
                      <a:pt x="499" y="81"/>
                    </a:lnTo>
                    <a:lnTo>
                      <a:pt x="496" y="81"/>
                    </a:lnTo>
                    <a:lnTo>
                      <a:pt x="495" y="82"/>
                    </a:lnTo>
                    <a:lnTo>
                      <a:pt x="494" y="82"/>
                    </a:lnTo>
                    <a:lnTo>
                      <a:pt x="494" y="84"/>
                    </a:lnTo>
                    <a:lnTo>
                      <a:pt x="492" y="84"/>
                    </a:lnTo>
                    <a:lnTo>
                      <a:pt x="491" y="84"/>
                    </a:lnTo>
                    <a:lnTo>
                      <a:pt x="491" y="85"/>
                    </a:lnTo>
                    <a:lnTo>
                      <a:pt x="490" y="85"/>
                    </a:lnTo>
                    <a:lnTo>
                      <a:pt x="488" y="85"/>
                    </a:lnTo>
                    <a:lnTo>
                      <a:pt x="487" y="85"/>
                    </a:lnTo>
                    <a:lnTo>
                      <a:pt x="487" y="84"/>
                    </a:lnTo>
                    <a:lnTo>
                      <a:pt x="486" y="84"/>
                    </a:lnTo>
                    <a:lnTo>
                      <a:pt x="484" y="84"/>
                    </a:lnTo>
                    <a:lnTo>
                      <a:pt x="484" y="82"/>
                    </a:lnTo>
                    <a:lnTo>
                      <a:pt x="483" y="82"/>
                    </a:lnTo>
                    <a:lnTo>
                      <a:pt x="482" y="82"/>
                    </a:lnTo>
                    <a:lnTo>
                      <a:pt x="480" y="82"/>
                    </a:lnTo>
                    <a:lnTo>
                      <a:pt x="480" y="81"/>
                    </a:lnTo>
                    <a:lnTo>
                      <a:pt x="479" y="81"/>
                    </a:lnTo>
                    <a:lnTo>
                      <a:pt x="478" y="81"/>
                    </a:lnTo>
                    <a:lnTo>
                      <a:pt x="478" y="80"/>
                    </a:lnTo>
                    <a:lnTo>
                      <a:pt x="477" y="80"/>
                    </a:lnTo>
                    <a:lnTo>
                      <a:pt x="475" y="80"/>
                    </a:lnTo>
                    <a:lnTo>
                      <a:pt x="474" y="80"/>
                    </a:lnTo>
                    <a:lnTo>
                      <a:pt x="474" y="79"/>
                    </a:lnTo>
                    <a:lnTo>
                      <a:pt x="473" y="79"/>
                    </a:lnTo>
                    <a:lnTo>
                      <a:pt x="471" y="77"/>
                    </a:lnTo>
                    <a:lnTo>
                      <a:pt x="470" y="77"/>
                    </a:lnTo>
                    <a:lnTo>
                      <a:pt x="469" y="76"/>
                    </a:lnTo>
                    <a:lnTo>
                      <a:pt x="469" y="75"/>
                    </a:lnTo>
                    <a:lnTo>
                      <a:pt x="467" y="75"/>
                    </a:lnTo>
                    <a:lnTo>
                      <a:pt x="467" y="73"/>
                    </a:lnTo>
                    <a:lnTo>
                      <a:pt x="466" y="72"/>
                    </a:lnTo>
                    <a:lnTo>
                      <a:pt x="465" y="71"/>
                    </a:lnTo>
                    <a:lnTo>
                      <a:pt x="463" y="71"/>
                    </a:lnTo>
                    <a:lnTo>
                      <a:pt x="463" y="69"/>
                    </a:lnTo>
                    <a:lnTo>
                      <a:pt x="463" y="68"/>
                    </a:lnTo>
                    <a:lnTo>
                      <a:pt x="462" y="68"/>
                    </a:lnTo>
                    <a:lnTo>
                      <a:pt x="462" y="67"/>
                    </a:lnTo>
                    <a:lnTo>
                      <a:pt x="461" y="67"/>
                    </a:lnTo>
                    <a:lnTo>
                      <a:pt x="460" y="67"/>
                    </a:lnTo>
                    <a:lnTo>
                      <a:pt x="458" y="67"/>
                    </a:lnTo>
                    <a:lnTo>
                      <a:pt x="457" y="67"/>
                    </a:lnTo>
                    <a:lnTo>
                      <a:pt x="456" y="67"/>
                    </a:lnTo>
                    <a:lnTo>
                      <a:pt x="454" y="67"/>
                    </a:lnTo>
                    <a:lnTo>
                      <a:pt x="454" y="65"/>
                    </a:lnTo>
                    <a:lnTo>
                      <a:pt x="453" y="65"/>
                    </a:lnTo>
                    <a:lnTo>
                      <a:pt x="452" y="65"/>
                    </a:lnTo>
                    <a:lnTo>
                      <a:pt x="452" y="64"/>
                    </a:lnTo>
                    <a:lnTo>
                      <a:pt x="450" y="64"/>
                    </a:lnTo>
                    <a:lnTo>
                      <a:pt x="450" y="63"/>
                    </a:lnTo>
                    <a:lnTo>
                      <a:pt x="449" y="63"/>
                    </a:lnTo>
                    <a:lnTo>
                      <a:pt x="449" y="62"/>
                    </a:lnTo>
                    <a:lnTo>
                      <a:pt x="448" y="62"/>
                    </a:lnTo>
                    <a:lnTo>
                      <a:pt x="448" y="60"/>
                    </a:lnTo>
                    <a:lnTo>
                      <a:pt x="446" y="60"/>
                    </a:lnTo>
                    <a:lnTo>
                      <a:pt x="445" y="59"/>
                    </a:lnTo>
                    <a:lnTo>
                      <a:pt x="444" y="59"/>
                    </a:lnTo>
                    <a:lnTo>
                      <a:pt x="443" y="58"/>
                    </a:lnTo>
                    <a:lnTo>
                      <a:pt x="441" y="56"/>
                    </a:lnTo>
                    <a:lnTo>
                      <a:pt x="441" y="55"/>
                    </a:lnTo>
                    <a:lnTo>
                      <a:pt x="440" y="55"/>
                    </a:lnTo>
                    <a:lnTo>
                      <a:pt x="439" y="54"/>
                    </a:lnTo>
                    <a:lnTo>
                      <a:pt x="437" y="54"/>
                    </a:lnTo>
                    <a:lnTo>
                      <a:pt x="436" y="52"/>
                    </a:lnTo>
                    <a:lnTo>
                      <a:pt x="435" y="52"/>
                    </a:lnTo>
                    <a:lnTo>
                      <a:pt x="433" y="52"/>
                    </a:lnTo>
                    <a:lnTo>
                      <a:pt x="433" y="51"/>
                    </a:lnTo>
                    <a:lnTo>
                      <a:pt x="432" y="51"/>
                    </a:lnTo>
                    <a:lnTo>
                      <a:pt x="431" y="51"/>
                    </a:lnTo>
                    <a:lnTo>
                      <a:pt x="431" y="50"/>
                    </a:lnTo>
                    <a:lnTo>
                      <a:pt x="429" y="50"/>
                    </a:lnTo>
                    <a:lnTo>
                      <a:pt x="428" y="50"/>
                    </a:lnTo>
                    <a:lnTo>
                      <a:pt x="427" y="50"/>
                    </a:lnTo>
                    <a:lnTo>
                      <a:pt x="425" y="50"/>
                    </a:lnTo>
                    <a:lnTo>
                      <a:pt x="424" y="50"/>
                    </a:lnTo>
                    <a:lnTo>
                      <a:pt x="423" y="48"/>
                    </a:lnTo>
                    <a:lnTo>
                      <a:pt x="422" y="48"/>
                    </a:lnTo>
                    <a:lnTo>
                      <a:pt x="420" y="48"/>
                    </a:lnTo>
                    <a:lnTo>
                      <a:pt x="419" y="48"/>
                    </a:lnTo>
                    <a:lnTo>
                      <a:pt x="418" y="48"/>
                    </a:lnTo>
                    <a:lnTo>
                      <a:pt x="416" y="48"/>
                    </a:lnTo>
                    <a:lnTo>
                      <a:pt x="415" y="48"/>
                    </a:lnTo>
                    <a:lnTo>
                      <a:pt x="415" y="50"/>
                    </a:lnTo>
                    <a:lnTo>
                      <a:pt x="414" y="50"/>
                    </a:lnTo>
                    <a:lnTo>
                      <a:pt x="412" y="50"/>
                    </a:lnTo>
                    <a:lnTo>
                      <a:pt x="411" y="50"/>
                    </a:lnTo>
                    <a:lnTo>
                      <a:pt x="411" y="51"/>
                    </a:lnTo>
                    <a:lnTo>
                      <a:pt x="410" y="51"/>
                    </a:lnTo>
                    <a:lnTo>
                      <a:pt x="408" y="51"/>
                    </a:lnTo>
                    <a:lnTo>
                      <a:pt x="407" y="51"/>
                    </a:lnTo>
                    <a:lnTo>
                      <a:pt x="406" y="51"/>
                    </a:lnTo>
                    <a:lnTo>
                      <a:pt x="405" y="51"/>
                    </a:lnTo>
                    <a:lnTo>
                      <a:pt x="403" y="51"/>
                    </a:lnTo>
                    <a:lnTo>
                      <a:pt x="402" y="51"/>
                    </a:lnTo>
                    <a:lnTo>
                      <a:pt x="401" y="51"/>
                    </a:lnTo>
                    <a:lnTo>
                      <a:pt x="399" y="51"/>
                    </a:lnTo>
                    <a:lnTo>
                      <a:pt x="398" y="51"/>
                    </a:lnTo>
                    <a:lnTo>
                      <a:pt x="397" y="51"/>
                    </a:lnTo>
                    <a:lnTo>
                      <a:pt x="397" y="52"/>
                    </a:lnTo>
                    <a:lnTo>
                      <a:pt x="395" y="52"/>
                    </a:lnTo>
                    <a:lnTo>
                      <a:pt x="394" y="52"/>
                    </a:lnTo>
                    <a:lnTo>
                      <a:pt x="394" y="54"/>
                    </a:lnTo>
                    <a:lnTo>
                      <a:pt x="393" y="54"/>
                    </a:lnTo>
                    <a:lnTo>
                      <a:pt x="393" y="55"/>
                    </a:lnTo>
                    <a:lnTo>
                      <a:pt x="391" y="55"/>
                    </a:lnTo>
                    <a:lnTo>
                      <a:pt x="391" y="56"/>
                    </a:lnTo>
                    <a:lnTo>
                      <a:pt x="391" y="58"/>
                    </a:lnTo>
                    <a:lnTo>
                      <a:pt x="390" y="58"/>
                    </a:lnTo>
                    <a:lnTo>
                      <a:pt x="390" y="59"/>
                    </a:lnTo>
                    <a:lnTo>
                      <a:pt x="389" y="59"/>
                    </a:lnTo>
                    <a:lnTo>
                      <a:pt x="389" y="60"/>
                    </a:lnTo>
                    <a:lnTo>
                      <a:pt x="389" y="62"/>
                    </a:lnTo>
                    <a:lnTo>
                      <a:pt x="389" y="63"/>
                    </a:lnTo>
                    <a:lnTo>
                      <a:pt x="389" y="64"/>
                    </a:lnTo>
                    <a:lnTo>
                      <a:pt x="388" y="65"/>
                    </a:lnTo>
                    <a:lnTo>
                      <a:pt x="388" y="67"/>
                    </a:lnTo>
                    <a:lnTo>
                      <a:pt x="388" y="68"/>
                    </a:lnTo>
                    <a:lnTo>
                      <a:pt x="388" y="69"/>
                    </a:lnTo>
                    <a:lnTo>
                      <a:pt x="386" y="71"/>
                    </a:lnTo>
                    <a:lnTo>
                      <a:pt x="386" y="72"/>
                    </a:lnTo>
                    <a:lnTo>
                      <a:pt x="386" y="73"/>
                    </a:lnTo>
                    <a:lnTo>
                      <a:pt x="386" y="75"/>
                    </a:lnTo>
                    <a:lnTo>
                      <a:pt x="385" y="76"/>
                    </a:lnTo>
                    <a:lnTo>
                      <a:pt x="385" y="77"/>
                    </a:lnTo>
                    <a:lnTo>
                      <a:pt x="384" y="77"/>
                    </a:lnTo>
                    <a:lnTo>
                      <a:pt x="384" y="79"/>
                    </a:lnTo>
                    <a:lnTo>
                      <a:pt x="382" y="79"/>
                    </a:lnTo>
                    <a:lnTo>
                      <a:pt x="381" y="79"/>
                    </a:lnTo>
                    <a:lnTo>
                      <a:pt x="381" y="80"/>
                    </a:lnTo>
                    <a:lnTo>
                      <a:pt x="380" y="80"/>
                    </a:lnTo>
                    <a:lnTo>
                      <a:pt x="378" y="80"/>
                    </a:lnTo>
                    <a:lnTo>
                      <a:pt x="377" y="81"/>
                    </a:lnTo>
                    <a:lnTo>
                      <a:pt x="376" y="81"/>
                    </a:lnTo>
                    <a:lnTo>
                      <a:pt x="374" y="81"/>
                    </a:lnTo>
                    <a:lnTo>
                      <a:pt x="373" y="81"/>
                    </a:lnTo>
                    <a:lnTo>
                      <a:pt x="371" y="82"/>
                    </a:lnTo>
                    <a:lnTo>
                      <a:pt x="369" y="82"/>
                    </a:lnTo>
                    <a:lnTo>
                      <a:pt x="368" y="82"/>
                    </a:lnTo>
                    <a:lnTo>
                      <a:pt x="368" y="81"/>
                    </a:lnTo>
                    <a:lnTo>
                      <a:pt x="367" y="81"/>
                    </a:lnTo>
                    <a:lnTo>
                      <a:pt x="365" y="81"/>
                    </a:lnTo>
                    <a:lnTo>
                      <a:pt x="363" y="81"/>
                    </a:lnTo>
                    <a:lnTo>
                      <a:pt x="361" y="81"/>
                    </a:lnTo>
                    <a:lnTo>
                      <a:pt x="360" y="81"/>
                    </a:lnTo>
                    <a:lnTo>
                      <a:pt x="360" y="82"/>
                    </a:lnTo>
                    <a:lnTo>
                      <a:pt x="359" y="81"/>
                    </a:lnTo>
                    <a:lnTo>
                      <a:pt x="356" y="81"/>
                    </a:lnTo>
                    <a:lnTo>
                      <a:pt x="355" y="81"/>
                    </a:lnTo>
                    <a:lnTo>
                      <a:pt x="353" y="81"/>
                    </a:lnTo>
                    <a:lnTo>
                      <a:pt x="352" y="81"/>
                    </a:lnTo>
                    <a:lnTo>
                      <a:pt x="351" y="81"/>
                    </a:lnTo>
                    <a:lnTo>
                      <a:pt x="350" y="81"/>
                    </a:lnTo>
                    <a:lnTo>
                      <a:pt x="348" y="81"/>
                    </a:lnTo>
                    <a:lnTo>
                      <a:pt x="347" y="81"/>
                    </a:lnTo>
                    <a:lnTo>
                      <a:pt x="346" y="81"/>
                    </a:lnTo>
                    <a:lnTo>
                      <a:pt x="344" y="80"/>
                    </a:lnTo>
                    <a:lnTo>
                      <a:pt x="343" y="80"/>
                    </a:lnTo>
                    <a:lnTo>
                      <a:pt x="342" y="79"/>
                    </a:lnTo>
                    <a:lnTo>
                      <a:pt x="340" y="79"/>
                    </a:lnTo>
                    <a:lnTo>
                      <a:pt x="340" y="77"/>
                    </a:lnTo>
                    <a:lnTo>
                      <a:pt x="339" y="77"/>
                    </a:lnTo>
                    <a:lnTo>
                      <a:pt x="339" y="76"/>
                    </a:lnTo>
                    <a:lnTo>
                      <a:pt x="338" y="76"/>
                    </a:lnTo>
                    <a:lnTo>
                      <a:pt x="336" y="76"/>
                    </a:lnTo>
                    <a:lnTo>
                      <a:pt x="335" y="76"/>
                    </a:lnTo>
                    <a:lnTo>
                      <a:pt x="335" y="75"/>
                    </a:lnTo>
                    <a:lnTo>
                      <a:pt x="334" y="76"/>
                    </a:lnTo>
                    <a:lnTo>
                      <a:pt x="333" y="76"/>
                    </a:lnTo>
                    <a:lnTo>
                      <a:pt x="333" y="77"/>
                    </a:lnTo>
                    <a:lnTo>
                      <a:pt x="331" y="77"/>
                    </a:lnTo>
                    <a:lnTo>
                      <a:pt x="330" y="77"/>
                    </a:lnTo>
                    <a:lnTo>
                      <a:pt x="329" y="79"/>
                    </a:lnTo>
                    <a:lnTo>
                      <a:pt x="327" y="79"/>
                    </a:lnTo>
                    <a:lnTo>
                      <a:pt x="327" y="80"/>
                    </a:lnTo>
                    <a:lnTo>
                      <a:pt x="326" y="81"/>
                    </a:lnTo>
                    <a:lnTo>
                      <a:pt x="326" y="82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6" y="88"/>
                    </a:lnTo>
                    <a:lnTo>
                      <a:pt x="326" y="89"/>
                    </a:lnTo>
                    <a:lnTo>
                      <a:pt x="325" y="90"/>
                    </a:lnTo>
                    <a:lnTo>
                      <a:pt x="323" y="93"/>
                    </a:lnTo>
                    <a:lnTo>
                      <a:pt x="322" y="93"/>
                    </a:lnTo>
                    <a:lnTo>
                      <a:pt x="322" y="94"/>
                    </a:lnTo>
                    <a:lnTo>
                      <a:pt x="321" y="94"/>
                    </a:lnTo>
                    <a:lnTo>
                      <a:pt x="319" y="94"/>
                    </a:lnTo>
                    <a:lnTo>
                      <a:pt x="317" y="94"/>
                    </a:lnTo>
                    <a:lnTo>
                      <a:pt x="317" y="96"/>
                    </a:lnTo>
                    <a:lnTo>
                      <a:pt x="316" y="96"/>
                    </a:lnTo>
                    <a:lnTo>
                      <a:pt x="314" y="97"/>
                    </a:lnTo>
                    <a:lnTo>
                      <a:pt x="313" y="97"/>
                    </a:lnTo>
                    <a:lnTo>
                      <a:pt x="312" y="98"/>
                    </a:lnTo>
                    <a:lnTo>
                      <a:pt x="310" y="98"/>
                    </a:lnTo>
                    <a:lnTo>
                      <a:pt x="309" y="99"/>
                    </a:lnTo>
                    <a:lnTo>
                      <a:pt x="306" y="99"/>
                    </a:lnTo>
                    <a:lnTo>
                      <a:pt x="305" y="99"/>
                    </a:lnTo>
                    <a:lnTo>
                      <a:pt x="302" y="98"/>
                    </a:lnTo>
                    <a:lnTo>
                      <a:pt x="301" y="98"/>
                    </a:lnTo>
                    <a:lnTo>
                      <a:pt x="300" y="97"/>
                    </a:lnTo>
                    <a:lnTo>
                      <a:pt x="299" y="97"/>
                    </a:lnTo>
                    <a:lnTo>
                      <a:pt x="297" y="96"/>
                    </a:lnTo>
                    <a:lnTo>
                      <a:pt x="297" y="94"/>
                    </a:lnTo>
                    <a:lnTo>
                      <a:pt x="296" y="94"/>
                    </a:lnTo>
                    <a:lnTo>
                      <a:pt x="295" y="93"/>
                    </a:lnTo>
                    <a:lnTo>
                      <a:pt x="293" y="93"/>
                    </a:lnTo>
                    <a:lnTo>
                      <a:pt x="292" y="92"/>
                    </a:lnTo>
                    <a:lnTo>
                      <a:pt x="291" y="92"/>
                    </a:lnTo>
                    <a:lnTo>
                      <a:pt x="289" y="90"/>
                    </a:lnTo>
                    <a:lnTo>
                      <a:pt x="287" y="89"/>
                    </a:lnTo>
                    <a:lnTo>
                      <a:pt x="285" y="89"/>
                    </a:lnTo>
                    <a:lnTo>
                      <a:pt x="284" y="88"/>
                    </a:lnTo>
                    <a:lnTo>
                      <a:pt x="283" y="88"/>
                    </a:lnTo>
                    <a:lnTo>
                      <a:pt x="281" y="88"/>
                    </a:lnTo>
                    <a:lnTo>
                      <a:pt x="281" y="86"/>
                    </a:lnTo>
                    <a:lnTo>
                      <a:pt x="280" y="86"/>
                    </a:lnTo>
                    <a:lnTo>
                      <a:pt x="279" y="86"/>
                    </a:lnTo>
                    <a:lnTo>
                      <a:pt x="278" y="88"/>
                    </a:lnTo>
                    <a:lnTo>
                      <a:pt x="276" y="88"/>
                    </a:lnTo>
                    <a:lnTo>
                      <a:pt x="275" y="88"/>
                    </a:lnTo>
                    <a:lnTo>
                      <a:pt x="274" y="86"/>
                    </a:lnTo>
                    <a:lnTo>
                      <a:pt x="272" y="88"/>
                    </a:lnTo>
                    <a:lnTo>
                      <a:pt x="271" y="88"/>
                    </a:lnTo>
                    <a:lnTo>
                      <a:pt x="270" y="88"/>
                    </a:lnTo>
                    <a:lnTo>
                      <a:pt x="267" y="89"/>
                    </a:lnTo>
                    <a:lnTo>
                      <a:pt x="266" y="90"/>
                    </a:lnTo>
                    <a:lnTo>
                      <a:pt x="264" y="92"/>
                    </a:lnTo>
                    <a:lnTo>
                      <a:pt x="263" y="93"/>
                    </a:lnTo>
                    <a:lnTo>
                      <a:pt x="262" y="94"/>
                    </a:lnTo>
                    <a:lnTo>
                      <a:pt x="262" y="96"/>
                    </a:lnTo>
                    <a:lnTo>
                      <a:pt x="261" y="96"/>
                    </a:lnTo>
                    <a:lnTo>
                      <a:pt x="261" y="97"/>
                    </a:lnTo>
                    <a:lnTo>
                      <a:pt x="261" y="98"/>
                    </a:lnTo>
                    <a:lnTo>
                      <a:pt x="261" y="99"/>
                    </a:lnTo>
                    <a:lnTo>
                      <a:pt x="259" y="101"/>
                    </a:lnTo>
                    <a:lnTo>
                      <a:pt x="259" y="102"/>
                    </a:lnTo>
                    <a:lnTo>
                      <a:pt x="258" y="102"/>
                    </a:lnTo>
                    <a:lnTo>
                      <a:pt x="258" y="103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7" y="106"/>
                    </a:lnTo>
                    <a:lnTo>
                      <a:pt x="257" y="107"/>
                    </a:lnTo>
                    <a:lnTo>
                      <a:pt x="257" y="109"/>
                    </a:lnTo>
                    <a:lnTo>
                      <a:pt x="255" y="110"/>
                    </a:lnTo>
                    <a:lnTo>
                      <a:pt x="255" y="111"/>
                    </a:lnTo>
                    <a:lnTo>
                      <a:pt x="255" y="113"/>
                    </a:lnTo>
                    <a:lnTo>
                      <a:pt x="254" y="114"/>
                    </a:lnTo>
                    <a:lnTo>
                      <a:pt x="254" y="115"/>
                    </a:lnTo>
                    <a:lnTo>
                      <a:pt x="254" y="117"/>
                    </a:lnTo>
                    <a:lnTo>
                      <a:pt x="254" y="118"/>
                    </a:lnTo>
                    <a:lnTo>
                      <a:pt x="254" y="119"/>
                    </a:lnTo>
                    <a:lnTo>
                      <a:pt x="254" y="120"/>
                    </a:lnTo>
                    <a:lnTo>
                      <a:pt x="254" y="122"/>
                    </a:lnTo>
                    <a:lnTo>
                      <a:pt x="254" y="123"/>
                    </a:lnTo>
                    <a:lnTo>
                      <a:pt x="253" y="124"/>
                    </a:lnTo>
                    <a:lnTo>
                      <a:pt x="253" y="126"/>
                    </a:lnTo>
                    <a:lnTo>
                      <a:pt x="253" y="127"/>
                    </a:lnTo>
                    <a:lnTo>
                      <a:pt x="251" y="128"/>
                    </a:lnTo>
                    <a:lnTo>
                      <a:pt x="253" y="130"/>
                    </a:lnTo>
                    <a:lnTo>
                      <a:pt x="253" y="132"/>
                    </a:lnTo>
                    <a:lnTo>
                      <a:pt x="253" y="134"/>
                    </a:lnTo>
                    <a:lnTo>
                      <a:pt x="253" y="135"/>
                    </a:lnTo>
                    <a:lnTo>
                      <a:pt x="253" y="136"/>
                    </a:lnTo>
                    <a:lnTo>
                      <a:pt x="254" y="137"/>
                    </a:lnTo>
                    <a:lnTo>
                      <a:pt x="254" y="139"/>
                    </a:lnTo>
                    <a:lnTo>
                      <a:pt x="255" y="143"/>
                    </a:lnTo>
                    <a:lnTo>
                      <a:pt x="255" y="147"/>
                    </a:lnTo>
                    <a:lnTo>
                      <a:pt x="257" y="147"/>
                    </a:lnTo>
                    <a:lnTo>
                      <a:pt x="257" y="148"/>
                    </a:lnTo>
                    <a:lnTo>
                      <a:pt x="257" y="149"/>
                    </a:lnTo>
                    <a:lnTo>
                      <a:pt x="257" y="151"/>
                    </a:lnTo>
                    <a:lnTo>
                      <a:pt x="257" y="153"/>
                    </a:lnTo>
                    <a:lnTo>
                      <a:pt x="255" y="153"/>
                    </a:lnTo>
                    <a:lnTo>
                      <a:pt x="255" y="154"/>
                    </a:lnTo>
                    <a:lnTo>
                      <a:pt x="254" y="158"/>
                    </a:lnTo>
                    <a:lnTo>
                      <a:pt x="251" y="160"/>
                    </a:lnTo>
                    <a:lnTo>
                      <a:pt x="250" y="160"/>
                    </a:lnTo>
                    <a:lnTo>
                      <a:pt x="250" y="161"/>
                    </a:lnTo>
                    <a:lnTo>
                      <a:pt x="249" y="161"/>
                    </a:lnTo>
                    <a:lnTo>
                      <a:pt x="249" y="162"/>
                    </a:lnTo>
                    <a:lnTo>
                      <a:pt x="247" y="164"/>
                    </a:lnTo>
                    <a:lnTo>
                      <a:pt x="247" y="165"/>
                    </a:lnTo>
                    <a:lnTo>
                      <a:pt x="247" y="166"/>
                    </a:lnTo>
                    <a:lnTo>
                      <a:pt x="247" y="170"/>
                    </a:lnTo>
                    <a:lnTo>
                      <a:pt x="249" y="174"/>
                    </a:lnTo>
                    <a:lnTo>
                      <a:pt x="249" y="175"/>
                    </a:lnTo>
                    <a:lnTo>
                      <a:pt x="249" y="177"/>
                    </a:lnTo>
                    <a:lnTo>
                      <a:pt x="249" y="178"/>
                    </a:lnTo>
                    <a:lnTo>
                      <a:pt x="249" y="179"/>
                    </a:lnTo>
                    <a:lnTo>
                      <a:pt x="250" y="181"/>
                    </a:lnTo>
                    <a:lnTo>
                      <a:pt x="250" y="182"/>
                    </a:lnTo>
                    <a:lnTo>
                      <a:pt x="251" y="185"/>
                    </a:lnTo>
                    <a:lnTo>
                      <a:pt x="253" y="186"/>
                    </a:lnTo>
                    <a:lnTo>
                      <a:pt x="253" y="187"/>
                    </a:lnTo>
                    <a:lnTo>
                      <a:pt x="254" y="187"/>
                    </a:lnTo>
                    <a:lnTo>
                      <a:pt x="254" y="188"/>
                    </a:lnTo>
                    <a:lnTo>
                      <a:pt x="254" y="190"/>
                    </a:lnTo>
                    <a:lnTo>
                      <a:pt x="255" y="192"/>
                    </a:lnTo>
                    <a:lnTo>
                      <a:pt x="257" y="194"/>
                    </a:lnTo>
                    <a:lnTo>
                      <a:pt x="257" y="195"/>
                    </a:lnTo>
                    <a:lnTo>
                      <a:pt x="258" y="196"/>
                    </a:lnTo>
                    <a:lnTo>
                      <a:pt x="259" y="198"/>
                    </a:lnTo>
                    <a:lnTo>
                      <a:pt x="261" y="199"/>
                    </a:lnTo>
                    <a:lnTo>
                      <a:pt x="262" y="200"/>
                    </a:lnTo>
                    <a:lnTo>
                      <a:pt x="263" y="200"/>
                    </a:lnTo>
                    <a:lnTo>
                      <a:pt x="264" y="200"/>
                    </a:lnTo>
                    <a:lnTo>
                      <a:pt x="266" y="202"/>
                    </a:lnTo>
                    <a:lnTo>
                      <a:pt x="270" y="202"/>
                    </a:lnTo>
                    <a:lnTo>
                      <a:pt x="271" y="200"/>
                    </a:lnTo>
                    <a:lnTo>
                      <a:pt x="272" y="200"/>
                    </a:lnTo>
                    <a:lnTo>
                      <a:pt x="274" y="200"/>
                    </a:lnTo>
                    <a:lnTo>
                      <a:pt x="275" y="200"/>
                    </a:lnTo>
                    <a:lnTo>
                      <a:pt x="276" y="199"/>
                    </a:lnTo>
                    <a:lnTo>
                      <a:pt x="278" y="199"/>
                    </a:lnTo>
                    <a:lnTo>
                      <a:pt x="279" y="199"/>
                    </a:lnTo>
                    <a:lnTo>
                      <a:pt x="279" y="198"/>
                    </a:lnTo>
                    <a:lnTo>
                      <a:pt x="280" y="198"/>
                    </a:lnTo>
                    <a:lnTo>
                      <a:pt x="281" y="198"/>
                    </a:lnTo>
                    <a:lnTo>
                      <a:pt x="283" y="198"/>
                    </a:lnTo>
                    <a:lnTo>
                      <a:pt x="284" y="198"/>
                    </a:lnTo>
                    <a:lnTo>
                      <a:pt x="287" y="198"/>
                    </a:lnTo>
                    <a:lnTo>
                      <a:pt x="288" y="198"/>
                    </a:lnTo>
                    <a:lnTo>
                      <a:pt x="288" y="199"/>
                    </a:lnTo>
                    <a:lnTo>
                      <a:pt x="289" y="199"/>
                    </a:lnTo>
                    <a:lnTo>
                      <a:pt x="291" y="200"/>
                    </a:lnTo>
                    <a:lnTo>
                      <a:pt x="292" y="202"/>
                    </a:lnTo>
                    <a:lnTo>
                      <a:pt x="293" y="202"/>
                    </a:lnTo>
                    <a:lnTo>
                      <a:pt x="293" y="203"/>
                    </a:lnTo>
                    <a:lnTo>
                      <a:pt x="295" y="203"/>
                    </a:lnTo>
                    <a:lnTo>
                      <a:pt x="296" y="203"/>
                    </a:lnTo>
                    <a:lnTo>
                      <a:pt x="296" y="204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7" y="207"/>
                    </a:lnTo>
                    <a:lnTo>
                      <a:pt x="297" y="208"/>
                    </a:lnTo>
                    <a:lnTo>
                      <a:pt x="297" y="209"/>
                    </a:lnTo>
                    <a:lnTo>
                      <a:pt x="299" y="211"/>
                    </a:lnTo>
                    <a:lnTo>
                      <a:pt x="300" y="213"/>
                    </a:lnTo>
                    <a:lnTo>
                      <a:pt x="301" y="215"/>
                    </a:lnTo>
                    <a:lnTo>
                      <a:pt x="301" y="216"/>
                    </a:lnTo>
                    <a:lnTo>
                      <a:pt x="302" y="216"/>
                    </a:lnTo>
                    <a:lnTo>
                      <a:pt x="302" y="217"/>
                    </a:lnTo>
                    <a:lnTo>
                      <a:pt x="304" y="219"/>
                    </a:lnTo>
                    <a:lnTo>
                      <a:pt x="304" y="220"/>
                    </a:lnTo>
                    <a:lnTo>
                      <a:pt x="304" y="221"/>
                    </a:lnTo>
                    <a:lnTo>
                      <a:pt x="304" y="223"/>
                    </a:lnTo>
                    <a:lnTo>
                      <a:pt x="304" y="224"/>
                    </a:lnTo>
                    <a:lnTo>
                      <a:pt x="304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1" y="228"/>
                    </a:lnTo>
                    <a:lnTo>
                      <a:pt x="300" y="229"/>
                    </a:lnTo>
                    <a:lnTo>
                      <a:pt x="299" y="230"/>
                    </a:lnTo>
                    <a:lnTo>
                      <a:pt x="297" y="232"/>
                    </a:lnTo>
                    <a:lnTo>
                      <a:pt x="297" y="233"/>
                    </a:lnTo>
                    <a:lnTo>
                      <a:pt x="296" y="233"/>
                    </a:lnTo>
                    <a:lnTo>
                      <a:pt x="296" y="234"/>
                    </a:lnTo>
                    <a:lnTo>
                      <a:pt x="295" y="234"/>
                    </a:lnTo>
                    <a:lnTo>
                      <a:pt x="295" y="236"/>
                    </a:lnTo>
                    <a:lnTo>
                      <a:pt x="293" y="236"/>
                    </a:lnTo>
                    <a:lnTo>
                      <a:pt x="292" y="236"/>
                    </a:lnTo>
                    <a:lnTo>
                      <a:pt x="291" y="237"/>
                    </a:lnTo>
                    <a:lnTo>
                      <a:pt x="289" y="237"/>
                    </a:lnTo>
                    <a:lnTo>
                      <a:pt x="288" y="237"/>
                    </a:lnTo>
                    <a:lnTo>
                      <a:pt x="287" y="237"/>
                    </a:lnTo>
                    <a:lnTo>
                      <a:pt x="285" y="237"/>
                    </a:lnTo>
                    <a:lnTo>
                      <a:pt x="284" y="236"/>
                    </a:lnTo>
                    <a:lnTo>
                      <a:pt x="283" y="234"/>
                    </a:lnTo>
                    <a:lnTo>
                      <a:pt x="281" y="234"/>
                    </a:lnTo>
                    <a:lnTo>
                      <a:pt x="281" y="233"/>
                    </a:lnTo>
                    <a:lnTo>
                      <a:pt x="280" y="233"/>
                    </a:lnTo>
                    <a:lnTo>
                      <a:pt x="280" y="232"/>
                    </a:lnTo>
                    <a:lnTo>
                      <a:pt x="279" y="232"/>
                    </a:lnTo>
                    <a:lnTo>
                      <a:pt x="278" y="232"/>
                    </a:lnTo>
                    <a:lnTo>
                      <a:pt x="278" y="230"/>
                    </a:lnTo>
                    <a:lnTo>
                      <a:pt x="276" y="230"/>
                    </a:lnTo>
                    <a:lnTo>
                      <a:pt x="275" y="230"/>
                    </a:lnTo>
                    <a:lnTo>
                      <a:pt x="275" y="229"/>
                    </a:lnTo>
                    <a:lnTo>
                      <a:pt x="274" y="229"/>
                    </a:lnTo>
                    <a:lnTo>
                      <a:pt x="272" y="228"/>
                    </a:lnTo>
                    <a:lnTo>
                      <a:pt x="271" y="228"/>
                    </a:lnTo>
                    <a:lnTo>
                      <a:pt x="270" y="228"/>
                    </a:lnTo>
                    <a:lnTo>
                      <a:pt x="270" y="226"/>
                    </a:lnTo>
                    <a:lnTo>
                      <a:pt x="268" y="226"/>
                    </a:lnTo>
                    <a:lnTo>
                      <a:pt x="267" y="226"/>
                    </a:lnTo>
                    <a:lnTo>
                      <a:pt x="266" y="226"/>
                    </a:lnTo>
                    <a:lnTo>
                      <a:pt x="264" y="225"/>
                    </a:lnTo>
                    <a:lnTo>
                      <a:pt x="263" y="225"/>
                    </a:lnTo>
                    <a:lnTo>
                      <a:pt x="262" y="225"/>
                    </a:lnTo>
                    <a:lnTo>
                      <a:pt x="261" y="225"/>
                    </a:lnTo>
                    <a:lnTo>
                      <a:pt x="259" y="225"/>
                    </a:lnTo>
                    <a:lnTo>
                      <a:pt x="254" y="224"/>
                    </a:lnTo>
                    <a:lnTo>
                      <a:pt x="253" y="224"/>
                    </a:lnTo>
                    <a:lnTo>
                      <a:pt x="249" y="229"/>
                    </a:lnTo>
                    <a:lnTo>
                      <a:pt x="247" y="233"/>
                    </a:lnTo>
                    <a:lnTo>
                      <a:pt x="247" y="234"/>
                    </a:lnTo>
                    <a:lnTo>
                      <a:pt x="246" y="236"/>
                    </a:lnTo>
                    <a:lnTo>
                      <a:pt x="245" y="238"/>
                    </a:lnTo>
                    <a:lnTo>
                      <a:pt x="242" y="240"/>
                    </a:lnTo>
                    <a:lnTo>
                      <a:pt x="242" y="241"/>
                    </a:lnTo>
                    <a:lnTo>
                      <a:pt x="241" y="241"/>
                    </a:lnTo>
                    <a:lnTo>
                      <a:pt x="241" y="242"/>
                    </a:lnTo>
                    <a:lnTo>
                      <a:pt x="240" y="242"/>
                    </a:lnTo>
                    <a:lnTo>
                      <a:pt x="240" y="243"/>
                    </a:lnTo>
                    <a:lnTo>
                      <a:pt x="240" y="245"/>
                    </a:lnTo>
                    <a:lnTo>
                      <a:pt x="238" y="249"/>
                    </a:lnTo>
                    <a:lnTo>
                      <a:pt x="237" y="249"/>
                    </a:lnTo>
                    <a:lnTo>
                      <a:pt x="236" y="251"/>
                    </a:lnTo>
                    <a:lnTo>
                      <a:pt x="234" y="253"/>
                    </a:lnTo>
                    <a:lnTo>
                      <a:pt x="233" y="253"/>
                    </a:lnTo>
                    <a:lnTo>
                      <a:pt x="230" y="255"/>
                    </a:lnTo>
                    <a:lnTo>
                      <a:pt x="230" y="257"/>
                    </a:lnTo>
                    <a:lnTo>
                      <a:pt x="229" y="257"/>
                    </a:lnTo>
                    <a:lnTo>
                      <a:pt x="228" y="257"/>
                    </a:lnTo>
                    <a:lnTo>
                      <a:pt x="224" y="258"/>
                    </a:lnTo>
                    <a:lnTo>
                      <a:pt x="220" y="259"/>
                    </a:lnTo>
                    <a:lnTo>
                      <a:pt x="219" y="259"/>
                    </a:lnTo>
                    <a:lnTo>
                      <a:pt x="215" y="260"/>
                    </a:lnTo>
                    <a:lnTo>
                      <a:pt x="213" y="260"/>
                    </a:lnTo>
                    <a:lnTo>
                      <a:pt x="212" y="260"/>
                    </a:lnTo>
                    <a:lnTo>
                      <a:pt x="211" y="260"/>
                    </a:lnTo>
                    <a:lnTo>
                      <a:pt x="209" y="260"/>
                    </a:lnTo>
                    <a:lnTo>
                      <a:pt x="208" y="260"/>
                    </a:lnTo>
                    <a:lnTo>
                      <a:pt x="207" y="260"/>
                    </a:lnTo>
                    <a:lnTo>
                      <a:pt x="206" y="262"/>
                    </a:lnTo>
                    <a:lnTo>
                      <a:pt x="204" y="262"/>
                    </a:lnTo>
                    <a:lnTo>
                      <a:pt x="204" y="263"/>
                    </a:lnTo>
                    <a:lnTo>
                      <a:pt x="203" y="263"/>
                    </a:lnTo>
                    <a:lnTo>
                      <a:pt x="202" y="263"/>
                    </a:lnTo>
                    <a:lnTo>
                      <a:pt x="200" y="263"/>
                    </a:lnTo>
                    <a:lnTo>
                      <a:pt x="199" y="263"/>
                    </a:lnTo>
                    <a:lnTo>
                      <a:pt x="198" y="263"/>
                    </a:lnTo>
                    <a:lnTo>
                      <a:pt x="196" y="263"/>
                    </a:lnTo>
                    <a:lnTo>
                      <a:pt x="195" y="264"/>
                    </a:lnTo>
                    <a:lnTo>
                      <a:pt x="194" y="264"/>
                    </a:lnTo>
                    <a:lnTo>
                      <a:pt x="192" y="264"/>
                    </a:lnTo>
                    <a:lnTo>
                      <a:pt x="192" y="263"/>
                    </a:lnTo>
                    <a:lnTo>
                      <a:pt x="191" y="263"/>
                    </a:lnTo>
                    <a:lnTo>
                      <a:pt x="191" y="262"/>
                    </a:lnTo>
                    <a:lnTo>
                      <a:pt x="190" y="262"/>
                    </a:lnTo>
                    <a:lnTo>
                      <a:pt x="189" y="262"/>
                    </a:lnTo>
                    <a:lnTo>
                      <a:pt x="187" y="262"/>
                    </a:lnTo>
                    <a:lnTo>
                      <a:pt x="186" y="262"/>
                    </a:lnTo>
                    <a:lnTo>
                      <a:pt x="185" y="262"/>
                    </a:lnTo>
                    <a:lnTo>
                      <a:pt x="185" y="260"/>
                    </a:lnTo>
                    <a:lnTo>
                      <a:pt x="183" y="260"/>
                    </a:lnTo>
                    <a:lnTo>
                      <a:pt x="182" y="260"/>
                    </a:lnTo>
                    <a:lnTo>
                      <a:pt x="181" y="260"/>
                    </a:lnTo>
                    <a:lnTo>
                      <a:pt x="179" y="260"/>
                    </a:lnTo>
                    <a:lnTo>
                      <a:pt x="178" y="260"/>
                    </a:lnTo>
                    <a:lnTo>
                      <a:pt x="177" y="260"/>
                    </a:lnTo>
                    <a:lnTo>
                      <a:pt x="175" y="260"/>
                    </a:lnTo>
                    <a:lnTo>
                      <a:pt x="175" y="262"/>
                    </a:lnTo>
                    <a:lnTo>
                      <a:pt x="175" y="263"/>
                    </a:lnTo>
                    <a:lnTo>
                      <a:pt x="174" y="263"/>
                    </a:lnTo>
                    <a:lnTo>
                      <a:pt x="173" y="263"/>
                    </a:lnTo>
                    <a:lnTo>
                      <a:pt x="172" y="263"/>
                    </a:lnTo>
                    <a:lnTo>
                      <a:pt x="170" y="262"/>
                    </a:lnTo>
                    <a:lnTo>
                      <a:pt x="169" y="262"/>
                    </a:lnTo>
                    <a:lnTo>
                      <a:pt x="169" y="260"/>
                    </a:lnTo>
                    <a:lnTo>
                      <a:pt x="169" y="259"/>
                    </a:lnTo>
                    <a:lnTo>
                      <a:pt x="168" y="259"/>
                    </a:lnTo>
                    <a:lnTo>
                      <a:pt x="166" y="259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5" y="257"/>
                    </a:lnTo>
                    <a:lnTo>
                      <a:pt x="165" y="255"/>
                    </a:lnTo>
                    <a:lnTo>
                      <a:pt x="164" y="255"/>
                    </a:lnTo>
                    <a:lnTo>
                      <a:pt x="162" y="255"/>
                    </a:lnTo>
                    <a:lnTo>
                      <a:pt x="161" y="255"/>
                    </a:lnTo>
                    <a:lnTo>
                      <a:pt x="161" y="254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1"/>
                    </a:lnTo>
                    <a:lnTo>
                      <a:pt x="160" y="250"/>
                    </a:lnTo>
                    <a:lnTo>
                      <a:pt x="160" y="249"/>
                    </a:lnTo>
                    <a:lnTo>
                      <a:pt x="160" y="247"/>
                    </a:lnTo>
                    <a:lnTo>
                      <a:pt x="160" y="246"/>
                    </a:lnTo>
                    <a:lnTo>
                      <a:pt x="160" y="245"/>
                    </a:lnTo>
                    <a:lnTo>
                      <a:pt x="160" y="243"/>
                    </a:lnTo>
                    <a:lnTo>
                      <a:pt x="158" y="243"/>
                    </a:lnTo>
                    <a:lnTo>
                      <a:pt x="158" y="242"/>
                    </a:lnTo>
                    <a:lnTo>
                      <a:pt x="160" y="242"/>
                    </a:lnTo>
                    <a:lnTo>
                      <a:pt x="158" y="242"/>
                    </a:lnTo>
                    <a:lnTo>
                      <a:pt x="158" y="241"/>
                    </a:lnTo>
                    <a:lnTo>
                      <a:pt x="157" y="241"/>
                    </a:lnTo>
                    <a:lnTo>
                      <a:pt x="157" y="240"/>
                    </a:lnTo>
                    <a:lnTo>
                      <a:pt x="156" y="240"/>
                    </a:lnTo>
                    <a:lnTo>
                      <a:pt x="155" y="240"/>
                    </a:lnTo>
                    <a:lnTo>
                      <a:pt x="155" y="238"/>
                    </a:lnTo>
                    <a:lnTo>
                      <a:pt x="153" y="238"/>
                    </a:lnTo>
                    <a:lnTo>
                      <a:pt x="152" y="238"/>
                    </a:lnTo>
                    <a:lnTo>
                      <a:pt x="151" y="238"/>
                    </a:lnTo>
                    <a:lnTo>
                      <a:pt x="151" y="237"/>
                    </a:lnTo>
                    <a:lnTo>
                      <a:pt x="149" y="237"/>
                    </a:lnTo>
                    <a:lnTo>
                      <a:pt x="149" y="236"/>
                    </a:lnTo>
                    <a:lnTo>
                      <a:pt x="148" y="236"/>
                    </a:lnTo>
                    <a:lnTo>
                      <a:pt x="147" y="236"/>
                    </a:lnTo>
                    <a:lnTo>
                      <a:pt x="147" y="234"/>
                    </a:lnTo>
                    <a:lnTo>
                      <a:pt x="145" y="234"/>
                    </a:lnTo>
                    <a:lnTo>
                      <a:pt x="145" y="233"/>
                    </a:lnTo>
                    <a:lnTo>
                      <a:pt x="144" y="233"/>
                    </a:lnTo>
                    <a:lnTo>
                      <a:pt x="144" y="232"/>
                    </a:lnTo>
                    <a:lnTo>
                      <a:pt x="144" y="230"/>
                    </a:lnTo>
                    <a:lnTo>
                      <a:pt x="145" y="230"/>
                    </a:lnTo>
                    <a:lnTo>
                      <a:pt x="145" y="229"/>
                    </a:lnTo>
                    <a:lnTo>
                      <a:pt x="144" y="228"/>
                    </a:lnTo>
                    <a:lnTo>
                      <a:pt x="144" y="226"/>
                    </a:lnTo>
                    <a:lnTo>
                      <a:pt x="143" y="226"/>
                    </a:lnTo>
                    <a:lnTo>
                      <a:pt x="143" y="225"/>
                    </a:lnTo>
                    <a:lnTo>
                      <a:pt x="141" y="225"/>
                    </a:lnTo>
                    <a:lnTo>
                      <a:pt x="141" y="224"/>
                    </a:lnTo>
                    <a:lnTo>
                      <a:pt x="140" y="225"/>
                    </a:lnTo>
                    <a:lnTo>
                      <a:pt x="140" y="224"/>
                    </a:lnTo>
                    <a:lnTo>
                      <a:pt x="139" y="225"/>
                    </a:lnTo>
                    <a:lnTo>
                      <a:pt x="139" y="224"/>
                    </a:lnTo>
                    <a:lnTo>
                      <a:pt x="137" y="224"/>
                    </a:lnTo>
                    <a:lnTo>
                      <a:pt x="137" y="223"/>
                    </a:lnTo>
                    <a:lnTo>
                      <a:pt x="137" y="221"/>
                    </a:lnTo>
                    <a:lnTo>
                      <a:pt x="136" y="221"/>
                    </a:lnTo>
                    <a:lnTo>
                      <a:pt x="136" y="220"/>
                    </a:lnTo>
                    <a:lnTo>
                      <a:pt x="136" y="219"/>
                    </a:lnTo>
                    <a:lnTo>
                      <a:pt x="135" y="219"/>
                    </a:lnTo>
                    <a:lnTo>
                      <a:pt x="135" y="217"/>
                    </a:lnTo>
                    <a:lnTo>
                      <a:pt x="134" y="217"/>
                    </a:lnTo>
                    <a:lnTo>
                      <a:pt x="132" y="217"/>
                    </a:lnTo>
                    <a:lnTo>
                      <a:pt x="132" y="219"/>
                    </a:lnTo>
                    <a:lnTo>
                      <a:pt x="131" y="219"/>
                    </a:lnTo>
                    <a:lnTo>
                      <a:pt x="130" y="219"/>
                    </a:lnTo>
                    <a:lnTo>
                      <a:pt x="128" y="219"/>
                    </a:lnTo>
                    <a:lnTo>
                      <a:pt x="128" y="217"/>
                    </a:lnTo>
                    <a:lnTo>
                      <a:pt x="127" y="217"/>
                    </a:lnTo>
                    <a:lnTo>
                      <a:pt x="127" y="216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24" y="215"/>
                    </a:lnTo>
                    <a:lnTo>
                      <a:pt x="123" y="215"/>
                    </a:lnTo>
                    <a:lnTo>
                      <a:pt x="123" y="213"/>
                    </a:lnTo>
                    <a:lnTo>
                      <a:pt x="122" y="213"/>
                    </a:lnTo>
                    <a:lnTo>
                      <a:pt x="120" y="213"/>
                    </a:lnTo>
                    <a:lnTo>
                      <a:pt x="119" y="213"/>
                    </a:lnTo>
                    <a:lnTo>
                      <a:pt x="118" y="212"/>
                    </a:lnTo>
                    <a:lnTo>
                      <a:pt x="118" y="211"/>
                    </a:lnTo>
                    <a:lnTo>
                      <a:pt x="118" y="209"/>
                    </a:lnTo>
                    <a:lnTo>
                      <a:pt x="118" y="208"/>
                    </a:lnTo>
                    <a:lnTo>
                      <a:pt x="118" y="207"/>
                    </a:lnTo>
                    <a:lnTo>
                      <a:pt x="118" y="206"/>
                    </a:lnTo>
                    <a:lnTo>
                      <a:pt x="119" y="204"/>
                    </a:lnTo>
                    <a:lnTo>
                      <a:pt x="118" y="204"/>
                    </a:lnTo>
                    <a:lnTo>
                      <a:pt x="117" y="204"/>
                    </a:lnTo>
                    <a:lnTo>
                      <a:pt x="117" y="203"/>
                    </a:lnTo>
                    <a:lnTo>
                      <a:pt x="115" y="203"/>
                    </a:lnTo>
                    <a:lnTo>
                      <a:pt x="115" y="202"/>
                    </a:lnTo>
                    <a:lnTo>
                      <a:pt x="115" y="200"/>
                    </a:lnTo>
                    <a:lnTo>
                      <a:pt x="115" y="199"/>
                    </a:lnTo>
                    <a:lnTo>
                      <a:pt x="115" y="198"/>
                    </a:lnTo>
                    <a:lnTo>
                      <a:pt x="115" y="196"/>
                    </a:lnTo>
                    <a:lnTo>
                      <a:pt x="114" y="196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3" y="194"/>
                    </a:lnTo>
                    <a:lnTo>
                      <a:pt x="113" y="192"/>
                    </a:lnTo>
                    <a:lnTo>
                      <a:pt x="111" y="192"/>
                    </a:lnTo>
                    <a:lnTo>
                      <a:pt x="113" y="191"/>
                    </a:lnTo>
                    <a:lnTo>
                      <a:pt x="113" y="190"/>
                    </a:lnTo>
                    <a:lnTo>
                      <a:pt x="114" y="190"/>
                    </a:lnTo>
                    <a:lnTo>
                      <a:pt x="114" y="188"/>
                    </a:lnTo>
                    <a:lnTo>
                      <a:pt x="113" y="188"/>
                    </a:lnTo>
                    <a:lnTo>
                      <a:pt x="113" y="187"/>
                    </a:lnTo>
                    <a:lnTo>
                      <a:pt x="113" y="186"/>
                    </a:lnTo>
                    <a:lnTo>
                      <a:pt x="114" y="186"/>
                    </a:lnTo>
                    <a:lnTo>
                      <a:pt x="114" y="185"/>
                    </a:lnTo>
                    <a:lnTo>
                      <a:pt x="114" y="183"/>
                    </a:lnTo>
                    <a:lnTo>
                      <a:pt x="114" y="182"/>
                    </a:lnTo>
                    <a:lnTo>
                      <a:pt x="113" y="182"/>
                    </a:lnTo>
                    <a:lnTo>
                      <a:pt x="113" y="181"/>
                    </a:lnTo>
                    <a:lnTo>
                      <a:pt x="111" y="181"/>
                    </a:lnTo>
                    <a:lnTo>
                      <a:pt x="111" y="179"/>
                    </a:lnTo>
                    <a:lnTo>
                      <a:pt x="110" y="179"/>
                    </a:lnTo>
                    <a:lnTo>
                      <a:pt x="110" y="178"/>
                    </a:lnTo>
                    <a:lnTo>
                      <a:pt x="110" y="177"/>
                    </a:lnTo>
                    <a:lnTo>
                      <a:pt x="109" y="175"/>
                    </a:lnTo>
                    <a:lnTo>
                      <a:pt x="109" y="174"/>
                    </a:lnTo>
                    <a:lnTo>
                      <a:pt x="107" y="174"/>
                    </a:lnTo>
                    <a:lnTo>
                      <a:pt x="107" y="173"/>
                    </a:lnTo>
                    <a:lnTo>
                      <a:pt x="106" y="173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5" y="170"/>
                    </a:lnTo>
                    <a:lnTo>
                      <a:pt x="105" y="169"/>
                    </a:lnTo>
                    <a:lnTo>
                      <a:pt x="105" y="168"/>
                    </a:lnTo>
                    <a:lnTo>
                      <a:pt x="103" y="168"/>
                    </a:lnTo>
                    <a:lnTo>
                      <a:pt x="103" y="166"/>
                    </a:lnTo>
                    <a:lnTo>
                      <a:pt x="103" y="165"/>
                    </a:lnTo>
                    <a:lnTo>
                      <a:pt x="103" y="164"/>
                    </a:lnTo>
                    <a:lnTo>
                      <a:pt x="102" y="164"/>
                    </a:lnTo>
                    <a:lnTo>
                      <a:pt x="102" y="162"/>
                    </a:lnTo>
                    <a:lnTo>
                      <a:pt x="102" y="161"/>
                    </a:lnTo>
                    <a:lnTo>
                      <a:pt x="102" y="160"/>
                    </a:lnTo>
                    <a:lnTo>
                      <a:pt x="101" y="160"/>
                    </a:lnTo>
                    <a:lnTo>
                      <a:pt x="101" y="158"/>
                    </a:lnTo>
                    <a:lnTo>
                      <a:pt x="100" y="158"/>
                    </a:lnTo>
                    <a:lnTo>
                      <a:pt x="100" y="157"/>
                    </a:lnTo>
                    <a:lnTo>
                      <a:pt x="98" y="157"/>
                    </a:lnTo>
                    <a:lnTo>
                      <a:pt x="97" y="157"/>
                    </a:lnTo>
                    <a:lnTo>
                      <a:pt x="97" y="156"/>
                    </a:lnTo>
                    <a:lnTo>
                      <a:pt x="96" y="156"/>
                    </a:lnTo>
                    <a:lnTo>
                      <a:pt x="96" y="154"/>
                    </a:lnTo>
                    <a:lnTo>
                      <a:pt x="94" y="154"/>
                    </a:lnTo>
                    <a:lnTo>
                      <a:pt x="94" y="153"/>
                    </a:lnTo>
                    <a:lnTo>
                      <a:pt x="93" y="152"/>
                    </a:lnTo>
                    <a:lnTo>
                      <a:pt x="92" y="152"/>
                    </a:lnTo>
                    <a:lnTo>
                      <a:pt x="90" y="151"/>
                    </a:lnTo>
                    <a:lnTo>
                      <a:pt x="90" y="149"/>
                    </a:lnTo>
                    <a:lnTo>
                      <a:pt x="90" y="148"/>
                    </a:lnTo>
                    <a:lnTo>
                      <a:pt x="90" y="147"/>
                    </a:lnTo>
                    <a:lnTo>
                      <a:pt x="89" y="147"/>
                    </a:lnTo>
                    <a:lnTo>
                      <a:pt x="89" y="145"/>
                    </a:lnTo>
                    <a:lnTo>
                      <a:pt x="89" y="144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92" y="140"/>
                    </a:lnTo>
                    <a:lnTo>
                      <a:pt x="92" y="139"/>
                    </a:lnTo>
                    <a:lnTo>
                      <a:pt x="92" y="137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6"/>
                    </a:lnTo>
                    <a:lnTo>
                      <a:pt x="94" y="135"/>
                    </a:lnTo>
                    <a:lnTo>
                      <a:pt x="93" y="135"/>
                    </a:lnTo>
                    <a:lnTo>
                      <a:pt x="93" y="134"/>
                    </a:lnTo>
                    <a:lnTo>
                      <a:pt x="92" y="132"/>
                    </a:lnTo>
                    <a:lnTo>
                      <a:pt x="92" y="131"/>
                    </a:lnTo>
                    <a:lnTo>
                      <a:pt x="92" y="130"/>
                    </a:lnTo>
                    <a:lnTo>
                      <a:pt x="90" y="130"/>
                    </a:lnTo>
                    <a:lnTo>
                      <a:pt x="90" y="128"/>
                    </a:lnTo>
                    <a:lnTo>
                      <a:pt x="89" y="130"/>
                    </a:lnTo>
                    <a:lnTo>
                      <a:pt x="89" y="128"/>
                    </a:lnTo>
                    <a:lnTo>
                      <a:pt x="88" y="128"/>
                    </a:lnTo>
                    <a:lnTo>
                      <a:pt x="88" y="127"/>
                    </a:lnTo>
                    <a:lnTo>
                      <a:pt x="88" y="126"/>
                    </a:lnTo>
                    <a:lnTo>
                      <a:pt x="86" y="126"/>
                    </a:lnTo>
                    <a:lnTo>
                      <a:pt x="86" y="124"/>
                    </a:lnTo>
                    <a:lnTo>
                      <a:pt x="85" y="124"/>
                    </a:lnTo>
                    <a:lnTo>
                      <a:pt x="84" y="123"/>
                    </a:lnTo>
                    <a:lnTo>
                      <a:pt x="83" y="123"/>
                    </a:lnTo>
                    <a:lnTo>
                      <a:pt x="81" y="123"/>
                    </a:lnTo>
                    <a:lnTo>
                      <a:pt x="80" y="123"/>
                    </a:lnTo>
                    <a:lnTo>
                      <a:pt x="80" y="122"/>
                    </a:lnTo>
                    <a:lnTo>
                      <a:pt x="79" y="122"/>
                    </a:lnTo>
                    <a:lnTo>
                      <a:pt x="79" y="120"/>
                    </a:lnTo>
                    <a:lnTo>
                      <a:pt x="77" y="120"/>
                    </a:lnTo>
                    <a:lnTo>
                      <a:pt x="76" y="120"/>
                    </a:lnTo>
                    <a:lnTo>
                      <a:pt x="76" y="119"/>
                    </a:lnTo>
                    <a:lnTo>
                      <a:pt x="76" y="118"/>
                    </a:lnTo>
                    <a:lnTo>
                      <a:pt x="75" y="118"/>
                    </a:lnTo>
                    <a:lnTo>
                      <a:pt x="75" y="117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3"/>
                    </a:lnTo>
                    <a:lnTo>
                      <a:pt x="73" y="111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72" y="109"/>
                    </a:lnTo>
                    <a:lnTo>
                      <a:pt x="73" y="109"/>
                    </a:lnTo>
                    <a:lnTo>
                      <a:pt x="73" y="107"/>
                    </a:lnTo>
                    <a:lnTo>
                      <a:pt x="73" y="106"/>
                    </a:lnTo>
                    <a:lnTo>
                      <a:pt x="73" y="105"/>
                    </a:lnTo>
                    <a:lnTo>
                      <a:pt x="73" y="103"/>
                    </a:lnTo>
                    <a:lnTo>
                      <a:pt x="72" y="103"/>
                    </a:lnTo>
                    <a:lnTo>
                      <a:pt x="72" y="102"/>
                    </a:lnTo>
                    <a:lnTo>
                      <a:pt x="71" y="102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8" y="101"/>
                    </a:lnTo>
                    <a:lnTo>
                      <a:pt x="68" y="99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5" y="98"/>
                    </a:lnTo>
                    <a:lnTo>
                      <a:pt x="64" y="98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3" y="96"/>
                    </a:lnTo>
                    <a:lnTo>
                      <a:pt x="63" y="94"/>
                    </a:lnTo>
                    <a:lnTo>
                      <a:pt x="62" y="93"/>
                    </a:lnTo>
                    <a:lnTo>
                      <a:pt x="60" y="92"/>
                    </a:lnTo>
                    <a:lnTo>
                      <a:pt x="59" y="92"/>
                    </a:lnTo>
                    <a:lnTo>
                      <a:pt x="59" y="90"/>
                    </a:lnTo>
                    <a:lnTo>
                      <a:pt x="58" y="90"/>
                    </a:lnTo>
                    <a:lnTo>
                      <a:pt x="56" y="90"/>
                    </a:lnTo>
                    <a:lnTo>
                      <a:pt x="56" y="89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5" y="86"/>
                    </a:lnTo>
                    <a:lnTo>
                      <a:pt x="54" y="86"/>
                    </a:lnTo>
                    <a:lnTo>
                      <a:pt x="54" y="85"/>
                    </a:lnTo>
                    <a:lnTo>
                      <a:pt x="52" y="84"/>
                    </a:lnTo>
                    <a:lnTo>
                      <a:pt x="52" y="82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7"/>
                    </a:lnTo>
                    <a:lnTo>
                      <a:pt x="48" y="76"/>
                    </a:lnTo>
                    <a:lnTo>
                      <a:pt x="48" y="75"/>
                    </a:lnTo>
                    <a:lnTo>
                      <a:pt x="48" y="73"/>
                    </a:lnTo>
                    <a:lnTo>
                      <a:pt x="47" y="73"/>
                    </a:lnTo>
                    <a:lnTo>
                      <a:pt x="47" y="72"/>
                    </a:lnTo>
                    <a:lnTo>
                      <a:pt x="47" y="71"/>
                    </a:lnTo>
                    <a:lnTo>
                      <a:pt x="46" y="71"/>
                    </a:lnTo>
                    <a:lnTo>
                      <a:pt x="46" y="69"/>
                    </a:lnTo>
                    <a:lnTo>
                      <a:pt x="46" y="68"/>
                    </a:lnTo>
                    <a:lnTo>
                      <a:pt x="45" y="68"/>
                    </a:lnTo>
                    <a:lnTo>
                      <a:pt x="45" y="67"/>
                    </a:lnTo>
                    <a:lnTo>
                      <a:pt x="43" y="67"/>
                    </a:lnTo>
                    <a:lnTo>
                      <a:pt x="43" y="65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7" y="63"/>
                    </a:lnTo>
                    <a:lnTo>
                      <a:pt x="35" y="63"/>
                    </a:lnTo>
                    <a:lnTo>
                      <a:pt x="35" y="62"/>
                    </a:lnTo>
                    <a:lnTo>
                      <a:pt x="34" y="62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5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30" y="52"/>
                    </a:lnTo>
                    <a:lnTo>
                      <a:pt x="29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6" y="51"/>
                    </a:lnTo>
                    <a:lnTo>
                      <a:pt x="25" y="51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50"/>
                    </a:lnTo>
                    <a:lnTo>
                      <a:pt x="21" y="50"/>
                    </a:lnTo>
                    <a:lnTo>
                      <a:pt x="21" y="48"/>
                    </a:lnTo>
                    <a:lnTo>
                      <a:pt x="20" y="48"/>
                    </a:lnTo>
                    <a:lnTo>
                      <a:pt x="20" y="47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3"/>
                    </a:lnTo>
                    <a:lnTo>
                      <a:pt x="13" y="45"/>
                    </a:lnTo>
                    <a:lnTo>
                      <a:pt x="13" y="43"/>
                    </a:lnTo>
                    <a:lnTo>
                      <a:pt x="12" y="43"/>
                    </a:lnTo>
                    <a:lnTo>
                      <a:pt x="10" y="43"/>
                    </a:lnTo>
                    <a:lnTo>
                      <a:pt x="9" y="43"/>
                    </a:lnTo>
                    <a:lnTo>
                      <a:pt x="8" y="43"/>
                    </a:lnTo>
                    <a:lnTo>
                      <a:pt x="5" y="45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7" y="35"/>
                    </a:lnTo>
                    <a:lnTo>
                      <a:pt x="7" y="34"/>
                    </a:lnTo>
                    <a:lnTo>
                      <a:pt x="8" y="34"/>
                    </a:lnTo>
                    <a:lnTo>
                      <a:pt x="9" y="34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7"/>
                    </a:lnTo>
                    <a:lnTo>
                      <a:pt x="10" y="27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9" y="25"/>
                    </a:lnTo>
                    <a:lnTo>
                      <a:pt x="9" y="24"/>
                    </a:lnTo>
                    <a:lnTo>
                      <a:pt x="8" y="24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1" name="Freeform 44">
                <a:extLst>
                  <a:ext uri="{FF2B5EF4-FFF2-40B4-BE49-F238E27FC236}">
                    <a16:creationId xmlns:a16="http://schemas.microsoft.com/office/drawing/2014/main" id="{89AEE00A-DFAF-3055-07F9-DFEE0893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576" cy="408"/>
              </a:xfrm>
              <a:custGeom>
                <a:avLst/>
                <a:gdLst>
                  <a:gd name="T0" fmla="*/ 44 w 576"/>
                  <a:gd name="T1" fmla="*/ 398 h 408"/>
                  <a:gd name="T2" fmla="*/ 44 w 576"/>
                  <a:gd name="T3" fmla="*/ 378 h 408"/>
                  <a:gd name="T4" fmla="*/ 28 w 576"/>
                  <a:gd name="T5" fmla="*/ 374 h 408"/>
                  <a:gd name="T6" fmla="*/ 21 w 576"/>
                  <a:gd name="T7" fmla="*/ 370 h 408"/>
                  <a:gd name="T8" fmla="*/ 2 w 576"/>
                  <a:gd name="T9" fmla="*/ 366 h 408"/>
                  <a:gd name="T10" fmla="*/ 2 w 576"/>
                  <a:gd name="T11" fmla="*/ 354 h 408"/>
                  <a:gd name="T12" fmla="*/ 4 w 576"/>
                  <a:gd name="T13" fmla="*/ 340 h 408"/>
                  <a:gd name="T14" fmla="*/ 6 w 576"/>
                  <a:gd name="T15" fmla="*/ 327 h 408"/>
                  <a:gd name="T16" fmla="*/ 18 w 576"/>
                  <a:gd name="T17" fmla="*/ 319 h 408"/>
                  <a:gd name="T18" fmla="*/ 22 w 576"/>
                  <a:gd name="T19" fmla="*/ 310 h 408"/>
                  <a:gd name="T20" fmla="*/ 34 w 576"/>
                  <a:gd name="T21" fmla="*/ 299 h 408"/>
                  <a:gd name="T22" fmla="*/ 26 w 576"/>
                  <a:gd name="T23" fmla="*/ 280 h 408"/>
                  <a:gd name="T24" fmla="*/ 26 w 576"/>
                  <a:gd name="T25" fmla="*/ 263 h 408"/>
                  <a:gd name="T26" fmla="*/ 38 w 576"/>
                  <a:gd name="T27" fmla="*/ 247 h 408"/>
                  <a:gd name="T28" fmla="*/ 31 w 576"/>
                  <a:gd name="T29" fmla="*/ 225 h 408"/>
                  <a:gd name="T30" fmla="*/ 31 w 576"/>
                  <a:gd name="T31" fmla="*/ 206 h 408"/>
                  <a:gd name="T32" fmla="*/ 10 w 576"/>
                  <a:gd name="T33" fmla="*/ 189 h 408"/>
                  <a:gd name="T34" fmla="*/ 6 w 576"/>
                  <a:gd name="T35" fmla="*/ 171 h 408"/>
                  <a:gd name="T36" fmla="*/ 15 w 576"/>
                  <a:gd name="T37" fmla="*/ 158 h 408"/>
                  <a:gd name="T38" fmla="*/ 31 w 576"/>
                  <a:gd name="T39" fmla="*/ 162 h 408"/>
                  <a:gd name="T40" fmla="*/ 42 w 576"/>
                  <a:gd name="T41" fmla="*/ 158 h 408"/>
                  <a:gd name="T42" fmla="*/ 53 w 576"/>
                  <a:gd name="T43" fmla="*/ 155 h 408"/>
                  <a:gd name="T44" fmla="*/ 87 w 576"/>
                  <a:gd name="T45" fmla="*/ 144 h 408"/>
                  <a:gd name="T46" fmla="*/ 95 w 576"/>
                  <a:gd name="T47" fmla="*/ 121 h 408"/>
                  <a:gd name="T48" fmla="*/ 157 w 576"/>
                  <a:gd name="T49" fmla="*/ 110 h 408"/>
                  <a:gd name="T50" fmla="*/ 247 w 576"/>
                  <a:gd name="T51" fmla="*/ 110 h 408"/>
                  <a:gd name="T52" fmla="*/ 267 w 576"/>
                  <a:gd name="T53" fmla="*/ 98 h 408"/>
                  <a:gd name="T54" fmla="*/ 340 w 576"/>
                  <a:gd name="T55" fmla="*/ 96 h 408"/>
                  <a:gd name="T56" fmla="*/ 373 w 576"/>
                  <a:gd name="T57" fmla="*/ 79 h 408"/>
                  <a:gd name="T58" fmla="*/ 370 w 576"/>
                  <a:gd name="T59" fmla="*/ 64 h 408"/>
                  <a:gd name="T60" fmla="*/ 368 w 576"/>
                  <a:gd name="T61" fmla="*/ 49 h 408"/>
                  <a:gd name="T62" fmla="*/ 366 w 576"/>
                  <a:gd name="T63" fmla="*/ 34 h 408"/>
                  <a:gd name="T64" fmla="*/ 374 w 576"/>
                  <a:gd name="T65" fmla="*/ 23 h 408"/>
                  <a:gd name="T66" fmla="*/ 387 w 576"/>
                  <a:gd name="T67" fmla="*/ 21 h 408"/>
                  <a:gd name="T68" fmla="*/ 388 w 576"/>
                  <a:gd name="T69" fmla="*/ 11 h 408"/>
                  <a:gd name="T70" fmla="*/ 402 w 576"/>
                  <a:gd name="T71" fmla="*/ 11 h 408"/>
                  <a:gd name="T72" fmla="*/ 416 w 576"/>
                  <a:gd name="T73" fmla="*/ 4 h 408"/>
                  <a:gd name="T74" fmla="*/ 426 w 576"/>
                  <a:gd name="T75" fmla="*/ 10 h 408"/>
                  <a:gd name="T76" fmla="*/ 441 w 576"/>
                  <a:gd name="T77" fmla="*/ 5 h 408"/>
                  <a:gd name="T78" fmla="*/ 458 w 576"/>
                  <a:gd name="T79" fmla="*/ 0 h 408"/>
                  <a:gd name="T80" fmla="*/ 475 w 576"/>
                  <a:gd name="T81" fmla="*/ 4 h 408"/>
                  <a:gd name="T82" fmla="*/ 491 w 576"/>
                  <a:gd name="T83" fmla="*/ 7 h 408"/>
                  <a:gd name="T84" fmla="*/ 509 w 576"/>
                  <a:gd name="T85" fmla="*/ 18 h 408"/>
                  <a:gd name="T86" fmla="*/ 526 w 576"/>
                  <a:gd name="T87" fmla="*/ 23 h 408"/>
                  <a:gd name="T88" fmla="*/ 540 w 576"/>
                  <a:gd name="T89" fmla="*/ 32 h 408"/>
                  <a:gd name="T90" fmla="*/ 553 w 576"/>
                  <a:gd name="T91" fmla="*/ 39 h 408"/>
                  <a:gd name="T92" fmla="*/ 563 w 576"/>
                  <a:gd name="T93" fmla="*/ 43 h 408"/>
                  <a:gd name="T94" fmla="*/ 567 w 576"/>
                  <a:gd name="T95" fmla="*/ 48 h 408"/>
                  <a:gd name="T96" fmla="*/ 574 w 576"/>
                  <a:gd name="T97" fmla="*/ 60 h 408"/>
                  <a:gd name="T98" fmla="*/ 561 w 576"/>
                  <a:gd name="T99" fmla="*/ 53 h 408"/>
                  <a:gd name="T100" fmla="*/ 549 w 576"/>
                  <a:gd name="T101" fmla="*/ 70 h 408"/>
                  <a:gd name="T102" fmla="*/ 557 w 576"/>
                  <a:gd name="T103" fmla="*/ 83 h 408"/>
                  <a:gd name="T104" fmla="*/ 553 w 576"/>
                  <a:gd name="T105" fmla="*/ 96 h 408"/>
                  <a:gd name="T106" fmla="*/ 553 w 576"/>
                  <a:gd name="T107" fmla="*/ 106 h 408"/>
                  <a:gd name="T108" fmla="*/ 546 w 576"/>
                  <a:gd name="T109" fmla="*/ 104 h 408"/>
                  <a:gd name="T110" fmla="*/ 534 w 576"/>
                  <a:gd name="T111" fmla="*/ 98 h 408"/>
                  <a:gd name="T112" fmla="*/ 521 w 576"/>
                  <a:gd name="T113" fmla="*/ 100 h 408"/>
                  <a:gd name="T114" fmla="*/ 508 w 576"/>
                  <a:gd name="T115" fmla="*/ 99 h 408"/>
                  <a:gd name="T116" fmla="*/ 501 w 576"/>
                  <a:gd name="T117" fmla="*/ 103 h 408"/>
                  <a:gd name="T118" fmla="*/ 493 w 576"/>
                  <a:gd name="T119" fmla="*/ 11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6" h="408">
                    <a:moveTo>
                      <a:pt x="57" y="408"/>
                    </a:move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2" name="Freeform 45">
                <a:extLst>
                  <a:ext uri="{FF2B5EF4-FFF2-40B4-BE49-F238E27FC236}">
                    <a16:creationId xmlns:a16="http://schemas.microsoft.com/office/drawing/2014/main" id="{B28193EF-EE94-D7A7-2A8F-DD9A5F68D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911"/>
                <a:ext cx="405" cy="363"/>
              </a:xfrm>
              <a:custGeom>
                <a:avLst/>
                <a:gdLst>
                  <a:gd name="T0" fmla="*/ 9 w 405"/>
                  <a:gd name="T1" fmla="*/ 13 h 363"/>
                  <a:gd name="T2" fmla="*/ 17 w 405"/>
                  <a:gd name="T3" fmla="*/ 22 h 363"/>
                  <a:gd name="T4" fmla="*/ 17 w 405"/>
                  <a:gd name="T5" fmla="*/ 37 h 363"/>
                  <a:gd name="T6" fmla="*/ 13 w 405"/>
                  <a:gd name="T7" fmla="*/ 46 h 363"/>
                  <a:gd name="T8" fmla="*/ 1 w 405"/>
                  <a:gd name="T9" fmla="*/ 55 h 363"/>
                  <a:gd name="T10" fmla="*/ 24 w 405"/>
                  <a:gd name="T11" fmla="*/ 81 h 363"/>
                  <a:gd name="T12" fmla="*/ 41 w 405"/>
                  <a:gd name="T13" fmla="*/ 111 h 363"/>
                  <a:gd name="T14" fmla="*/ 45 w 405"/>
                  <a:gd name="T15" fmla="*/ 130 h 363"/>
                  <a:gd name="T16" fmla="*/ 41 w 405"/>
                  <a:gd name="T17" fmla="*/ 138 h 363"/>
                  <a:gd name="T18" fmla="*/ 38 w 405"/>
                  <a:gd name="T19" fmla="*/ 149 h 363"/>
                  <a:gd name="T20" fmla="*/ 41 w 405"/>
                  <a:gd name="T21" fmla="*/ 156 h 363"/>
                  <a:gd name="T22" fmla="*/ 50 w 405"/>
                  <a:gd name="T23" fmla="*/ 161 h 363"/>
                  <a:gd name="T24" fmla="*/ 58 w 405"/>
                  <a:gd name="T25" fmla="*/ 157 h 363"/>
                  <a:gd name="T26" fmla="*/ 67 w 405"/>
                  <a:gd name="T27" fmla="*/ 153 h 363"/>
                  <a:gd name="T28" fmla="*/ 79 w 405"/>
                  <a:gd name="T29" fmla="*/ 153 h 363"/>
                  <a:gd name="T30" fmla="*/ 88 w 405"/>
                  <a:gd name="T31" fmla="*/ 153 h 363"/>
                  <a:gd name="T32" fmla="*/ 94 w 405"/>
                  <a:gd name="T33" fmla="*/ 156 h 363"/>
                  <a:gd name="T34" fmla="*/ 105 w 405"/>
                  <a:gd name="T35" fmla="*/ 151 h 363"/>
                  <a:gd name="T36" fmla="*/ 111 w 405"/>
                  <a:gd name="T37" fmla="*/ 145 h 363"/>
                  <a:gd name="T38" fmla="*/ 122 w 405"/>
                  <a:gd name="T39" fmla="*/ 152 h 363"/>
                  <a:gd name="T40" fmla="*/ 137 w 405"/>
                  <a:gd name="T41" fmla="*/ 147 h 363"/>
                  <a:gd name="T42" fmla="*/ 145 w 405"/>
                  <a:gd name="T43" fmla="*/ 160 h 363"/>
                  <a:gd name="T44" fmla="*/ 165 w 405"/>
                  <a:gd name="T45" fmla="*/ 157 h 363"/>
                  <a:gd name="T46" fmla="*/ 181 w 405"/>
                  <a:gd name="T47" fmla="*/ 158 h 363"/>
                  <a:gd name="T48" fmla="*/ 189 w 405"/>
                  <a:gd name="T49" fmla="*/ 156 h 363"/>
                  <a:gd name="T50" fmla="*/ 204 w 405"/>
                  <a:gd name="T51" fmla="*/ 158 h 363"/>
                  <a:gd name="T52" fmla="*/ 223 w 405"/>
                  <a:gd name="T53" fmla="*/ 162 h 363"/>
                  <a:gd name="T54" fmla="*/ 232 w 405"/>
                  <a:gd name="T55" fmla="*/ 166 h 363"/>
                  <a:gd name="T56" fmla="*/ 225 w 405"/>
                  <a:gd name="T57" fmla="*/ 155 h 363"/>
                  <a:gd name="T58" fmla="*/ 240 w 405"/>
                  <a:gd name="T59" fmla="*/ 152 h 363"/>
                  <a:gd name="T60" fmla="*/ 254 w 405"/>
                  <a:gd name="T61" fmla="*/ 155 h 363"/>
                  <a:gd name="T62" fmla="*/ 263 w 405"/>
                  <a:gd name="T63" fmla="*/ 156 h 363"/>
                  <a:gd name="T64" fmla="*/ 272 w 405"/>
                  <a:gd name="T65" fmla="*/ 153 h 363"/>
                  <a:gd name="T66" fmla="*/ 285 w 405"/>
                  <a:gd name="T67" fmla="*/ 168 h 363"/>
                  <a:gd name="T68" fmla="*/ 297 w 405"/>
                  <a:gd name="T69" fmla="*/ 172 h 363"/>
                  <a:gd name="T70" fmla="*/ 310 w 405"/>
                  <a:gd name="T71" fmla="*/ 178 h 363"/>
                  <a:gd name="T72" fmla="*/ 330 w 405"/>
                  <a:gd name="T73" fmla="*/ 185 h 363"/>
                  <a:gd name="T74" fmla="*/ 350 w 405"/>
                  <a:gd name="T75" fmla="*/ 186 h 363"/>
                  <a:gd name="T76" fmla="*/ 364 w 405"/>
                  <a:gd name="T77" fmla="*/ 195 h 363"/>
                  <a:gd name="T78" fmla="*/ 372 w 405"/>
                  <a:gd name="T79" fmla="*/ 203 h 363"/>
                  <a:gd name="T80" fmla="*/ 373 w 405"/>
                  <a:gd name="T81" fmla="*/ 211 h 363"/>
                  <a:gd name="T82" fmla="*/ 382 w 405"/>
                  <a:gd name="T83" fmla="*/ 219 h 363"/>
                  <a:gd name="T84" fmla="*/ 394 w 405"/>
                  <a:gd name="T85" fmla="*/ 221 h 363"/>
                  <a:gd name="T86" fmla="*/ 402 w 405"/>
                  <a:gd name="T87" fmla="*/ 227 h 363"/>
                  <a:gd name="T88" fmla="*/ 401 w 405"/>
                  <a:gd name="T89" fmla="*/ 240 h 363"/>
                  <a:gd name="T90" fmla="*/ 401 w 405"/>
                  <a:gd name="T91" fmla="*/ 254 h 363"/>
                  <a:gd name="T92" fmla="*/ 403 w 405"/>
                  <a:gd name="T93" fmla="*/ 267 h 363"/>
                  <a:gd name="T94" fmla="*/ 402 w 405"/>
                  <a:gd name="T95" fmla="*/ 280 h 363"/>
                  <a:gd name="T96" fmla="*/ 391 w 405"/>
                  <a:gd name="T97" fmla="*/ 284 h 363"/>
                  <a:gd name="T98" fmla="*/ 388 w 405"/>
                  <a:gd name="T99" fmla="*/ 295 h 363"/>
                  <a:gd name="T100" fmla="*/ 377 w 405"/>
                  <a:gd name="T101" fmla="*/ 297 h 363"/>
                  <a:gd name="T102" fmla="*/ 368 w 405"/>
                  <a:gd name="T103" fmla="*/ 305 h 363"/>
                  <a:gd name="T104" fmla="*/ 356 w 405"/>
                  <a:gd name="T105" fmla="*/ 309 h 363"/>
                  <a:gd name="T106" fmla="*/ 356 w 405"/>
                  <a:gd name="T107" fmla="*/ 318 h 363"/>
                  <a:gd name="T108" fmla="*/ 369 w 405"/>
                  <a:gd name="T109" fmla="*/ 326 h 363"/>
                  <a:gd name="T110" fmla="*/ 367 w 405"/>
                  <a:gd name="T111" fmla="*/ 338 h 363"/>
                  <a:gd name="T112" fmla="*/ 359 w 405"/>
                  <a:gd name="T113" fmla="*/ 351 h 363"/>
                  <a:gd name="T114" fmla="*/ 344 w 405"/>
                  <a:gd name="T115" fmla="*/ 351 h 363"/>
                  <a:gd name="T116" fmla="*/ 342 w 405"/>
                  <a:gd name="T117" fmla="*/ 360 h 363"/>
                  <a:gd name="T118" fmla="*/ 330 w 405"/>
                  <a:gd name="T119" fmla="*/ 36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5" h="363">
                    <a:moveTo>
                      <a:pt x="8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8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2" y="17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3" y="20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8" y="30"/>
                    </a:lnTo>
                    <a:lnTo>
                      <a:pt x="18" y="32"/>
                    </a:lnTo>
                    <a:lnTo>
                      <a:pt x="18" y="33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1"/>
                    </a:lnTo>
                    <a:lnTo>
                      <a:pt x="17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3" y="46"/>
                    </a:lnTo>
                    <a:lnTo>
                      <a:pt x="12" y="46"/>
                    </a:lnTo>
                    <a:lnTo>
                      <a:pt x="11" y="46"/>
                    </a:lnTo>
                    <a:lnTo>
                      <a:pt x="11" y="47"/>
                    </a:lnTo>
                    <a:lnTo>
                      <a:pt x="9" y="47"/>
                    </a:lnTo>
                    <a:lnTo>
                      <a:pt x="8" y="47"/>
                    </a:lnTo>
                    <a:lnTo>
                      <a:pt x="8" y="49"/>
                    </a:lnTo>
                    <a:lnTo>
                      <a:pt x="7" y="49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4" y="50"/>
                    </a:lnTo>
                    <a:lnTo>
                      <a:pt x="3" y="50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3" y="55"/>
                    </a:lnTo>
                    <a:lnTo>
                      <a:pt x="3" y="56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9" y="63"/>
                    </a:lnTo>
                    <a:lnTo>
                      <a:pt x="12" y="66"/>
                    </a:lnTo>
                    <a:lnTo>
                      <a:pt x="14" y="68"/>
                    </a:lnTo>
                    <a:lnTo>
                      <a:pt x="20" y="73"/>
                    </a:lnTo>
                    <a:lnTo>
                      <a:pt x="21" y="73"/>
                    </a:lnTo>
                    <a:lnTo>
                      <a:pt x="21" y="75"/>
                    </a:lnTo>
                    <a:lnTo>
                      <a:pt x="21" y="76"/>
                    </a:lnTo>
                    <a:lnTo>
                      <a:pt x="21" y="77"/>
                    </a:lnTo>
                    <a:lnTo>
                      <a:pt x="21" y="79"/>
                    </a:lnTo>
                    <a:lnTo>
                      <a:pt x="22" y="79"/>
                    </a:lnTo>
                    <a:lnTo>
                      <a:pt x="22" y="80"/>
                    </a:lnTo>
                    <a:lnTo>
                      <a:pt x="24" y="80"/>
                    </a:lnTo>
                    <a:lnTo>
                      <a:pt x="24" y="81"/>
                    </a:lnTo>
                    <a:lnTo>
                      <a:pt x="25" y="81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0" y="86"/>
                    </a:lnTo>
                    <a:lnTo>
                      <a:pt x="31" y="88"/>
                    </a:lnTo>
                    <a:lnTo>
                      <a:pt x="33" y="89"/>
                    </a:lnTo>
                    <a:lnTo>
                      <a:pt x="33" y="90"/>
                    </a:lnTo>
                    <a:lnTo>
                      <a:pt x="35" y="97"/>
                    </a:lnTo>
                    <a:lnTo>
                      <a:pt x="37" y="101"/>
                    </a:lnTo>
                    <a:lnTo>
                      <a:pt x="38" y="104"/>
                    </a:lnTo>
                    <a:lnTo>
                      <a:pt x="41" y="110"/>
                    </a:lnTo>
                    <a:lnTo>
                      <a:pt x="41" y="111"/>
                    </a:lnTo>
                    <a:lnTo>
                      <a:pt x="42" y="115"/>
                    </a:lnTo>
                    <a:lnTo>
                      <a:pt x="43" y="118"/>
                    </a:lnTo>
                    <a:lnTo>
                      <a:pt x="45" y="118"/>
                    </a:lnTo>
                    <a:lnTo>
                      <a:pt x="45" y="119"/>
                    </a:lnTo>
                    <a:lnTo>
                      <a:pt x="45" y="122"/>
                    </a:lnTo>
                    <a:lnTo>
                      <a:pt x="45" y="123"/>
                    </a:lnTo>
                    <a:lnTo>
                      <a:pt x="45" y="124"/>
                    </a:lnTo>
                    <a:lnTo>
                      <a:pt x="45" y="126"/>
                    </a:lnTo>
                    <a:lnTo>
                      <a:pt x="43" y="126"/>
                    </a:lnTo>
                    <a:lnTo>
                      <a:pt x="45" y="126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5" y="128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1"/>
                    </a:lnTo>
                    <a:lnTo>
                      <a:pt x="43" y="132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2" y="135"/>
                    </a:lnTo>
                    <a:lnTo>
                      <a:pt x="41" y="135"/>
                    </a:lnTo>
                    <a:lnTo>
                      <a:pt x="41" y="136"/>
                    </a:lnTo>
                    <a:lnTo>
                      <a:pt x="42" y="136"/>
                    </a:lnTo>
                    <a:lnTo>
                      <a:pt x="41" y="136"/>
                    </a:lnTo>
                    <a:lnTo>
                      <a:pt x="41" y="138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41" y="140"/>
                    </a:lnTo>
                    <a:lnTo>
                      <a:pt x="41" y="141"/>
                    </a:lnTo>
                    <a:lnTo>
                      <a:pt x="39" y="141"/>
                    </a:lnTo>
                    <a:lnTo>
                      <a:pt x="39" y="143"/>
                    </a:lnTo>
                    <a:lnTo>
                      <a:pt x="39" y="144"/>
                    </a:lnTo>
                    <a:lnTo>
                      <a:pt x="38" y="144"/>
                    </a:lnTo>
                    <a:lnTo>
                      <a:pt x="38" y="145"/>
                    </a:lnTo>
                    <a:lnTo>
                      <a:pt x="38" y="147"/>
                    </a:lnTo>
                    <a:lnTo>
                      <a:pt x="38" y="148"/>
                    </a:lnTo>
                    <a:lnTo>
                      <a:pt x="39" y="148"/>
                    </a:lnTo>
                    <a:lnTo>
                      <a:pt x="39" y="149"/>
                    </a:lnTo>
                    <a:lnTo>
                      <a:pt x="38" y="149"/>
                    </a:lnTo>
                    <a:lnTo>
                      <a:pt x="38" y="148"/>
                    </a:lnTo>
                    <a:lnTo>
                      <a:pt x="37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7" y="151"/>
                    </a:lnTo>
                    <a:lnTo>
                      <a:pt x="38" y="151"/>
                    </a:lnTo>
                    <a:lnTo>
                      <a:pt x="38" y="152"/>
                    </a:lnTo>
                    <a:lnTo>
                      <a:pt x="39" y="152"/>
                    </a:lnTo>
                    <a:lnTo>
                      <a:pt x="39" y="153"/>
                    </a:lnTo>
                    <a:lnTo>
                      <a:pt x="39" y="155"/>
                    </a:lnTo>
                    <a:lnTo>
                      <a:pt x="41" y="155"/>
                    </a:lnTo>
                    <a:lnTo>
                      <a:pt x="41" y="156"/>
                    </a:lnTo>
                    <a:lnTo>
                      <a:pt x="39" y="156"/>
                    </a:lnTo>
                    <a:lnTo>
                      <a:pt x="41" y="156"/>
                    </a:lnTo>
                    <a:lnTo>
                      <a:pt x="41" y="157"/>
                    </a:lnTo>
                    <a:lnTo>
                      <a:pt x="41" y="158"/>
                    </a:lnTo>
                    <a:lnTo>
                      <a:pt x="42" y="158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61"/>
                    </a:lnTo>
                    <a:lnTo>
                      <a:pt x="43" y="162"/>
                    </a:lnTo>
                    <a:lnTo>
                      <a:pt x="45" y="162"/>
                    </a:lnTo>
                    <a:lnTo>
                      <a:pt x="46" y="162"/>
                    </a:lnTo>
                    <a:lnTo>
                      <a:pt x="46" y="164"/>
                    </a:lnTo>
                    <a:lnTo>
                      <a:pt x="45" y="165"/>
                    </a:lnTo>
                    <a:lnTo>
                      <a:pt x="46" y="165"/>
                    </a:lnTo>
                    <a:lnTo>
                      <a:pt x="46" y="164"/>
                    </a:lnTo>
                    <a:lnTo>
                      <a:pt x="47" y="164"/>
                    </a:lnTo>
                    <a:lnTo>
                      <a:pt x="48" y="162"/>
                    </a:lnTo>
                    <a:lnTo>
                      <a:pt x="50" y="162"/>
                    </a:lnTo>
                    <a:lnTo>
                      <a:pt x="50" y="161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4" y="161"/>
                    </a:lnTo>
                    <a:lnTo>
                      <a:pt x="54" y="160"/>
                    </a:lnTo>
                    <a:lnTo>
                      <a:pt x="55" y="160"/>
                    </a:lnTo>
                    <a:lnTo>
                      <a:pt x="56" y="160"/>
                    </a:lnTo>
                    <a:lnTo>
                      <a:pt x="55" y="160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7"/>
                    </a:lnTo>
                    <a:lnTo>
                      <a:pt x="58" y="157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2" y="158"/>
                    </a:lnTo>
                    <a:lnTo>
                      <a:pt x="60" y="158"/>
                    </a:lnTo>
                    <a:lnTo>
                      <a:pt x="62" y="157"/>
                    </a:lnTo>
                    <a:lnTo>
                      <a:pt x="60" y="157"/>
                    </a:lnTo>
                    <a:lnTo>
                      <a:pt x="62" y="157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4" y="156"/>
                    </a:lnTo>
                    <a:lnTo>
                      <a:pt x="65" y="156"/>
                    </a:lnTo>
                    <a:lnTo>
                      <a:pt x="65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8" y="153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71" y="152"/>
                    </a:lnTo>
                    <a:lnTo>
                      <a:pt x="72" y="152"/>
                    </a:lnTo>
                    <a:lnTo>
                      <a:pt x="72" y="153"/>
                    </a:lnTo>
                    <a:lnTo>
                      <a:pt x="71" y="153"/>
                    </a:lnTo>
                    <a:lnTo>
                      <a:pt x="72" y="153"/>
                    </a:lnTo>
                    <a:lnTo>
                      <a:pt x="73" y="153"/>
                    </a:lnTo>
                    <a:lnTo>
                      <a:pt x="75" y="153"/>
                    </a:lnTo>
                    <a:lnTo>
                      <a:pt x="75" y="152"/>
                    </a:lnTo>
                    <a:lnTo>
                      <a:pt x="75" y="153"/>
                    </a:lnTo>
                    <a:lnTo>
                      <a:pt x="76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80" y="153"/>
                    </a:lnTo>
                    <a:lnTo>
                      <a:pt x="81" y="153"/>
                    </a:lnTo>
                    <a:lnTo>
                      <a:pt x="83" y="153"/>
                    </a:lnTo>
                    <a:lnTo>
                      <a:pt x="84" y="153"/>
                    </a:lnTo>
                    <a:lnTo>
                      <a:pt x="85" y="153"/>
                    </a:lnTo>
                    <a:lnTo>
                      <a:pt x="86" y="153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9" y="153"/>
                    </a:lnTo>
                    <a:lnTo>
                      <a:pt x="89" y="155"/>
                    </a:lnTo>
                    <a:lnTo>
                      <a:pt x="90" y="155"/>
                    </a:lnTo>
                    <a:lnTo>
                      <a:pt x="92" y="155"/>
                    </a:lnTo>
                    <a:lnTo>
                      <a:pt x="90" y="155"/>
                    </a:lnTo>
                    <a:lnTo>
                      <a:pt x="90" y="156"/>
                    </a:lnTo>
                    <a:lnTo>
                      <a:pt x="92" y="156"/>
                    </a:lnTo>
                    <a:lnTo>
                      <a:pt x="92" y="155"/>
                    </a:lnTo>
                    <a:lnTo>
                      <a:pt x="92" y="156"/>
                    </a:lnTo>
                    <a:lnTo>
                      <a:pt x="92" y="157"/>
                    </a:lnTo>
                    <a:lnTo>
                      <a:pt x="92" y="156"/>
                    </a:lnTo>
                    <a:lnTo>
                      <a:pt x="93" y="156"/>
                    </a:lnTo>
                    <a:lnTo>
                      <a:pt x="93" y="157"/>
                    </a:lnTo>
                    <a:lnTo>
                      <a:pt x="93" y="156"/>
                    </a:lnTo>
                    <a:lnTo>
                      <a:pt x="94" y="156"/>
                    </a:lnTo>
                    <a:lnTo>
                      <a:pt x="96" y="156"/>
                    </a:lnTo>
                    <a:lnTo>
                      <a:pt x="94" y="156"/>
                    </a:lnTo>
                    <a:lnTo>
                      <a:pt x="94" y="155"/>
                    </a:lnTo>
                    <a:lnTo>
                      <a:pt x="96" y="156"/>
                    </a:lnTo>
                    <a:lnTo>
                      <a:pt x="96" y="155"/>
                    </a:lnTo>
                    <a:lnTo>
                      <a:pt x="97" y="155"/>
                    </a:lnTo>
                    <a:lnTo>
                      <a:pt x="97" y="153"/>
                    </a:lnTo>
                    <a:lnTo>
                      <a:pt x="98" y="153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49"/>
                    </a:lnTo>
                    <a:lnTo>
                      <a:pt x="106" y="151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10" y="147"/>
                    </a:lnTo>
                    <a:lnTo>
                      <a:pt x="111" y="147"/>
                    </a:lnTo>
                    <a:lnTo>
                      <a:pt x="111" y="145"/>
                    </a:lnTo>
                    <a:lnTo>
                      <a:pt x="113" y="145"/>
                    </a:lnTo>
                    <a:lnTo>
                      <a:pt x="114" y="145"/>
                    </a:lnTo>
                    <a:lnTo>
                      <a:pt x="114" y="144"/>
                    </a:lnTo>
                    <a:lnTo>
                      <a:pt x="115" y="144"/>
                    </a:lnTo>
                    <a:lnTo>
                      <a:pt x="117" y="145"/>
                    </a:lnTo>
                    <a:lnTo>
                      <a:pt x="118" y="145"/>
                    </a:lnTo>
                    <a:lnTo>
                      <a:pt x="119" y="145"/>
                    </a:lnTo>
                    <a:lnTo>
                      <a:pt x="119" y="147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2" y="149"/>
                    </a:lnTo>
                    <a:lnTo>
                      <a:pt x="123" y="149"/>
                    </a:lnTo>
                    <a:lnTo>
                      <a:pt x="124" y="149"/>
                    </a:lnTo>
                    <a:lnTo>
                      <a:pt x="123" y="151"/>
                    </a:lnTo>
                    <a:lnTo>
                      <a:pt x="123" y="152"/>
                    </a:lnTo>
                    <a:lnTo>
                      <a:pt x="122" y="152"/>
                    </a:lnTo>
                    <a:lnTo>
                      <a:pt x="122" y="153"/>
                    </a:lnTo>
                    <a:lnTo>
                      <a:pt x="122" y="155"/>
                    </a:lnTo>
                    <a:lnTo>
                      <a:pt x="123" y="155"/>
                    </a:lnTo>
                    <a:lnTo>
                      <a:pt x="124" y="155"/>
                    </a:lnTo>
                    <a:lnTo>
                      <a:pt x="126" y="153"/>
                    </a:lnTo>
                    <a:lnTo>
                      <a:pt x="127" y="152"/>
                    </a:lnTo>
                    <a:lnTo>
                      <a:pt x="128" y="151"/>
                    </a:lnTo>
                    <a:lnTo>
                      <a:pt x="130" y="151"/>
                    </a:lnTo>
                    <a:lnTo>
                      <a:pt x="130" y="149"/>
                    </a:lnTo>
                    <a:lnTo>
                      <a:pt x="131" y="149"/>
                    </a:lnTo>
                    <a:lnTo>
                      <a:pt x="132" y="149"/>
                    </a:lnTo>
                    <a:lnTo>
                      <a:pt x="134" y="149"/>
                    </a:lnTo>
                    <a:lnTo>
                      <a:pt x="134" y="148"/>
                    </a:lnTo>
                    <a:lnTo>
                      <a:pt x="135" y="148"/>
                    </a:lnTo>
                    <a:lnTo>
                      <a:pt x="136" y="148"/>
                    </a:lnTo>
                    <a:lnTo>
                      <a:pt x="136" y="147"/>
                    </a:lnTo>
                    <a:lnTo>
                      <a:pt x="137" y="147"/>
                    </a:lnTo>
                    <a:lnTo>
                      <a:pt x="137" y="148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1" y="148"/>
                    </a:lnTo>
                    <a:lnTo>
                      <a:pt x="141" y="149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1" y="155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1" y="156"/>
                    </a:lnTo>
                    <a:lnTo>
                      <a:pt x="141" y="157"/>
                    </a:lnTo>
                    <a:lnTo>
                      <a:pt x="143" y="157"/>
                    </a:lnTo>
                    <a:lnTo>
                      <a:pt x="143" y="158"/>
                    </a:lnTo>
                    <a:lnTo>
                      <a:pt x="144" y="160"/>
                    </a:lnTo>
                    <a:lnTo>
                      <a:pt x="145" y="160"/>
                    </a:lnTo>
                    <a:lnTo>
                      <a:pt x="147" y="160"/>
                    </a:lnTo>
                    <a:lnTo>
                      <a:pt x="148" y="160"/>
                    </a:lnTo>
                    <a:lnTo>
                      <a:pt x="149" y="160"/>
                    </a:lnTo>
                    <a:lnTo>
                      <a:pt x="149" y="161"/>
                    </a:lnTo>
                    <a:lnTo>
                      <a:pt x="151" y="161"/>
                    </a:lnTo>
                    <a:lnTo>
                      <a:pt x="152" y="160"/>
                    </a:lnTo>
                    <a:lnTo>
                      <a:pt x="153" y="161"/>
                    </a:lnTo>
                    <a:lnTo>
                      <a:pt x="156" y="160"/>
                    </a:lnTo>
                    <a:lnTo>
                      <a:pt x="157" y="160"/>
                    </a:lnTo>
                    <a:lnTo>
                      <a:pt x="158" y="160"/>
                    </a:lnTo>
                    <a:lnTo>
                      <a:pt x="158" y="158"/>
                    </a:lnTo>
                    <a:lnTo>
                      <a:pt x="160" y="158"/>
                    </a:lnTo>
                    <a:lnTo>
                      <a:pt x="161" y="158"/>
                    </a:lnTo>
                    <a:lnTo>
                      <a:pt x="161" y="157"/>
                    </a:lnTo>
                    <a:lnTo>
                      <a:pt x="162" y="157"/>
                    </a:lnTo>
                    <a:lnTo>
                      <a:pt x="164" y="157"/>
                    </a:lnTo>
                    <a:lnTo>
                      <a:pt x="165" y="157"/>
                    </a:lnTo>
                    <a:lnTo>
                      <a:pt x="166" y="157"/>
                    </a:lnTo>
                    <a:lnTo>
                      <a:pt x="168" y="156"/>
                    </a:lnTo>
                    <a:lnTo>
                      <a:pt x="169" y="156"/>
                    </a:lnTo>
                    <a:lnTo>
                      <a:pt x="169" y="157"/>
                    </a:lnTo>
                    <a:lnTo>
                      <a:pt x="169" y="158"/>
                    </a:lnTo>
                    <a:lnTo>
                      <a:pt x="170" y="160"/>
                    </a:lnTo>
                    <a:lnTo>
                      <a:pt x="170" y="158"/>
                    </a:lnTo>
                    <a:lnTo>
                      <a:pt x="172" y="158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4" y="157"/>
                    </a:lnTo>
                    <a:lnTo>
                      <a:pt x="177" y="157"/>
                    </a:lnTo>
                    <a:lnTo>
                      <a:pt x="178" y="157"/>
                    </a:lnTo>
                    <a:lnTo>
                      <a:pt x="178" y="158"/>
                    </a:lnTo>
                    <a:lnTo>
                      <a:pt x="179" y="158"/>
                    </a:lnTo>
                    <a:lnTo>
                      <a:pt x="179" y="157"/>
                    </a:lnTo>
                    <a:lnTo>
                      <a:pt x="181" y="158"/>
                    </a:lnTo>
                    <a:lnTo>
                      <a:pt x="181" y="160"/>
                    </a:lnTo>
                    <a:lnTo>
                      <a:pt x="179" y="160"/>
                    </a:lnTo>
                    <a:lnTo>
                      <a:pt x="181" y="160"/>
                    </a:lnTo>
                    <a:lnTo>
                      <a:pt x="181" y="161"/>
                    </a:lnTo>
                    <a:lnTo>
                      <a:pt x="181" y="160"/>
                    </a:lnTo>
                    <a:lnTo>
                      <a:pt x="182" y="160"/>
                    </a:lnTo>
                    <a:lnTo>
                      <a:pt x="183" y="160"/>
                    </a:lnTo>
                    <a:lnTo>
                      <a:pt x="185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58"/>
                    </a:lnTo>
                    <a:lnTo>
                      <a:pt x="187" y="157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1" y="156"/>
                    </a:lnTo>
                    <a:lnTo>
                      <a:pt x="191" y="155"/>
                    </a:lnTo>
                    <a:lnTo>
                      <a:pt x="192" y="155"/>
                    </a:lnTo>
                    <a:lnTo>
                      <a:pt x="194" y="155"/>
                    </a:lnTo>
                    <a:lnTo>
                      <a:pt x="195" y="153"/>
                    </a:lnTo>
                    <a:lnTo>
                      <a:pt x="196" y="153"/>
                    </a:lnTo>
                    <a:lnTo>
                      <a:pt x="196" y="155"/>
                    </a:lnTo>
                    <a:lnTo>
                      <a:pt x="198" y="155"/>
                    </a:lnTo>
                    <a:lnTo>
                      <a:pt x="198" y="156"/>
                    </a:lnTo>
                    <a:lnTo>
                      <a:pt x="199" y="156"/>
                    </a:lnTo>
                    <a:lnTo>
                      <a:pt x="199" y="157"/>
                    </a:lnTo>
                    <a:lnTo>
                      <a:pt x="200" y="157"/>
                    </a:lnTo>
                    <a:lnTo>
                      <a:pt x="202" y="157"/>
                    </a:lnTo>
                    <a:lnTo>
                      <a:pt x="203" y="157"/>
                    </a:lnTo>
                    <a:lnTo>
                      <a:pt x="204" y="157"/>
                    </a:lnTo>
                    <a:lnTo>
                      <a:pt x="204" y="158"/>
                    </a:lnTo>
                    <a:lnTo>
                      <a:pt x="206" y="158"/>
                    </a:lnTo>
                    <a:lnTo>
                      <a:pt x="207" y="160"/>
                    </a:lnTo>
                    <a:lnTo>
                      <a:pt x="208" y="160"/>
                    </a:lnTo>
                    <a:lnTo>
                      <a:pt x="209" y="160"/>
                    </a:lnTo>
                    <a:lnTo>
                      <a:pt x="209" y="161"/>
                    </a:lnTo>
                    <a:lnTo>
                      <a:pt x="211" y="161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3" y="162"/>
                    </a:lnTo>
                    <a:lnTo>
                      <a:pt x="215" y="162"/>
                    </a:lnTo>
                    <a:lnTo>
                      <a:pt x="215" y="161"/>
                    </a:lnTo>
                    <a:lnTo>
                      <a:pt x="216" y="162"/>
                    </a:lnTo>
                    <a:lnTo>
                      <a:pt x="217" y="162"/>
                    </a:lnTo>
                    <a:lnTo>
                      <a:pt x="219" y="162"/>
                    </a:lnTo>
                    <a:lnTo>
                      <a:pt x="220" y="162"/>
                    </a:lnTo>
                    <a:lnTo>
                      <a:pt x="221" y="162"/>
                    </a:lnTo>
                    <a:lnTo>
                      <a:pt x="223" y="162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5" y="164"/>
                    </a:lnTo>
                    <a:lnTo>
                      <a:pt x="227" y="164"/>
                    </a:lnTo>
                    <a:lnTo>
                      <a:pt x="228" y="164"/>
                    </a:lnTo>
                    <a:lnTo>
                      <a:pt x="229" y="164"/>
                    </a:lnTo>
                    <a:lnTo>
                      <a:pt x="229" y="165"/>
                    </a:lnTo>
                    <a:lnTo>
                      <a:pt x="230" y="165"/>
                    </a:lnTo>
                    <a:lnTo>
                      <a:pt x="232" y="165"/>
                    </a:lnTo>
                    <a:lnTo>
                      <a:pt x="232" y="166"/>
                    </a:lnTo>
                    <a:lnTo>
                      <a:pt x="233" y="166"/>
                    </a:lnTo>
                    <a:lnTo>
                      <a:pt x="233" y="168"/>
                    </a:lnTo>
                    <a:lnTo>
                      <a:pt x="234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5"/>
                    </a:lnTo>
                    <a:lnTo>
                      <a:pt x="233" y="165"/>
                    </a:lnTo>
                    <a:lnTo>
                      <a:pt x="232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9" y="164"/>
                    </a:lnTo>
                    <a:lnTo>
                      <a:pt x="229" y="162"/>
                    </a:lnTo>
                    <a:lnTo>
                      <a:pt x="228" y="162"/>
                    </a:lnTo>
                    <a:lnTo>
                      <a:pt x="227" y="161"/>
                    </a:lnTo>
                    <a:lnTo>
                      <a:pt x="227" y="160"/>
                    </a:lnTo>
                    <a:lnTo>
                      <a:pt x="228" y="160"/>
                    </a:lnTo>
                    <a:lnTo>
                      <a:pt x="228" y="158"/>
                    </a:lnTo>
                    <a:lnTo>
                      <a:pt x="228" y="157"/>
                    </a:lnTo>
                    <a:lnTo>
                      <a:pt x="227" y="157"/>
                    </a:lnTo>
                    <a:lnTo>
                      <a:pt x="227" y="156"/>
                    </a:lnTo>
                    <a:lnTo>
                      <a:pt x="227" y="155"/>
                    </a:lnTo>
                    <a:lnTo>
                      <a:pt x="225" y="155"/>
                    </a:lnTo>
                    <a:lnTo>
                      <a:pt x="225" y="153"/>
                    </a:lnTo>
                    <a:lnTo>
                      <a:pt x="225" y="152"/>
                    </a:lnTo>
                    <a:lnTo>
                      <a:pt x="227" y="152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52"/>
                    </a:lnTo>
                    <a:lnTo>
                      <a:pt x="232" y="153"/>
                    </a:lnTo>
                    <a:lnTo>
                      <a:pt x="233" y="153"/>
                    </a:lnTo>
                    <a:lnTo>
                      <a:pt x="233" y="155"/>
                    </a:lnTo>
                    <a:lnTo>
                      <a:pt x="236" y="156"/>
                    </a:lnTo>
                    <a:lnTo>
                      <a:pt x="236" y="155"/>
                    </a:lnTo>
                    <a:lnTo>
                      <a:pt x="236" y="153"/>
                    </a:lnTo>
                    <a:lnTo>
                      <a:pt x="236" y="152"/>
                    </a:lnTo>
                    <a:lnTo>
                      <a:pt x="237" y="151"/>
                    </a:lnTo>
                    <a:lnTo>
                      <a:pt x="238" y="151"/>
                    </a:lnTo>
                    <a:lnTo>
                      <a:pt x="238" y="152"/>
                    </a:lnTo>
                    <a:lnTo>
                      <a:pt x="240" y="152"/>
                    </a:lnTo>
                    <a:lnTo>
                      <a:pt x="241" y="152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2" y="152"/>
                    </a:lnTo>
                    <a:lnTo>
                      <a:pt x="242" y="153"/>
                    </a:lnTo>
                    <a:lnTo>
                      <a:pt x="244" y="153"/>
                    </a:lnTo>
                    <a:lnTo>
                      <a:pt x="245" y="153"/>
                    </a:lnTo>
                    <a:lnTo>
                      <a:pt x="246" y="153"/>
                    </a:lnTo>
                    <a:lnTo>
                      <a:pt x="246" y="155"/>
                    </a:lnTo>
                    <a:lnTo>
                      <a:pt x="247" y="155"/>
                    </a:lnTo>
                    <a:lnTo>
                      <a:pt x="249" y="155"/>
                    </a:lnTo>
                    <a:lnTo>
                      <a:pt x="250" y="155"/>
                    </a:lnTo>
                    <a:lnTo>
                      <a:pt x="251" y="155"/>
                    </a:lnTo>
                    <a:lnTo>
                      <a:pt x="251" y="153"/>
                    </a:lnTo>
                    <a:lnTo>
                      <a:pt x="253" y="153"/>
                    </a:lnTo>
                    <a:lnTo>
                      <a:pt x="254" y="153"/>
                    </a:lnTo>
                    <a:lnTo>
                      <a:pt x="254" y="155"/>
                    </a:lnTo>
                    <a:lnTo>
                      <a:pt x="255" y="155"/>
                    </a:lnTo>
                    <a:lnTo>
                      <a:pt x="254" y="155"/>
                    </a:lnTo>
                    <a:lnTo>
                      <a:pt x="254" y="156"/>
                    </a:lnTo>
                    <a:lnTo>
                      <a:pt x="254" y="157"/>
                    </a:lnTo>
                    <a:lnTo>
                      <a:pt x="255" y="157"/>
                    </a:lnTo>
                    <a:lnTo>
                      <a:pt x="257" y="157"/>
                    </a:lnTo>
                    <a:lnTo>
                      <a:pt x="258" y="157"/>
                    </a:lnTo>
                    <a:lnTo>
                      <a:pt x="258" y="156"/>
                    </a:lnTo>
                    <a:lnTo>
                      <a:pt x="259" y="156"/>
                    </a:lnTo>
                    <a:lnTo>
                      <a:pt x="261" y="156"/>
                    </a:lnTo>
                    <a:lnTo>
                      <a:pt x="261" y="155"/>
                    </a:lnTo>
                    <a:lnTo>
                      <a:pt x="261" y="156"/>
                    </a:lnTo>
                    <a:lnTo>
                      <a:pt x="262" y="156"/>
                    </a:lnTo>
                    <a:lnTo>
                      <a:pt x="261" y="155"/>
                    </a:lnTo>
                    <a:lnTo>
                      <a:pt x="262" y="155"/>
                    </a:lnTo>
                    <a:lnTo>
                      <a:pt x="262" y="156"/>
                    </a:lnTo>
                    <a:lnTo>
                      <a:pt x="263" y="156"/>
                    </a:lnTo>
                    <a:lnTo>
                      <a:pt x="262" y="156"/>
                    </a:lnTo>
                    <a:lnTo>
                      <a:pt x="263" y="155"/>
                    </a:lnTo>
                    <a:lnTo>
                      <a:pt x="262" y="155"/>
                    </a:lnTo>
                    <a:lnTo>
                      <a:pt x="263" y="155"/>
                    </a:lnTo>
                    <a:lnTo>
                      <a:pt x="263" y="153"/>
                    </a:lnTo>
                    <a:lnTo>
                      <a:pt x="263" y="152"/>
                    </a:lnTo>
                    <a:lnTo>
                      <a:pt x="264" y="152"/>
                    </a:lnTo>
                    <a:lnTo>
                      <a:pt x="266" y="152"/>
                    </a:lnTo>
                    <a:lnTo>
                      <a:pt x="266" y="151"/>
                    </a:lnTo>
                    <a:lnTo>
                      <a:pt x="266" y="152"/>
                    </a:lnTo>
                    <a:lnTo>
                      <a:pt x="267" y="152"/>
                    </a:lnTo>
                    <a:lnTo>
                      <a:pt x="267" y="151"/>
                    </a:lnTo>
                    <a:lnTo>
                      <a:pt x="268" y="149"/>
                    </a:lnTo>
                    <a:lnTo>
                      <a:pt x="268" y="151"/>
                    </a:lnTo>
                    <a:lnTo>
                      <a:pt x="270" y="151"/>
                    </a:lnTo>
                    <a:lnTo>
                      <a:pt x="271" y="152"/>
                    </a:lnTo>
                    <a:lnTo>
                      <a:pt x="272" y="153"/>
                    </a:lnTo>
                    <a:lnTo>
                      <a:pt x="274" y="155"/>
                    </a:lnTo>
                    <a:lnTo>
                      <a:pt x="274" y="156"/>
                    </a:lnTo>
                    <a:lnTo>
                      <a:pt x="275" y="157"/>
                    </a:lnTo>
                    <a:lnTo>
                      <a:pt x="275" y="158"/>
                    </a:lnTo>
                    <a:lnTo>
                      <a:pt x="275" y="160"/>
                    </a:lnTo>
                    <a:lnTo>
                      <a:pt x="276" y="160"/>
                    </a:lnTo>
                    <a:lnTo>
                      <a:pt x="276" y="162"/>
                    </a:lnTo>
                    <a:lnTo>
                      <a:pt x="278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80" y="165"/>
                    </a:lnTo>
                    <a:lnTo>
                      <a:pt x="281" y="165"/>
                    </a:lnTo>
                    <a:lnTo>
                      <a:pt x="283" y="165"/>
                    </a:lnTo>
                    <a:lnTo>
                      <a:pt x="283" y="166"/>
                    </a:lnTo>
                    <a:lnTo>
                      <a:pt x="284" y="166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7" y="168"/>
                    </a:lnTo>
                    <a:lnTo>
                      <a:pt x="288" y="168"/>
                    </a:lnTo>
                    <a:lnTo>
                      <a:pt x="289" y="168"/>
                    </a:lnTo>
                    <a:lnTo>
                      <a:pt x="289" y="166"/>
                    </a:lnTo>
                    <a:lnTo>
                      <a:pt x="291" y="166"/>
                    </a:lnTo>
                    <a:lnTo>
                      <a:pt x="292" y="166"/>
                    </a:lnTo>
                    <a:lnTo>
                      <a:pt x="293" y="166"/>
                    </a:lnTo>
                    <a:lnTo>
                      <a:pt x="293" y="165"/>
                    </a:lnTo>
                    <a:lnTo>
                      <a:pt x="295" y="166"/>
                    </a:lnTo>
                    <a:lnTo>
                      <a:pt x="295" y="168"/>
                    </a:lnTo>
                    <a:lnTo>
                      <a:pt x="296" y="168"/>
                    </a:lnTo>
                    <a:lnTo>
                      <a:pt x="297" y="169"/>
                    </a:lnTo>
                    <a:lnTo>
                      <a:pt x="297" y="170"/>
                    </a:lnTo>
                    <a:lnTo>
                      <a:pt x="296" y="172"/>
                    </a:lnTo>
                    <a:lnTo>
                      <a:pt x="297" y="172"/>
                    </a:lnTo>
                    <a:lnTo>
                      <a:pt x="297" y="173"/>
                    </a:lnTo>
                    <a:lnTo>
                      <a:pt x="297" y="174"/>
                    </a:lnTo>
                    <a:lnTo>
                      <a:pt x="299" y="174"/>
                    </a:lnTo>
                    <a:lnTo>
                      <a:pt x="300" y="174"/>
                    </a:lnTo>
                    <a:lnTo>
                      <a:pt x="300" y="176"/>
                    </a:lnTo>
                    <a:lnTo>
                      <a:pt x="301" y="176"/>
                    </a:lnTo>
                    <a:lnTo>
                      <a:pt x="302" y="176"/>
                    </a:lnTo>
                    <a:lnTo>
                      <a:pt x="302" y="177"/>
                    </a:lnTo>
                    <a:lnTo>
                      <a:pt x="304" y="177"/>
                    </a:lnTo>
                    <a:lnTo>
                      <a:pt x="305" y="177"/>
                    </a:lnTo>
                    <a:lnTo>
                      <a:pt x="306" y="177"/>
                    </a:lnTo>
                    <a:lnTo>
                      <a:pt x="308" y="177"/>
                    </a:lnTo>
                    <a:lnTo>
                      <a:pt x="308" y="178"/>
                    </a:lnTo>
                    <a:lnTo>
                      <a:pt x="309" y="178"/>
                    </a:lnTo>
                    <a:lnTo>
                      <a:pt x="309" y="177"/>
                    </a:lnTo>
                    <a:lnTo>
                      <a:pt x="309" y="178"/>
                    </a:lnTo>
                    <a:lnTo>
                      <a:pt x="310" y="178"/>
                    </a:lnTo>
                    <a:lnTo>
                      <a:pt x="310" y="179"/>
                    </a:lnTo>
                    <a:lnTo>
                      <a:pt x="312" y="179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7" y="182"/>
                    </a:lnTo>
                    <a:lnTo>
                      <a:pt x="321" y="182"/>
                    </a:lnTo>
                    <a:lnTo>
                      <a:pt x="321" y="183"/>
                    </a:lnTo>
                    <a:lnTo>
                      <a:pt x="322" y="183"/>
                    </a:lnTo>
                    <a:lnTo>
                      <a:pt x="323" y="183"/>
                    </a:lnTo>
                    <a:lnTo>
                      <a:pt x="323" y="185"/>
                    </a:lnTo>
                    <a:lnTo>
                      <a:pt x="325" y="185"/>
                    </a:lnTo>
                    <a:lnTo>
                      <a:pt x="325" y="186"/>
                    </a:lnTo>
                    <a:lnTo>
                      <a:pt x="326" y="186"/>
                    </a:lnTo>
                    <a:lnTo>
                      <a:pt x="327" y="186"/>
                    </a:lnTo>
                    <a:lnTo>
                      <a:pt x="329" y="186"/>
                    </a:lnTo>
                    <a:lnTo>
                      <a:pt x="330" y="186"/>
                    </a:lnTo>
                    <a:lnTo>
                      <a:pt x="330" y="185"/>
                    </a:lnTo>
                    <a:lnTo>
                      <a:pt x="331" y="185"/>
                    </a:lnTo>
                    <a:lnTo>
                      <a:pt x="333" y="185"/>
                    </a:lnTo>
                    <a:lnTo>
                      <a:pt x="334" y="183"/>
                    </a:lnTo>
                    <a:lnTo>
                      <a:pt x="335" y="183"/>
                    </a:lnTo>
                    <a:lnTo>
                      <a:pt x="336" y="182"/>
                    </a:lnTo>
                    <a:lnTo>
                      <a:pt x="338" y="182"/>
                    </a:lnTo>
                    <a:lnTo>
                      <a:pt x="339" y="182"/>
                    </a:lnTo>
                    <a:lnTo>
                      <a:pt x="340" y="183"/>
                    </a:lnTo>
                    <a:lnTo>
                      <a:pt x="342" y="183"/>
                    </a:lnTo>
                    <a:lnTo>
                      <a:pt x="342" y="185"/>
                    </a:lnTo>
                    <a:lnTo>
                      <a:pt x="343" y="185"/>
                    </a:lnTo>
                    <a:lnTo>
                      <a:pt x="344" y="185"/>
                    </a:lnTo>
                    <a:lnTo>
                      <a:pt x="346" y="185"/>
                    </a:lnTo>
                    <a:lnTo>
                      <a:pt x="347" y="185"/>
                    </a:lnTo>
                    <a:lnTo>
                      <a:pt x="347" y="186"/>
                    </a:lnTo>
                    <a:lnTo>
                      <a:pt x="348" y="186"/>
                    </a:lnTo>
                    <a:lnTo>
                      <a:pt x="350" y="186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2" y="189"/>
                    </a:lnTo>
                    <a:lnTo>
                      <a:pt x="353" y="189"/>
                    </a:lnTo>
                    <a:lnTo>
                      <a:pt x="355" y="189"/>
                    </a:lnTo>
                    <a:lnTo>
                      <a:pt x="355" y="190"/>
                    </a:lnTo>
                    <a:lnTo>
                      <a:pt x="356" y="190"/>
                    </a:lnTo>
                    <a:lnTo>
                      <a:pt x="357" y="190"/>
                    </a:lnTo>
                    <a:lnTo>
                      <a:pt x="359" y="190"/>
                    </a:lnTo>
                    <a:lnTo>
                      <a:pt x="360" y="190"/>
                    </a:lnTo>
                    <a:lnTo>
                      <a:pt x="360" y="191"/>
                    </a:lnTo>
                    <a:lnTo>
                      <a:pt x="361" y="191"/>
                    </a:lnTo>
                    <a:lnTo>
                      <a:pt x="361" y="193"/>
                    </a:lnTo>
                    <a:lnTo>
                      <a:pt x="363" y="193"/>
                    </a:lnTo>
                    <a:lnTo>
                      <a:pt x="363" y="194"/>
                    </a:lnTo>
                    <a:lnTo>
                      <a:pt x="363" y="195"/>
                    </a:lnTo>
                    <a:lnTo>
                      <a:pt x="364" y="195"/>
                    </a:lnTo>
                    <a:lnTo>
                      <a:pt x="365" y="195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7" y="198"/>
                    </a:lnTo>
                    <a:lnTo>
                      <a:pt x="365" y="198"/>
                    </a:lnTo>
                    <a:lnTo>
                      <a:pt x="367" y="198"/>
                    </a:lnTo>
                    <a:lnTo>
                      <a:pt x="365" y="199"/>
                    </a:lnTo>
                    <a:lnTo>
                      <a:pt x="367" y="199"/>
                    </a:lnTo>
                    <a:lnTo>
                      <a:pt x="367" y="200"/>
                    </a:lnTo>
                    <a:lnTo>
                      <a:pt x="368" y="200"/>
                    </a:lnTo>
                    <a:lnTo>
                      <a:pt x="368" y="202"/>
                    </a:lnTo>
                    <a:lnTo>
                      <a:pt x="369" y="202"/>
                    </a:lnTo>
                    <a:lnTo>
                      <a:pt x="371" y="202"/>
                    </a:lnTo>
                    <a:lnTo>
                      <a:pt x="371" y="203"/>
                    </a:lnTo>
                    <a:lnTo>
                      <a:pt x="372" y="203"/>
                    </a:lnTo>
                    <a:lnTo>
                      <a:pt x="372" y="204"/>
                    </a:lnTo>
                    <a:lnTo>
                      <a:pt x="371" y="204"/>
                    </a:lnTo>
                    <a:lnTo>
                      <a:pt x="372" y="204"/>
                    </a:lnTo>
                    <a:lnTo>
                      <a:pt x="372" y="206"/>
                    </a:lnTo>
                    <a:lnTo>
                      <a:pt x="372" y="207"/>
                    </a:lnTo>
                    <a:lnTo>
                      <a:pt x="373" y="207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4" y="210"/>
                    </a:lnTo>
                    <a:lnTo>
                      <a:pt x="374" y="211"/>
                    </a:lnTo>
                    <a:lnTo>
                      <a:pt x="373" y="211"/>
                    </a:lnTo>
                    <a:lnTo>
                      <a:pt x="373" y="212"/>
                    </a:lnTo>
                    <a:lnTo>
                      <a:pt x="374" y="212"/>
                    </a:lnTo>
                    <a:lnTo>
                      <a:pt x="376" y="212"/>
                    </a:lnTo>
                    <a:lnTo>
                      <a:pt x="376" y="213"/>
                    </a:lnTo>
                    <a:lnTo>
                      <a:pt x="374" y="213"/>
                    </a:lnTo>
                    <a:lnTo>
                      <a:pt x="374" y="215"/>
                    </a:lnTo>
                    <a:lnTo>
                      <a:pt x="376" y="215"/>
                    </a:lnTo>
                    <a:lnTo>
                      <a:pt x="376" y="216"/>
                    </a:lnTo>
                    <a:lnTo>
                      <a:pt x="377" y="216"/>
                    </a:lnTo>
                    <a:lnTo>
                      <a:pt x="378" y="216"/>
                    </a:lnTo>
                    <a:lnTo>
                      <a:pt x="378" y="217"/>
                    </a:lnTo>
                    <a:lnTo>
                      <a:pt x="380" y="217"/>
                    </a:lnTo>
                    <a:lnTo>
                      <a:pt x="380" y="219"/>
                    </a:lnTo>
                    <a:lnTo>
                      <a:pt x="380" y="217"/>
                    </a:lnTo>
                    <a:lnTo>
                      <a:pt x="381" y="217"/>
                    </a:lnTo>
                    <a:lnTo>
                      <a:pt x="382" y="217"/>
                    </a:lnTo>
                    <a:lnTo>
                      <a:pt x="382" y="219"/>
                    </a:lnTo>
                    <a:lnTo>
                      <a:pt x="384" y="219"/>
                    </a:lnTo>
                    <a:lnTo>
                      <a:pt x="385" y="219"/>
                    </a:lnTo>
                    <a:lnTo>
                      <a:pt x="386" y="219"/>
                    </a:lnTo>
                    <a:lnTo>
                      <a:pt x="386" y="220"/>
                    </a:lnTo>
                    <a:lnTo>
                      <a:pt x="388" y="220"/>
                    </a:lnTo>
                    <a:lnTo>
                      <a:pt x="388" y="221"/>
                    </a:lnTo>
                    <a:lnTo>
                      <a:pt x="389" y="221"/>
                    </a:lnTo>
                    <a:lnTo>
                      <a:pt x="389" y="220"/>
                    </a:lnTo>
                    <a:lnTo>
                      <a:pt x="389" y="221"/>
                    </a:lnTo>
                    <a:lnTo>
                      <a:pt x="390" y="221"/>
                    </a:lnTo>
                    <a:lnTo>
                      <a:pt x="390" y="223"/>
                    </a:lnTo>
                    <a:lnTo>
                      <a:pt x="391" y="223"/>
                    </a:lnTo>
                    <a:lnTo>
                      <a:pt x="391" y="221"/>
                    </a:lnTo>
                    <a:lnTo>
                      <a:pt x="393" y="221"/>
                    </a:lnTo>
                    <a:lnTo>
                      <a:pt x="393" y="220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5" y="221"/>
                    </a:lnTo>
                    <a:lnTo>
                      <a:pt x="395" y="223"/>
                    </a:lnTo>
                    <a:lnTo>
                      <a:pt x="397" y="223"/>
                    </a:lnTo>
                    <a:lnTo>
                      <a:pt x="395" y="223"/>
                    </a:lnTo>
                    <a:lnTo>
                      <a:pt x="395" y="224"/>
                    </a:lnTo>
                    <a:lnTo>
                      <a:pt x="397" y="224"/>
                    </a:lnTo>
                    <a:lnTo>
                      <a:pt x="397" y="225"/>
                    </a:lnTo>
                    <a:lnTo>
                      <a:pt x="398" y="225"/>
                    </a:lnTo>
                    <a:lnTo>
                      <a:pt x="399" y="225"/>
                    </a:lnTo>
                    <a:lnTo>
                      <a:pt x="399" y="224"/>
                    </a:lnTo>
                    <a:lnTo>
                      <a:pt x="401" y="224"/>
                    </a:lnTo>
                    <a:lnTo>
                      <a:pt x="401" y="225"/>
                    </a:lnTo>
                    <a:lnTo>
                      <a:pt x="402" y="224"/>
                    </a:lnTo>
                    <a:lnTo>
                      <a:pt x="402" y="225"/>
                    </a:lnTo>
                    <a:lnTo>
                      <a:pt x="402" y="227"/>
                    </a:lnTo>
                    <a:lnTo>
                      <a:pt x="401" y="227"/>
                    </a:lnTo>
                    <a:lnTo>
                      <a:pt x="401" y="228"/>
                    </a:lnTo>
                    <a:lnTo>
                      <a:pt x="401" y="229"/>
                    </a:lnTo>
                    <a:lnTo>
                      <a:pt x="402" y="229"/>
                    </a:lnTo>
                    <a:lnTo>
                      <a:pt x="402" y="230"/>
                    </a:lnTo>
                    <a:lnTo>
                      <a:pt x="401" y="230"/>
                    </a:lnTo>
                    <a:lnTo>
                      <a:pt x="401" y="232"/>
                    </a:lnTo>
                    <a:lnTo>
                      <a:pt x="401" y="233"/>
                    </a:lnTo>
                    <a:lnTo>
                      <a:pt x="399" y="233"/>
                    </a:lnTo>
                    <a:lnTo>
                      <a:pt x="401" y="233"/>
                    </a:lnTo>
                    <a:lnTo>
                      <a:pt x="401" y="234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7"/>
                    </a:lnTo>
                    <a:lnTo>
                      <a:pt x="399" y="238"/>
                    </a:lnTo>
                    <a:lnTo>
                      <a:pt x="401" y="238"/>
                    </a:lnTo>
                    <a:lnTo>
                      <a:pt x="401" y="240"/>
                    </a:lnTo>
                    <a:lnTo>
                      <a:pt x="402" y="240"/>
                    </a:lnTo>
                    <a:lnTo>
                      <a:pt x="402" y="241"/>
                    </a:lnTo>
                    <a:lnTo>
                      <a:pt x="402" y="242"/>
                    </a:lnTo>
                    <a:lnTo>
                      <a:pt x="401" y="242"/>
                    </a:lnTo>
                    <a:lnTo>
                      <a:pt x="399" y="244"/>
                    </a:lnTo>
                    <a:lnTo>
                      <a:pt x="399" y="245"/>
                    </a:lnTo>
                    <a:lnTo>
                      <a:pt x="399" y="246"/>
                    </a:lnTo>
                    <a:lnTo>
                      <a:pt x="399" y="247"/>
                    </a:lnTo>
                    <a:lnTo>
                      <a:pt x="399" y="249"/>
                    </a:lnTo>
                    <a:lnTo>
                      <a:pt x="398" y="249"/>
                    </a:lnTo>
                    <a:lnTo>
                      <a:pt x="398" y="250"/>
                    </a:lnTo>
                    <a:lnTo>
                      <a:pt x="397" y="251"/>
                    </a:lnTo>
                    <a:lnTo>
                      <a:pt x="397" y="253"/>
                    </a:lnTo>
                    <a:lnTo>
                      <a:pt x="398" y="253"/>
                    </a:lnTo>
                    <a:lnTo>
                      <a:pt x="399" y="253"/>
                    </a:lnTo>
                    <a:lnTo>
                      <a:pt x="401" y="253"/>
                    </a:lnTo>
                    <a:lnTo>
                      <a:pt x="401" y="254"/>
                    </a:lnTo>
                    <a:lnTo>
                      <a:pt x="401" y="255"/>
                    </a:lnTo>
                    <a:lnTo>
                      <a:pt x="401" y="257"/>
                    </a:lnTo>
                    <a:lnTo>
                      <a:pt x="399" y="257"/>
                    </a:lnTo>
                    <a:lnTo>
                      <a:pt x="399" y="258"/>
                    </a:lnTo>
                    <a:lnTo>
                      <a:pt x="401" y="258"/>
                    </a:lnTo>
                    <a:lnTo>
                      <a:pt x="399" y="258"/>
                    </a:lnTo>
                    <a:lnTo>
                      <a:pt x="399" y="259"/>
                    </a:lnTo>
                    <a:lnTo>
                      <a:pt x="401" y="259"/>
                    </a:lnTo>
                    <a:lnTo>
                      <a:pt x="401" y="261"/>
                    </a:lnTo>
                    <a:lnTo>
                      <a:pt x="402" y="261"/>
                    </a:lnTo>
                    <a:lnTo>
                      <a:pt x="402" y="262"/>
                    </a:lnTo>
                    <a:lnTo>
                      <a:pt x="402" y="263"/>
                    </a:lnTo>
                    <a:lnTo>
                      <a:pt x="403" y="263"/>
                    </a:lnTo>
                    <a:lnTo>
                      <a:pt x="403" y="265"/>
                    </a:lnTo>
                    <a:lnTo>
                      <a:pt x="403" y="266"/>
                    </a:lnTo>
                    <a:lnTo>
                      <a:pt x="405" y="267"/>
                    </a:lnTo>
                    <a:lnTo>
                      <a:pt x="403" y="267"/>
                    </a:lnTo>
                    <a:lnTo>
                      <a:pt x="403" y="268"/>
                    </a:lnTo>
                    <a:lnTo>
                      <a:pt x="405" y="268"/>
                    </a:lnTo>
                    <a:lnTo>
                      <a:pt x="405" y="270"/>
                    </a:lnTo>
                    <a:lnTo>
                      <a:pt x="405" y="271"/>
                    </a:lnTo>
                    <a:lnTo>
                      <a:pt x="405" y="272"/>
                    </a:lnTo>
                    <a:lnTo>
                      <a:pt x="405" y="274"/>
                    </a:lnTo>
                    <a:lnTo>
                      <a:pt x="405" y="275"/>
                    </a:lnTo>
                    <a:lnTo>
                      <a:pt x="405" y="276"/>
                    </a:lnTo>
                    <a:lnTo>
                      <a:pt x="403" y="276"/>
                    </a:lnTo>
                    <a:lnTo>
                      <a:pt x="403" y="278"/>
                    </a:lnTo>
                    <a:lnTo>
                      <a:pt x="405" y="279"/>
                    </a:lnTo>
                    <a:lnTo>
                      <a:pt x="403" y="280"/>
                    </a:lnTo>
                    <a:lnTo>
                      <a:pt x="403" y="282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1" y="280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399" y="282"/>
                    </a:lnTo>
                    <a:lnTo>
                      <a:pt x="398" y="282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7" y="284"/>
                    </a:lnTo>
                    <a:lnTo>
                      <a:pt x="395" y="284"/>
                    </a:lnTo>
                    <a:lnTo>
                      <a:pt x="395" y="285"/>
                    </a:lnTo>
                    <a:lnTo>
                      <a:pt x="394" y="284"/>
                    </a:lnTo>
                    <a:lnTo>
                      <a:pt x="393" y="284"/>
                    </a:lnTo>
                    <a:lnTo>
                      <a:pt x="391" y="284"/>
                    </a:lnTo>
                    <a:lnTo>
                      <a:pt x="391" y="283"/>
                    </a:lnTo>
                    <a:lnTo>
                      <a:pt x="391" y="284"/>
                    </a:lnTo>
                    <a:lnTo>
                      <a:pt x="390" y="284"/>
                    </a:lnTo>
                    <a:lnTo>
                      <a:pt x="390" y="285"/>
                    </a:lnTo>
                    <a:lnTo>
                      <a:pt x="390" y="287"/>
                    </a:lnTo>
                    <a:lnTo>
                      <a:pt x="389" y="287"/>
                    </a:lnTo>
                    <a:lnTo>
                      <a:pt x="390" y="287"/>
                    </a:lnTo>
                    <a:lnTo>
                      <a:pt x="389" y="288"/>
                    </a:lnTo>
                    <a:lnTo>
                      <a:pt x="390" y="288"/>
                    </a:lnTo>
                    <a:lnTo>
                      <a:pt x="390" y="289"/>
                    </a:lnTo>
                    <a:lnTo>
                      <a:pt x="390" y="291"/>
                    </a:lnTo>
                    <a:lnTo>
                      <a:pt x="389" y="291"/>
                    </a:lnTo>
                    <a:lnTo>
                      <a:pt x="388" y="291"/>
                    </a:lnTo>
                    <a:lnTo>
                      <a:pt x="386" y="291"/>
                    </a:lnTo>
                    <a:lnTo>
                      <a:pt x="386" y="292"/>
                    </a:lnTo>
                    <a:lnTo>
                      <a:pt x="388" y="292"/>
                    </a:lnTo>
                    <a:lnTo>
                      <a:pt x="389" y="293"/>
                    </a:lnTo>
                    <a:lnTo>
                      <a:pt x="389" y="295"/>
                    </a:lnTo>
                    <a:lnTo>
                      <a:pt x="388" y="295"/>
                    </a:lnTo>
                    <a:lnTo>
                      <a:pt x="386" y="295"/>
                    </a:lnTo>
                    <a:lnTo>
                      <a:pt x="385" y="296"/>
                    </a:lnTo>
                    <a:lnTo>
                      <a:pt x="386" y="296"/>
                    </a:lnTo>
                    <a:lnTo>
                      <a:pt x="385" y="296"/>
                    </a:lnTo>
                    <a:lnTo>
                      <a:pt x="385" y="297"/>
                    </a:lnTo>
                    <a:lnTo>
                      <a:pt x="384" y="297"/>
                    </a:lnTo>
                    <a:lnTo>
                      <a:pt x="384" y="296"/>
                    </a:lnTo>
                    <a:lnTo>
                      <a:pt x="384" y="297"/>
                    </a:lnTo>
                    <a:lnTo>
                      <a:pt x="382" y="297"/>
                    </a:lnTo>
                    <a:lnTo>
                      <a:pt x="381" y="296"/>
                    </a:lnTo>
                    <a:lnTo>
                      <a:pt x="381" y="297"/>
                    </a:lnTo>
                    <a:lnTo>
                      <a:pt x="381" y="296"/>
                    </a:lnTo>
                    <a:lnTo>
                      <a:pt x="380" y="297"/>
                    </a:lnTo>
                    <a:lnTo>
                      <a:pt x="380" y="296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6" y="299"/>
                    </a:lnTo>
                    <a:lnTo>
                      <a:pt x="374" y="299"/>
                    </a:lnTo>
                    <a:lnTo>
                      <a:pt x="374" y="300"/>
                    </a:lnTo>
                    <a:lnTo>
                      <a:pt x="373" y="300"/>
                    </a:lnTo>
                    <a:lnTo>
                      <a:pt x="373" y="301"/>
                    </a:lnTo>
                    <a:lnTo>
                      <a:pt x="372" y="301"/>
                    </a:lnTo>
                    <a:lnTo>
                      <a:pt x="372" y="302"/>
                    </a:lnTo>
                    <a:lnTo>
                      <a:pt x="372" y="301"/>
                    </a:lnTo>
                    <a:lnTo>
                      <a:pt x="371" y="301"/>
                    </a:lnTo>
                    <a:lnTo>
                      <a:pt x="369" y="301"/>
                    </a:lnTo>
                    <a:lnTo>
                      <a:pt x="369" y="302"/>
                    </a:lnTo>
                    <a:lnTo>
                      <a:pt x="368" y="302"/>
                    </a:lnTo>
                    <a:lnTo>
                      <a:pt x="368" y="304"/>
                    </a:lnTo>
                    <a:lnTo>
                      <a:pt x="368" y="305"/>
                    </a:lnTo>
                    <a:lnTo>
                      <a:pt x="369" y="306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69" y="309"/>
                    </a:lnTo>
                    <a:lnTo>
                      <a:pt x="369" y="310"/>
                    </a:lnTo>
                    <a:lnTo>
                      <a:pt x="368" y="312"/>
                    </a:lnTo>
                    <a:lnTo>
                      <a:pt x="367" y="312"/>
                    </a:lnTo>
                    <a:lnTo>
                      <a:pt x="365" y="312"/>
                    </a:lnTo>
                    <a:lnTo>
                      <a:pt x="364" y="312"/>
                    </a:lnTo>
                    <a:lnTo>
                      <a:pt x="363" y="310"/>
                    </a:lnTo>
                    <a:lnTo>
                      <a:pt x="361" y="310"/>
                    </a:lnTo>
                    <a:lnTo>
                      <a:pt x="360" y="310"/>
                    </a:lnTo>
                    <a:lnTo>
                      <a:pt x="359" y="310"/>
                    </a:lnTo>
                    <a:lnTo>
                      <a:pt x="359" y="312"/>
                    </a:lnTo>
                    <a:lnTo>
                      <a:pt x="357" y="310"/>
                    </a:lnTo>
                    <a:lnTo>
                      <a:pt x="357" y="309"/>
                    </a:lnTo>
                    <a:lnTo>
                      <a:pt x="356" y="309"/>
                    </a:lnTo>
                    <a:lnTo>
                      <a:pt x="356" y="308"/>
                    </a:lnTo>
                    <a:lnTo>
                      <a:pt x="355" y="308"/>
                    </a:lnTo>
                    <a:lnTo>
                      <a:pt x="355" y="309"/>
                    </a:lnTo>
                    <a:lnTo>
                      <a:pt x="353" y="310"/>
                    </a:lnTo>
                    <a:lnTo>
                      <a:pt x="355" y="310"/>
                    </a:lnTo>
                    <a:lnTo>
                      <a:pt x="356" y="310"/>
                    </a:lnTo>
                    <a:lnTo>
                      <a:pt x="356" y="312"/>
                    </a:lnTo>
                    <a:lnTo>
                      <a:pt x="355" y="312"/>
                    </a:lnTo>
                    <a:lnTo>
                      <a:pt x="355" y="313"/>
                    </a:lnTo>
                    <a:lnTo>
                      <a:pt x="355" y="312"/>
                    </a:lnTo>
                    <a:lnTo>
                      <a:pt x="353" y="312"/>
                    </a:lnTo>
                    <a:lnTo>
                      <a:pt x="353" y="313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6" y="316"/>
                    </a:lnTo>
                    <a:lnTo>
                      <a:pt x="356" y="317"/>
                    </a:lnTo>
                    <a:lnTo>
                      <a:pt x="356" y="318"/>
                    </a:lnTo>
                    <a:lnTo>
                      <a:pt x="357" y="318"/>
                    </a:lnTo>
                    <a:lnTo>
                      <a:pt x="359" y="318"/>
                    </a:lnTo>
                    <a:lnTo>
                      <a:pt x="360" y="318"/>
                    </a:lnTo>
                    <a:lnTo>
                      <a:pt x="360" y="319"/>
                    </a:lnTo>
                    <a:lnTo>
                      <a:pt x="361" y="319"/>
                    </a:lnTo>
                    <a:lnTo>
                      <a:pt x="361" y="321"/>
                    </a:lnTo>
                    <a:lnTo>
                      <a:pt x="361" y="322"/>
                    </a:lnTo>
                    <a:lnTo>
                      <a:pt x="361" y="323"/>
                    </a:lnTo>
                    <a:lnTo>
                      <a:pt x="361" y="325"/>
                    </a:lnTo>
                    <a:lnTo>
                      <a:pt x="363" y="325"/>
                    </a:lnTo>
                    <a:lnTo>
                      <a:pt x="364" y="326"/>
                    </a:lnTo>
                    <a:lnTo>
                      <a:pt x="365" y="326"/>
                    </a:lnTo>
                    <a:lnTo>
                      <a:pt x="365" y="325"/>
                    </a:lnTo>
                    <a:lnTo>
                      <a:pt x="367" y="325"/>
                    </a:lnTo>
                    <a:lnTo>
                      <a:pt x="368" y="325"/>
                    </a:lnTo>
                    <a:lnTo>
                      <a:pt x="369" y="325"/>
                    </a:lnTo>
                    <a:lnTo>
                      <a:pt x="369" y="326"/>
                    </a:lnTo>
                    <a:lnTo>
                      <a:pt x="371" y="326"/>
                    </a:lnTo>
                    <a:lnTo>
                      <a:pt x="371" y="327"/>
                    </a:lnTo>
                    <a:lnTo>
                      <a:pt x="371" y="329"/>
                    </a:lnTo>
                    <a:lnTo>
                      <a:pt x="369" y="329"/>
                    </a:lnTo>
                    <a:lnTo>
                      <a:pt x="371" y="329"/>
                    </a:lnTo>
                    <a:lnTo>
                      <a:pt x="371" y="330"/>
                    </a:lnTo>
                    <a:lnTo>
                      <a:pt x="369" y="330"/>
                    </a:lnTo>
                    <a:lnTo>
                      <a:pt x="369" y="331"/>
                    </a:lnTo>
                    <a:lnTo>
                      <a:pt x="368" y="331"/>
                    </a:lnTo>
                    <a:lnTo>
                      <a:pt x="368" y="333"/>
                    </a:lnTo>
                    <a:lnTo>
                      <a:pt x="367" y="333"/>
                    </a:lnTo>
                    <a:lnTo>
                      <a:pt x="367" y="334"/>
                    </a:lnTo>
                    <a:lnTo>
                      <a:pt x="368" y="335"/>
                    </a:lnTo>
                    <a:lnTo>
                      <a:pt x="368" y="337"/>
                    </a:lnTo>
                    <a:lnTo>
                      <a:pt x="367" y="337"/>
                    </a:lnTo>
                    <a:lnTo>
                      <a:pt x="365" y="337"/>
                    </a:lnTo>
                    <a:lnTo>
                      <a:pt x="367" y="338"/>
                    </a:lnTo>
                    <a:lnTo>
                      <a:pt x="367" y="339"/>
                    </a:lnTo>
                    <a:lnTo>
                      <a:pt x="367" y="340"/>
                    </a:lnTo>
                    <a:lnTo>
                      <a:pt x="365" y="340"/>
                    </a:lnTo>
                    <a:lnTo>
                      <a:pt x="367" y="342"/>
                    </a:lnTo>
                    <a:lnTo>
                      <a:pt x="367" y="343"/>
                    </a:lnTo>
                    <a:lnTo>
                      <a:pt x="365" y="343"/>
                    </a:lnTo>
                    <a:lnTo>
                      <a:pt x="364" y="343"/>
                    </a:lnTo>
                    <a:lnTo>
                      <a:pt x="364" y="344"/>
                    </a:lnTo>
                    <a:lnTo>
                      <a:pt x="364" y="346"/>
                    </a:lnTo>
                    <a:lnTo>
                      <a:pt x="364" y="347"/>
                    </a:lnTo>
                    <a:lnTo>
                      <a:pt x="364" y="348"/>
                    </a:lnTo>
                    <a:lnTo>
                      <a:pt x="363" y="348"/>
                    </a:lnTo>
                    <a:lnTo>
                      <a:pt x="363" y="350"/>
                    </a:lnTo>
                    <a:lnTo>
                      <a:pt x="361" y="350"/>
                    </a:lnTo>
                    <a:lnTo>
                      <a:pt x="360" y="350"/>
                    </a:lnTo>
                    <a:lnTo>
                      <a:pt x="360" y="351"/>
                    </a:lnTo>
                    <a:lnTo>
                      <a:pt x="359" y="351"/>
                    </a:lnTo>
                    <a:lnTo>
                      <a:pt x="357" y="350"/>
                    </a:lnTo>
                    <a:lnTo>
                      <a:pt x="357" y="348"/>
                    </a:lnTo>
                    <a:lnTo>
                      <a:pt x="356" y="348"/>
                    </a:lnTo>
                    <a:lnTo>
                      <a:pt x="356" y="347"/>
                    </a:lnTo>
                    <a:lnTo>
                      <a:pt x="355" y="347"/>
                    </a:lnTo>
                    <a:lnTo>
                      <a:pt x="353" y="347"/>
                    </a:lnTo>
                    <a:lnTo>
                      <a:pt x="353" y="346"/>
                    </a:lnTo>
                    <a:lnTo>
                      <a:pt x="352" y="346"/>
                    </a:lnTo>
                    <a:lnTo>
                      <a:pt x="352" y="347"/>
                    </a:lnTo>
                    <a:lnTo>
                      <a:pt x="351" y="347"/>
                    </a:lnTo>
                    <a:lnTo>
                      <a:pt x="350" y="347"/>
                    </a:lnTo>
                    <a:lnTo>
                      <a:pt x="350" y="348"/>
                    </a:lnTo>
                    <a:lnTo>
                      <a:pt x="350" y="350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6" y="351"/>
                    </a:lnTo>
                    <a:lnTo>
                      <a:pt x="344" y="351"/>
                    </a:lnTo>
                    <a:lnTo>
                      <a:pt x="344" y="352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6" y="355"/>
                    </a:lnTo>
                    <a:lnTo>
                      <a:pt x="346" y="357"/>
                    </a:lnTo>
                    <a:lnTo>
                      <a:pt x="346" y="359"/>
                    </a:lnTo>
                    <a:lnTo>
                      <a:pt x="344" y="357"/>
                    </a:lnTo>
                    <a:lnTo>
                      <a:pt x="343" y="357"/>
                    </a:lnTo>
                    <a:lnTo>
                      <a:pt x="342" y="357"/>
                    </a:lnTo>
                    <a:lnTo>
                      <a:pt x="340" y="357"/>
                    </a:lnTo>
                    <a:lnTo>
                      <a:pt x="340" y="359"/>
                    </a:lnTo>
                    <a:lnTo>
                      <a:pt x="340" y="360"/>
                    </a:lnTo>
                    <a:lnTo>
                      <a:pt x="342" y="360"/>
                    </a:lnTo>
                    <a:lnTo>
                      <a:pt x="342" y="361"/>
                    </a:lnTo>
                    <a:lnTo>
                      <a:pt x="342" y="363"/>
                    </a:lnTo>
                    <a:lnTo>
                      <a:pt x="340" y="363"/>
                    </a:lnTo>
                    <a:lnTo>
                      <a:pt x="339" y="363"/>
                    </a:lnTo>
                    <a:lnTo>
                      <a:pt x="339" y="361"/>
                    </a:lnTo>
                    <a:lnTo>
                      <a:pt x="338" y="361"/>
                    </a:lnTo>
                    <a:lnTo>
                      <a:pt x="336" y="361"/>
                    </a:lnTo>
                    <a:lnTo>
                      <a:pt x="335" y="361"/>
                    </a:lnTo>
                    <a:lnTo>
                      <a:pt x="334" y="363"/>
                    </a:lnTo>
                    <a:lnTo>
                      <a:pt x="333" y="363"/>
                    </a:lnTo>
                    <a:lnTo>
                      <a:pt x="333" y="361"/>
                    </a:lnTo>
                    <a:lnTo>
                      <a:pt x="333" y="360"/>
                    </a:lnTo>
                    <a:lnTo>
                      <a:pt x="331" y="360"/>
                    </a:lnTo>
                    <a:lnTo>
                      <a:pt x="331" y="361"/>
                    </a:lnTo>
                    <a:lnTo>
                      <a:pt x="331" y="363"/>
                    </a:lnTo>
                    <a:lnTo>
                      <a:pt x="330" y="363"/>
                    </a:lnTo>
                    <a:lnTo>
                      <a:pt x="330" y="361"/>
                    </a:lnTo>
                    <a:lnTo>
                      <a:pt x="330" y="359"/>
                    </a:lnTo>
                    <a:lnTo>
                      <a:pt x="331" y="359"/>
                    </a:lnTo>
                    <a:lnTo>
                      <a:pt x="331" y="357"/>
                    </a:lnTo>
                    <a:lnTo>
                      <a:pt x="331" y="35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3" name="Freeform 46">
                <a:extLst>
                  <a:ext uri="{FF2B5EF4-FFF2-40B4-BE49-F238E27FC236}">
                    <a16:creationId xmlns:a16="http://schemas.microsoft.com/office/drawing/2014/main" id="{87A1E93D-2DFA-DC29-279E-D4844B63C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" y="1265"/>
                <a:ext cx="389" cy="255"/>
              </a:xfrm>
              <a:custGeom>
                <a:avLst/>
                <a:gdLst>
                  <a:gd name="T0" fmla="*/ 289 w 389"/>
                  <a:gd name="T1" fmla="*/ 5 h 255"/>
                  <a:gd name="T2" fmla="*/ 279 w 389"/>
                  <a:gd name="T3" fmla="*/ 3 h 255"/>
                  <a:gd name="T4" fmla="*/ 270 w 389"/>
                  <a:gd name="T5" fmla="*/ 9 h 255"/>
                  <a:gd name="T6" fmla="*/ 276 w 389"/>
                  <a:gd name="T7" fmla="*/ 20 h 255"/>
                  <a:gd name="T8" fmla="*/ 285 w 389"/>
                  <a:gd name="T9" fmla="*/ 24 h 255"/>
                  <a:gd name="T10" fmla="*/ 291 w 389"/>
                  <a:gd name="T11" fmla="*/ 31 h 255"/>
                  <a:gd name="T12" fmla="*/ 296 w 389"/>
                  <a:gd name="T13" fmla="*/ 40 h 255"/>
                  <a:gd name="T14" fmla="*/ 300 w 389"/>
                  <a:gd name="T15" fmla="*/ 45 h 255"/>
                  <a:gd name="T16" fmla="*/ 306 w 389"/>
                  <a:gd name="T17" fmla="*/ 49 h 255"/>
                  <a:gd name="T18" fmla="*/ 316 w 389"/>
                  <a:gd name="T19" fmla="*/ 47 h 255"/>
                  <a:gd name="T20" fmla="*/ 317 w 389"/>
                  <a:gd name="T21" fmla="*/ 57 h 255"/>
                  <a:gd name="T22" fmla="*/ 319 w 389"/>
                  <a:gd name="T23" fmla="*/ 64 h 255"/>
                  <a:gd name="T24" fmla="*/ 326 w 389"/>
                  <a:gd name="T25" fmla="*/ 70 h 255"/>
                  <a:gd name="T26" fmla="*/ 333 w 389"/>
                  <a:gd name="T27" fmla="*/ 68 h 255"/>
                  <a:gd name="T28" fmla="*/ 337 w 389"/>
                  <a:gd name="T29" fmla="*/ 65 h 255"/>
                  <a:gd name="T30" fmla="*/ 344 w 389"/>
                  <a:gd name="T31" fmla="*/ 61 h 255"/>
                  <a:gd name="T32" fmla="*/ 350 w 389"/>
                  <a:gd name="T33" fmla="*/ 62 h 255"/>
                  <a:gd name="T34" fmla="*/ 359 w 389"/>
                  <a:gd name="T35" fmla="*/ 56 h 255"/>
                  <a:gd name="T36" fmla="*/ 368 w 389"/>
                  <a:gd name="T37" fmla="*/ 62 h 255"/>
                  <a:gd name="T38" fmla="*/ 368 w 389"/>
                  <a:gd name="T39" fmla="*/ 72 h 255"/>
                  <a:gd name="T40" fmla="*/ 371 w 389"/>
                  <a:gd name="T41" fmla="*/ 86 h 255"/>
                  <a:gd name="T42" fmla="*/ 364 w 389"/>
                  <a:gd name="T43" fmla="*/ 90 h 255"/>
                  <a:gd name="T44" fmla="*/ 359 w 389"/>
                  <a:gd name="T45" fmla="*/ 95 h 255"/>
                  <a:gd name="T46" fmla="*/ 360 w 389"/>
                  <a:gd name="T47" fmla="*/ 106 h 255"/>
                  <a:gd name="T48" fmla="*/ 355 w 389"/>
                  <a:gd name="T49" fmla="*/ 119 h 255"/>
                  <a:gd name="T50" fmla="*/ 348 w 389"/>
                  <a:gd name="T51" fmla="*/ 132 h 255"/>
                  <a:gd name="T52" fmla="*/ 334 w 389"/>
                  <a:gd name="T53" fmla="*/ 129 h 255"/>
                  <a:gd name="T54" fmla="*/ 327 w 389"/>
                  <a:gd name="T55" fmla="*/ 137 h 255"/>
                  <a:gd name="T56" fmla="*/ 342 w 389"/>
                  <a:gd name="T57" fmla="*/ 142 h 255"/>
                  <a:gd name="T58" fmla="*/ 354 w 389"/>
                  <a:gd name="T59" fmla="*/ 138 h 255"/>
                  <a:gd name="T60" fmla="*/ 365 w 389"/>
                  <a:gd name="T61" fmla="*/ 134 h 255"/>
                  <a:gd name="T62" fmla="*/ 374 w 389"/>
                  <a:gd name="T63" fmla="*/ 129 h 255"/>
                  <a:gd name="T64" fmla="*/ 380 w 389"/>
                  <a:gd name="T65" fmla="*/ 142 h 255"/>
                  <a:gd name="T66" fmla="*/ 386 w 389"/>
                  <a:gd name="T67" fmla="*/ 153 h 255"/>
                  <a:gd name="T68" fmla="*/ 382 w 389"/>
                  <a:gd name="T69" fmla="*/ 163 h 255"/>
                  <a:gd name="T70" fmla="*/ 378 w 389"/>
                  <a:gd name="T71" fmla="*/ 174 h 255"/>
                  <a:gd name="T72" fmla="*/ 361 w 389"/>
                  <a:gd name="T73" fmla="*/ 179 h 255"/>
                  <a:gd name="T74" fmla="*/ 325 w 389"/>
                  <a:gd name="T75" fmla="*/ 175 h 255"/>
                  <a:gd name="T76" fmla="*/ 318 w 389"/>
                  <a:gd name="T77" fmla="*/ 183 h 255"/>
                  <a:gd name="T78" fmla="*/ 266 w 389"/>
                  <a:gd name="T79" fmla="*/ 191 h 255"/>
                  <a:gd name="T80" fmla="*/ 162 w 389"/>
                  <a:gd name="T81" fmla="*/ 136 h 255"/>
                  <a:gd name="T82" fmla="*/ 141 w 389"/>
                  <a:gd name="T83" fmla="*/ 157 h 255"/>
                  <a:gd name="T84" fmla="*/ 130 w 389"/>
                  <a:gd name="T85" fmla="*/ 164 h 255"/>
                  <a:gd name="T86" fmla="*/ 113 w 389"/>
                  <a:gd name="T87" fmla="*/ 167 h 255"/>
                  <a:gd name="T88" fmla="*/ 94 w 389"/>
                  <a:gd name="T89" fmla="*/ 168 h 255"/>
                  <a:gd name="T90" fmla="*/ 84 w 389"/>
                  <a:gd name="T91" fmla="*/ 166 h 255"/>
                  <a:gd name="T92" fmla="*/ 80 w 389"/>
                  <a:gd name="T93" fmla="*/ 179 h 255"/>
                  <a:gd name="T94" fmla="*/ 80 w 389"/>
                  <a:gd name="T95" fmla="*/ 196 h 255"/>
                  <a:gd name="T96" fmla="*/ 79 w 389"/>
                  <a:gd name="T97" fmla="*/ 218 h 255"/>
                  <a:gd name="T98" fmla="*/ 79 w 389"/>
                  <a:gd name="T99" fmla="*/ 230 h 255"/>
                  <a:gd name="T100" fmla="*/ 83 w 389"/>
                  <a:gd name="T101" fmla="*/ 238 h 255"/>
                  <a:gd name="T102" fmla="*/ 89 w 389"/>
                  <a:gd name="T103" fmla="*/ 246 h 255"/>
                  <a:gd name="T104" fmla="*/ 83 w 389"/>
                  <a:gd name="T105" fmla="*/ 244 h 255"/>
                  <a:gd name="T106" fmla="*/ 73 w 389"/>
                  <a:gd name="T107" fmla="*/ 244 h 255"/>
                  <a:gd name="T108" fmla="*/ 66 w 389"/>
                  <a:gd name="T109" fmla="*/ 248 h 255"/>
                  <a:gd name="T110" fmla="*/ 59 w 389"/>
                  <a:gd name="T111" fmla="*/ 253 h 255"/>
                  <a:gd name="T112" fmla="*/ 50 w 389"/>
                  <a:gd name="T113" fmla="*/ 253 h 255"/>
                  <a:gd name="T114" fmla="*/ 39 w 389"/>
                  <a:gd name="T115" fmla="*/ 251 h 255"/>
                  <a:gd name="T116" fmla="*/ 38 w 389"/>
                  <a:gd name="T117" fmla="*/ 236 h 255"/>
                  <a:gd name="T118" fmla="*/ 41 w 389"/>
                  <a:gd name="T119" fmla="*/ 222 h 255"/>
                  <a:gd name="T120" fmla="*/ 34 w 389"/>
                  <a:gd name="T121" fmla="*/ 212 h 255"/>
                  <a:gd name="T122" fmla="*/ 0 w 389"/>
                  <a:gd name="T123" fmla="*/ 15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9" h="255">
                    <a:moveTo>
                      <a:pt x="297" y="2"/>
                    </a:moveTo>
                    <a:lnTo>
                      <a:pt x="296" y="2"/>
                    </a:lnTo>
                    <a:lnTo>
                      <a:pt x="297" y="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5" y="1"/>
                    </a:lnTo>
                    <a:lnTo>
                      <a:pt x="293" y="1"/>
                    </a:lnTo>
                    <a:lnTo>
                      <a:pt x="292" y="1"/>
                    </a:lnTo>
                    <a:lnTo>
                      <a:pt x="292" y="2"/>
                    </a:lnTo>
                    <a:lnTo>
                      <a:pt x="291" y="2"/>
                    </a:lnTo>
                    <a:lnTo>
                      <a:pt x="289" y="2"/>
                    </a:lnTo>
                    <a:lnTo>
                      <a:pt x="289" y="3"/>
                    </a:lnTo>
                    <a:lnTo>
                      <a:pt x="289" y="5"/>
                    </a:lnTo>
                    <a:lnTo>
                      <a:pt x="291" y="6"/>
                    </a:lnTo>
                    <a:lnTo>
                      <a:pt x="289" y="6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7" y="3"/>
                    </a:lnTo>
                    <a:lnTo>
                      <a:pt x="285" y="3"/>
                    </a:lnTo>
                    <a:lnTo>
                      <a:pt x="285" y="2"/>
                    </a:lnTo>
                    <a:lnTo>
                      <a:pt x="284" y="2"/>
                    </a:lnTo>
                    <a:lnTo>
                      <a:pt x="283" y="3"/>
                    </a:lnTo>
                    <a:lnTo>
                      <a:pt x="282" y="5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3"/>
                    </a:lnTo>
                    <a:lnTo>
                      <a:pt x="278" y="2"/>
                    </a:lnTo>
                    <a:lnTo>
                      <a:pt x="276" y="1"/>
                    </a:lnTo>
                    <a:lnTo>
                      <a:pt x="276" y="0"/>
                    </a:lnTo>
                    <a:lnTo>
                      <a:pt x="275" y="0"/>
                    </a:lnTo>
                    <a:lnTo>
                      <a:pt x="275" y="1"/>
                    </a:lnTo>
                    <a:lnTo>
                      <a:pt x="274" y="1"/>
                    </a:lnTo>
                    <a:lnTo>
                      <a:pt x="272" y="1"/>
                    </a:lnTo>
                    <a:lnTo>
                      <a:pt x="271" y="2"/>
                    </a:lnTo>
                    <a:lnTo>
                      <a:pt x="271" y="3"/>
                    </a:lnTo>
                    <a:lnTo>
                      <a:pt x="271" y="5"/>
                    </a:lnTo>
                    <a:lnTo>
                      <a:pt x="270" y="6"/>
                    </a:lnTo>
                    <a:lnTo>
                      <a:pt x="270" y="7"/>
                    </a:lnTo>
                    <a:lnTo>
                      <a:pt x="270" y="9"/>
                    </a:lnTo>
                    <a:lnTo>
                      <a:pt x="270" y="10"/>
                    </a:lnTo>
                    <a:lnTo>
                      <a:pt x="271" y="10"/>
                    </a:lnTo>
                    <a:lnTo>
                      <a:pt x="271" y="11"/>
                    </a:lnTo>
                    <a:lnTo>
                      <a:pt x="271" y="13"/>
                    </a:lnTo>
                    <a:lnTo>
                      <a:pt x="271" y="14"/>
                    </a:lnTo>
                    <a:lnTo>
                      <a:pt x="271" y="15"/>
                    </a:lnTo>
                    <a:lnTo>
                      <a:pt x="271" y="17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5" y="18"/>
                    </a:lnTo>
                    <a:lnTo>
                      <a:pt x="276" y="19"/>
                    </a:lnTo>
                    <a:lnTo>
                      <a:pt x="276" y="20"/>
                    </a:lnTo>
                    <a:lnTo>
                      <a:pt x="276" y="22"/>
                    </a:lnTo>
                    <a:lnTo>
                      <a:pt x="278" y="22"/>
                    </a:lnTo>
                    <a:lnTo>
                      <a:pt x="279" y="22"/>
                    </a:lnTo>
                    <a:lnTo>
                      <a:pt x="279" y="20"/>
                    </a:lnTo>
                    <a:lnTo>
                      <a:pt x="280" y="20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3" y="22"/>
                    </a:lnTo>
                    <a:lnTo>
                      <a:pt x="284" y="23"/>
                    </a:lnTo>
                    <a:lnTo>
                      <a:pt x="284" y="24"/>
                    </a:lnTo>
                    <a:lnTo>
                      <a:pt x="285" y="24"/>
                    </a:lnTo>
                    <a:lnTo>
                      <a:pt x="287" y="24"/>
                    </a:lnTo>
                    <a:lnTo>
                      <a:pt x="287" y="26"/>
                    </a:lnTo>
                    <a:lnTo>
                      <a:pt x="288" y="26"/>
                    </a:lnTo>
                    <a:lnTo>
                      <a:pt x="288" y="27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7"/>
                    </a:lnTo>
                    <a:lnTo>
                      <a:pt x="289" y="28"/>
                    </a:lnTo>
                    <a:lnTo>
                      <a:pt x="288" y="28"/>
                    </a:lnTo>
                    <a:lnTo>
                      <a:pt x="288" y="30"/>
                    </a:lnTo>
                    <a:lnTo>
                      <a:pt x="288" y="31"/>
                    </a:lnTo>
                    <a:lnTo>
                      <a:pt x="289" y="31"/>
                    </a:lnTo>
                    <a:lnTo>
                      <a:pt x="291" y="31"/>
                    </a:lnTo>
                    <a:lnTo>
                      <a:pt x="292" y="30"/>
                    </a:lnTo>
                    <a:lnTo>
                      <a:pt x="293" y="28"/>
                    </a:lnTo>
                    <a:lnTo>
                      <a:pt x="295" y="30"/>
                    </a:lnTo>
                    <a:lnTo>
                      <a:pt x="295" y="31"/>
                    </a:lnTo>
                    <a:lnTo>
                      <a:pt x="293" y="31"/>
                    </a:lnTo>
                    <a:lnTo>
                      <a:pt x="295" y="32"/>
                    </a:lnTo>
                    <a:lnTo>
                      <a:pt x="295" y="34"/>
                    </a:lnTo>
                    <a:lnTo>
                      <a:pt x="295" y="35"/>
                    </a:lnTo>
                    <a:lnTo>
                      <a:pt x="296" y="35"/>
                    </a:lnTo>
                    <a:lnTo>
                      <a:pt x="296" y="36"/>
                    </a:lnTo>
                    <a:lnTo>
                      <a:pt x="296" y="37"/>
                    </a:lnTo>
                    <a:lnTo>
                      <a:pt x="296" y="39"/>
                    </a:lnTo>
                    <a:lnTo>
                      <a:pt x="296" y="40"/>
                    </a:lnTo>
                    <a:lnTo>
                      <a:pt x="296" y="41"/>
                    </a:lnTo>
                    <a:lnTo>
                      <a:pt x="295" y="41"/>
                    </a:lnTo>
                    <a:lnTo>
                      <a:pt x="295" y="43"/>
                    </a:lnTo>
                    <a:lnTo>
                      <a:pt x="296" y="43"/>
                    </a:lnTo>
                    <a:lnTo>
                      <a:pt x="296" y="44"/>
                    </a:lnTo>
                    <a:lnTo>
                      <a:pt x="296" y="43"/>
                    </a:lnTo>
                    <a:lnTo>
                      <a:pt x="297" y="43"/>
                    </a:lnTo>
                    <a:lnTo>
                      <a:pt x="297" y="44"/>
                    </a:lnTo>
                    <a:lnTo>
                      <a:pt x="297" y="45"/>
                    </a:lnTo>
                    <a:lnTo>
                      <a:pt x="297" y="47"/>
                    </a:lnTo>
                    <a:lnTo>
                      <a:pt x="299" y="47"/>
                    </a:lnTo>
                    <a:lnTo>
                      <a:pt x="299" y="45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1" y="45"/>
                    </a:lnTo>
                    <a:lnTo>
                      <a:pt x="301" y="47"/>
                    </a:lnTo>
                    <a:lnTo>
                      <a:pt x="301" y="48"/>
                    </a:lnTo>
                    <a:lnTo>
                      <a:pt x="301" y="47"/>
                    </a:lnTo>
                    <a:lnTo>
                      <a:pt x="302" y="47"/>
                    </a:lnTo>
                    <a:lnTo>
                      <a:pt x="302" y="48"/>
                    </a:lnTo>
                    <a:lnTo>
                      <a:pt x="304" y="48"/>
                    </a:lnTo>
                    <a:lnTo>
                      <a:pt x="305" y="48"/>
                    </a:lnTo>
                    <a:lnTo>
                      <a:pt x="305" y="49"/>
                    </a:lnTo>
                    <a:lnTo>
                      <a:pt x="306" y="49"/>
                    </a:lnTo>
                    <a:lnTo>
                      <a:pt x="308" y="49"/>
                    </a:lnTo>
                    <a:lnTo>
                      <a:pt x="308" y="48"/>
                    </a:lnTo>
                    <a:lnTo>
                      <a:pt x="308" y="47"/>
                    </a:lnTo>
                    <a:lnTo>
                      <a:pt x="310" y="47"/>
                    </a:lnTo>
                    <a:lnTo>
                      <a:pt x="310" y="48"/>
                    </a:lnTo>
                    <a:lnTo>
                      <a:pt x="310" y="49"/>
                    </a:lnTo>
                    <a:lnTo>
                      <a:pt x="310" y="51"/>
                    </a:lnTo>
                    <a:lnTo>
                      <a:pt x="312" y="51"/>
                    </a:lnTo>
                    <a:lnTo>
                      <a:pt x="312" y="49"/>
                    </a:lnTo>
                    <a:lnTo>
                      <a:pt x="313" y="49"/>
                    </a:lnTo>
                    <a:lnTo>
                      <a:pt x="313" y="48"/>
                    </a:lnTo>
                    <a:lnTo>
                      <a:pt x="314" y="47"/>
                    </a:lnTo>
                    <a:lnTo>
                      <a:pt x="316" y="47"/>
                    </a:lnTo>
                    <a:lnTo>
                      <a:pt x="314" y="48"/>
                    </a:lnTo>
                    <a:lnTo>
                      <a:pt x="316" y="49"/>
                    </a:lnTo>
                    <a:lnTo>
                      <a:pt x="314" y="49"/>
                    </a:lnTo>
                    <a:lnTo>
                      <a:pt x="314" y="51"/>
                    </a:lnTo>
                    <a:lnTo>
                      <a:pt x="314" y="52"/>
                    </a:lnTo>
                    <a:lnTo>
                      <a:pt x="313" y="52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4" y="55"/>
                    </a:lnTo>
                    <a:lnTo>
                      <a:pt x="316" y="55"/>
                    </a:lnTo>
                    <a:lnTo>
                      <a:pt x="316" y="56"/>
                    </a:lnTo>
                    <a:lnTo>
                      <a:pt x="317" y="56"/>
                    </a:lnTo>
                    <a:lnTo>
                      <a:pt x="317" y="57"/>
                    </a:lnTo>
                    <a:lnTo>
                      <a:pt x="318" y="57"/>
                    </a:lnTo>
                    <a:lnTo>
                      <a:pt x="318" y="56"/>
                    </a:lnTo>
                    <a:lnTo>
                      <a:pt x="319" y="56"/>
                    </a:lnTo>
                    <a:lnTo>
                      <a:pt x="319" y="57"/>
                    </a:lnTo>
                    <a:lnTo>
                      <a:pt x="321" y="57"/>
                    </a:lnTo>
                    <a:lnTo>
                      <a:pt x="319" y="57"/>
                    </a:lnTo>
                    <a:lnTo>
                      <a:pt x="319" y="58"/>
                    </a:lnTo>
                    <a:lnTo>
                      <a:pt x="318" y="58"/>
                    </a:lnTo>
                    <a:lnTo>
                      <a:pt x="318" y="60"/>
                    </a:lnTo>
                    <a:lnTo>
                      <a:pt x="318" y="61"/>
                    </a:lnTo>
                    <a:lnTo>
                      <a:pt x="318" y="62"/>
                    </a:lnTo>
                    <a:lnTo>
                      <a:pt x="319" y="62"/>
                    </a:lnTo>
                    <a:lnTo>
                      <a:pt x="319" y="64"/>
                    </a:lnTo>
                    <a:lnTo>
                      <a:pt x="319" y="65"/>
                    </a:lnTo>
                    <a:lnTo>
                      <a:pt x="321" y="65"/>
                    </a:lnTo>
                    <a:lnTo>
                      <a:pt x="321" y="66"/>
                    </a:lnTo>
                    <a:lnTo>
                      <a:pt x="322" y="66"/>
                    </a:lnTo>
                    <a:lnTo>
                      <a:pt x="322" y="68"/>
                    </a:lnTo>
                    <a:lnTo>
                      <a:pt x="323" y="69"/>
                    </a:lnTo>
                    <a:lnTo>
                      <a:pt x="322" y="69"/>
                    </a:lnTo>
                    <a:lnTo>
                      <a:pt x="322" y="70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5" y="69"/>
                    </a:lnTo>
                    <a:lnTo>
                      <a:pt x="326" y="69"/>
                    </a:lnTo>
                    <a:lnTo>
                      <a:pt x="326" y="70"/>
                    </a:lnTo>
                    <a:lnTo>
                      <a:pt x="327" y="70"/>
                    </a:lnTo>
                    <a:lnTo>
                      <a:pt x="327" y="69"/>
                    </a:lnTo>
                    <a:lnTo>
                      <a:pt x="329" y="69"/>
                    </a:lnTo>
                    <a:lnTo>
                      <a:pt x="329" y="68"/>
                    </a:lnTo>
                    <a:lnTo>
                      <a:pt x="329" y="69"/>
                    </a:lnTo>
                    <a:lnTo>
                      <a:pt x="330" y="69"/>
                    </a:lnTo>
                    <a:lnTo>
                      <a:pt x="330" y="70"/>
                    </a:lnTo>
                    <a:lnTo>
                      <a:pt x="330" y="72"/>
                    </a:lnTo>
                    <a:lnTo>
                      <a:pt x="331" y="72"/>
                    </a:lnTo>
                    <a:lnTo>
                      <a:pt x="331" y="70"/>
                    </a:lnTo>
                    <a:lnTo>
                      <a:pt x="331" y="69"/>
                    </a:lnTo>
                    <a:lnTo>
                      <a:pt x="331" y="68"/>
                    </a:lnTo>
                    <a:lnTo>
                      <a:pt x="333" y="68"/>
                    </a:lnTo>
                    <a:lnTo>
                      <a:pt x="334" y="68"/>
                    </a:lnTo>
                    <a:lnTo>
                      <a:pt x="333" y="68"/>
                    </a:lnTo>
                    <a:lnTo>
                      <a:pt x="333" y="69"/>
                    </a:lnTo>
                    <a:lnTo>
                      <a:pt x="334" y="69"/>
                    </a:lnTo>
                    <a:lnTo>
                      <a:pt x="334" y="68"/>
                    </a:lnTo>
                    <a:lnTo>
                      <a:pt x="334" y="66"/>
                    </a:lnTo>
                    <a:lnTo>
                      <a:pt x="335" y="66"/>
                    </a:lnTo>
                    <a:lnTo>
                      <a:pt x="335" y="65"/>
                    </a:lnTo>
                    <a:lnTo>
                      <a:pt x="335" y="64"/>
                    </a:lnTo>
                    <a:lnTo>
                      <a:pt x="337" y="64"/>
                    </a:lnTo>
                    <a:lnTo>
                      <a:pt x="338" y="64"/>
                    </a:lnTo>
                    <a:lnTo>
                      <a:pt x="338" y="65"/>
                    </a:lnTo>
                    <a:lnTo>
                      <a:pt x="337" y="65"/>
                    </a:lnTo>
                    <a:lnTo>
                      <a:pt x="335" y="65"/>
                    </a:lnTo>
                    <a:lnTo>
                      <a:pt x="335" y="66"/>
                    </a:lnTo>
                    <a:lnTo>
                      <a:pt x="337" y="66"/>
                    </a:lnTo>
                    <a:lnTo>
                      <a:pt x="338" y="66"/>
                    </a:lnTo>
                    <a:lnTo>
                      <a:pt x="338" y="65"/>
                    </a:lnTo>
                    <a:lnTo>
                      <a:pt x="339" y="65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0" y="62"/>
                    </a:lnTo>
                    <a:lnTo>
                      <a:pt x="342" y="62"/>
                    </a:lnTo>
                    <a:lnTo>
                      <a:pt x="342" y="61"/>
                    </a:lnTo>
                    <a:lnTo>
                      <a:pt x="343" y="61"/>
                    </a:lnTo>
                    <a:lnTo>
                      <a:pt x="344" y="61"/>
                    </a:lnTo>
                    <a:lnTo>
                      <a:pt x="344" y="62"/>
                    </a:lnTo>
                    <a:lnTo>
                      <a:pt x="346" y="62"/>
                    </a:lnTo>
                    <a:lnTo>
                      <a:pt x="346" y="64"/>
                    </a:lnTo>
                    <a:lnTo>
                      <a:pt x="346" y="65"/>
                    </a:lnTo>
                    <a:lnTo>
                      <a:pt x="346" y="66"/>
                    </a:lnTo>
                    <a:lnTo>
                      <a:pt x="346" y="65"/>
                    </a:lnTo>
                    <a:lnTo>
                      <a:pt x="347" y="65"/>
                    </a:lnTo>
                    <a:lnTo>
                      <a:pt x="347" y="64"/>
                    </a:lnTo>
                    <a:lnTo>
                      <a:pt x="348" y="64"/>
                    </a:lnTo>
                    <a:lnTo>
                      <a:pt x="348" y="65"/>
                    </a:lnTo>
                    <a:lnTo>
                      <a:pt x="348" y="64"/>
                    </a:lnTo>
                    <a:lnTo>
                      <a:pt x="350" y="64"/>
                    </a:lnTo>
                    <a:lnTo>
                      <a:pt x="350" y="62"/>
                    </a:lnTo>
                    <a:lnTo>
                      <a:pt x="348" y="62"/>
                    </a:lnTo>
                    <a:lnTo>
                      <a:pt x="350" y="62"/>
                    </a:lnTo>
                    <a:lnTo>
                      <a:pt x="350" y="61"/>
                    </a:lnTo>
                    <a:lnTo>
                      <a:pt x="351" y="61"/>
                    </a:lnTo>
                    <a:lnTo>
                      <a:pt x="352" y="61"/>
                    </a:lnTo>
                    <a:lnTo>
                      <a:pt x="354" y="61"/>
                    </a:lnTo>
                    <a:lnTo>
                      <a:pt x="355" y="61"/>
                    </a:lnTo>
                    <a:lnTo>
                      <a:pt x="356" y="60"/>
                    </a:lnTo>
                    <a:lnTo>
                      <a:pt x="356" y="58"/>
                    </a:lnTo>
                    <a:lnTo>
                      <a:pt x="356" y="57"/>
                    </a:lnTo>
                    <a:lnTo>
                      <a:pt x="356" y="56"/>
                    </a:lnTo>
                    <a:lnTo>
                      <a:pt x="357" y="56"/>
                    </a:lnTo>
                    <a:lnTo>
                      <a:pt x="359" y="56"/>
                    </a:lnTo>
                    <a:lnTo>
                      <a:pt x="359" y="57"/>
                    </a:lnTo>
                    <a:lnTo>
                      <a:pt x="360" y="57"/>
                    </a:lnTo>
                    <a:lnTo>
                      <a:pt x="361" y="57"/>
                    </a:lnTo>
                    <a:lnTo>
                      <a:pt x="361" y="56"/>
                    </a:lnTo>
                    <a:lnTo>
                      <a:pt x="361" y="57"/>
                    </a:lnTo>
                    <a:lnTo>
                      <a:pt x="363" y="57"/>
                    </a:lnTo>
                    <a:lnTo>
                      <a:pt x="363" y="58"/>
                    </a:lnTo>
                    <a:lnTo>
                      <a:pt x="363" y="60"/>
                    </a:lnTo>
                    <a:lnTo>
                      <a:pt x="364" y="61"/>
                    </a:lnTo>
                    <a:lnTo>
                      <a:pt x="364" y="62"/>
                    </a:lnTo>
                    <a:lnTo>
                      <a:pt x="365" y="62"/>
                    </a:lnTo>
                    <a:lnTo>
                      <a:pt x="367" y="62"/>
                    </a:lnTo>
                    <a:lnTo>
                      <a:pt x="368" y="62"/>
                    </a:lnTo>
                    <a:lnTo>
                      <a:pt x="369" y="62"/>
                    </a:lnTo>
                    <a:lnTo>
                      <a:pt x="371" y="62"/>
                    </a:lnTo>
                    <a:lnTo>
                      <a:pt x="371" y="64"/>
                    </a:lnTo>
                    <a:lnTo>
                      <a:pt x="371" y="65"/>
                    </a:lnTo>
                    <a:lnTo>
                      <a:pt x="369" y="65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8" y="68"/>
                    </a:lnTo>
                    <a:lnTo>
                      <a:pt x="367" y="68"/>
                    </a:lnTo>
                    <a:lnTo>
                      <a:pt x="367" y="69"/>
                    </a:lnTo>
                    <a:lnTo>
                      <a:pt x="367" y="70"/>
                    </a:lnTo>
                    <a:lnTo>
                      <a:pt x="367" y="72"/>
                    </a:lnTo>
                    <a:lnTo>
                      <a:pt x="368" y="72"/>
                    </a:lnTo>
                    <a:lnTo>
                      <a:pt x="369" y="72"/>
                    </a:lnTo>
                    <a:lnTo>
                      <a:pt x="369" y="73"/>
                    </a:lnTo>
                    <a:lnTo>
                      <a:pt x="369" y="74"/>
                    </a:lnTo>
                    <a:lnTo>
                      <a:pt x="369" y="75"/>
                    </a:lnTo>
                    <a:lnTo>
                      <a:pt x="369" y="77"/>
                    </a:lnTo>
                    <a:lnTo>
                      <a:pt x="368" y="77"/>
                    </a:lnTo>
                    <a:lnTo>
                      <a:pt x="368" y="78"/>
                    </a:lnTo>
                    <a:lnTo>
                      <a:pt x="368" y="79"/>
                    </a:lnTo>
                    <a:lnTo>
                      <a:pt x="368" y="82"/>
                    </a:lnTo>
                    <a:lnTo>
                      <a:pt x="367" y="82"/>
                    </a:lnTo>
                    <a:lnTo>
                      <a:pt x="368" y="83"/>
                    </a:lnTo>
                    <a:lnTo>
                      <a:pt x="369" y="85"/>
                    </a:lnTo>
                    <a:lnTo>
                      <a:pt x="371" y="86"/>
                    </a:lnTo>
                    <a:lnTo>
                      <a:pt x="371" y="87"/>
                    </a:lnTo>
                    <a:lnTo>
                      <a:pt x="369" y="87"/>
                    </a:lnTo>
                    <a:lnTo>
                      <a:pt x="368" y="86"/>
                    </a:lnTo>
                    <a:lnTo>
                      <a:pt x="367" y="86"/>
                    </a:lnTo>
                    <a:lnTo>
                      <a:pt x="367" y="85"/>
                    </a:lnTo>
                    <a:lnTo>
                      <a:pt x="365" y="85"/>
                    </a:lnTo>
                    <a:lnTo>
                      <a:pt x="365" y="86"/>
                    </a:lnTo>
                    <a:lnTo>
                      <a:pt x="365" y="87"/>
                    </a:lnTo>
                    <a:lnTo>
                      <a:pt x="365" y="89"/>
                    </a:lnTo>
                    <a:lnTo>
                      <a:pt x="365" y="90"/>
                    </a:lnTo>
                    <a:lnTo>
                      <a:pt x="365" y="91"/>
                    </a:lnTo>
                    <a:lnTo>
                      <a:pt x="364" y="91"/>
                    </a:lnTo>
                    <a:lnTo>
                      <a:pt x="364" y="90"/>
                    </a:lnTo>
                    <a:lnTo>
                      <a:pt x="363" y="90"/>
                    </a:lnTo>
                    <a:lnTo>
                      <a:pt x="363" y="89"/>
                    </a:lnTo>
                    <a:lnTo>
                      <a:pt x="361" y="89"/>
                    </a:lnTo>
                    <a:lnTo>
                      <a:pt x="361" y="90"/>
                    </a:lnTo>
                    <a:lnTo>
                      <a:pt x="359" y="89"/>
                    </a:lnTo>
                    <a:lnTo>
                      <a:pt x="356" y="90"/>
                    </a:lnTo>
                    <a:lnTo>
                      <a:pt x="355" y="90"/>
                    </a:lnTo>
                    <a:lnTo>
                      <a:pt x="355" y="91"/>
                    </a:lnTo>
                    <a:lnTo>
                      <a:pt x="355" y="92"/>
                    </a:lnTo>
                    <a:lnTo>
                      <a:pt x="356" y="94"/>
                    </a:lnTo>
                    <a:lnTo>
                      <a:pt x="357" y="94"/>
                    </a:lnTo>
                    <a:lnTo>
                      <a:pt x="357" y="95"/>
                    </a:lnTo>
                    <a:lnTo>
                      <a:pt x="359" y="95"/>
                    </a:lnTo>
                    <a:lnTo>
                      <a:pt x="360" y="95"/>
                    </a:lnTo>
                    <a:lnTo>
                      <a:pt x="361" y="95"/>
                    </a:lnTo>
                    <a:lnTo>
                      <a:pt x="361" y="96"/>
                    </a:lnTo>
                    <a:lnTo>
                      <a:pt x="363" y="96"/>
                    </a:lnTo>
                    <a:lnTo>
                      <a:pt x="363" y="98"/>
                    </a:lnTo>
                    <a:lnTo>
                      <a:pt x="363" y="99"/>
                    </a:lnTo>
                    <a:lnTo>
                      <a:pt x="363" y="100"/>
                    </a:lnTo>
                    <a:lnTo>
                      <a:pt x="363" y="102"/>
                    </a:lnTo>
                    <a:lnTo>
                      <a:pt x="361" y="102"/>
                    </a:lnTo>
                    <a:lnTo>
                      <a:pt x="361" y="103"/>
                    </a:lnTo>
                    <a:lnTo>
                      <a:pt x="361" y="104"/>
                    </a:lnTo>
                    <a:lnTo>
                      <a:pt x="361" y="106"/>
                    </a:lnTo>
                    <a:lnTo>
                      <a:pt x="360" y="106"/>
                    </a:lnTo>
                    <a:lnTo>
                      <a:pt x="360" y="107"/>
                    </a:lnTo>
                    <a:lnTo>
                      <a:pt x="359" y="107"/>
                    </a:lnTo>
                    <a:lnTo>
                      <a:pt x="359" y="108"/>
                    </a:lnTo>
                    <a:lnTo>
                      <a:pt x="357" y="109"/>
                    </a:lnTo>
                    <a:lnTo>
                      <a:pt x="357" y="111"/>
                    </a:lnTo>
                    <a:lnTo>
                      <a:pt x="357" y="112"/>
                    </a:lnTo>
                    <a:lnTo>
                      <a:pt x="357" y="113"/>
                    </a:lnTo>
                    <a:lnTo>
                      <a:pt x="356" y="113"/>
                    </a:lnTo>
                    <a:lnTo>
                      <a:pt x="356" y="115"/>
                    </a:lnTo>
                    <a:lnTo>
                      <a:pt x="356" y="116"/>
                    </a:lnTo>
                    <a:lnTo>
                      <a:pt x="356" y="117"/>
                    </a:lnTo>
                    <a:lnTo>
                      <a:pt x="355" y="117"/>
                    </a:lnTo>
                    <a:lnTo>
                      <a:pt x="355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21"/>
                    </a:lnTo>
                    <a:lnTo>
                      <a:pt x="352" y="121"/>
                    </a:lnTo>
                    <a:lnTo>
                      <a:pt x="352" y="123"/>
                    </a:lnTo>
                    <a:lnTo>
                      <a:pt x="352" y="126"/>
                    </a:lnTo>
                    <a:lnTo>
                      <a:pt x="352" y="128"/>
                    </a:lnTo>
                    <a:lnTo>
                      <a:pt x="352" y="129"/>
                    </a:lnTo>
                    <a:lnTo>
                      <a:pt x="352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0" y="132"/>
                    </a:lnTo>
                    <a:lnTo>
                      <a:pt x="348" y="132"/>
                    </a:lnTo>
                    <a:lnTo>
                      <a:pt x="347" y="132"/>
                    </a:lnTo>
                    <a:lnTo>
                      <a:pt x="346" y="132"/>
                    </a:lnTo>
                    <a:lnTo>
                      <a:pt x="344" y="132"/>
                    </a:lnTo>
                    <a:lnTo>
                      <a:pt x="344" y="130"/>
                    </a:lnTo>
                    <a:lnTo>
                      <a:pt x="343" y="130"/>
                    </a:lnTo>
                    <a:lnTo>
                      <a:pt x="342" y="130"/>
                    </a:lnTo>
                    <a:lnTo>
                      <a:pt x="340" y="130"/>
                    </a:lnTo>
                    <a:lnTo>
                      <a:pt x="339" y="130"/>
                    </a:lnTo>
                    <a:lnTo>
                      <a:pt x="338" y="130"/>
                    </a:lnTo>
                    <a:lnTo>
                      <a:pt x="337" y="130"/>
                    </a:lnTo>
                    <a:lnTo>
                      <a:pt x="335" y="130"/>
                    </a:lnTo>
                    <a:lnTo>
                      <a:pt x="334" y="130"/>
                    </a:lnTo>
                    <a:lnTo>
                      <a:pt x="334" y="129"/>
                    </a:lnTo>
                    <a:lnTo>
                      <a:pt x="333" y="129"/>
                    </a:lnTo>
                    <a:lnTo>
                      <a:pt x="333" y="130"/>
                    </a:lnTo>
                    <a:lnTo>
                      <a:pt x="331" y="130"/>
                    </a:lnTo>
                    <a:lnTo>
                      <a:pt x="331" y="132"/>
                    </a:lnTo>
                    <a:lnTo>
                      <a:pt x="330" y="132"/>
                    </a:lnTo>
                    <a:lnTo>
                      <a:pt x="330" y="133"/>
                    </a:lnTo>
                    <a:lnTo>
                      <a:pt x="329" y="133"/>
                    </a:lnTo>
                    <a:lnTo>
                      <a:pt x="329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6"/>
                    </a:lnTo>
                    <a:lnTo>
                      <a:pt x="326" y="137"/>
                    </a:lnTo>
                    <a:lnTo>
                      <a:pt x="327" y="137"/>
                    </a:lnTo>
                    <a:lnTo>
                      <a:pt x="327" y="138"/>
                    </a:lnTo>
                    <a:lnTo>
                      <a:pt x="329" y="138"/>
                    </a:lnTo>
                    <a:lnTo>
                      <a:pt x="330" y="140"/>
                    </a:lnTo>
                    <a:lnTo>
                      <a:pt x="331" y="141"/>
                    </a:lnTo>
                    <a:lnTo>
                      <a:pt x="331" y="142"/>
                    </a:lnTo>
                    <a:lnTo>
                      <a:pt x="333" y="142"/>
                    </a:lnTo>
                    <a:lnTo>
                      <a:pt x="334" y="142"/>
                    </a:lnTo>
                    <a:lnTo>
                      <a:pt x="335" y="142"/>
                    </a:lnTo>
                    <a:lnTo>
                      <a:pt x="337" y="142"/>
                    </a:lnTo>
                    <a:lnTo>
                      <a:pt x="338" y="142"/>
                    </a:lnTo>
                    <a:lnTo>
                      <a:pt x="339" y="142"/>
                    </a:lnTo>
                    <a:lnTo>
                      <a:pt x="340" y="142"/>
                    </a:lnTo>
                    <a:lnTo>
                      <a:pt x="342" y="142"/>
                    </a:lnTo>
                    <a:lnTo>
                      <a:pt x="343" y="142"/>
                    </a:lnTo>
                    <a:lnTo>
                      <a:pt x="344" y="142"/>
                    </a:lnTo>
                    <a:lnTo>
                      <a:pt x="344" y="141"/>
                    </a:lnTo>
                    <a:lnTo>
                      <a:pt x="346" y="141"/>
                    </a:lnTo>
                    <a:lnTo>
                      <a:pt x="347" y="140"/>
                    </a:lnTo>
                    <a:lnTo>
                      <a:pt x="347" y="138"/>
                    </a:lnTo>
                    <a:lnTo>
                      <a:pt x="347" y="137"/>
                    </a:lnTo>
                    <a:lnTo>
                      <a:pt x="348" y="137"/>
                    </a:lnTo>
                    <a:lnTo>
                      <a:pt x="350" y="137"/>
                    </a:lnTo>
                    <a:lnTo>
                      <a:pt x="351" y="137"/>
                    </a:lnTo>
                    <a:lnTo>
                      <a:pt x="352" y="137"/>
                    </a:lnTo>
                    <a:lnTo>
                      <a:pt x="352" y="138"/>
                    </a:lnTo>
                    <a:lnTo>
                      <a:pt x="354" y="138"/>
                    </a:lnTo>
                    <a:lnTo>
                      <a:pt x="354" y="137"/>
                    </a:lnTo>
                    <a:lnTo>
                      <a:pt x="355" y="136"/>
                    </a:lnTo>
                    <a:lnTo>
                      <a:pt x="355" y="134"/>
                    </a:lnTo>
                    <a:lnTo>
                      <a:pt x="356" y="134"/>
                    </a:lnTo>
                    <a:lnTo>
                      <a:pt x="357" y="134"/>
                    </a:lnTo>
                    <a:lnTo>
                      <a:pt x="357" y="136"/>
                    </a:lnTo>
                    <a:lnTo>
                      <a:pt x="359" y="136"/>
                    </a:lnTo>
                    <a:lnTo>
                      <a:pt x="360" y="136"/>
                    </a:lnTo>
                    <a:lnTo>
                      <a:pt x="361" y="136"/>
                    </a:lnTo>
                    <a:lnTo>
                      <a:pt x="363" y="136"/>
                    </a:lnTo>
                    <a:lnTo>
                      <a:pt x="364" y="136"/>
                    </a:lnTo>
                    <a:lnTo>
                      <a:pt x="364" y="134"/>
                    </a:lnTo>
                    <a:lnTo>
                      <a:pt x="365" y="134"/>
                    </a:lnTo>
                    <a:lnTo>
                      <a:pt x="365" y="133"/>
                    </a:lnTo>
                    <a:lnTo>
                      <a:pt x="365" y="132"/>
                    </a:lnTo>
                    <a:lnTo>
                      <a:pt x="367" y="132"/>
                    </a:lnTo>
                    <a:lnTo>
                      <a:pt x="368" y="132"/>
                    </a:lnTo>
                    <a:lnTo>
                      <a:pt x="369" y="132"/>
                    </a:lnTo>
                    <a:lnTo>
                      <a:pt x="369" y="133"/>
                    </a:lnTo>
                    <a:lnTo>
                      <a:pt x="371" y="133"/>
                    </a:lnTo>
                    <a:lnTo>
                      <a:pt x="372" y="133"/>
                    </a:lnTo>
                    <a:lnTo>
                      <a:pt x="372" y="132"/>
                    </a:lnTo>
                    <a:lnTo>
                      <a:pt x="372" y="130"/>
                    </a:lnTo>
                    <a:lnTo>
                      <a:pt x="373" y="130"/>
                    </a:lnTo>
                    <a:lnTo>
                      <a:pt x="373" y="129"/>
                    </a:lnTo>
                    <a:lnTo>
                      <a:pt x="374" y="129"/>
                    </a:lnTo>
                    <a:lnTo>
                      <a:pt x="374" y="130"/>
                    </a:lnTo>
                    <a:lnTo>
                      <a:pt x="374" y="132"/>
                    </a:lnTo>
                    <a:lnTo>
                      <a:pt x="374" y="133"/>
                    </a:lnTo>
                    <a:lnTo>
                      <a:pt x="374" y="134"/>
                    </a:lnTo>
                    <a:lnTo>
                      <a:pt x="374" y="136"/>
                    </a:lnTo>
                    <a:lnTo>
                      <a:pt x="374" y="137"/>
                    </a:lnTo>
                    <a:lnTo>
                      <a:pt x="376" y="137"/>
                    </a:lnTo>
                    <a:lnTo>
                      <a:pt x="376" y="138"/>
                    </a:lnTo>
                    <a:lnTo>
                      <a:pt x="377" y="138"/>
                    </a:lnTo>
                    <a:lnTo>
                      <a:pt x="377" y="140"/>
                    </a:lnTo>
                    <a:lnTo>
                      <a:pt x="378" y="140"/>
                    </a:lnTo>
                    <a:lnTo>
                      <a:pt x="378" y="141"/>
                    </a:lnTo>
                    <a:lnTo>
                      <a:pt x="380" y="142"/>
                    </a:lnTo>
                    <a:lnTo>
                      <a:pt x="380" y="144"/>
                    </a:lnTo>
                    <a:lnTo>
                      <a:pt x="381" y="144"/>
                    </a:lnTo>
                    <a:lnTo>
                      <a:pt x="381" y="145"/>
                    </a:lnTo>
                    <a:lnTo>
                      <a:pt x="382" y="145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2" y="149"/>
                    </a:lnTo>
                    <a:lnTo>
                      <a:pt x="384" y="149"/>
                    </a:lnTo>
                    <a:lnTo>
                      <a:pt x="384" y="150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6" y="151"/>
                    </a:lnTo>
                    <a:lnTo>
                      <a:pt x="386" y="153"/>
                    </a:lnTo>
                    <a:lnTo>
                      <a:pt x="388" y="153"/>
                    </a:lnTo>
                    <a:lnTo>
                      <a:pt x="389" y="155"/>
                    </a:lnTo>
                    <a:lnTo>
                      <a:pt x="389" y="157"/>
                    </a:lnTo>
                    <a:lnTo>
                      <a:pt x="389" y="158"/>
                    </a:lnTo>
                    <a:lnTo>
                      <a:pt x="389" y="159"/>
                    </a:lnTo>
                    <a:lnTo>
                      <a:pt x="388" y="159"/>
                    </a:lnTo>
                    <a:lnTo>
                      <a:pt x="388" y="161"/>
                    </a:lnTo>
                    <a:lnTo>
                      <a:pt x="386" y="161"/>
                    </a:lnTo>
                    <a:lnTo>
                      <a:pt x="386" y="162"/>
                    </a:lnTo>
                    <a:lnTo>
                      <a:pt x="385" y="162"/>
                    </a:lnTo>
                    <a:lnTo>
                      <a:pt x="384" y="162"/>
                    </a:lnTo>
                    <a:lnTo>
                      <a:pt x="384" y="163"/>
                    </a:lnTo>
                    <a:lnTo>
                      <a:pt x="382" y="163"/>
                    </a:lnTo>
                    <a:lnTo>
                      <a:pt x="382" y="164"/>
                    </a:lnTo>
                    <a:lnTo>
                      <a:pt x="381" y="164"/>
                    </a:lnTo>
                    <a:lnTo>
                      <a:pt x="380" y="164"/>
                    </a:lnTo>
                    <a:lnTo>
                      <a:pt x="380" y="166"/>
                    </a:lnTo>
                    <a:lnTo>
                      <a:pt x="380" y="167"/>
                    </a:lnTo>
                    <a:lnTo>
                      <a:pt x="381" y="167"/>
                    </a:lnTo>
                    <a:lnTo>
                      <a:pt x="381" y="168"/>
                    </a:lnTo>
                    <a:lnTo>
                      <a:pt x="381" y="170"/>
                    </a:lnTo>
                    <a:lnTo>
                      <a:pt x="381" y="171"/>
                    </a:lnTo>
                    <a:lnTo>
                      <a:pt x="381" y="172"/>
                    </a:lnTo>
                    <a:lnTo>
                      <a:pt x="380" y="172"/>
                    </a:lnTo>
                    <a:lnTo>
                      <a:pt x="380" y="174"/>
                    </a:lnTo>
                    <a:lnTo>
                      <a:pt x="378" y="174"/>
                    </a:lnTo>
                    <a:lnTo>
                      <a:pt x="377" y="174"/>
                    </a:lnTo>
                    <a:lnTo>
                      <a:pt x="376" y="172"/>
                    </a:lnTo>
                    <a:lnTo>
                      <a:pt x="374" y="172"/>
                    </a:lnTo>
                    <a:lnTo>
                      <a:pt x="373" y="172"/>
                    </a:lnTo>
                    <a:lnTo>
                      <a:pt x="373" y="174"/>
                    </a:lnTo>
                    <a:lnTo>
                      <a:pt x="372" y="174"/>
                    </a:lnTo>
                    <a:lnTo>
                      <a:pt x="371" y="175"/>
                    </a:lnTo>
                    <a:lnTo>
                      <a:pt x="371" y="176"/>
                    </a:lnTo>
                    <a:lnTo>
                      <a:pt x="371" y="178"/>
                    </a:lnTo>
                    <a:lnTo>
                      <a:pt x="367" y="178"/>
                    </a:lnTo>
                    <a:lnTo>
                      <a:pt x="365" y="178"/>
                    </a:lnTo>
                    <a:lnTo>
                      <a:pt x="363" y="178"/>
                    </a:lnTo>
                    <a:lnTo>
                      <a:pt x="361" y="179"/>
                    </a:lnTo>
                    <a:lnTo>
                      <a:pt x="359" y="179"/>
                    </a:lnTo>
                    <a:lnTo>
                      <a:pt x="356" y="178"/>
                    </a:lnTo>
                    <a:lnTo>
                      <a:pt x="352" y="179"/>
                    </a:lnTo>
                    <a:lnTo>
                      <a:pt x="350" y="178"/>
                    </a:lnTo>
                    <a:lnTo>
                      <a:pt x="346" y="176"/>
                    </a:lnTo>
                    <a:lnTo>
                      <a:pt x="344" y="174"/>
                    </a:lnTo>
                    <a:lnTo>
                      <a:pt x="342" y="168"/>
                    </a:lnTo>
                    <a:lnTo>
                      <a:pt x="338" y="168"/>
                    </a:lnTo>
                    <a:lnTo>
                      <a:pt x="337" y="170"/>
                    </a:lnTo>
                    <a:lnTo>
                      <a:pt x="333" y="172"/>
                    </a:lnTo>
                    <a:lnTo>
                      <a:pt x="329" y="175"/>
                    </a:lnTo>
                    <a:lnTo>
                      <a:pt x="326" y="175"/>
                    </a:lnTo>
                    <a:lnTo>
                      <a:pt x="325" y="175"/>
                    </a:lnTo>
                    <a:lnTo>
                      <a:pt x="322" y="175"/>
                    </a:lnTo>
                    <a:lnTo>
                      <a:pt x="318" y="174"/>
                    </a:lnTo>
                    <a:lnTo>
                      <a:pt x="314" y="174"/>
                    </a:lnTo>
                    <a:lnTo>
                      <a:pt x="312" y="174"/>
                    </a:lnTo>
                    <a:lnTo>
                      <a:pt x="308" y="174"/>
                    </a:lnTo>
                    <a:lnTo>
                      <a:pt x="305" y="175"/>
                    </a:lnTo>
                    <a:lnTo>
                      <a:pt x="304" y="180"/>
                    </a:lnTo>
                    <a:lnTo>
                      <a:pt x="304" y="184"/>
                    </a:lnTo>
                    <a:lnTo>
                      <a:pt x="306" y="185"/>
                    </a:lnTo>
                    <a:lnTo>
                      <a:pt x="308" y="185"/>
                    </a:lnTo>
                    <a:lnTo>
                      <a:pt x="312" y="183"/>
                    </a:lnTo>
                    <a:lnTo>
                      <a:pt x="314" y="183"/>
                    </a:lnTo>
                    <a:lnTo>
                      <a:pt x="318" y="183"/>
                    </a:lnTo>
                    <a:lnTo>
                      <a:pt x="317" y="187"/>
                    </a:lnTo>
                    <a:lnTo>
                      <a:pt x="316" y="188"/>
                    </a:lnTo>
                    <a:lnTo>
                      <a:pt x="316" y="191"/>
                    </a:lnTo>
                    <a:lnTo>
                      <a:pt x="317" y="193"/>
                    </a:lnTo>
                    <a:lnTo>
                      <a:pt x="317" y="196"/>
                    </a:lnTo>
                    <a:lnTo>
                      <a:pt x="313" y="196"/>
                    </a:lnTo>
                    <a:lnTo>
                      <a:pt x="306" y="200"/>
                    </a:lnTo>
                    <a:lnTo>
                      <a:pt x="295" y="200"/>
                    </a:lnTo>
                    <a:lnTo>
                      <a:pt x="285" y="198"/>
                    </a:lnTo>
                    <a:lnTo>
                      <a:pt x="284" y="198"/>
                    </a:lnTo>
                    <a:lnTo>
                      <a:pt x="274" y="195"/>
                    </a:lnTo>
                    <a:lnTo>
                      <a:pt x="271" y="193"/>
                    </a:lnTo>
                    <a:lnTo>
                      <a:pt x="266" y="191"/>
                    </a:lnTo>
                    <a:lnTo>
                      <a:pt x="263" y="189"/>
                    </a:lnTo>
                    <a:lnTo>
                      <a:pt x="257" y="188"/>
                    </a:lnTo>
                    <a:lnTo>
                      <a:pt x="251" y="188"/>
                    </a:lnTo>
                    <a:lnTo>
                      <a:pt x="245" y="181"/>
                    </a:lnTo>
                    <a:lnTo>
                      <a:pt x="224" y="164"/>
                    </a:lnTo>
                    <a:lnTo>
                      <a:pt x="219" y="159"/>
                    </a:lnTo>
                    <a:lnTo>
                      <a:pt x="211" y="155"/>
                    </a:lnTo>
                    <a:lnTo>
                      <a:pt x="207" y="153"/>
                    </a:lnTo>
                    <a:lnTo>
                      <a:pt x="194" y="144"/>
                    </a:lnTo>
                    <a:lnTo>
                      <a:pt x="183" y="137"/>
                    </a:lnTo>
                    <a:lnTo>
                      <a:pt x="173" y="137"/>
                    </a:lnTo>
                    <a:lnTo>
                      <a:pt x="170" y="137"/>
                    </a:lnTo>
                    <a:lnTo>
                      <a:pt x="162" y="136"/>
                    </a:lnTo>
                    <a:lnTo>
                      <a:pt x="155" y="137"/>
                    </a:lnTo>
                    <a:lnTo>
                      <a:pt x="143" y="140"/>
                    </a:lnTo>
                    <a:lnTo>
                      <a:pt x="143" y="142"/>
                    </a:lnTo>
                    <a:lnTo>
                      <a:pt x="144" y="142"/>
                    </a:lnTo>
                    <a:lnTo>
                      <a:pt x="145" y="144"/>
                    </a:lnTo>
                    <a:lnTo>
                      <a:pt x="145" y="145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9"/>
                    </a:lnTo>
                    <a:lnTo>
                      <a:pt x="144" y="150"/>
                    </a:lnTo>
                    <a:lnTo>
                      <a:pt x="144" y="151"/>
                    </a:lnTo>
                    <a:lnTo>
                      <a:pt x="143" y="151"/>
                    </a:lnTo>
                    <a:lnTo>
                      <a:pt x="141" y="157"/>
                    </a:lnTo>
                    <a:lnTo>
                      <a:pt x="141" y="158"/>
                    </a:lnTo>
                    <a:lnTo>
                      <a:pt x="141" y="159"/>
                    </a:lnTo>
                    <a:lnTo>
                      <a:pt x="140" y="159"/>
                    </a:lnTo>
                    <a:lnTo>
                      <a:pt x="139" y="159"/>
                    </a:lnTo>
                    <a:lnTo>
                      <a:pt x="139" y="161"/>
                    </a:lnTo>
                    <a:lnTo>
                      <a:pt x="138" y="161"/>
                    </a:lnTo>
                    <a:lnTo>
                      <a:pt x="136" y="162"/>
                    </a:lnTo>
                    <a:lnTo>
                      <a:pt x="135" y="162"/>
                    </a:lnTo>
                    <a:lnTo>
                      <a:pt x="134" y="162"/>
                    </a:lnTo>
                    <a:lnTo>
                      <a:pt x="134" y="163"/>
                    </a:lnTo>
                    <a:lnTo>
                      <a:pt x="132" y="163"/>
                    </a:lnTo>
                    <a:lnTo>
                      <a:pt x="131" y="163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7" y="164"/>
                    </a:lnTo>
                    <a:lnTo>
                      <a:pt x="126" y="164"/>
                    </a:lnTo>
                    <a:lnTo>
                      <a:pt x="124" y="164"/>
                    </a:lnTo>
                    <a:lnTo>
                      <a:pt x="123" y="164"/>
                    </a:lnTo>
                    <a:lnTo>
                      <a:pt x="122" y="164"/>
                    </a:lnTo>
                    <a:lnTo>
                      <a:pt x="121" y="166"/>
                    </a:lnTo>
                    <a:lnTo>
                      <a:pt x="119" y="166"/>
                    </a:lnTo>
                    <a:lnTo>
                      <a:pt x="118" y="166"/>
                    </a:lnTo>
                    <a:lnTo>
                      <a:pt x="117" y="166"/>
                    </a:lnTo>
                    <a:lnTo>
                      <a:pt x="115" y="166"/>
                    </a:lnTo>
                    <a:lnTo>
                      <a:pt x="114" y="166"/>
                    </a:lnTo>
                    <a:lnTo>
                      <a:pt x="113" y="167"/>
                    </a:lnTo>
                    <a:lnTo>
                      <a:pt x="109" y="166"/>
                    </a:lnTo>
                    <a:lnTo>
                      <a:pt x="107" y="166"/>
                    </a:lnTo>
                    <a:lnTo>
                      <a:pt x="107" y="167"/>
                    </a:lnTo>
                    <a:lnTo>
                      <a:pt x="106" y="167"/>
                    </a:lnTo>
                    <a:lnTo>
                      <a:pt x="106" y="168"/>
                    </a:lnTo>
                    <a:lnTo>
                      <a:pt x="106" y="172"/>
                    </a:lnTo>
                    <a:lnTo>
                      <a:pt x="102" y="174"/>
                    </a:lnTo>
                    <a:lnTo>
                      <a:pt x="98" y="171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4" y="168"/>
                    </a:lnTo>
                    <a:lnTo>
                      <a:pt x="93" y="168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0" y="167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4"/>
                    </a:lnTo>
                    <a:lnTo>
                      <a:pt x="88" y="163"/>
                    </a:lnTo>
                    <a:lnTo>
                      <a:pt x="86" y="163"/>
                    </a:lnTo>
                    <a:lnTo>
                      <a:pt x="86" y="164"/>
                    </a:lnTo>
                    <a:lnTo>
                      <a:pt x="85" y="164"/>
                    </a:lnTo>
                    <a:lnTo>
                      <a:pt x="85" y="166"/>
                    </a:lnTo>
                    <a:lnTo>
                      <a:pt x="84" y="166"/>
                    </a:lnTo>
                    <a:lnTo>
                      <a:pt x="84" y="167"/>
                    </a:lnTo>
                    <a:lnTo>
                      <a:pt x="83" y="167"/>
                    </a:lnTo>
                    <a:lnTo>
                      <a:pt x="83" y="168"/>
                    </a:lnTo>
                    <a:lnTo>
                      <a:pt x="81" y="168"/>
                    </a:lnTo>
                    <a:lnTo>
                      <a:pt x="81" y="171"/>
                    </a:lnTo>
                    <a:lnTo>
                      <a:pt x="80" y="172"/>
                    </a:lnTo>
                    <a:lnTo>
                      <a:pt x="80" y="174"/>
                    </a:lnTo>
                    <a:lnTo>
                      <a:pt x="80" y="175"/>
                    </a:lnTo>
                    <a:lnTo>
                      <a:pt x="81" y="175"/>
                    </a:lnTo>
                    <a:lnTo>
                      <a:pt x="81" y="176"/>
                    </a:lnTo>
                    <a:lnTo>
                      <a:pt x="80" y="176"/>
                    </a:lnTo>
                    <a:lnTo>
                      <a:pt x="80" y="178"/>
                    </a:lnTo>
                    <a:lnTo>
                      <a:pt x="80" y="179"/>
                    </a:lnTo>
                    <a:lnTo>
                      <a:pt x="80" y="180"/>
                    </a:lnTo>
                    <a:lnTo>
                      <a:pt x="80" y="181"/>
                    </a:lnTo>
                    <a:lnTo>
                      <a:pt x="80" y="183"/>
                    </a:lnTo>
                    <a:lnTo>
                      <a:pt x="80" y="184"/>
                    </a:lnTo>
                    <a:lnTo>
                      <a:pt x="80" y="185"/>
                    </a:lnTo>
                    <a:lnTo>
                      <a:pt x="80" y="187"/>
                    </a:lnTo>
                    <a:lnTo>
                      <a:pt x="80" y="188"/>
                    </a:lnTo>
                    <a:lnTo>
                      <a:pt x="80" y="189"/>
                    </a:lnTo>
                    <a:lnTo>
                      <a:pt x="80" y="191"/>
                    </a:lnTo>
                    <a:lnTo>
                      <a:pt x="80" y="192"/>
                    </a:lnTo>
                    <a:lnTo>
                      <a:pt x="80" y="193"/>
                    </a:lnTo>
                    <a:lnTo>
                      <a:pt x="80" y="195"/>
                    </a:lnTo>
                    <a:lnTo>
                      <a:pt x="80" y="196"/>
                    </a:lnTo>
                    <a:lnTo>
                      <a:pt x="75" y="202"/>
                    </a:lnTo>
                    <a:lnTo>
                      <a:pt x="71" y="208"/>
                    </a:lnTo>
                    <a:lnTo>
                      <a:pt x="71" y="209"/>
                    </a:lnTo>
                    <a:lnTo>
                      <a:pt x="72" y="209"/>
                    </a:lnTo>
                    <a:lnTo>
                      <a:pt x="72" y="210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7" y="216"/>
                    </a:lnTo>
                    <a:lnTo>
                      <a:pt x="77" y="217"/>
                    </a:lnTo>
                    <a:lnTo>
                      <a:pt x="77" y="218"/>
                    </a:lnTo>
                    <a:lnTo>
                      <a:pt x="79" y="218"/>
                    </a:lnTo>
                    <a:lnTo>
                      <a:pt x="79" y="219"/>
                    </a:lnTo>
                    <a:lnTo>
                      <a:pt x="80" y="219"/>
                    </a:lnTo>
                    <a:lnTo>
                      <a:pt x="80" y="221"/>
                    </a:lnTo>
                    <a:lnTo>
                      <a:pt x="80" y="222"/>
                    </a:lnTo>
                    <a:lnTo>
                      <a:pt x="80" y="223"/>
                    </a:lnTo>
                    <a:lnTo>
                      <a:pt x="80" y="225"/>
                    </a:lnTo>
                    <a:lnTo>
                      <a:pt x="80" y="226"/>
                    </a:lnTo>
                    <a:lnTo>
                      <a:pt x="80" y="227"/>
                    </a:lnTo>
                    <a:lnTo>
                      <a:pt x="79" y="227"/>
                    </a:lnTo>
                    <a:lnTo>
                      <a:pt x="79" y="229"/>
                    </a:lnTo>
                    <a:lnTo>
                      <a:pt x="77" y="229"/>
                    </a:lnTo>
                    <a:lnTo>
                      <a:pt x="77" y="230"/>
                    </a:lnTo>
                    <a:lnTo>
                      <a:pt x="79" y="230"/>
                    </a:lnTo>
                    <a:lnTo>
                      <a:pt x="77" y="230"/>
                    </a:lnTo>
                    <a:lnTo>
                      <a:pt x="77" y="231"/>
                    </a:lnTo>
                    <a:lnTo>
                      <a:pt x="79" y="231"/>
                    </a:lnTo>
                    <a:lnTo>
                      <a:pt x="80" y="231"/>
                    </a:lnTo>
                    <a:lnTo>
                      <a:pt x="80" y="233"/>
                    </a:lnTo>
                    <a:lnTo>
                      <a:pt x="80" y="231"/>
                    </a:lnTo>
                    <a:lnTo>
                      <a:pt x="81" y="231"/>
                    </a:lnTo>
                    <a:lnTo>
                      <a:pt x="81" y="233"/>
                    </a:lnTo>
                    <a:lnTo>
                      <a:pt x="83" y="233"/>
                    </a:lnTo>
                    <a:lnTo>
                      <a:pt x="83" y="234"/>
                    </a:lnTo>
                    <a:lnTo>
                      <a:pt x="83" y="235"/>
                    </a:lnTo>
                    <a:lnTo>
                      <a:pt x="83" y="236"/>
                    </a:lnTo>
                    <a:lnTo>
                      <a:pt x="83" y="238"/>
                    </a:lnTo>
                    <a:lnTo>
                      <a:pt x="84" y="238"/>
                    </a:lnTo>
                    <a:lnTo>
                      <a:pt x="85" y="238"/>
                    </a:lnTo>
                    <a:lnTo>
                      <a:pt x="85" y="239"/>
                    </a:lnTo>
                    <a:lnTo>
                      <a:pt x="86" y="239"/>
                    </a:lnTo>
                    <a:lnTo>
                      <a:pt x="86" y="240"/>
                    </a:lnTo>
                    <a:lnTo>
                      <a:pt x="88" y="240"/>
                    </a:lnTo>
                    <a:lnTo>
                      <a:pt x="88" y="242"/>
                    </a:lnTo>
                    <a:lnTo>
                      <a:pt x="88" y="243"/>
                    </a:lnTo>
                    <a:lnTo>
                      <a:pt x="89" y="243"/>
                    </a:lnTo>
                    <a:lnTo>
                      <a:pt x="88" y="243"/>
                    </a:lnTo>
                    <a:lnTo>
                      <a:pt x="88" y="244"/>
                    </a:lnTo>
                    <a:lnTo>
                      <a:pt x="88" y="246"/>
                    </a:lnTo>
                    <a:lnTo>
                      <a:pt x="89" y="246"/>
                    </a:lnTo>
                    <a:lnTo>
                      <a:pt x="89" y="247"/>
                    </a:lnTo>
                    <a:lnTo>
                      <a:pt x="89" y="246"/>
                    </a:lnTo>
                    <a:lnTo>
                      <a:pt x="88" y="246"/>
                    </a:lnTo>
                    <a:lnTo>
                      <a:pt x="88" y="247"/>
                    </a:lnTo>
                    <a:lnTo>
                      <a:pt x="86" y="247"/>
                    </a:lnTo>
                    <a:lnTo>
                      <a:pt x="85" y="247"/>
                    </a:lnTo>
                    <a:lnTo>
                      <a:pt x="84" y="247"/>
                    </a:lnTo>
                    <a:lnTo>
                      <a:pt x="84" y="246"/>
                    </a:lnTo>
                    <a:lnTo>
                      <a:pt x="83" y="246"/>
                    </a:lnTo>
                    <a:lnTo>
                      <a:pt x="84" y="246"/>
                    </a:lnTo>
                    <a:lnTo>
                      <a:pt x="83" y="244"/>
                    </a:lnTo>
                    <a:lnTo>
                      <a:pt x="83" y="243"/>
                    </a:lnTo>
                    <a:lnTo>
                      <a:pt x="83" y="244"/>
                    </a:lnTo>
                    <a:lnTo>
                      <a:pt x="81" y="244"/>
                    </a:lnTo>
                    <a:lnTo>
                      <a:pt x="81" y="243"/>
                    </a:lnTo>
                    <a:lnTo>
                      <a:pt x="80" y="243"/>
                    </a:lnTo>
                    <a:lnTo>
                      <a:pt x="79" y="243"/>
                    </a:lnTo>
                    <a:lnTo>
                      <a:pt x="79" y="242"/>
                    </a:lnTo>
                    <a:lnTo>
                      <a:pt x="77" y="242"/>
                    </a:lnTo>
                    <a:lnTo>
                      <a:pt x="76" y="242"/>
                    </a:lnTo>
                    <a:lnTo>
                      <a:pt x="76" y="243"/>
                    </a:lnTo>
                    <a:lnTo>
                      <a:pt x="75" y="243"/>
                    </a:lnTo>
                    <a:lnTo>
                      <a:pt x="75" y="244"/>
                    </a:lnTo>
                    <a:lnTo>
                      <a:pt x="75" y="243"/>
                    </a:lnTo>
                    <a:lnTo>
                      <a:pt x="73" y="243"/>
                    </a:lnTo>
                    <a:lnTo>
                      <a:pt x="73" y="244"/>
                    </a:lnTo>
                    <a:lnTo>
                      <a:pt x="72" y="244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69" y="246"/>
                    </a:lnTo>
                    <a:lnTo>
                      <a:pt x="68" y="246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7" y="246"/>
                    </a:lnTo>
                    <a:lnTo>
                      <a:pt x="67" y="247"/>
                    </a:lnTo>
                    <a:lnTo>
                      <a:pt x="66" y="247"/>
                    </a:lnTo>
                    <a:lnTo>
                      <a:pt x="66" y="248"/>
                    </a:lnTo>
                    <a:lnTo>
                      <a:pt x="64" y="248"/>
                    </a:lnTo>
                    <a:lnTo>
                      <a:pt x="64" y="250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2" y="252"/>
                    </a:lnTo>
                    <a:lnTo>
                      <a:pt x="62" y="253"/>
                    </a:lnTo>
                    <a:lnTo>
                      <a:pt x="60" y="253"/>
                    </a:lnTo>
                    <a:lnTo>
                      <a:pt x="59" y="253"/>
                    </a:lnTo>
                    <a:lnTo>
                      <a:pt x="58" y="253"/>
                    </a:lnTo>
                    <a:lnTo>
                      <a:pt x="58" y="255"/>
                    </a:lnTo>
                    <a:lnTo>
                      <a:pt x="56" y="255"/>
                    </a:lnTo>
                    <a:lnTo>
                      <a:pt x="56" y="253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4" y="255"/>
                    </a:lnTo>
                    <a:lnTo>
                      <a:pt x="52" y="255"/>
                    </a:lnTo>
                    <a:lnTo>
                      <a:pt x="52" y="253"/>
                    </a:lnTo>
                    <a:lnTo>
                      <a:pt x="51" y="253"/>
                    </a:lnTo>
                    <a:lnTo>
                      <a:pt x="50" y="253"/>
                    </a:lnTo>
                    <a:lnTo>
                      <a:pt x="49" y="253"/>
                    </a:lnTo>
                    <a:lnTo>
                      <a:pt x="47" y="253"/>
                    </a:lnTo>
                    <a:lnTo>
                      <a:pt x="46" y="253"/>
                    </a:lnTo>
                    <a:lnTo>
                      <a:pt x="45" y="253"/>
                    </a:lnTo>
                    <a:lnTo>
                      <a:pt x="45" y="252"/>
                    </a:lnTo>
                    <a:lnTo>
                      <a:pt x="45" y="253"/>
                    </a:lnTo>
                    <a:lnTo>
                      <a:pt x="43" y="252"/>
                    </a:lnTo>
                    <a:lnTo>
                      <a:pt x="42" y="252"/>
                    </a:lnTo>
                    <a:lnTo>
                      <a:pt x="42" y="253"/>
                    </a:lnTo>
                    <a:lnTo>
                      <a:pt x="41" y="253"/>
                    </a:lnTo>
                    <a:lnTo>
                      <a:pt x="41" y="252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9" y="250"/>
                    </a:lnTo>
                    <a:lnTo>
                      <a:pt x="39" y="248"/>
                    </a:lnTo>
                    <a:lnTo>
                      <a:pt x="38" y="247"/>
                    </a:lnTo>
                    <a:lnTo>
                      <a:pt x="39" y="247"/>
                    </a:lnTo>
                    <a:lnTo>
                      <a:pt x="39" y="246"/>
                    </a:lnTo>
                    <a:lnTo>
                      <a:pt x="39" y="244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39" y="240"/>
                    </a:lnTo>
                    <a:lnTo>
                      <a:pt x="39" y="239"/>
                    </a:lnTo>
                    <a:lnTo>
                      <a:pt x="39" y="238"/>
                    </a:lnTo>
                    <a:lnTo>
                      <a:pt x="39" y="236"/>
                    </a:lnTo>
                    <a:lnTo>
                      <a:pt x="38" y="236"/>
                    </a:lnTo>
                    <a:lnTo>
                      <a:pt x="38" y="235"/>
                    </a:lnTo>
                    <a:lnTo>
                      <a:pt x="38" y="234"/>
                    </a:lnTo>
                    <a:lnTo>
                      <a:pt x="38" y="233"/>
                    </a:lnTo>
                    <a:lnTo>
                      <a:pt x="38" y="231"/>
                    </a:lnTo>
                    <a:lnTo>
                      <a:pt x="38" y="230"/>
                    </a:lnTo>
                    <a:lnTo>
                      <a:pt x="38" y="229"/>
                    </a:lnTo>
                    <a:lnTo>
                      <a:pt x="38" y="227"/>
                    </a:lnTo>
                    <a:lnTo>
                      <a:pt x="38" y="226"/>
                    </a:lnTo>
                    <a:lnTo>
                      <a:pt x="39" y="226"/>
                    </a:lnTo>
                    <a:lnTo>
                      <a:pt x="39" y="225"/>
                    </a:lnTo>
                    <a:lnTo>
                      <a:pt x="41" y="225"/>
                    </a:lnTo>
                    <a:lnTo>
                      <a:pt x="41" y="223"/>
                    </a:lnTo>
                    <a:lnTo>
                      <a:pt x="41" y="222"/>
                    </a:lnTo>
                    <a:lnTo>
                      <a:pt x="41" y="221"/>
                    </a:lnTo>
                    <a:lnTo>
                      <a:pt x="39" y="221"/>
                    </a:lnTo>
                    <a:lnTo>
                      <a:pt x="39" y="219"/>
                    </a:lnTo>
                    <a:lnTo>
                      <a:pt x="39" y="218"/>
                    </a:lnTo>
                    <a:lnTo>
                      <a:pt x="38" y="218"/>
                    </a:lnTo>
                    <a:lnTo>
                      <a:pt x="38" y="217"/>
                    </a:lnTo>
                    <a:lnTo>
                      <a:pt x="38" y="216"/>
                    </a:lnTo>
                    <a:lnTo>
                      <a:pt x="37" y="216"/>
                    </a:lnTo>
                    <a:lnTo>
                      <a:pt x="37" y="214"/>
                    </a:lnTo>
                    <a:lnTo>
                      <a:pt x="35" y="214"/>
                    </a:lnTo>
                    <a:lnTo>
                      <a:pt x="35" y="213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26" y="198"/>
                    </a:lnTo>
                    <a:lnTo>
                      <a:pt x="22" y="193"/>
                    </a:lnTo>
                    <a:lnTo>
                      <a:pt x="16" y="181"/>
                    </a:lnTo>
                    <a:lnTo>
                      <a:pt x="14" y="180"/>
                    </a:lnTo>
                    <a:lnTo>
                      <a:pt x="13" y="175"/>
                    </a:lnTo>
                    <a:lnTo>
                      <a:pt x="8" y="168"/>
                    </a:lnTo>
                    <a:lnTo>
                      <a:pt x="5" y="167"/>
                    </a:lnTo>
                    <a:lnTo>
                      <a:pt x="5" y="166"/>
                    </a:lnTo>
                    <a:lnTo>
                      <a:pt x="3" y="164"/>
                    </a:lnTo>
                    <a:lnTo>
                      <a:pt x="3" y="157"/>
                    </a:lnTo>
                    <a:lnTo>
                      <a:pt x="0" y="155"/>
                    </a:lnTo>
                    <a:lnTo>
                      <a:pt x="0" y="154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4" name="Freeform 47">
                <a:extLst>
                  <a:ext uri="{FF2B5EF4-FFF2-40B4-BE49-F238E27FC236}">
                    <a16:creationId xmlns:a16="http://schemas.microsoft.com/office/drawing/2014/main" id="{83839793-2800-11A7-7880-9D0A2C0A3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22 w 552"/>
                  <a:gd name="T1" fmla="*/ 270 h 311"/>
                  <a:gd name="T2" fmla="*/ 118 w 552"/>
                  <a:gd name="T3" fmla="*/ 304 h 311"/>
                  <a:gd name="T4" fmla="*/ 109 w 552"/>
                  <a:gd name="T5" fmla="*/ 300 h 311"/>
                  <a:gd name="T6" fmla="*/ 93 w 552"/>
                  <a:gd name="T7" fmla="*/ 292 h 311"/>
                  <a:gd name="T8" fmla="*/ 79 w 552"/>
                  <a:gd name="T9" fmla="*/ 281 h 311"/>
                  <a:gd name="T10" fmla="*/ 68 w 552"/>
                  <a:gd name="T11" fmla="*/ 265 h 311"/>
                  <a:gd name="T12" fmla="*/ 68 w 552"/>
                  <a:gd name="T13" fmla="*/ 247 h 311"/>
                  <a:gd name="T14" fmla="*/ 48 w 552"/>
                  <a:gd name="T15" fmla="*/ 245 h 311"/>
                  <a:gd name="T16" fmla="*/ 38 w 552"/>
                  <a:gd name="T17" fmla="*/ 230 h 311"/>
                  <a:gd name="T18" fmla="*/ 26 w 552"/>
                  <a:gd name="T19" fmla="*/ 215 h 311"/>
                  <a:gd name="T20" fmla="*/ 8 w 552"/>
                  <a:gd name="T21" fmla="*/ 203 h 311"/>
                  <a:gd name="T22" fmla="*/ 1 w 552"/>
                  <a:gd name="T23" fmla="*/ 182 h 311"/>
                  <a:gd name="T24" fmla="*/ 4 w 552"/>
                  <a:gd name="T25" fmla="*/ 154 h 311"/>
                  <a:gd name="T26" fmla="*/ 18 w 552"/>
                  <a:gd name="T27" fmla="*/ 138 h 311"/>
                  <a:gd name="T28" fmla="*/ 26 w 552"/>
                  <a:gd name="T29" fmla="*/ 121 h 311"/>
                  <a:gd name="T30" fmla="*/ 39 w 552"/>
                  <a:gd name="T31" fmla="*/ 108 h 311"/>
                  <a:gd name="T32" fmla="*/ 43 w 552"/>
                  <a:gd name="T33" fmla="*/ 82 h 311"/>
                  <a:gd name="T34" fmla="*/ 48 w 552"/>
                  <a:gd name="T35" fmla="*/ 57 h 311"/>
                  <a:gd name="T36" fmla="*/ 89 w 552"/>
                  <a:gd name="T37" fmla="*/ 65 h 311"/>
                  <a:gd name="T38" fmla="*/ 174 w 552"/>
                  <a:gd name="T39" fmla="*/ 59 h 311"/>
                  <a:gd name="T40" fmla="*/ 219 w 552"/>
                  <a:gd name="T41" fmla="*/ 61 h 311"/>
                  <a:gd name="T42" fmla="*/ 238 w 552"/>
                  <a:gd name="T43" fmla="*/ 72 h 311"/>
                  <a:gd name="T44" fmla="*/ 263 w 552"/>
                  <a:gd name="T45" fmla="*/ 59 h 311"/>
                  <a:gd name="T46" fmla="*/ 298 w 552"/>
                  <a:gd name="T47" fmla="*/ 62 h 311"/>
                  <a:gd name="T48" fmla="*/ 312 w 552"/>
                  <a:gd name="T49" fmla="*/ 70 h 311"/>
                  <a:gd name="T50" fmla="*/ 326 w 552"/>
                  <a:gd name="T51" fmla="*/ 86 h 311"/>
                  <a:gd name="T52" fmla="*/ 339 w 552"/>
                  <a:gd name="T53" fmla="*/ 82 h 311"/>
                  <a:gd name="T54" fmla="*/ 351 w 552"/>
                  <a:gd name="T55" fmla="*/ 66 h 311"/>
                  <a:gd name="T56" fmla="*/ 363 w 552"/>
                  <a:gd name="T57" fmla="*/ 65 h 311"/>
                  <a:gd name="T58" fmla="*/ 378 w 552"/>
                  <a:gd name="T59" fmla="*/ 50 h 311"/>
                  <a:gd name="T60" fmla="*/ 391 w 552"/>
                  <a:gd name="T61" fmla="*/ 33 h 311"/>
                  <a:gd name="T62" fmla="*/ 407 w 552"/>
                  <a:gd name="T63" fmla="*/ 19 h 311"/>
                  <a:gd name="T64" fmla="*/ 416 w 552"/>
                  <a:gd name="T65" fmla="*/ 37 h 311"/>
                  <a:gd name="T66" fmla="*/ 442 w 552"/>
                  <a:gd name="T67" fmla="*/ 20 h 311"/>
                  <a:gd name="T68" fmla="*/ 458 w 552"/>
                  <a:gd name="T69" fmla="*/ 4 h 311"/>
                  <a:gd name="T70" fmla="*/ 491 w 552"/>
                  <a:gd name="T71" fmla="*/ 24 h 311"/>
                  <a:gd name="T72" fmla="*/ 514 w 552"/>
                  <a:gd name="T73" fmla="*/ 32 h 311"/>
                  <a:gd name="T74" fmla="*/ 535 w 552"/>
                  <a:gd name="T75" fmla="*/ 23 h 311"/>
                  <a:gd name="T76" fmla="*/ 548 w 552"/>
                  <a:gd name="T77" fmla="*/ 41 h 311"/>
                  <a:gd name="T78" fmla="*/ 538 w 552"/>
                  <a:gd name="T79" fmla="*/ 79 h 311"/>
                  <a:gd name="T80" fmla="*/ 534 w 552"/>
                  <a:gd name="T81" fmla="*/ 97 h 311"/>
                  <a:gd name="T82" fmla="*/ 531 w 552"/>
                  <a:gd name="T83" fmla="*/ 121 h 311"/>
                  <a:gd name="T84" fmla="*/ 520 w 552"/>
                  <a:gd name="T85" fmla="*/ 138 h 311"/>
                  <a:gd name="T86" fmla="*/ 513 w 552"/>
                  <a:gd name="T87" fmla="*/ 158 h 311"/>
                  <a:gd name="T88" fmla="*/ 491 w 552"/>
                  <a:gd name="T89" fmla="*/ 172 h 311"/>
                  <a:gd name="T90" fmla="*/ 471 w 552"/>
                  <a:gd name="T91" fmla="*/ 177 h 311"/>
                  <a:gd name="T92" fmla="*/ 452 w 552"/>
                  <a:gd name="T93" fmla="*/ 188 h 311"/>
                  <a:gd name="T94" fmla="*/ 436 w 552"/>
                  <a:gd name="T95" fmla="*/ 188 h 311"/>
                  <a:gd name="T96" fmla="*/ 412 w 552"/>
                  <a:gd name="T97" fmla="*/ 190 h 311"/>
                  <a:gd name="T98" fmla="*/ 387 w 552"/>
                  <a:gd name="T99" fmla="*/ 199 h 311"/>
                  <a:gd name="T100" fmla="*/ 367 w 552"/>
                  <a:gd name="T101" fmla="*/ 195 h 311"/>
                  <a:gd name="T102" fmla="*/ 352 w 552"/>
                  <a:gd name="T103" fmla="*/ 210 h 311"/>
                  <a:gd name="T104" fmla="*/ 330 w 552"/>
                  <a:gd name="T105" fmla="*/ 214 h 311"/>
                  <a:gd name="T106" fmla="*/ 306 w 552"/>
                  <a:gd name="T107" fmla="*/ 224 h 311"/>
                  <a:gd name="T108" fmla="*/ 300 w 552"/>
                  <a:gd name="T109" fmla="*/ 216 h 311"/>
                  <a:gd name="T110" fmla="*/ 293 w 552"/>
                  <a:gd name="T111" fmla="*/ 195 h 311"/>
                  <a:gd name="T112" fmla="*/ 281 w 552"/>
                  <a:gd name="T113" fmla="*/ 184 h 311"/>
                  <a:gd name="T114" fmla="*/ 266 w 552"/>
                  <a:gd name="T115" fmla="*/ 192 h 311"/>
                  <a:gd name="T116" fmla="*/ 246 w 552"/>
                  <a:gd name="T117" fmla="*/ 205 h 311"/>
                  <a:gd name="T118" fmla="*/ 225 w 552"/>
                  <a:gd name="T119" fmla="*/ 237 h 311"/>
                  <a:gd name="T120" fmla="*/ 223 w 552"/>
                  <a:gd name="T121" fmla="*/ 224 h 311"/>
                  <a:gd name="T122" fmla="*/ 196 w 552"/>
                  <a:gd name="T123" fmla="*/ 22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  <a:lnTo>
                      <a:pt x="551" y="69"/>
                    </a:lnTo>
                    <a:lnTo>
                      <a:pt x="551" y="67"/>
                    </a:lnTo>
                    <a:lnTo>
                      <a:pt x="550" y="67"/>
                    </a:lnTo>
                    <a:lnTo>
                      <a:pt x="550" y="69"/>
                    </a:lnTo>
                    <a:lnTo>
                      <a:pt x="548" y="71"/>
                    </a:lnTo>
                    <a:lnTo>
                      <a:pt x="543" y="72"/>
                    </a:lnTo>
                    <a:lnTo>
                      <a:pt x="542" y="72"/>
                    </a:lnTo>
                    <a:lnTo>
                      <a:pt x="541" y="72"/>
                    </a:lnTo>
                    <a:lnTo>
                      <a:pt x="541" y="74"/>
                    </a:lnTo>
                    <a:lnTo>
                      <a:pt x="539" y="72"/>
                    </a:lnTo>
                    <a:lnTo>
                      <a:pt x="539" y="74"/>
                    </a:lnTo>
                    <a:lnTo>
                      <a:pt x="538" y="74"/>
                    </a:lnTo>
                    <a:lnTo>
                      <a:pt x="538" y="75"/>
                    </a:lnTo>
                    <a:lnTo>
                      <a:pt x="538" y="76"/>
                    </a:lnTo>
                    <a:lnTo>
                      <a:pt x="538" y="78"/>
                    </a:lnTo>
                    <a:lnTo>
                      <a:pt x="538" y="79"/>
                    </a:lnTo>
                    <a:lnTo>
                      <a:pt x="538" y="80"/>
                    </a:lnTo>
                    <a:lnTo>
                      <a:pt x="537" y="80"/>
                    </a:lnTo>
                    <a:lnTo>
                      <a:pt x="537" y="82"/>
                    </a:lnTo>
                    <a:lnTo>
                      <a:pt x="535" y="82"/>
                    </a:lnTo>
                    <a:lnTo>
                      <a:pt x="535" y="83"/>
                    </a:lnTo>
                    <a:lnTo>
                      <a:pt x="537" y="83"/>
                    </a:lnTo>
                    <a:lnTo>
                      <a:pt x="537" y="84"/>
                    </a:lnTo>
                    <a:lnTo>
                      <a:pt x="537" y="86"/>
                    </a:lnTo>
                    <a:lnTo>
                      <a:pt x="537" y="87"/>
                    </a:lnTo>
                    <a:lnTo>
                      <a:pt x="535" y="87"/>
                    </a:lnTo>
                    <a:lnTo>
                      <a:pt x="537" y="88"/>
                    </a:lnTo>
                    <a:lnTo>
                      <a:pt x="538" y="88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7" y="91"/>
                    </a:lnTo>
                    <a:lnTo>
                      <a:pt x="538" y="91"/>
                    </a:lnTo>
                    <a:lnTo>
                      <a:pt x="537" y="91"/>
                    </a:lnTo>
                    <a:lnTo>
                      <a:pt x="537" y="92"/>
                    </a:lnTo>
                    <a:lnTo>
                      <a:pt x="537" y="93"/>
                    </a:lnTo>
                    <a:lnTo>
                      <a:pt x="535" y="93"/>
                    </a:lnTo>
                    <a:lnTo>
                      <a:pt x="535" y="95"/>
                    </a:lnTo>
                    <a:lnTo>
                      <a:pt x="535" y="96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4" y="99"/>
                    </a:lnTo>
                    <a:lnTo>
                      <a:pt x="534" y="100"/>
                    </a:lnTo>
                    <a:lnTo>
                      <a:pt x="533" y="100"/>
                    </a:lnTo>
                    <a:lnTo>
                      <a:pt x="533" y="101"/>
                    </a:lnTo>
                    <a:lnTo>
                      <a:pt x="531" y="101"/>
                    </a:lnTo>
                    <a:lnTo>
                      <a:pt x="531" y="103"/>
                    </a:lnTo>
                    <a:lnTo>
                      <a:pt x="531" y="104"/>
                    </a:lnTo>
                    <a:lnTo>
                      <a:pt x="531" y="105"/>
                    </a:lnTo>
                    <a:lnTo>
                      <a:pt x="531" y="106"/>
                    </a:lnTo>
                    <a:lnTo>
                      <a:pt x="531" y="108"/>
                    </a:lnTo>
                    <a:lnTo>
                      <a:pt x="530" y="108"/>
                    </a:lnTo>
                    <a:lnTo>
                      <a:pt x="530" y="109"/>
                    </a:lnTo>
                    <a:lnTo>
                      <a:pt x="530" y="110"/>
                    </a:lnTo>
                    <a:lnTo>
                      <a:pt x="530" y="112"/>
                    </a:lnTo>
                    <a:lnTo>
                      <a:pt x="530" y="113"/>
                    </a:lnTo>
                    <a:lnTo>
                      <a:pt x="530" y="114"/>
                    </a:lnTo>
                    <a:lnTo>
                      <a:pt x="530" y="116"/>
                    </a:lnTo>
                    <a:lnTo>
                      <a:pt x="531" y="116"/>
                    </a:lnTo>
                    <a:lnTo>
                      <a:pt x="531" y="117"/>
                    </a:lnTo>
                    <a:lnTo>
                      <a:pt x="531" y="118"/>
                    </a:lnTo>
                    <a:lnTo>
                      <a:pt x="533" y="118"/>
                    </a:lnTo>
                    <a:lnTo>
                      <a:pt x="533" y="120"/>
                    </a:lnTo>
                    <a:lnTo>
                      <a:pt x="531" y="120"/>
                    </a:lnTo>
                    <a:lnTo>
                      <a:pt x="531" y="121"/>
                    </a:lnTo>
                    <a:lnTo>
                      <a:pt x="533" y="121"/>
                    </a:lnTo>
                    <a:lnTo>
                      <a:pt x="531" y="121"/>
                    </a:lnTo>
                    <a:lnTo>
                      <a:pt x="531" y="122"/>
                    </a:lnTo>
                    <a:lnTo>
                      <a:pt x="533" y="122"/>
                    </a:lnTo>
                    <a:lnTo>
                      <a:pt x="533" y="124"/>
                    </a:lnTo>
                    <a:lnTo>
                      <a:pt x="531" y="124"/>
                    </a:lnTo>
                    <a:lnTo>
                      <a:pt x="531" y="125"/>
                    </a:lnTo>
                    <a:lnTo>
                      <a:pt x="530" y="125"/>
                    </a:lnTo>
                    <a:lnTo>
                      <a:pt x="530" y="126"/>
                    </a:lnTo>
                    <a:lnTo>
                      <a:pt x="530" y="127"/>
                    </a:lnTo>
                    <a:lnTo>
                      <a:pt x="529" y="127"/>
                    </a:lnTo>
                    <a:lnTo>
                      <a:pt x="528" y="127"/>
                    </a:lnTo>
                    <a:lnTo>
                      <a:pt x="528" y="129"/>
                    </a:lnTo>
                    <a:lnTo>
                      <a:pt x="526" y="129"/>
                    </a:lnTo>
                    <a:lnTo>
                      <a:pt x="526" y="130"/>
                    </a:lnTo>
                    <a:lnTo>
                      <a:pt x="525" y="130"/>
                    </a:lnTo>
                    <a:lnTo>
                      <a:pt x="525" y="131"/>
                    </a:lnTo>
                    <a:lnTo>
                      <a:pt x="525" y="133"/>
                    </a:lnTo>
                    <a:lnTo>
                      <a:pt x="524" y="133"/>
                    </a:lnTo>
                    <a:lnTo>
                      <a:pt x="522" y="133"/>
                    </a:lnTo>
                    <a:lnTo>
                      <a:pt x="522" y="134"/>
                    </a:lnTo>
                    <a:lnTo>
                      <a:pt x="521" y="134"/>
                    </a:lnTo>
                    <a:lnTo>
                      <a:pt x="521" y="135"/>
                    </a:lnTo>
                    <a:lnTo>
                      <a:pt x="520" y="135"/>
                    </a:lnTo>
                    <a:lnTo>
                      <a:pt x="520" y="137"/>
                    </a:lnTo>
                    <a:lnTo>
                      <a:pt x="520" y="138"/>
                    </a:lnTo>
                    <a:lnTo>
                      <a:pt x="518" y="138"/>
                    </a:lnTo>
                    <a:lnTo>
                      <a:pt x="518" y="139"/>
                    </a:lnTo>
                    <a:lnTo>
                      <a:pt x="517" y="139"/>
                    </a:lnTo>
                    <a:lnTo>
                      <a:pt x="516" y="139"/>
                    </a:lnTo>
                    <a:lnTo>
                      <a:pt x="516" y="141"/>
                    </a:lnTo>
                    <a:lnTo>
                      <a:pt x="514" y="141"/>
                    </a:lnTo>
                    <a:lnTo>
                      <a:pt x="516" y="141"/>
                    </a:lnTo>
                    <a:lnTo>
                      <a:pt x="516" y="142"/>
                    </a:lnTo>
                    <a:lnTo>
                      <a:pt x="516" y="143"/>
                    </a:lnTo>
                    <a:lnTo>
                      <a:pt x="514" y="143"/>
                    </a:lnTo>
                    <a:lnTo>
                      <a:pt x="514" y="144"/>
                    </a:lnTo>
                    <a:lnTo>
                      <a:pt x="514" y="146"/>
                    </a:lnTo>
                    <a:lnTo>
                      <a:pt x="514" y="147"/>
                    </a:lnTo>
                    <a:lnTo>
                      <a:pt x="514" y="148"/>
                    </a:lnTo>
                    <a:lnTo>
                      <a:pt x="516" y="148"/>
                    </a:lnTo>
                    <a:lnTo>
                      <a:pt x="516" y="150"/>
                    </a:lnTo>
                    <a:lnTo>
                      <a:pt x="516" y="151"/>
                    </a:lnTo>
                    <a:lnTo>
                      <a:pt x="516" y="152"/>
                    </a:lnTo>
                    <a:lnTo>
                      <a:pt x="514" y="152"/>
                    </a:lnTo>
                    <a:lnTo>
                      <a:pt x="514" y="154"/>
                    </a:lnTo>
                    <a:lnTo>
                      <a:pt x="514" y="155"/>
                    </a:lnTo>
                    <a:lnTo>
                      <a:pt x="514" y="156"/>
                    </a:lnTo>
                    <a:lnTo>
                      <a:pt x="516" y="156"/>
                    </a:lnTo>
                    <a:lnTo>
                      <a:pt x="516" y="158"/>
                    </a:lnTo>
                    <a:lnTo>
                      <a:pt x="514" y="158"/>
                    </a:lnTo>
                    <a:lnTo>
                      <a:pt x="513" y="158"/>
                    </a:lnTo>
                    <a:lnTo>
                      <a:pt x="513" y="159"/>
                    </a:lnTo>
                    <a:lnTo>
                      <a:pt x="512" y="159"/>
                    </a:lnTo>
                    <a:lnTo>
                      <a:pt x="511" y="159"/>
                    </a:lnTo>
                    <a:lnTo>
                      <a:pt x="509" y="159"/>
                    </a:lnTo>
                    <a:lnTo>
                      <a:pt x="509" y="160"/>
                    </a:lnTo>
                    <a:lnTo>
                      <a:pt x="508" y="160"/>
                    </a:lnTo>
                    <a:lnTo>
                      <a:pt x="508" y="161"/>
                    </a:lnTo>
                    <a:lnTo>
                      <a:pt x="507" y="161"/>
                    </a:lnTo>
                    <a:lnTo>
                      <a:pt x="505" y="163"/>
                    </a:lnTo>
                    <a:lnTo>
                      <a:pt x="504" y="163"/>
                    </a:lnTo>
                    <a:lnTo>
                      <a:pt x="504" y="164"/>
                    </a:lnTo>
                    <a:lnTo>
                      <a:pt x="503" y="164"/>
                    </a:lnTo>
                    <a:lnTo>
                      <a:pt x="503" y="165"/>
                    </a:lnTo>
                    <a:lnTo>
                      <a:pt x="501" y="167"/>
                    </a:lnTo>
                    <a:lnTo>
                      <a:pt x="500" y="167"/>
                    </a:lnTo>
                    <a:lnTo>
                      <a:pt x="499" y="167"/>
                    </a:lnTo>
                    <a:lnTo>
                      <a:pt x="499" y="168"/>
                    </a:lnTo>
                    <a:lnTo>
                      <a:pt x="499" y="169"/>
                    </a:lnTo>
                    <a:lnTo>
                      <a:pt x="497" y="169"/>
                    </a:lnTo>
                    <a:lnTo>
                      <a:pt x="496" y="169"/>
                    </a:lnTo>
                    <a:lnTo>
                      <a:pt x="495" y="169"/>
                    </a:lnTo>
                    <a:lnTo>
                      <a:pt x="493" y="169"/>
                    </a:lnTo>
                    <a:lnTo>
                      <a:pt x="493" y="171"/>
                    </a:lnTo>
                    <a:lnTo>
                      <a:pt x="492" y="171"/>
                    </a:lnTo>
                    <a:lnTo>
                      <a:pt x="491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90" y="173"/>
                    </a:lnTo>
                    <a:lnTo>
                      <a:pt x="488" y="173"/>
                    </a:lnTo>
                    <a:lnTo>
                      <a:pt x="488" y="175"/>
                    </a:lnTo>
                    <a:lnTo>
                      <a:pt x="487" y="175"/>
                    </a:lnTo>
                    <a:lnTo>
                      <a:pt x="487" y="173"/>
                    </a:lnTo>
                    <a:lnTo>
                      <a:pt x="487" y="175"/>
                    </a:lnTo>
                    <a:lnTo>
                      <a:pt x="486" y="175"/>
                    </a:lnTo>
                    <a:lnTo>
                      <a:pt x="486" y="173"/>
                    </a:lnTo>
                    <a:lnTo>
                      <a:pt x="484" y="173"/>
                    </a:lnTo>
                    <a:lnTo>
                      <a:pt x="484" y="175"/>
                    </a:lnTo>
                    <a:lnTo>
                      <a:pt x="483" y="175"/>
                    </a:lnTo>
                    <a:lnTo>
                      <a:pt x="482" y="175"/>
                    </a:lnTo>
                    <a:lnTo>
                      <a:pt x="480" y="175"/>
                    </a:lnTo>
                    <a:lnTo>
                      <a:pt x="480" y="173"/>
                    </a:lnTo>
                    <a:lnTo>
                      <a:pt x="480" y="175"/>
                    </a:lnTo>
                    <a:lnTo>
                      <a:pt x="479" y="175"/>
                    </a:lnTo>
                    <a:lnTo>
                      <a:pt x="479" y="176"/>
                    </a:lnTo>
                    <a:lnTo>
                      <a:pt x="478" y="175"/>
                    </a:lnTo>
                    <a:lnTo>
                      <a:pt x="476" y="175"/>
                    </a:lnTo>
                    <a:lnTo>
                      <a:pt x="476" y="176"/>
                    </a:lnTo>
                    <a:lnTo>
                      <a:pt x="475" y="176"/>
                    </a:lnTo>
                    <a:lnTo>
                      <a:pt x="474" y="176"/>
                    </a:lnTo>
                    <a:lnTo>
                      <a:pt x="474" y="177"/>
                    </a:lnTo>
                    <a:lnTo>
                      <a:pt x="473" y="177"/>
                    </a:lnTo>
                    <a:lnTo>
                      <a:pt x="471" y="177"/>
                    </a:lnTo>
                    <a:lnTo>
                      <a:pt x="471" y="178"/>
                    </a:lnTo>
                    <a:lnTo>
                      <a:pt x="470" y="178"/>
                    </a:lnTo>
                    <a:lnTo>
                      <a:pt x="469" y="178"/>
                    </a:lnTo>
                    <a:lnTo>
                      <a:pt x="467" y="178"/>
                    </a:lnTo>
                    <a:lnTo>
                      <a:pt x="467" y="180"/>
                    </a:lnTo>
                    <a:lnTo>
                      <a:pt x="466" y="180"/>
                    </a:lnTo>
                    <a:lnTo>
                      <a:pt x="466" y="178"/>
                    </a:lnTo>
                    <a:lnTo>
                      <a:pt x="465" y="178"/>
                    </a:lnTo>
                    <a:lnTo>
                      <a:pt x="463" y="178"/>
                    </a:lnTo>
                    <a:lnTo>
                      <a:pt x="463" y="180"/>
                    </a:lnTo>
                    <a:lnTo>
                      <a:pt x="462" y="180"/>
                    </a:lnTo>
                    <a:lnTo>
                      <a:pt x="461" y="180"/>
                    </a:lnTo>
                    <a:lnTo>
                      <a:pt x="459" y="180"/>
                    </a:lnTo>
                    <a:lnTo>
                      <a:pt x="459" y="181"/>
                    </a:lnTo>
                    <a:lnTo>
                      <a:pt x="459" y="182"/>
                    </a:lnTo>
                    <a:lnTo>
                      <a:pt x="458" y="182"/>
                    </a:lnTo>
                    <a:lnTo>
                      <a:pt x="457" y="182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4" y="184"/>
                    </a:lnTo>
                    <a:lnTo>
                      <a:pt x="453" y="185"/>
                    </a:lnTo>
                    <a:lnTo>
                      <a:pt x="452" y="185"/>
                    </a:lnTo>
                    <a:lnTo>
                      <a:pt x="452" y="186"/>
                    </a:lnTo>
                    <a:lnTo>
                      <a:pt x="450" y="186"/>
                    </a:lnTo>
                    <a:lnTo>
                      <a:pt x="450" y="188"/>
                    </a:lnTo>
                    <a:lnTo>
                      <a:pt x="452" y="188"/>
                    </a:lnTo>
                    <a:lnTo>
                      <a:pt x="450" y="188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8" y="188"/>
                    </a:lnTo>
                    <a:lnTo>
                      <a:pt x="448" y="186"/>
                    </a:lnTo>
                    <a:lnTo>
                      <a:pt x="448" y="185"/>
                    </a:lnTo>
                    <a:lnTo>
                      <a:pt x="446" y="185"/>
                    </a:lnTo>
                    <a:lnTo>
                      <a:pt x="446" y="186"/>
                    </a:lnTo>
                    <a:lnTo>
                      <a:pt x="445" y="186"/>
                    </a:lnTo>
                    <a:lnTo>
                      <a:pt x="445" y="185"/>
                    </a:lnTo>
                    <a:lnTo>
                      <a:pt x="444" y="185"/>
                    </a:lnTo>
                    <a:lnTo>
                      <a:pt x="442" y="185"/>
                    </a:lnTo>
                    <a:lnTo>
                      <a:pt x="444" y="185"/>
                    </a:lnTo>
                    <a:lnTo>
                      <a:pt x="444" y="186"/>
                    </a:lnTo>
                    <a:lnTo>
                      <a:pt x="442" y="186"/>
                    </a:lnTo>
                    <a:lnTo>
                      <a:pt x="442" y="185"/>
                    </a:lnTo>
                    <a:lnTo>
                      <a:pt x="441" y="185"/>
                    </a:lnTo>
                    <a:lnTo>
                      <a:pt x="441" y="186"/>
                    </a:lnTo>
                    <a:lnTo>
                      <a:pt x="440" y="186"/>
                    </a:lnTo>
                    <a:lnTo>
                      <a:pt x="439" y="186"/>
                    </a:lnTo>
                    <a:lnTo>
                      <a:pt x="439" y="188"/>
                    </a:lnTo>
                    <a:lnTo>
                      <a:pt x="437" y="188"/>
                    </a:lnTo>
                    <a:lnTo>
                      <a:pt x="436" y="188"/>
                    </a:lnTo>
                    <a:lnTo>
                      <a:pt x="436" y="189"/>
                    </a:lnTo>
                    <a:lnTo>
                      <a:pt x="435" y="189"/>
                    </a:lnTo>
                    <a:lnTo>
                      <a:pt x="433" y="190"/>
                    </a:lnTo>
                    <a:lnTo>
                      <a:pt x="433" y="192"/>
                    </a:lnTo>
                    <a:lnTo>
                      <a:pt x="432" y="192"/>
                    </a:lnTo>
                    <a:lnTo>
                      <a:pt x="432" y="190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29" y="192"/>
                    </a:lnTo>
                    <a:lnTo>
                      <a:pt x="429" y="190"/>
                    </a:lnTo>
                    <a:lnTo>
                      <a:pt x="428" y="190"/>
                    </a:lnTo>
                    <a:lnTo>
                      <a:pt x="427" y="190"/>
                    </a:lnTo>
                    <a:lnTo>
                      <a:pt x="425" y="190"/>
                    </a:lnTo>
                    <a:lnTo>
                      <a:pt x="425" y="192"/>
                    </a:lnTo>
                    <a:lnTo>
                      <a:pt x="424" y="192"/>
                    </a:lnTo>
                    <a:lnTo>
                      <a:pt x="423" y="192"/>
                    </a:lnTo>
                    <a:lnTo>
                      <a:pt x="421" y="192"/>
                    </a:lnTo>
                    <a:lnTo>
                      <a:pt x="420" y="192"/>
                    </a:lnTo>
                    <a:lnTo>
                      <a:pt x="419" y="190"/>
                    </a:lnTo>
                    <a:lnTo>
                      <a:pt x="418" y="190"/>
                    </a:lnTo>
                    <a:lnTo>
                      <a:pt x="416" y="190"/>
                    </a:lnTo>
                    <a:lnTo>
                      <a:pt x="415" y="190"/>
                    </a:lnTo>
                    <a:lnTo>
                      <a:pt x="414" y="190"/>
                    </a:lnTo>
                    <a:lnTo>
                      <a:pt x="412" y="190"/>
                    </a:lnTo>
                    <a:lnTo>
                      <a:pt x="412" y="192"/>
                    </a:lnTo>
                    <a:lnTo>
                      <a:pt x="411" y="192"/>
                    </a:lnTo>
                    <a:lnTo>
                      <a:pt x="410" y="193"/>
                    </a:lnTo>
                    <a:lnTo>
                      <a:pt x="408" y="194"/>
                    </a:lnTo>
                    <a:lnTo>
                      <a:pt x="407" y="194"/>
                    </a:lnTo>
                    <a:lnTo>
                      <a:pt x="407" y="195"/>
                    </a:lnTo>
                    <a:lnTo>
                      <a:pt x="406" y="195"/>
                    </a:lnTo>
                    <a:lnTo>
                      <a:pt x="404" y="195"/>
                    </a:lnTo>
                    <a:lnTo>
                      <a:pt x="403" y="195"/>
                    </a:lnTo>
                    <a:lnTo>
                      <a:pt x="402" y="195"/>
                    </a:lnTo>
                    <a:lnTo>
                      <a:pt x="402" y="197"/>
                    </a:lnTo>
                    <a:lnTo>
                      <a:pt x="401" y="197"/>
                    </a:lnTo>
                    <a:lnTo>
                      <a:pt x="399" y="197"/>
                    </a:lnTo>
                    <a:lnTo>
                      <a:pt x="398" y="197"/>
                    </a:lnTo>
                    <a:lnTo>
                      <a:pt x="398" y="198"/>
                    </a:lnTo>
                    <a:lnTo>
                      <a:pt x="397" y="198"/>
                    </a:lnTo>
                    <a:lnTo>
                      <a:pt x="395" y="198"/>
                    </a:lnTo>
                    <a:lnTo>
                      <a:pt x="395" y="197"/>
                    </a:lnTo>
                    <a:lnTo>
                      <a:pt x="394" y="197"/>
                    </a:lnTo>
                    <a:lnTo>
                      <a:pt x="394" y="198"/>
                    </a:lnTo>
                    <a:lnTo>
                      <a:pt x="393" y="198"/>
                    </a:lnTo>
                    <a:lnTo>
                      <a:pt x="391" y="198"/>
                    </a:lnTo>
                    <a:lnTo>
                      <a:pt x="390" y="198"/>
                    </a:lnTo>
                    <a:lnTo>
                      <a:pt x="389" y="198"/>
                    </a:lnTo>
                    <a:lnTo>
                      <a:pt x="387" y="198"/>
                    </a:lnTo>
                    <a:lnTo>
                      <a:pt x="387" y="199"/>
                    </a:lnTo>
                    <a:lnTo>
                      <a:pt x="387" y="198"/>
                    </a:lnTo>
                    <a:lnTo>
                      <a:pt x="386" y="198"/>
                    </a:lnTo>
                    <a:lnTo>
                      <a:pt x="385" y="198"/>
                    </a:lnTo>
                    <a:lnTo>
                      <a:pt x="384" y="198"/>
                    </a:lnTo>
                    <a:lnTo>
                      <a:pt x="384" y="197"/>
                    </a:lnTo>
                    <a:lnTo>
                      <a:pt x="382" y="197"/>
                    </a:lnTo>
                    <a:lnTo>
                      <a:pt x="382" y="195"/>
                    </a:lnTo>
                    <a:lnTo>
                      <a:pt x="381" y="195"/>
                    </a:lnTo>
                    <a:lnTo>
                      <a:pt x="381" y="194"/>
                    </a:lnTo>
                    <a:lnTo>
                      <a:pt x="380" y="193"/>
                    </a:lnTo>
                    <a:lnTo>
                      <a:pt x="378" y="193"/>
                    </a:lnTo>
                    <a:lnTo>
                      <a:pt x="378" y="192"/>
                    </a:lnTo>
                    <a:lnTo>
                      <a:pt x="377" y="192"/>
                    </a:lnTo>
                    <a:lnTo>
                      <a:pt x="376" y="192"/>
                    </a:lnTo>
                    <a:lnTo>
                      <a:pt x="374" y="192"/>
                    </a:lnTo>
                    <a:lnTo>
                      <a:pt x="373" y="192"/>
                    </a:lnTo>
                    <a:lnTo>
                      <a:pt x="373" y="190"/>
                    </a:lnTo>
                    <a:lnTo>
                      <a:pt x="372" y="190"/>
                    </a:lnTo>
                    <a:lnTo>
                      <a:pt x="370" y="190"/>
                    </a:lnTo>
                    <a:lnTo>
                      <a:pt x="369" y="190"/>
                    </a:lnTo>
                    <a:lnTo>
                      <a:pt x="368" y="190"/>
                    </a:lnTo>
                    <a:lnTo>
                      <a:pt x="368" y="192"/>
                    </a:lnTo>
                    <a:lnTo>
                      <a:pt x="368" y="193"/>
                    </a:lnTo>
                    <a:lnTo>
                      <a:pt x="367" y="193"/>
                    </a:lnTo>
                    <a:lnTo>
                      <a:pt x="367" y="194"/>
                    </a:lnTo>
                    <a:lnTo>
                      <a:pt x="367" y="195"/>
                    </a:lnTo>
                    <a:lnTo>
                      <a:pt x="367" y="197"/>
                    </a:lnTo>
                    <a:lnTo>
                      <a:pt x="367" y="198"/>
                    </a:lnTo>
                    <a:lnTo>
                      <a:pt x="367" y="199"/>
                    </a:lnTo>
                    <a:lnTo>
                      <a:pt x="367" y="201"/>
                    </a:lnTo>
                    <a:lnTo>
                      <a:pt x="365" y="201"/>
                    </a:lnTo>
                    <a:lnTo>
                      <a:pt x="365" y="202"/>
                    </a:lnTo>
                    <a:lnTo>
                      <a:pt x="365" y="203"/>
                    </a:lnTo>
                    <a:lnTo>
                      <a:pt x="365" y="205"/>
                    </a:lnTo>
                    <a:lnTo>
                      <a:pt x="365" y="206"/>
                    </a:lnTo>
                    <a:lnTo>
                      <a:pt x="365" y="207"/>
                    </a:lnTo>
                    <a:lnTo>
                      <a:pt x="365" y="209"/>
                    </a:lnTo>
                    <a:lnTo>
                      <a:pt x="365" y="210"/>
                    </a:lnTo>
                    <a:lnTo>
                      <a:pt x="365" y="211"/>
                    </a:lnTo>
                    <a:lnTo>
                      <a:pt x="364" y="211"/>
                    </a:lnTo>
                    <a:lnTo>
                      <a:pt x="364" y="213"/>
                    </a:lnTo>
                    <a:lnTo>
                      <a:pt x="363" y="213"/>
                    </a:lnTo>
                    <a:lnTo>
                      <a:pt x="361" y="213"/>
                    </a:lnTo>
                    <a:lnTo>
                      <a:pt x="360" y="213"/>
                    </a:lnTo>
                    <a:lnTo>
                      <a:pt x="360" y="214"/>
                    </a:lnTo>
                    <a:lnTo>
                      <a:pt x="360" y="213"/>
                    </a:lnTo>
                    <a:lnTo>
                      <a:pt x="359" y="213"/>
                    </a:lnTo>
                    <a:lnTo>
                      <a:pt x="357" y="213"/>
                    </a:lnTo>
                    <a:lnTo>
                      <a:pt x="356" y="211"/>
                    </a:lnTo>
                    <a:lnTo>
                      <a:pt x="355" y="211"/>
                    </a:lnTo>
                    <a:lnTo>
                      <a:pt x="353" y="210"/>
                    </a:lnTo>
                    <a:lnTo>
                      <a:pt x="352" y="210"/>
                    </a:lnTo>
                    <a:lnTo>
                      <a:pt x="352" y="209"/>
                    </a:lnTo>
                    <a:lnTo>
                      <a:pt x="351" y="209"/>
                    </a:lnTo>
                    <a:lnTo>
                      <a:pt x="349" y="209"/>
                    </a:lnTo>
                    <a:lnTo>
                      <a:pt x="348" y="209"/>
                    </a:lnTo>
                    <a:lnTo>
                      <a:pt x="347" y="209"/>
                    </a:lnTo>
                    <a:lnTo>
                      <a:pt x="347" y="210"/>
                    </a:lnTo>
                    <a:lnTo>
                      <a:pt x="346" y="210"/>
                    </a:lnTo>
                    <a:lnTo>
                      <a:pt x="346" y="211"/>
                    </a:lnTo>
                    <a:lnTo>
                      <a:pt x="344" y="211"/>
                    </a:lnTo>
                    <a:lnTo>
                      <a:pt x="344" y="213"/>
                    </a:lnTo>
                    <a:lnTo>
                      <a:pt x="343" y="213"/>
                    </a:lnTo>
                    <a:lnTo>
                      <a:pt x="343" y="214"/>
                    </a:lnTo>
                    <a:lnTo>
                      <a:pt x="343" y="215"/>
                    </a:lnTo>
                    <a:lnTo>
                      <a:pt x="342" y="215"/>
                    </a:lnTo>
                    <a:lnTo>
                      <a:pt x="342" y="216"/>
                    </a:lnTo>
                    <a:lnTo>
                      <a:pt x="340" y="216"/>
                    </a:lnTo>
                    <a:lnTo>
                      <a:pt x="339" y="216"/>
                    </a:lnTo>
                    <a:lnTo>
                      <a:pt x="338" y="216"/>
                    </a:lnTo>
                    <a:lnTo>
                      <a:pt x="336" y="216"/>
                    </a:lnTo>
                    <a:lnTo>
                      <a:pt x="336" y="218"/>
                    </a:lnTo>
                    <a:lnTo>
                      <a:pt x="335" y="216"/>
                    </a:lnTo>
                    <a:lnTo>
                      <a:pt x="334" y="216"/>
                    </a:lnTo>
                    <a:lnTo>
                      <a:pt x="332" y="215"/>
                    </a:lnTo>
                    <a:lnTo>
                      <a:pt x="331" y="215"/>
                    </a:lnTo>
                    <a:lnTo>
                      <a:pt x="330" y="215"/>
                    </a:lnTo>
                    <a:lnTo>
                      <a:pt x="330" y="214"/>
                    </a:lnTo>
                    <a:lnTo>
                      <a:pt x="329" y="214"/>
                    </a:lnTo>
                    <a:lnTo>
                      <a:pt x="327" y="214"/>
                    </a:lnTo>
                    <a:lnTo>
                      <a:pt x="326" y="214"/>
                    </a:lnTo>
                    <a:lnTo>
                      <a:pt x="326" y="215"/>
                    </a:lnTo>
                    <a:lnTo>
                      <a:pt x="325" y="215"/>
                    </a:lnTo>
                    <a:lnTo>
                      <a:pt x="323" y="215"/>
                    </a:lnTo>
                    <a:lnTo>
                      <a:pt x="322" y="214"/>
                    </a:lnTo>
                    <a:lnTo>
                      <a:pt x="321" y="214"/>
                    </a:lnTo>
                    <a:lnTo>
                      <a:pt x="319" y="214"/>
                    </a:lnTo>
                    <a:lnTo>
                      <a:pt x="318" y="214"/>
                    </a:lnTo>
                    <a:lnTo>
                      <a:pt x="318" y="215"/>
                    </a:lnTo>
                    <a:lnTo>
                      <a:pt x="317" y="215"/>
                    </a:lnTo>
                    <a:lnTo>
                      <a:pt x="315" y="215"/>
                    </a:lnTo>
                    <a:lnTo>
                      <a:pt x="315" y="216"/>
                    </a:lnTo>
                    <a:lnTo>
                      <a:pt x="315" y="218"/>
                    </a:lnTo>
                    <a:lnTo>
                      <a:pt x="314" y="218"/>
                    </a:lnTo>
                    <a:lnTo>
                      <a:pt x="314" y="219"/>
                    </a:lnTo>
                    <a:lnTo>
                      <a:pt x="313" y="219"/>
                    </a:lnTo>
                    <a:lnTo>
                      <a:pt x="313" y="220"/>
                    </a:lnTo>
                    <a:lnTo>
                      <a:pt x="313" y="222"/>
                    </a:lnTo>
                    <a:lnTo>
                      <a:pt x="312" y="222"/>
                    </a:lnTo>
                    <a:lnTo>
                      <a:pt x="312" y="223"/>
                    </a:lnTo>
                    <a:lnTo>
                      <a:pt x="310" y="224"/>
                    </a:lnTo>
                    <a:lnTo>
                      <a:pt x="309" y="224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5" y="223"/>
                    </a:lnTo>
                    <a:lnTo>
                      <a:pt x="305" y="222"/>
                    </a:lnTo>
                    <a:lnTo>
                      <a:pt x="305" y="220"/>
                    </a:lnTo>
                    <a:lnTo>
                      <a:pt x="304" y="220"/>
                    </a:lnTo>
                    <a:lnTo>
                      <a:pt x="304" y="219"/>
                    </a:lnTo>
                    <a:lnTo>
                      <a:pt x="302" y="219"/>
                    </a:lnTo>
                    <a:lnTo>
                      <a:pt x="301" y="219"/>
                    </a:lnTo>
                    <a:lnTo>
                      <a:pt x="301" y="220"/>
                    </a:lnTo>
                    <a:lnTo>
                      <a:pt x="300" y="220"/>
                    </a:lnTo>
                    <a:lnTo>
                      <a:pt x="300" y="222"/>
                    </a:lnTo>
                    <a:lnTo>
                      <a:pt x="298" y="222"/>
                    </a:lnTo>
                    <a:lnTo>
                      <a:pt x="298" y="223"/>
                    </a:lnTo>
                    <a:lnTo>
                      <a:pt x="298" y="224"/>
                    </a:lnTo>
                    <a:lnTo>
                      <a:pt x="297" y="226"/>
                    </a:lnTo>
                    <a:lnTo>
                      <a:pt x="296" y="224"/>
                    </a:lnTo>
                    <a:lnTo>
                      <a:pt x="295" y="224"/>
                    </a:lnTo>
                    <a:lnTo>
                      <a:pt x="295" y="223"/>
                    </a:lnTo>
                    <a:lnTo>
                      <a:pt x="295" y="222"/>
                    </a:lnTo>
                    <a:lnTo>
                      <a:pt x="295" y="220"/>
                    </a:lnTo>
                    <a:lnTo>
                      <a:pt x="295" y="219"/>
                    </a:lnTo>
                    <a:lnTo>
                      <a:pt x="296" y="219"/>
                    </a:lnTo>
                    <a:lnTo>
                      <a:pt x="297" y="219"/>
                    </a:lnTo>
                    <a:lnTo>
                      <a:pt x="297" y="218"/>
                    </a:lnTo>
                    <a:lnTo>
                      <a:pt x="298" y="218"/>
                    </a:lnTo>
                    <a:lnTo>
                      <a:pt x="298" y="216"/>
                    </a:lnTo>
                    <a:lnTo>
                      <a:pt x="300" y="216"/>
                    </a:lnTo>
                    <a:lnTo>
                      <a:pt x="300" y="215"/>
                    </a:lnTo>
                    <a:lnTo>
                      <a:pt x="301" y="215"/>
                    </a:lnTo>
                    <a:lnTo>
                      <a:pt x="301" y="214"/>
                    </a:lnTo>
                    <a:lnTo>
                      <a:pt x="302" y="214"/>
                    </a:lnTo>
                    <a:lnTo>
                      <a:pt x="302" y="213"/>
                    </a:lnTo>
                    <a:lnTo>
                      <a:pt x="304" y="213"/>
                    </a:lnTo>
                    <a:lnTo>
                      <a:pt x="304" y="211"/>
                    </a:lnTo>
                    <a:lnTo>
                      <a:pt x="305" y="210"/>
                    </a:lnTo>
                    <a:lnTo>
                      <a:pt x="305" y="209"/>
                    </a:lnTo>
                    <a:lnTo>
                      <a:pt x="304" y="209"/>
                    </a:lnTo>
                    <a:lnTo>
                      <a:pt x="304" y="207"/>
                    </a:lnTo>
                    <a:lnTo>
                      <a:pt x="304" y="206"/>
                    </a:lnTo>
                    <a:lnTo>
                      <a:pt x="302" y="206"/>
                    </a:lnTo>
                    <a:lnTo>
                      <a:pt x="302" y="205"/>
                    </a:lnTo>
                    <a:lnTo>
                      <a:pt x="302" y="203"/>
                    </a:lnTo>
                    <a:lnTo>
                      <a:pt x="302" y="202"/>
                    </a:lnTo>
                    <a:lnTo>
                      <a:pt x="301" y="202"/>
                    </a:lnTo>
                    <a:lnTo>
                      <a:pt x="300" y="201"/>
                    </a:lnTo>
                    <a:lnTo>
                      <a:pt x="298" y="199"/>
                    </a:lnTo>
                    <a:lnTo>
                      <a:pt x="297" y="199"/>
                    </a:lnTo>
                    <a:lnTo>
                      <a:pt x="296" y="199"/>
                    </a:lnTo>
                    <a:lnTo>
                      <a:pt x="296" y="198"/>
                    </a:lnTo>
                    <a:lnTo>
                      <a:pt x="295" y="198"/>
                    </a:lnTo>
                    <a:lnTo>
                      <a:pt x="295" y="197"/>
                    </a:lnTo>
                    <a:lnTo>
                      <a:pt x="293" y="197"/>
                    </a:lnTo>
                    <a:lnTo>
                      <a:pt x="293" y="195"/>
                    </a:lnTo>
                    <a:lnTo>
                      <a:pt x="293" y="194"/>
                    </a:lnTo>
                    <a:lnTo>
                      <a:pt x="293" y="193"/>
                    </a:lnTo>
                    <a:lnTo>
                      <a:pt x="295" y="193"/>
                    </a:lnTo>
                    <a:lnTo>
                      <a:pt x="296" y="193"/>
                    </a:lnTo>
                    <a:lnTo>
                      <a:pt x="297" y="193"/>
                    </a:lnTo>
                    <a:lnTo>
                      <a:pt x="297" y="192"/>
                    </a:lnTo>
                    <a:lnTo>
                      <a:pt x="297" y="190"/>
                    </a:lnTo>
                    <a:lnTo>
                      <a:pt x="297" y="189"/>
                    </a:lnTo>
                    <a:lnTo>
                      <a:pt x="296" y="189"/>
                    </a:lnTo>
                    <a:lnTo>
                      <a:pt x="296" y="188"/>
                    </a:lnTo>
                    <a:lnTo>
                      <a:pt x="296" y="186"/>
                    </a:lnTo>
                    <a:lnTo>
                      <a:pt x="296" y="185"/>
                    </a:lnTo>
                    <a:lnTo>
                      <a:pt x="295" y="184"/>
                    </a:lnTo>
                    <a:lnTo>
                      <a:pt x="293" y="184"/>
                    </a:lnTo>
                    <a:lnTo>
                      <a:pt x="293" y="182"/>
                    </a:lnTo>
                    <a:lnTo>
                      <a:pt x="292" y="181"/>
                    </a:lnTo>
                    <a:lnTo>
                      <a:pt x="291" y="181"/>
                    </a:lnTo>
                    <a:lnTo>
                      <a:pt x="289" y="181"/>
                    </a:lnTo>
                    <a:lnTo>
                      <a:pt x="288" y="181"/>
                    </a:lnTo>
                    <a:lnTo>
                      <a:pt x="287" y="181"/>
                    </a:lnTo>
                    <a:lnTo>
                      <a:pt x="287" y="182"/>
                    </a:lnTo>
                    <a:lnTo>
                      <a:pt x="285" y="182"/>
                    </a:lnTo>
                    <a:lnTo>
                      <a:pt x="284" y="182"/>
                    </a:lnTo>
                    <a:lnTo>
                      <a:pt x="283" y="182"/>
                    </a:lnTo>
                    <a:lnTo>
                      <a:pt x="283" y="184"/>
                    </a:lnTo>
                    <a:lnTo>
                      <a:pt x="281" y="184"/>
                    </a:lnTo>
                    <a:lnTo>
                      <a:pt x="281" y="185"/>
                    </a:lnTo>
                    <a:lnTo>
                      <a:pt x="280" y="185"/>
                    </a:lnTo>
                    <a:lnTo>
                      <a:pt x="279" y="185"/>
                    </a:lnTo>
                    <a:lnTo>
                      <a:pt x="279" y="184"/>
                    </a:lnTo>
                    <a:lnTo>
                      <a:pt x="277" y="184"/>
                    </a:lnTo>
                    <a:lnTo>
                      <a:pt x="276" y="184"/>
                    </a:lnTo>
                    <a:lnTo>
                      <a:pt x="276" y="182"/>
                    </a:lnTo>
                    <a:lnTo>
                      <a:pt x="275" y="182"/>
                    </a:lnTo>
                    <a:lnTo>
                      <a:pt x="275" y="181"/>
                    </a:lnTo>
                    <a:lnTo>
                      <a:pt x="274" y="181"/>
                    </a:lnTo>
                    <a:lnTo>
                      <a:pt x="272" y="181"/>
                    </a:lnTo>
                    <a:lnTo>
                      <a:pt x="271" y="181"/>
                    </a:lnTo>
                    <a:lnTo>
                      <a:pt x="270" y="181"/>
                    </a:lnTo>
                    <a:lnTo>
                      <a:pt x="268" y="181"/>
                    </a:lnTo>
                    <a:lnTo>
                      <a:pt x="267" y="181"/>
                    </a:lnTo>
                    <a:lnTo>
                      <a:pt x="267" y="182"/>
                    </a:lnTo>
                    <a:lnTo>
                      <a:pt x="266" y="182"/>
                    </a:lnTo>
                    <a:lnTo>
                      <a:pt x="266" y="184"/>
                    </a:lnTo>
                    <a:lnTo>
                      <a:pt x="266" y="185"/>
                    </a:lnTo>
                    <a:lnTo>
                      <a:pt x="266" y="186"/>
                    </a:lnTo>
                    <a:lnTo>
                      <a:pt x="267" y="186"/>
                    </a:lnTo>
                    <a:lnTo>
                      <a:pt x="267" y="188"/>
                    </a:lnTo>
                    <a:lnTo>
                      <a:pt x="267" y="189"/>
                    </a:lnTo>
                    <a:lnTo>
                      <a:pt x="267" y="190"/>
                    </a:lnTo>
                    <a:lnTo>
                      <a:pt x="267" y="192"/>
                    </a:lnTo>
                    <a:lnTo>
                      <a:pt x="266" y="192"/>
                    </a:lnTo>
                    <a:lnTo>
                      <a:pt x="266" y="193"/>
                    </a:lnTo>
                    <a:lnTo>
                      <a:pt x="264" y="193"/>
                    </a:lnTo>
                    <a:lnTo>
                      <a:pt x="263" y="194"/>
                    </a:lnTo>
                    <a:lnTo>
                      <a:pt x="262" y="194"/>
                    </a:lnTo>
                    <a:lnTo>
                      <a:pt x="262" y="195"/>
                    </a:lnTo>
                    <a:lnTo>
                      <a:pt x="260" y="195"/>
                    </a:lnTo>
                    <a:lnTo>
                      <a:pt x="260" y="197"/>
                    </a:lnTo>
                    <a:lnTo>
                      <a:pt x="259" y="197"/>
                    </a:lnTo>
                    <a:lnTo>
                      <a:pt x="259" y="198"/>
                    </a:lnTo>
                    <a:lnTo>
                      <a:pt x="258" y="198"/>
                    </a:lnTo>
                    <a:lnTo>
                      <a:pt x="257" y="198"/>
                    </a:lnTo>
                    <a:lnTo>
                      <a:pt x="255" y="198"/>
                    </a:lnTo>
                    <a:lnTo>
                      <a:pt x="254" y="198"/>
                    </a:lnTo>
                    <a:lnTo>
                      <a:pt x="253" y="198"/>
                    </a:lnTo>
                    <a:lnTo>
                      <a:pt x="251" y="198"/>
                    </a:lnTo>
                    <a:lnTo>
                      <a:pt x="251" y="199"/>
                    </a:lnTo>
                    <a:lnTo>
                      <a:pt x="251" y="201"/>
                    </a:lnTo>
                    <a:lnTo>
                      <a:pt x="251" y="202"/>
                    </a:lnTo>
                    <a:lnTo>
                      <a:pt x="251" y="203"/>
                    </a:lnTo>
                    <a:lnTo>
                      <a:pt x="251" y="205"/>
                    </a:lnTo>
                    <a:lnTo>
                      <a:pt x="251" y="206"/>
                    </a:lnTo>
                    <a:lnTo>
                      <a:pt x="251" y="207"/>
                    </a:lnTo>
                    <a:lnTo>
                      <a:pt x="250" y="207"/>
                    </a:lnTo>
                    <a:lnTo>
                      <a:pt x="249" y="206"/>
                    </a:lnTo>
                    <a:lnTo>
                      <a:pt x="247" y="206"/>
                    </a:lnTo>
                    <a:lnTo>
                      <a:pt x="246" y="205"/>
                    </a:lnTo>
                    <a:lnTo>
                      <a:pt x="246" y="203"/>
                    </a:lnTo>
                    <a:lnTo>
                      <a:pt x="245" y="202"/>
                    </a:lnTo>
                    <a:lnTo>
                      <a:pt x="243" y="201"/>
                    </a:lnTo>
                    <a:lnTo>
                      <a:pt x="242" y="202"/>
                    </a:lnTo>
                    <a:lnTo>
                      <a:pt x="242" y="201"/>
                    </a:lnTo>
                    <a:lnTo>
                      <a:pt x="241" y="201"/>
                    </a:lnTo>
                    <a:lnTo>
                      <a:pt x="240" y="201"/>
                    </a:lnTo>
                    <a:lnTo>
                      <a:pt x="238" y="201"/>
                    </a:lnTo>
                    <a:lnTo>
                      <a:pt x="237" y="202"/>
                    </a:lnTo>
                    <a:lnTo>
                      <a:pt x="228" y="207"/>
                    </a:lnTo>
                    <a:lnTo>
                      <a:pt x="228" y="213"/>
                    </a:lnTo>
                    <a:lnTo>
                      <a:pt x="234" y="227"/>
                    </a:lnTo>
                    <a:lnTo>
                      <a:pt x="233" y="227"/>
                    </a:lnTo>
                    <a:lnTo>
                      <a:pt x="233" y="228"/>
                    </a:lnTo>
                    <a:lnTo>
                      <a:pt x="232" y="228"/>
                    </a:lnTo>
                    <a:lnTo>
                      <a:pt x="230" y="230"/>
                    </a:lnTo>
                    <a:lnTo>
                      <a:pt x="230" y="231"/>
                    </a:lnTo>
                    <a:lnTo>
                      <a:pt x="229" y="231"/>
                    </a:lnTo>
                    <a:lnTo>
                      <a:pt x="229" y="232"/>
                    </a:lnTo>
                    <a:lnTo>
                      <a:pt x="228" y="232"/>
                    </a:lnTo>
                    <a:lnTo>
                      <a:pt x="228" y="233"/>
                    </a:lnTo>
                    <a:lnTo>
                      <a:pt x="226" y="233"/>
                    </a:lnTo>
                    <a:lnTo>
                      <a:pt x="226" y="235"/>
                    </a:lnTo>
                    <a:lnTo>
                      <a:pt x="225" y="235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4" y="237"/>
                    </a:lnTo>
                    <a:lnTo>
                      <a:pt x="224" y="239"/>
                    </a:lnTo>
                    <a:lnTo>
                      <a:pt x="223" y="239"/>
                    </a:lnTo>
                    <a:lnTo>
                      <a:pt x="223" y="240"/>
                    </a:lnTo>
                    <a:lnTo>
                      <a:pt x="221" y="240"/>
                    </a:lnTo>
                    <a:lnTo>
                      <a:pt x="220" y="240"/>
                    </a:lnTo>
                    <a:lnTo>
                      <a:pt x="219" y="239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0" y="236"/>
                    </a:lnTo>
                    <a:lnTo>
                      <a:pt x="221" y="235"/>
                    </a:lnTo>
                    <a:lnTo>
                      <a:pt x="223" y="233"/>
                    </a:lnTo>
                    <a:lnTo>
                      <a:pt x="224" y="233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1"/>
                    </a:lnTo>
                    <a:lnTo>
                      <a:pt x="226" y="230"/>
                    </a:lnTo>
                    <a:lnTo>
                      <a:pt x="226" y="228"/>
                    </a:lnTo>
                    <a:lnTo>
                      <a:pt x="228" y="227"/>
                    </a:lnTo>
                    <a:lnTo>
                      <a:pt x="228" y="226"/>
                    </a:lnTo>
                    <a:lnTo>
                      <a:pt x="228" y="224"/>
                    </a:lnTo>
                    <a:lnTo>
                      <a:pt x="226" y="224"/>
                    </a:lnTo>
                    <a:lnTo>
                      <a:pt x="226" y="223"/>
                    </a:lnTo>
                    <a:lnTo>
                      <a:pt x="225" y="223"/>
                    </a:lnTo>
                    <a:lnTo>
                      <a:pt x="224" y="224"/>
                    </a:lnTo>
                    <a:lnTo>
                      <a:pt x="223" y="224"/>
                    </a:lnTo>
                    <a:lnTo>
                      <a:pt x="221" y="224"/>
                    </a:lnTo>
                    <a:lnTo>
                      <a:pt x="220" y="224"/>
                    </a:lnTo>
                    <a:lnTo>
                      <a:pt x="219" y="224"/>
                    </a:lnTo>
                    <a:lnTo>
                      <a:pt x="217" y="224"/>
                    </a:lnTo>
                    <a:lnTo>
                      <a:pt x="217" y="223"/>
                    </a:lnTo>
                    <a:lnTo>
                      <a:pt x="216" y="223"/>
                    </a:lnTo>
                    <a:lnTo>
                      <a:pt x="216" y="222"/>
                    </a:lnTo>
                    <a:lnTo>
                      <a:pt x="215" y="222"/>
                    </a:lnTo>
                    <a:lnTo>
                      <a:pt x="213" y="222"/>
                    </a:lnTo>
                    <a:lnTo>
                      <a:pt x="212" y="223"/>
                    </a:lnTo>
                    <a:lnTo>
                      <a:pt x="211" y="223"/>
                    </a:lnTo>
                    <a:lnTo>
                      <a:pt x="209" y="223"/>
                    </a:lnTo>
                    <a:lnTo>
                      <a:pt x="209" y="222"/>
                    </a:lnTo>
                    <a:lnTo>
                      <a:pt x="209" y="220"/>
                    </a:lnTo>
                    <a:lnTo>
                      <a:pt x="208" y="220"/>
                    </a:lnTo>
                    <a:lnTo>
                      <a:pt x="207" y="220"/>
                    </a:lnTo>
                    <a:lnTo>
                      <a:pt x="205" y="222"/>
                    </a:lnTo>
                    <a:lnTo>
                      <a:pt x="204" y="222"/>
                    </a:lnTo>
                    <a:lnTo>
                      <a:pt x="203" y="222"/>
                    </a:lnTo>
                    <a:lnTo>
                      <a:pt x="202" y="222"/>
                    </a:lnTo>
                    <a:lnTo>
                      <a:pt x="200" y="222"/>
                    </a:lnTo>
                    <a:lnTo>
                      <a:pt x="200" y="220"/>
                    </a:lnTo>
                    <a:lnTo>
                      <a:pt x="199" y="220"/>
                    </a:lnTo>
                    <a:lnTo>
                      <a:pt x="199" y="222"/>
                    </a:lnTo>
                    <a:lnTo>
                      <a:pt x="198" y="222"/>
                    </a:lnTo>
                    <a:lnTo>
                      <a:pt x="196" y="220"/>
                    </a:lnTo>
                    <a:lnTo>
                      <a:pt x="195" y="220"/>
                    </a:lnTo>
                    <a:lnTo>
                      <a:pt x="194" y="220"/>
                    </a:lnTo>
                    <a:lnTo>
                      <a:pt x="192" y="220"/>
                    </a:lnTo>
                    <a:lnTo>
                      <a:pt x="191" y="220"/>
                    </a:lnTo>
                    <a:lnTo>
                      <a:pt x="190" y="222"/>
                    </a:lnTo>
                    <a:lnTo>
                      <a:pt x="188" y="222"/>
                    </a:lnTo>
                    <a:lnTo>
                      <a:pt x="187" y="223"/>
                    </a:lnTo>
                    <a:lnTo>
                      <a:pt x="186" y="223"/>
                    </a:lnTo>
                    <a:lnTo>
                      <a:pt x="185" y="224"/>
                    </a:lnTo>
                    <a:lnTo>
                      <a:pt x="185" y="226"/>
                    </a:lnTo>
                    <a:lnTo>
                      <a:pt x="183" y="226"/>
                    </a:lnTo>
                    <a:lnTo>
                      <a:pt x="182" y="226"/>
                    </a:lnTo>
                    <a:lnTo>
                      <a:pt x="182" y="227"/>
                    </a:lnTo>
                    <a:lnTo>
                      <a:pt x="182" y="228"/>
                    </a:lnTo>
                    <a:lnTo>
                      <a:pt x="181" y="228"/>
                    </a:lnTo>
                    <a:lnTo>
                      <a:pt x="181" y="230"/>
                    </a:lnTo>
                    <a:lnTo>
                      <a:pt x="179" y="230"/>
                    </a:lnTo>
                    <a:lnTo>
                      <a:pt x="179" y="231"/>
                    </a:lnTo>
                    <a:lnTo>
                      <a:pt x="178" y="232"/>
                    </a:lnTo>
                    <a:lnTo>
                      <a:pt x="178" y="233"/>
                    </a:lnTo>
                    <a:lnTo>
                      <a:pt x="177" y="233"/>
                    </a:lnTo>
                    <a:lnTo>
                      <a:pt x="175" y="233"/>
                    </a:lnTo>
                    <a:lnTo>
                      <a:pt x="174" y="233"/>
                    </a:lnTo>
                    <a:lnTo>
                      <a:pt x="173" y="235"/>
                    </a:lnTo>
                    <a:lnTo>
                      <a:pt x="173" y="236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5" name="Freeform 48">
                <a:extLst>
                  <a:ext uri="{FF2B5EF4-FFF2-40B4-BE49-F238E27FC236}">
                    <a16:creationId xmlns:a16="http://schemas.microsoft.com/office/drawing/2014/main" id="{9360D2A8-F796-4D2E-D15D-E5CB7A1B4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45 w 552"/>
                  <a:gd name="T1" fmla="*/ 256 h 311"/>
                  <a:gd name="T2" fmla="*/ 116 w 552"/>
                  <a:gd name="T3" fmla="*/ 279 h 311"/>
                  <a:gd name="T4" fmla="*/ 119 w 552"/>
                  <a:gd name="T5" fmla="*/ 304 h 311"/>
                  <a:gd name="T6" fmla="*/ 111 w 552"/>
                  <a:gd name="T7" fmla="*/ 311 h 311"/>
                  <a:gd name="T8" fmla="*/ 103 w 552"/>
                  <a:gd name="T9" fmla="*/ 296 h 311"/>
                  <a:gd name="T10" fmla="*/ 94 w 552"/>
                  <a:gd name="T11" fmla="*/ 294 h 311"/>
                  <a:gd name="T12" fmla="*/ 80 w 552"/>
                  <a:gd name="T13" fmla="*/ 287 h 311"/>
                  <a:gd name="T14" fmla="*/ 75 w 552"/>
                  <a:gd name="T15" fmla="*/ 275 h 311"/>
                  <a:gd name="T16" fmla="*/ 65 w 552"/>
                  <a:gd name="T17" fmla="*/ 265 h 311"/>
                  <a:gd name="T18" fmla="*/ 72 w 552"/>
                  <a:gd name="T19" fmla="*/ 256 h 311"/>
                  <a:gd name="T20" fmla="*/ 64 w 552"/>
                  <a:gd name="T21" fmla="*/ 244 h 311"/>
                  <a:gd name="T22" fmla="*/ 52 w 552"/>
                  <a:gd name="T23" fmla="*/ 245 h 311"/>
                  <a:gd name="T24" fmla="*/ 38 w 552"/>
                  <a:gd name="T25" fmla="*/ 239 h 311"/>
                  <a:gd name="T26" fmla="*/ 42 w 552"/>
                  <a:gd name="T27" fmla="*/ 228 h 311"/>
                  <a:gd name="T28" fmla="*/ 29 w 552"/>
                  <a:gd name="T29" fmla="*/ 219 h 311"/>
                  <a:gd name="T30" fmla="*/ 20 w 552"/>
                  <a:gd name="T31" fmla="*/ 207 h 311"/>
                  <a:gd name="T32" fmla="*/ 5 w 552"/>
                  <a:gd name="T33" fmla="*/ 202 h 311"/>
                  <a:gd name="T34" fmla="*/ 1 w 552"/>
                  <a:gd name="T35" fmla="*/ 190 h 311"/>
                  <a:gd name="T36" fmla="*/ 0 w 552"/>
                  <a:gd name="T37" fmla="*/ 169 h 311"/>
                  <a:gd name="T38" fmla="*/ 4 w 552"/>
                  <a:gd name="T39" fmla="*/ 151 h 311"/>
                  <a:gd name="T40" fmla="*/ 16 w 552"/>
                  <a:gd name="T41" fmla="*/ 143 h 311"/>
                  <a:gd name="T42" fmla="*/ 26 w 552"/>
                  <a:gd name="T43" fmla="*/ 134 h 311"/>
                  <a:gd name="T44" fmla="*/ 26 w 552"/>
                  <a:gd name="T45" fmla="*/ 120 h 311"/>
                  <a:gd name="T46" fmla="*/ 37 w 552"/>
                  <a:gd name="T47" fmla="*/ 113 h 311"/>
                  <a:gd name="T48" fmla="*/ 41 w 552"/>
                  <a:gd name="T49" fmla="*/ 99 h 311"/>
                  <a:gd name="T50" fmla="*/ 43 w 552"/>
                  <a:gd name="T51" fmla="*/ 82 h 311"/>
                  <a:gd name="T52" fmla="*/ 46 w 552"/>
                  <a:gd name="T53" fmla="*/ 65 h 311"/>
                  <a:gd name="T54" fmla="*/ 58 w 552"/>
                  <a:gd name="T55" fmla="*/ 62 h 311"/>
                  <a:gd name="T56" fmla="*/ 86 w 552"/>
                  <a:gd name="T57" fmla="*/ 65 h 311"/>
                  <a:gd name="T58" fmla="*/ 149 w 552"/>
                  <a:gd name="T59" fmla="*/ 66 h 311"/>
                  <a:gd name="T60" fmla="*/ 196 w 552"/>
                  <a:gd name="T61" fmla="*/ 58 h 311"/>
                  <a:gd name="T62" fmla="*/ 216 w 552"/>
                  <a:gd name="T63" fmla="*/ 61 h 311"/>
                  <a:gd name="T64" fmla="*/ 234 w 552"/>
                  <a:gd name="T65" fmla="*/ 69 h 311"/>
                  <a:gd name="T66" fmla="*/ 242 w 552"/>
                  <a:gd name="T67" fmla="*/ 69 h 311"/>
                  <a:gd name="T68" fmla="*/ 259 w 552"/>
                  <a:gd name="T69" fmla="*/ 59 h 311"/>
                  <a:gd name="T70" fmla="*/ 283 w 552"/>
                  <a:gd name="T71" fmla="*/ 62 h 311"/>
                  <a:gd name="T72" fmla="*/ 305 w 552"/>
                  <a:gd name="T73" fmla="*/ 62 h 311"/>
                  <a:gd name="T74" fmla="*/ 315 w 552"/>
                  <a:gd name="T75" fmla="*/ 69 h 311"/>
                  <a:gd name="T76" fmla="*/ 318 w 552"/>
                  <a:gd name="T77" fmla="*/ 76 h 311"/>
                  <a:gd name="T78" fmla="*/ 327 w 552"/>
                  <a:gd name="T79" fmla="*/ 91 h 311"/>
                  <a:gd name="T80" fmla="*/ 336 w 552"/>
                  <a:gd name="T81" fmla="*/ 83 h 311"/>
                  <a:gd name="T82" fmla="*/ 342 w 552"/>
                  <a:gd name="T83" fmla="*/ 71 h 311"/>
                  <a:gd name="T84" fmla="*/ 352 w 552"/>
                  <a:gd name="T85" fmla="*/ 69 h 311"/>
                  <a:gd name="T86" fmla="*/ 360 w 552"/>
                  <a:gd name="T87" fmla="*/ 62 h 311"/>
                  <a:gd name="T88" fmla="*/ 368 w 552"/>
                  <a:gd name="T89" fmla="*/ 55 h 311"/>
                  <a:gd name="T90" fmla="*/ 381 w 552"/>
                  <a:gd name="T91" fmla="*/ 50 h 311"/>
                  <a:gd name="T92" fmla="*/ 391 w 552"/>
                  <a:gd name="T93" fmla="*/ 45 h 311"/>
                  <a:gd name="T94" fmla="*/ 394 w 552"/>
                  <a:gd name="T95" fmla="*/ 21 h 311"/>
                  <a:gd name="T96" fmla="*/ 407 w 552"/>
                  <a:gd name="T97" fmla="*/ 17 h 311"/>
                  <a:gd name="T98" fmla="*/ 412 w 552"/>
                  <a:gd name="T99" fmla="*/ 31 h 311"/>
                  <a:gd name="T100" fmla="*/ 423 w 552"/>
                  <a:gd name="T101" fmla="*/ 31 h 311"/>
                  <a:gd name="T102" fmla="*/ 442 w 552"/>
                  <a:gd name="T103" fmla="*/ 20 h 311"/>
                  <a:gd name="T104" fmla="*/ 442 w 552"/>
                  <a:gd name="T105" fmla="*/ 7 h 311"/>
                  <a:gd name="T106" fmla="*/ 480 w 552"/>
                  <a:gd name="T107" fmla="*/ 10 h 311"/>
                  <a:gd name="T108" fmla="*/ 491 w 552"/>
                  <a:gd name="T109" fmla="*/ 23 h 311"/>
                  <a:gd name="T110" fmla="*/ 504 w 552"/>
                  <a:gd name="T111" fmla="*/ 29 h 311"/>
                  <a:gd name="T112" fmla="*/ 521 w 552"/>
                  <a:gd name="T113" fmla="*/ 31 h 311"/>
                  <a:gd name="T114" fmla="*/ 534 w 552"/>
                  <a:gd name="T115" fmla="*/ 21 h 311"/>
                  <a:gd name="T116" fmla="*/ 541 w 552"/>
                  <a:gd name="T117" fmla="*/ 29 h 311"/>
                  <a:gd name="T118" fmla="*/ 551 w 552"/>
                  <a:gd name="T119" fmla="*/ 63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6" name="Freeform 49">
                <a:extLst>
                  <a:ext uri="{FF2B5EF4-FFF2-40B4-BE49-F238E27FC236}">
                    <a16:creationId xmlns:a16="http://schemas.microsoft.com/office/drawing/2014/main" id="{1E0699BC-F044-1262-22F3-2B1714BA1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3" y="492"/>
                <a:ext cx="378" cy="173"/>
              </a:xfrm>
              <a:custGeom>
                <a:avLst/>
                <a:gdLst>
                  <a:gd name="T0" fmla="*/ 368 w 378"/>
                  <a:gd name="T1" fmla="*/ 7 h 173"/>
                  <a:gd name="T2" fmla="*/ 364 w 378"/>
                  <a:gd name="T3" fmla="*/ 15 h 173"/>
                  <a:gd name="T4" fmla="*/ 365 w 378"/>
                  <a:gd name="T5" fmla="*/ 22 h 173"/>
                  <a:gd name="T6" fmla="*/ 362 w 378"/>
                  <a:gd name="T7" fmla="*/ 28 h 173"/>
                  <a:gd name="T8" fmla="*/ 358 w 378"/>
                  <a:gd name="T9" fmla="*/ 34 h 173"/>
                  <a:gd name="T10" fmla="*/ 357 w 378"/>
                  <a:gd name="T11" fmla="*/ 46 h 173"/>
                  <a:gd name="T12" fmla="*/ 360 w 378"/>
                  <a:gd name="T13" fmla="*/ 54 h 173"/>
                  <a:gd name="T14" fmla="*/ 356 w 378"/>
                  <a:gd name="T15" fmla="*/ 60 h 173"/>
                  <a:gd name="T16" fmla="*/ 349 w 378"/>
                  <a:gd name="T17" fmla="*/ 67 h 173"/>
                  <a:gd name="T18" fmla="*/ 343 w 378"/>
                  <a:gd name="T19" fmla="*/ 74 h 173"/>
                  <a:gd name="T20" fmla="*/ 343 w 378"/>
                  <a:gd name="T21" fmla="*/ 81 h 173"/>
                  <a:gd name="T22" fmla="*/ 341 w 378"/>
                  <a:gd name="T23" fmla="*/ 91 h 173"/>
                  <a:gd name="T24" fmla="*/ 332 w 378"/>
                  <a:gd name="T25" fmla="*/ 96 h 173"/>
                  <a:gd name="T26" fmla="*/ 324 w 378"/>
                  <a:gd name="T27" fmla="*/ 102 h 173"/>
                  <a:gd name="T28" fmla="*/ 315 w 378"/>
                  <a:gd name="T29" fmla="*/ 106 h 173"/>
                  <a:gd name="T30" fmla="*/ 309 w 378"/>
                  <a:gd name="T31" fmla="*/ 108 h 173"/>
                  <a:gd name="T32" fmla="*/ 301 w 378"/>
                  <a:gd name="T33" fmla="*/ 109 h 173"/>
                  <a:gd name="T34" fmla="*/ 293 w 378"/>
                  <a:gd name="T35" fmla="*/ 111 h 173"/>
                  <a:gd name="T36" fmla="*/ 284 w 378"/>
                  <a:gd name="T37" fmla="*/ 115 h 173"/>
                  <a:gd name="T38" fmla="*/ 277 w 378"/>
                  <a:gd name="T39" fmla="*/ 121 h 173"/>
                  <a:gd name="T40" fmla="*/ 273 w 378"/>
                  <a:gd name="T41" fmla="*/ 119 h 173"/>
                  <a:gd name="T42" fmla="*/ 268 w 378"/>
                  <a:gd name="T43" fmla="*/ 119 h 173"/>
                  <a:gd name="T44" fmla="*/ 259 w 378"/>
                  <a:gd name="T45" fmla="*/ 125 h 173"/>
                  <a:gd name="T46" fmla="*/ 252 w 378"/>
                  <a:gd name="T47" fmla="*/ 123 h 173"/>
                  <a:gd name="T48" fmla="*/ 241 w 378"/>
                  <a:gd name="T49" fmla="*/ 123 h 173"/>
                  <a:gd name="T50" fmla="*/ 230 w 378"/>
                  <a:gd name="T51" fmla="*/ 128 h 173"/>
                  <a:gd name="T52" fmla="*/ 221 w 378"/>
                  <a:gd name="T53" fmla="*/ 130 h 173"/>
                  <a:gd name="T54" fmla="*/ 212 w 378"/>
                  <a:gd name="T55" fmla="*/ 131 h 173"/>
                  <a:gd name="T56" fmla="*/ 204 w 378"/>
                  <a:gd name="T57" fmla="*/ 125 h 173"/>
                  <a:gd name="T58" fmla="*/ 195 w 378"/>
                  <a:gd name="T59" fmla="*/ 126 h 173"/>
                  <a:gd name="T60" fmla="*/ 192 w 378"/>
                  <a:gd name="T61" fmla="*/ 136 h 173"/>
                  <a:gd name="T62" fmla="*/ 188 w 378"/>
                  <a:gd name="T63" fmla="*/ 146 h 173"/>
                  <a:gd name="T64" fmla="*/ 179 w 378"/>
                  <a:gd name="T65" fmla="*/ 142 h 173"/>
                  <a:gd name="T66" fmla="*/ 170 w 378"/>
                  <a:gd name="T67" fmla="*/ 146 h 173"/>
                  <a:gd name="T68" fmla="*/ 162 w 378"/>
                  <a:gd name="T69" fmla="*/ 149 h 173"/>
                  <a:gd name="T70" fmla="*/ 152 w 378"/>
                  <a:gd name="T71" fmla="*/ 148 h 173"/>
                  <a:gd name="T72" fmla="*/ 142 w 378"/>
                  <a:gd name="T73" fmla="*/ 151 h 173"/>
                  <a:gd name="T74" fmla="*/ 135 w 378"/>
                  <a:gd name="T75" fmla="*/ 157 h 173"/>
                  <a:gd name="T76" fmla="*/ 127 w 378"/>
                  <a:gd name="T77" fmla="*/ 153 h 173"/>
                  <a:gd name="T78" fmla="*/ 122 w 378"/>
                  <a:gd name="T79" fmla="*/ 153 h 173"/>
                  <a:gd name="T80" fmla="*/ 128 w 378"/>
                  <a:gd name="T81" fmla="*/ 147 h 173"/>
                  <a:gd name="T82" fmla="*/ 129 w 378"/>
                  <a:gd name="T83" fmla="*/ 139 h 173"/>
                  <a:gd name="T84" fmla="*/ 122 w 378"/>
                  <a:gd name="T85" fmla="*/ 131 h 173"/>
                  <a:gd name="T86" fmla="*/ 124 w 378"/>
                  <a:gd name="T87" fmla="*/ 123 h 173"/>
                  <a:gd name="T88" fmla="*/ 118 w 378"/>
                  <a:gd name="T89" fmla="*/ 114 h 173"/>
                  <a:gd name="T90" fmla="*/ 108 w 378"/>
                  <a:gd name="T91" fmla="*/ 118 h 173"/>
                  <a:gd name="T92" fmla="*/ 99 w 378"/>
                  <a:gd name="T93" fmla="*/ 114 h 173"/>
                  <a:gd name="T94" fmla="*/ 94 w 378"/>
                  <a:gd name="T95" fmla="*/ 119 h 173"/>
                  <a:gd name="T96" fmla="*/ 89 w 378"/>
                  <a:gd name="T97" fmla="*/ 128 h 173"/>
                  <a:gd name="T98" fmla="*/ 78 w 378"/>
                  <a:gd name="T99" fmla="*/ 131 h 173"/>
                  <a:gd name="T100" fmla="*/ 74 w 378"/>
                  <a:gd name="T101" fmla="*/ 139 h 173"/>
                  <a:gd name="T102" fmla="*/ 64 w 378"/>
                  <a:gd name="T103" fmla="*/ 135 h 173"/>
                  <a:gd name="T104" fmla="*/ 56 w 378"/>
                  <a:gd name="T105" fmla="*/ 165 h 173"/>
                  <a:gd name="T106" fmla="*/ 50 w 378"/>
                  <a:gd name="T107" fmla="*/ 172 h 173"/>
                  <a:gd name="T108" fmla="*/ 51 w 378"/>
                  <a:gd name="T109" fmla="*/ 166 h 173"/>
                  <a:gd name="T110" fmla="*/ 53 w 378"/>
                  <a:gd name="T111" fmla="*/ 156 h 173"/>
                  <a:gd name="T112" fmla="*/ 43 w 378"/>
                  <a:gd name="T113" fmla="*/ 155 h 173"/>
                  <a:gd name="T114" fmla="*/ 32 w 378"/>
                  <a:gd name="T115" fmla="*/ 155 h 173"/>
                  <a:gd name="T116" fmla="*/ 22 w 378"/>
                  <a:gd name="T117" fmla="*/ 153 h 173"/>
                  <a:gd name="T118" fmla="*/ 10 w 378"/>
                  <a:gd name="T119" fmla="*/ 159 h 173"/>
                  <a:gd name="T120" fmla="*/ 4 w 378"/>
                  <a:gd name="T121" fmla="*/ 16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8" h="173">
                    <a:moveTo>
                      <a:pt x="378" y="0"/>
                    </a:moveTo>
                    <a:lnTo>
                      <a:pt x="378" y="2"/>
                    </a:lnTo>
                    <a:lnTo>
                      <a:pt x="378" y="0"/>
                    </a:lnTo>
                    <a:lnTo>
                      <a:pt x="377" y="0"/>
                    </a:lnTo>
                    <a:lnTo>
                      <a:pt x="377" y="2"/>
                    </a:lnTo>
                    <a:lnTo>
                      <a:pt x="375" y="4"/>
                    </a:lnTo>
                    <a:lnTo>
                      <a:pt x="370" y="5"/>
                    </a:lnTo>
                    <a:lnTo>
                      <a:pt x="369" y="5"/>
                    </a:lnTo>
                    <a:lnTo>
                      <a:pt x="368" y="5"/>
                    </a:lnTo>
                    <a:lnTo>
                      <a:pt x="368" y="7"/>
                    </a:lnTo>
                    <a:lnTo>
                      <a:pt x="366" y="5"/>
                    </a:lnTo>
                    <a:lnTo>
                      <a:pt x="366" y="7"/>
                    </a:lnTo>
                    <a:lnTo>
                      <a:pt x="365" y="7"/>
                    </a:lnTo>
                    <a:lnTo>
                      <a:pt x="365" y="8"/>
                    </a:lnTo>
                    <a:lnTo>
                      <a:pt x="365" y="9"/>
                    </a:lnTo>
                    <a:lnTo>
                      <a:pt x="365" y="11"/>
                    </a:lnTo>
                    <a:lnTo>
                      <a:pt x="365" y="12"/>
                    </a:lnTo>
                    <a:lnTo>
                      <a:pt x="365" y="13"/>
                    </a:lnTo>
                    <a:lnTo>
                      <a:pt x="364" y="13"/>
                    </a:lnTo>
                    <a:lnTo>
                      <a:pt x="364" y="15"/>
                    </a:lnTo>
                    <a:lnTo>
                      <a:pt x="362" y="15"/>
                    </a:lnTo>
                    <a:lnTo>
                      <a:pt x="362" y="16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4" y="19"/>
                    </a:lnTo>
                    <a:lnTo>
                      <a:pt x="364" y="20"/>
                    </a:lnTo>
                    <a:lnTo>
                      <a:pt x="362" y="20"/>
                    </a:lnTo>
                    <a:lnTo>
                      <a:pt x="364" y="21"/>
                    </a:lnTo>
                    <a:lnTo>
                      <a:pt x="365" y="21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4" y="24"/>
                    </a:lnTo>
                    <a:lnTo>
                      <a:pt x="364" y="25"/>
                    </a:lnTo>
                    <a:lnTo>
                      <a:pt x="364" y="26"/>
                    </a:lnTo>
                    <a:lnTo>
                      <a:pt x="362" y="26"/>
                    </a:lnTo>
                    <a:lnTo>
                      <a:pt x="362" y="28"/>
                    </a:lnTo>
                    <a:lnTo>
                      <a:pt x="362" y="29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1" y="32"/>
                    </a:lnTo>
                    <a:lnTo>
                      <a:pt x="361" y="33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58" y="34"/>
                    </a:lnTo>
                    <a:lnTo>
                      <a:pt x="358" y="36"/>
                    </a:lnTo>
                    <a:lnTo>
                      <a:pt x="358" y="37"/>
                    </a:lnTo>
                    <a:lnTo>
                      <a:pt x="358" y="38"/>
                    </a:lnTo>
                    <a:lnTo>
                      <a:pt x="358" y="39"/>
                    </a:lnTo>
                    <a:lnTo>
                      <a:pt x="358" y="41"/>
                    </a:lnTo>
                    <a:lnTo>
                      <a:pt x="357" y="41"/>
                    </a:lnTo>
                    <a:lnTo>
                      <a:pt x="357" y="42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7" y="47"/>
                    </a:lnTo>
                    <a:lnTo>
                      <a:pt x="357" y="49"/>
                    </a:lnTo>
                    <a:lnTo>
                      <a:pt x="358" y="49"/>
                    </a:lnTo>
                    <a:lnTo>
                      <a:pt x="358" y="50"/>
                    </a:lnTo>
                    <a:lnTo>
                      <a:pt x="358" y="51"/>
                    </a:lnTo>
                    <a:lnTo>
                      <a:pt x="360" y="51"/>
                    </a:lnTo>
                    <a:lnTo>
                      <a:pt x="360" y="53"/>
                    </a:lnTo>
                    <a:lnTo>
                      <a:pt x="358" y="53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58" y="54"/>
                    </a:lnTo>
                    <a:lnTo>
                      <a:pt x="358" y="55"/>
                    </a:lnTo>
                    <a:lnTo>
                      <a:pt x="360" y="55"/>
                    </a:lnTo>
                    <a:lnTo>
                      <a:pt x="360" y="57"/>
                    </a:lnTo>
                    <a:lnTo>
                      <a:pt x="358" y="57"/>
                    </a:lnTo>
                    <a:lnTo>
                      <a:pt x="358" y="58"/>
                    </a:lnTo>
                    <a:lnTo>
                      <a:pt x="357" y="58"/>
                    </a:lnTo>
                    <a:lnTo>
                      <a:pt x="357" y="59"/>
                    </a:lnTo>
                    <a:lnTo>
                      <a:pt x="357" y="60"/>
                    </a:lnTo>
                    <a:lnTo>
                      <a:pt x="356" y="60"/>
                    </a:lnTo>
                    <a:lnTo>
                      <a:pt x="355" y="60"/>
                    </a:lnTo>
                    <a:lnTo>
                      <a:pt x="355" y="62"/>
                    </a:lnTo>
                    <a:lnTo>
                      <a:pt x="353" y="62"/>
                    </a:lnTo>
                    <a:lnTo>
                      <a:pt x="353" y="63"/>
                    </a:lnTo>
                    <a:lnTo>
                      <a:pt x="352" y="63"/>
                    </a:lnTo>
                    <a:lnTo>
                      <a:pt x="352" y="64"/>
                    </a:lnTo>
                    <a:lnTo>
                      <a:pt x="352" y="66"/>
                    </a:lnTo>
                    <a:lnTo>
                      <a:pt x="351" y="66"/>
                    </a:lnTo>
                    <a:lnTo>
                      <a:pt x="349" y="66"/>
                    </a:lnTo>
                    <a:lnTo>
                      <a:pt x="349" y="67"/>
                    </a:lnTo>
                    <a:lnTo>
                      <a:pt x="348" y="67"/>
                    </a:lnTo>
                    <a:lnTo>
                      <a:pt x="348" y="68"/>
                    </a:lnTo>
                    <a:lnTo>
                      <a:pt x="347" y="68"/>
                    </a:lnTo>
                    <a:lnTo>
                      <a:pt x="347" y="70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5" y="72"/>
                    </a:lnTo>
                    <a:lnTo>
                      <a:pt x="344" y="72"/>
                    </a:lnTo>
                    <a:lnTo>
                      <a:pt x="343" y="72"/>
                    </a:lnTo>
                    <a:lnTo>
                      <a:pt x="343" y="74"/>
                    </a:lnTo>
                    <a:lnTo>
                      <a:pt x="341" y="74"/>
                    </a:lnTo>
                    <a:lnTo>
                      <a:pt x="343" y="74"/>
                    </a:lnTo>
                    <a:lnTo>
                      <a:pt x="343" y="75"/>
                    </a:lnTo>
                    <a:lnTo>
                      <a:pt x="343" y="76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1" y="79"/>
                    </a:lnTo>
                    <a:lnTo>
                      <a:pt x="341" y="80"/>
                    </a:lnTo>
                    <a:lnTo>
                      <a:pt x="341" y="81"/>
                    </a:lnTo>
                    <a:lnTo>
                      <a:pt x="343" y="81"/>
                    </a:lnTo>
                    <a:lnTo>
                      <a:pt x="343" y="83"/>
                    </a:lnTo>
                    <a:lnTo>
                      <a:pt x="343" y="84"/>
                    </a:lnTo>
                    <a:lnTo>
                      <a:pt x="343" y="85"/>
                    </a:lnTo>
                    <a:lnTo>
                      <a:pt x="341" y="85"/>
                    </a:lnTo>
                    <a:lnTo>
                      <a:pt x="341" y="87"/>
                    </a:lnTo>
                    <a:lnTo>
                      <a:pt x="341" y="88"/>
                    </a:lnTo>
                    <a:lnTo>
                      <a:pt x="341" y="89"/>
                    </a:lnTo>
                    <a:lnTo>
                      <a:pt x="343" y="89"/>
                    </a:lnTo>
                    <a:lnTo>
                      <a:pt x="343" y="91"/>
                    </a:lnTo>
                    <a:lnTo>
                      <a:pt x="341" y="91"/>
                    </a:lnTo>
                    <a:lnTo>
                      <a:pt x="340" y="91"/>
                    </a:lnTo>
                    <a:lnTo>
                      <a:pt x="340" y="92"/>
                    </a:lnTo>
                    <a:lnTo>
                      <a:pt x="339" y="92"/>
                    </a:lnTo>
                    <a:lnTo>
                      <a:pt x="338" y="92"/>
                    </a:lnTo>
                    <a:lnTo>
                      <a:pt x="336" y="92"/>
                    </a:lnTo>
                    <a:lnTo>
                      <a:pt x="336" y="93"/>
                    </a:lnTo>
                    <a:lnTo>
                      <a:pt x="335" y="93"/>
                    </a:lnTo>
                    <a:lnTo>
                      <a:pt x="335" y="94"/>
                    </a:lnTo>
                    <a:lnTo>
                      <a:pt x="334" y="94"/>
                    </a:lnTo>
                    <a:lnTo>
                      <a:pt x="332" y="96"/>
                    </a:lnTo>
                    <a:lnTo>
                      <a:pt x="331" y="96"/>
                    </a:lnTo>
                    <a:lnTo>
                      <a:pt x="331" y="97"/>
                    </a:lnTo>
                    <a:lnTo>
                      <a:pt x="330" y="97"/>
                    </a:lnTo>
                    <a:lnTo>
                      <a:pt x="330" y="98"/>
                    </a:lnTo>
                    <a:lnTo>
                      <a:pt x="328" y="100"/>
                    </a:lnTo>
                    <a:lnTo>
                      <a:pt x="327" y="100"/>
                    </a:lnTo>
                    <a:lnTo>
                      <a:pt x="326" y="100"/>
                    </a:lnTo>
                    <a:lnTo>
                      <a:pt x="326" y="101"/>
                    </a:lnTo>
                    <a:lnTo>
                      <a:pt x="326" y="102"/>
                    </a:lnTo>
                    <a:lnTo>
                      <a:pt x="324" y="102"/>
                    </a:lnTo>
                    <a:lnTo>
                      <a:pt x="323" y="102"/>
                    </a:lnTo>
                    <a:lnTo>
                      <a:pt x="322" y="102"/>
                    </a:lnTo>
                    <a:lnTo>
                      <a:pt x="320" y="102"/>
                    </a:lnTo>
                    <a:lnTo>
                      <a:pt x="320" y="104"/>
                    </a:lnTo>
                    <a:lnTo>
                      <a:pt x="319" y="104"/>
                    </a:lnTo>
                    <a:lnTo>
                      <a:pt x="318" y="104"/>
                    </a:lnTo>
                    <a:lnTo>
                      <a:pt x="318" y="105"/>
                    </a:lnTo>
                    <a:lnTo>
                      <a:pt x="317" y="105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5" y="108"/>
                    </a:lnTo>
                    <a:lnTo>
                      <a:pt x="314" y="108"/>
                    </a:lnTo>
                    <a:lnTo>
                      <a:pt x="314" y="106"/>
                    </a:lnTo>
                    <a:lnTo>
                      <a:pt x="314" y="108"/>
                    </a:lnTo>
                    <a:lnTo>
                      <a:pt x="313" y="108"/>
                    </a:lnTo>
                    <a:lnTo>
                      <a:pt x="313" y="106"/>
                    </a:lnTo>
                    <a:lnTo>
                      <a:pt x="311" y="106"/>
                    </a:lnTo>
                    <a:lnTo>
                      <a:pt x="311" y="108"/>
                    </a:lnTo>
                    <a:lnTo>
                      <a:pt x="310" y="108"/>
                    </a:lnTo>
                    <a:lnTo>
                      <a:pt x="309" y="108"/>
                    </a:lnTo>
                    <a:lnTo>
                      <a:pt x="307" y="108"/>
                    </a:lnTo>
                    <a:lnTo>
                      <a:pt x="307" y="106"/>
                    </a:lnTo>
                    <a:lnTo>
                      <a:pt x="307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8"/>
                    </a:lnTo>
                    <a:lnTo>
                      <a:pt x="303" y="108"/>
                    </a:lnTo>
                    <a:lnTo>
                      <a:pt x="303" y="109"/>
                    </a:lnTo>
                    <a:lnTo>
                      <a:pt x="302" y="109"/>
                    </a:lnTo>
                    <a:lnTo>
                      <a:pt x="301" y="109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298" y="110"/>
                    </a:lnTo>
                    <a:lnTo>
                      <a:pt x="298" y="111"/>
                    </a:lnTo>
                    <a:lnTo>
                      <a:pt x="297" y="111"/>
                    </a:lnTo>
                    <a:lnTo>
                      <a:pt x="296" y="111"/>
                    </a:lnTo>
                    <a:lnTo>
                      <a:pt x="294" y="111"/>
                    </a:lnTo>
                    <a:lnTo>
                      <a:pt x="294" y="113"/>
                    </a:lnTo>
                    <a:lnTo>
                      <a:pt x="293" y="113"/>
                    </a:lnTo>
                    <a:lnTo>
                      <a:pt x="293" y="111"/>
                    </a:lnTo>
                    <a:lnTo>
                      <a:pt x="292" y="111"/>
                    </a:lnTo>
                    <a:lnTo>
                      <a:pt x="290" y="111"/>
                    </a:lnTo>
                    <a:lnTo>
                      <a:pt x="290" y="113"/>
                    </a:lnTo>
                    <a:lnTo>
                      <a:pt x="289" y="113"/>
                    </a:lnTo>
                    <a:lnTo>
                      <a:pt x="288" y="113"/>
                    </a:lnTo>
                    <a:lnTo>
                      <a:pt x="286" y="113"/>
                    </a:lnTo>
                    <a:lnTo>
                      <a:pt x="286" y="114"/>
                    </a:lnTo>
                    <a:lnTo>
                      <a:pt x="286" y="115"/>
                    </a:lnTo>
                    <a:lnTo>
                      <a:pt x="285" y="115"/>
                    </a:lnTo>
                    <a:lnTo>
                      <a:pt x="284" y="115"/>
                    </a:lnTo>
                    <a:lnTo>
                      <a:pt x="284" y="117"/>
                    </a:lnTo>
                    <a:lnTo>
                      <a:pt x="283" y="117"/>
                    </a:lnTo>
                    <a:lnTo>
                      <a:pt x="281" y="117"/>
                    </a:lnTo>
                    <a:lnTo>
                      <a:pt x="280" y="118"/>
                    </a:lnTo>
                    <a:lnTo>
                      <a:pt x="279" y="118"/>
                    </a:lnTo>
                    <a:lnTo>
                      <a:pt x="279" y="119"/>
                    </a:lnTo>
                    <a:lnTo>
                      <a:pt x="277" y="119"/>
                    </a:lnTo>
                    <a:lnTo>
                      <a:pt x="277" y="121"/>
                    </a:lnTo>
                    <a:lnTo>
                      <a:pt x="279" y="121"/>
                    </a:lnTo>
                    <a:lnTo>
                      <a:pt x="277" y="121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5" y="121"/>
                    </a:lnTo>
                    <a:lnTo>
                      <a:pt x="275" y="119"/>
                    </a:lnTo>
                    <a:lnTo>
                      <a:pt x="275" y="118"/>
                    </a:lnTo>
                    <a:lnTo>
                      <a:pt x="273" y="118"/>
                    </a:lnTo>
                    <a:lnTo>
                      <a:pt x="273" y="119"/>
                    </a:lnTo>
                    <a:lnTo>
                      <a:pt x="272" y="119"/>
                    </a:lnTo>
                    <a:lnTo>
                      <a:pt x="272" y="118"/>
                    </a:lnTo>
                    <a:lnTo>
                      <a:pt x="271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18"/>
                    </a:lnTo>
                    <a:lnTo>
                      <a:pt x="268" y="118"/>
                    </a:lnTo>
                    <a:lnTo>
                      <a:pt x="268" y="119"/>
                    </a:lnTo>
                    <a:lnTo>
                      <a:pt x="267" y="119"/>
                    </a:lnTo>
                    <a:lnTo>
                      <a:pt x="266" y="119"/>
                    </a:lnTo>
                    <a:lnTo>
                      <a:pt x="266" y="121"/>
                    </a:lnTo>
                    <a:lnTo>
                      <a:pt x="264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0" y="123"/>
                    </a:lnTo>
                    <a:lnTo>
                      <a:pt x="260" y="125"/>
                    </a:lnTo>
                    <a:lnTo>
                      <a:pt x="259" y="125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6" y="125"/>
                    </a:lnTo>
                    <a:lnTo>
                      <a:pt x="256" y="123"/>
                    </a:lnTo>
                    <a:lnTo>
                      <a:pt x="255" y="123"/>
                    </a:lnTo>
                    <a:lnTo>
                      <a:pt x="254" y="123"/>
                    </a:lnTo>
                    <a:lnTo>
                      <a:pt x="252" y="123"/>
                    </a:lnTo>
                    <a:lnTo>
                      <a:pt x="252" y="125"/>
                    </a:lnTo>
                    <a:lnTo>
                      <a:pt x="251" y="125"/>
                    </a:lnTo>
                    <a:lnTo>
                      <a:pt x="250" y="125"/>
                    </a:lnTo>
                    <a:lnTo>
                      <a:pt x="248" y="125"/>
                    </a:lnTo>
                    <a:lnTo>
                      <a:pt x="247" y="125"/>
                    </a:lnTo>
                    <a:lnTo>
                      <a:pt x="246" y="123"/>
                    </a:lnTo>
                    <a:lnTo>
                      <a:pt x="245" y="123"/>
                    </a:lnTo>
                    <a:lnTo>
                      <a:pt x="243" y="123"/>
                    </a:lnTo>
                    <a:lnTo>
                      <a:pt x="242" y="123"/>
                    </a:lnTo>
                    <a:lnTo>
                      <a:pt x="241" y="123"/>
                    </a:lnTo>
                    <a:lnTo>
                      <a:pt x="239" y="123"/>
                    </a:lnTo>
                    <a:lnTo>
                      <a:pt x="239" y="125"/>
                    </a:lnTo>
                    <a:lnTo>
                      <a:pt x="238" y="125"/>
                    </a:lnTo>
                    <a:lnTo>
                      <a:pt x="237" y="126"/>
                    </a:lnTo>
                    <a:lnTo>
                      <a:pt x="235" y="127"/>
                    </a:lnTo>
                    <a:lnTo>
                      <a:pt x="234" y="127"/>
                    </a:lnTo>
                    <a:lnTo>
                      <a:pt x="234" y="128"/>
                    </a:lnTo>
                    <a:lnTo>
                      <a:pt x="233" y="128"/>
                    </a:lnTo>
                    <a:lnTo>
                      <a:pt x="231" y="128"/>
                    </a:lnTo>
                    <a:lnTo>
                      <a:pt x="230" y="128"/>
                    </a:lnTo>
                    <a:lnTo>
                      <a:pt x="229" y="128"/>
                    </a:lnTo>
                    <a:lnTo>
                      <a:pt x="229" y="130"/>
                    </a:lnTo>
                    <a:lnTo>
                      <a:pt x="228" y="130"/>
                    </a:lnTo>
                    <a:lnTo>
                      <a:pt x="226" y="130"/>
                    </a:lnTo>
                    <a:lnTo>
                      <a:pt x="225" y="130"/>
                    </a:lnTo>
                    <a:lnTo>
                      <a:pt x="225" y="131"/>
                    </a:lnTo>
                    <a:lnTo>
                      <a:pt x="224" y="131"/>
                    </a:lnTo>
                    <a:lnTo>
                      <a:pt x="222" y="131"/>
                    </a:lnTo>
                    <a:lnTo>
                      <a:pt x="222" y="130"/>
                    </a:lnTo>
                    <a:lnTo>
                      <a:pt x="221" y="130"/>
                    </a:lnTo>
                    <a:lnTo>
                      <a:pt x="221" y="131"/>
                    </a:lnTo>
                    <a:lnTo>
                      <a:pt x="220" y="131"/>
                    </a:lnTo>
                    <a:lnTo>
                      <a:pt x="218" y="131"/>
                    </a:lnTo>
                    <a:lnTo>
                      <a:pt x="217" y="131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4" y="132"/>
                    </a:lnTo>
                    <a:lnTo>
                      <a:pt x="214" y="131"/>
                    </a:lnTo>
                    <a:lnTo>
                      <a:pt x="213" y="131"/>
                    </a:lnTo>
                    <a:lnTo>
                      <a:pt x="212" y="131"/>
                    </a:lnTo>
                    <a:lnTo>
                      <a:pt x="211" y="131"/>
                    </a:lnTo>
                    <a:lnTo>
                      <a:pt x="211" y="130"/>
                    </a:lnTo>
                    <a:lnTo>
                      <a:pt x="209" y="130"/>
                    </a:lnTo>
                    <a:lnTo>
                      <a:pt x="209" y="128"/>
                    </a:lnTo>
                    <a:lnTo>
                      <a:pt x="208" y="128"/>
                    </a:lnTo>
                    <a:lnTo>
                      <a:pt x="208" y="127"/>
                    </a:lnTo>
                    <a:lnTo>
                      <a:pt x="207" y="126"/>
                    </a:lnTo>
                    <a:lnTo>
                      <a:pt x="205" y="126"/>
                    </a:lnTo>
                    <a:lnTo>
                      <a:pt x="205" y="125"/>
                    </a:lnTo>
                    <a:lnTo>
                      <a:pt x="204" y="125"/>
                    </a:lnTo>
                    <a:lnTo>
                      <a:pt x="203" y="125"/>
                    </a:lnTo>
                    <a:lnTo>
                      <a:pt x="201" y="125"/>
                    </a:lnTo>
                    <a:lnTo>
                      <a:pt x="200" y="125"/>
                    </a:lnTo>
                    <a:lnTo>
                      <a:pt x="200" y="123"/>
                    </a:lnTo>
                    <a:lnTo>
                      <a:pt x="199" y="123"/>
                    </a:lnTo>
                    <a:lnTo>
                      <a:pt x="197" y="123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5" y="125"/>
                    </a:lnTo>
                    <a:lnTo>
                      <a:pt x="195" y="126"/>
                    </a:lnTo>
                    <a:lnTo>
                      <a:pt x="194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4" y="130"/>
                    </a:lnTo>
                    <a:lnTo>
                      <a:pt x="194" y="131"/>
                    </a:lnTo>
                    <a:lnTo>
                      <a:pt x="194" y="132"/>
                    </a:lnTo>
                    <a:lnTo>
                      <a:pt x="194" y="134"/>
                    </a:lnTo>
                    <a:lnTo>
                      <a:pt x="192" y="134"/>
                    </a:lnTo>
                    <a:lnTo>
                      <a:pt x="192" y="135"/>
                    </a:lnTo>
                    <a:lnTo>
                      <a:pt x="192" y="136"/>
                    </a:lnTo>
                    <a:lnTo>
                      <a:pt x="192" y="138"/>
                    </a:lnTo>
                    <a:lnTo>
                      <a:pt x="192" y="139"/>
                    </a:lnTo>
                    <a:lnTo>
                      <a:pt x="192" y="140"/>
                    </a:lnTo>
                    <a:lnTo>
                      <a:pt x="192" y="142"/>
                    </a:lnTo>
                    <a:lnTo>
                      <a:pt x="192" y="143"/>
                    </a:lnTo>
                    <a:lnTo>
                      <a:pt x="192" y="144"/>
                    </a:lnTo>
                    <a:lnTo>
                      <a:pt x="191" y="144"/>
                    </a:lnTo>
                    <a:lnTo>
                      <a:pt x="191" y="146"/>
                    </a:lnTo>
                    <a:lnTo>
                      <a:pt x="190" y="146"/>
                    </a:lnTo>
                    <a:lnTo>
                      <a:pt x="188" y="146"/>
                    </a:lnTo>
                    <a:lnTo>
                      <a:pt x="187" y="146"/>
                    </a:lnTo>
                    <a:lnTo>
                      <a:pt x="187" y="147"/>
                    </a:lnTo>
                    <a:lnTo>
                      <a:pt x="187" y="146"/>
                    </a:lnTo>
                    <a:lnTo>
                      <a:pt x="186" y="146"/>
                    </a:lnTo>
                    <a:lnTo>
                      <a:pt x="184" y="146"/>
                    </a:lnTo>
                    <a:lnTo>
                      <a:pt x="183" y="144"/>
                    </a:lnTo>
                    <a:lnTo>
                      <a:pt x="182" y="144"/>
                    </a:lnTo>
                    <a:lnTo>
                      <a:pt x="180" y="143"/>
                    </a:lnTo>
                    <a:lnTo>
                      <a:pt x="179" y="143"/>
                    </a:lnTo>
                    <a:lnTo>
                      <a:pt x="179" y="142"/>
                    </a:lnTo>
                    <a:lnTo>
                      <a:pt x="178" y="142"/>
                    </a:lnTo>
                    <a:lnTo>
                      <a:pt x="176" y="142"/>
                    </a:lnTo>
                    <a:lnTo>
                      <a:pt x="175" y="142"/>
                    </a:lnTo>
                    <a:lnTo>
                      <a:pt x="174" y="142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4"/>
                    </a:lnTo>
                    <a:lnTo>
                      <a:pt x="171" y="144"/>
                    </a:lnTo>
                    <a:lnTo>
                      <a:pt x="171" y="146"/>
                    </a:lnTo>
                    <a:lnTo>
                      <a:pt x="170" y="146"/>
                    </a:lnTo>
                    <a:lnTo>
                      <a:pt x="170" y="147"/>
                    </a:lnTo>
                    <a:lnTo>
                      <a:pt x="170" y="148"/>
                    </a:lnTo>
                    <a:lnTo>
                      <a:pt x="169" y="148"/>
                    </a:lnTo>
                    <a:lnTo>
                      <a:pt x="169" y="149"/>
                    </a:lnTo>
                    <a:lnTo>
                      <a:pt x="167" y="149"/>
                    </a:lnTo>
                    <a:lnTo>
                      <a:pt x="166" y="149"/>
                    </a:lnTo>
                    <a:lnTo>
                      <a:pt x="165" y="149"/>
                    </a:lnTo>
                    <a:lnTo>
                      <a:pt x="163" y="149"/>
                    </a:lnTo>
                    <a:lnTo>
                      <a:pt x="163" y="151"/>
                    </a:lnTo>
                    <a:lnTo>
                      <a:pt x="162" y="149"/>
                    </a:lnTo>
                    <a:lnTo>
                      <a:pt x="161" y="149"/>
                    </a:lnTo>
                    <a:lnTo>
                      <a:pt x="159" y="148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7"/>
                    </a:lnTo>
                    <a:lnTo>
                      <a:pt x="154" y="147"/>
                    </a:lnTo>
                    <a:lnTo>
                      <a:pt x="153" y="147"/>
                    </a:lnTo>
                    <a:lnTo>
                      <a:pt x="153" y="148"/>
                    </a:lnTo>
                    <a:lnTo>
                      <a:pt x="152" y="148"/>
                    </a:lnTo>
                    <a:lnTo>
                      <a:pt x="150" y="148"/>
                    </a:lnTo>
                    <a:lnTo>
                      <a:pt x="149" y="147"/>
                    </a:lnTo>
                    <a:lnTo>
                      <a:pt x="148" y="147"/>
                    </a:lnTo>
                    <a:lnTo>
                      <a:pt x="146" y="147"/>
                    </a:lnTo>
                    <a:lnTo>
                      <a:pt x="145" y="147"/>
                    </a:lnTo>
                    <a:lnTo>
                      <a:pt x="145" y="148"/>
                    </a:lnTo>
                    <a:lnTo>
                      <a:pt x="144" y="148"/>
                    </a:lnTo>
                    <a:lnTo>
                      <a:pt x="142" y="148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0" y="152"/>
                    </a:lnTo>
                    <a:lnTo>
                      <a:pt x="140" y="153"/>
                    </a:lnTo>
                    <a:lnTo>
                      <a:pt x="140" y="155"/>
                    </a:lnTo>
                    <a:lnTo>
                      <a:pt x="139" y="155"/>
                    </a:lnTo>
                    <a:lnTo>
                      <a:pt x="139" y="156"/>
                    </a:lnTo>
                    <a:lnTo>
                      <a:pt x="137" y="157"/>
                    </a:lnTo>
                    <a:lnTo>
                      <a:pt x="136" y="157"/>
                    </a:lnTo>
                    <a:lnTo>
                      <a:pt x="135" y="157"/>
                    </a:lnTo>
                    <a:lnTo>
                      <a:pt x="133" y="157"/>
                    </a:lnTo>
                    <a:lnTo>
                      <a:pt x="132" y="156"/>
                    </a:lnTo>
                    <a:lnTo>
                      <a:pt x="132" y="155"/>
                    </a:lnTo>
                    <a:lnTo>
                      <a:pt x="132" y="153"/>
                    </a:lnTo>
                    <a:lnTo>
                      <a:pt x="131" y="153"/>
                    </a:lnTo>
                    <a:lnTo>
                      <a:pt x="131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3"/>
                    </a:lnTo>
                    <a:lnTo>
                      <a:pt x="127" y="153"/>
                    </a:lnTo>
                    <a:lnTo>
                      <a:pt x="127" y="155"/>
                    </a:lnTo>
                    <a:lnTo>
                      <a:pt x="125" y="155"/>
                    </a:lnTo>
                    <a:lnTo>
                      <a:pt x="125" y="156"/>
                    </a:lnTo>
                    <a:lnTo>
                      <a:pt x="125" y="157"/>
                    </a:lnTo>
                    <a:lnTo>
                      <a:pt x="124" y="159"/>
                    </a:lnTo>
                    <a:lnTo>
                      <a:pt x="123" y="157"/>
                    </a:lnTo>
                    <a:lnTo>
                      <a:pt x="122" y="157"/>
                    </a:lnTo>
                    <a:lnTo>
                      <a:pt x="122" y="156"/>
                    </a:lnTo>
                    <a:lnTo>
                      <a:pt x="122" y="155"/>
                    </a:lnTo>
                    <a:lnTo>
                      <a:pt x="122" y="153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1"/>
                    </a:lnTo>
                    <a:lnTo>
                      <a:pt x="125" y="151"/>
                    </a:lnTo>
                    <a:lnTo>
                      <a:pt x="125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8" y="148"/>
                    </a:lnTo>
                    <a:lnTo>
                      <a:pt x="128" y="147"/>
                    </a:lnTo>
                    <a:lnTo>
                      <a:pt x="129" y="147"/>
                    </a:lnTo>
                    <a:lnTo>
                      <a:pt x="129" y="146"/>
                    </a:lnTo>
                    <a:lnTo>
                      <a:pt x="131" y="146"/>
                    </a:lnTo>
                    <a:lnTo>
                      <a:pt x="131" y="144"/>
                    </a:lnTo>
                    <a:lnTo>
                      <a:pt x="132" y="143"/>
                    </a:lnTo>
                    <a:lnTo>
                      <a:pt x="132" y="142"/>
                    </a:lnTo>
                    <a:lnTo>
                      <a:pt x="131" y="142"/>
                    </a:lnTo>
                    <a:lnTo>
                      <a:pt x="131" y="140"/>
                    </a:lnTo>
                    <a:lnTo>
                      <a:pt x="131" y="139"/>
                    </a:lnTo>
                    <a:lnTo>
                      <a:pt x="129" y="139"/>
                    </a:lnTo>
                    <a:lnTo>
                      <a:pt x="129" y="138"/>
                    </a:lnTo>
                    <a:lnTo>
                      <a:pt x="129" y="136"/>
                    </a:lnTo>
                    <a:lnTo>
                      <a:pt x="129" y="135"/>
                    </a:lnTo>
                    <a:lnTo>
                      <a:pt x="128" y="135"/>
                    </a:lnTo>
                    <a:lnTo>
                      <a:pt x="127" y="134"/>
                    </a:lnTo>
                    <a:lnTo>
                      <a:pt x="125" y="132"/>
                    </a:lnTo>
                    <a:lnTo>
                      <a:pt x="124" y="132"/>
                    </a:lnTo>
                    <a:lnTo>
                      <a:pt x="123" y="132"/>
                    </a:lnTo>
                    <a:lnTo>
                      <a:pt x="123" y="131"/>
                    </a:lnTo>
                    <a:lnTo>
                      <a:pt x="122" y="131"/>
                    </a:lnTo>
                    <a:lnTo>
                      <a:pt x="122" y="130"/>
                    </a:lnTo>
                    <a:lnTo>
                      <a:pt x="120" y="130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0" y="126"/>
                    </a:lnTo>
                    <a:lnTo>
                      <a:pt x="122" y="126"/>
                    </a:lnTo>
                    <a:lnTo>
                      <a:pt x="123" y="126"/>
                    </a:lnTo>
                    <a:lnTo>
                      <a:pt x="124" y="126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4" y="122"/>
                    </a:lnTo>
                    <a:lnTo>
                      <a:pt x="123" y="122"/>
                    </a:lnTo>
                    <a:lnTo>
                      <a:pt x="123" y="121"/>
                    </a:lnTo>
                    <a:lnTo>
                      <a:pt x="123" y="119"/>
                    </a:lnTo>
                    <a:lnTo>
                      <a:pt x="123" y="118"/>
                    </a:lnTo>
                    <a:lnTo>
                      <a:pt x="122" y="117"/>
                    </a:lnTo>
                    <a:lnTo>
                      <a:pt x="120" y="117"/>
                    </a:lnTo>
                    <a:lnTo>
                      <a:pt x="120" y="115"/>
                    </a:lnTo>
                    <a:lnTo>
                      <a:pt x="119" y="114"/>
                    </a:lnTo>
                    <a:lnTo>
                      <a:pt x="118" y="114"/>
                    </a:lnTo>
                    <a:lnTo>
                      <a:pt x="116" y="114"/>
                    </a:lnTo>
                    <a:lnTo>
                      <a:pt x="115" y="114"/>
                    </a:lnTo>
                    <a:lnTo>
                      <a:pt x="114" y="114"/>
                    </a:lnTo>
                    <a:lnTo>
                      <a:pt x="114" y="115"/>
                    </a:lnTo>
                    <a:lnTo>
                      <a:pt x="112" y="115"/>
                    </a:lnTo>
                    <a:lnTo>
                      <a:pt x="111" y="115"/>
                    </a:lnTo>
                    <a:lnTo>
                      <a:pt x="110" y="115"/>
                    </a:lnTo>
                    <a:lnTo>
                      <a:pt x="110" y="117"/>
                    </a:lnTo>
                    <a:lnTo>
                      <a:pt x="108" y="117"/>
                    </a:lnTo>
                    <a:lnTo>
                      <a:pt x="108" y="118"/>
                    </a:lnTo>
                    <a:lnTo>
                      <a:pt x="107" y="118"/>
                    </a:lnTo>
                    <a:lnTo>
                      <a:pt x="106" y="118"/>
                    </a:lnTo>
                    <a:lnTo>
                      <a:pt x="106" y="117"/>
                    </a:lnTo>
                    <a:lnTo>
                      <a:pt x="104" y="117"/>
                    </a:lnTo>
                    <a:lnTo>
                      <a:pt x="103" y="117"/>
                    </a:lnTo>
                    <a:lnTo>
                      <a:pt x="103" y="115"/>
                    </a:lnTo>
                    <a:lnTo>
                      <a:pt x="102" y="115"/>
                    </a:lnTo>
                    <a:lnTo>
                      <a:pt x="102" y="114"/>
                    </a:lnTo>
                    <a:lnTo>
                      <a:pt x="101" y="114"/>
                    </a:lnTo>
                    <a:lnTo>
                      <a:pt x="99" y="114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5" y="114"/>
                    </a:lnTo>
                    <a:lnTo>
                      <a:pt x="94" y="114"/>
                    </a:lnTo>
                    <a:lnTo>
                      <a:pt x="94" y="115"/>
                    </a:lnTo>
                    <a:lnTo>
                      <a:pt x="93" y="115"/>
                    </a:lnTo>
                    <a:lnTo>
                      <a:pt x="93" y="117"/>
                    </a:lnTo>
                    <a:lnTo>
                      <a:pt x="93" y="118"/>
                    </a:lnTo>
                    <a:lnTo>
                      <a:pt x="93" y="119"/>
                    </a:lnTo>
                    <a:lnTo>
                      <a:pt x="94" y="119"/>
                    </a:lnTo>
                    <a:lnTo>
                      <a:pt x="94" y="121"/>
                    </a:lnTo>
                    <a:lnTo>
                      <a:pt x="94" y="122"/>
                    </a:lnTo>
                    <a:lnTo>
                      <a:pt x="94" y="123"/>
                    </a:lnTo>
                    <a:lnTo>
                      <a:pt x="94" y="125"/>
                    </a:lnTo>
                    <a:lnTo>
                      <a:pt x="93" y="125"/>
                    </a:lnTo>
                    <a:lnTo>
                      <a:pt x="93" y="126"/>
                    </a:lnTo>
                    <a:lnTo>
                      <a:pt x="91" y="126"/>
                    </a:lnTo>
                    <a:lnTo>
                      <a:pt x="90" y="127"/>
                    </a:lnTo>
                    <a:lnTo>
                      <a:pt x="89" y="127"/>
                    </a:lnTo>
                    <a:lnTo>
                      <a:pt x="89" y="128"/>
                    </a:lnTo>
                    <a:lnTo>
                      <a:pt x="87" y="128"/>
                    </a:lnTo>
                    <a:lnTo>
                      <a:pt x="87" y="130"/>
                    </a:lnTo>
                    <a:lnTo>
                      <a:pt x="86" y="130"/>
                    </a:lnTo>
                    <a:lnTo>
                      <a:pt x="86" y="131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2" y="131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8" y="132"/>
                    </a:lnTo>
                    <a:lnTo>
                      <a:pt x="78" y="134"/>
                    </a:lnTo>
                    <a:lnTo>
                      <a:pt x="78" y="135"/>
                    </a:lnTo>
                    <a:lnTo>
                      <a:pt x="78" y="136"/>
                    </a:lnTo>
                    <a:lnTo>
                      <a:pt x="78" y="138"/>
                    </a:lnTo>
                    <a:lnTo>
                      <a:pt x="78" y="139"/>
                    </a:lnTo>
                    <a:lnTo>
                      <a:pt x="78" y="140"/>
                    </a:lnTo>
                    <a:lnTo>
                      <a:pt x="77" y="140"/>
                    </a:lnTo>
                    <a:lnTo>
                      <a:pt x="76" y="139"/>
                    </a:lnTo>
                    <a:lnTo>
                      <a:pt x="74" y="139"/>
                    </a:lnTo>
                    <a:lnTo>
                      <a:pt x="73" y="138"/>
                    </a:lnTo>
                    <a:lnTo>
                      <a:pt x="73" y="136"/>
                    </a:lnTo>
                    <a:lnTo>
                      <a:pt x="72" y="135"/>
                    </a:lnTo>
                    <a:lnTo>
                      <a:pt x="70" y="134"/>
                    </a:lnTo>
                    <a:lnTo>
                      <a:pt x="69" y="135"/>
                    </a:lnTo>
                    <a:lnTo>
                      <a:pt x="69" y="134"/>
                    </a:lnTo>
                    <a:lnTo>
                      <a:pt x="68" y="134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4" y="135"/>
                    </a:lnTo>
                    <a:lnTo>
                      <a:pt x="55" y="140"/>
                    </a:lnTo>
                    <a:lnTo>
                      <a:pt x="55" y="146"/>
                    </a:lnTo>
                    <a:lnTo>
                      <a:pt x="61" y="160"/>
                    </a:lnTo>
                    <a:lnTo>
                      <a:pt x="60" y="160"/>
                    </a:lnTo>
                    <a:lnTo>
                      <a:pt x="60" y="161"/>
                    </a:lnTo>
                    <a:lnTo>
                      <a:pt x="59" y="161"/>
                    </a:lnTo>
                    <a:lnTo>
                      <a:pt x="57" y="163"/>
                    </a:lnTo>
                    <a:lnTo>
                      <a:pt x="57" y="164"/>
                    </a:lnTo>
                    <a:lnTo>
                      <a:pt x="56" y="164"/>
                    </a:lnTo>
                    <a:lnTo>
                      <a:pt x="56" y="165"/>
                    </a:lnTo>
                    <a:lnTo>
                      <a:pt x="55" y="165"/>
                    </a:lnTo>
                    <a:lnTo>
                      <a:pt x="55" y="166"/>
                    </a:lnTo>
                    <a:lnTo>
                      <a:pt x="53" y="166"/>
                    </a:lnTo>
                    <a:lnTo>
                      <a:pt x="53" y="168"/>
                    </a:lnTo>
                    <a:lnTo>
                      <a:pt x="52" y="168"/>
                    </a:lnTo>
                    <a:lnTo>
                      <a:pt x="52" y="169"/>
                    </a:lnTo>
                    <a:lnTo>
                      <a:pt x="52" y="170"/>
                    </a:lnTo>
                    <a:lnTo>
                      <a:pt x="51" y="170"/>
                    </a:lnTo>
                    <a:lnTo>
                      <a:pt x="51" y="172"/>
                    </a:lnTo>
                    <a:lnTo>
                      <a:pt x="50" y="172"/>
                    </a:lnTo>
                    <a:lnTo>
                      <a:pt x="50" y="173"/>
                    </a:lnTo>
                    <a:lnTo>
                      <a:pt x="48" y="173"/>
                    </a:lnTo>
                    <a:lnTo>
                      <a:pt x="47" y="173"/>
                    </a:lnTo>
                    <a:lnTo>
                      <a:pt x="46" y="172"/>
                    </a:lnTo>
                    <a:lnTo>
                      <a:pt x="46" y="170"/>
                    </a:lnTo>
                    <a:lnTo>
                      <a:pt x="47" y="170"/>
                    </a:lnTo>
                    <a:lnTo>
                      <a:pt x="47" y="169"/>
                    </a:lnTo>
                    <a:lnTo>
                      <a:pt x="48" y="168"/>
                    </a:lnTo>
                    <a:lnTo>
                      <a:pt x="50" y="166"/>
                    </a:lnTo>
                    <a:lnTo>
                      <a:pt x="51" y="166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2" y="164"/>
                    </a:lnTo>
                    <a:lnTo>
                      <a:pt x="53" y="163"/>
                    </a:lnTo>
                    <a:lnTo>
                      <a:pt x="53" y="161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7"/>
                    </a:lnTo>
                    <a:lnTo>
                      <a:pt x="53" y="157"/>
                    </a:lnTo>
                    <a:lnTo>
                      <a:pt x="53" y="156"/>
                    </a:lnTo>
                    <a:lnTo>
                      <a:pt x="52" y="156"/>
                    </a:lnTo>
                    <a:lnTo>
                      <a:pt x="51" y="157"/>
                    </a:lnTo>
                    <a:lnTo>
                      <a:pt x="50" y="157"/>
                    </a:lnTo>
                    <a:lnTo>
                      <a:pt x="48" y="157"/>
                    </a:lnTo>
                    <a:lnTo>
                      <a:pt x="47" y="157"/>
                    </a:lnTo>
                    <a:lnTo>
                      <a:pt x="46" y="157"/>
                    </a:lnTo>
                    <a:lnTo>
                      <a:pt x="44" y="157"/>
                    </a:lnTo>
                    <a:lnTo>
                      <a:pt x="44" y="156"/>
                    </a:lnTo>
                    <a:lnTo>
                      <a:pt x="43" y="156"/>
                    </a:lnTo>
                    <a:lnTo>
                      <a:pt x="43" y="155"/>
                    </a:lnTo>
                    <a:lnTo>
                      <a:pt x="42" y="155"/>
                    </a:lnTo>
                    <a:lnTo>
                      <a:pt x="40" y="155"/>
                    </a:lnTo>
                    <a:lnTo>
                      <a:pt x="39" y="156"/>
                    </a:lnTo>
                    <a:lnTo>
                      <a:pt x="38" y="156"/>
                    </a:lnTo>
                    <a:lnTo>
                      <a:pt x="36" y="156"/>
                    </a:lnTo>
                    <a:lnTo>
                      <a:pt x="36" y="155"/>
                    </a:lnTo>
                    <a:lnTo>
                      <a:pt x="36" y="153"/>
                    </a:lnTo>
                    <a:lnTo>
                      <a:pt x="35" y="153"/>
                    </a:lnTo>
                    <a:lnTo>
                      <a:pt x="34" y="153"/>
                    </a:lnTo>
                    <a:lnTo>
                      <a:pt x="32" y="155"/>
                    </a:lnTo>
                    <a:lnTo>
                      <a:pt x="31" y="155"/>
                    </a:lnTo>
                    <a:lnTo>
                      <a:pt x="30" y="155"/>
                    </a:lnTo>
                    <a:lnTo>
                      <a:pt x="29" y="155"/>
                    </a:lnTo>
                    <a:lnTo>
                      <a:pt x="27" y="155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5"/>
                    </a:lnTo>
                    <a:lnTo>
                      <a:pt x="25" y="155"/>
                    </a:lnTo>
                    <a:lnTo>
                      <a:pt x="23" y="153"/>
                    </a:lnTo>
                    <a:lnTo>
                      <a:pt x="22" y="153"/>
                    </a:lnTo>
                    <a:lnTo>
                      <a:pt x="21" y="153"/>
                    </a:lnTo>
                    <a:lnTo>
                      <a:pt x="19" y="153"/>
                    </a:lnTo>
                    <a:lnTo>
                      <a:pt x="18" y="153"/>
                    </a:lnTo>
                    <a:lnTo>
                      <a:pt x="17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8" y="161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4"/>
                    </a:lnTo>
                    <a:lnTo>
                      <a:pt x="5" y="165"/>
                    </a:lnTo>
                    <a:lnTo>
                      <a:pt x="5" y="166"/>
                    </a:lnTo>
                    <a:lnTo>
                      <a:pt x="4" y="166"/>
                    </a:lnTo>
                    <a:lnTo>
                      <a:pt x="2" y="166"/>
                    </a:lnTo>
                    <a:lnTo>
                      <a:pt x="1" y="166"/>
                    </a:lnTo>
                    <a:lnTo>
                      <a:pt x="0" y="168"/>
                    </a:lnTo>
                    <a:lnTo>
                      <a:pt x="0" y="169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7" name="Freeform 50">
                <a:extLst>
                  <a:ext uri="{FF2B5EF4-FFF2-40B4-BE49-F238E27FC236}">
                    <a16:creationId xmlns:a16="http://schemas.microsoft.com/office/drawing/2014/main" id="{68BC2736-42B2-9A5E-7953-4394AF5B6E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2 w 521"/>
                  <a:gd name="T1" fmla="*/ 466 h 484"/>
                  <a:gd name="T2" fmla="*/ 104 w 521"/>
                  <a:gd name="T3" fmla="*/ 479 h 484"/>
                  <a:gd name="T4" fmla="*/ 90 w 521"/>
                  <a:gd name="T5" fmla="*/ 484 h 484"/>
                  <a:gd name="T6" fmla="*/ 74 w 521"/>
                  <a:gd name="T7" fmla="*/ 483 h 484"/>
                  <a:gd name="T8" fmla="*/ 64 w 521"/>
                  <a:gd name="T9" fmla="*/ 468 h 484"/>
                  <a:gd name="T10" fmla="*/ 55 w 521"/>
                  <a:gd name="T11" fmla="*/ 452 h 484"/>
                  <a:gd name="T12" fmla="*/ 60 w 521"/>
                  <a:gd name="T13" fmla="*/ 434 h 484"/>
                  <a:gd name="T14" fmla="*/ 73 w 521"/>
                  <a:gd name="T15" fmla="*/ 417 h 484"/>
                  <a:gd name="T16" fmla="*/ 63 w 521"/>
                  <a:gd name="T17" fmla="*/ 399 h 484"/>
                  <a:gd name="T18" fmla="*/ 65 w 521"/>
                  <a:gd name="T19" fmla="*/ 378 h 484"/>
                  <a:gd name="T20" fmla="*/ 61 w 521"/>
                  <a:gd name="T21" fmla="*/ 360 h 484"/>
                  <a:gd name="T22" fmla="*/ 53 w 521"/>
                  <a:gd name="T23" fmla="*/ 339 h 484"/>
                  <a:gd name="T24" fmla="*/ 52 w 521"/>
                  <a:gd name="T25" fmla="*/ 319 h 484"/>
                  <a:gd name="T26" fmla="*/ 51 w 521"/>
                  <a:gd name="T27" fmla="*/ 298 h 484"/>
                  <a:gd name="T28" fmla="*/ 60 w 521"/>
                  <a:gd name="T29" fmla="*/ 281 h 484"/>
                  <a:gd name="T30" fmla="*/ 53 w 521"/>
                  <a:gd name="T31" fmla="*/ 263 h 484"/>
                  <a:gd name="T32" fmla="*/ 34 w 521"/>
                  <a:gd name="T33" fmla="*/ 252 h 484"/>
                  <a:gd name="T34" fmla="*/ 35 w 521"/>
                  <a:gd name="T35" fmla="*/ 231 h 484"/>
                  <a:gd name="T36" fmla="*/ 49 w 521"/>
                  <a:gd name="T37" fmla="*/ 219 h 484"/>
                  <a:gd name="T38" fmla="*/ 49 w 521"/>
                  <a:gd name="T39" fmla="*/ 209 h 484"/>
                  <a:gd name="T40" fmla="*/ 30 w 521"/>
                  <a:gd name="T41" fmla="*/ 201 h 484"/>
                  <a:gd name="T42" fmla="*/ 21 w 521"/>
                  <a:gd name="T43" fmla="*/ 185 h 484"/>
                  <a:gd name="T44" fmla="*/ 14 w 521"/>
                  <a:gd name="T45" fmla="*/ 167 h 484"/>
                  <a:gd name="T46" fmla="*/ 4 w 521"/>
                  <a:gd name="T47" fmla="*/ 150 h 484"/>
                  <a:gd name="T48" fmla="*/ 6 w 521"/>
                  <a:gd name="T49" fmla="*/ 132 h 484"/>
                  <a:gd name="T50" fmla="*/ 6 w 521"/>
                  <a:gd name="T51" fmla="*/ 115 h 484"/>
                  <a:gd name="T52" fmla="*/ 11 w 521"/>
                  <a:gd name="T53" fmla="*/ 100 h 484"/>
                  <a:gd name="T54" fmla="*/ 21 w 521"/>
                  <a:gd name="T55" fmla="*/ 78 h 484"/>
                  <a:gd name="T56" fmla="*/ 26 w 521"/>
                  <a:gd name="T57" fmla="*/ 57 h 484"/>
                  <a:gd name="T58" fmla="*/ 42 w 521"/>
                  <a:gd name="T59" fmla="*/ 43 h 484"/>
                  <a:gd name="T60" fmla="*/ 35 w 521"/>
                  <a:gd name="T61" fmla="*/ 23 h 484"/>
                  <a:gd name="T62" fmla="*/ 60 w 521"/>
                  <a:gd name="T63" fmla="*/ 9 h 484"/>
                  <a:gd name="T64" fmla="*/ 169 w 521"/>
                  <a:gd name="T65" fmla="*/ 5 h 484"/>
                  <a:gd name="T66" fmla="*/ 480 w 521"/>
                  <a:gd name="T67" fmla="*/ 0 h 484"/>
                  <a:gd name="T68" fmla="*/ 514 w 521"/>
                  <a:gd name="T69" fmla="*/ 28 h 484"/>
                  <a:gd name="T70" fmla="*/ 512 w 521"/>
                  <a:gd name="T71" fmla="*/ 48 h 484"/>
                  <a:gd name="T72" fmla="*/ 509 w 521"/>
                  <a:gd name="T73" fmla="*/ 66 h 484"/>
                  <a:gd name="T74" fmla="*/ 496 w 521"/>
                  <a:gd name="T75" fmla="*/ 76 h 484"/>
                  <a:gd name="T76" fmla="*/ 489 w 521"/>
                  <a:gd name="T77" fmla="*/ 90 h 484"/>
                  <a:gd name="T78" fmla="*/ 476 w 521"/>
                  <a:gd name="T79" fmla="*/ 100 h 484"/>
                  <a:gd name="T80" fmla="*/ 471 w 521"/>
                  <a:gd name="T81" fmla="*/ 123 h 484"/>
                  <a:gd name="T82" fmla="*/ 474 w 521"/>
                  <a:gd name="T83" fmla="*/ 145 h 484"/>
                  <a:gd name="T84" fmla="*/ 485 w 521"/>
                  <a:gd name="T85" fmla="*/ 154 h 484"/>
                  <a:gd name="T86" fmla="*/ 498 w 521"/>
                  <a:gd name="T87" fmla="*/ 167 h 484"/>
                  <a:gd name="T88" fmla="*/ 513 w 521"/>
                  <a:gd name="T89" fmla="*/ 180 h 484"/>
                  <a:gd name="T90" fmla="*/ 513 w 521"/>
                  <a:gd name="T91" fmla="*/ 192 h 484"/>
                  <a:gd name="T92" fmla="*/ 508 w 521"/>
                  <a:gd name="T93" fmla="*/ 205 h 484"/>
                  <a:gd name="T94" fmla="*/ 454 w 521"/>
                  <a:gd name="T95" fmla="*/ 264 h 484"/>
                  <a:gd name="T96" fmla="*/ 441 w 521"/>
                  <a:gd name="T97" fmla="*/ 294 h 484"/>
                  <a:gd name="T98" fmla="*/ 451 w 521"/>
                  <a:gd name="T99" fmla="*/ 309 h 484"/>
                  <a:gd name="T100" fmla="*/ 466 w 521"/>
                  <a:gd name="T101" fmla="*/ 323 h 484"/>
                  <a:gd name="T102" fmla="*/ 454 w 521"/>
                  <a:gd name="T103" fmla="*/ 333 h 484"/>
                  <a:gd name="T104" fmla="*/ 450 w 521"/>
                  <a:gd name="T105" fmla="*/ 339 h 484"/>
                  <a:gd name="T106" fmla="*/ 436 w 521"/>
                  <a:gd name="T107" fmla="*/ 348 h 484"/>
                  <a:gd name="T108" fmla="*/ 423 w 521"/>
                  <a:gd name="T109" fmla="*/ 353 h 484"/>
                  <a:gd name="T110" fmla="*/ 424 w 521"/>
                  <a:gd name="T111" fmla="*/ 371 h 484"/>
                  <a:gd name="T112" fmla="*/ 425 w 521"/>
                  <a:gd name="T113" fmla="*/ 390 h 484"/>
                  <a:gd name="T114" fmla="*/ 423 w 521"/>
                  <a:gd name="T115" fmla="*/ 418 h 484"/>
                  <a:gd name="T116" fmla="*/ 327 w 521"/>
                  <a:gd name="T117" fmla="*/ 417 h 484"/>
                  <a:gd name="T118" fmla="*/ 302 w 521"/>
                  <a:gd name="T119" fmla="*/ 432 h 484"/>
                  <a:gd name="T120" fmla="*/ 191 w 521"/>
                  <a:gd name="T121" fmla="*/ 43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  <a:lnTo>
                      <a:pt x="441" y="290"/>
                    </a:lnTo>
                    <a:lnTo>
                      <a:pt x="441" y="291"/>
                    </a:lnTo>
                    <a:lnTo>
                      <a:pt x="440" y="293"/>
                    </a:lnTo>
                    <a:lnTo>
                      <a:pt x="440" y="294"/>
                    </a:lnTo>
                    <a:lnTo>
                      <a:pt x="441" y="294"/>
                    </a:lnTo>
                    <a:lnTo>
                      <a:pt x="441" y="295"/>
                    </a:lnTo>
                    <a:lnTo>
                      <a:pt x="441" y="297"/>
                    </a:lnTo>
                    <a:lnTo>
                      <a:pt x="440" y="297"/>
                    </a:lnTo>
                    <a:lnTo>
                      <a:pt x="440" y="298"/>
                    </a:lnTo>
                    <a:lnTo>
                      <a:pt x="441" y="298"/>
                    </a:lnTo>
                    <a:lnTo>
                      <a:pt x="441" y="299"/>
                    </a:lnTo>
                    <a:lnTo>
                      <a:pt x="441" y="301"/>
                    </a:lnTo>
                    <a:lnTo>
                      <a:pt x="442" y="301"/>
                    </a:lnTo>
                    <a:lnTo>
                      <a:pt x="442" y="302"/>
                    </a:lnTo>
                    <a:lnTo>
                      <a:pt x="443" y="302"/>
                    </a:lnTo>
                    <a:lnTo>
                      <a:pt x="445" y="302"/>
                    </a:lnTo>
                    <a:lnTo>
                      <a:pt x="446" y="302"/>
                    </a:lnTo>
                    <a:lnTo>
                      <a:pt x="446" y="303"/>
                    </a:lnTo>
                    <a:lnTo>
                      <a:pt x="447" y="303"/>
                    </a:lnTo>
                    <a:lnTo>
                      <a:pt x="449" y="303"/>
                    </a:lnTo>
                    <a:lnTo>
                      <a:pt x="449" y="305"/>
                    </a:lnTo>
                    <a:lnTo>
                      <a:pt x="450" y="305"/>
                    </a:lnTo>
                    <a:lnTo>
                      <a:pt x="450" y="306"/>
                    </a:lnTo>
                    <a:lnTo>
                      <a:pt x="450" y="307"/>
                    </a:lnTo>
                    <a:lnTo>
                      <a:pt x="451" y="307"/>
                    </a:lnTo>
                    <a:lnTo>
                      <a:pt x="451" y="309"/>
                    </a:lnTo>
                    <a:lnTo>
                      <a:pt x="453" y="309"/>
                    </a:lnTo>
                    <a:lnTo>
                      <a:pt x="453" y="310"/>
                    </a:lnTo>
                    <a:lnTo>
                      <a:pt x="454" y="311"/>
                    </a:lnTo>
                    <a:lnTo>
                      <a:pt x="455" y="311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9" y="311"/>
                    </a:lnTo>
                    <a:lnTo>
                      <a:pt x="460" y="311"/>
                    </a:lnTo>
                    <a:lnTo>
                      <a:pt x="462" y="312"/>
                    </a:lnTo>
                    <a:lnTo>
                      <a:pt x="462" y="314"/>
                    </a:lnTo>
                    <a:lnTo>
                      <a:pt x="462" y="315"/>
                    </a:lnTo>
                    <a:lnTo>
                      <a:pt x="462" y="316"/>
                    </a:lnTo>
                    <a:lnTo>
                      <a:pt x="463" y="316"/>
                    </a:lnTo>
                    <a:lnTo>
                      <a:pt x="464" y="318"/>
                    </a:lnTo>
                    <a:lnTo>
                      <a:pt x="463" y="318"/>
                    </a:lnTo>
                    <a:lnTo>
                      <a:pt x="463" y="319"/>
                    </a:lnTo>
                    <a:lnTo>
                      <a:pt x="463" y="320"/>
                    </a:lnTo>
                    <a:lnTo>
                      <a:pt x="464" y="320"/>
                    </a:lnTo>
                    <a:lnTo>
                      <a:pt x="464" y="322"/>
                    </a:lnTo>
                    <a:lnTo>
                      <a:pt x="466" y="322"/>
                    </a:lnTo>
                    <a:lnTo>
                      <a:pt x="466" y="323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4" y="326"/>
                    </a:lnTo>
                    <a:lnTo>
                      <a:pt x="464" y="327"/>
                    </a:lnTo>
                    <a:lnTo>
                      <a:pt x="466" y="327"/>
                    </a:lnTo>
                    <a:lnTo>
                      <a:pt x="466" y="328"/>
                    </a:lnTo>
                    <a:lnTo>
                      <a:pt x="466" y="329"/>
                    </a:lnTo>
                    <a:lnTo>
                      <a:pt x="466" y="331"/>
                    </a:lnTo>
                    <a:lnTo>
                      <a:pt x="464" y="331"/>
                    </a:lnTo>
                    <a:lnTo>
                      <a:pt x="463" y="331"/>
                    </a:lnTo>
                    <a:lnTo>
                      <a:pt x="462" y="331"/>
                    </a:lnTo>
                    <a:lnTo>
                      <a:pt x="462" y="332"/>
                    </a:lnTo>
                    <a:lnTo>
                      <a:pt x="460" y="332"/>
                    </a:lnTo>
                    <a:lnTo>
                      <a:pt x="459" y="332"/>
                    </a:lnTo>
                    <a:lnTo>
                      <a:pt x="458" y="332"/>
                    </a:lnTo>
                    <a:lnTo>
                      <a:pt x="458" y="333"/>
                    </a:lnTo>
                    <a:lnTo>
                      <a:pt x="457" y="333"/>
                    </a:lnTo>
                    <a:lnTo>
                      <a:pt x="455" y="333"/>
                    </a:lnTo>
                    <a:lnTo>
                      <a:pt x="454" y="333"/>
                    </a:lnTo>
                    <a:lnTo>
                      <a:pt x="454" y="332"/>
                    </a:lnTo>
                    <a:lnTo>
                      <a:pt x="453" y="332"/>
                    </a:lnTo>
                    <a:lnTo>
                      <a:pt x="453" y="331"/>
                    </a:lnTo>
                    <a:lnTo>
                      <a:pt x="453" y="329"/>
                    </a:lnTo>
                    <a:lnTo>
                      <a:pt x="451" y="329"/>
                    </a:lnTo>
                    <a:lnTo>
                      <a:pt x="450" y="329"/>
                    </a:lnTo>
                    <a:lnTo>
                      <a:pt x="449" y="329"/>
                    </a:lnTo>
                    <a:lnTo>
                      <a:pt x="449" y="331"/>
                    </a:lnTo>
                    <a:lnTo>
                      <a:pt x="447" y="331"/>
                    </a:lnTo>
                    <a:lnTo>
                      <a:pt x="446" y="331"/>
                    </a:lnTo>
                    <a:lnTo>
                      <a:pt x="445" y="331"/>
                    </a:lnTo>
                    <a:lnTo>
                      <a:pt x="443" y="331"/>
                    </a:lnTo>
                    <a:lnTo>
                      <a:pt x="442" y="331"/>
                    </a:lnTo>
                    <a:lnTo>
                      <a:pt x="442" y="332"/>
                    </a:lnTo>
                    <a:lnTo>
                      <a:pt x="443" y="333"/>
                    </a:lnTo>
                    <a:lnTo>
                      <a:pt x="445" y="335"/>
                    </a:lnTo>
                    <a:lnTo>
                      <a:pt x="446" y="336"/>
                    </a:lnTo>
                    <a:lnTo>
                      <a:pt x="447" y="337"/>
                    </a:lnTo>
                    <a:lnTo>
                      <a:pt x="449" y="337"/>
                    </a:lnTo>
                    <a:lnTo>
                      <a:pt x="449" y="339"/>
                    </a:lnTo>
                    <a:lnTo>
                      <a:pt x="450" y="339"/>
                    </a:lnTo>
                    <a:lnTo>
                      <a:pt x="451" y="339"/>
                    </a:lnTo>
                    <a:lnTo>
                      <a:pt x="451" y="340"/>
                    </a:lnTo>
                    <a:lnTo>
                      <a:pt x="450" y="340"/>
                    </a:lnTo>
                    <a:lnTo>
                      <a:pt x="450" y="341"/>
                    </a:lnTo>
                    <a:lnTo>
                      <a:pt x="450" y="343"/>
                    </a:lnTo>
                    <a:lnTo>
                      <a:pt x="449" y="343"/>
                    </a:lnTo>
                    <a:lnTo>
                      <a:pt x="447" y="344"/>
                    </a:lnTo>
                    <a:lnTo>
                      <a:pt x="446" y="344"/>
                    </a:lnTo>
                    <a:lnTo>
                      <a:pt x="445" y="344"/>
                    </a:lnTo>
                    <a:lnTo>
                      <a:pt x="443" y="343"/>
                    </a:lnTo>
                    <a:lnTo>
                      <a:pt x="442" y="343"/>
                    </a:lnTo>
                    <a:lnTo>
                      <a:pt x="441" y="343"/>
                    </a:lnTo>
                    <a:lnTo>
                      <a:pt x="441" y="341"/>
                    </a:lnTo>
                    <a:lnTo>
                      <a:pt x="440" y="341"/>
                    </a:lnTo>
                    <a:lnTo>
                      <a:pt x="438" y="341"/>
                    </a:lnTo>
                    <a:lnTo>
                      <a:pt x="438" y="343"/>
                    </a:lnTo>
                    <a:lnTo>
                      <a:pt x="438" y="344"/>
                    </a:lnTo>
                    <a:lnTo>
                      <a:pt x="438" y="345"/>
                    </a:lnTo>
                    <a:lnTo>
                      <a:pt x="437" y="346"/>
                    </a:lnTo>
                    <a:lnTo>
                      <a:pt x="437" y="348"/>
                    </a:lnTo>
                    <a:lnTo>
                      <a:pt x="436" y="348"/>
                    </a:lnTo>
                    <a:lnTo>
                      <a:pt x="434" y="348"/>
                    </a:lnTo>
                    <a:lnTo>
                      <a:pt x="434" y="346"/>
                    </a:lnTo>
                    <a:lnTo>
                      <a:pt x="433" y="345"/>
                    </a:lnTo>
                    <a:lnTo>
                      <a:pt x="432" y="344"/>
                    </a:lnTo>
                    <a:lnTo>
                      <a:pt x="430" y="344"/>
                    </a:lnTo>
                    <a:lnTo>
                      <a:pt x="430" y="345"/>
                    </a:lnTo>
                    <a:lnTo>
                      <a:pt x="429" y="345"/>
                    </a:lnTo>
                    <a:lnTo>
                      <a:pt x="429" y="346"/>
                    </a:lnTo>
                    <a:lnTo>
                      <a:pt x="429" y="348"/>
                    </a:lnTo>
                    <a:lnTo>
                      <a:pt x="429" y="349"/>
                    </a:lnTo>
                    <a:lnTo>
                      <a:pt x="428" y="349"/>
                    </a:lnTo>
                    <a:lnTo>
                      <a:pt x="428" y="348"/>
                    </a:lnTo>
                    <a:lnTo>
                      <a:pt x="428" y="349"/>
                    </a:lnTo>
                    <a:lnTo>
                      <a:pt x="426" y="349"/>
                    </a:lnTo>
                    <a:lnTo>
                      <a:pt x="426" y="350"/>
                    </a:lnTo>
                    <a:lnTo>
                      <a:pt x="426" y="352"/>
                    </a:lnTo>
                    <a:lnTo>
                      <a:pt x="425" y="353"/>
                    </a:lnTo>
                    <a:lnTo>
                      <a:pt x="424" y="353"/>
                    </a:lnTo>
                    <a:lnTo>
                      <a:pt x="423" y="353"/>
                    </a:lnTo>
                    <a:lnTo>
                      <a:pt x="423" y="352"/>
                    </a:lnTo>
                    <a:lnTo>
                      <a:pt x="423" y="353"/>
                    </a:lnTo>
                    <a:lnTo>
                      <a:pt x="421" y="353"/>
                    </a:lnTo>
                    <a:lnTo>
                      <a:pt x="421" y="354"/>
                    </a:lnTo>
                    <a:lnTo>
                      <a:pt x="421" y="356"/>
                    </a:lnTo>
                    <a:lnTo>
                      <a:pt x="421" y="357"/>
                    </a:lnTo>
                    <a:lnTo>
                      <a:pt x="420" y="357"/>
                    </a:lnTo>
                    <a:lnTo>
                      <a:pt x="420" y="358"/>
                    </a:lnTo>
                    <a:lnTo>
                      <a:pt x="421" y="358"/>
                    </a:lnTo>
                    <a:lnTo>
                      <a:pt x="421" y="360"/>
                    </a:lnTo>
                    <a:lnTo>
                      <a:pt x="421" y="361"/>
                    </a:lnTo>
                    <a:lnTo>
                      <a:pt x="423" y="361"/>
                    </a:lnTo>
                    <a:lnTo>
                      <a:pt x="423" y="362"/>
                    </a:lnTo>
                    <a:lnTo>
                      <a:pt x="424" y="363"/>
                    </a:lnTo>
                    <a:lnTo>
                      <a:pt x="423" y="365"/>
                    </a:lnTo>
                    <a:lnTo>
                      <a:pt x="423" y="366"/>
                    </a:lnTo>
                    <a:lnTo>
                      <a:pt x="423" y="367"/>
                    </a:lnTo>
                    <a:lnTo>
                      <a:pt x="424" y="367"/>
                    </a:lnTo>
                    <a:lnTo>
                      <a:pt x="424" y="369"/>
                    </a:lnTo>
                    <a:lnTo>
                      <a:pt x="424" y="370"/>
                    </a:lnTo>
                    <a:lnTo>
                      <a:pt x="423" y="370"/>
                    </a:lnTo>
                    <a:lnTo>
                      <a:pt x="423" y="371"/>
                    </a:lnTo>
                    <a:lnTo>
                      <a:pt x="424" y="371"/>
                    </a:lnTo>
                    <a:lnTo>
                      <a:pt x="424" y="373"/>
                    </a:lnTo>
                    <a:lnTo>
                      <a:pt x="424" y="374"/>
                    </a:lnTo>
                    <a:lnTo>
                      <a:pt x="424" y="375"/>
                    </a:lnTo>
                    <a:lnTo>
                      <a:pt x="425" y="375"/>
                    </a:lnTo>
                    <a:lnTo>
                      <a:pt x="424" y="377"/>
                    </a:lnTo>
                    <a:lnTo>
                      <a:pt x="423" y="377"/>
                    </a:lnTo>
                    <a:lnTo>
                      <a:pt x="421" y="377"/>
                    </a:lnTo>
                    <a:lnTo>
                      <a:pt x="421" y="378"/>
                    </a:lnTo>
                    <a:lnTo>
                      <a:pt x="421" y="379"/>
                    </a:lnTo>
                    <a:lnTo>
                      <a:pt x="423" y="379"/>
                    </a:lnTo>
                    <a:lnTo>
                      <a:pt x="423" y="380"/>
                    </a:lnTo>
                    <a:lnTo>
                      <a:pt x="423" y="382"/>
                    </a:lnTo>
                    <a:lnTo>
                      <a:pt x="424" y="382"/>
                    </a:lnTo>
                    <a:lnTo>
                      <a:pt x="425" y="383"/>
                    </a:lnTo>
                    <a:lnTo>
                      <a:pt x="425" y="384"/>
                    </a:lnTo>
                    <a:lnTo>
                      <a:pt x="425" y="386"/>
                    </a:lnTo>
                    <a:lnTo>
                      <a:pt x="425" y="387"/>
                    </a:lnTo>
                    <a:lnTo>
                      <a:pt x="425" y="388"/>
                    </a:lnTo>
                    <a:lnTo>
                      <a:pt x="425" y="390"/>
                    </a:lnTo>
                    <a:lnTo>
                      <a:pt x="424" y="390"/>
                    </a:lnTo>
                    <a:lnTo>
                      <a:pt x="425" y="390"/>
                    </a:lnTo>
                    <a:lnTo>
                      <a:pt x="425" y="391"/>
                    </a:lnTo>
                    <a:lnTo>
                      <a:pt x="424" y="391"/>
                    </a:lnTo>
                    <a:lnTo>
                      <a:pt x="425" y="392"/>
                    </a:lnTo>
                    <a:lnTo>
                      <a:pt x="426" y="392"/>
                    </a:lnTo>
                    <a:lnTo>
                      <a:pt x="426" y="394"/>
                    </a:lnTo>
                    <a:lnTo>
                      <a:pt x="428" y="394"/>
                    </a:lnTo>
                    <a:lnTo>
                      <a:pt x="428" y="395"/>
                    </a:lnTo>
                    <a:lnTo>
                      <a:pt x="428" y="396"/>
                    </a:lnTo>
                    <a:lnTo>
                      <a:pt x="428" y="398"/>
                    </a:lnTo>
                    <a:lnTo>
                      <a:pt x="428" y="399"/>
                    </a:lnTo>
                    <a:lnTo>
                      <a:pt x="428" y="400"/>
                    </a:lnTo>
                    <a:lnTo>
                      <a:pt x="428" y="401"/>
                    </a:lnTo>
                    <a:lnTo>
                      <a:pt x="428" y="403"/>
                    </a:lnTo>
                    <a:lnTo>
                      <a:pt x="426" y="405"/>
                    </a:lnTo>
                    <a:lnTo>
                      <a:pt x="426" y="408"/>
                    </a:lnTo>
                    <a:lnTo>
                      <a:pt x="426" y="409"/>
                    </a:lnTo>
                    <a:lnTo>
                      <a:pt x="426" y="412"/>
                    </a:lnTo>
                    <a:lnTo>
                      <a:pt x="425" y="417"/>
                    </a:lnTo>
                    <a:lnTo>
                      <a:pt x="424" y="417"/>
                    </a:lnTo>
                    <a:lnTo>
                      <a:pt x="424" y="418"/>
                    </a:lnTo>
                    <a:lnTo>
                      <a:pt x="423" y="418"/>
                    </a:lnTo>
                    <a:lnTo>
                      <a:pt x="420" y="418"/>
                    </a:lnTo>
                    <a:lnTo>
                      <a:pt x="419" y="418"/>
                    </a:lnTo>
                    <a:lnTo>
                      <a:pt x="416" y="418"/>
                    </a:lnTo>
                    <a:lnTo>
                      <a:pt x="412" y="418"/>
                    </a:lnTo>
                    <a:lnTo>
                      <a:pt x="409" y="418"/>
                    </a:lnTo>
                    <a:lnTo>
                      <a:pt x="404" y="418"/>
                    </a:lnTo>
                    <a:lnTo>
                      <a:pt x="398" y="418"/>
                    </a:lnTo>
                    <a:lnTo>
                      <a:pt x="395" y="418"/>
                    </a:lnTo>
                    <a:lnTo>
                      <a:pt x="390" y="418"/>
                    </a:lnTo>
                    <a:lnTo>
                      <a:pt x="385" y="418"/>
                    </a:lnTo>
                    <a:lnTo>
                      <a:pt x="382" y="418"/>
                    </a:lnTo>
                    <a:lnTo>
                      <a:pt x="379" y="418"/>
                    </a:lnTo>
                    <a:lnTo>
                      <a:pt x="375" y="418"/>
                    </a:lnTo>
                    <a:lnTo>
                      <a:pt x="366" y="417"/>
                    </a:lnTo>
                    <a:lnTo>
                      <a:pt x="362" y="417"/>
                    </a:lnTo>
                    <a:lnTo>
                      <a:pt x="358" y="417"/>
                    </a:lnTo>
                    <a:lnTo>
                      <a:pt x="344" y="417"/>
                    </a:lnTo>
                    <a:lnTo>
                      <a:pt x="340" y="417"/>
                    </a:lnTo>
                    <a:lnTo>
                      <a:pt x="336" y="417"/>
                    </a:lnTo>
                    <a:lnTo>
                      <a:pt x="328" y="417"/>
                    </a:lnTo>
                    <a:lnTo>
                      <a:pt x="327" y="417"/>
                    </a:lnTo>
                    <a:lnTo>
                      <a:pt x="323" y="417"/>
                    </a:lnTo>
                    <a:lnTo>
                      <a:pt x="323" y="418"/>
                    </a:lnTo>
                    <a:lnTo>
                      <a:pt x="322" y="418"/>
                    </a:lnTo>
                    <a:lnTo>
                      <a:pt x="322" y="420"/>
                    </a:lnTo>
                    <a:lnTo>
                      <a:pt x="320" y="421"/>
                    </a:lnTo>
                    <a:lnTo>
                      <a:pt x="320" y="422"/>
                    </a:lnTo>
                    <a:lnTo>
                      <a:pt x="319" y="424"/>
                    </a:lnTo>
                    <a:lnTo>
                      <a:pt x="319" y="425"/>
                    </a:lnTo>
                    <a:lnTo>
                      <a:pt x="318" y="426"/>
                    </a:lnTo>
                    <a:lnTo>
                      <a:pt x="318" y="428"/>
                    </a:lnTo>
                    <a:lnTo>
                      <a:pt x="316" y="429"/>
                    </a:lnTo>
                    <a:lnTo>
                      <a:pt x="315" y="430"/>
                    </a:lnTo>
                    <a:lnTo>
                      <a:pt x="314" y="432"/>
                    </a:lnTo>
                    <a:lnTo>
                      <a:pt x="313" y="432"/>
                    </a:lnTo>
                    <a:lnTo>
                      <a:pt x="311" y="432"/>
                    </a:lnTo>
                    <a:lnTo>
                      <a:pt x="310" y="432"/>
                    </a:lnTo>
                    <a:lnTo>
                      <a:pt x="309" y="433"/>
                    </a:lnTo>
                    <a:lnTo>
                      <a:pt x="307" y="433"/>
                    </a:lnTo>
                    <a:lnTo>
                      <a:pt x="306" y="433"/>
                    </a:lnTo>
                    <a:lnTo>
                      <a:pt x="303" y="432"/>
                    </a:lnTo>
                    <a:lnTo>
                      <a:pt x="302" y="432"/>
                    </a:lnTo>
                    <a:lnTo>
                      <a:pt x="299" y="432"/>
                    </a:lnTo>
                    <a:lnTo>
                      <a:pt x="296" y="432"/>
                    </a:lnTo>
                    <a:lnTo>
                      <a:pt x="294" y="430"/>
                    </a:lnTo>
                    <a:lnTo>
                      <a:pt x="293" y="429"/>
                    </a:lnTo>
                    <a:lnTo>
                      <a:pt x="292" y="422"/>
                    </a:lnTo>
                    <a:lnTo>
                      <a:pt x="290" y="421"/>
                    </a:lnTo>
                    <a:lnTo>
                      <a:pt x="288" y="421"/>
                    </a:lnTo>
                    <a:lnTo>
                      <a:pt x="285" y="421"/>
                    </a:lnTo>
                    <a:lnTo>
                      <a:pt x="284" y="421"/>
                    </a:lnTo>
                    <a:lnTo>
                      <a:pt x="276" y="422"/>
                    </a:lnTo>
                    <a:lnTo>
                      <a:pt x="268" y="424"/>
                    </a:lnTo>
                    <a:lnTo>
                      <a:pt x="263" y="425"/>
                    </a:lnTo>
                    <a:lnTo>
                      <a:pt x="259" y="425"/>
                    </a:lnTo>
                    <a:lnTo>
                      <a:pt x="244" y="428"/>
                    </a:lnTo>
                    <a:lnTo>
                      <a:pt x="241" y="428"/>
                    </a:lnTo>
                    <a:lnTo>
                      <a:pt x="230" y="429"/>
                    </a:lnTo>
                    <a:lnTo>
                      <a:pt x="212" y="432"/>
                    </a:lnTo>
                    <a:lnTo>
                      <a:pt x="208" y="432"/>
                    </a:lnTo>
                    <a:lnTo>
                      <a:pt x="204" y="432"/>
                    </a:lnTo>
                    <a:lnTo>
                      <a:pt x="199" y="433"/>
                    </a:lnTo>
                    <a:lnTo>
                      <a:pt x="191" y="433"/>
                    </a:lnTo>
                    <a:lnTo>
                      <a:pt x="186" y="434"/>
                    </a:lnTo>
                    <a:lnTo>
                      <a:pt x="179" y="435"/>
                    </a:lnTo>
                    <a:lnTo>
                      <a:pt x="178" y="435"/>
                    </a:lnTo>
                    <a:lnTo>
                      <a:pt x="171" y="438"/>
                    </a:lnTo>
                    <a:lnTo>
                      <a:pt x="169" y="438"/>
                    </a:lnTo>
                    <a:lnTo>
                      <a:pt x="162" y="441"/>
                    </a:lnTo>
                    <a:lnTo>
                      <a:pt x="159" y="441"/>
                    </a:lnTo>
                    <a:lnTo>
                      <a:pt x="157" y="442"/>
                    </a:lnTo>
                    <a:lnTo>
                      <a:pt x="154" y="442"/>
                    </a:lnTo>
                    <a:lnTo>
                      <a:pt x="154" y="44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8" name="Freeform 51">
                <a:extLst>
                  <a:ext uri="{FF2B5EF4-FFF2-40B4-BE49-F238E27FC236}">
                    <a16:creationId xmlns:a16="http://schemas.microsoft.com/office/drawing/2014/main" id="{6B282738-962B-E88B-5891-00C72CAB3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6 w 521"/>
                  <a:gd name="T1" fmla="*/ 462 h 484"/>
                  <a:gd name="T2" fmla="*/ 112 w 521"/>
                  <a:gd name="T3" fmla="*/ 476 h 484"/>
                  <a:gd name="T4" fmla="*/ 102 w 521"/>
                  <a:gd name="T5" fmla="*/ 480 h 484"/>
                  <a:gd name="T6" fmla="*/ 87 w 521"/>
                  <a:gd name="T7" fmla="*/ 483 h 484"/>
                  <a:gd name="T8" fmla="*/ 74 w 521"/>
                  <a:gd name="T9" fmla="*/ 481 h 484"/>
                  <a:gd name="T10" fmla="*/ 64 w 521"/>
                  <a:gd name="T11" fmla="*/ 472 h 484"/>
                  <a:gd name="T12" fmla="*/ 53 w 521"/>
                  <a:gd name="T13" fmla="*/ 460 h 484"/>
                  <a:gd name="T14" fmla="*/ 53 w 521"/>
                  <a:gd name="T15" fmla="*/ 443 h 484"/>
                  <a:gd name="T16" fmla="*/ 63 w 521"/>
                  <a:gd name="T17" fmla="*/ 429 h 484"/>
                  <a:gd name="T18" fmla="*/ 74 w 521"/>
                  <a:gd name="T19" fmla="*/ 416 h 484"/>
                  <a:gd name="T20" fmla="*/ 64 w 521"/>
                  <a:gd name="T21" fmla="*/ 400 h 484"/>
                  <a:gd name="T22" fmla="*/ 63 w 521"/>
                  <a:gd name="T23" fmla="*/ 384 h 484"/>
                  <a:gd name="T24" fmla="*/ 66 w 521"/>
                  <a:gd name="T25" fmla="*/ 367 h 484"/>
                  <a:gd name="T26" fmla="*/ 57 w 521"/>
                  <a:gd name="T27" fmla="*/ 353 h 484"/>
                  <a:gd name="T28" fmla="*/ 52 w 521"/>
                  <a:gd name="T29" fmla="*/ 335 h 484"/>
                  <a:gd name="T30" fmla="*/ 51 w 521"/>
                  <a:gd name="T31" fmla="*/ 319 h 484"/>
                  <a:gd name="T32" fmla="*/ 52 w 521"/>
                  <a:gd name="T33" fmla="*/ 303 h 484"/>
                  <a:gd name="T34" fmla="*/ 52 w 521"/>
                  <a:gd name="T35" fmla="*/ 286 h 484"/>
                  <a:gd name="T36" fmla="*/ 64 w 521"/>
                  <a:gd name="T37" fmla="*/ 274 h 484"/>
                  <a:gd name="T38" fmla="*/ 49 w 521"/>
                  <a:gd name="T39" fmla="*/ 261 h 484"/>
                  <a:gd name="T40" fmla="*/ 34 w 521"/>
                  <a:gd name="T41" fmla="*/ 252 h 484"/>
                  <a:gd name="T42" fmla="*/ 34 w 521"/>
                  <a:gd name="T43" fmla="*/ 235 h 484"/>
                  <a:gd name="T44" fmla="*/ 42 w 521"/>
                  <a:gd name="T45" fmla="*/ 221 h 484"/>
                  <a:gd name="T46" fmla="*/ 57 w 521"/>
                  <a:gd name="T47" fmla="*/ 216 h 484"/>
                  <a:gd name="T48" fmla="*/ 44 w 521"/>
                  <a:gd name="T49" fmla="*/ 208 h 484"/>
                  <a:gd name="T50" fmla="*/ 28 w 521"/>
                  <a:gd name="T51" fmla="*/ 201 h 484"/>
                  <a:gd name="T52" fmla="*/ 22 w 521"/>
                  <a:gd name="T53" fmla="*/ 185 h 484"/>
                  <a:gd name="T54" fmla="*/ 14 w 521"/>
                  <a:gd name="T55" fmla="*/ 174 h 484"/>
                  <a:gd name="T56" fmla="*/ 9 w 521"/>
                  <a:gd name="T57" fmla="*/ 159 h 484"/>
                  <a:gd name="T58" fmla="*/ 1 w 521"/>
                  <a:gd name="T59" fmla="*/ 145 h 484"/>
                  <a:gd name="T60" fmla="*/ 8 w 521"/>
                  <a:gd name="T61" fmla="*/ 130 h 484"/>
                  <a:gd name="T62" fmla="*/ 9 w 521"/>
                  <a:gd name="T63" fmla="*/ 115 h 484"/>
                  <a:gd name="T64" fmla="*/ 8 w 521"/>
                  <a:gd name="T65" fmla="*/ 104 h 484"/>
                  <a:gd name="T66" fmla="*/ 17 w 521"/>
                  <a:gd name="T67" fmla="*/ 90 h 484"/>
                  <a:gd name="T68" fmla="*/ 21 w 521"/>
                  <a:gd name="T69" fmla="*/ 73 h 484"/>
                  <a:gd name="T70" fmla="*/ 26 w 521"/>
                  <a:gd name="T71" fmla="*/ 53 h 484"/>
                  <a:gd name="T72" fmla="*/ 40 w 521"/>
                  <a:gd name="T73" fmla="*/ 43 h 484"/>
                  <a:gd name="T74" fmla="*/ 38 w 521"/>
                  <a:gd name="T75" fmla="*/ 28 h 484"/>
                  <a:gd name="T76" fmla="*/ 43 w 521"/>
                  <a:gd name="T77" fmla="*/ 11 h 484"/>
                  <a:gd name="T78" fmla="*/ 74 w 521"/>
                  <a:gd name="T79" fmla="*/ 6 h 484"/>
                  <a:gd name="T80" fmla="*/ 204 w 521"/>
                  <a:gd name="T81" fmla="*/ 10 h 484"/>
                  <a:gd name="T82" fmla="*/ 480 w 521"/>
                  <a:gd name="T83" fmla="*/ 0 h 484"/>
                  <a:gd name="T84" fmla="*/ 514 w 521"/>
                  <a:gd name="T85" fmla="*/ 23 h 484"/>
                  <a:gd name="T86" fmla="*/ 512 w 521"/>
                  <a:gd name="T87" fmla="*/ 41 h 484"/>
                  <a:gd name="T88" fmla="*/ 512 w 521"/>
                  <a:gd name="T89" fmla="*/ 58 h 484"/>
                  <a:gd name="T90" fmla="*/ 504 w 521"/>
                  <a:gd name="T91" fmla="*/ 68 h 484"/>
                  <a:gd name="T92" fmla="*/ 496 w 521"/>
                  <a:gd name="T93" fmla="*/ 77 h 484"/>
                  <a:gd name="T94" fmla="*/ 492 w 521"/>
                  <a:gd name="T95" fmla="*/ 89 h 484"/>
                  <a:gd name="T96" fmla="*/ 483 w 521"/>
                  <a:gd name="T97" fmla="*/ 100 h 484"/>
                  <a:gd name="T98" fmla="*/ 472 w 521"/>
                  <a:gd name="T99" fmla="*/ 110 h 484"/>
                  <a:gd name="T100" fmla="*/ 471 w 521"/>
                  <a:gd name="T101" fmla="*/ 130 h 484"/>
                  <a:gd name="T102" fmla="*/ 474 w 521"/>
                  <a:gd name="T103" fmla="*/ 146 h 484"/>
                  <a:gd name="T104" fmla="*/ 484 w 521"/>
                  <a:gd name="T105" fmla="*/ 155 h 484"/>
                  <a:gd name="T106" fmla="*/ 493 w 521"/>
                  <a:gd name="T107" fmla="*/ 165 h 484"/>
                  <a:gd name="T108" fmla="*/ 508 w 521"/>
                  <a:gd name="T109" fmla="*/ 172 h 484"/>
                  <a:gd name="T110" fmla="*/ 509 w 521"/>
                  <a:gd name="T111" fmla="*/ 184 h 484"/>
                  <a:gd name="T112" fmla="*/ 514 w 521"/>
                  <a:gd name="T113" fmla="*/ 195 h 484"/>
                  <a:gd name="T114" fmla="*/ 508 w 521"/>
                  <a:gd name="T115" fmla="*/ 204 h 484"/>
                  <a:gd name="T116" fmla="*/ 475 w 521"/>
                  <a:gd name="T117" fmla="*/ 231 h 484"/>
                  <a:gd name="T118" fmla="*/ 445 w 521"/>
                  <a:gd name="T119" fmla="*/ 288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9" name="Freeform 52">
                <a:extLst>
                  <a:ext uri="{FF2B5EF4-FFF2-40B4-BE49-F238E27FC236}">
                    <a16:creationId xmlns:a16="http://schemas.microsoft.com/office/drawing/2014/main" id="{CA628D9B-0091-31BB-7551-41B5A13A0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763"/>
                <a:ext cx="312" cy="153"/>
              </a:xfrm>
              <a:custGeom>
                <a:avLst/>
                <a:gdLst>
                  <a:gd name="T0" fmla="*/ 286 w 312"/>
                  <a:gd name="T1" fmla="*/ 4 h 153"/>
                  <a:gd name="T2" fmla="*/ 286 w 312"/>
                  <a:gd name="T3" fmla="*/ 8 h 153"/>
                  <a:gd name="T4" fmla="*/ 288 w 312"/>
                  <a:gd name="T5" fmla="*/ 12 h 153"/>
                  <a:gd name="T6" fmla="*/ 293 w 312"/>
                  <a:gd name="T7" fmla="*/ 13 h 153"/>
                  <a:gd name="T8" fmla="*/ 296 w 312"/>
                  <a:gd name="T9" fmla="*/ 17 h 153"/>
                  <a:gd name="T10" fmla="*/ 300 w 312"/>
                  <a:gd name="T11" fmla="*/ 21 h 153"/>
                  <a:gd name="T12" fmla="*/ 306 w 312"/>
                  <a:gd name="T13" fmla="*/ 21 h 153"/>
                  <a:gd name="T14" fmla="*/ 309 w 312"/>
                  <a:gd name="T15" fmla="*/ 26 h 153"/>
                  <a:gd name="T16" fmla="*/ 310 w 312"/>
                  <a:gd name="T17" fmla="*/ 30 h 153"/>
                  <a:gd name="T18" fmla="*/ 310 w 312"/>
                  <a:gd name="T19" fmla="*/ 34 h 153"/>
                  <a:gd name="T20" fmla="*/ 312 w 312"/>
                  <a:gd name="T21" fmla="*/ 37 h 153"/>
                  <a:gd name="T22" fmla="*/ 309 w 312"/>
                  <a:gd name="T23" fmla="*/ 41 h 153"/>
                  <a:gd name="T24" fmla="*/ 304 w 312"/>
                  <a:gd name="T25" fmla="*/ 42 h 153"/>
                  <a:gd name="T26" fmla="*/ 300 w 312"/>
                  <a:gd name="T27" fmla="*/ 42 h 153"/>
                  <a:gd name="T28" fmla="*/ 296 w 312"/>
                  <a:gd name="T29" fmla="*/ 39 h 153"/>
                  <a:gd name="T30" fmla="*/ 291 w 312"/>
                  <a:gd name="T31" fmla="*/ 41 h 153"/>
                  <a:gd name="T32" fmla="*/ 291 w 312"/>
                  <a:gd name="T33" fmla="*/ 45 h 153"/>
                  <a:gd name="T34" fmla="*/ 296 w 312"/>
                  <a:gd name="T35" fmla="*/ 49 h 153"/>
                  <a:gd name="T36" fmla="*/ 296 w 312"/>
                  <a:gd name="T37" fmla="*/ 53 h 153"/>
                  <a:gd name="T38" fmla="*/ 289 w 312"/>
                  <a:gd name="T39" fmla="*/ 53 h 153"/>
                  <a:gd name="T40" fmla="*/ 284 w 312"/>
                  <a:gd name="T41" fmla="*/ 51 h 153"/>
                  <a:gd name="T42" fmla="*/ 283 w 312"/>
                  <a:gd name="T43" fmla="*/ 58 h 153"/>
                  <a:gd name="T44" fmla="*/ 278 w 312"/>
                  <a:gd name="T45" fmla="*/ 54 h 153"/>
                  <a:gd name="T46" fmla="*/ 275 w 312"/>
                  <a:gd name="T47" fmla="*/ 58 h 153"/>
                  <a:gd name="T48" fmla="*/ 272 w 312"/>
                  <a:gd name="T49" fmla="*/ 59 h 153"/>
                  <a:gd name="T50" fmla="*/ 269 w 312"/>
                  <a:gd name="T51" fmla="*/ 63 h 153"/>
                  <a:gd name="T52" fmla="*/ 267 w 312"/>
                  <a:gd name="T53" fmla="*/ 66 h 153"/>
                  <a:gd name="T54" fmla="*/ 267 w 312"/>
                  <a:gd name="T55" fmla="*/ 70 h 153"/>
                  <a:gd name="T56" fmla="*/ 269 w 312"/>
                  <a:gd name="T57" fmla="*/ 75 h 153"/>
                  <a:gd name="T58" fmla="*/ 270 w 312"/>
                  <a:gd name="T59" fmla="*/ 80 h 153"/>
                  <a:gd name="T60" fmla="*/ 270 w 312"/>
                  <a:gd name="T61" fmla="*/ 84 h 153"/>
                  <a:gd name="T62" fmla="*/ 267 w 312"/>
                  <a:gd name="T63" fmla="*/ 87 h 153"/>
                  <a:gd name="T64" fmla="*/ 269 w 312"/>
                  <a:gd name="T65" fmla="*/ 92 h 153"/>
                  <a:gd name="T66" fmla="*/ 271 w 312"/>
                  <a:gd name="T67" fmla="*/ 97 h 153"/>
                  <a:gd name="T68" fmla="*/ 271 w 312"/>
                  <a:gd name="T69" fmla="*/ 101 h 153"/>
                  <a:gd name="T70" fmla="*/ 274 w 312"/>
                  <a:gd name="T71" fmla="*/ 104 h 153"/>
                  <a:gd name="T72" fmla="*/ 274 w 312"/>
                  <a:gd name="T73" fmla="*/ 110 h 153"/>
                  <a:gd name="T74" fmla="*/ 272 w 312"/>
                  <a:gd name="T75" fmla="*/ 119 h 153"/>
                  <a:gd name="T76" fmla="*/ 269 w 312"/>
                  <a:gd name="T77" fmla="*/ 128 h 153"/>
                  <a:gd name="T78" fmla="*/ 255 w 312"/>
                  <a:gd name="T79" fmla="*/ 128 h 153"/>
                  <a:gd name="T80" fmla="*/ 231 w 312"/>
                  <a:gd name="T81" fmla="*/ 128 h 153"/>
                  <a:gd name="T82" fmla="*/ 208 w 312"/>
                  <a:gd name="T83" fmla="*/ 127 h 153"/>
                  <a:gd name="T84" fmla="*/ 174 w 312"/>
                  <a:gd name="T85" fmla="*/ 127 h 153"/>
                  <a:gd name="T86" fmla="*/ 168 w 312"/>
                  <a:gd name="T87" fmla="*/ 130 h 153"/>
                  <a:gd name="T88" fmla="*/ 164 w 312"/>
                  <a:gd name="T89" fmla="*/ 136 h 153"/>
                  <a:gd name="T90" fmla="*/ 159 w 312"/>
                  <a:gd name="T91" fmla="*/ 142 h 153"/>
                  <a:gd name="T92" fmla="*/ 152 w 312"/>
                  <a:gd name="T93" fmla="*/ 143 h 153"/>
                  <a:gd name="T94" fmla="*/ 140 w 312"/>
                  <a:gd name="T95" fmla="*/ 140 h 153"/>
                  <a:gd name="T96" fmla="*/ 131 w 312"/>
                  <a:gd name="T97" fmla="*/ 131 h 153"/>
                  <a:gd name="T98" fmla="*/ 105 w 312"/>
                  <a:gd name="T99" fmla="*/ 135 h 153"/>
                  <a:gd name="T100" fmla="*/ 54 w 312"/>
                  <a:gd name="T101" fmla="*/ 142 h 153"/>
                  <a:gd name="T102" fmla="*/ 25 w 312"/>
                  <a:gd name="T103" fmla="*/ 145 h 153"/>
                  <a:gd name="T104" fmla="*/ 5 w 312"/>
                  <a:gd name="T10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2" h="153">
                    <a:moveTo>
                      <a:pt x="288" y="0"/>
                    </a:moveTo>
                    <a:lnTo>
                      <a:pt x="287" y="0"/>
                    </a:lnTo>
                    <a:lnTo>
                      <a:pt x="287" y="1"/>
                    </a:lnTo>
                    <a:lnTo>
                      <a:pt x="286" y="3"/>
                    </a:lnTo>
                    <a:lnTo>
                      <a:pt x="286" y="4"/>
                    </a:lnTo>
                    <a:lnTo>
                      <a:pt x="287" y="4"/>
                    </a:lnTo>
                    <a:lnTo>
                      <a:pt x="287" y="5"/>
                    </a:lnTo>
                    <a:lnTo>
                      <a:pt x="287" y="7"/>
                    </a:lnTo>
                    <a:lnTo>
                      <a:pt x="286" y="7"/>
                    </a:lnTo>
                    <a:lnTo>
                      <a:pt x="286" y="8"/>
                    </a:lnTo>
                    <a:lnTo>
                      <a:pt x="287" y="8"/>
                    </a:lnTo>
                    <a:lnTo>
                      <a:pt x="287" y="9"/>
                    </a:lnTo>
                    <a:lnTo>
                      <a:pt x="287" y="11"/>
                    </a:lnTo>
                    <a:lnTo>
                      <a:pt x="288" y="11"/>
                    </a:lnTo>
                    <a:lnTo>
                      <a:pt x="288" y="12"/>
                    </a:lnTo>
                    <a:lnTo>
                      <a:pt x="289" y="12"/>
                    </a:lnTo>
                    <a:lnTo>
                      <a:pt x="291" y="12"/>
                    </a:lnTo>
                    <a:lnTo>
                      <a:pt x="292" y="12"/>
                    </a:lnTo>
                    <a:lnTo>
                      <a:pt x="292" y="13"/>
                    </a:lnTo>
                    <a:lnTo>
                      <a:pt x="293" y="13"/>
                    </a:lnTo>
                    <a:lnTo>
                      <a:pt x="295" y="13"/>
                    </a:lnTo>
                    <a:lnTo>
                      <a:pt x="295" y="15"/>
                    </a:lnTo>
                    <a:lnTo>
                      <a:pt x="296" y="15"/>
                    </a:lnTo>
                    <a:lnTo>
                      <a:pt x="296" y="16"/>
                    </a:lnTo>
                    <a:lnTo>
                      <a:pt x="296" y="17"/>
                    </a:lnTo>
                    <a:lnTo>
                      <a:pt x="297" y="17"/>
                    </a:lnTo>
                    <a:lnTo>
                      <a:pt x="297" y="19"/>
                    </a:lnTo>
                    <a:lnTo>
                      <a:pt x="299" y="19"/>
                    </a:lnTo>
                    <a:lnTo>
                      <a:pt x="299" y="20"/>
                    </a:lnTo>
                    <a:lnTo>
                      <a:pt x="300" y="21"/>
                    </a:lnTo>
                    <a:lnTo>
                      <a:pt x="301" y="21"/>
                    </a:lnTo>
                    <a:lnTo>
                      <a:pt x="303" y="21"/>
                    </a:lnTo>
                    <a:lnTo>
                      <a:pt x="304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8" y="22"/>
                    </a:lnTo>
                    <a:lnTo>
                      <a:pt x="308" y="24"/>
                    </a:lnTo>
                    <a:lnTo>
                      <a:pt x="308" y="25"/>
                    </a:lnTo>
                    <a:lnTo>
                      <a:pt x="308" y="26"/>
                    </a:lnTo>
                    <a:lnTo>
                      <a:pt x="309" y="26"/>
                    </a:lnTo>
                    <a:lnTo>
                      <a:pt x="310" y="28"/>
                    </a:lnTo>
                    <a:lnTo>
                      <a:pt x="309" y="28"/>
                    </a:lnTo>
                    <a:lnTo>
                      <a:pt x="309" y="29"/>
                    </a:lnTo>
                    <a:lnTo>
                      <a:pt x="309" y="30"/>
                    </a:lnTo>
                    <a:lnTo>
                      <a:pt x="310" y="30"/>
                    </a:lnTo>
                    <a:lnTo>
                      <a:pt x="310" y="32"/>
                    </a:lnTo>
                    <a:lnTo>
                      <a:pt x="312" y="32"/>
                    </a:lnTo>
                    <a:lnTo>
                      <a:pt x="312" y="33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0" y="36"/>
                    </a:lnTo>
                    <a:lnTo>
                      <a:pt x="310" y="37"/>
                    </a:lnTo>
                    <a:lnTo>
                      <a:pt x="312" y="37"/>
                    </a:lnTo>
                    <a:lnTo>
                      <a:pt x="312" y="38"/>
                    </a:lnTo>
                    <a:lnTo>
                      <a:pt x="312" y="39"/>
                    </a:lnTo>
                    <a:lnTo>
                      <a:pt x="312" y="41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8" y="41"/>
                    </a:lnTo>
                    <a:lnTo>
                      <a:pt x="308" y="42"/>
                    </a:lnTo>
                    <a:lnTo>
                      <a:pt x="306" y="42"/>
                    </a:lnTo>
                    <a:lnTo>
                      <a:pt x="305" y="42"/>
                    </a:lnTo>
                    <a:lnTo>
                      <a:pt x="304" y="42"/>
                    </a:lnTo>
                    <a:lnTo>
                      <a:pt x="304" y="43"/>
                    </a:lnTo>
                    <a:lnTo>
                      <a:pt x="303" y="43"/>
                    </a:lnTo>
                    <a:lnTo>
                      <a:pt x="301" y="43"/>
                    </a:lnTo>
                    <a:lnTo>
                      <a:pt x="300" y="43"/>
                    </a:lnTo>
                    <a:lnTo>
                      <a:pt x="300" y="42"/>
                    </a:lnTo>
                    <a:lnTo>
                      <a:pt x="299" y="42"/>
                    </a:lnTo>
                    <a:lnTo>
                      <a:pt x="299" y="41"/>
                    </a:lnTo>
                    <a:lnTo>
                      <a:pt x="299" y="39"/>
                    </a:lnTo>
                    <a:lnTo>
                      <a:pt x="297" y="39"/>
                    </a:lnTo>
                    <a:lnTo>
                      <a:pt x="296" y="39"/>
                    </a:lnTo>
                    <a:lnTo>
                      <a:pt x="295" y="39"/>
                    </a:lnTo>
                    <a:lnTo>
                      <a:pt x="295" y="41"/>
                    </a:lnTo>
                    <a:lnTo>
                      <a:pt x="293" y="41"/>
                    </a:lnTo>
                    <a:lnTo>
                      <a:pt x="292" y="41"/>
                    </a:lnTo>
                    <a:lnTo>
                      <a:pt x="291" y="41"/>
                    </a:lnTo>
                    <a:lnTo>
                      <a:pt x="289" y="41"/>
                    </a:lnTo>
                    <a:lnTo>
                      <a:pt x="288" y="41"/>
                    </a:lnTo>
                    <a:lnTo>
                      <a:pt x="288" y="42"/>
                    </a:lnTo>
                    <a:lnTo>
                      <a:pt x="289" y="43"/>
                    </a:lnTo>
                    <a:lnTo>
                      <a:pt x="291" y="45"/>
                    </a:lnTo>
                    <a:lnTo>
                      <a:pt x="292" y="46"/>
                    </a:lnTo>
                    <a:lnTo>
                      <a:pt x="293" y="47"/>
                    </a:lnTo>
                    <a:lnTo>
                      <a:pt x="295" y="47"/>
                    </a:lnTo>
                    <a:lnTo>
                      <a:pt x="295" y="49"/>
                    </a:lnTo>
                    <a:lnTo>
                      <a:pt x="296" y="49"/>
                    </a:lnTo>
                    <a:lnTo>
                      <a:pt x="297" y="49"/>
                    </a:lnTo>
                    <a:lnTo>
                      <a:pt x="297" y="50"/>
                    </a:lnTo>
                    <a:lnTo>
                      <a:pt x="296" y="50"/>
                    </a:lnTo>
                    <a:lnTo>
                      <a:pt x="296" y="51"/>
                    </a:lnTo>
                    <a:lnTo>
                      <a:pt x="296" y="53"/>
                    </a:lnTo>
                    <a:lnTo>
                      <a:pt x="295" y="53"/>
                    </a:lnTo>
                    <a:lnTo>
                      <a:pt x="293" y="54"/>
                    </a:lnTo>
                    <a:lnTo>
                      <a:pt x="292" y="54"/>
                    </a:lnTo>
                    <a:lnTo>
                      <a:pt x="291" y="54"/>
                    </a:lnTo>
                    <a:lnTo>
                      <a:pt x="289" y="53"/>
                    </a:lnTo>
                    <a:lnTo>
                      <a:pt x="288" y="53"/>
                    </a:lnTo>
                    <a:lnTo>
                      <a:pt x="287" y="53"/>
                    </a:lnTo>
                    <a:lnTo>
                      <a:pt x="287" y="51"/>
                    </a:lnTo>
                    <a:lnTo>
                      <a:pt x="286" y="51"/>
                    </a:lnTo>
                    <a:lnTo>
                      <a:pt x="284" y="51"/>
                    </a:lnTo>
                    <a:lnTo>
                      <a:pt x="284" y="53"/>
                    </a:lnTo>
                    <a:lnTo>
                      <a:pt x="284" y="54"/>
                    </a:lnTo>
                    <a:lnTo>
                      <a:pt x="284" y="55"/>
                    </a:lnTo>
                    <a:lnTo>
                      <a:pt x="283" y="56"/>
                    </a:lnTo>
                    <a:lnTo>
                      <a:pt x="283" y="58"/>
                    </a:lnTo>
                    <a:lnTo>
                      <a:pt x="282" y="58"/>
                    </a:lnTo>
                    <a:lnTo>
                      <a:pt x="280" y="58"/>
                    </a:lnTo>
                    <a:lnTo>
                      <a:pt x="280" y="56"/>
                    </a:lnTo>
                    <a:lnTo>
                      <a:pt x="279" y="55"/>
                    </a:lnTo>
                    <a:lnTo>
                      <a:pt x="278" y="54"/>
                    </a:lnTo>
                    <a:lnTo>
                      <a:pt x="276" y="54"/>
                    </a:lnTo>
                    <a:lnTo>
                      <a:pt x="276" y="55"/>
                    </a:lnTo>
                    <a:lnTo>
                      <a:pt x="275" y="55"/>
                    </a:lnTo>
                    <a:lnTo>
                      <a:pt x="275" y="56"/>
                    </a:lnTo>
                    <a:lnTo>
                      <a:pt x="275" y="58"/>
                    </a:lnTo>
                    <a:lnTo>
                      <a:pt x="275" y="59"/>
                    </a:lnTo>
                    <a:lnTo>
                      <a:pt x="274" y="59"/>
                    </a:lnTo>
                    <a:lnTo>
                      <a:pt x="274" y="58"/>
                    </a:lnTo>
                    <a:lnTo>
                      <a:pt x="274" y="59"/>
                    </a:lnTo>
                    <a:lnTo>
                      <a:pt x="272" y="59"/>
                    </a:lnTo>
                    <a:lnTo>
                      <a:pt x="272" y="60"/>
                    </a:lnTo>
                    <a:lnTo>
                      <a:pt x="272" y="62"/>
                    </a:lnTo>
                    <a:lnTo>
                      <a:pt x="271" y="63"/>
                    </a:lnTo>
                    <a:lnTo>
                      <a:pt x="270" y="63"/>
                    </a:lnTo>
                    <a:lnTo>
                      <a:pt x="269" y="63"/>
                    </a:lnTo>
                    <a:lnTo>
                      <a:pt x="269" y="62"/>
                    </a:lnTo>
                    <a:lnTo>
                      <a:pt x="269" y="63"/>
                    </a:lnTo>
                    <a:lnTo>
                      <a:pt x="267" y="63"/>
                    </a:lnTo>
                    <a:lnTo>
                      <a:pt x="267" y="64"/>
                    </a:lnTo>
                    <a:lnTo>
                      <a:pt x="267" y="66"/>
                    </a:lnTo>
                    <a:lnTo>
                      <a:pt x="267" y="67"/>
                    </a:lnTo>
                    <a:lnTo>
                      <a:pt x="266" y="67"/>
                    </a:lnTo>
                    <a:lnTo>
                      <a:pt x="266" y="68"/>
                    </a:lnTo>
                    <a:lnTo>
                      <a:pt x="267" y="68"/>
                    </a:lnTo>
                    <a:lnTo>
                      <a:pt x="267" y="70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69" y="72"/>
                    </a:lnTo>
                    <a:lnTo>
                      <a:pt x="270" y="73"/>
                    </a:lnTo>
                    <a:lnTo>
                      <a:pt x="269" y="75"/>
                    </a:lnTo>
                    <a:lnTo>
                      <a:pt x="269" y="76"/>
                    </a:lnTo>
                    <a:lnTo>
                      <a:pt x="269" y="77"/>
                    </a:lnTo>
                    <a:lnTo>
                      <a:pt x="270" y="77"/>
                    </a:lnTo>
                    <a:lnTo>
                      <a:pt x="270" y="79"/>
                    </a:lnTo>
                    <a:lnTo>
                      <a:pt x="270" y="80"/>
                    </a:lnTo>
                    <a:lnTo>
                      <a:pt x="269" y="80"/>
                    </a:lnTo>
                    <a:lnTo>
                      <a:pt x="269" y="81"/>
                    </a:lnTo>
                    <a:lnTo>
                      <a:pt x="270" y="81"/>
                    </a:lnTo>
                    <a:lnTo>
                      <a:pt x="270" y="83"/>
                    </a:lnTo>
                    <a:lnTo>
                      <a:pt x="270" y="84"/>
                    </a:lnTo>
                    <a:lnTo>
                      <a:pt x="270" y="85"/>
                    </a:lnTo>
                    <a:lnTo>
                      <a:pt x="271" y="85"/>
                    </a:lnTo>
                    <a:lnTo>
                      <a:pt x="270" y="87"/>
                    </a:lnTo>
                    <a:lnTo>
                      <a:pt x="269" y="87"/>
                    </a:lnTo>
                    <a:lnTo>
                      <a:pt x="267" y="87"/>
                    </a:lnTo>
                    <a:lnTo>
                      <a:pt x="267" y="88"/>
                    </a:lnTo>
                    <a:lnTo>
                      <a:pt x="267" y="89"/>
                    </a:lnTo>
                    <a:lnTo>
                      <a:pt x="269" y="89"/>
                    </a:lnTo>
                    <a:lnTo>
                      <a:pt x="269" y="90"/>
                    </a:lnTo>
                    <a:lnTo>
                      <a:pt x="269" y="92"/>
                    </a:lnTo>
                    <a:lnTo>
                      <a:pt x="270" y="92"/>
                    </a:lnTo>
                    <a:lnTo>
                      <a:pt x="271" y="93"/>
                    </a:lnTo>
                    <a:lnTo>
                      <a:pt x="271" y="94"/>
                    </a:lnTo>
                    <a:lnTo>
                      <a:pt x="271" y="96"/>
                    </a:lnTo>
                    <a:lnTo>
                      <a:pt x="271" y="97"/>
                    </a:lnTo>
                    <a:lnTo>
                      <a:pt x="271" y="98"/>
                    </a:lnTo>
                    <a:lnTo>
                      <a:pt x="271" y="100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1"/>
                    </a:lnTo>
                    <a:lnTo>
                      <a:pt x="270" y="101"/>
                    </a:lnTo>
                    <a:lnTo>
                      <a:pt x="271" y="102"/>
                    </a:lnTo>
                    <a:lnTo>
                      <a:pt x="272" y="102"/>
                    </a:lnTo>
                    <a:lnTo>
                      <a:pt x="272" y="104"/>
                    </a:lnTo>
                    <a:lnTo>
                      <a:pt x="274" y="104"/>
                    </a:lnTo>
                    <a:lnTo>
                      <a:pt x="274" y="105"/>
                    </a:lnTo>
                    <a:lnTo>
                      <a:pt x="274" y="106"/>
                    </a:lnTo>
                    <a:lnTo>
                      <a:pt x="274" y="108"/>
                    </a:lnTo>
                    <a:lnTo>
                      <a:pt x="274" y="109"/>
                    </a:lnTo>
                    <a:lnTo>
                      <a:pt x="274" y="110"/>
                    </a:lnTo>
                    <a:lnTo>
                      <a:pt x="274" y="111"/>
                    </a:lnTo>
                    <a:lnTo>
                      <a:pt x="274" y="113"/>
                    </a:lnTo>
                    <a:lnTo>
                      <a:pt x="272" y="115"/>
                    </a:lnTo>
                    <a:lnTo>
                      <a:pt x="272" y="118"/>
                    </a:lnTo>
                    <a:lnTo>
                      <a:pt x="272" y="119"/>
                    </a:lnTo>
                    <a:lnTo>
                      <a:pt x="272" y="122"/>
                    </a:lnTo>
                    <a:lnTo>
                      <a:pt x="271" y="127"/>
                    </a:lnTo>
                    <a:lnTo>
                      <a:pt x="270" y="127"/>
                    </a:lnTo>
                    <a:lnTo>
                      <a:pt x="270" y="128"/>
                    </a:lnTo>
                    <a:lnTo>
                      <a:pt x="269" y="128"/>
                    </a:lnTo>
                    <a:lnTo>
                      <a:pt x="266" y="128"/>
                    </a:lnTo>
                    <a:lnTo>
                      <a:pt x="265" y="128"/>
                    </a:lnTo>
                    <a:lnTo>
                      <a:pt x="262" y="128"/>
                    </a:lnTo>
                    <a:lnTo>
                      <a:pt x="258" y="128"/>
                    </a:lnTo>
                    <a:lnTo>
                      <a:pt x="255" y="128"/>
                    </a:lnTo>
                    <a:lnTo>
                      <a:pt x="250" y="128"/>
                    </a:lnTo>
                    <a:lnTo>
                      <a:pt x="244" y="128"/>
                    </a:lnTo>
                    <a:lnTo>
                      <a:pt x="241" y="128"/>
                    </a:lnTo>
                    <a:lnTo>
                      <a:pt x="236" y="128"/>
                    </a:lnTo>
                    <a:lnTo>
                      <a:pt x="231" y="128"/>
                    </a:lnTo>
                    <a:lnTo>
                      <a:pt x="228" y="128"/>
                    </a:lnTo>
                    <a:lnTo>
                      <a:pt x="225" y="128"/>
                    </a:lnTo>
                    <a:lnTo>
                      <a:pt x="221" y="128"/>
                    </a:lnTo>
                    <a:lnTo>
                      <a:pt x="212" y="127"/>
                    </a:lnTo>
                    <a:lnTo>
                      <a:pt x="208" y="127"/>
                    </a:lnTo>
                    <a:lnTo>
                      <a:pt x="204" y="127"/>
                    </a:lnTo>
                    <a:lnTo>
                      <a:pt x="190" y="127"/>
                    </a:lnTo>
                    <a:lnTo>
                      <a:pt x="186" y="127"/>
                    </a:lnTo>
                    <a:lnTo>
                      <a:pt x="182" y="127"/>
                    </a:lnTo>
                    <a:lnTo>
                      <a:pt x="174" y="127"/>
                    </a:lnTo>
                    <a:lnTo>
                      <a:pt x="173" y="127"/>
                    </a:lnTo>
                    <a:lnTo>
                      <a:pt x="169" y="127"/>
                    </a:lnTo>
                    <a:lnTo>
                      <a:pt x="169" y="128"/>
                    </a:lnTo>
                    <a:lnTo>
                      <a:pt x="168" y="128"/>
                    </a:lnTo>
                    <a:lnTo>
                      <a:pt x="168" y="130"/>
                    </a:lnTo>
                    <a:lnTo>
                      <a:pt x="166" y="131"/>
                    </a:lnTo>
                    <a:lnTo>
                      <a:pt x="166" y="132"/>
                    </a:lnTo>
                    <a:lnTo>
                      <a:pt x="165" y="134"/>
                    </a:lnTo>
                    <a:lnTo>
                      <a:pt x="165" y="135"/>
                    </a:lnTo>
                    <a:lnTo>
                      <a:pt x="164" y="136"/>
                    </a:lnTo>
                    <a:lnTo>
                      <a:pt x="164" y="138"/>
                    </a:lnTo>
                    <a:lnTo>
                      <a:pt x="162" y="139"/>
                    </a:lnTo>
                    <a:lnTo>
                      <a:pt x="161" y="140"/>
                    </a:lnTo>
                    <a:lnTo>
                      <a:pt x="160" y="142"/>
                    </a:lnTo>
                    <a:lnTo>
                      <a:pt x="159" y="142"/>
                    </a:lnTo>
                    <a:lnTo>
                      <a:pt x="157" y="142"/>
                    </a:lnTo>
                    <a:lnTo>
                      <a:pt x="156" y="142"/>
                    </a:lnTo>
                    <a:lnTo>
                      <a:pt x="155" y="143"/>
                    </a:lnTo>
                    <a:lnTo>
                      <a:pt x="153" y="143"/>
                    </a:lnTo>
                    <a:lnTo>
                      <a:pt x="152" y="143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40" y="140"/>
                    </a:lnTo>
                    <a:lnTo>
                      <a:pt x="139" y="139"/>
                    </a:lnTo>
                    <a:lnTo>
                      <a:pt x="138" y="132"/>
                    </a:lnTo>
                    <a:lnTo>
                      <a:pt x="136" y="131"/>
                    </a:lnTo>
                    <a:lnTo>
                      <a:pt x="134" y="131"/>
                    </a:lnTo>
                    <a:lnTo>
                      <a:pt x="131" y="131"/>
                    </a:lnTo>
                    <a:lnTo>
                      <a:pt x="130" y="131"/>
                    </a:lnTo>
                    <a:lnTo>
                      <a:pt x="122" y="132"/>
                    </a:lnTo>
                    <a:lnTo>
                      <a:pt x="114" y="134"/>
                    </a:lnTo>
                    <a:lnTo>
                      <a:pt x="109" y="135"/>
                    </a:lnTo>
                    <a:lnTo>
                      <a:pt x="105" y="135"/>
                    </a:lnTo>
                    <a:lnTo>
                      <a:pt x="90" y="138"/>
                    </a:lnTo>
                    <a:lnTo>
                      <a:pt x="87" y="138"/>
                    </a:lnTo>
                    <a:lnTo>
                      <a:pt x="76" y="139"/>
                    </a:lnTo>
                    <a:lnTo>
                      <a:pt x="58" y="142"/>
                    </a:lnTo>
                    <a:lnTo>
                      <a:pt x="54" y="142"/>
                    </a:lnTo>
                    <a:lnTo>
                      <a:pt x="50" y="142"/>
                    </a:lnTo>
                    <a:lnTo>
                      <a:pt x="45" y="143"/>
                    </a:lnTo>
                    <a:lnTo>
                      <a:pt x="37" y="143"/>
                    </a:lnTo>
                    <a:lnTo>
                      <a:pt x="32" y="144"/>
                    </a:lnTo>
                    <a:lnTo>
                      <a:pt x="25" y="145"/>
                    </a:lnTo>
                    <a:lnTo>
                      <a:pt x="24" y="145"/>
                    </a:lnTo>
                    <a:lnTo>
                      <a:pt x="17" y="148"/>
                    </a:lnTo>
                    <a:lnTo>
                      <a:pt x="15" y="148"/>
                    </a:lnTo>
                    <a:lnTo>
                      <a:pt x="8" y="151"/>
                    </a:lnTo>
                    <a:lnTo>
                      <a:pt x="5" y="151"/>
                    </a:lnTo>
                    <a:lnTo>
                      <a:pt x="3" y="152"/>
                    </a:lnTo>
                    <a:lnTo>
                      <a:pt x="0" y="152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0" name="Freeform 53">
                <a:extLst>
                  <a:ext uri="{FF2B5EF4-FFF2-40B4-BE49-F238E27FC236}">
                    <a16:creationId xmlns:a16="http://schemas.microsoft.com/office/drawing/2014/main" id="{D3EE3DD5-D71B-7DD1-136E-ED0DF4EFB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784"/>
                <a:ext cx="381" cy="502"/>
              </a:xfrm>
              <a:custGeom>
                <a:avLst/>
                <a:gdLst>
                  <a:gd name="T0" fmla="*/ 179 w 381"/>
                  <a:gd name="T1" fmla="*/ 46 h 502"/>
                  <a:gd name="T2" fmla="*/ 175 w 381"/>
                  <a:gd name="T3" fmla="*/ 68 h 502"/>
                  <a:gd name="T4" fmla="*/ 161 w 381"/>
                  <a:gd name="T5" fmla="*/ 79 h 502"/>
                  <a:gd name="T6" fmla="*/ 149 w 381"/>
                  <a:gd name="T7" fmla="*/ 92 h 502"/>
                  <a:gd name="T8" fmla="*/ 162 w 381"/>
                  <a:gd name="T9" fmla="*/ 105 h 502"/>
                  <a:gd name="T10" fmla="*/ 153 w 381"/>
                  <a:gd name="T11" fmla="*/ 126 h 502"/>
                  <a:gd name="T12" fmla="*/ 157 w 381"/>
                  <a:gd name="T13" fmla="*/ 134 h 502"/>
                  <a:gd name="T14" fmla="*/ 166 w 381"/>
                  <a:gd name="T15" fmla="*/ 143 h 502"/>
                  <a:gd name="T16" fmla="*/ 162 w 381"/>
                  <a:gd name="T17" fmla="*/ 152 h 502"/>
                  <a:gd name="T18" fmla="*/ 175 w 381"/>
                  <a:gd name="T19" fmla="*/ 163 h 502"/>
                  <a:gd name="T20" fmla="*/ 187 w 381"/>
                  <a:gd name="T21" fmla="*/ 165 h 502"/>
                  <a:gd name="T22" fmla="*/ 190 w 381"/>
                  <a:gd name="T23" fmla="*/ 177 h 502"/>
                  <a:gd name="T24" fmla="*/ 190 w 381"/>
                  <a:gd name="T25" fmla="*/ 190 h 502"/>
                  <a:gd name="T26" fmla="*/ 189 w 381"/>
                  <a:gd name="T27" fmla="*/ 200 h 502"/>
                  <a:gd name="T28" fmla="*/ 192 w 381"/>
                  <a:gd name="T29" fmla="*/ 210 h 502"/>
                  <a:gd name="T30" fmla="*/ 217 w 381"/>
                  <a:gd name="T31" fmla="*/ 217 h 502"/>
                  <a:gd name="T32" fmla="*/ 220 w 381"/>
                  <a:gd name="T33" fmla="*/ 254 h 502"/>
                  <a:gd name="T34" fmla="*/ 271 w 381"/>
                  <a:gd name="T35" fmla="*/ 297 h 502"/>
                  <a:gd name="T36" fmla="*/ 314 w 381"/>
                  <a:gd name="T37" fmla="*/ 310 h 502"/>
                  <a:gd name="T38" fmla="*/ 319 w 381"/>
                  <a:gd name="T39" fmla="*/ 330 h 502"/>
                  <a:gd name="T40" fmla="*/ 331 w 381"/>
                  <a:gd name="T41" fmla="*/ 341 h 502"/>
                  <a:gd name="T42" fmla="*/ 339 w 381"/>
                  <a:gd name="T43" fmla="*/ 356 h 502"/>
                  <a:gd name="T44" fmla="*/ 380 w 381"/>
                  <a:gd name="T45" fmla="*/ 368 h 502"/>
                  <a:gd name="T46" fmla="*/ 316 w 381"/>
                  <a:gd name="T47" fmla="*/ 437 h 502"/>
                  <a:gd name="T48" fmla="*/ 310 w 381"/>
                  <a:gd name="T49" fmla="*/ 461 h 502"/>
                  <a:gd name="T50" fmla="*/ 300 w 381"/>
                  <a:gd name="T51" fmla="*/ 483 h 502"/>
                  <a:gd name="T52" fmla="*/ 283 w 381"/>
                  <a:gd name="T53" fmla="*/ 495 h 502"/>
                  <a:gd name="T54" fmla="*/ 261 w 381"/>
                  <a:gd name="T55" fmla="*/ 498 h 502"/>
                  <a:gd name="T56" fmla="*/ 213 w 381"/>
                  <a:gd name="T57" fmla="*/ 500 h 502"/>
                  <a:gd name="T58" fmla="*/ 200 w 381"/>
                  <a:gd name="T59" fmla="*/ 498 h 502"/>
                  <a:gd name="T60" fmla="*/ 192 w 381"/>
                  <a:gd name="T61" fmla="*/ 487 h 502"/>
                  <a:gd name="T62" fmla="*/ 181 w 381"/>
                  <a:gd name="T63" fmla="*/ 474 h 502"/>
                  <a:gd name="T64" fmla="*/ 179 w 381"/>
                  <a:gd name="T65" fmla="*/ 464 h 502"/>
                  <a:gd name="T66" fmla="*/ 169 w 381"/>
                  <a:gd name="T67" fmla="*/ 450 h 502"/>
                  <a:gd name="T68" fmla="*/ 162 w 381"/>
                  <a:gd name="T69" fmla="*/ 441 h 502"/>
                  <a:gd name="T70" fmla="*/ 155 w 381"/>
                  <a:gd name="T71" fmla="*/ 437 h 502"/>
                  <a:gd name="T72" fmla="*/ 144 w 381"/>
                  <a:gd name="T73" fmla="*/ 426 h 502"/>
                  <a:gd name="T74" fmla="*/ 135 w 381"/>
                  <a:gd name="T75" fmla="*/ 427 h 502"/>
                  <a:gd name="T76" fmla="*/ 120 w 381"/>
                  <a:gd name="T77" fmla="*/ 424 h 502"/>
                  <a:gd name="T78" fmla="*/ 105 w 381"/>
                  <a:gd name="T79" fmla="*/ 433 h 502"/>
                  <a:gd name="T80" fmla="*/ 89 w 381"/>
                  <a:gd name="T81" fmla="*/ 430 h 502"/>
                  <a:gd name="T82" fmla="*/ 85 w 381"/>
                  <a:gd name="T83" fmla="*/ 414 h 502"/>
                  <a:gd name="T84" fmla="*/ 77 w 381"/>
                  <a:gd name="T85" fmla="*/ 402 h 502"/>
                  <a:gd name="T86" fmla="*/ 64 w 381"/>
                  <a:gd name="T87" fmla="*/ 392 h 502"/>
                  <a:gd name="T88" fmla="*/ 48 w 381"/>
                  <a:gd name="T89" fmla="*/ 384 h 502"/>
                  <a:gd name="T90" fmla="*/ 26 w 381"/>
                  <a:gd name="T91" fmla="*/ 385 h 502"/>
                  <a:gd name="T92" fmla="*/ 13 w 381"/>
                  <a:gd name="T93" fmla="*/ 380 h 502"/>
                  <a:gd name="T94" fmla="*/ 0 w 381"/>
                  <a:gd name="T95" fmla="*/ 368 h 502"/>
                  <a:gd name="T96" fmla="*/ 11 w 381"/>
                  <a:gd name="T97" fmla="*/ 338 h 502"/>
                  <a:gd name="T98" fmla="*/ 22 w 381"/>
                  <a:gd name="T99" fmla="*/ 318 h 502"/>
                  <a:gd name="T100" fmla="*/ 26 w 381"/>
                  <a:gd name="T101" fmla="*/ 308 h 502"/>
                  <a:gd name="T102" fmla="*/ 35 w 381"/>
                  <a:gd name="T103" fmla="*/ 301 h 502"/>
                  <a:gd name="T104" fmla="*/ 42 w 381"/>
                  <a:gd name="T105" fmla="*/ 291 h 502"/>
                  <a:gd name="T106" fmla="*/ 34 w 381"/>
                  <a:gd name="T107" fmla="*/ 278 h 502"/>
                  <a:gd name="T108" fmla="*/ 33 w 381"/>
                  <a:gd name="T109" fmla="*/ 255 h 502"/>
                  <a:gd name="T110" fmla="*/ 33 w 381"/>
                  <a:gd name="T111" fmla="*/ 240 h 502"/>
                  <a:gd name="T112" fmla="*/ 30 w 381"/>
                  <a:gd name="T113" fmla="*/ 227 h 502"/>
                  <a:gd name="T114" fmla="*/ 21 w 381"/>
                  <a:gd name="T115" fmla="*/ 187 h 502"/>
                  <a:gd name="T116" fmla="*/ 28 w 381"/>
                  <a:gd name="T117" fmla="*/ 101 h 502"/>
                  <a:gd name="T118" fmla="*/ 71 w 381"/>
                  <a:gd name="T119" fmla="*/ 43 h 502"/>
                  <a:gd name="T120" fmla="*/ 85 w 381"/>
                  <a:gd name="T121" fmla="*/ 33 h 502"/>
                  <a:gd name="T122" fmla="*/ 109 w 381"/>
                  <a:gd name="T123" fmla="*/ 28 h 502"/>
                  <a:gd name="T124" fmla="*/ 151 w 381"/>
                  <a:gd name="T125" fmla="*/ 38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" h="502">
                    <a:moveTo>
                      <a:pt x="173" y="33"/>
                    </a:moveTo>
                    <a:lnTo>
                      <a:pt x="173" y="34"/>
                    </a:lnTo>
                    <a:lnTo>
                      <a:pt x="173" y="37"/>
                    </a:lnTo>
                    <a:lnTo>
                      <a:pt x="172" y="37"/>
                    </a:lnTo>
                    <a:lnTo>
                      <a:pt x="172" y="38"/>
                    </a:lnTo>
                    <a:lnTo>
                      <a:pt x="173" y="38"/>
                    </a:lnTo>
                    <a:lnTo>
                      <a:pt x="174" y="38"/>
                    </a:lnTo>
                    <a:lnTo>
                      <a:pt x="175" y="38"/>
                    </a:lnTo>
                    <a:lnTo>
                      <a:pt x="175" y="39"/>
                    </a:lnTo>
                    <a:lnTo>
                      <a:pt x="177" y="39"/>
                    </a:lnTo>
                    <a:lnTo>
                      <a:pt x="177" y="41"/>
                    </a:lnTo>
                    <a:lnTo>
                      <a:pt x="178" y="41"/>
                    </a:lnTo>
                    <a:lnTo>
                      <a:pt x="179" y="41"/>
                    </a:lnTo>
                    <a:lnTo>
                      <a:pt x="179" y="42"/>
                    </a:lnTo>
                    <a:lnTo>
                      <a:pt x="179" y="43"/>
                    </a:lnTo>
                    <a:lnTo>
                      <a:pt x="178" y="43"/>
                    </a:lnTo>
                    <a:lnTo>
                      <a:pt x="179" y="43"/>
                    </a:lnTo>
                    <a:lnTo>
                      <a:pt x="179" y="45"/>
                    </a:lnTo>
                    <a:lnTo>
                      <a:pt x="179" y="46"/>
                    </a:lnTo>
                    <a:lnTo>
                      <a:pt x="178" y="47"/>
                    </a:lnTo>
                    <a:lnTo>
                      <a:pt x="178" y="49"/>
                    </a:lnTo>
                    <a:lnTo>
                      <a:pt x="178" y="50"/>
                    </a:lnTo>
                    <a:lnTo>
                      <a:pt x="177" y="50"/>
                    </a:lnTo>
                    <a:lnTo>
                      <a:pt x="177" y="51"/>
                    </a:lnTo>
                    <a:lnTo>
                      <a:pt x="175" y="53"/>
                    </a:lnTo>
                    <a:lnTo>
                      <a:pt x="175" y="54"/>
                    </a:lnTo>
                    <a:lnTo>
                      <a:pt x="174" y="55"/>
                    </a:lnTo>
                    <a:lnTo>
                      <a:pt x="174" y="56"/>
                    </a:lnTo>
                    <a:lnTo>
                      <a:pt x="173" y="56"/>
                    </a:lnTo>
                    <a:lnTo>
                      <a:pt x="174" y="58"/>
                    </a:lnTo>
                    <a:lnTo>
                      <a:pt x="174" y="60"/>
                    </a:lnTo>
                    <a:lnTo>
                      <a:pt x="175" y="63"/>
                    </a:lnTo>
                    <a:lnTo>
                      <a:pt x="175" y="64"/>
                    </a:lnTo>
                    <a:lnTo>
                      <a:pt x="175" y="66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5" y="67"/>
                    </a:lnTo>
                    <a:lnTo>
                      <a:pt x="175" y="68"/>
                    </a:lnTo>
                    <a:lnTo>
                      <a:pt x="175" y="70"/>
                    </a:lnTo>
                    <a:lnTo>
                      <a:pt x="175" y="71"/>
                    </a:lnTo>
                    <a:lnTo>
                      <a:pt x="174" y="71"/>
                    </a:lnTo>
                    <a:lnTo>
                      <a:pt x="174" y="72"/>
                    </a:lnTo>
                    <a:lnTo>
                      <a:pt x="173" y="72"/>
                    </a:lnTo>
                    <a:lnTo>
                      <a:pt x="173" y="74"/>
                    </a:lnTo>
                    <a:lnTo>
                      <a:pt x="173" y="75"/>
                    </a:lnTo>
                    <a:lnTo>
                      <a:pt x="173" y="76"/>
                    </a:lnTo>
                    <a:lnTo>
                      <a:pt x="172" y="76"/>
                    </a:lnTo>
                    <a:lnTo>
                      <a:pt x="170" y="76"/>
                    </a:lnTo>
                    <a:lnTo>
                      <a:pt x="169" y="76"/>
                    </a:lnTo>
                    <a:lnTo>
                      <a:pt x="169" y="77"/>
                    </a:lnTo>
                    <a:lnTo>
                      <a:pt x="168" y="77"/>
                    </a:lnTo>
                    <a:lnTo>
                      <a:pt x="166" y="79"/>
                    </a:lnTo>
                    <a:lnTo>
                      <a:pt x="166" y="77"/>
                    </a:lnTo>
                    <a:lnTo>
                      <a:pt x="165" y="77"/>
                    </a:lnTo>
                    <a:lnTo>
                      <a:pt x="164" y="77"/>
                    </a:lnTo>
                    <a:lnTo>
                      <a:pt x="162" y="77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9"/>
                    </a:lnTo>
                    <a:lnTo>
                      <a:pt x="157" y="79"/>
                    </a:lnTo>
                    <a:lnTo>
                      <a:pt x="156" y="80"/>
                    </a:lnTo>
                    <a:lnTo>
                      <a:pt x="155" y="80"/>
                    </a:lnTo>
                    <a:lnTo>
                      <a:pt x="153" y="81"/>
                    </a:lnTo>
                    <a:lnTo>
                      <a:pt x="153" y="83"/>
                    </a:lnTo>
                    <a:lnTo>
                      <a:pt x="152" y="84"/>
                    </a:lnTo>
                    <a:lnTo>
                      <a:pt x="152" y="85"/>
                    </a:lnTo>
                    <a:lnTo>
                      <a:pt x="151" y="85"/>
                    </a:lnTo>
                    <a:lnTo>
                      <a:pt x="149" y="87"/>
                    </a:lnTo>
                    <a:lnTo>
                      <a:pt x="148" y="87"/>
                    </a:lnTo>
                    <a:lnTo>
                      <a:pt x="148" y="88"/>
                    </a:lnTo>
                    <a:lnTo>
                      <a:pt x="148" y="89"/>
                    </a:lnTo>
                    <a:lnTo>
                      <a:pt x="149" y="89"/>
                    </a:lnTo>
                    <a:lnTo>
                      <a:pt x="149" y="91"/>
                    </a:lnTo>
                    <a:lnTo>
                      <a:pt x="148" y="91"/>
                    </a:lnTo>
                    <a:lnTo>
                      <a:pt x="148" y="92"/>
                    </a:lnTo>
                    <a:lnTo>
                      <a:pt x="149" y="92"/>
                    </a:lnTo>
                    <a:lnTo>
                      <a:pt x="149" y="93"/>
                    </a:lnTo>
                    <a:lnTo>
                      <a:pt x="148" y="94"/>
                    </a:lnTo>
                    <a:lnTo>
                      <a:pt x="148" y="96"/>
                    </a:lnTo>
                    <a:lnTo>
                      <a:pt x="149" y="97"/>
                    </a:lnTo>
                    <a:lnTo>
                      <a:pt x="151" y="97"/>
                    </a:lnTo>
                    <a:lnTo>
                      <a:pt x="152" y="98"/>
                    </a:lnTo>
                    <a:lnTo>
                      <a:pt x="153" y="98"/>
                    </a:lnTo>
                    <a:lnTo>
                      <a:pt x="155" y="98"/>
                    </a:lnTo>
                    <a:lnTo>
                      <a:pt x="156" y="100"/>
                    </a:lnTo>
                    <a:lnTo>
                      <a:pt x="156" y="98"/>
                    </a:lnTo>
                    <a:lnTo>
                      <a:pt x="157" y="98"/>
                    </a:lnTo>
                    <a:lnTo>
                      <a:pt x="157" y="100"/>
                    </a:lnTo>
                    <a:lnTo>
                      <a:pt x="157" y="101"/>
                    </a:lnTo>
                    <a:lnTo>
                      <a:pt x="158" y="101"/>
                    </a:lnTo>
                    <a:lnTo>
                      <a:pt x="160" y="101"/>
                    </a:lnTo>
                    <a:lnTo>
                      <a:pt x="161" y="101"/>
                    </a:lnTo>
                    <a:lnTo>
                      <a:pt x="161" y="102"/>
                    </a:lnTo>
                    <a:lnTo>
                      <a:pt x="162" y="104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1" y="108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1" y="111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60" y="115"/>
                    </a:lnTo>
                    <a:lnTo>
                      <a:pt x="160" y="117"/>
                    </a:lnTo>
                    <a:lnTo>
                      <a:pt x="157" y="118"/>
                    </a:lnTo>
                    <a:lnTo>
                      <a:pt x="156" y="118"/>
                    </a:lnTo>
                    <a:lnTo>
                      <a:pt x="155" y="118"/>
                    </a:lnTo>
                    <a:lnTo>
                      <a:pt x="153" y="119"/>
                    </a:lnTo>
                    <a:lnTo>
                      <a:pt x="152" y="119"/>
                    </a:lnTo>
                    <a:lnTo>
                      <a:pt x="152" y="121"/>
                    </a:lnTo>
                    <a:lnTo>
                      <a:pt x="153" y="121"/>
                    </a:lnTo>
                    <a:lnTo>
                      <a:pt x="155" y="123"/>
                    </a:lnTo>
                    <a:lnTo>
                      <a:pt x="155" y="125"/>
                    </a:lnTo>
                    <a:lnTo>
                      <a:pt x="153" y="126"/>
                    </a:lnTo>
                    <a:lnTo>
                      <a:pt x="152" y="126"/>
                    </a:lnTo>
                    <a:lnTo>
                      <a:pt x="151" y="126"/>
                    </a:lnTo>
                    <a:lnTo>
                      <a:pt x="151" y="127"/>
                    </a:lnTo>
                    <a:lnTo>
                      <a:pt x="151" y="128"/>
                    </a:lnTo>
                    <a:lnTo>
                      <a:pt x="151" y="130"/>
                    </a:lnTo>
                    <a:lnTo>
                      <a:pt x="151" y="131"/>
                    </a:lnTo>
                    <a:lnTo>
                      <a:pt x="151" y="134"/>
                    </a:lnTo>
                    <a:lnTo>
                      <a:pt x="152" y="134"/>
                    </a:lnTo>
                    <a:lnTo>
                      <a:pt x="152" y="135"/>
                    </a:lnTo>
                    <a:lnTo>
                      <a:pt x="152" y="136"/>
                    </a:lnTo>
                    <a:lnTo>
                      <a:pt x="151" y="136"/>
                    </a:lnTo>
                    <a:lnTo>
                      <a:pt x="152" y="136"/>
                    </a:lnTo>
                    <a:lnTo>
                      <a:pt x="153" y="136"/>
                    </a:lnTo>
                    <a:lnTo>
                      <a:pt x="153" y="138"/>
                    </a:lnTo>
                    <a:lnTo>
                      <a:pt x="155" y="136"/>
                    </a:lnTo>
                    <a:lnTo>
                      <a:pt x="156" y="136"/>
                    </a:lnTo>
                    <a:lnTo>
                      <a:pt x="156" y="135"/>
                    </a:lnTo>
                    <a:lnTo>
                      <a:pt x="156" y="134"/>
                    </a:lnTo>
                    <a:lnTo>
                      <a:pt x="157" y="134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60" y="136"/>
                    </a:lnTo>
                    <a:lnTo>
                      <a:pt x="161" y="136"/>
                    </a:lnTo>
                    <a:lnTo>
                      <a:pt x="161" y="138"/>
                    </a:lnTo>
                    <a:lnTo>
                      <a:pt x="162" y="138"/>
                    </a:lnTo>
                    <a:lnTo>
                      <a:pt x="162" y="139"/>
                    </a:lnTo>
                    <a:lnTo>
                      <a:pt x="164" y="139"/>
                    </a:lnTo>
                    <a:lnTo>
                      <a:pt x="164" y="138"/>
                    </a:lnTo>
                    <a:lnTo>
                      <a:pt x="164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4" y="142"/>
                    </a:lnTo>
                    <a:lnTo>
                      <a:pt x="165" y="142"/>
                    </a:lnTo>
                    <a:lnTo>
                      <a:pt x="164" y="142"/>
                    </a:lnTo>
                    <a:lnTo>
                      <a:pt x="164" y="143"/>
                    </a:lnTo>
                    <a:lnTo>
                      <a:pt x="165" y="143"/>
                    </a:lnTo>
                    <a:lnTo>
                      <a:pt x="166" y="143"/>
                    </a:lnTo>
                    <a:lnTo>
                      <a:pt x="168" y="143"/>
                    </a:lnTo>
                    <a:lnTo>
                      <a:pt x="168" y="144"/>
                    </a:lnTo>
                    <a:lnTo>
                      <a:pt x="166" y="144"/>
                    </a:lnTo>
                    <a:lnTo>
                      <a:pt x="166" y="145"/>
                    </a:lnTo>
                    <a:lnTo>
                      <a:pt x="166" y="147"/>
                    </a:lnTo>
                    <a:lnTo>
                      <a:pt x="166" y="145"/>
                    </a:lnTo>
                    <a:lnTo>
                      <a:pt x="165" y="145"/>
                    </a:lnTo>
                    <a:lnTo>
                      <a:pt x="164" y="145"/>
                    </a:lnTo>
                    <a:lnTo>
                      <a:pt x="164" y="147"/>
                    </a:lnTo>
                    <a:lnTo>
                      <a:pt x="165" y="147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9"/>
                    </a:lnTo>
                    <a:lnTo>
                      <a:pt x="162" y="149"/>
                    </a:lnTo>
                    <a:lnTo>
                      <a:pt x="164" y="151"/>
                    </a:lnTo>
                    <a:lnTo>
                      <a:pt x="164" y="152"/>
                    </a:lnTo>
                    <a:lnTo>
                      <a:pt x="162" y="152"/>
                    </a:lnTo>
                    <a:lnTo>
                      <a:pt x="164" y="152"/>
                    </a:lnTo>
                    <a:lnTo>
                      <a:pt x="165" y="153"/>
                    </a:lnTo>
                    <a:lnTo>
                      <a:pt x="166" y="153"/>
                    </a:lnTo>
                    <a:lnTo>
                      <a:pt x="166" y="155"/>
                    </a:lnTo>
                    <a:lnTo>
                      <a:pt x="165" y="155"/>
                    </a:lnTo>
                    <a:lnTo>
                      <a:pt x="165" y="156"/>
                    </a:lnTo>
                    <a:lnTo>
                      <a:pt x="166" y="156"/>
                    </a:lnTo>
                    <a:lnTo>
                      <a:pt x="166" y="157"/>
                    </a:lnTo>
                    <a:lnTo>
                      <a:pt x="168" y="157"/>
                    </a:lnTo>
                    <a:lnTo>
                      <a:pt x="168" y="159"/>
                    </a:lnTo>
                    <a:lnTo>
                      <a:pt x="169" y="159"/>
                    </a:lnTo>
                    <a:lnTo>
                      <a:pt x="170" y="159"/>
                    </a:lnTo>
                    <a:lnTo>
                      <a:pt x="170" y="160"/>
                    </a:lnTo>
                    <a:lnTo>
                      <a:pt x="172" y="160"/>
                    </a:lnTo>
                    <a:lnTo>
                      <a:pt x="173" y="160"/>
                    </a:lnTo>
                    <a:lnTo>
                      <a:pt x="173" y="161"/>
                    </a:lnTo>
                    <a:lnTo>
                      <a:pt x="174" y="161"/>
                    </a:lnTo>
                    <a:lnTo>
                      <a:pt x="175" y="161"/>
                    </a:lnTo>
                    <a:lnTo>
                      <a:pt x="175" y="163"/>
                    </a:lnTo>
                    <a:lnTo>
                      <a:pt x="177" y="163"/>
                    </a:lnTo>
                    <a:lnTo>
                      <a:pt x="177" y="164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2" y="163"/>
                    </a:lnTo>
                    <a:lnTo>
                      <a:pt x="182" y="164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90" y="165"/>
                    </a:lnTo>
                    <a:lnTo>
                      <a:pt x="190" y="166"/>
                    </a:lnTo>
                    <a:lnTo>
                      <a:pt x="191" y="166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1" y="169"/>
                    </a:lnTo>
                    <a:lnTo>
                      <a:pt x="190" y="169"/>
                    </a:lnTo>
                    <a:lnTo>
                      <a:pt x="190" y="170"/>
                    </a:lnTo>
                    <a:lnTo>
                      <a:pt x="190" y="172"/>
                    </a:lnTo>
                    <a:lnTo>
                      <a:pt x="190" y="173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6"/>
                    </a:lnTo>
                    <a:lnTo>
                      <a:pt x="191" y="177"/>
                    </a:lnTo>
                    <a:lnTo>
                      <a:pt x="190" y="177"/>
                    </a:lnTo>
                    <a:lnTo>
                      <a:pt x="191" y="177"/>
                    </a:lnTo>
                    <a:lnTo>
                      <a:pt x="191" y="178"/>
                    </a:lnTo>
                    <a:lnTo>
                      <a:pt x="191" y="180"/>
                    </a:lnTo>
                    <a:lnTo>
                      <a:pt x="190" y="180"/>
                    </a:lnTo>
                    <a:lnTo>
                      <a:pt x="190" y="181"/>
                    </a:lnTo>
                    <a:lnTo>
                      <a:pt x="190" y="182"/>
                    </a:lnTo>
                    <a:lnTo>
                      <a:pt x="190" y="183"/>
                    </a:lnTo>
                    <a:lnTo>
                      <a:pt x="190" y="185"/>
                    </a:lnTo>
                    <a:lnTo>
                      <a:pt x="190" y="186"/>
                    </a:lnTo>
                    <a:lnTo>
                      <a:pt x="190" y="187"/>
                    </a:lnTo>
                    <a:lnTo>
                      <a:pt x="189" y="187"/>
                    </a:lnTo>
                    <a:lnTo>
                      <a:pt x="190" y="187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90"/>
                    </a:lnTo>
                    <a:lnTo>
                      <a:pt x="189" y="190"/>
                    </a:lnTo>
                    <a:lnTo>
                      <a:pt x="190" y="190"/>
                    </a:lnTo>
                    <a:lnTo>
                      <a:pt x="190" y="191"/>
                    </a:lnTo>
                    <a:lnTo>
                      <a:pt x="189" y="191"/>
                    </a:lnTo>
                    <a:lnTo>
                      <a:pt x="190" y="191"/>
                    </a:lnTo>
                    <a:lnTo>
                      <a:pt x="190" y="193"/>
                    </a:lnTo>
                    <a:lnTo>
                      <a:pt x="189" y="193"/>
                    </a:lnTo>
                    <a:lnTo>
                      <a:pt x="189" y="194"/>
                    </a:lnTo>
                    <a:lnTo>
                      <a:pt x="189" y="195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7" y="198"/>
                    </a:lnTo>
                    <a:lnTo>
                      <a:pt x="189" y="198"/>
                    </a:lnTo>
                    <a:lnTo>
                      <a:pt x="187" y="198"/>
                    </a:lnTo>
                    <a:lnTo>
                      <a:pt x="187" y="199"/>
                    </a:lnTo>
                    <a:lnTo>
                      <a:pt x="187" y="200"/>
                    </a:lnTo>
                    <a:lnTo>
                      <a:pt x="186" y="200"/>
                    </a:lnTo>
                    <a:lnTo>
                      <a:pt x="187" y="200"/>
                    </a:lnTo>
                    <a:lnTo>
                      <a:pt x="189" y="200"/>
                    </a:lnTo>
                    <a:lnTo>
                      <a:pt x="189" y="202"/>
                    </a:lnTo>
                    <a:lnTo>
                      <a:pt x="187" y="202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9" y="204"/>
                    </a:lnTo>
                    <a:lnTo>
                      <a:pt x="189" y="203"/>
                    </a:lnTo>
                    <a:lnTo>
                      <a:pt x="190" y="203"/>
                    </a:lnTo>
                    <a:lnTo>
                      <a:pt x="190" y="204"/>
                    </a:lnTo>
                    <a:lnTo>
                      <a:pt x="191" y="204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1" y="207"/>
                    </a:lnTo>
                    <a:lnTo>
                      <a:pt x="191" y="208"/>
                    </a:lnTo>
                    <a:lnTo>
                      <a:pt x="192" y="207"/>
                    </a:lnTo>
                    <a:lnTo>
                      <a:pt x="192" y="208"/>
                    </a:lnTo>
                    <a:lnTo>
                      <a:pt x="192" y="210"/>
                    </a:lnTo>
                    <a:lnTo>
                      <a:pt x="192" y="211"/>
                    </a:lnTo>
                    <a:lnTo>
                      <a:pt x="194" y="211"/>
                    </a:lnTo>
                    <a:lnTo>
                      <a:pt x="194" y="212"/>
                    </a:lnTo>
                    <a:lnTo>
                      <a:pt x="195" y="212"/>
                    </a:lnTo>
                    <a:lnTo>
                      <a:pt x="196" y="212"/>
                    </a:lnTo>
                    <a:lnTo>
                      <a:pt x="198" y="212"/>
                    </a:lnTo>
                    <a:lnTo>
                      <a:pt x="199" y="212"/>
                    </a:lnTo>
                    <a:lnTo>
                      <a:pt x="199" y="211"/>
                    </a:lnTo>
                    <a:lnTo>
                      <a:pt x="199" y="210"/>
                    </a:lnTo>
                    <a:lnTo>
                      <a:pt x="200" y="211"/>
                    </a:lnTo>
                    <a:lnTo>
                      <a:pt x="202" y="211"/>
                    </a:lnTo>
                    <a:lnTo>
                      <a:pt x="203" y="212"/>
                    </a:lnTo>
                    <a:lnTo>
                      <a:pt x="204" y="214"/>
                    </a:lnTo>
                    <a:lnTo>
                      <a:pt x="206" y="215"/>
                    </a:lnTo>
                    <a:lnTo>
                      <a:pt x="206" y="216"/>
                    </a:lnTo>
                    <a:lnTo>
                      <a:pt x="206" y="217"/>
                    </a:lnTo>
                    <a:lnTo>
                      <a:pt x="208" y="219"/>
                    </a:lnTo>
                    <a:lnTo>
                      <a:pt x="213" y="220"/>
                    </a:lnTo>
                    <a:lnTo>
                      <a:pt x="217" y="217"/>
                    </a:lnTo>
                    <a:lnTo>
                      <a:pt x="220" y="217"/>
                    </a:lnTo>
                    <a:lnTo>
                      <a:pt x="224" y="219"/>
                    </a:lnTo>
                    <a:lnTo>
                      <a:pt x="225" y="223"/>
                    </a:lnTo>
                    <a:lnTo>
                      <a:pt x="225" y="224"/>
                    </a:lnTo>
                    <a:lnTo>
                      <a:pt x="225" y="225"/>
                    </a:lnTo>
                    <a:lnTo>
                      <a:pt x="225" y="227"/>
                    </a:lnTo>
                    <a:lnTo>
                      <a:pt x="225" y="228"/>
                    </a:lnTo>
                    <a:lnTo>
                      <a:pt x="223" y="231"/>
                    </a:lnTo>
                    <a:lnTo>
                      <a:pt x="219" y="235"/>
                    </a:lnTo>
                    <a:lnTo>
                      <a:pt x="216" y="237"/>
                    </a:lnTo>
                    <a:lnTo>
                      <a:pt x="215" y="240"/>
                    </a:lnTo>
                    <a:lnTo>
                      <a:pt x="215" y="241"/>
                    </a:lnTo>
                    <a:lnTo>
                      <a:pt x="215" y="245"/>
                    </a:lnTo>
                    <a:lnTo>
                      <a:pt x="216" y="246"/>
                    </a:lnTo>
                    <a:lnTo>
                      <a:pt x="216" y="249"/>
                    </a:lnTo>
                    <a:lnTo>
                      <a:pt x="217" y="249"/>
                    </a:lnTo>
                    <a:lnTo>
                      <a:pt x="217" y="250"/>
                    </a:lnTo>
                    <a:lnTo>
                      <a:pt x="219" y="252"/>
                    </a:lnTo>
                    <a:lnTo>
                      <a:pt x="220" y="254"/>
                    </a:lnTo>
                    <a:lnTo>
                      <a:pt x="225" y="254"/>
                    </a:lnTo>
                    <a:lnTo>
                      <a:pt x="224" y="263"/>
                    </a:lnTo>
                    <a:lnTo>
                      <a:pt x="225" y="267"/>
                    </a:lnTo>
                    <a:lnTo>
                      <a:pt x="228" y="267"/>
                    </a:lnTo>
                    <a:lnTo>
                      <a:pt x="229" y="269"/>
                    </a:lnTo>
                    <a:lnTo>
                      <a:pt x="234" y="270"/>
                    </a:lnTo>
                    <a:lnTo>
                      <a:pt x="237" y="271"/>
                    </a:lnTo>
                    <a:lnTo>
                      <a:pt x="240" y="279"/>
                    </a:lnTo>
                    <a:lnTo>
                      <a:pt x="244" y="280"/>
                    </a:lnTo>
                    <a:lnTo>
                      <a:pt x="249" y="282"/>
                    </a:lnTo>
                    <a:lnTo>
                      <a:pt x="253" y="282"/>
                    </a:lnTo>
                    <a:lnTo>
                      <a:pt x="257" y="284"/>
                    </a:lnTo>
                    <a:lnTo>
                      <a:pt x="262" y="289"/>
                    </a:lnTo>
                    <a:lnTo>
                      <a:pt x="264" y="291"/>
                    </a:lnTo>
                    <a:lnTo>
                      <a:pt x="266" y="292"/>
                    </a:lnTo>
                    <a:lnTo>
                      <a:pt x="268" y="295"/>
                    </a:lnTo>
                    <a:lnTo>
                      <a:pt x="270" y="296"/>
                    </a:lnTo>
                    <a:lnTo>
                      <a:pt x="270" y="297"/>
                    </a:lnTo>
                    <a:lnTo>
                      <a:pt x="271" y="297"/>
                    </a:lnTo>
                    <a:lnTo>
                      <a:pt x="271" y="299"/>
                    </a:lnTo>
                    <a:lnTo>
                      <a:pt x="272" y="299"/>
                    </a:lnTo>
                    <a:lnTo>
                      <a:pt x="272" y="300"/>
                    </a:lnTo>
                    <a:lnTo>
                      <a:pt x="274" y="300"/>
                    </a:lnTo>
                    <a:lnTo>
                      <a:pt x="274" y="301"/>
                    </a:lnTo>
                    <a:lnTo>
                      <a:pt x="274" y="303"/>
                    </a:lnTo>
                    <a:lnTo>
                      <a:pt x="275" y="304"/>
                    </a:lnTo>
                    <a:lnTo>
                      <a:pt x="275" y="305"/>
                    </a:lnTo>
                    <a:lnTo>
                      <a:pt x="280" y="305"/>
                    </a:lnTo>
                    <a:lnTo>
                      <a:pt x="285" y="305"/>
                    </a:lnTo>
                    <a:lnTo>
                      <a:pt x="291" y="305"/>
                    </a:lnTo>
                    <a:lnTo>
                      <a:pt x="296" y="305"/>
                    </a:lnTo>
                    <a:lnTo>
                      <a:pt x="300" y="305"/>
                    </a:lnTo>
                    <a:lnTo>
                      <a:pt x="313" y="305"/>
                    </a:lnTo>
                    <a:lnTo>
                      <a:pt x="313" y="307"/>
                    </a:lnTo>
                    <a:lnTo>
                      <a:pt x="314" y="307"/>
                    </a:lnTo>
                    <a:lnTo>
                      <a:pt x="314" y="308"/>
                    </a:lnTo>
                    <a:lnTo>
                      <a:pt x="314" y="309"/>
                    </a:lnTo>
                    <a:lnTo>
                      <a:pt x="314" y="310"/>
                    </a:lnTo>
                    <a:lnTo>
                      <a:pt x="314" y="313"/>
                    </a:lnTo>
                    <a:lnTo>
                      <a:pt x="314" y="314"/>
                    </a:lnTo>
                    <a:lnTo>
                      <a:pt x="314" y="316"/>
                    </a:lnTo>
                    <a:lnTo>
                      <a:pt x="314" y="317"/>
                    </a:lnTo>
                    <a:lnTo>
                      <a:pt x="314" y="318"/>
                    </a:lnTo>
                    <a:lnTo>
                      <a:pt x="314" y="320"/>
                    </a:lnTo>
                    <a:lnTo>
                      <a:pt x="316" y="321"/>
                    </a:lnTo>
                    <a:lnTo>
                      <a:pt x="317" y="321"/>
                    </a:lnTo>
                    <a:lnTo>
                      <a:pt x="317" y="322"/>
                    </a:lnTo>
                    <a:lnTo>
                      <a:pt x="318" y="322"/>
                    </a:lnTo>
                    <a:lnTo>
                      <a:pt x="317" y="322"/>
                    </a:lnTo>
                    <a:lnTo>
                      <a:pt x="317" y="324"/>
                    </a:lnTo>
                    <a:lnTo>
                      <a:pt x="318" y="324"/>
                    </a:lnTo>
                    <a:lnTo>
                      <a:pt x="317" y="325"/>
                    </a:lnTo>
                    <a:lnTo>
                      <a:pt x="318" y="325"/>
                    </a:lnTo>
                    <a:lnTo>
                      <a:pt x="318" y="326"/>
                    </a:lnTo>
                    <a:lnTo>
                      <a:pt x="318" y="327"/>
                    </a:lnTo>
                    <a:lnTo>
                      <a:pt x="318" y="329"/>
                    </a:lnTo>
                    <a:lnTo>
                      <a:pt x="319" y="330"/>
                    </a:lnTo>
                    <a:lnTo>
                      <a:pt x="319" y="331"/>
                    </a:lnTo>
                    <a:lnTo>
                      <a:pt x="319" y="333"/>
                    </a:lnTo>
                    <a:lnTo>
                      <a:pt x="321" y="333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2" y="335"/>
                    </a:lnTo>
                    <a:lnTo>
                      <a:pt x="323" y="335"/>
                    </a:lnTo>
                    <a:lnTo>
                      <a:pt x="323" y="337"/>
                    </a:lnTo>
                    <a:lnTo>
                      <a:pt x="323" y="338"/>
                    </a:lnTo>
                    <a:lnTo>
                      <a:pt x="325" y="338"/>
                    </a:lnTo>
                    <a:lnTo>
                      <a:pt x="325" y="339"/>
                    </a:lnTo>
                    <a:lnTo>
                      <a:pt x="326" y="339"/>
                    </a:lnTo>
                    <a:lnTo>
                      <a:pt x="327" y="339"/>
                    </a:lnTo>
                    <a:lnTo>
                      <a:pt x="327" y="341"/>
                    </a:lnTo>
                    <a:lnTo>
                      <a:pt x="329" y="341"/>
                    </a:lnTo>
                    <a:lnTo>
                      <a:pt x="330" y="341"/>
                    </a:lnTo>
                    <a:lnTo>
                      <a:pt x="331" y="341"/>
                    </a:lnTo>
                    <a:lnTo>
                      <a:pt x="331" y="342"/>
                    </a:lnTo>
                    <a:lnTo>
                      <a:pt x="333" y="342"/>
                    </a:lnTo>
                    <a:lnTo>
                      <a:pt x="333" y="343"/>
                    </a:lnTo>
                    <a:lnTo>
                      <a:pt x="334" y="343"/>
                    </a:lnTo>
                    <a:lnTo>
                      <a:pt x="334" y="344"/>
                    </a:lnTo>
                    <a:lnTo>
                      <a:pt x="334" y="346"/>
                    </a:lnTo>
                    <a:lnTo>
                      <a:pt x="335" y="346"/>
                    </a:lnTo>
                    <a:lnTo>
                      <a:pt x="335" y="347"/>
                    </a:lnTo>
                    <a:lnTo>
                      <a:pt x="335" y="348"/>
                    </a:lnTo>
                    <a:lnTo>
                      <a:pt x="335" y="350"/>
                    </a:lnTo>
                    <a:lnTo>
                      <a:pt x="336" y="350"/>
                    </a:lnTo>
                    <a:lnTo>
                      <a:pt x="336" y="352"/>
                    </a:lnTo>
                    <a:lnTo>
                      <a:pt x="338" y="352"/>
                    </a:lnTo>
                    <a:lnTo>
                      <a:pt x="338" y="354"/>
                    </a:lnTo>
                    <a:lnTo>
                      <a:pt x="336" y="354"/>
                    </a:lnTo>
                    <a:lnTo>
                      <a:pt x="336" y="355"/>
                    </a:lnTo>
                    <a:lnTo>
                      <a:pt x="338" y="355"/>
                    </a:lnTo>
                    <a:lnTo>
                      <a:pt x="338" y="356"/>
                    </a:lnTo>
                    <a:lnTo>
                      <a:pt x="339" y="356"/>
                    </a:lnTo>
                    <a:lnTo>
                      <a:pt x="339" y="358"/>
                    </a:lnTo>
                    <a:lnTo>
                      <a:pt x="340" y="358"/>
                    </a:lnTo>
                    <a:lnTo>
                      <a:pt x="340" y="359"/>
                    </a:lnTo>
                    <a:lnTo>
                      <a:pt x="339" y="359"/>
                    </a:lnTo>
                    <a:lnTo>
                      <a:pt x="339" y="360"/>
                    </a:lnTo>
                    <a:lnTo>
                      <a:pt x="339" y="359"/>
                    </a:lnTo>
                    <a:lnTo>
                      <a:pt x="339" y="358"/>
                    </a:lnTo>
                    <a:lnTo>
                      <a:pt x="338" y="358"/>
                    </a:lnTo>
                    <a:lnTo>
                      <a:pt x="338" y="359"/>
                    </a:lnTo>
                    <a:lnTo>
                      <a:pt x="338" y="360"/>
                    </a:lnTo>
                    <a:lnTo>
                      <a:pt x="339" y="360"/>
                    </a:lnTo>
                    <a:lnTo>
                      <a:pt x="339" y="361"/>
                    </a:lnTo>
                    <a:lnTo>
                      <a:pt x="340" y="363"/>
                    </a:lnTo>
                    <a:lnTo>
                      <a:pt x="342" y="363"/>
                    </a:lnTo>
                    <a:lnTo>
                      <a:pt x="356" y="363"/>
                    </a:lnTo>
                    <a:lnTo>
                      <a:pt x="368" y="363"/>
                    </a:lnTo>
                    <a:lnTo>
                      <a:pt x="374" y="363"/>
                    </a:lnTo>
                    <a:lnTo>
                      <a:pt x="381" y="363"/>
                    </a:lnTo>
                    <a:lnTo>
                      <a:pt x="380" y="368"/>
                    </a:lnTo>
                    <a:lnTo>
                      <a:pt x="381" y="373"/>
                    </a:lnTo>
                    <a:lnTo>
                      <a:pt x="381" y="376"/>
                    </a:lnTo>
                    <a:lnTo>
                      <a:pt x="381" y="382"/>
                    </a:lnTo>
                    <a:lnTo>
                      <a:pt x="376" y="385"/>
                    </a:lnTo>
                    <a:lnTo>
                      <a:pt x="365" y="389"/>
                    </a:lnTo>
                    <a:lnTo>
                      <a:pt x="355" y="394"/>
                    </a:lnTo>
                    <a:lnTo>
                      <a:pt x="348" y="399"/>
                    </a:lnTo>
                    <a:lnTo>
                      <a:pt x="340" y="405"/>
                    </a:lnTo>
                    <a:lnTo>
                      <a:pt x="334" y="411"/>
                    </a:lnTo>
                    <a:lnTo>
                      <a:pt x="326" y="422"/>
                    </a:lnTo>
                    <a:lnTo>
                      <a:pt x="323" y="427"/>
                    </a:lnTo>
                    <a:lnTo>
                      <a:pt x="322" y="428"/>
                    </a:lnTo>
                    <a:lnTo>
                      <a:pt x="321" y="430"/>
                    </a:lnTo>
                    <a:lnTo>
                      <a:pt x="321" y="431"/>
                    </a:lnTo>
                    <a:lnTo>
                      <a:pt x="319" y="432"/>
                    </a:lnTo>
                    <a:lnTo>
                      <a:pt x="318" y="433"/>
                    </a:lnTo>
                    <a:lnTo>
                      <a:pt x="318" y="435"/>
                    </a:lnTo>
                    <a:lnTo>
                      <a:pt x="317" y="435"/>
                    </a:lnTo>
                    <a:lnTo>
                      <a:pt x="316" y="437"/>
                    </a:lnTo>
                    <a:lnTo>
                      <a:pt x="316" y="439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4" y="441"/>
                    </a:lnTo>
                    <a:lnTo>
                      <a:pt x="313" y="441"/>
                    </a:lnTo>
                    <a:lnTo>
                      <a:pt x="313" y="443"/>
                    </a:lnTo>
                    <a:lnTo>
                      <a:pt x="312" y="443"/>
                    </a:lnTo>
                    <a:lnTo>
                      <a:pt x="312" y="444"/>
                    </a:lnTo>
                    <a:lnTo>
                      <a:pt x="312" y="445"/>
                    </a:lnTo>
                    <a:lnTo>
                      <a:pt x="310" y="447"/>
                    </a:lnTo>
                    <a:lnTo>
                      <a:pt x="310" y="448"/>
                    </a:lnTo>
                    <a:lnTo>
                      <a:pt x="309" y="449"/>
                    </a:lnTo>
                    <a:lnTo>
                      <a:pt x="309" y="450"/>
                    </a:lnTo>
                    <a:lnTo>
                      <a:pt x="309" y="452"/>
                    </a:lnTo>
                    <a:lnTo>
                      <a:pt x="309" y="453"/>
                    </a:lnTo>
                    <a:lnTo>
                      <a:pt x="310" y="457"/>
                    </a:lnTo>
                    <a:lnTo>
                      <a:pt x="310" y="458"/>
                    </a:lnTo>
                    <a:lnTo>
                      <a:pt x="310" y="460"/>
                    </a:lnTo>
                    <a:lnTo>
                      <a:pt x="310" y="461"/>
                    </a:lnTo>
                    <a:lnTo>
                      <a:pt x="310" y="462"/>
                    </a:lnTo>
                    <a:lnTo>
                      <a:pt x="310" y="464"/>
                    </a:lnTo>
                    <a:lnTo>
                      <a:pt x="309" y="464"/>
                    </a:lnTo>
                    <a:lnTo>
                      <a:pt x="309" y="465"/>
                    </a:lnTo>
                    <a:lnTo>
                      <a:pt x="309" y="466"/>
                    </a:lnTo>
                    <a:lnTo>
                      <a:pt x="309" y="468"/>
                    </a:lnTo>
                    <a:lnTo>
                      <a:pt x="308" y="469"/>
                    </a:lnTo>
                    <a:lnTo>
                      <a:pt x="308" y="470"/>
                    </a:lnTo>
                    <a:lnTo>
                      <a:pt x="308" y="471"/>
                    </a:lnTo>
                    <a:lnTo>
                      <a:pt x="308" y="473"/>
                    </a:lnTo>
                    <a:lnTo>
                      <a:pt x="306" y="473"/>
                    </a:lnTo>
                    <a:lnTo>
                      <a:pt x="306" y="475"/>
                    </a:lnTo>
                    <a:lnTo>
                      <a:pt x="305" y="475"/>
                    </a:lnTo>
                    <a:lnTo>
                      <a:pt x="305" y="477"/>
                    </a:lnTo>
                    <a:lnTo>
                      <a:pt x="304" y="478"/>
                    </a:lnTo>
                    <a:lnTo>
                      <a:pt x="302" y="479"/>
                    </a:lnTo>
                    <a:lnTo>
                      <a:pt x="302" y="481"/>
                    </a:lnTo>
                    <a:lnTo>
                      <a:pt x="301" y="482"/>
                    </a:lnTo>
                    <a:lnTo>
                      <a:pt x="300" y="483"/>
                    </a:lnTo>
                    <a:lnTo>
                      <a:pt x="299" y="483"/>
                    </a:lnTo>
                    <a:lnTo>
                      <a:pt x="299" y="485"/>
                    </a:lnTo>
                    <a:lnTo>
                      <a:pt x="297" y="486"/>
                    </a:lnTo>
                    <a:lnTo>
                      <a:pt x="296" y="487"/>
                    </a:lnTo>
                    <a:lnTo>
                      <a:pt x="295" y="487"/>
                    </a:lnTo>
                    <a:lnTo>
                      <a:pt x="295" y="488"/>
                    </a:lnTo>
                    <a:lnTo>
                      <a:pt x="293" y="488"/>
                    </a:lnTo>
                    <a:lnTo>
                      <a:pt x="293" y="490"/>
                    </a:lnTo>
                    <a:lnTo>
                      <a:pt x="292" y="490"/>
                    </a:lnTo>
                    <a:lnTo>
                      <a:pt x="292" y="491"/>
                    </a:lnTo>
                    <a:lnTo>
                      <a:pt x="291" y="491"/>
                    </a:lnTo>
                    <a:lnTo>
                      <a:pt x="291" y="492"/>
                    </a:lnTo>
                    <a:lnTo>
                      <a:pt x="289" y="492"/>
                    </a:lnTo>
                    <a:lnTo>
                      <a:pt x="288" y="494"/>
                    </a:lnTo>
                    <a:lnTo>
                      <a:pt x="287" y="494"/>
                    </a:lnTo>
                    <a:lnTo>
                      <a:pt x="285" y="494"/>
                    </a:lnTo>
                    <a:lnTo>
                      <a:pt x="285" y="495"/>
                    </a:lnTo>
                    <a:lnTo>
                      <a:pt x="284" y="495"/>
                    </a:lnTo>
                    <a:lnTo>
                      <a:pt x="283" y="495"/>
                    </a:lnTo>
                    <a:lnTo>
                      <a:pt x="282" y="495"/>
                    </a:lnTo>
                    <a:lnTo>
                      <a:pt x="280" y="495"/>
                    </a:lnTo>
                    <a:lnTo>
                      <a:pt x="279" y="495"/>
                    </a:lnTo>
                    <a:lnTo>
                      <a:pt x="278" y="495"/>
                    </a:lnTo>
                    <a:lnTo>
                      <a:pt x="278" y="496"/>
                    </a:lnTo>
                    <a:lnTo>
                      <a:pt x="276" y="496"/>
                    </a:lnTo>
                    <a:lnTo>
                      <a:pt x="275" y="496"/>
                    </a:lnTo>
                    <a:lnTo>
                      <a:pt x="274" y="496"/>
                    </a:lnTo>
                    <a:lnTo>
                      <a:pt x="272" y="496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68" y="496"/>
                    </a:lnTo>
                    <a:lnTo>
                      <a:pt x="267" y="496"/>
                    </a:lnTo>
                    <a:lnTo>
                      <a:pt x="266" y="496"/>
                    </a:lnTo>
                    <a:lnTo>
                      <a:pt x="266" y="498"/>
                    </a:lnTo>
                    <a:lnTo>
                      <a:pt x="264" y="498"/>
                    </a:lnTo>
                    <a:lnTo>
                      <a:pt x="263" y="498"/>
                    </a:lnTo>
                    <a:lnTo>
                      <a:pt x="262" y="498"/>
                    </a:lnTo>
                    <a:lnTo>
                      <a:pt x="261" y="498"/>
                    </a:lnTo>
                    <a:lnTo>
                      <a:pt x="259" y="498"/>
                    </a:lnTo>
                    <a:lnTo>
                      <a:pt x="258" y="498"/>
                    </a:lnTo>
                    <a:lnTo>
                      <a:pt x="257" y="498"/>
                    </a:lnTo>
                    <a:lnTo>
                      <a:pt x="255" y="498"/>
                    </a:lnTo>
                    <a:lnTo>
                      <a:pt x="254" y="498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49" y="500"/>
                    </a:lnTo>
                    <a:lnTo>
                      <a:pt x="240" y="500"/>
                    </a:lnTo>
                    <a:lnTo>
                      <a:pt x="233" y="500"/>
                    </a:lnTo>
                    <a:lnTo>
                      <a:pt x="224" y="499"/>
                    </a:lnTo>
                    <a:lnTo>
                      <a:pt x="221" y="499"/>
                    </a:lnTo>
                    <a:lnTo>
                      <a:pt x="220" y="499"/>
                    </a:lnTo>
                    <a:lnTo>
                      <a:pt x="219" y="500"/>
                    </a:lnTo>
                    <a:lnTo>
                      <a:pt x="216" y="500"/>
                    </a:lnTo>
                    <a:lnTo>
                      <a:pt x="215" y="500"/>
                    </a:lnTo>
                    <a:lnTo>
                      <a:pt x="213" y="500"/>
                    </a:lnTo>
                    <a:lnTo>
                      <a:pt x="212" y="500"/>
                    </a:lnTo>
                    <a:lnTo>
                      <a:pt x="213" y="500"/>
                    </a:lnTo>
                    <a:lnTo>
                      <a:pt x="215" y="499"/>
                    </a:lnTo>
                    <a:lnTo>
                      <a:pt x="213" y="499"/>
                    </a:lnTo>
                    <a:lnTo>
                      <a:pt x="212" y="499"/>
                    </a:lnTo>
                    <a:lnTo>
                      <a:pt x="211" y="499"/>
                    </a:lnTo>
                    <a:lnTo>
                      <a:pt x="211" y="500"/>
                    </a:lnTo>
                    <a:lnTo>
                      <a:pt x="209" y="500"/>
                    </a:lnTo>
                    <a:lnTo>
                      <a:pt x="208" y="500"/>
                    </a:lnTo>
                    <a:lnTo>
                      <a:pt x="207" y="500"/>
                    </a:lnTo>
                    <a:lnTo>
                      <a:pt x="207" y="502"/>
                    </a:lnTo>
                    <a:lnTo>
                      <a:pt x="206" y="500"/>
                    </a:lnTo>
                    <a:lnTo>
                      <a:pt x="204" y="500"/>
                    </a:lnTo>
                    <a:lnTo>
                      <a:pt x="204" y="499"/>
                    </a:lnTo>
                    <a:lnTo>
                      <a:pt x="203" y="499"/>
                    </a:lnTo>
                    <a:lnTo>
                      <a:pt x="202" y="500"/>
                    </a:lnTo>
                    <a:lnTo>
                      <a:pt x="202" y="499"/>
                    </a:lnTo>
                    <a:lnTo>
                      <a:pt x="200" y="499"/>
                    </a:lnTo>
                    <a:lnTo>
                      <a:pt x="200" y="498"/>
                    </a:lnTo>
                    <a:lnTo>
                      <a:pt x="202" y="498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4" y="499"/>
                    </a:lnTo>
                    <a:lnTo>
                      <a:pt x="204" y="498"/>
                    </a:lnTo>
                    <a:lnTo>
                      <a:pt x="204" y="496"/>
                    </a:lnTo>
                    <a:lnTo>
                      <a:pt x="204" y="495"/>
                    </a:lnTo>
                    <a:lnTo>
                      <a:pt x="203" y="495"/>
                    </a:lnTo>
                    <a:lnTo>
                      <a:pt x="203" y="494"/>
                    </a:lnTo>
                    <a:lnTo>
                      <a:pt x="203" y="492"/>
                    </a:lnTo>
                    <a:lnTo>
                      <a:pt x="202" y="492"/>
                    </a:lnTo>
                    <a:lnTo>
                      <a:pt x="202" y="491"/>
                    </a:lnTo>
                    <a:lnTo>
                      <a:pt x="200" y="491"/>
                    </a:lnTo>
                    <a:lnTo>
                      <a:pt x="199" y="491"/>
                    </a:lnTo>
                    <a:lnTo>
                      <a:pt x="199" y="490"/>
                    </a:lnTo>
                    <a:lnTo>
                      <a:pt x="192" y="488"/>
                    </a:lnTo>
                    <a:lnTo>
                      <a:pt x="192" y="487"/>
                    </a:lnTo>
                    <a:lnTo>
                      <a:pt x="192" y="482"/>
                    </a:lnTo>
                    <a:lnTo>
                      <a:pt x="194" y="482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2" y="479"/>
                    </a:lnTo>
                    <a:lnTo>
                      <a:pt x="192" y="478"/>
                    </a:lnTo>
                    <a:lnTo>
                      <a:pt x="191" y="478"/>
                    </a:lnTo>
                    <a:lnTo>
                      <a:pt x="191" y="477"/>
                    </a:lnTo>
                    <a:lnTo>
                      <a:pt x="190" y="477"/>
                    </a:lnTo>
                    <a:lnTo>
                      <a:pt x="190" y="475"/>
                    </a:lnTo>
                    <a:lnTo>
                      <a:pt x="189" y="475"/>
                    </a:lnTo>
                    <a:lnTo>
                      <a:pt x="185" y="477"/>
                    </a:lnTo>
                    <a:lnTo>
                      <a:pt x="182" y="478"/>
                    </a:lnTo>
                    <a:lnTo>
                      <a:pt x="182" y="477"/>
                    </a:lnTo>
                    <a:lnTo>
                      <a:pt x="182" y="475"/>
                    </a:lnTo>
                    <a:lnTo>
                      <a:pt x="181" y="475"/>
                    </a:lnTo>
                    <a:lnTo>
                      <a:pt x="181" y="474"/>
                    </a:lnTo>
                    <a:lnTo>
                      <a:pt x="181" y="473"/>
                    </a:lnTo>
                    <a:lnTo>
                      <a:pt x="181" y="471"/>
                    </a:lnTo>
                    <a:lnTo>
                      <a:pt x="182" y="470"/>
                    </a:lnTo>
                    <a:lnTo>
                      <a:pt x="182" y="469"/>
                    </a:lnTo>
                    <a:lnTo>
                      <a:pt x="183" y="469"/>
                    </a:lnTo>
                    <a:lnTo>
                      <a:pt x="183" y="468"/>
                    </a:lnTo>
                    <a:lnTo>
                      <a:pt x="185" y="468"/>
                    </a:lnTo>
                    <a:lnTo>
                      <a:pt x="186" y="468"/>
                    </a:lnTo>
                    <a:lnTo>
                      <a:pt x="186" y="466"/>
                    </a:lnTo>
                    <a:lnTo>
                      <a:pt x="185" y="466"/>
                    </a:lnTo>
                    <a:lnTo>
                      <a:pt x="183" y="466"/>
                    </a:lnTo>
                    <a:lnTo>
                      <a:pt x="182" y="468"/>
                    </a:lnTo>
                    <a:lnTo>
                      <a:pt x="181" y="468"/>
                    </a:lnTo>
                    <a:lnTo>
                      <a:pt x="179" y="468"/>
                    </a:lnTo>
                    <a:lnTo>
                      <a:pt x="179" y="466"/>
                    </a:lnTo>
                    <a:lnTo>
                      <a:pt x="179" y="465"/>
                    </a:lnTo>
                    <a:lnTo>
                      <a:pt x="178" y="465"/>
                    </a:lnTo>
                    <a:lnTo>
                      <a:pt x="179" y="465"/>
                    </a:lnTo>
                    <a:lnTo>
                      <a:pt x="179" y="464"/>
                    </a:lnTo>
                    <a:lnTo>
                      <a:pt x="181" y="464"/>
                    </a:lnTo>
                    <a:lnTo>
                      <a:pt x="179" y="464"/>
                    </a:lnTo>
                    <a:lnTo>
                      <a:pt x="178" y="464"/>
                    </a:lnTo>
                    <a:lnTo>
                      <a:pt x="177" y="464"/>
                    </a:lnTo>
                    <a:lnTo>
                      <a:pt x="177" y="462"/>
                    </a:lnTo>
                    <a:lnTo>
                      <a:pt x="177" y="461"/>
                    </a:lnTo>
                    <a:lnTo>
                      <a:pt x="175" y="461"/>
                    </a:lnTo>
                    <a:lnTo>
                      <a:pt x="175" y="460"/>
                    </a:lnTo>
                    <a:lnTo>
                      <a:pt x="174" y="458"/>
                    </a:lnTo>
                    <a:lnTo>
                      <a:pt x="173" y="458"/>
                    </a:lnTo>
                    <a:lnTo>
                      <a:pt x="169" y="457"/>
                    </a:lnTo>
                    <a:lnTo>
                      <a:pt x="166" y="456"/>
                    </a:lnTo>
                    <a:lnTo>
                      <a:pt x="166" y="454"/>
                    </a:lnTo>
                    <a:lnTo>
                      <a:pt x="166" y="453"/>
                    </a:lnTo>
                    <a:lnTo>
                      <a:pt x="168" y="453"/>
                    </a:lnTo>
                    <a:lnTo>
                      <a:pt x="166" y="453"/>
                    </a:lnTo>
                    <a:lnTo>
                      <a:pt x="168" y="452"/>
                    </a:lnTo>
                    <a:lnTo>
                      <a:pt x="169" y="452"/>
                    </a:lnTo>
                    <a:lnTo>
                      <a:pt x="169" y="450"/>
                    </a:lnTo>
                    <a:lnTo>
                      <a:pt x="170" y="450"/>
                    </a:lnTo>
                    <a:lnTo>
                      <a:pt x="170" y="449"/>
                    </a:lnTo>
                    <a:lnTo>
                      <a:pt x="169" y="449"/>
                    </a:lnTo>
                    <a:lnTo>
                      <a:pt x="170" y="449"/>
                    </a:lnTo>
                    <a:lnTo>
                      <a:pt x="170" y="448"/>
                    </a:lnTo>
                    <a:lnTo>
                      <a:pt x="169" y="448"/>
                    </a:lnTo>
                    <a:lnTo>
                      <a:pt x="169" y="447"/>
                    </a:lnTo>
                    <a:lnTo>
                      <a:pt x="169" y="445"/>
                    </a:lnTo>
                    <a:lnTo>
                      <a:pt x="168" y="445"/>
                    </a:lnTo>
                    <a:lnTo>
                      <a:pt x="166" y="445"/>
                    </a:lnTo>
                    <a:lnTo>
                      <a:pt x="166" y="444"/>
                    </a:lnTo>
                    <a:lnTo>
                      <a:pt x="165" y="444"/>
                    </a:lnTo>
                    <a:lnTo>
                      <a:pt x="165" y="445"/>
                    </a:lnTo>
                    <a:lnTo>
                      <a:pt x="164" y="444"/>
                    </a:lnTo>
                    <a:lnTo>
                      <a:pt x="165" y="444"/>
                    </a:lnTo>
                    <a:lnTo>
                      <a:pt x="164" y="444"/>
                    </a:lnTo>
                    <a:lnTo>
                      <a:pt x="164" y="443"/>
                    </a:lnTo>
                    <a:lnTo>
                      <a:pt x="162" y="443"/>
                    </a:lnTo>
                    <a:lnTo>
                      <a:pt x="162" y="441"/>
                    </a:lnTo>
                    <a:lnTo>
                      <a:pt x="161" y="441"/>
                    </a:lnTo>
                    <a:lnTo>
                      <a:pt x="160" y="443"/>
                    </a:lnTo>
                    <a:lnTo>
                      <a:pt x="160" y="444"/>
                    </a:lnTo>
                    <a:lnTo>
                      <a:pt x="160" y="445"/>
                    </a:lnTo>
                    <a:lnTo>
                      <a:pt x="158" y="445"/>
                    </a:lnTo>
                    <a:lnTo>
                      <a:pt x="158" y="447"/>
                    </a:lnTo>
                    <a:lnTo>
                      <a:pt x="158" y="448"/>
                    </a:lnTo>
                    <a:lnTo>
                      <a:pt x="157" y="448"/>
                    </a:lnTo>
                    <a:lnTo>
                      <a:pt x="157" y="447"/>
                    </a:lnTo>
                    <a:lnTo>
                      <a:pt x="157" y="445"/>
                    </a:lnTo>
                    <a:lnTo>
                      <a:pt x="158" y="445"/>
                    </a:lnTo>
                    <a:lnTo>
                      <a:pt x="157" y="445"/>
                    </a:lnTo>
                    <a:lnTo>
                      <a:pt x="157" y="444"/>
                    </a:lnTo>
                    <a:lnTo>
                      <a:pt x="157" y="443"/>
                    </a:lnTo>
                    <a:lnTo>
                      <a:pt x="156" y="443"/>
                    </a:lnTo>
                    <a:lnTo>
                      <a:pt x="156" y="441"/>
                    </a:lnTo>
                    <a:lnTo>
                      <a:pt x="156" y="440"/>
                    </a:lnTo>
                    <a:lnTo>
                      <a:pt x="155" y="439"/>
                    </a:lnTo>
                    <a:lnTo>
                      <a:pt x="155" y="437"/>
                    </a:lnTo>
                    <a:lnTo>
                      <a:pt x="153" y="437"/>
                    </a:lnTo>
                    <a:lnTo>
                      <a:pt x="152" y="437"/>
                    </a:lnTo>
                    <a:lnTo>
                      <a:pt x="151" y="437"/>
                    </a:lnTo>
                    <a:lnTo>
                      <a:pt x="149" y="437"/>
                    </a:lnTo>
                    <a:lnTo>
                      <a:pt x="149" y="436"/>
                    </a:lnTo>
                    <a:lnTo>
                      <a:pt x="148" y="436"/>
                    </a:lnTo>
                    <a:lnTo>
                      <a:pt x="148" y="435"/>
                    </a:lnTo>
                    <a:lnTo>
                      <a:pt x="148" y="433"/>
                    </a:lnTo>
                    <a:lnTo>
                      <a:pt x="148" y="432"/>
                    </a:lnTo>
                    <a:lnTo>
                      <a:pt x="148" y="431"/>
                    </a:lnTo>
                    <a:lnTo>
                      <a:pt x="149" y="431"/>
                    </a:lnTo>
                    <a:lnTo>
                      <a:pt x="149" y="430"/>
                    </a:lnTo>
                    <a:lnTo>
                      <a:pt x="149" y="428"/>
                    </a:lnTo>
                    <a:lnTo>
                      <a:pt x="148" y="428"/>
                    </a:lnTo>
                    <a:lnTo>
                      <a:pt x="148" y="427"/>
                    </a:lnTo>
                    <a:lnTo>
                      <a:pt x="147" y="427"/>
                    </a:lnTo>
                    <a:lnTo>
                      <a:pt x="145" y="427"/>
                    </a:lnTo>
                    <a:lnTo>
                      <a:pt x="144" y="427"/>
                    </a:lnTo>
                    <a:lnTo>
                      <a:pt x="144" y="426"/>
                    </a:lnTo>
                    <a:lnTo>
                      <a:pt x="143" y="426"/>
                    </a:lnTo>
                    <a:lnTo>
                      <a:pt x="143" y="424"/>
                    </a:lnTo>
                    <a:lnTo>
                      <a:pt x="141" y="424"/>
                    </a:lnTo>
                    <a:lnTo>
                      <a:pt x="140" y="424"/>
                    </a:lnTo>
                    <a:lnTo>
                      <a:pt x="139" y="424"/>
                    </a:lnTo>
                    <a:lnTo>
                      <a:pt x="139" y="423"/>
                    </a:lnTo>
                    <a:lnTo>
                      <a:pt x="137" y="423"/>
                    </a:lnTo>
                    <a:lnTo>
                      <a:pt x="136" y="423"/>
                    </a:lnTo>
                    <a:lnTo>
                      <a:pt x="137" y="423"/>
                    </a:lnTo>
                    <a:lnTo>
                      <a:pt x="137" y="424"/>
                    </a:lnTo>
                    <a:lnTo>
                      <a:pt x="137" y="426"/>
                    </a:lnTo>
                    <a:lnTo>
                      <a:pt x="136" y="426"/>
                    </a:lnTo>
                    <a:lnTo>
                      <a:pt x="136" y="427"/>
                    </a:lnTo>
                    <a:lnTo>
                      <a:pt x="137" y="427"/>
                    </a:lnTo>
                    <a:lnTo>
                      <a:pt x="137" y="428"/>
                    </a:lnTo>
                    <a:lnTo>
                      <a:pt x="136" y="428"/>
                    </a:lnTo>
                    <a:lnTo>
                      <a:pt x="135" y="430"/>
                    </a:lnTo>
                    <a:lnTo>
                      <a:pt x="135" y="428"/>
                    </a:lnTo>
                    <a:lnTo>
                      <a:pt x="135" y="427"/>
                    </a:lnTo>
                    <a:lnTo>
                      <a:pt x="135" y="426"/>
                    </a:lnTo>
                    <a:lnTo>
                      <a:pt x="135" y="424"/>
                    </a:lnTo>
                    <a:lnTo>
                      <a:pt x="135" y="423"/>
                    </a:lnTo>
                    <a:lnTo>
                      <a:pt x="134" y="423"/>
                    </a:lnTo>
                    <a:lnTo>
                      <a:pt x="134" y="424"/>
                    </a:lnTo>
                    <a:lnTo>
                      <a:pt x="134" y="423"/>
                    </a:lnTo>
                    <a:lnTo>
                      <a:pt x="132" y="423"/>
                    </a:lnTo>
                    <a:lnTo>
                      <a:pt x="128" y="422"/>
                    </a:lnTo>
                    <a:lnTo>
                      <a:pt x="126" y="422"/>
                    </a:lnTo>
                    <a:lnTo>
                      <a:pt x="126" y="420"/>
                    </a:lnTo>
                    <a:lnTo>
                      <a:pt x="124" y="420"/>
                    </a:lnTo>
                    <a:lnTo>
                      <a:pt x="123" y="420"/>
                    </a:lnTo>
                    <a:lnTo>
                      <a:pt x="122" y="420"/>
                    </a:lnTo>
                    <a:lnTo>
                      <a:pt x="122" y="422"/>
                    </a:lnTo>
                    <a:lnTo>
                      <a:pt x="120" y="422"/>
                    </a:lnTo>
                    <a:lnTo>
                      <a:pt x="120" y="423"/>
                    </a:lnTo>
                    <a:lnTo>
                      <a:pt x="119" y="423"/>
                    </a:lnTo>
                    <a:lnTo>
                      <a:pt x="119" y="424"/>
                    </a:lnTo>
                    <a:lnTo>
                      <a:pt x="120" y="424"/>
                    </a:lnTo>
                    <a:lnTo>
                      <a:pt x="120" y="426"/>
                    </a:lnTo>
                    <a:lnTo>
                      <a:pt x="119" y="426"/>
                    </a:lnTo>
                    <a:lnTo>
                      <a:pt x="120" y="427"/>
                    </a:lnTo>
                    <a:lnTo>
                      <a:pt x="119" y="427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17" y="430"/>
                    </a:lnTo>
                    <a:lnTo>
                      <a:pt x="115" y="430"/>
                    </a:lnTo>
                    <a:lnTo>
                      <a:pt x="115" y="431"/>
                    </a:lnTo>
                    <a:lnTo>
                      <a:pt x="114" y="431"/>
                    </a:lnTo>
                    <a:lnTo>
                      <a:pt x="113" y="431"/>
                    </a:lnTo>
                    <a:lnTo>
                      <a:pt x="111" y="431"/>
                    </a:lnTo>
                    <a:lnTo>
                      <a:pt x="111" y="432"/>
                    </a:lnTo>
                    <a:lnTo>
                      <a:pt x="110" y="432"/>
                    </a:lnTo>
                    <a:lnTo>
                      <a:pt x="109" y="432"/>
                    </a:lnTo>
                    <a:lnTo>
                      <a:pt x="107" y="432"/>
                    </a:lnTo>
                    <a:lnTo>
                      <a:pt x="107" y="433"/>
                    </a:lnTo>
                    <a:lnTo>
                      <a:pt x="106" y="433"/>
                    </a:lnTo>
                    <a:lnTo>
                      <a:pt x="105" y="433"/>
                    </a:lnTo>
                    <a:lnTo>
                      <a:pt x="105" y="435"/>
                    </a:lnTo>
                    <a:lnTo>
                      <a:pt x="103" y="435"/>
                    </a:lnTo>
                    <a:lnTo>
                      <a:pt x="102" y="435"/>
                    </a:lnTo>
                    <a:lnTo>
                      <a:pt x="101" y="435"/>
                    </a:lnTo>
                    <a:lnTo>
                      <a:pt x="101" y="433"/>
                    </a:lnTo>
                    <a:lnTo>
                      <a:pt x="98" y="435"/>
                    </a:lnTo>
                    <a:lnTo>
                      <a:pt x="97" y="435"/>
                    </a:lnTo>
                    <a:lnTo>
                      <a:pt x="96" y="435"/>
                    </a:lnTo>
                    <a:lnTo>
                      <a:pt x="94" y="435"/>
                    </a:lnTo>
                    <a:lnTo>
                      <a:pt x="93" y="435"/>
                    </a:lnTo>
                    <a:lnTo>
                      <a:pt x="90" y="436"/>
                    </a:lnTo>
                    <a:lnTo>
                      <a:pt x="89" y="436"/>
                    </a:lnTo>
                    <a:lnTo>
                      <a:pt x="88" y="436"/>
                    </a:lnTo>
                    <a:lnTo>
                      <a:pt x="86" y="436"/>
                    </a:lnTo>
                    <a:lnTo>
                      <a:pt x="88" y="435"/>
                    </a:lnTo>
                    <a:lnTo>
                      <a:pt x="88" y="433"/>
                    </a:lnTo>
                    <a:lnTo>
                      <a:pt x="88" y="432"/>
                    </a:lnTo>
                    <a:lnTo>
                      <a:pt x="88" y="431"/>
                    </a:lnTo>
                    <a:lnTo>
                      <a:pt x="89" y="430"/>
                    </a:lnTo>
                    <a:lnTo>
                      <a:pt x="89" y="428"/>
                    </a:lnTo>
                    <a:lnTo>
                      <a:pt x="89" y="427"/>
                    </a:lnTo>
                    <a:lnTo>
                      <a:pt x="89" y="426"/>
                    </a:lnTo>
                    <a:lnTo>
                      <a:pt x="89" y="424"/>
                    </a:lnTo>
                    <a:lnTo>
                      <a:pt x="88" y="424"/>
                    </a:lnTo>
                    <a:lnTo>
                      <a:pt x="86" y="424"/>
                    </a:lnTo>
                    <a:lnTo>
                      <a:pt x="85" y="424"/>
                    </a:lnTo>
                    <a:lnTo>
                      <a:pt x="84" y="424"/>
                    </a:lnTo>
                    <a:lnTo>
                      <a:pt x="84" y="423"/>
                    </a:lnTo>
                    <a:lnTo>
                      <a:pt x="83" y="423"/>
                    </a:lnTo>
                    <a:lnTo>
                      <a:pt x="81" y="423"/>
                    </a:lnTo>
                    <a:lnTo>
                      <a:pt x="81" y="422"/>
                    </a:lnTo>
                    <a:lnTo>
                      <a:pt x="83" y="420"/>
                    </a:lnTo>
                    <a:lnTo>
                      <a:pt x="83" y="419"/>
                    </a:lnTo>
                    <a:lnTo>
                      <a:pt x="83" y="418"/>
                    </a:lnTo>
                    <a:lnTo>
                      <a:pt x="84" y="416"/>
                    </a:lnTo>
                    <a:lnTo>
                      <a:pt x="84" y="415"/>
                    </a:lnTo>
                    <a:lnTo>
                      <a:pt x="85" y="415"/>
                    </a:lnTo>
                    <a:lnTo>
                      <a:pt x="85" y="414"/>
                    </a:lnTo>
                    <a:lnTo>
                      <a:pt x="86" y="414"/>
                    </a:lnTo>
                    <a:lnTo>
                      <a:pt x="88" y="414"/>
                    </a:lnTo>
                    <a:lnTo>
                      <a:pt x="88" y="413"/>
                    </a:lnTo>
                    <a:lnTo>
                      <a:pt x="86" y="413"/>
                    </a:lnTo>
                    <a:lnTo>
                      <a:pt x="86" y="411"/>
                    </a:lnTo>
                    <a:lnTo>
                      <a:pt x="85" y="411"/>
                    </a:lnTo>
                    <a:lnTo>
                      <a:pt x="84" y="410"/>
                    </a:lnTo>
                    <a:lnTo>
                      <a:pt x="83" y="410"/>
                    </a:lnTo>
                    <a:lnTo>
                      <a:pt x="83" y="409"/>
                    </a:lnTo>
                    <a:lnTo>
                      <a:pt x="83" y="407"/>
                    </a:lnTo>
                    <a:lnTo>
                      <a:pt x="84" y="407"/>
                    </a:lnTo>
                    <a:lnTo>
                      <a:pt x="84" y="406"/>
                    </a:lnTo>
                    <a:lnTo>
                      <a:pt x="84" y="405"/>
                    </a:lnTo>
                    <a:lnTo>
                      <a:pt x="83" y="405"/>
                    </a:lnTo>
                    <a:lnTo>
                      <a:pt x="83" y="403"/>
                    </a:lnTo>
                    <a:lnTo>
                      <a:pt x="81" y="403"/>
                    </a:lnTo>
                    <a:lnTo>
                      <a:pt x="80" y="403"/>
                    </a:lnTo>
                    <a:lnTo>
                      <a:pt x="79" y="402"/>
                    </a:lnTo>
                    <a:lnTo>
                      <a:pt x="77" y="402"/>
                    </a:lnTo>
                    <a:lnTo>
                      <a:pt x="76" y="402"/>
                    </a:lnTo>
                    <a:lnTo>
                      <a:pt x="75" y="402"/>
                    </a:lnTo>
                    <a:lnTo>
                      <a:pt x="73" y="402"/>
                    </a:lnTo>
                    <a:lnTo>
                      <a:pt x="72" y="402"/>
                    </a:lnTo>
                    <a:lnTo>
                      <a:pt x="71" y="402"/>
                    </a:lnTo>
                    <a:lnTo>
                      <a:pt x="71" y="401"/>
                    </a:lnTo>
                    <a:lnTo>
                      <a:pt x="69" y="401"/>
                    </a:lnTo>
                    <a:lnTo>
                      <a:pt x="68" y="399"/>
                    </a:lnTo>
                    <a:lnTo>
                      <a:pt x="68" y="398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7" y="396"/>
                    </a:lnTo>
                    <a:lnTo>
                      <a:pt x="67" y="394"/>
                    </a:lnTo>
                    <a:lnTo>
                      <a:pt x="67" y="393"/>
                    </a:lnTo>
                    <a:lnTo>
                      <a:pt x="65" y="393"/>
                    </a:lnTo>
                    <a:lnTo>
                      <a:pt x="65" y="392"/>
                    </a:lnTo>
                    <a:lnTo>
                      <a:pt x="64" y="392"/>
                    </a:lnTo>
                    <a:lnTo>
                      <a:pt x="63" y="390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59" y="388"/>
                    </a:lnTo>
                    <a:lnTo>
                      <a:pt x="58" y="388"/>
                    </a:lnTo>
                    <a:lnTo>
                      <a:pt x="56" y="386"/>
                    </a:lnTo>
                    <a:lnTo>
                      <a:pt x="55" y="386"/>
                    </a:lnTo>
                    <a:lnTo>
                      <a:pt x="54" y="385"/>
                    </a:lnTo>
                    <a:lnTo>
                      <a:pt x="51" y="384"/>
                    </a:lnTo>
                    <a:lnTo>
                      <a:pt x="50" y="384"/>
                    </a:lnTo>
                    <a:lnTo>
                      <a:pt x="48" y="384"/>
                    </a:lnTo>
                    <a:lnTo>
                      <a:pt x="48" y="382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8" y="384"/>
                    </a:lnTo>
                    <a:lnTo>
                      <a:pt x="47" y="384"/>
                    </a:lnTo>
                    <a:lnTo>
                      <a:pt x="46" y="385"/>
                    </a:lnTo>
                    <a:lnTo>
                      <a:pt x="45" y="385"/>
                    </a:lnTo>
                    <a:lnTo>
                      <a:pt x="43" y="385"/>
                    </a:lnTo>
                    <a:lnTo>
                      <a:pt x="42" y="385"/>
                    </a:lnTo>
                    <a:lnTo>
                      <a:pt x="41" y="385"/>
                    </a:lnTo>
                    <a:lnTo>
                      <a:pt x="39" y="385"/>
                    </a:lnTo>
                    <a:lnTo>
                      <a:pt x="38" y="385"/>
                    </a:lnTo>
                    <a:lnTo>
                      <a:pt x="38" y="386"/>
                    </a:lnTo>
                    <a:lnTo>
                      <a:pt x="35" y="388"/>
                    </a:lnTo>
                    <a:lnTo>
                      <a:pt x="34" y="388"/>
                    </a:lnTo>
                    <a:lnTo>
                      <a:pt x="33" y="388"/>
                    </a:lnTo>
                    <a:lnTo>
                      <a:pt x="31" y="388"/>
                    </a:lnTo>
                    <a:lnTo>
                      <a:pt x="31" y="386"/>
                    </a:lnTo>
                    <a:lnTo>
                      <a:pt x="30" y="386"/>
                    </a:lnTo>
                    <a:lnTo>
                      <a:pt x="29" y="386"/>
                    </a:lnTo>
                    <a:lnTo>
                      <a:pt x="28" y="386"/>
                    </a:lnTo>
                    <a:lnTo>
                      <a:pt x="26" y="386"/>
                    </a:lnTo>
                    <a:lnTo>
                      <a:pt x="26" y="385"/>
                    </a:lnTo>
                    <a:lnTo>
                      <a:pt x="25" y="385"/>
                    </a:lnTo>
                    <a:lnTo>
                      <a:pt x="24" y="385"/>
                    </a:lnTo>
                    <a:lnTo>
                      <a:pt x="22" y="385"/>
                    </a:lnTo>
                    <a:lnTo>
                      <a:pt x="22" y="384"/>
                    </a:lnTo>
                    <a:lnTo>
                      <a:pt x="21" y="384"/>
                    </a:lnTo>
                    <a:lnTo>
                      <a:pt x="20" y="384"/>
                    </a:lnTo>
                    <a:lnTo>
                      <a:pt x="18" y="384"/>
                    </a:lnTo>
                    <a:lnTo>
                      <a:pt x="18" y="382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6" y="381"/>
                    </a:lnTo>
                    <a:lnTo>
                      <a:pt x="14" y="381"/>
                    </a:lnTo>
                    <a:lnTo>
                      <a:pt x="13" y="380"/>
                    </a:lnTo>
                    <a:lnTo>
                      <a:pt x="13" y="378"/>
                    </a:lnTo>
                    <a:lnTo>
                      <a:pt x="12" y="378"/>
                    </a:lnTo>
                    <a:lnTo>
                      <a:pt x="12" y="377"/>
                    </a:lnTo>
                    <a:lnTo>
                      <a:pt x="11" y="377"/>
                    </a:lnTo>
                    <a:lnTo>
                      <a:pt x="11" y="376"/>
                    </a:lnTo>
                    <a:lnTo>
                      <a:pt x="9" y="376"/>
                    </a:lnTo>
                    <a:lnTo>
                      <a:pt x="9" y="375"/>
                    </a:lnTo>
                    <a:lnTo>
                      <a:pt x="9" y="373"/>
                    </a:lnTo>
                    <a:lnTo>
                      <a:pt x="8" y="373"/>
                    </a:lnTo>
                    <a:lnTo>
                      <a:pt x="7" y="373"/>
                    </a:lnTo>
                    <a:lnTo>
                      <a:pt x="5" y="373"/>
                    </a:lnTo>
                    <a:lnTo>
                      <a:pt x="4" y="373"/>
                    </a:lnTo>
                    <a:lnTo>
                      <a:pt x="4" y="372"/>
                    </a:lnTo>
                    <a:lnTo>
                      <a:pt x="3" y="372"/>
                    </a:lnTo>
                    <a:lnTo>
                      <a:pt x="3" y="371"/>
                    </a:lnTo>
                    <a:lnTo>
                      <a:pt x="1" y="371"/>
                    </a:lnTo>
                    <a:lnTo>
                      <a:pt x="1" y="369"/>
                    </a:lnTo>
                    <a:lnTo>
                      <a:pt x="1" y="368"/>
                    </a:lnTo>
                    <a:lnTo>
                      <a:pt x="0" y="368"/>
                    </a:lnTo>
                    <a:lnTo>
                      <a:pt x="0" y="367"/>
                    </a:lnTo>
                    <a:lnTo>
                      <a:pt x="0" y="365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1" y="363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1" y="359"/>
                    </a:lnTo>
                    <a:lnTo>
                      <a:pt x="3" y="359"/>
                    </a:lnTo>
                    <a:lnTo>
                      <a:pt x="4" y="359"/>
                    </a:lnTo>
                    <a:lnTo>
                      <a:pt x="4" y="358"/>
                    </a:lnTo>
                    <a:lnTo>
                      <a:pt x="4" y="356"/>
                    </a:lnTo>
                    <a:lnTo>
                      <a:pt x="7" y="350"/>
                    </a:lnTo>
                    <a:lnTo>
                      <a:pt x="9" y="346"/>
                    </a:lnTo>
                    <a:lnTo>
                      <a:pt x="9" y="344"/>
                    </a:lnTo>
                    <a:lnTo>
                      <a:pt x="9" y="343"/>
                    </a:lnTo>
                    <a:lnTo>
                      <a:pt x="11" y="341"/>
                    </a:lnTo>
                    <a:lnTo>
                      <a:pt x="11" y="339"/>
                    </a:lnTo>
                    <a:lnTo>
                      <a:pt x="11" y="338"/>
                    </a:lnTo>
                    <a:lnTo>
                      <a:pt x="12" y="337"/>
                    </a:lnTo>
                    <a:lnTo>
                      <a:pt x="12" y="335"/>
                    </a:lnTo>
                    <a:lnTo>
                      <a:pt x="12" y="333"/>
                    </a:lnTo>
                    <a:lnTo>
                      <a:pt x="13" y="333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8" y="325"/>
                    </a:lnTo>
                    <a:lnTo>
                      <a:pt x="20" y="324"/>
                    </a:lnTo>
                    <a:lnTo>
                      <a:pt x="22" y="322"/>
                    </a:lnTo>
                    <a:lnTo>
                      <a:pt x="22" y="321"/>
                    </a:lnTo>
                    <a:lnTo>
                      <a:pt x="21" y="321"/>
                    </a:lnTo>
                    <a:lnTo>
                      <a:pt x="22" y="321"/>
                    </a:lnTo>
                    <a:lnTo>
                      <a:pt x="22" y="320"/>
                    </a:lnTo>
                    <a:lnTo>
                      <a:pt x="21" y="320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24" y="318"/>
                    </a:lnTo>
                    <a:lnTo>
                      <a:pt x="24" y="317"/>
                    </a:lnTo>
                    <a:lnTo>
                      <a:pt x="25" y="317"/>
                    </a:lnTo>
                    <a:lnTo>
                      <a:pt x="26" y="317"/>
                    </a:lnTo>
                    <a:lnTo>
                      <a:pt x="28" y="317"/>
                    </a:lnTo>
                    <a:lnTo>
                      <a:pt x="29" y="317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8" y="314"/>
                    </a:lnTo>
                    <a:lnTo>
                      <a:pt x="26" y="314"/>
                    </a:lnTo>
                    <a:lnTo>
                      <a:pt x="26" y="313"/>
                    </a:lnTo>
                    <a:lnTo>
                      <a:pt x="26" y="312"/>
                    </a:lnTo>
                    <a:lnTo>
                      <a:pt x="28" y="312"/>
                    </a:lnTo>
                    <a:lnTo>
                      <a:pt x="26" y="312"/>
                    </a:lnTo>
                    <a:lnTo>
                      <a:pt x="26" y="310"/>
                    </a:lnTo>
                    <a:lnTo>
                      <a:pt x="28" y="310"/>
                    </a:lnTo>
                    <a:lnTo>
                      <a:pt x="28" y="309"/>
                    </a:lnTo>
                    <a:lnTo>
                      <a:pt x="26" y="309"/>
                    </a:lnTo>
                    <a:lnTo>
                      <a:pt x="26" y="308"/>
                    </a:lnTo>
                    <a:lnTo>
                      <a:pt x="28" y="308"/>
                    </a:lnTo>
                    <a:lnTo>
                      <a:pt x="29" y="307"/>
                    </a:lnTo>
                    <a:lnTo>
                      <a:pt x="28" y="307"/>
                    </a:lnTo>
                    <a:lnTo>
                      <a:pt x="29" y="307"/>
                    </a:lnTo>
                    <a:lnTo>
                      <a:pt x="30" y="307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30" y="304"/>
                    </a:lnTo>
                    <a:lnTo>
                      <a:pt x="31" y="304"/>
                    </a:lnTo>
                    <a:lnTo>
                      <a:pt x="33" y="304"/>
                    </a:lnTo>
                    <a:lnTo>
                      <a:pt x="31" y="304"/>
                    </a:lnTo>
                    <a:lnTo>
                      <a:pt x="31" y="303"/>
                    </a:lnTo>
                    <a:lnTo>
                      <a:pt x="33" y="303"/>
                    </a:lnTo>
                    <a:lnTo>
                      <a:pt x="34" y="303"/>
                    </a:lnTo>
                    <a:lnTo>
                      <a:pt x="34" y="301"/>
                    </a:lnTo>
                    <a:lnTo>
                      <a:pt x="35" y="301"/>
                    </a:lnTo>
                    <a:lnTo>
                      <a:pt x="34" y="300"/>
                    </a:lnTo>
                    <a:lnTo>
                      <a:pt x="35" y="300"/>
                    </a:lnTo>
                    <a:lnTo>
                      <a:pt x="35" y="299"/>
                    </a:lnTo>
                    <a:lnTo>
                      <a:pt x="37" y="299"/>
                    </a:lnTo>
                    <a:lnTo>
                      <a:pt x="37" y="300"/>
                    </a:lnTo>
                    <a:lnTo>
                      <a:pt x="38" y="299"/>
                    </a:lnTo>
                    <a:lnTo>
                      <a:pt x="37" y="299"/>
                    </a:lnTo>
                    <a:lnTo>
                      <a:pt x="38" y="299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8" y="295"/>
                    </a:lnTo>
                    <a:lnTo>
                      <a:pt x="37" y="295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9" y="293"/>
                    </a:lnTo>
                    <a:lnTo>
                      <a:pt x="39" y="292"/>
                    </a:lnTo>
                    <a:lnTo>
                      <a:pt x="39" y="291"/>
                    </a:lnTo>
                    <a:lnTo>
                      <a:pt x="41" y="291"/>
                    </a:lnTo>
                    <a:lnTo>
                      <a:pt x="42" y="291"/>
                    </a:lnTo>
                    <a:lnTo>
                      <a:pt x="42" y="289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3" y="287"/>
                    </a:lnTo>
                    <a:lnTo>
                      <a:pt x="42" y="287"/>
                    </a:lnTo>
                    <a:lnTo>
                      <a:pt x="41" y="286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39" y="283"/>
                    </a:lnTo>
                    <a:lnTo>
                      <a:pt x="39" y="282"/>
                    </a:lnTo>
                    <a:lnTo>
                      <a:pt x="38" y="282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79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29" y="275"/>
                    </a:lnTo>
                    <a:lnTo>
                      <a:pt x="30" y="275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31" y="272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1" y="267"/>
                    </a:lnTo>
                    <a:lnTo>
                      <a:pt x="31" y="263"/>
                    </a:lnTo>
                    <a:lnTo>
                      <a:pt x="31" y="262"/>
                    </a:lnTo>
                    <a:lnTo>
                      <a:pt x="31" y="261"/>
                    </a:lnTo>
                    <a:lnTo>
                      <a:pt x="31" y="259"/>
                    </a:lnTo>
                    <a:lnTo>
                      <a:pt x="33" y="259"/>
                    </a:lnTo>
                    <a:lnTo>
                      <a:pt x="33" y="258"/>
                    </a:lnTo>
                    <a:lnTo>
                      <a:pt x="33" y="257"/>
                    </a:lnTo>
                    <a:lnTo>
                      <a:pt x="33" y="255"/>
                    </a:lnTo>
                    <a:lnTo>
                      <a:pt x="33" y="254"/>
                    </a:lnTo>
                    <a:lnTo>
                      <a:pt x="31" y="254"/>
                    </a:lnTo>
                    <a:lnTo>
                      <a:pt x="30" y="254"/>
                    </a:lnTo>
                    <a:lnTo>
                      <a:pt x="30" y="253"/>
                    </a:lnTo>
                    <a:lnTo>
                      <a:pt x="30" y="252"/>
                    </a:lnTo>
                    <a:lnTo>
                      <a:pt x="31" y="250"/>
                    </a:lnTo>
                    <a:lnTo>
                      <a:pt x="30" y="250"/>
                    </a:lnTo>
                    <a:lnTo>
                      <a:pt x="30" y="249"/>
                    </a:lnTo>
                    <a:lnTo>
                      <a:pt x="30" y="248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30" y="245"/>
                    </a:lnTo>
                    <a:lnTo>
                      <a:pt x="30" y="244"/>
                    </a:lnTo>
                    <a:lnTo>
                      <a:pt x="30" y="242"/>
                    </a:lnTo>
                    <a:lnTo>
                      <a:pt x="31" y="242"/>
                    </a:lnTo>
                    <a:lnTo>
                      <a:pt x="31" y="241"/>
                    </a:lnTo>
                    <a:lnTo>
                      <a:pt x="33" y="240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5" y="237"/>
                    </a:lnTo>
                    <a:lnTo>
                      <a:pt x="35" y="236"/>
                    </a:lnTo>
                    <a:lnTo>
                      <a:pt x="35" y="235"/>
                    </a:lnTo>
                    <a:lnTo>
                      <a:pt x="37" y="235"/>
                    </a:lnTo>
                    <a:lnTo>
                      <a:pt x="37" y="233"/>
                    </a:lnTo>
                    <a:lnTo>
                      <a:pt x="37" y="232"/>
                    </a:lnTo>
                    <a:lnTo>
                      <a:pt x="37" y="231"/>
                    </a:lnTo>
                    <a:lnTo>
                      <a:pt x="35" y="231"/>
                    </a:lnTo>
                    <a:lnTo>
                      <a:pt x="35" y="229"/>
                    </a:lnTo>
                    <a:lnTo>
                      <a:pt x="35" y="228"/>
                    </a:lnTo>
                    <a:lnTo>
                      <a:pt x="35" y="227"/>
                    </a:lnTo>
                    <a:lnTo>
                      <a:pt x="34" y="227"/>
                    </a:lnTo>
                    <a:lnTo>
                      <a:pt x="33" y="227"/>
                    </a:lnTo>
                    <a:lnTo>
                      <a:pt x="33" y="225"/>
                    </a:lnTo>
                    <a:lnTo>
                      <a:pt x="31" y="225"/>
                    </a:lnTo>
                    <a:lnTo>
                      <a:pt x="31" y="227"/>
                    </a:lnTo>
                    <a:lnTo>
                      <a:pt x="30" y="227"/>
                    </a:lnTo>
                    <a:lnTo>
                      <a:pt x="30" y="225"/>
                    </a:lnTo>
                    <a:lnTo>
                      <a:pt x="29" y="225"/>
                    </a:lnTo>
                    <a:lnTo>
                      <a:pt x="28" y="225"/>
                    </a:lnTo>
                    <a:lnTo>
                      <a:pt x="26" y="225"/>
                    </a:lnTo>
                    <a:lnTo>
                      <a:pt x="25" y="225"/>
                    </a:lnTo>
                    <a:lnTo>
                      <a:pt x="24" y="224"/>
                    </a:lnTo>
                    <a:lnTo>
                      <a:pt x="22" y="224"/>
                    </a:lnTo>
                    <a:lnTo>
                      <a:pt x="22" y="223"/>
                    </a:lnTo>
                    <a:lnTo>
                      <a:pt x="21" y="223"/>
                    </a:lnTo>
                    <a:lnTo>
                      <a:pt x="16" y="223"/>
                    </a:lnTo>
                    <a:lnTo>
                      <a:pt x="12" y="223"/>
                    </a:lnTo>
                    <a:lnTo>
                      <a:pt x="4" y="225"/>
                    </a:lnTo>
                    <a:lnTo>
                      <a:pt x="4" y="221"/>
                    </a:lnTo>
                    <a:lnTo>
                      <a:pt x="7" y="208"/>
                    </a:lnTo>
                    <a:lnTo>
                      <a:pt x="8" y="199"/>
                    </a:lnTo>
                    <a:lnTo>
                      <a:pt x="11" y="191"/>
                    </a:lnTo>
                    <a:lnTo>
                      <a:pt x="13" y="190"/>
                    </a:lnTo>
                    <a:lnTo>
                      <a:pt x="17" y="189"/>
                    </a:lnTo>
                    <a:lnTo>
                      <a:pt x="21" y="187"/>
                    </a:lnTo>
                    <a:lnTo>
                      <a:pt x="24" y="186"/>
                    </a:lnTo>
                    <a:lnTo>
                      <a:pt x="26" y="183"/>
                    </a:lnTo>
                    <a:lnTo>
                      <a:pt x="30" y="183"/>
                    </a:lnTo>
                    <a:lnTo>
                      <a:pt x="37" y="181"/>
                    </a:lnTo>
                    <a:lnTo>
                      <a:pt x="38" y="180"/>
                    </a:lnTo>
                    <a:lnTo>
                      <a:pt x="39" y="165"/>
                    </a:lnTo>
                    <a:lnTo>
                      <a:pt x="39" y="160"/>
                    </a:lnTo>
                    <a:lnTo>
                      <a:pt x="37" y="153"/>
                    </a:lnTo>
                    <a:lnTo>
                      <a:pt x="34" y="149"/>
                    </a:lnTo>
                    <a:lnTo>
                      <a:pt x="26" y="144"/>
                    </a:lnTo>
                    <a:lnTo>
                      <a:pt x="22" y="140"/>
                    </a:lnTo>
                    <a:lnTo>
                      <a:pt x="18" y="139"/>
                    </a:lnTo>
                    <a:lnTo>
                      <a:pt x="14" y="136"/>
                    </a:lnTo>
                    <a:lnTo>
                      <a:pt x="11" y="131"/>
                    </a:lnTo>
                    <a:lnTo>
                      <a:pt x="9" y="122"/>
                    </a:lnTo>
                    <a:lnTo>
                      <a:pt x="11" y="115"/>
                    </a:lnTo>
                    <a:lnTo>
                      <a:pt x="14" y="108"/>
                    </a:lnTo>
                    <a:lnTo>
                      <a:pt x="20" y="104"/>
                    </a:lnTo>
                    <a:lnTo>
                      <a:pt x="28" y="101"/>
                    </a:lnTo>
                    <a:lnTo>
                      <a:pt x="35" y="98"/>
                    </a:lnTo>
                    <a:lnTo>
                      <a:pt x="39" y="97"/>
                    </a:lnTo>
                    <a:lnTo>
                      <a:pt x="41" y="94"/>
                    </a:lnTo>
                    <a:lnTo>
                      <a:pt x="42" y="93"/>
                    </a:lnTo>
                    <a:lnTo>
                      <a:pt x="46" y="87"/>
                    </a:lnTo>
                    <a:lnTo>
                      <a:pt x="46" y="84"/>
                    </a:lnTo>
                    <a:lnTo>
                      <a:pt x="46" y="79"/>
                    </a:lnTo>
                    <a:lnTo>
                      <a:pt x="45" y="75"/>
                    </a:lnTo>
                    <a:lnTo>
                      <a:pt x="41" y="67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5" y="54"/>
                    </a:lnTo>
                    <a:lnTo>
                      <a:pt x="38" y="50"/>
                    </a:lnTo>
                    <a:lnTo>
                      <a:pt x="42" y="45"/>
                    </a:lnTo>
                    <a:lnTo>
                      <a:pt x="46" y="43"/>
                    </a:lnTo>
                    <a:lnTo>
                      <a:pt x="60" y="43"/>
                    </a:lnTo>
                    <a:lnTo>
                      <a:pt x="62" y="43"/>
                    </a:lnTo>
                    <a:lnTo>
                      <a:pt x="64" y="43"/>
                    </a:lnTo>
                    <a:lnTo>
                      <a:pt x="71" y="43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75" y="45"/>
                    </a:lnTo>
                    <a:lnTo>
                      <a:pt x="77" y="45"/>
                    </a:lnTo>
                    <a:lnTo>
                      <a:pt x="79" y="45"/>
                    </a:lnTo>
                    <a:lnTo>
                      <a:pt x="80" y="46"/>
                    </a:lnTo>
                    <a:lnTo>
                      <a:pt x="81" y="46"/>
                    </a:lnTo>
                    <a:lnTo>
                      <a:pt x="81" y="45"/>
                    </a:lnTo>
                    <a:lnTo>
                      <a:pt x="81" y="43"/>
                    </a:lnTo>
                    <a:lnTo>
                      <a:pt x="83" y="43"/>
                    </a:lnTo>
                    <a:lnTo>
                      <a:pt x="83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84" y="38"/>
                    </a:lnTo>
                    <a:lnTo>
                      <a:pt x="85" y="37"/>
                    </a:lnTo>
                    <a:lnTo>
                      <a:pt x="85" y="36"/>
                    </a:lnTo>
                    <a:lnTo>
                      <a:pt x="85" y="34"/>
                    </a:lnTo>
                    <a:lnTo>
                      <a:pt x="84" y="34"/>
                    </a:lnTo>
                    <a:lnTo>
                      <a:pt x="85" y="33"/>
                    </a:lnTo>
                    <a:lnTo>
                      <a:pt x="85" y="32"/>
                    </a:lnTo>
                    <a:lnTo>
                      <a:pt x="85" y="33"/>
                    </a:lnTo>
                    <a:lnTo>
                      <a:pt x="88" y="34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28"/>
                    </a:lnTo>
                    <a:lnTo>
                      <a:pt x="94" y="28"/>
                    </a:lnTo>
                    <a:lnTo>
                      <a:pt x="94" y="26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6" y="24"/>
                    </a:lnTo>
                    <a:lnTo>
                      <a:pt x="98" y="15"/>
                    </a:lnTo>
                    <a:lnTo>
                      <a:pt x="102" y="0"/>
                    </a:lnTo>
                    <a:lnTo>
                      <a:pt x="103" y="4"/>
                    </a:lnTo>
                    <a:lnTo>
                      <a:pt x="103" y="11"/>
                    </a:lnTo>
                    <a:lnTo>
                      <a:pt x="105" y="29"/>
                    </a:lnTo>
                    <a:lnTo>
                      <a:pt x="105" y="30"/>
                    </a:lnTo>
                    <a:lnTo>
                      <a:pt x="107" y="29"/>
                    </a:lnTo>
                    <a:lnTo>
                      <a:pt x="109" y="28"/>
                    </a:lnTo>
                    <a:lnTo>
                      <a:pt x="107" y="21"/>
                    </a:lnTo>
                    <a:lnTo>
                      <a:pt x="111" y="24"/>
                    </a:lnTo>
                    <a:lnTo>
                      <a:pt x="114" y="22"/>
                    </a:lnTo>
                    <a:lnTo>
                      <a:pt x="115" y="21"/>
                    </a:lnTo>
                    <a:lnTo>
                      <a:pt x="118" y="19"/>
                    </a:lnTo>
                    <a:lnTo>
                      <a:pt x="122" y="19"/>
                    </a:lnTo>
                    <a:lnTo>
                      <a:pt x="126" y="16"/>
                    </a:lnTo>
                    <a:lnTo>
                      <a:pt x="131" y="15"/>
                    </a:lnTo>
                    <a:lnTo>
                      <a:pt x="132" y="13"/>
                    </a:lnTo>
                    <a:lnTo>
                      <a:pt x="134" y="12"/>
                    </a:lnTo>
                    <a:lnTo>
                      <a:pt x="134" y="15"/>
                    </a:lnTo>
                    <a:lnTo>
                      <a:pt x="136" y="17"/>
                    </a:lnTo>
                    <a:lnTo>
                      <a:pt x="136" y="20"/>
                    </a:lnTo>
                    <a:lnTo>
                      <a:pt x="140" y="17"/>
                    </a:lnTo>
                    <a:lnTo>
                      <a:pt x="147" y="21"/>
                    </a:lnTo>
                    <a:lnTo>
                      <a:pt x="147" y="24"/>
                    </a:lnTo>
                    <a:lnTo>
                      <a:pt x="148" y="24"/>
                    </a:lnTo>
                    <a:lnTo>
                      <a:pt x="152" y="24"/>
                    </a:lnTo>
                    <a:lnTo>
                      <a:pt x="151" y="38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6" y="34"/>
                    </a:lnTo>
                    <a:lnTo>
                      <a:pt x="157" y="33"/>
                    </a:lnTo>
                    <a:lnTo>
                      <a:pt x="158" y="33"/>
                    </a:lnTo>
                    <a:lnTo>
                      <a:pt x="160" y="33"/>
                    </a:lnTo>
                    <a:lnTo>
                      <a:pt x="160" y="34"/>
                    </a:lnTo>
                    <a:lnTo>
                      <a:pt x="169" y="36"/>
                    </a:lnTo>
                    <a:lnTo>
                      <a:pt x="169" y="34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91" name="Freeform 54">
                <a:extLst>
                  <a:ext uri="{FF2B5EF4-FFF2-40B4-BE49-F238E27FC236}">
                    <a16:creationId xmlns:a16="http://schemas.microsoft.com/office/drawing/2014/main" id="{2494CF62-C344-4F28-1B72-DE92FC962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817"/>
                <a:ext cx="381" cy="469"/>
              </a:xfrm>
              <a:custGeom>
                <a:avLst/>
                <a:gdLst>
                  <a:gd name="T0" fmla="*/ 179 w 381"/>
                  <a:gd name="T1" fmla="*/ 10 h 469"/>
                  <a:gd name="T2" fmla="*/ 175 w 381"/>
                  <a:gd name="T3" fmla="*/ 33 h 469"/>
                  <a:gd name="T4" fmla="*/ 168 w 381"/>
                  <a:gd name="T5" fmla="*/ 44 h 469"/>
                  <a:gd name="T6" fmla="*/ 149 w 381"/>
                  <a:gd name="T7" fmla="*/ 54 h 469"/>
                  <a:gd name="T8" fmla="*/ 156 w 381"/>
                  <a:gd name="T9" fmla="*/ 67 h 469"/>
                  <a:gd name="T10" fmla="*/ 160 w 381"/>
                  <a:gd name="T11" fmla="*/ 81 h 469"/>
                  <a:gd name="T12" fmla="*/ 151 w 381"/>
                  <a:gd name="T13" fmla="*/ 97 h 469"/>
                  <a:gd name="T14" fmla="*/ 158 w 381"/>
                  <a:gd name="T15" fmla="*/ 103 h 469"/>
                  <a:gd name="T16" fmla="*/ 168 w 381"/>
                  <a:gd name="T17" fmla="*/ 110 h 469"/>
                  <a:gd name="T18" fmla="*/ 164 w 381"/>
                  <a:gd name="T19" fmla="*/ 119 h 469"/>
                  <a:gd name="T20" fmla="*/ 173 w 381"/>
                  <a:gd name="T21" fmla="*/ 128 h 469"/>
                  <a:gd name="T22" fmla="*/ 182 w 381"/>
                  <a:gd name="T23" fmla="*/ 131 h 469"/>
                  <a:gd name="T24" fmla="*/ 190 w 381"/>
                  <a:gd name="T25" fmla="*/ 137 h 469"/>
                  <a:gd name="T26" fmla="*/ 190 w 381"/>
                  <a:gd name="T27" fmla="*/ 154 h 469"/>
                  <a:gd name="T28" fmla="*/ 189 w 381"/>
                  <a:gd name="T29" fmla="*/ 164 h 469"/>
                  <a:gd name="T30" fmla="*/ 189 w 381"/>
                  <a:gd name="T31" fmla="*/ 170 h 469"/>
                  <a:gd name="T32" fmla="*/ 195 w 381"/>
                  <a:gd name="T33" fmla="*/ 179 h 469"/>
                  <a:gd name="T34" fmla="*/ 224 w 381"/>
                  <a:gd name="T35" fmla="*/ 186 h 469"/>
                  <a:gd name="T36" fmla="*/ 220 w 381"/>
                  <a:gd name="T37" fmla="*/ 221 h 469"/>
                  <a:gd name="T38" fmla="*/ 270 w 381"/>
                  <a:gd name="T39" fmla="*/ 263 h 469"/>
                  <a:gd name="T40" fmla="*/ 313 w 381"/>
                  <a:gd name="T41" fmla="*/ 274 h 469"/>
                  <a:gd name="T42" fmla="*/ 318 w 381"/>
                  <a:gd name="T43" fmla="*/ 291 h 469"/>
                  <a:gd name="T44" fmla="*/ 323 w 381"/>
                  <a:gd name="T45" fmla="*/ 305 h 469"/>
                  <a:gd name="T46" fmla="*/ 335 w 381"/>
                  <a:gd name="T47" fmla="*/ 315 h 469"/>
                  <a:gd name="T48" fmla="*/ 339 w 381"/>
                  <a:gd name="T49" fmla="*/ 325 h 469"/>
                  <a:gd name="T50" fmla="*/ 365 w 381"/>
                  <a:gd name="T51" fmla="*/ 356 h 469"/>
                  <a:gd name="T52" fmla="*/ 314 w 381"/>
                  <a:gd name="T53" fmla="*/ 407 h 469"/>
                  <a:gd name="T54" fmla="*/ 310 w 381"/>
                  <a:gd name="T55" fmla="*/ 429 h 469"/>
                  <a:gd name="T56" fmla="*/ 301 w 381"/>
                  <a:gd name="T57" fmla="*/ 449 h 469"/>
                  <a:gd name="T58" fmla="*/ 285 w 381"/>
                  <a:gd name="T59" fmla="*/ 461 h 469"/>
                  <a:gd name="T60" fmla="*/ 266 w 381"/>
                  <a:gd name="T61" fmla="*/ 463 h 469"/>
                  <a:gd name="T62" fmla="*/ 233 w 381"/>
                  <a:gd name="T63" fmla="*/ 467 h 469"/>
                  <a:gd name="T64" fmla="*/ 207 w 381"/>
                  <a:gd name="T65" fmla="*/ 467 h 469"/>
                  <a:gd name="T66" fmla="*/ 204 w 381"/>
                  <a:gd name="T67" fmla="*/ 463 h 469"/>
                  <a:gd name="T68" fmla="*/ 192 w 381"/>
                  <a:gd name="T69" fmla="*/ 448 h 469"/>
                  <a:gd name="T70" fmla="*/ 182 w 381"/>
                  <a:gd name="T71" fmla="*/ 436 h 469"/>
                  <a:gd name="T72" fmla="*/ 179 w 381"/>
                  <a:gd name="T73" fmla="*/ 431 h 469"/>
                  <a:gd name="T74" fmla="*/ 169 w 381"/>
                  <a:gd name="T75" fmla="*/ 417 h 469"/>
                  <a:gd name="T76" fmla="*/ 164 w 381"/>
                  <a:gd name="T77" fmla="*/ 410 h 469"/>
                  <a:gd name="T78" fmla="*/ 156 w 381"/>
                  <a:gd name="T79" fmla="*/ 410 h 469"/>
                  <a:gd name="T80" fmla="*/ 149 w 381"/>
                  <a:gd name="T81" fmla="*/ 395 h 469"/>
                  <a:gd name="T82" fmla="*/ 137 w 381"/>
                  <a:gd name="T83" fmla="*/ 393 h 469"/>
                  <a:gd name="T84" fmla="*/ 126 w 381"/>
                  <a:gd name="T85" fmla="*/ 389 h 469"/>
                  <a:gd name="T86" fmla="*/ 117 w 381"/>
                  <a:gd name="T87" fmla="*/ 397 h 469"/>
                  <a:gd name="T88" fmla="*/ 101 w 381"/>
                  <a:gd name="T89" fmla="*/ 400 h 469"/>
                  <a:gd name="T90" fmla="*/ 89 w 381"/>
                  <a:gd name="T91" fmla="*/ 393 h 469"/>
                  <a:gd name="T92" fmla="*/ 86 w 381"/>
                  <a:gd name="T93" fmla="*/ 381 h 469"/>
                  <a:gd name="T94" fmla="*/ 79 w 381"/>
                  <a:gd name="T95" fmla="*/ 369 h 469"/>
                  <a:gd name="T96" fmla="*/ 67 w 381"/>
                  <a:gd name="T97" fmla="*/ 360 h 469"/>
                  <a:gd name="T98" fmla="*/ 48 w 381"/>
                  <a:gd name="T99" fmla="*/ 349 h 469"/>
                  <a:gd name="T100" fmla="*/ 33 w 381"/>
                  <a:gd name="T101" fmla="*/ 355 h 469"/>
                  <a:gd name="T102" fmla="*/ 17 w 381"/>
                  <a:gd name="T103" fmla="*/ 351 h 469"/>
                  <a:gd name="T104" fmla="*/ 9 w 381"/>
                  <a:gd name="T105" fmla="*/ 340 h 469"/>
                  <a:gd name="T106" fmla="*/ 1 w 381"/>
                  <a:gd name="T107" fmla="*/ 328 h 469"/>
                  <a:gd name="T108" fmla="*/ 13 w 381"/>
                  <a:gd name="T109" fmla="*/ 300 h 469"/>
                  <a:gd name="T110" fmla="*/ 24 w 381"/>
                  <a:gd name="T111" fmla="*/ 284 h 469"/>
                  <a:gd name="T112" fmla="*/ 26 w 381"/>
                  <a:gd name="T113" fmla="*/ 275 h 469"/>
                  <a:gd name="T114" fmla="*/ 34 w 381"/>
                  <a:gd name="T115" fmla="*/ 270 h 469"/>
                  <a:gd name="T116" fmla="*/ 39 w 381"/>
                  <a:gd name="T117" fmla="*/ 260 h 469"/>
                  <a:gd name="T118" fmla="*/ 38 w 381"/>
                  <a:gd name="T119" fmla="*/ 24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469">
                    <a:moveTo>
                      <a:pt x="173" y="0"/>
                    </a:moveTo>
                    <a:lnTo>
                      <a:pt x="173" y="1"/>
                    </a:lnTo>
                    <a:lnTo>
                      <a:pt x="173" y="4"/>
                    </a:lnTo>
                    <a:lnTo>
                      <a:pt x="172" y="4"/>
                    </a:lnTo>
                    <a:lnTo>
                      <a:pt x="172" y="5"/>
                    </a:lnTo>
                    <a:lnTo>
                      <a:pt x="173" y="5"/>
                    </a:lnTo>
                    <a:lnTo>
                      <a:pt x="174" y="5"/>
                    </a:lnTo>
                    <a:lnTo>
                      <a:pt x="175" y="5"/>
                    </a:lnTo>
                    <a:lnTo>
                      <a:pt x="175" y="6"/>
                    </a:lnTo>
                    <a:lnTo>
                      <a:pt x="177" y="6"/>
                    </a:lnTo>
                    <a:lnTo>
                      <a:pt x="177" y="8"/>
                    </a:lnTo>
                    <a:lnTo>
                      <a:pt x="178" y="8"/>
                    </a:lnTo>
                    <a:lnTo>
                      <a:pt x="179" y="8"/>
                    </a:lnTo>
                    <a:lnTo>
                      <a:pt x="179" y="9"/>
                    </a:lnTo>
                    <a:lnTo>
                      <a:pt x="179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79" y="12"/>
                    </a:lnTo>
                    <a:lnTo>
                      <a:pt x="179" y="13"/>
                    </a:lnTo>
                    <a:lnTo>
                      <a:pt x="178" y="14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7" y="17"/>
                    </a:lnTo>
                    <a:lnTo>
                      <a:pt x="177" y="18"/>
                    </a:lnTo>
                    <a:lnTo>
                      <a:pt x="175" y="20"/>
                    </a:lnTo>
                    <a:lnTo>
                      <a:pt x="175" y="21"/>
                    </a:lnTo>
                    <a:lnTo>
                      <a:pt x="174" y="22"/>
                    </a:lnTo>
                    <a:lnTo>
                      <a:pt x="174" y="23"/>
                    </a:lnTo>
                    <a:lnTo>
                      <a:pt x="173" y="23"/>
                    </a:lnTo>
                    <a:lnTo>
                      <a:pt x="174" y="25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5" y="31"/>
                    </a:lnTo>
                    <a:lnTo>
                      <a:pt x="175" y="33"/>
                    </a:lnTo>
                    <a:lnTo>
                      <a:pt x="175" y="34"/>
                    </a:lnTo>
                    <a:lnTo>
                      <a:pt x="174" y="34"/>
                    </a:lnTo>
                    <a:lnTo>
                      <a:pt x="175" y="34"/>
                    </a:lnTo>
                    <a:lnTo>
                      <a:pt x="175" y="35"/>
                    </a:lnTo>
                    <a:lnTo>
                      <a:pt x="175" y="37"/>
                    </a:lnTo>
                    <a:lnTo>
                      <a:pt x="175" y="38"/>
                    </a:lnTo>
                    <a:lnTo>
                      <a:pt x="174" y="38"/>
                    </a:lnTo>
                    <a:lnTo>
                      <a:pt x="174" y="39"/>
                    </a:lnTo>
                    <a:lnTo>
                      <a:pt x="173" y="39"/>
                    </a:lnTo>
                    <a:lnTo>
                      <a:pt x="173" y="41"/>
                    </a:lnTo>
                    <a:lnTo>
                      <a:pt x="173" y="42"/>
                    </a:lnTo>
                    <a:lnTo>
                      <a:pt x="173" y="43"/>
                    </a:lnTo>
                    <a:lnTo>
                      <a:pt x="172" y="43"/>
                    </a:lnTo>
                    <a:lnTo>
                      <a:pt x="170" y="43"/>
                    </a:lnTo>
                    <a:lnTo>
                      <a:pt x="169" y="43"/>
                    </a:lnTo>
                    <a:lnTo>
                      <a:pt x="169" y="44"/>
                    </a:lnTo>
                    <a:lnTo>
                      <a:pt x="168" y="44"/>
                    </a:lnTo>
                    <a:lnTo>
                      <a:pt x="166" y="46"/>
                    </a:lnTo>
                    <a:lnTo>
                      <a:pt x="166" y="44"/>
                    </a:lnTo>
                    <a:lnTo>
                      <a:pt x="165" y="44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6"/>
                    </a:lnTo>
                    <a:lnTo>
                      <a:pt x="160" y="46"/>
                    </a:lnTo>
                    <a:lnTo>
                      <a:pt x="158" y="46"/>
                    </a:lnTo>
                    <a:lnTo>
                      <a:pt x="157" y="46"/>
                    </a:lnTo>
                    <a:lnTo>
                      <a:pt x="156" y="47"/>
                    </a:lnTo>
                    <a:lnTo>
                      <a:pt x="155" y="47"/>
                    </a:lnTo>
                    <a:lnTo>
                      <a:pt x="153" y="48"/>
                    </a:lnTo>
                    <a:lnTo>
                      <a:pt x="153" y="50"/>
                    </a:lnTo>
                    <a:lnTo>
                      <a:pt x="152" y="51"/>
                    </a:lnTo>
                    <a:lnTo>
                      <a:pt x="152" y="52"/>
                    </a:lnTo>
                    <a:lnTo>
                      <a:pt x="151" y="52"/>
                    </a:lnTo>
                    <a:lnTo>
                      <a:pt x="149" y="54"/>
                    </a:lnTo>
                    <a:lnTo>
                      <a:pt x="148" y="54"/>
                    </a:lnTo>
                    <a:lnTo>
                      <a:pt x="148" y="55"/>
                    </a:lnTo>
                    <a:lnTo>
                      <a:pt x="148" y="56"/>
                    </a:lnTo>
                    <a:lnTo>
                      <a:pt x="149" y="56"/>
                    </a:lnTo>
                    <a:lnTo>
                      <a:pt x="149" y="58"/>
                    </a:lnTo>
                    <a:lnTo>
                      <a:pt x="148" y="58"/>
                    </a:lnTo>
                    <a:lnTo>
                      <a:pt x="148" y="59"/>
                    </a:lnTo>
                    <a:lnTo>
                      <a:pt x="149" y="59"/>
                    </a:lnTo>
                    <a:lnTo>
                      <a:pt x="149" y="60"/>
                    </a:lnTo>
                    <a:lnTo>
                      <a:pt x="148" y="61"/>
                    </a:lnTo>
                    <a:lnTo>
                      <a:pt x="148" y="63"/>
                    </a:lnTo>
                    <a:lnTo>
                      <a:pt x="149" y="64"/>
                    </a:lnTo>
                    <a:lnTo>
                      <a:pt x="151" y="64"/>
                    </a:lnTo>
                    <a:lnTo>
                      <a:pt x="152" y="65"/>
                    </a:lnTo>
                    <a:lnTo>
                      <a:pt x="153" y="65"/>
                    </a:lnTo>
                    <a:lnTo>
                      <a:pt x="155" y="65"/>
                    </a:lnTo>
                    <a:lnTo>
                      <a:pt x="156" y="67"/>
                    </a:lnTo>
                    <a:lnTo>
                      <a:pt x="156" y="65"/>
                    </a:lnTo>
                    <a:lnTo>
                      <a:pt x="157" y="65"/>
                    </a:lnTo>
                    <a:lnTo>
                      <a:pt x="157" y="67"/>
                    </a:lnTo>
                    <a:lnTo>
                      <a:pt x="157" y="68"/>
                    </a:lnTo>
                    <a:lnTo>
                      <a:pt x="158" y="68"/>
                    </a:lnTo>
                    <a:lnTo>
                      <a:pt x="160" y="68"/>
                    </a:lnTo>
                    <a:lnTo>
                      <a:pt x="161" y="68"/>
                    </a:lnTo>
                    <a:lnTo>
                      <a:pt x="161" y="69"/>
                    </a:lnTo>
                    <a:lnTo>
                      <a:pt x="162" y="71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1" y="75"/>
                    </a:lnTo>
                    <a:lnTo>
                      <a:pt x="161" y="76"/>
                    </a:lnTo>
                    <a:lnTo>
                      <a:pt x="161" y="77"/>
                    </a:lnTo>
                    <a:lnTo>
                      <a:pt x="161" y="78"/>
                    </a:lnTo>
                    <a:lnTo>
                      <a:pt x="161" y="80"/>
                    </a:lnTo>
                    <a:lnTo>
                      <a:pt x="160" y="81"/>
                    </a:lnTo>
                    <a:lnTo>
                      <a:pt x="160" y="82"/>
                    </a:lnTo>
                    <a:lnTo>
                      <a:pt x="160" y="84"/>
                    </a:lnTo>
                    <a:lnTo>
                      <a:pt x="157" y="85"/>
                    </a:lnTo>
                    <a:lnTo>
                      <a:pt x="156" y="85"/>
                    </a:lnTo>
                    <a:lnTo>
                      <a:pt x="155" y="85"/>
                    </a:lnTo>
                    <a:lnTo>
                      <a:pt x="153" y="86"/>
                    </a:lnTo>
                    <a:lnTo>
                      <a:pt x="152" y="86"/>
                    </a:lnTo>
                    <a:lnTo>
                      <a:pt x="152" y="88"/>
                    </a:lnTo>
                    <a:lnTo>
                      <a:pt x="153" y="88"/>
                    </a:lnTo>
                    <a:lnTo>
                      <a:pt x="155" y="90"/>
                    </a:lnTo>
                    <a:lnTo>
                      <a:pt x="155" y="92"/>
                    </a:lnTo>
                    <a:lnTo>
                      <a:pt x="153" y="93"/>
                    </a:lnTo>
                    <a:lnTo>
                      <a:pt x="152" y="93"/>
                    </a:lnTo>
                    <a:lnTo>
                      <a:pt x="151" y="93"/>
                    </a:lnTo>
                    <a:lnTo>
                      <a:pt x="151" y="94"/>
                    </a:lnTo>
                    <a:lnTo>
                      <a:pt x="151" y="95"/>
                    </a:lnTo>
                    <a:lnTo>
                      <a:pt x="151" y="97"/>
                    </a:lnTo>
                    <a:lnTo>
                      <a:pt x="151" y="98"/>
                    </a:lnTo>
                    <a:lnTo>
                      <a:pt x="151" y="101"/>
                    </a:lnTo>
                    <a:lnTo>
                      <a:pt x="152" y="101"/>
                    </a:lnTo>
                    <a:lnTo>
                      <a:pt x="152" y="102"/>
                    </a:lnTo>
                    <a:lnTo>
                      <a:pt x="152" y="103"/>
                    </a:lnTo>
                    <a:lnTo>
                      <a:pt x="151" y="103"/>
                    </a:lnTo>
                    <a:lnTo>
                      <a:pt x="152" y="103"/>
                    </a:lnTo>
                    <a:lnTo>
                      <a:pt x="153" y="103"/>
                    </a:lnTo>
                    <a:lnTo>
                      <a:pt x="153" y="105"/>
                    </a:lnTo>
                    <a:lnTo>
                      <a:pt x="155" y="103"/>
                    </a:lnTo>
                    <a:lnTo>
                      <a:pt x="156" y="103"/>
                    </a:lnTo>
                    <a:lnTo>
                      <a:pt x="156" y="102"/>
                    </a:lnTo>
                    <a:lnTo>
                      <a:pt x="156" y="101"/>
                    </a:lnTo>
                    <a:lnTo>
                      <a:pt x="157" y="101"/>
                    </a:lnTo>
                    <a:lnTo>
                      <a:pt x="157" y="102"/>
                    </a:lnTo>
                    <a:lnTo>
                      <a:pt x="158" y="102"/>
                    </a:lnTo>
                    <a:lnTo>
                      <a:pt x="158" y="103"/>
                    </a:lnTo>
                    <a:lnTo>
                      <a:pt x="160" y="103"/>
                    </a:lnTo>
                    <a:lnTo>
                      <a:pt x="161" y="103"/>
                    </a:lnTo>
                    <a:lnTo>
                      <a:pt x="161" y="105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4" y="106"/>
                    </a:lnTo>
                    <a:lnTo>
                      <a:pt x="164" y="105"/>
                    </a:lnTo>
                    <a:lnTo>
                      <a:pt x="164" y="106"/>
                    </a:lnTo>
                    <a:lnTo>
                      <a:pt x="162" y="106"/>
                    </a:lnTo>
                    <a:lnTo>
                      <a:pt x="162" y="107"/>
                    </a:lnTo>
                    <a:lnTo>
                      <a:pt x="164" y="109"/>
                    </a:lnTo>
                    <a:lnTo>
                      <a:pt x="165" y="109"/>
                    </a:lnTo>
                    <a:lnTo>
                      <a:pt x="164" y="109"/>
                    </a:lnTo>
                    <a:lnTo>
                      <a:pt x="164" y="110"/>
                    </a:lnTo>
                    <a:lnTo>
                      <a:pt x="165" y="110"/>
                    </a:lnTo>
                    <a:lnTo>
                      <a:pt x="166" y="110"/>
                    </a:lnTo>
                    <a:lnTo>
                      <a:pt x="168" y="110"/>
                    </a:lnTo>
                    <a:lnTo>
                      <a:pt x="168" y="111"/>
                    </a:lnTo>
                    <a:lnTo>
                      <a:pt x="166" y="111"/>
                    </a:lnTo>
                    <a:lnTo>
                      <a:pt x="166" y="112"/>
                    </a:lnTo>
                    <a:lnTo>
                      <a:pt x="166" y="114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4" y="112"/>
                    </a:lnTo>
                    <a:lnTo>
                      <a:pt x="164" y="114"/>
                    </a:lnTo>
                    <a:lnTo>
                      <a:pt x="165" y="114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6"/>
                    </a:lnTo>
                    <a:lnTo>
                      <a:pt x="162" y="116"/>
                    </a:lnTo>
                    <a:lnTo>
                      <a:pt x="164" y="118"/>
                    </a:lnTo>
                    <a:lnTo>
                      <a:pt x="164" y="119"/>
                    </a:lnTo>
                    <a:lnTo>
                      <a:pt x="162" y="119"/>
                    </a:lnTo>
                    <a:lnTo>
                      <a:pt x="164" y="119"/>
                    </a:lnTo>
                    <a:lnTo>
                      <a:pt x="165" y="120"/>
                    </a:lnTo>
                    <a:lnTo>
                      <a:pt x="166" y="120"/>
                    </a:lnTo>
                    <a:lnTo>
                      <a:pt x="166" y="122"/>
                    </a:lnTo>
                    <a:lnTo>
                      <a:pt x="165" y="122"/>
                    </a:lnTo>
                    <a:lnTo>
                      <a:pt x="165" y="123"/>
                    </a:lnTo>
                    <a:lnTo>
                      <a:pt x="166" y="123"/>
                    </a:lnTo>
                    <a:lnTo>
                      <a:pt x="166" y="124"/>
                    </a:lnTo>
                    <a:lnTo>
                      <a:pt x="168" y="124"/>
                    </a:lnTo>
                    <a:lnTo>
                      <a:pt x="168" y="126"/>
                    </a:lnTo>
                    <a:lnTo>
                      <a:pt x="169" y="126"/>
                    </a:lnTo>
                    <a:lnTo>
                      <a:pt x="170" y="126"/>
                    </a:lnTo>
                    <a:lnTo>
                      <a:pt x="170" y="127"/>
                    </a:lnTo>
                    <a:lnTo>
                      <a:pt x="172" y="127"/>
                    </a:lnTo>
                    <a:lnTo>
                      <a:pt x="173" y="127"/>
                    </a:lnTo>
                    <a:lnTo>
                      <a:pt x="173" y="128"/>
                    </a:lnTo>
                    <a:lnTo>
                      <a:pt x="174" y="128"/>
                    </a:lnTo>
                    <a:lnTo>
                      <a:pt x="175" y="128"/>
                    </a:lnTo>
                    <a:lnTo>
                      <a:pt x="175" y="130"/>
                    </a:lnTo>
                    <a:lnTo>
                      <a:pt x="177" y="130"/>
                    </a:lnTo>
                    <a:lnTo>
                      <a:pt x="177" y="131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9" y="130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2" y="130"/>
                    </a:lnTo>
                    <a:lnTo>
                      <a:pt x="182" y="131"/>
                    </a:lnTo>
                    <a:lnTo>
                      <a:pt x="183" y="131"/>
                    </a:lnTo>
                    <a:lnTo>
                      <a:pt x="185" y="131"/>
                    </a:lnTo>
                    <a:lnTo>
                      <a:pt x="186" y="131"/>
                    </a:lnTo>
                    <a:lnTo>
                      <a:pt x="187" y="131"/>
                    </a:lnTo>
                    <a:lnTo>
                      <a:pt x="187" y="132"/>
                    </a:lnTo>
                    <a:lnTo>
                      <a:pt x="189" y="132"/>
                    </a:lnTo>
                    <a:lnTo>
                      <a:pt x="190" y="132"/>
                    </a:lnTo>
                    <a:lnTo>
                      <a:pt x="190" y="133"/>
                    </a:lnTo>
                    <a:lnTo>
                      <a:pt x="191" y="133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1" y="136"/>
                    </a:lnTo>
                    <a:lnTo>
                      <a:pt x="190" y="136"/>
                    </a:lnTo>
                    <a:lnTo>
                      <a:pt x="190" y="137"/>
                    </a:lnTo>
                    <a:lnTo>
                      <a:pt x="190" y="139"/>
                    </a:lnTo>
                    <a:lnTo>
                      <a:pt x="190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1" y="143"/>
                    </a:lnTo>
                    <a:lnTo>
                      <a:pt x="191" y="144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1" y="145"/>
                    </a:lnTo>
                    <a:lnTo>
                      <a:pt x="191" y="147"/>
                    </a:lnTo>
                    <a:lnTo>
                      <a:pt x="190" y="147"/>
                    </a:lnTo>
                    <a:lnTo>
                      <a:pt x="190" y="148"/>
                    </a:lnTo>
                    <a:lnTo>
                      <a:pt x="190" y="149"/>
                    </a:lnTo>
                    <a:lnTo>
                      <a:pt x="190" y="150"/>
                    </a:lnTo>
                    <a:lnTo>
                      <a:pt x="190" y="152"/>
                    </a:lnTo>
                    <a:lnTo>
                      <a:pt x="190" y="153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90" y="154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7"/>
                    </a:lnTo>
                    <a:lnTo>
                      <a:pt x="189" y="157"/>
                    </a:lnTo>
                    <a:lnTo>
                      <a:pt x="190" y="157"/>
                    </a:lnTo>
                    <a:lnTo>
                      <a:pt x="190" y="158"/>
                    </a:lnTo>
                    <a:lnTo>
                      <a:pt x="189" y="158"/>
                    </a:lnTo>
                    <a:lnTo>
                      <a:pt x="190" y="158"/>
                    </a:lnTo>
                    <a:lnTo>
                      <a:pt x="190" y="160"/>
                    </a:lnTo>
                    <a:lnTo>
                      <a:pt x="189" y="160"/>
                    </a:lnTo>
                    <a:lnTo>
                      <a:pt x="189" y="161"/>
                    </a:lnTo>
                    <a:lnTo>
                      <a:pt x="189" y="162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87" y="165"/>
                    </a:lnTo>
                    <a:lnTo>
                      <a:pt x="187" y="166"/>
                    </a:lnTo>
                    <a:lnTo>
                      <a:pt x="187" y="167"/>
                    </a:lnTo>
                    <a:lnTo>
                      <a:pt x="186" y="167"/>
                    </a:lnTo>
                    <a:lnTo>
                      <a:pt x="187" y="167"/>
                    </a:lnTo>
                    <a:lnTo>
                      <a:pt x="189" y="167"/>
                    </a:lnTo>
                    <a:lnTo>
                      <a:pt x="189" y="169"/>
                    </a:lnTo>
                    <a:lnTo>
                      <a:pt x="187" y="169"/>
                    </a:lnTo>
                    <a:lnTo>
                      <a:pt x="187" y="170"/>
                    </a:lnTo>
                    <a:lnTo>
                      <a:pt x="187" y="171"/>
                    </a:lnTo>
                    <a:lnTo>
                      <a:pt x="189" y="171"/>
                    </a:lnTo>
                    <a:lnTo>
                      <a:pt x="189" y="170"/>
                    </a:lnTo>
                    <a:lnTo>
                      <a:pt x="190" y="170"/>
                    </a:lnTo>
                    <a:lnTo>
                      <a:pt x="190" y="171"/>
                    </a:lnTo>
                    <a:lnTo>
                      <a:pt x="191" y="171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1" y="174"/>
                    </a:lnTo>
                    <a:lnTo>
                      <a:pt x="191" y="175"/>
                    </a:lnTo>
                    <a:lnTo>
                      <a:pt x="192" y="174"/>
                    </a:lnTo>
                    <a:lnTo>
                      <a:pt x="192" y="175"/>
                    </a:lnTo>
                    <a:lnTo>
                      <a:pt x="192" y="177"/>
                    </a:lnTo>
                    <a:lnTo>
                      <a:pt x="192" y="178"/>
                    </a:lnTo>
                    <a:lnTo>
                      <a:pt x="194" y="178"/>
                    </a:lnTo>
                    <a:lnTo>
                      <a:pt x="194" y="179"/>
                    </a:lnTo>
                    <a:lnTo>
                      <a:pt x="195" y="179"/>
                    </a:lnTo>
                    <a:lnTo>
                      <a:pt x="196" y="179"/>
                    </a:lnTo>
                    <a:lnTo>
                      <a:pt x="198" y="179"/>
                    </a:lnTo>
                    <a:lnTo>
                      <a:pt x="199" y="179"/>
                    </a:lnTo>
                    <a:lnTo>
                      <a:pt x="199" y="178"/>
                    </a:lnTo>
                    <a:lnTo>
                      <a:pt x="199" y="177"/>
                    </a:lnTo>
                    <a:lnTo>
                      <a:pt x="200" y="178"/>
                    </a:lnTo>
                    <a:lnTo>
                      <a:pt x="202" y="178"/>
                    </a:lnTo>
                    <a:lnTo>
                      <a:pt x="203" y="179"/>
                    </a:lnTo>
                    <a:lnTo>
                      <a:pt x="204" y="181"/>
                    </a:lnTo>
                    <a:lnTo>
                      <a:pt x="206" y="182"/>
                    </a:lnTo>
                    <a:lnTo>
                      <a:pt x="206" y="183"/>
                    </a:lnTo>
                    <a:lnTo>
                      <a:pt x="206" y="184"/>
                    </a:lnTo>
                    <a:lnTo>
                      <a:pt x="208" y="186"/>
                    </a:lnTo>
                    <a:lnTo>
                      <a:pt x="213" y="187"/>
                    </a:lnTo>
                    <a:lnTo>
                      <a:pt x="217" y="184"/>
                    </a:lnTo>
                    <a:lnTo>
                      <a:pt x="220" y="184"/>
                    </a:lnTo>
                    <a:lnTo>
                      <a:pt x="224" y="186"/>
                    </a:lnTo>
                    <a:lnTo>
                      <a:pt x="225" y="190"/>
                    </a:lnTo>
                    <a:lnTo>
                      <a:pt x="225" y="191"/>
                    </a:lnTo>
                    <a:lnTo>
                      <a:pt x="225" y="192"/>
                    </a:lnTo>
                    <a:lnTo>
                      <a:pt x="225" y="194"/>
                    </a:lnTo>
                    <a:lnTo>
                      <a:pt x="225" y="195"/>
                    </a:lnTo>
                    <a:lnTo>
                      <a:pt x="223" y="198"/>
                    </a:lnTo>
                    <a:lnTo>
                      <a:pt x="219" y="202"/>
                    </a:lnTo>
                    <a:lnTo>
                      <a:pt x="216" y="204"/>
                    </a:lnTo>
                    <a:lnTo>
                      <a:pt x="215" y="207"/>
                    </a:lnTo>
                    <a:lnTo>
                      <a:pt x="215" y="208"/>
                    </a:lnTo>
                    <a:lnTo>
                      <a:pt x="215" y="212"/>
                    </a:lnTo>
                    <a:lnTo>
                      <a:pt x="216" y="213"/>
                    </a:lnTo>
                    <a:lnTo>
                      <a:pt x="216" y="216"/>
                    </a:lnTo>
                    <a:lnTo>
                      <a:pt x="217" y="216"/>
                    </a:lnTo>
                    <a:lnTo>
                      <a:pt x="217" y="217"/>
                    </a:lnTo>
                    <a:lnTo>
                      <a:pt x="219" y="219"/>
                    </a:lnTo>
                    <a:lnTo>
                      <a:pt x="220" y="221"/>
                    </a:lnTo>
                    <a:lnTo>
                      <a:pt x="225" y="221"/>
                    </a:lnTo>
                    <a:lnTo>
                      <a:pt x="224" y="230"/>
                    </a:lnTo>
                    <a:lnTo>
                      <a:pt x="225" y="234"/>
                    </a:lnTo>
                    <a:lnTo>
                      <a:pt x="228" y="234"/>
                    </a:lnTo>
                    <a:lnTo>
                      <a:pt x="229" y="236"/>
                    </a:lnTo>
                    <a:lnTo>
                      <a:pt x="234" y="237"/>
                    </a:lnTo>
                    <a:lnTo>
                      <a:pt x="237" y="238"/>
                    </a:lnTo>
                    <a:lnTo>
                      <a:pt x="240" y="246"/>
                    </a:lnTo>
                    <a:lnTo>
                      <a:pt x="244" y="247"/>
                    </a:lnTo>
                    <a:lnTo>
                      <a:pt x="249" y="249"/>
                    </a:lnTo>
                    <a:lnTo>
                      <a:pt x="253" y="249"/>
                    </a:lnTo>
                    <a:lnTo>
                      <a:pt x="257" y="251"/>
                    </a:lnTo>
                    <a:lnTo>
                      <a:pt x="262" y="256"/>
                    </a:lnTo>
                    <a:lnTo>
                      <a:pt x="264" y="258"/>
                    </a:lnTo>
                    <a:lnTo>
                      <a:pt x="266" y="259"/>
                    </a:lnTo>
                    <a:lnTo>
                      <a:pt x="268" y="262"/>
                    </a:lnTo>
                    <a:lnTo>
                      <a:pt x="270" y="263"/>
                    </a:lnTo>
                    <a:lnTo>
                      <a:pt x="270" y="264"/>
                    </a:lnTo>
                    <a:lnTo>
                      <a:pt x="271" y="264"/>
                    </a:lnTo>
                    <a:lnTo>
                      <a:pt x="271" y="266"/>
                    </a:lnTo>
                    <a:lnTo>
                      <a:pt x="272" y="266"/>
                    </a:lnTo>
                    <a:lnTo>
                      <a:pt x="272" y="267"/>
                    </a:lnTo>
                    <a:lnTo>
                      <a:pt x="274" y="267"/>
                    </a:lnTo>
                    <a:lnTo>
                      <a:pt x="274" y="268"/>
                    </a:lnTo>
                    <a:lnTo>
                      <a:pt x="274" y="270"/>
                    </a:lnTo>
                    <a:lnTo>
                      <a:pt x="275" y="271"/>
                    </a:lnTo>
                    <a:lnTo>
                      <a:pt x="275" y="272"/>
                    </a:lnTo>
                    <a:lnTo>
                      <a:pt x="280" y="272"/>
                    </a:lnTo>
                    <a:lnTo>
                      <a:pt x="285" y="272"/>
                    </a:lnTo>
                    <a:lnTo>
                      <a:pt x="291" y="272"/>
                    </a:lnTo>
                    <a:lnTo>
                      <a:pt x="296" y="272"/>
                    </a:lnTo>
                    <a:lnTo>
                      <a:pt x="300" y="272"/>
                    </a:lnTo>
                    <a:lnTo>
                      <a:pt x="313" y="272"/>
                    </a:lnTo>
                    <a:lnTo>
                      <a:pt x="313" y="274"/>
                    </a:lnTo>
                    <a:lnTo>
                      <a:pt x="314" y="274"/>
                    </a:lnTo>
                    <a:lnTo>
                      <a:pt x="314" y="275"/>
                    </a:lnTo>
                    <a:lnTo>
                      <a:pt x="314" y="276"/>
                    </a:lnTo>
                    <a:lnTo>
                      <a:pt x="314" y="277"/>
                    </a:lnTo>
                    <a:lnTo>
                      <a:pt x="314" y="280"/>
                    </a:lnTo>
                    <a:lnTo>
                      <a:pt x="314" y="281"/>
                    </a:lnTo>
                    <a:lnTo>
                      <a:pt x="314" y="283"/>
                    </a:lnTo>
                    <a:lnTo>
                      <a:pt x="314" y="284"/>
                    </a:lnTo>
                    <a:lnTo>
                      <a:pt x="314" y="285"/>
                    </a:lnTo>
                    <a:lnTo>
                      <a:pt x="314" y="287"/>
                    </a:lnTo>
                    <a:lnTo>
                      <a:pt x="316" y="288"/>
                    </a:lnTo>
                    <a:lnTo>
                      <a:pt x="317" y="288"/>
                    </a:lnTo>
                    <a:lnTo>
                      <a:pt x="317" y="289"/>
                    </a:lnTo>
                    <a:lnTo>
                      <a:pt x="318" y="289"/>
                    </a:lnTo>
                    <a:lnTo>
                      <a:pt x="317" y="289"/>
                    </a:lnTo>
                    <a:lnTo>
                      <a:pt x="317" y="291"/>
                    </a:lnTo>
                    <a:lnTo>
                      <a:pt x="318" y="291"/>
                    </a:lnTo>
                    <a:lnTo>
                      <a:pt x="317" y="292"/>
                    </a:lnTo>
                    <a:lnTo>
                      <a:pt x="318" y="292"/>
                    </a:lnTo>
                    <a:lnTo>
                      <a:pt x="318" y="293"/>
                    </a:lnTo>
                    <a:lnTo>
                      <a:pt x="318" y="294"/>
                    </a:lnTo>
                    <a:lnTo>
                      <a:pt x="318" y="296"/>
                    </a:lnTo>
                    <a:lnTo>
                      <a:pt x="319" y="297"/>
                    </a:lnTo>
                    <a:lnTo>
                      <a:pt x="319" y="298"/>
                    </a:lnTo>
                    <a:lnTo>
                      <a:pt x="319" y="300"/>
                    </a:lnTo>
                    <a:lnTo>
                      <a:pt x="321" y="300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2" y="302"/>
                    </a:lnTo>
                    <a:lnTo>
                      <a:pt x="323" y="302"/>
                    </a:lnTo>
                    <a:lnTo>
                      <a:pt x="323" y="304"/>
                    </a:lnTo>
                    <a:lnTo>
                      <a:pt x="323" y="305"/>
                    </a:lnTo>
                    <a:lnTo>
                      <a:pt x="325" y="305"/>
                    </a:lnTo>
                    <a:lnTo>
                      <a:pt x="325" y="306"/>
                    </a:lnTo>
                    <a:lnTo>
                      <a:pt x="326" y="306"/>
                    </a:lnTo>
                    <a:lnTo>
                      <a:pt x="327" y="306"/>
                    </a:lnTo>
                    <a:lnTo>
                      <a:pt x="327" y="308"/>
                    </a:lnTo>
                    <a:lnTo>
                      <a:pt x="329" y="308"/>
                    </a:lnTo>
                    <a:lnTo>
                      <a:pt x="330" y="308"/>
                    </a:lnTo>
                    <a:lnTo>
                      <a:pt x="331" y="308"/>
                    </a:lnTo>
                    <a:lnTo>
                      <a:pt x="331" y="309"/>
                    </a:lnTo>
                    <a:lnTo>
                      <a:pt x="333" y="309"/>
                    </a:lnTo>
                    <a:lnTo>
                      <a:pt x="333" y="310"/>
                    </a:lnTo>
                    <a:lnTo>
                      <a:pt x="334" y="310"/>
                    </a:lnTo>
                    <a:lnTo>
                      <a:pt x="334" y="311"/>
                    </a:lnTo>
                    <a:lnTo>
                      <a:pt x="334" y="313"/>
                    </a:lnTo>
                    <a:lnTo>
                      <a:pt x="335" y="313"/>
                    </a:lnTo>
                    <a:lnTo>
                      <a:pt x="335" y="314"/>
                    </a:lnTo>
                    <a:lnTo>
                      <a:pt x="335" y="315"/>
                    </a:lnTo>
                    <a:lnTo>
                      <a:pt x="335" y="317"/>
                    </a:lnTo>
                    <a:lnTo>
                      <a:pt x="336" y="317"/>
                    </a:lnTo>
                    <a:lnTo>
                      <a:pt x="336" y="319"/>
                    </a:lnTo>
                    <a:lnTo>
                      <a:pt x="338" y="319"/>
                    </a:lnTo>
                    <a:lnTo>
                      <a:pt x="338" y="321"/>
                    </a:lnTo>
                    <a:lnTo>
                      <a:pt x="336" y="321"/>
                    </a:lnTo>
                    <a:lnTo>
                      <a:pt x="336" y="322"/>
                    </a:lnTo>
                    <a:lnTo>
                      <a:pt x="338" y="322"/>
                    </a:lnTo>
                    <a:lnTo>
                      <a:pt x="338" y="323"/>
                    </a:lnTo>
                    <a:lnTo>
                      <a:pt x="339" y="323"/>
                    </a:lnTo>
                    <a:lnTo>
                      <a:pt x="339" y="325"/>
                    </a:lnTo>
                    <a:lnTo>
                      <a:pt x="340" y="325"/>
                    </a:lnTo>
                    <a:lnTo>
                      <a:pt x="340" y="326"/>
                    </a:lnTo>
                    <a:lnTo>
                      <a:pt x="339" y="326"/>
                    </a:lnTo>
                    <a:lnTo>
                      <a:pt x="339" y="327"/>
                    </a:lnTo>
                    <a:lnTo>
                      <a:pt x="339" y="326"/>
                    </a:lnTo>
                    <a:lnTo>
                      <a:pt x="339" y="325"/>
                    </a:lnTo>
                    <a:lnTo>
                      <a:pt x="338" y="325"/>
                    </a:lnTo>
                    <a:lnTo>
                      <a:pt x="338" y="326"/>
                    </a:lnTo>
                    <a:lnTo>
                      <a:pt x="338" y="327"/>
                    </a:lnTo>
                    <a:lnTo>
                      <a:pt x="339" y="327"/>
                    </a:lnTo>
                    <a:lnTo>
                      <a:pt x="339" y="328"/>
                    </a:lnTo>
                    <a:lnTo>
                      <a:pt x="340" y="330"/>
                    </a:lnTo>
                    <a:lnTo>
                      <a:pt x="342" y="330"/>
                    </a:lnTo>
                    <a:lnTo>
                      <a:pt x="356" y="330"/>
                    </a:lnTo>
                    <a:lnTo>
                      <a:pt x="368" y="330"/>
                    </a:lnTo>
                    <a:lnTo>
                      <a:pt x="374" y="330"/>
                    </a:lnTo>
                    <a:lnTo>
                      <a:pt x="381" y="330"/>
                    </a:lnTo>
                    <a:lnTo>
                      <a:pt x="380" y="335"/>
                    </a:lnTo>
                    <a:lnTo>
                      <a:pt x="381" y="340"/>
                    </a:lnTo>
                    <a:lnTo>
                      <a:pt x="381" y="343"/>
                    </a:lnTo>
                    <a:lnTo>
                      <a:pt x="381" y="349"/>
                    </a:lnTo>
                    <a:lnTo>
                      <a:pt x="376" y="352"/>
                    </a:lnTo>
                    <a:lnTo>
                      <a:pt x="365" y="356"/>
                    </a:lnTo>
                    <a:lnTo>
                      <a:pt x="355" y="361"/>
                    </a:lnTo>
                    <a:lnTo>
                      <a:pt x="348" y="366"/>
                    </a:lnTo>
                    <a:lnTo>
                      <a:pt x="340" y="372"/>
                    </a:lnTo>
                    <a:lnTo>
                      <a:pt x="334" y="378"/>
                    </a:lnTo>
                    <a:lnTo>
                      <a:pt x="326" y="389"/>
                    </a:lnTo>
                    <a:lnTo>
                      <a:pt x="323" y="394"/>
                    </a:lnTo>
                    <a:lnTo>
                      <a:pt x="322" y="395"/>
                    </a:lnTo>
                    <a:lnTo>
                      <a:pt x="321" y="397"/>
                    </a:lnTo>
                    <a:lnTo>
                      <a:pt x="321" y="398"/>
                    </a:lnTo>
                    <a:lnTo>
                      <a:pt x="319" y="399"/>
                    </a:lnTo>
                    <a:lnTo>
                      <a:pt x="318" y="400"/>
                    </a:lnTo>
                    <a:lnTo>
                      <a:pt x="318" y="402"/>
                    </a:lnTo>
                    <a:lnTo>
                      <a:pt x="317" y="402"/>
                    </a:lnTo>
                    <a:lnTo>
                      <a:pt x="316" y="404"/>
                    </a:lnTo>
                    <a:lnTo>
                      <a:pt x="316" y="406"/>
                    </a:lnTo>
                    <a:lnTo>
                      <a:pt x="314" y="406"/>
                    </a:lnTo>
                    <a:lnTo>
                      <a:pt x="314" y="407"/>
                    </a:lnTo>
                    <a:lnTo>
                      <a:pt x="314" y="408"/>
                    </a:lnTo>
                    <a:lnTo>
                      <a:pt x="313" y="408"/>
                    </a:lnTo>
                    <a:lnTo>
                      <a:pt x="313" y="410"/>
                    </a:lnTo>
                    <a:lnTo>
                      <a:pt x="312" y="410"/>
                    </a:lnTo>
                    <a:lnTo>
                      <a:pt x="312" y="411"/>
                    </a:lnTo>
                    <a:lnTo>
                      <a:pt x="312" y="412"/>
                    </a:lnTo>
                    <a:lnTo>
                      <a:pt x="310" y="414"/>
                    </a:lnTo>
                    <a:lnTo>
                      <a:pt x="310" y="415"/>
                    </a:lnTo>
                    <a:lnTo>
                      <a:pt x="309" y="416"/>
                    </a:lnTo>
                    <a:lnTo>
                      <a:pt x="309" y="417"/>
                    </a:lnTo>
                    <a:lnTo>
                      <a:pt x="309" y="419"/>
                    </a:lnTo>
                    <a:lnTo>
                      <a:pt x="309" y="420"/>
                    </a:lnTo>
                    <a:lnTo>
                      <a:pt x="310" y="424"/>
                    </a:lnTo>
                    <a:lnTo>
                      <a:pt x="310" y="425"/>
                    </a:lnTo>
                    <a:lnTo>
                      <a:pt x="310" y="427"/>
                    </a:lnTo>
                    <a:lnTo>
                      <a:pt x="310" y="428"/>
                    </a:lnTo>
                    <a:lnTo>
                      <a:pt x="310" y="429"/>
                    </a:lnTo>
                    <a:lnTo>
                      <a:pt x="310" y="431"/>
                    </a:lnTo>
                    <a:lnTo>
                      <a:pt x="309" y="431"/>
                    </a:lnTo>
                    <a:lnTo>
                      <a:pt x="309" y="432"/>
                    </a:lnTo>
                    <a:lnTo>
                      <a:pt x="309" y="433"/>
                    </a:lnTo>
                    <a:lnTo>
                      <a:pt x="309" y="435"/>
                    </a:lnTo>
                    <a:lnTo>
                      <a:pt x="308" y="436"/>
                    </a:lnTo>
                    <a:lnTo>
                      <a:pt x="308" y="437"/>
                    </a:lnTo>
                    <a:lnTo>
                      <a:pt x="308" y="438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6" y="442"/>
                    </a:lnTo>
                    <a:lnTo>
                      <a:pt x="305" y="442"/>
                    </a:lnTo>
                    <a:lnTo>
                      <a:pt x="305" y="444"/>
                    </a:lnTo>
                    <a:lnTo>
                      <a:pt x="304" y="445"/>
                    </a:lnTo>
                    <a:lnTo>
                      <a:pt x="302" y="446"/>
                    </a:lnTo>
                    <a:lnTo>
                      <a:pt x="302" y="448"/>
                    </a:lnTo>
                    <a:lnTo>
                      <a:pt x="301" y="449"/>
                    </a:lnTo>
                    <a:lnTo>
                      <a:pt x="300" y="450"/>
                    </a:lnTo>
                    <a:lnTo>
                      <a:pt x="299" y="450"/>
                    </a:lnTo>
                    <a:lnTo>
                      <a:pt x="299" y="452"/>
                    </a:lnTo>
                    <a:lnTo>
                      <a:pt x="297" y="453"/>
                    </a:lnTo>
                    <a:lnTo>
                      <a:pt x="296" y="454"/>
                    </a:lnTo>
                    <a:lnTo>
                      <a:pt x="295" y="454"/>
                    </a:lnTo>
                    <a:lnTo>
                      <a:pt x="295" y="455"/>
                    </a:lnTo>
                    <a:lnTo>
                      <a:pt x="293" y="455"/>
                    </a:lnTo>
                    <a:lnTo>
                      <a:pt x="293" y="457"/>
                    </a:lnTo>
                    <a:lnTo>
                      <a:pt x="292" y="457"/>
                    </a:lnTo>
                    <a:lnTo>
                      <a:pt x="292" y="458"/>
                    </a:lnTo>
                    <a:lnTo>
                      <a:pt x="291" y="458"/>
                    </a:lnTo>
                    <a:lnTo>
                      <a:pt x="291" y="459"/>
                    </a:lnTo>
                    <a:lnTo>
                      <a:pt x="289" y="459"/>
                    </a:lnTo>
                    <a:lnTo>
                      <a:pt x="288" y="461"/>
                    </a:lnTo>
                    <a:lnTo>
                      <a:pt x="287" y="461"/>
                    </a:lnTo>
                    <a:lnTo>
                      <a:pt x="285" y="461"/>
                    </a:lnTo>
                    <a:lnTo>
                      <a:pt x="285" y="462"/>
                    </a:lnTo>
                    <a:lnTo>
                      <a:pt x="284" y="462"/>
                    </a:lnTo>
                    <a:lnTo>
                      <a:pt x="283" y="462"/>
                    </a:lnTo>
                    <a:lnTo>
                      <a:pt x="282" y="462"/>
                    </a:lnTo>
                    <a:lnTo>
                      <a:pt x="280" y="462"/>
                    </a:lnTo>
                    <a:lnTo>
                      <a:pt x="279" y="462"/>
                    </a:lnTo>
                    <a:lnTo>
                      <a:pt x="278" y="462"/>
                    </a:lnTo>
                    <a:lnTo>
                      <a:pt x="278" y="463"/>
                    </a:lnTo>
                    <a:lnTo>
                      <a:pt x="276" y="463"/>
                    </a:lnTo>
                    <a:lnTo>
                      <a:pt x="275" y="463"/>
                    </a:lnTo>
                    <a:lnTo>
                      <a:pt x="274" y="463"/>
                    </a:lnTo>
                    <a:lnTo>
                      <a:pt x="272" y="463"/>
                    </a:lnTo>
                    <a:lnTo>
                      <a:pt x="271" y="463"/>
                    </a:lnTo>
                    <a:lnTo>
                      <a:pt x="270" y="463"/>
                    </a:lnTo>
                    <a:lnTo>
                      <a:pt x="268" y="463"/>
                    </a:lnTo>
                    <a:lnTo>
                      <a:pt x="267" y="463"/>
                    </a:lnTo>
                    <a:lnTo>
                      <a:pt x="266" y="463"/>
                    </a:lnTo>
                    <a:lnTo>
                      <a:pt x="266" y="465"/>
                    </a:lnTo>
                    <a:lnTo>
                      <a:pt x="264" y="465"/>
                    </a:lnTo>
                    <a:lnTo>
                      <a:pt x="263" y="465"/>
                    </a:lnTo>
                    <a:lnTo>
                      <a:pt x="262" y="465"/>
                    </a:lnTo>
                    <a:lnTo>
                      <a:pt x="261" y="465"/>
                    </a:lnTo>
                    <a:lnTo>
                      <a:pt x="259" y="465"/>
                    </a:lnTo>
                    <a:lnTo>
                      <a:pt x="258" y="465"/>
                    </a:lnTo>
                    <a:lnTo>
                      <a:pt x="257" y="465"/>
                    </a:lnTo>
                    <a:lnTo>
                      <a:pt x="255" y="465"/>
                    </a:lnTo>
                    <a:lnTo>
                      <a:pt x="254" y="465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49" y="467"/>
                    </a:lnTo>
                    <a:lnTo>
                      <a:pt x="240" y="467"/>
                    </a:lnTo>
                    <a:lnTo>
                      <a:pt x="233" y="467"/>
                    </a:lnTo>
                    <a:lnTo>
                      <a:pt x="224" y="466"/>
                    </a:lnTo>
                    <a:lnTo>
                      <a:pt x="221" y="466"/>
                    </a:lnTo>
                    <a:lnTo>
                      <a:pt x="220" y="466"/>
                    </a:lnTo>
                    <a:lnTo>
                      <a:pt x="219" y="467"/>
                    </a:lnTo>
                    <a:lnTo>
                      <a:pt x="216" y="467"/>
                    </a:lnTo>
                    <a:lnTo>
                      <a:pt x="215" y="467"/>
                    </a:lnTo>
                    <a:lnTo>
                      <a:pt x="213" y="467"/>
                    </a:lnTo>
                    <a:lnTo>
                      <a:pt x="212" y="467"/>
                    </a:lnTo>
                    <a:lnTo>
                      <a:pt x="213" y="467"/>
                    </a:lnTo>
                    <a:lnTo>
                      <a:pt x="215" y="466"/>
                    </a:lnTo>
                    <a:lnTo>
                      <a:pt x="213" y="466"/>
                    </a:lnTo>
                    <a:lnTo>
                      <a:pt x="212" y="466"/>
                    </a:lnTo>
                    <a:lnTo>
                      <a:pt x="211" y="466"/>
                    </a:lnTo>
                    <a:lnTo>
                      <a:pt x="211" y="467"/>
                    </a:lnTo>
                    <a:lnTo>
                      <a:pt x="209" y="467"/>
                    </a:lnTo>
                    <a:lnTo>
                      <a:pt x="208" y="467"/>
                    </a:lnTo>
                    <a:lnTo>
                      <a:pt x="207" y="467"/>
                    </a:lnTo>
                    <a:lnTo>
                      <a:pt x="207" y="469"/>
                    </a:lnTo>
                    <a:lnTo>
                      <a:pt x="206" y="467"/>
                    </a:lnTo>
                    <a:lnTo>
                      <a:pt x="204" y="467"/>
                    </a:lnTo>
                    <a:lnTo>
                      <a:pt x="204" y="466"/>
                    </a:lnTo>
                    <a:lnTo>
                      <a:pt x="203" y="466"/>
                    </a:lnTo>
                    <a:lnTo>
                      <a:pt x="202" y="467"/>
                    </a:lnTo>
                    <a:lnTo>
                      <a:pt x="202" y="466"/>
                    </a:lnTo>
                    <a:lnTo>
                      <a:pt x="200" y="466"/>
                    </a:lnTo>
                    <a:lnTo>
                      <a:pt x="200" y="465"/>
                    </a:lnTo>
                    <a:lnTo>
                      <a:pt x="202" y="465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4" y="466"/>
                    </a:lnTo>
                    <a:lnTo>
                      <a:pt x="204" y="465"/>
                    </a:lnTo>
                    <a:lnTo>
                      <a:pt x="204" y="463"/>
                    </a:lnTo>
                    <a:lnTo>
                      <a:pt x="204" y="462"/>
                    </a:lnTo>
                    <a:lnTo>
                      <a:pt x="203" y="462"/>
                    </a:lnTo>
                    <a:lnTo>
                      <a:pt x="203" y="461"/>
                    </a:lnTo>
                    <a:lnTo>
                      <a:pt x="203" y="459"/>
                    </a:lnTo>
                    <a:lnTo>
                      <a:pt x="202" y="459"/>
                    </a:lnTo>
                    <a:lnTo>
                      <a:pt x="202" y="458"/>
                    </a:lnTo>
                    <a:lnTo>
                      <a:pt x="200" y="458"/>
                    </a:lnTo>
                    <a:lnTo>
                      <a:pt x="199" y="458"/>
                    </a:lnTo>
                    <a:lnTo>
                      <a:pt x="199" y="457"/>
                    </a:lnTo>
                    <a:lnTo>
                      <a:pt x="192" y="455"/>
                    </a:lnTo>
                    <a:lnTo>
                      <a:pt x="192" y="454"/>
                    </a:lnTo>
                    <a:lnTo>
                      <a:pt x="192" y="449"/>
                    </a:lnTo>
                    <a:lnTo>
                      <a:pt x="194" y="449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2" y="446"/>
                    </a:lnTo>
                    <a:lnTo>
                      <a:pt x="192" y="445"/>
                    </a:lnTo>
                    <a:lnTo>
                      <a:pt x="191" y="445"/>
                    </a:lnTo>
                    <a:lnTo>
                      <a:pt x="191" y="444"/>
                    </a:lnTo>
                    <a:lnTo>
                      <a:pt x="190" y="444"/>
                    </a:lnTo>
                    <a:lnTo>
                      <a:pt x="190" y="442"/>
                    </a:lnTo>
                    <a:lnTo>
                      <a:pt x="189" y="442"/>
                    </a:lnTo>
                    <a:lnTo>
                      <a:pt x="185" y="444"/>
                    </a:lnTo>
                    <a:lnTo>
                      <a:pt x="182" y="445"/>
                    </a:lnTo>
                    <a:lnTo>
                      <a:pt x="182" y="444"/>
                    </a:lnTo>
                    <a:lnTo>
                      <a:pt x="182" y="442"/>
                    </a:lnTo>
                    <a:lnTo>
                      <a:pt x="181" y="442"/>
                    </a:lnTo>
                    <a:lnTo>
                      <a:pt x="181" y="441"/>
                    </a:lnTo>
                    <a:lnTo>
                      <a:pt x="181" y="440"/>
                    </a:lnTo>
                    <a:lnTo>
                      <a:pt x="181" y="438"/>
                    </a:lnTo>
                    <a:lnTo>
                      <a:pt x="182" y="437"/>
                    </a:lnTo>
                    <a:lnTo>
                      <a:pt x="182" y="436"/>
                    </a:lnTo>
                    <a:lnTo>
                      <a:pt x="183" y="436"/>
                    </a:lnTo>
                    <a:lnTo>
                      <a:pt x="183" y="435"/>
                    </a:lnTo>
                    <a:lnTo>
                      <a:pt x="185" y="435"/>
                    </a:lnTo>
                    <a:lnTo>
                      <a:pt x="186" y="435"/>
                    </a:lnTo>
                    <a:lnTo>
                      <a:pt x="186" y="433"/>
                    </a:lnTo>
                    <a:lnTo>
                      <a:pt x="185" y="433"/>
                    </a:lnTo>
                    <a:lnTo>
                      <a:pt x="183" y="433"/>
                    </a:lnTo>
                    <a:lnTo>
                      <a:pt x="182" y="435"/>
                    </a:lnTo>
                    <a:lnTo>
                      <a:pt x="181" y="435"/>
                    </a:lnTo>
                    <a:lnTo>
                      <a:pt x="179" y="435"/>
                    </a:lnTo>
                    <a:lnTo>
                      <a:pt x="179" y="433"/>
                    </a:lnTo>
                    <a:lnTo>
                      <a:pt x="179" y="432"/>
                    </a:lnTo>
                    <a:lnTo>
                      <a:pt x="178" y="432"/>
                    </a:lnTo>
                    <a:lnTo>
                      <a:pt x="179" y="432"/>
                    </a:lnTo>
                    <a:lnTo>
                      <a:pt x="179" y="431"/>
                    </a:lnTo>
                    <a:lnTo>
                      <a:pt x="181" y="431"/>
                    </a:lnTo>
                    <a:lnTo>
                      <a:pt x="179" y="431"/>
                    </a:lnTo>
                    <a:lnTo>
                      <a:pt x="178" y="431"/>
                    </a:lnTo>
                    <a:lnTo>
                      <a:pt x="177" y="431"/>
                    </a:lnTo>
                    <a:lnTo>
                      <a:pt x="177" y="429"/>
                    </a:lnTo>
                    <a:lnTo>
                      <a:pt x="177" y="428"/>
                    </a:lnTo>
                    <a:lnTo>
                      <a:pt x="175" y="428"/>
                    </a:lnTo>
                    <a:lnTo>
                      <a:pt x="175" y="427"/>
                    </a:lnTo>
                    <a:lnTo>
                      <a:pt x="174" y="425"/>
                    </a:lnTo>
                    <a:lnTo>
                      <a:pt x="173" y="425"/>
                    </a:lnTo>
                    <a:lnTo>
                      <a:pt x="169" y="424"/>
                    </a:lnTo>
                    <a:lnTo>
                      <a:pt x="166" y="423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68" y="420"/>
                    </a:lnTo>
                    <a:lnTo>
                      <a:pt x="166" y="420"/>
                    </a:lnTo>
                    <a:lnTo>
                      <a:pt x="168" y="419"/>
                    </a:lnTo>
                    <a:lnTo>
                      <a:pt x="169" y="419"/>
                    </a:lnTo>
                    <a:lnTo>
                      <a:pt x="169" y="417"/>
                    </a:lnTo>
                    <a:lnTo>
                      <a:pt x="170" y="417"/>
                    </a:lnTo>
                    <a:lnTo>
                      <a:pt x="170" y="416"/>
                    </a:lnTo>
                    <a:lnTo>
                      <a:pt x="169" y="416"/>
                    </a:lnTo>
                    <a:lnTo>
                      <a:pt x="170" y="416"/>
                    </a:lnTo>
                    <a:lnTo>
                      <a:pt x="170" y="415"/>
                    </a:lnTo>
                    <a:lnTo>
                      <a:pt x="169" y="415"/>
                    </a:lnTo>
                    <a:lnTo>
                      <a:pt x="169" y="414"/>
                    </a:lnTo>
                    <a:lnTo>
                      <a:pt x="169" y="412"/>
                    </a:lnTo>
                    <a:lnTo>
                      <a:pt x="168" y="412"/>
                    </a:lnTo>
                    <a:lnTo>
                      <a:pt x="166" y="412"/>
                    </a:lnTo>
                    <a:lnTo>
                      <a:pt x="166" y="411"/>
                    </a:lnTo>
                    <a:lnTo>
                      <a:pt x="165" y="411"/>
                    </a:lnTo>
                    <a:lnTo>
                      <a:pt x="165" y="412"/>
                    </a:lnTo>
                    <a:lnTo>
                      <a:pt x="164" y="411"/>
                    </a:lnTo>
                    <a:lnTo>
                      <a:pt x="165" y="411"/>
                    </a:lnTo>
                    <a:lnTo>
                      <a:pt x="164" y="411"/>
                    </a:lnTo>
                    <a:lnTo>
                      <a:pt x="164" y="410"/>
                    </a:lnTo>
                    <a:lnTo>
                      <a:pt x="162" y="410"/>
                    </a:lnTo>
                    <a:lnTo>
                      <a:pt x="162" y="408"/>
                    </a:lnTo>
                    <a:lnTo>
                      <a:pt x="161" y="408"/>
                    </a:lnTo>
                    <a:lnTo>
                      <a:pt x="160" y="410"/>
                    </a:lnTo>
                    <a:lnTo>
                      <a:pt x="160" y="411"/>
                    </a:lnTo>
                    <a:lnTo>
                      <a:pt x="160" y="412"/>
                    </a:lnTo>
                    <a:lnTo>
                      <a:pt x="158" y="412"/>
                    </a:lnTo>
                    <a:lnTo>
                      <a:pt x="158" y="414"/>
                    </a:lnTo>
                    <a:lnTo>
                      <a:pt x="158" y="415"/>
                    </a:lnTo>
                    <a:lnTo>
                      <a:pt x="157" y="415"/>
                    </a:lnTo>
                    <a:lnTo>
                      <a:pt x="157" y="414"/>
                    </a:lnTo>
                    <a:lnTo>
                      <a:pt x="157" y="412"/>
                    </a:lnTo>
                    <a:lnTo>
                      <a:pt x="158" y="412"/>
                    </a:lnTo>
                    <a:lnTo>
                      <a:pt x="157" y="412"/>
                    </a:lnTo>
                    <a:lnTo>
                      <a:pt x="157" y="411"/>
                    </a:lnTo>
                    <a:lnTo>
                      <a:pt x="157" y="410"/>
                    </a:lnTo>
                    <a:lnTo>
                      <a:pt x="156" y="410"/>
                    </a:lnTo>
                    <a:lnTo>
                      <a:pt x="156" y="408"/>
                    </a:lnTo>
                    <a:lnTo>
                      <a:pt x="156" y="407"/>
                    </a:lnTo>
                    <a:lnTo>
                      <a:pt x="155" y="406"/>
                    </a:lnTo>
                    <a:lnTo>
                      <a:pt x="155" y="404"/>
                    </a:lnTo>
                    <a:lnTo>
                      <a:pt x="153" y="404"/>
                    </a:lnTo>
                    <a:lnTo>
                      <a:pt x="152" y="404"/>
                    </a:lnTo>
                    <a:lnTo>
                      <a:pt x="151" y="404"/>
                    </a:lnTo>
                    <a:lnTo>
                      <a:pt x="149" y="404"/>
                    </a:lnTo>
                    <a:lnTo>
                      <a:pt x="149" y="403"/>
                    </a:lnTo>
                    <a:lnTo>
                      <a:pt x="148" y="403"/>
                    </a:lnTo>
                    <a:lnTo>
                      <a:pt x="148" y="402"/>
                    </a:lnTo>
                    <a:lnTo>
                      <a:pt x="148" y="400"/>
                    </a:lnTo>
                    <a:lnTo>
                      <a:pt x="148" y="399"/>
                    </a:lnTo>
                    <a:lnTo>
                      <a:pt x="148" y="398"/>
                    </a:lnTo>
                    <a:lnTo>
                      <a:pt x="149" y="398"/>
                    </a:lnTo>
                    <a:lnTo>
                      <a:pt x="149" y="397"/>
                    </a:lnTo>
                    <a:lnTo>
                      <a:pt x="149" y="395"/>
                    </a:lnTo>
                    <a:lnTo>
                      <a:pt x="148" y="395"/>
                    </a:lnTo>
                    <a:lnTo>
                      <a:pt x="148" y="394"/>
                    </a:lnTo>
                    <a:lnTo>
                      <a:pt x="147" y="394"/>
                    </a:lnTo>
                    <a:lnTo>
                      <a:pt x="145" y="394"/>
                    </a:lnTo>
                    <a:lnTo>
                      <a:pt x="144" y="394"/>
                    </a:lnTo>
                    <a:lnTo>
                      <a:pt x="144" y="393"/>
                    </a:lnTo>
                    <a:lnTo>
                      <a:pt x="143" y="393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0" y="391"/>
                    </a:lnTo>
                    <a:lnTo>
                      <a:pt x="139" y="391"/>
                    </a:lnTo>
                    <a:lnTo>
                      <a:pt x="139" y="390"/>
                    </a:lnTo>
                    <a:lnTo>
                      <a:pt x="137" y="390"/>
                    </a:lnTo>
                    <a:lnTo>
                      <a:pt x="136" y="390"/>
                    </a:lnTo>
                    <a:lnTo>
                      <a:pt x="137" y="390"/>
                    </a:lnTo>
                    <a:lnTo>
                      <a:pt x="137" y="391"/>
                    </a:lnTo>
                    <a:lnTo>
                      <a:pt x="137" y="393"/>
                    </a:lnTo>
                    <a:lnTo>
                      <a:pt x="136" y="393"/>
                    </a:lnTo>
                    <a:lnTo>
                      <a:pt x="136" y="394"/>
                    </a:lnTo>
                    <a:lnTo>
                      <a:pt x="137" y="394"/>
                    </a:lnTo>
                    <a:lnTo>
                      <a:pt x="137" y="395"/>
                    </a:lnTo>
                    <a:lnTo>
                      <a:pt x="136" y="395"/>
                    </a:lnTo>
                    <a:lnTo>
                      <a:pt x="135" y="397"/>
                    </a:lnTo>
                    <a:lnTo>
                      <a:pt x="135" y="395"/>
                    </a:lnTo>
                    <a:lnTo>
                      <a:pt x="135" y="394"/>
                    </a:lnTo>
                    <a:lnTo>
                      <a:pt x="135" y="393"/>
                    </a:lnTo>
                    <a:lnTo>
                      <a:pt x="135" y="391"/>
                    </a:lnTo>
                    <a:lnTo>
                      <a:pt x="135" y="390"/>
                    </a:lnTo>
                    <a:lnTo>
                      <a:pt x="134" y="390"/>
                    </a:lnTo>
                    <a:lnTo>
                      <a:pt x="134" y="391"/>
                    </a:lnTo>
                    <a:lnTo>
                      <a:pt x="134" y="390"/>
                    </a:lnTo>
                    <a:lnTo>
                      <a:pt x="132" y="390"/>
                    </a:lnTo>
                    <a:lnTo>
                      <a:pt x="128" y="389"/>
                    </a:lnTo>
                    <a:lnTo>
                      <a:pt x="126" y="389"/>
                    </a:lnTo>
                    <a:lnTo>
                      <a:pt x="126" y="387"/>
                    </a:lnTo>
                    <a:lnTo>
                      <a:pt x="124" y="387"/>
                    </a:lnTo>
                    <a:lnTo>
                      <a:pt x="123" y="387"/>
                    </a:lnTo>
                    <a:lnTo>
                      <a:pt x="122" y="387"/>
                    </a:lnTo>
                    <a:lnTo>
                      <a:pt x="122" y="389"/>
                    </a:lnTo>
                    <a:lnTo>
                      <a:pt x="120" y="389"/>
                    </a:lnTo>
                    <a:lnTo>
                      <a:pt x="120" y="390"/>
                    </a:lnTo>
                    <a:lnTo>
                      <a:pt x="119" y="390"/>
                    </a:lnTo>
                    <a:lnTo>
                      <a:pt x="119" y="391"/>
                    </a:lnTo>
                    <a:lnTo>
                      <a:pt x="120" y="391"/>
                    </a:lnTo>
                    <a:lnTo>
                      <a:pt x="120" y="393"/>
                    </a:lnTo>
                    <a:lnTo>
                      <a:pt x="119" y="393"/>
                    </a:lnTo>
                    <a:lnTo>
                      <a:pt x="120" y="394"/>
                    </a:lnTo>
                    <a:lnTo>
                      <a:pt x="119" y="394"/>
                    </a:lnTo>
                    <a:lnTo>
                      <a:pt x="118" y="395"/>
                    </a:lnTo>
                    <a:lnTo>
                      <a:pt x="118" y="397"/>
                    </a:lnTo>
                    <a:lnTo>
                      <a:pt x="117" y="397"/>
                    </a:lnTo>
                    <a:lnTo>
                      <a:pt x="115" y="397"/>
                    </a:lnTo>
                    <a:lnTo>
                      <a:pt x="115" y="398"/>
                    </a:lnTo>
                    <a:lnTo>
                      <a:pt x="114" y="398"/>
                    </a:lnTo>
                    <a:lnTo>
                      <a:pt x="113" y="398"/>
                    </a:lnTo>
                    <a:lnTo>
                      <a:pt x="111" y="398"/>
                    </a:lnTo>
                    <a:lnTo>
                      <a:pt x="111" y="399"/>
                    </a:lnTo>
                    <a:lnTo>
                      <a:pt x="110" y="399"/>
                    </a:lnTo>
                    <a:lnTo>
                      <a:pt x="109" y="399"/>
                    </a:lnTo>
                    <a:lnTo>
                      <a:pt x="107" y="399"/>
                    </a:lnTo>
                    <a:lnTo>
                      <a:pt x="107" y="400"/>
                    </a:lnTo>
                    <a:lnTo>
                      <a:pt x="106" y="400"/>
                    </a:lnTo>
                    <a:lnTo>
                      <a:pt x="105" y="400"/>
                    </a:lnTo>
                    <a:lnTo>
                      <a:pt x="105" y="402"/>
                    </a:lnTo>
                    <a:lnTo>
                      <a:pt x="103" y="402"/>
                    </a:lnTo>
                    <a:lnTo>
                      <a:pt x="102" y="402"/>
                    </a:lnTo>
                    <a:lnTo>
                      <a:pt x="101" y="402"/>
                    </a:lnTo>
                    <a:lnTo>
                      <a:pt x="101" y="400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6" y="402"/>
                    </a:lnTo>
                    <a:lnTo>
                      <a:pt x="94" y="402"/>
                    </a:lnTo>
                    <a:lnTo>
                      <a:pt x="93" y="402"/>
                    </a:lnTo>
                    <a:lnTo>
                      <a:pt x="90" y="403"/>
                    </a:lnTo>
                    <a:lnTo>
                      <a:pt x="89" y="403"/>
                    </a:lnTo>
                    <a:lnTo>
                      <a:pt x="88" y="403"/>
                    </a:lnTo>
                    <a:lnTo>
                      <a:pt x="86" y="403"/>
                    </a:lnTo>
                    <a:lnTo>
                      <a:pt x="88" y="402"/>
                    </a:lnTo>
                    <a:lnTo>
                      <a:pt x="88" y="400"/>
                    </a:lnTo>
                    <a:lnTo>
                      <a:pt x="88" y="399"/>
                    </a:lnTo>
                    <a:lnTo>
                      <a:pt x="88" y="398"/>
                    </a:lnTo>
                    <a:lnTo>
                      <a:pt x="89" y="397"/>
                    </a:lnTo>
                    <a:lnTo>
                      <a:pt x="89" y="395"/>
                    </a:lnTo>
                    <a:lnTo>
                      <a:pt x="89" y="394"/>
                    </a:lnTo>
                    <a:lnTo>
                      <a:pt x="89" y="393"/>
                    </a:lnTo>
                    <a:lnTo>
                      <a:pt x="89" y="391"/>
                    </a:lnTo>
                    <a:lnTo>
                      <a:pt x="88" y="391"/>
                    </a:lnTo>
                    <a:lnTo>
                      <a:pt x="86" y="391"/>
                    </a:lnTo>
                    <a:lnTo>
                      <a:pt x="85" y="391"/>
                    </a:lnTo>
                    <a:lnTo>
                      <a:pt x="84" y="391"/>
                    </a:lnTo>
                    <a:lnTo>
                      <a:pt x="84" y="390"/>
                    </a:lnTo>
                    <a:lnTo>
                      <a:pt x="83" y="390"/>
                    </a:lnTo>
                    <a:lnTo>
                      <a:pt x="81" y="390"/>
                    </a:lnTo>
                    <a:lnTo>
                      <a:pt x="81" y="389"/>
                    </a:lnTo>
                    <a:lnTo>
                      <a:pt x="83" y="387"/>
                    </a:lnTo>
                    <a:lnTo>
                      <a:pt x="83" y="386"/>
                    </a:lnTo>
                    <a:lnTo>
                      <a:pt x="83" y="385"/>
                    </a:lnTo>
                    <a:lnTo>
                      <a:pt x="84" y="383"/>
                    </a:lnTo>
                    <a:lnTo>
                      <a:pt x="84" y="382"/>
                    </a:lnTo>
                    <a:lnTo>
                      <a:pt x="85" y="382"/>
                    </a:lnTo>
                    <a:lnTo>
                      <a:pt x="85" y="381"/>
                    </a:lnTo>
                    <a:lnTo>
                      <a:pt x="86" y="381"/>
                    </a:lnTo>
                    <a:lnTo>
                      <a:pt x="88" y="381"/>
                    </a:lnTo>
                    <a:lnTo>
                      <a:pt x="88" y="380"/>
                    </a:lnTo>
                    <a:lnTo>
                      <a:pt x="86" y="380"/>
                    </a:lnTo>
                    <a:lnTo>
                      <a:pt x="86" y="378"/>
                    </a:lnTo>
                    <a:lnTo>
                      <a:pt x="85" y="378"/>
                    </a:lnTo>
                    <a:lnTo>
                      <a:pt x="84" y="377"/>
                    </a:lnTo>
                    <a:lnTo>
                      <a:pt x="83" y="377"/>
                    </a:lnTo>
                    <a:lnTo>
                      <a:pt x="83" y="376"/>
                    </a:lnTo>
                    <a:lnTo>
                      <a:pt x="83" y="374"/>
                    </a:lnTo>
                    <a:lnTo>
                      <a:pt x="84" y="374"/>
                    </a:lnTo>
                    <a:lnTo>
                      <a:pt x="84" y="373"/>
                    </a:lnTo>
                    <a:lnTo>
                      <a:pt x="84" y="372"/>
                    </a:lnTo>
                    <a:lnTo>
                      <a:pt x="83" y="372"/>
                    </a:lnTo>
                    <a:lnTo>
                      <a:pt x="83" y="370"/>
                    </a:lnTo>
                    <a:lnTo>
                      <a:pt x="81" y="370"/>
                    </a:lnTo>
                    <a:lnTo>
                      <a:pt x="80" y="370"/>
                    </a:lnTo>
                    <a:lnTo>
                      <a:pt x="79" y="369"/>
                    </a:lnTo>
                    <a:lnTo>
                      <a:pt x="77" y="369"/>
                    </a:lnTo>
                    <a:lnTo>
                      <a:pt x="76" y="369"/>
                    </a:lnTo>
                    <a:lnTo>
                      <a:pt x="75" y="369"/>
                    </a:lnTo>
                    <a:lnTo>
                      <a:pt x="73" y="369"/>
                    </a:lnTo>
                    <a:lnTo>
                      <a:pt x="72" y="369"/>
                    </a:lnTo>
                    <a:lnTo>
                      <a:pt x="71" y="369"/>
                    </a:lnTo>
                    <a:lnTo>
                      <a:pt x="71" y="368"/>
                    </a:lnTo>
                    <a:lnTo>
                      <a:pt x="69" y="368"/>
                    </a:lnTo>
                    <a:lnTo>
                      <a:pt x="68" y="366"/>
                    </a:lnTo>
                    <a:lnTo>
                      <a:pt x="68" y="365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7" y="363"/>
                    </a:lnTo>
                    <a:lnTo>
                      <a:pt x="67" y="361"/>
                    </a:lnTo>
                    <a:lnTo>
                      <a:pt x="67" y="360"/>
                    </a:lnTo>
                    <a:lnTo>
                      <a:pt x="65" y="360"/>
                    </a:lnTo>
                    <a:lnTo>
                      <a:pt x="65" y="359"/>
                    </a:lnTo>
                    <a:lnTo>
                      <a:pt x="64" y="359"/>
                    </a:lnTo>
                    <a:lnTo>
                      <a:pt x="63" y="357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59" y="355"/>
                    </a:lnTo>
                    <a:lnTo>
                      <a:pt x="58" y="355"/>
                    </a:lnTo>
                    <a:lnTo>
                      <a:pt x="56" y="353"/>
                    </a:lnTo>
                    <a:lnTo>
                      <a:pt x="55" y="353"/>
                    </a:lnTo>
                    <a:lnTo>
                      <a:pt x="54" y="352"/>
                    </a:lnTo>
                    <a:lnTo>
                      <a:pt x="51" y="351"/>
                    </a:lnTo>
                    <a:lnTo>
                      <a:pt x="50" y="351"/>
                    </a:lnTo>
                    <a:lnTo>
                      <a:pt x="48" y="351"/>
                    </a:lnTo>
                    <a:lnTo>
                      <a:pt x="48" y="349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8" y="351"/>
                    </a:lnTo>
                    <a:lnTo>
                      <a:pt x="47" y="351"/>
                    </a:lnTo>
                    <a:lnTo>
                      <a:pt x="46" y="352"/>
                    </a:lnTo>
                    <a:lnTo>
                      <a:pt x="45" y="352"/>
                    </a:lnTo>
                    <a:lnTo>
                      <a:pt x="43" y="352"/>
                    </a:lnTo>
                    <a:lnTo>
                      <a:pt x="42" y="352"/>
                    </a:lnTo>
                    <a:lnTo>
                      <a:pt x="41" y="352"/>
                    </a:lnTo>
                    <a:lnTo>
                      <a:pt x="39" y="352"/>
                    </a:lnTo>
                    <a:lnTo>
                      <a:pt x="38" y="352"/>
                    </a:lnTo>
                    <a:lnTo>
                      <a:pt x="38" y="353"/>
                    </a:lnTo>
                    <a:lnTo>
                      <a:pt x="35" y="355"/>
                    </a:lnTo>
                    <a:lnTo>
                      <a:pt x="34" y="355"/>
                    </a:lnTo>
                    <a:lnTo>
                      <a:pt x="33" y="355"/>
                    </a:lnTo>
                    <a:lnTo>
                      <a:pt x="31" y="355"/>
                    </a:lnTo>
                    <a:lnTo>
                      <a:pt x="31" y="353"/>
                    </a:lnTo>
                    <a:lnTo>
                      <a:pt x="30" y="353"/>
                    </a:lnTo>
                    <a:lnTo>
                      <a:pt x="29" y="353"/>
                    </a:lnTo>
                    <a:lnTo>
                      <a:pt x="28" y="353"/>
                    </a:lnTo>
                    <a:lnTo>
                      <a:pt x="26" y="353"/>
                    </a:lnTo>
                    <a:lnTo>
                      <a:pt x="26" y="352"/>
                    </a:lnTo>
                    <a:lnTo>
                      <a:pt x="25" y="352"/>
                    </a:lnTo>
                    <a:lnTo>
                      <a:pt x="24" y="352"/>
                    </a:lnTo>
                    <a:lnTo>
                      <a:pt x="22" y="352"/>
                    </a:lnTo>
                    <a:lnTo>
                      <a:pt x="22" y="351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18" y="351"/>
                    </a:lnTo>
                    <a:lnTo>
                      <a:pt x="18" y="349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6" y="348"/>
                    </a:lnTo>
                    <a:lnTo>
                      <a:pt x="14" y="348"/>
                    </a:lnTo>
                    <a:lnTo>
                      <a:pt x="13" y="347"/>
                    </a:lnTo>
                    <a:lnTo>
                      <a:pt x="13" y="345"/>
                    </a:lnTo>
                    <a:lnTo>
                      <a:pt x="12" y="345"/>
                    </a:lnTo>
                    <a:lnTo>
                      <a:pt x="12" y="344"/>
                    </a:lnTo>
                    <a:lnTo>
                      <a:pt x="11" y="344"/>
                    </a:lnTo>
                    <a:lnTo>
                      <a:pt x="11" y="343"/>
                    </a:lnTo>
                    <a:lnTo>
                      <a:pt x="9" y="343"/>
                    </a:lnTo>
                    <a:lnTo>
                      <a:pt x="9" y="342"/>
                    </a:lnTo>
                    <a:lnTo>
                      <a:pt x="9" y="340"/>
                    </a:lnTo>
                    <a:lnTo>
                      <a:pt x="8" y="340"/>
                    </a:lnTo>
                    <a:lnTo>
                      <a:pt x="7" y="340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3" y="339"/>
                    </a:lnTo>
                    <a:lnTo>
                      <a:pt x="3" y="338"/>
                    </a:lnTo>
                    <a:lnTo>
                      <a:pt x="1" y="338"/>
                    </a:lnTo>
                    <a:lnTo>
                      <a:pt x="1" y="336"/>
                    </a:lnTo>
                    <a:lnTo>
                      <a:pt x="1" y="335"/>
                    </a:lnTo>
                    <a:lnTo>
                      <a:pt x="0" y="335"/>
                    </a:lnTo>
                    <a:lnTo>
                      <a:pt x="0" y="334"/>
                    </a:lnTo>
                    <a:lnTo>
                      <a:pt x="0" y="332"/>
                    </a:lnTo>
                    <a:lnTo>
                      <a:pt x="0" y="331"/>
                    </a:lnTo>
                    <a:lnTo>
                      <a:pt x="0" y="330"/>
                    </a:lnTo>
                    <a:lnTo>
                      <a:pt x="1" y="330"/>
                    </a:lnTo>
                    <a:lnTo>
                      <a:pt x="1" y="328"/>
                    </a:lnTo>
                    <a:lnTo>
                      <a:pt x="1" y="327"/>
                    </a:lnTo>
                    <a:lnTo>
                      <a:pt x="1" y="326"/>
                    </a:lnTo>
                    <a:lnTo>
                      <a:pt x="3" y="326"/>
                    </a:lnTo>
                    <a:lnTo>
                      <a:pt x="4" y="326"/>
                    </a:lnTo>
                    <a:lnTo>
                      <a:pt x="4" y="325"/>
                    </a:lnTo>
                    <a:lnTo>
                      <a:pt x="4" y="323"/>
                    </a:lnTo>
                    <a:lnTo>
                      <a:pt x="7" y="317"/>
                    </a:lnTo>
                    <a:lnTo>
                      <a:pt x="9" y="313"/>
                    </a:lnTo>
                    <a:lnTo>
                      <a:pt x="9" y="311"/>
                    </a:lnTo>
                    <a:lnTo>
                      <a:pt x="9" y="310"/>
                    </a:lnTo>
                    <a:lnTo>
                      <a:pt x="11" y="308"/>
                    </a:lnTo>
                    <a:lnTo>
                      <a:pt x="11" y="306"/>
                    </a:lnTo>
                    <a:lnTo>
                      <a:pt x="11" y="305"/>
                    </a:lnTo>
                    <a:lnTo>
                      <a:pt x="12" y="304"/>
                    </a:lnTo>
                    <a:lnTo>
                      <a:pt x="12" y="302"/>
                    </a:lnTo>
                    <a:lnTo>
                      <a:pt x="12" y="300"/>
                    </a:lnTo>
                    <a:lnTo>
                      <a:pt x="13" y="300"/>
                    </a:lnTo>
                    <a:lnTo>
                      <a:pt x="14" y="298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8" y="292"/>
                    </a:lnTo>
                    <a:lnTo>
                      <a:pt x="20" y="291"/>
                    </a:lnTo>
                    <a:lnTo>
                      <a:pt x="22" y="289"/>
                    </a:lnTo>
                    <a:lnTo>
                      <a:pt x="22" y="288"/>
                    </a:lnTo>
                    <a:lnTo>
                      <a:pt x="21" y="288"/>
                    </a:lnTo>
                    <a:lnTo>
                      <a:pt x="22" y="288"/>
                    </a:lnTo>
                    <a:lnTo>
                      <a:pt x="22" y="287"/>
                    </a:lnTo>
                    <a:lnTo>
                      <a:pt x="21" y="287"/>
                    </a:lnTo>
                    <a:lnTo>
                      <a:pt x="22" y="287"/>
                    </a:lnTo>
                    <a:lnTo>
                      <a:pt x="22" y="285"/>
                    </a:lnTo>
                    <a:lnTo>
                      <a:pt x="24" y="285"/>
                    </a:lnTo>
                    <a:lnTo>
                      <a:pt x="24" y="284"/>
                    </a:lnTo>
                    <a:lnTo>
                      <a:pt x="25" y="284"/>
                    </a:lnTo>
                    <a:lnTo>
                      <a:pt x="26" y="284"/>
                    </a:lnTo>
                    <a:lnTo>
                      <a:pt x="28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9" y="281"/>
                    </a:lnTo>
                    <a:lnTo>
                      <a:pt x="28" y="281"/>
                    </a:lnTo>
                    <a:lnTo>
                      <a:pt x="26" y="281"/>
                    </a:lnTo>
                    <a:lnTo>
                      <a:pt x="26" y="280"/>
                    </a:lnTo>
                    <a:lnTo>
                      <a:pt x="26" y="279"/>
                    </a:lnTo>
                    <a:lnTo>
                      <a:pt x="28" y="279"/>
                    </a:lnTo>
                    <a:lnTo>
                      <a:pt x="26" y="279"/>
                    </a:lnTo>
                    <a:lnTo>
                      <a:pt x="26" y="277"/>
                    </a:lnTo>
                    <a:lnTo>
                      <a:pt x="28" y="277"/>
                    </a:lnTo>
                    <a:lnTo>
                      <a:pt x="28" y="276"/>
                    </a:lnTo>
                    <a:lnTo>
                      <a:pt x="26" y="276"/>
                    </a:lnTo>
                    <a:lnTo>
                      <a:pt x="26" y="275"/>
                    </a:lnTo>
                    <a:lnTo>
                      <a:pt x="28" y="275"/>
                    </a:lnTo>
                    <a:lnTo>
                      <a:pt x="29" y="274"/>
                    </a:lnTo>
                    <a:lnTo>
                      <a:pt x="28" y="274"/>
                    </a:lnTo>
                    <a:lnTo>
                      <a:pt x="29" y="274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30" y="271"/>
                    </a:lnTo>
                    <a:lnTo>
                      <a:pt x="31" y="271"/>
                    </a:lnTo>
                    <a:lnTo>
                      <a:pt x="33" y="271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4" y="270"/>
                    </a:lnTo>
                    <a:lnTo>
                      <a:pt x="34" y="268"/>
                    </a:lnTo>
                    <a:lnTo>
                      <a:pt x="35" y="268"/>
                    </a:lnTo>
                    <a:lnTo>
                      <a:pt x="34" y="267"/>
                    </a:lnTo>
                    <a:lnTo>
                      <a:pt x="35" y="267"/>
                    </a:lnTo>
                    <a:lnTo>
                      <a:pt x="35" y="266"/>
                    </a:lnTo>
                    <a:lnTo>
                      <a:pt x="37" y="266"/>
                    </a:lnTo>
                    <a:lnTo>
                      <a:pt x="37" y="267"/>
                    </a:lnTo>
                    <a:lnTo>
                      <a:pt x="38" y="266"/>
                    </a:lnTo>
                    <a:lnTo>
                      <a:pt x="37" y="266"/>
                    </a:lnTo>
                    <a:lnTo>
                      <a:pt x="38" y="266"/>
                    </a:lnTo>
                    <a:lnTo>
                      <a:pt x="38" y="264"/>
                    </a:lnTo>
                    <a:lnTo>
                      <a:pt x="38" y="263"/>
                    </a:lnTo>
                    <a:lnTo>
                      <a:pt x="38" y="262"/>
                    </a:lnTo>
                    <a:lnTo>
                      <a:pt x="37" y="262"/>
                    </a:lnTo>
                    <a:lnTo>
                      <a:pt x="37" y="260"/>
                    </a:lnTo>
                    <a:lnTo>
                      <a:pt x="38" y="260"/>
                    </a:lnTo>
                    <a:lnTo>
                      <a:pt x="39" y="260"/>
                    </a:lnTo>
                    <a:lnTo>
                      <a:pt x="39" y="259"/>
                    </a:lnTo>
                    <a:lnTo>
                      <a:pt x="39" y="258"/>
                    </a:lnTo>
                    <a:lnTo>
                      <a:pt x="41" y="258"/>
                    </a:lnTo>
                    <a:lnTo>
                      <a:pt x="42" y="258"/>
                    </a:lnTo>
                    <a:lnTo>
                      <a:pt x="42" y="256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3" y="254"/>
                    </a:lnTo>
                    <a:lnTo>
                      <a:pt x="42" y="254"/>
                    </a:lnTo>
                    <a:lnTo>
                      <a:pt x="41" y="253"/>
                    </a:lnTo>
                    <a:lnTo>
                      <a:pt x="41" y="251"/>
                    </a:lnTo>
                    <a:lnTo>
                      <a:pt x="41" y="250"/>
                    </a:lnTo>
                    <a:lnTo>
                      <a:pt x="39" y="250"/>
                    </a:lnTo>
                    <a:lnTo>
                      <a:pt x="39" y="249"/>
                    </a:lnTo>
                    <a:lnTo>
                      <a:pt x="38" y="249"/>
                    </a:lnTo>
                    <a:lnTo>
                      <a:pt x="38" y="247"/>
                    </a:lnTo>
                    <a:lnTo>
                      <a:pt x="37" y="247"/>
                    </a:lnTo>
                    <a:lnTo>
                      <a:pt x="37" y="246"/>
                    </a:lnTo>
                    <a:lnTo>
                      <a:pt x="35" y="24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2" name="Freeform 56">
                <a:extLst>
                  <a:ext uri="{FF2B5EF4-FFF2-40B4-BE49-F238E27FC236}">
                    <a16:creationId xmlns:a16="http://schemas.microsoft.com/office/drawing/2014/main" id="{81961286-D82E-2300-D7ED-120CDF480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53"/>
                <a:ext cx="588" cy="486"/>
              </a:xfrm>
              <a:custGeom>
                <a:avLst/>
                <a:gdLst>
                  <a:gd name="T0" fmla="*/ 475 w 588"/>
                  <a:gd name="T1" fmla="*/ 421 h 486"/>
                  <a:gd name="T2" fmla="*/ 460 w 588"/>
                  <a:gd name="T3" fmla="*/ 439 h 486"/>
                  <a:gd name="T4" fmla="*/ 437 w 588"/>
                  <a:gd name="T5" fmla="*/ 448 h 486"/>
                  <a:gd name="T6" fmla="*/ 411 w 588"/>
                  <a:gd name="T7" fmla="*/ 457 h 486"/>
                  <a:gd name="T8" fmla="*/ 392 w 588"/>
                  <a:gd name="T9" fmla="*/ 476 h 486"/>
                  <a:gd name="T10" fmla="*/ 368 w 588"/>
                  <a:gd name="T11" fmla="*/ 479 h 486"/>
                  <a:gd name="T12" fmla="*/ 351 w 588"/>
                  <a:gd name="T13" fmla="*/ 485 h 486"/>
                  <a:gd name="T14" fmla="*/ 344 w 588"/>
                  <a:gd name="T15" fmla="*/ 470 h 486"/>
                  <a:gd name="T16" fmla="*/ 322 w 588"/>
                  <a:gd name="T17" fmla="*/ 461 h 486"/>
                  <a:gd name="T18" fmla="*/ 295 w 588"/>
                  <a:gd name="T19" fmla="*/ 435 h 486"/>
                  <a:gd name="T20" fmla="*/ 263 w 588"/>
                  <a:gd name="T21" fmla="*/ 421 h 486"/>
                  <a:gd name="T22" fmla="*/ 234 w 588"/>
                  <a:gd name="T23" fmla="*/ 411 h 486"/>
                  <a:gd name="T24" fmla="*/ 190 w 588"/>
                  <a:gd name="T25" fmla="*/ 400 h 486"/>
                  <a:gd name="T26" fmla="*/ 13 w 588"/>
                  <a:gd name="T27" fmla="*/ 367 h 486"/>
                  <a:gd name="T28" fmla="*/ 17 w 588"/>
                  <a:gd name="T29" fmla="*/ 355 h 486"/>
                  <a:gd name="T30" fmla="*/ 43 w 588"/>
                  <a:gd name="T31" fmla="*/ 363 h 486"/>
                  <a:gd name="T32" fmla="*/ 62 w 588"/>
                  <a:gd name="T33" fmla="*/ 360 h 486"/>
                  <a:gd name="T34" fmla="*/ 77 w 588"/>
                  <a:gd name="T35" fmla="*/ 352 h 486"/>
                  <a:gd name="T36" fmla="*/ 98 w 588"/>
                  <a:gd name="T37" fmla="*/ 358 h 486"/>
                  <a:gd name="T38" fmla="*/ 114 w 588"/>
                  <a:gd name="T39" fmla="*/ 358 h 486"/>
                  <a:gd name="T40" fmla="*/ 131 w 588"/>
                  <a:gd name="T41" fmla="*/ 350 h 486"/>
                  <a:gd name="T42" fmla="*/ 124 w 588"/>
                  <a:gd name="T43" fmla="*/ 330 h 486"/>
                  <a:gd name="T44" fmla="*/ 121 w 588"/>
                  <a:gd name="T45" fmla="*/ 309 h 486"/>
                  <a:gd name="T46" fmla="*/ 111 w 588"/>
                  <a:gd name="T47" fmla="*/ 296 h 486"/>
                  <a:gd name="T48" fmla="*/ 117 w 588"/>
                  <a:gd name="T49" fmla="*/ 274 h 486"/>
                  <a:gd name="T50" fmla="*/ 145 w 588"/>
                  <a:gd name="T51" fmla="*/ 275 h 486"/>
                  <a:gd name="T52" fmla="*/ 172 w 588"/>
                  <a:gd name="T53" fmla="*/ 245 h 486"/>
                  <a:gd name="T54" fmla="*/ 182 w 588"/>
                  <a:gd name="T55" fmla="*/ 220 h 486"/>
                  <a:gd name="T56" fmla="*/ 186 w 588"/>
                  <a:gd name="T57" fmla="*/ 206 h 486"/>
                  <a:gd name="T58" fmla="*/ 182 w 588"/>
                  <a:gd name="T59" fmla="*/ 181 h 486"/>
                  <a:gd name="T60" fmla="*/ 185 w 588"/>
                  <a:gd name="T61" fmla="*/ 168 h 486"/>
                  <a:gd name="T62" fmla="*/ 191 w 588"/>
                  <a:gd name="T63" fmla="*/ 153 h 486"/>
                  <a:gd name="T64" fmla="*/ 177 w 588"/>
                  <a:gd name="T65" fmla="*/ 138 h 486"/>
                  <a:gd name="T66" fmla="*/ 189 w 588"/>
                  <a:gd name="T67" fmla="*/ 119 h 486"/>
                  <a:gd name="T68" fmla="*/ 211 w 588"/>
                  <a:gd name="T69" fmla="*/ 122 h 486"/>
                  <a:gd name="T70" fmla="*/ 203 w 588"/>
                  <a:gd name="T71" fmla="*/ 109 h 486"/>
                  <a:gd name="T72" fmla="*/ 210 w 588"/>
                  <a:gd name="T73" fmla="*/ 80 h 486"/>
                  <a:gd name="T74" fmla="*/ 194 w 588"/>
                  <a:gd name="T75" fmla="*/ 53 h 486"/>
                  <a:gd name="T76" fmla="*/ 210 w 588"/>
                  <a:gd name="T77" fmla="*/ 28 h 486"/>
                  <a:gd name="T78" fmla="*/ 228 w 588"/>
                  <a:gd name="T79" fmla="*/ 13 h 486"/>
                  <a:gd name="T80" fmla="*/ 253 w 588"/>
                  <a:gd name="T81" fmla="*/ 23 h 486"/>
                  <a:gd name="T82" fmla="*/ 280 w 588"/>
                  <a:gd name="T83" fmla="*/ 16 h 486"/>
                  <a:gd name="T84" fmla="*/ 304 w 588"/>
                  <a:gd name="T85" fmla="*/ 0 h 486"/>
                  <a:gd name="T86" fmla="*/ 327 w 588"/>
                  <a:gd name="T87" fmla="*/ 13 h 486"/>
                  <a:gd name="T88" fmla="*/ 374 w 588"/>
                  <a:gd name="T89" fmla="*/ 40 h 486"/>
                  <a:gd name="T90" fmla="*/ 403 w 588"/>
                  <a:gd name="T91" fmla="*/ 68 h 486"/>
                  <a:gd name="T92" fmla="*/ 428 w 588"/>
                  <a:gd name="T93" fmla="*/ 92 h 486"/>
                  <a:gd name="T94" fmla="*/ 443 w 588"/>
                  <a:gd name="T95" fmla="*/ 105 h 486"/>
                  <a:gd name="T96" fmla="*/ 440 w 588"/>
                  <a:gd name="T97" fmla="*/ 123 h 486"/>
                  <a:gd name="T98" fmla="*/ 444 w 588"/>
                  <a:gd name="T99" fmla="*/ 146 h 486"/>
                  <a:gd name="T100" fmla="*/ 444 w 588"/>
                  <a:gd name="T101" fmla="*/ 169 h 486"/>
                  <a:gd name="T102" fmla="*/ 481 w 588"/>
                  <a:gd name="T103" fmla="*/ 177 h 486"/>
                  <a:gd name="T104" fmla="*/ 501 w 588"/>
                  <a:gd name="T105" fmla="*/ 184 h 486"/>
                  <a:gd name="T106" fmla="*/ 522 w 588"/>
                  <a:gd name="T107" fmla="*/ 203 h 486"/>
                  <a:gd name="T108" fmla="*/ 515 w 588"/>
                  <a:gd name="T109" fmla="*/ 228 h 486"/>
                  <a:gd name="T110" fmla="*/ 511 w 588"/>
                  <a:gd name="T111" fmla="*/ 252 h 486"/>
                  <a:gd name="T112" fmla="*/ 533 w 588"/>
                  <a:gd name="T113" fmla="*/ 254 h 486"/>
                  <a:gd name="T114" fmla="*/ 562 w 588"/>
                  <a:gd name="T115" fmla="*/ 263 h 486"/>
                  <a:gd name="T116" fmla="*/ 579 w 588"/>
                  <a:gd name="T117" fmla="*/ 296 h 486"/>
                  <a:gd name="T118" fmla="*/ 559 w 588"/>
                  <a:gd name="T119" fmla="*/ 324 h 486"/>
                  <a:gd name="T120" fmla="*/ 545 w 588"/>
                  <a:gd name="T121" fmla="*/ 337 h 486"/>
                  <a:gd name="T122" fmla="*/ 526 w 588"/>
                  <a:gd name="T123" fmla="*/ 384 h 486"/>
                  <a:gd name="T124" fmla="*/ 507 w 588"/>
                  <a:gd name="T125" fmla="*/ 40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8" h="486">
                    <a:moveTo>
                      <a:pt x="494" y="407"/>
                    </a:moveTo>
                    <a:lnTo>
                      <a:pt x="492" y="407"/>
                    </a:lnTo>
                    <a:lnTo>
                      <a:pt x="491" y="407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88" y="409"/>
                    </a:lnTo>
                    <a:lnTo>
                      <a:pt x="487" y="409"/>
                    </a:lnTo>
                    <a:lnTo>
                      <a:pt x="487" y="410"/>
                    </a:lnTo>
                    <a:lnTo>
                      <a:pt x="486" y="410"/>
                    </a:lnTo>
                    <a:lnTo>
                      <a:pt x="484" y="410"/>
                    </a:lnTo>
                    <a:lnTo>
                      <a:pt x="484" y="411"/>
                    </a:lnTo>
                    <a:lnTo>
                      <a:pt x="483" y="411"/>
                    </a:lnTo>
                    <a:lnTo>
                      <a:pt x="483" y="413"/>
                    </a:lnTo>
                    <a:lnTo>
                      <a:pt x="483" y="414"/>
                    </a:lnTo>
                    <a:lnTo>
                      <a:pt x="484" y="414"/>
                    </a:lnTo>
                    <a:lnTo>
                      <a:pt x="483" y="414"/>
                    </a:lnTo>
                    <a:lnTo>
                      <a:pt x="482" y="414"/>
                    </a:lnTo>
                    <a:lnTo>
                      <a:pt x="482" y="415"/>
                    </a:lnTo>
                    <a:lnTo>
                      <a:pt x="482" y="417"/>
                    </a:lnTo>
                    <a:lnTo>
                      <a:pt x="483" y="417"/>
                    </a:lnTo>
                    <a:lnTo>
                      <a:pt x="483" y="418"/>
                    </a:lnTo>
                    <a:lnTo>
                      <a:pt x="482" y="418"/>
                    </a:lnTo>
                    <a:lnTo>
                      <a:pt x="481" y="419"/>
                    </a:lnTo>
                    <a:lnTo>
                      <a:pt x="479" y="419"/>
                    </a:lnTo>
                    <a:lnTo>
                      <a:pt x="478" y="419"/>
                    </a:lnTo>
                    <a:lnTo>
                      <a:pt x="477" y="421"/>
                    </a:lnTo>
                    <a:lnTo>
                      <a:pt x="475" y="421"/>
                    </a:lnTo>
                    <a:lnTo>
                      <a:pt x="475" y="422"/>
                    </a:lnTo>
                    <a:lnTo>
                      <a:pt x="474" y="422"/>
                    </a:lnTo>
                    <a:lnTo>
                      <a:pt x="473" y="422"/>
                    </a:lnTo>
                    <a:lnTo>
                      <a:pt x="473" y="423"/>
                    </a:lnTo>
                    <a:lnTo>
                      <a:pt x="471" y="423"/>
                    </a:lnTo>
                    <a:lnTo>
                      <a:pt x="471" y="424"/>
                    </a:lnTo>
                    <a:lnTo>
                      <a:pt x="470" y="424"/>
                    </a:lnTo>
                    <a:lnTo>
                      <a:pt x="470" y="426"/>
                    </a:lnTo>
                    <a:lnTo>
                      <a:pt x="470" y="427"/>
                    </a:lnTo>
                    <a:lnTo>
                      <a:pt x="470" y="428"/>
                    </a:lnTo>
                    <a:lnTo>
                      <a:pt x="469" y="428"/>
                    </a:lnTo>
                    <a:lnTo>
                      <a:pt x="469" y="430"/>
                    </a:lnTo>
                    <a:lnTo>
                      <a:pt x="469" y="431"/>
                    </a:lnTo>
                    <a:lnTo>
                      <a:pt x="469" y="432"/>
                    </a:lnTo>
                    <a:lnTo>
                      <a:pt x="470" y="432"/>
                    </a:lnTo>
                    <a:lnTo>
                      <a:pt x="470" y="434"/>
                    </a:lnTo>
                    <a:lnTo>
                      <a:pt x="473" y="435"/>
                    </a:lnTo>
                    <a:lnTo>
                      <a:pt x="474" y="434"/>
                    </a:lnTo>
                    <a:lnTo>
                      <a:pt x="474" y="435"/>
                    </a:lnTo>
                    <a:lnTo>
                      <a:pt x="473" y="436"/>
                    </a:lnTo>
                    <a:lnTo>
                      <a:pt x="471" y="436"/>
                    </a:lnTo>
                    <a:lnTo>
                      <a:pt x="469" y="436"/>
                    </a:lnTo>
                    <a:lnTo>
                      <a:pt x="467" y="438"/>
                    </a:lnTo>
                    <a:lnTo>
                      <a:pt x="466" y="438"/>
                    </a:lnTo>
                    <a:lnTo>
                      <a:pt x="465" y="438"/>
                    </a:lnTo>
                    <a:lnTo>
                      <a:pt x="464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0" y="439"/>
                    </a:lnTo>
                    <a:lnTo>
                      <a:pt x="458" y="439"/>
                    </a:lnTo>
                    <a:lnTo>
                      <a:pt x="457" y="439"/>
                    </a:lnTo>
                    <a:lnTo>
                      <a:pt x="456" y="439"/>
                    </a:lnTo>
                    <a:lnTo>
                      <a:pt x="454" y="439"/>
                    </a:lnTo>
                    <a:lnTo>
                      <a:pt x="453" y="439"/>
                    </a:lnTo>
                    <a:lnTo>
                      <a:pt x="453" y="440"/>
                    </a:lnTo>
                    <a:lnTo>
                      <a:pt x="452" y="440"/>
                    </a:lnTo>
                    <a:lnTo>
                      <a:pt x="452" y="439"/>
                    </a:lnTo>
                    <a:lnTo>
                      <a:pt x="450" y="439"/>
                    </a:lnTo>
                    <a:lnTo>
                      <a:pt x="449" y="439"/>
                    </a:lnTo>
                    <a:lnTo>
                      <a:pt x="448" y="439"/>
                    </a:lnTo>
                    <a:lnTo>
                      <a:pt x="446" y="439"/>
                    </a:lnTo>
                    <a:lnTo>
                      <a:pt x="446" y="440"/>
                    </a:lnTo>
                    <a:lnTo>
                      <a:pt x="445" y="440"/>
                    </a:lnTo>
                    <a:lnTo>
                      <a:pt x="445" y="441"/>
                    </a:lnTo>
                    <a:lnTo>
                      <a:pt x="446" y="441"/>
                    </a:lnTo>
                    <a:lnTo>
                      <a:pt x="445" y="441"/>
                    </a:lnTo>
                    <a:lnTo>
                      <a:pt x="444" y="441"/>
                    </a:lnTo>
                    <a:lnTo>
                      <a:pt x="443" y="441"/>
                    </a:lnTo>
                    <a:lnTo>
                      <a:pt x="441" y="443"/>
                    </a:lnTo>
                    <a:lnTo>
                      <a:pt x="440" y="443"/>
                    </a:lnTo>
                    <a:lnTo>
                      <a:pt x="440" y="444"/>
                    </a:lnTo>
                    <a:lnTo>
                      <a:pt x="439" y="444"/>
                    </a:lnTo>
                    <a:lnTo>
                      <a:pt x="439" y="445"/>
                    </a:lnTo>
                    <a:lnTo>
                      <a:pt x="437" y="445"/>
                    </a:lnTo>
                    <a:lnTo>
                      <a:pt x="437" y="447"/>
                    </a:lnTo>
                    <a:lnTo>
                      <a:pt x="439" y="447"/>
                    </a:lnTo>
                    <a:lnTo>
                      <a:pt x="437" y="447"/>
                    </a:lnTo>
                    <a:lnTo>
                      <a:pt x="437" y="448"/>
                    </a:lnTo>
                    <a:lnTo>
                      <a:pt x="436" y="448"/>
                    </a:lnTo>
                    <a:lnTo>
                      <a:pt x="435" y="448"/>
                    </a:lnTo>
                    <a:lnTo>
                      <a:pt x="433" y="448"/>
                    </a:lnTo>
                    <a:lnTo>
                      <a:pt x="432" y="448"/>
                    </a:lnTo>
                    <a:lnTo>
                      <a:pt x="431" y="448"/>
                    </a:lnTo>
                    <a:lnTo>
                      <a:pt x="429" y="448"/>
                    </a:lnTo>
                    <a:lnTo>
                      <a:pt x="429" y="449"/>
                    </a:lnTo>
                    <a:lnTo>
                      <a:pt x="428" y="449"/>
                    </a:lnTo>
                    <a:lnTo>
                      <a:pt x="427" y="449"/>
                    </a:lnTo>
                    <a:lnTo>
                      <a:pt x="426" y="449"/>
                    </a:lnTo>
                    <a:lnTo>
                      <a:pt x="426" y="451"/>
                    </a:lnTo>
                    <a:lnTo>
                      <a:pt x="424" y="451"/>
                    </a:lnTo>
                    <a:lnTo>
                      <a:pt x="423" y="451"/>
                    </a:lnTo>
                    <a:lnTo>
                      <a:pt x="423" y="452"/>
                    </a:lnTo>
                    <a:lnTo>
                      <a:pt x="422" y="452"/>
                    </a:lnTo>
                    <a:lnTo>
                      <a:pt x="422" y="453"/>
                    </a:lnTo>
                    <a:lnTo>
                      <a:pt x="420" y="453"/>
                    </a:lnTo>
                    <a:lnTo>
                      <a:pt x="420" y="455"/>
                    </a:lnTo>
                    <a:lnTo>
                      <a:pt x="419" y="455"/>
                    </a:lnTo>
                    <a:lnTo>
                      <a:pt x="418" y="455"/>
                    </a:lnTo>
                    <a:lnTo>
                      <a:pt x="416" y="455"/>
                    </a:lnTo>
                    <a:lnTo>
                      <a:pt x="415" y="455"/>
                    </a:lnTo>
                    <a:lnTo>
                      <a:pt x="414" y="455"/>
                    </a:lnTo>
                    <a:lnTo>
                      <a:pt x="412" y="455"/>
                    </a:lnTo>
                    <a:lnTo>
                      <a:pt x="412" y="456"/>
                    </a:lnTo>
                    <a:lnTo>
                      <a:pt x="411" y="456"/>
                    </a:lnTo>
                    <a:lnTo>
                      <a:pt x="411" y="457"/>
                    </a:lnTo>
                    <a:lnTo>
                      <a:pt x="410" y="457"/>
                    </a:lnTo>
                    <a:lnTo>
                      <a:pt x="411" y="457"/>
                    </a:lnTo>
                    <a:lnTo>
                      <a:pt x="411" y="458"/>
                    </a:lnTo>
                    <a:lnTo>
                      <a:pt x="411" y="460"/>
                    </a:lnTo>
                    <a:lnTo>
                      <a:pt x="410" y="460"/>
                    </a:lnTo>
                    <a:lnTo>
                      <a:pt x="409" y="460"/>
                    </a:lnTo>
                    <a:lnTo>
                      <a:pt x="407" y="460"/>
                    </a:lnTo>
                    <a:lnTo>
                      <a:pt x="406" y="460"/>
                    </a:lnTo>
                    <a:lnTo>
                      <a:pt x="406" y="461"/>
                    </a:lnTo>
                    <a:lnTo>
                      <a:pt x="405" y="461"/>
                    </a:lnTo>
                    <a:lnTo>
                      <a:pt x="403" y="461"/>
                    </a:lnTo>
                    <a:lnTo>
                      <a:pt x="403" y="462"/>
                    </a:lnTo>
                    <a:lnTo>
                      <a:pt x="403" y="464"/>
                    </a:lnTo>
                    <a:lnTo>
                      <a:pt x="403" y="465"/>
                    </a:lnTo>
                    <a:lnTo>
                      <a:pt x="402" y="465"/>
                    </a:lnTo>
                    <a:lnTo>
                      <a:pt x="402" y="466"/>
                    </a:lnTo>
                    <a:lnTo>
                      <a:pt x="401" y="466"/>
                    </a:lnTo>
                    <a:lnTo>
                      <a:pt x="399" y="466"/>
                    </a:lnTo>
                    <a:lnTo>
                      <a:pt x="399" y="468"/>
                    </a:lnTo>
                    <a:lnTo>
                      <a:pt x="399" y="469"/>
                    </a:lnTo>
                    <a:lnTo>
                      <a:pt x="398" y="469"/>
                    </a:lnTo>
                    <a:lnTo>
                      <a:pt x="398" y="470"/>
                    </a:lnTo>
                    <a:lnTo>
                      <a:pt x="397" y="470"/>
                    </a:lnTo>
                    <a:lnTo>
                      <a:pt x="395" y="470"/>
                    </a:lnTo>
                    <a:lnTo>
                      <a:pt x="397" y="472"/>
                    </a:lnTo>
                    <a:lnTo>
                      <a:pt x="395" y="472"/>
                    </a:lnTo>
                    <a:lnTo>
                      <a:pt x="394" y="473"/>
                    </a:lnTo>
                    <a:lnTo>
                      <a:pt x="393" y="473"/>
                    </a:lnTo>
                    <a:lnTo>
                      <a:pt x="393" y="474"/>
                    </a:lnTo>
                    <a:lnTo>
                      <a:pt x="392" y="474"/>
                    </a:lnTo>
                    <a:lnTo>
                      <a:pt x="392" y="476"/>
                    </a:lnTo>
                    <a:lnTo>
                      <a:pt x="392" y="477"/>
                    </a:lnTo>
                    <a:lnTo>
                      <a:pt x="390" y="477"/>
                    </a:lnTo>
                    <a:lnTo>
                      <a:pt x="392" y="477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0" y="479"/>
                    </a:lnTo>
                    <a:lnTo>
                      <a:pt x="389" y="478"/>
                    </a:lnTo>
                    <a:lnTo>
                      <a:pt x="389" y="479"/>
                    </a:lnTo>
                    <a:lnTo>
                      <a:pt x="388" y="479"/>
                    </a:lnTo>
                    <a:lnTo>
                      <a:pt x="386" y="479"/>
                    </a:lnTo>
                    <a:lnTo>
                      <a:pt x="386" y="478"/>
                    </a:lnTo>
                    <a:lnTo>
                      <a:pt x="385" y="478"/>
                    </a:lnTo>
                    <a:lnTo>
                      <a:pt x="384" y="478"/>
                    </a:lnTo>
                    <a:lnTo>
                      <a:pt x="382" y="478"/>
                    </a:lnTo>
                    <a:lnTo>
                      <a:pt x="380" y="478"/>
                    </a:lnTo>
                    <a:lnTo>
                      <a:pt x="378" y="478"/>
                    </a:lnTo>
                    <a:lnTo>
                      <a:pt x="378" y="479"/>
                    </a:lnTo>
                    <a:lnTo>
                      <a:pt x="377" y="479"/>
                    </a:lnTo>
                    <a:lnTo>
                      <a:pt x="376" y="479"/>
                    </a:lnTo>
                    <a:lnTo>
                      <a:pt x="374" y="479"/>
                    </a:lnTo>
                    <a:lnTo>
                      <a:pt x="373" y="479"/>
                    </a:lnTo>
                    <a:lnTo>
                      <a:pt x="372" y="479"/>
                    </a:lnTo>
                    <a:lnTo>
                      <a:pt x="371" y="479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69" y="479"/>
                    </a:lnTo>
                    <a:lnTo>
                      <a:pt x="368" y="479"/>
                    </a:lnTo>
                    <a:lnTo>
                      <a:pt x="368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5" y="482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3" y="483"/>
                    </a:lnTo>
                    <a:lnTo>
                      <a:pt x="363" y="485"/>
                    </a:lnTo>
                    <a:lnTo>
                      <a:pt x="363" y="483"/>
                    </a:lnTo>
                    <a:lnTo>
                      <a:pt x="361" y="483"/>
                    </a:lnTo>
                    <a:lnTo>
                      <a:pt x="360" y="483"/>
                    </a:lnTo>
                    <a:lnTo>
                      <a:pt x="360" y="482"/>
                    </a:lnTo>
                    <a:lnTo>
                      <a:pt x="359" y="482"/>
                    </a:lnTo>
                    <a:lnTo>
                      <a:pt x="359" y="483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6" y="482"/>
                    </a:lnTo>
                    <a:lnTo>
                      <a:pt x="355" y="482"/>
                    </a:lnTo>
                    <a:lnTo>
                      <a:pt x="354" y="482"/>
                    </a:lnTo>
                    <a:lnTo>
                      <a:pt x="352" y="482"/>
                    </a:lnTo>
                    <a:lnTo>
                      <a:pt x="352" y="483"/>
                    </a:lnTo>
                    <a:lnTo>
                      <a:pt x="351" y="483"/>
                    </a:lnTo>
                    <a:lnTo>
                      <a:pt x="351" y="485"/>
                    </a:lnTo>
                    <a:lnTo>
                      <a:pt x="350" y="485"/>
                    </a:lnTo>
                    <a:lnTo>
                      <a:pt x="350" y="486"/>
                    </a:lnTo>
                    <a:lnTo>
                      <a:pt x="350" y="485"/>
                    </a:lnTo>
                    <a:lnTo>
                      <a:pt x="350" y="483"/>
                    </a:lnTo>
                    <a:lnTo>
                      <a:pt x="351" y="483"/>
                    </a:lnTo>
                    <a:lnTo>
                      <a:pt x="350" y="483"/>
                    </a:lnTo>
                    <a:lnTo>
                      <a:pt x="350" y="482"/>
                    </a:lnTo>
                    <a:lnTo>
                      <a:pt x="347" y="481"/>
                    </a:lnTo>
                    <a:lnTo>
                      <a:pt x="346" y="481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3" y="479"/>
                    </a:lnTo>
                    <a:lnTo>
                      <a:pt x="344" y="479"/>
                    </a:lnTo>
                    <a:lnTo>
                      <a:pt x="343" y="478"/>
                    </a:lnTo>
                    <a:lnTo>
                      <a:pt x="344" y="478"/>
                    </a:lnTo>
                    <a:lnTo>
                      <a:pt x="343" y="478"/>
                    </a:lnTo>
                    <a:lnTo>
                      <a:pt x="343" y="477"/>
                    </a:lnTo>
                    <a:lnTo>
                      <a:pt x="344" y="477"/>
                    </a:lnTo>
                    <a:lnTo>
                      <a:pt x="343" y="477"/>
                    </a:lnTo>
                    <a:lnTo>
                      <a:pt x="343" y="476"/>
                    </a:lnTo>
                    <a:lnTo>
                      <a:pt x="344" y="476"/>
                    </a:lnTo>
                    <a:lnTo>
                      <a:pt x="344" y="474"/>
                    </a:lnTo>
                    <a:lnTo>
                      <a:pt x="346" y="474"/>
                    </a:lnTo>
                    <a:lnTo>
                      <a:pt x="346" y="473"/>
                    </a:lnTo>
                    <a:lnTo>
                      <a:pt x="346" y="472"/>
                    </a:lnTo>
                    <a:lnTo>
                      <a:pt x="344" y="472"/>
                    </a:lnTo>
                    <a:lnTo>
                      <a:pt x="344" y="470"/>
                    </a:lnTo>
                    <a:lnTo>
                      <a:pt x="343" y="470"/>
                    </a:lnTo>
                    <a:lnTo>
                      <a:pt x="342" y="469"/>
                    </a:lnTo>
                    <a:lnTo>
                      <a:pt x="340" y="469"/>
                    </a:lnTo>
                    <a:lnTo>
                      <a:pt x="340" y="468"/>
                    </a:lnTo>
                    <a:lnTo>
                      <a:pt x="339" y="468"/>
                    </a:lnTo>
                    <a:lnTo>
                      <a:pt x="338" y="468"/>
                    </a:lnTo>
                    <a:lnTo>
                      <a:pt x="337" y="468"/>
                    </a:lnTo>
                    <a:lnTo>
                      <a:pt x="335" y="468"/>
                    </a:lnTo>
                    <a:lnTo>
                      <a:pt x="335" y="466"/>
                    </a:lnTo>
                    <a:lnTo>
                      <a:pt x="334" y="466"/>
                    </a:lnTo>
                    <a:lnTo>
                      <a:pt x="333" y="466"/>
                    </a:lnTo>
                    <a:lnTo>
                      <a:pt x="331" y="466"/>
                    </a:lnTo>
                    <a:lnTo>
                      <a:pt x="331" y="465"/>
                    </a:lnTo>
                    <a:lnTo>
                      <a:pt x="330" y="465"/>
                    </a:lnTo>
                    <a:lnTo>
                      <a:pt x="329" y="465"/>
                    </a:lnTo>
                    <a:lnTo>
                      <a:pt x="327" y="465"/>
                    </a:lnTo>
                    <a:lnTo>
                      <a:pt x="326" y="465"/>
                    </a:lnTo>
                    <a:lnTo>
                      <a:pt x="325" y="465"/>
                    </a:lnTo>
                    <a:lnTo>
                      <a:pt x="325" y="466"/>
                    </a:lnTo>
                    <a:lnTo>
                      <a:pt x="323" y="466"/>
                    </a:lnTo>
                    <a:lnTo>
                      <a:pt x="323" y="468"/>
                    </a:lnTo>
                    <a:lnTo>
                      <a:pt x="323" y="466"/>
                    </a:lnTo>
                    <a:lnTo>
                      <a:pt x="323" y="465"/>
                    </a:lnTo>
                    <a:lnTo>
                      <a:pt x="323" y="464"/>
                    </a:lnTo>
                    <a:lnTo>
                      <a:pt x="322" y="464"/>
                    </a:lnTo>
                    <a:lnTo>
                      <a:pt x="322" y="462"/>
                    </a:lnTo>
                    <a:lnTo>
                      <a:pt x="323" y="462"/>
                    </a:lnTo>
                    <a:lnTo>
                      <a:pt x="323" y="461"/>
                    </a:lnTo>
                    <a:lnTo>
                      <a:pt x="322" y="461"/>
                    </a:lnTo>
                    <a:lnTo>
                      <a:pt x="322" y="460"/>
                    </a:lnTo>
                    <a:lnTo>
                      <a:pt x="320" y="458"/>
                    </a:lnTo>
                    <a:lnTo>
                      <a:pt x="318" y="458"/>
                    </a:lnTo>
                    <a:lnTo>
                      <a:pt x="313" y="457"/>
                    </a:lnTo>
                    <a:lnTo>
                      <a:pt x="312" y="457"/>
                    </a:lnTo>
                    <a:lnTo>
                      <a:pt x="312" y="456"/>
                    </a:lnTo>
                    <a:lnTo>
                      <a:pt x="312" y="455"/>
                    </a:lnTo>
                    <a:lnTo>
                      <a:pt x="312" y="453"/>
                    </a:lnTo>
                    <a:lnTo>
                      <a:pt x="310" y="453"/>
                    </a:lnTo>
                    <a:lnTo>
                      <a:pt x="310" y="452"/>
                    </a:lnTo>
                    <a:lnTo>
                      <a:pt x="309" y="451"/>
                    </a:lnTo>
                    <a:lnTo>
                      <a:pt x="308" y="451"/>
                    </a:lnTo>
                    <a:lnTo>
                      <a:pt x="305" y="449"/>
                    </a:lnTo>
                    <a:lnTo>
                      <a:pt x="304" y="448"/>
                    </a:lnTo>
                    <a:lnTo>
                      <a:pt x="302" y="448"/>
                    </a:lnTo>
                    <a:lnTo>
                      <a:pt x="301" y="447"/>
                    </a:lnTo>
                    <a:lnTo>
                      <a:pt x="299" y="447"/>
                    </a:lnTo>
                    <a:lnTo>
                      <a:pt x="299" y="445"/>
                    </a:lnTo>
                    <a:lnTo>
                      <a:pt x="297" y="445"/>
                    </a:lnTo>
                    <a:lnTo>
                      <a:pt x="297" y="444"/>
                    </a:lnTo>
                    <a:lnTo>
                      <a:pt x="299" y="444"/>
                    </a:lnTo>
                    <a:lnTo>
                      <a:pt x="299" y="443"/>
                    </a:lnTo>
                    <a:lnTo>
                      <a:pt x="297" y="440"/>
                    </a:lnTo>
                    <a:lnTo>
                      <a:pt x="297" y="439"/>
                    </a:lnTo>
                    <a:lnTo>
                      <a:pt x="296" y="439"/>
                    </a:lnTo>
                    <a:lnTo>
                      <a:pt x="297" y="438"/>
                    </a:lnTo>
                    <a:lnTo>
                      <a:pt x="296" y="436"/>
                    </a:lnTo>
                    <a:lnTo>
                      <a:pt x="296" y="435"/>
                    </a:lnTo>
                    <a:lnTo>
                      <a:pt x="295" y="435"/>
                    </a:lnTo>
                    <a:lnTo>
                      <a:pt x="293" y="434"/>
                    </a:lnTo>
                    <a:lnTo>
                      <a:pt x="292" y="434"/>
                    </a:lnTo>
                    <a:lnTo>
                      <a:pt x="289" y="432"/>
                    </a:lnTo>
                    <a:lnTo>
                      <a:pt x="289" y="431"/>
                    </a:lnTo>
                    <a:lnTo>
                      <a:pt x="289" y="430"/>
                    </a:lnTo>
                    <a:lnTo>
                      <a:pt x="288" y="430"/>
                    </a:lnTo>
                    <a:lnTo>
                      <a:pt x="287" y="430"/>
                    </a:lnTo>
                    <a:lnTo>
                      <a:pt x="285" y="428"/>
                    </a:lnTo>
                    <a:lnTo>
                      <a:pt x="284" y="428"/>
                    </a:lnTo>
                    <a:lnTo>
                      <a:pt x="283" y="427"/>
                    </a:lnTo>
                    <a:lnTo>
                      <a:pt x="282" y="427"/>
                    </a:lnTo>
                    <a:lnTo>
                      <a:pt x="280" y="427"/>
                    </a:lnTo>
                    <a:lnTo>
                      <a:pt x="280" y="426"/>
                    </a:lnTo>
                    <a:lnTo>
                      <a:pt x="279" y="426"/>
                    </a:lnTo>
                    <a:lnTo>
                      <a:pt x="278" y="426"/>
                    </a:lnTo>
                    <a:lnTo>
                      <a:pt x="276" y="426"/>
                    </a:lnTo>
                    <a:lnTo>
                      <a:pt x="276" y="424"/>
                    </a:lnTo>
                    <a:lnTo>
                      <a:pt x="275" y="424"/>
                    </a:lnTo>
                    <a:lnTo>
                      <a:pt x="274" y="424"/>
                    </a:lnTo>
                    <a:lnTo>
                      <a:pt x="274" y="423"/>
                    </a:lnTo>
                    <a:lnTo>
                      <a:pt x="272" y="423"/>
                    </a:lnTo>
                    <a:lnTo>
                      <a:pt x="271" y="423"/>
                    </a:lnTo>
                    <a:lnTo>
                      <a:pt x="270" y="422"/>
                    </a:lnTo>
                    <a:lnTo>
                      <a:pt x="268" y="422"/>
                    </a:lnTo>
                    <a:lnTo>
                      <a:pt x="267" y="422"/>
                    </a:lnTo>
                    <a:lnTo>
                      <a:pt x="267" y="421"/>
                    </a:lnTo>
                    <a:lnTo>
                      <a:pt x="266" y="421"/>
                    </a:lnTo>
                    <a:lnTo>
                      <a:pt x="265" y="421"/>
                    </a:lnTo>
                    <a:lnTo>
                      <a:pt x="263" y="421"/>
                    </a:lnTo>
                    <a:lnTo>
                      <a:pt x="263" y="419"/>
                    </a:lnTo>
                    <a:lnTo>
                      <a:pt x="262" y="419"/>
                    </a:lnTo>
                    <a:lnTo>
                      <a:pt x="261" y="419"/>
                    </a:lnTo>
                    <a:lnTo>
                      <a:pt x="259" y="419"/>
                    </a:lnTo>
                    <a:lnTo>
                      <a:pt x="259" y="418"/>
                    </a:lnTo>
                    <a:lnTo>
                      <a:pt x="258" y="418"/>
                    </a:lnTo>
                    <a:lnTo>
                      <a:pt x="257" y="418"/>
                    </a:lnTo>
                    <a:lnTo>
                      <a:pt x="255" y="418"/>
                    </a:lnTo>
                    <a:lnTo>
                      <a:pt x="255" y="417"/>
                    </a:lnTo>
                    <a:lnTo>
                      <a:pt x="254" y="417"/>
                    </a:lnTo>
                    <a:lnTo>
                      <a:pt x="253" y="417"/>
                    </a:lnTo>
                    <a:lnTo>
                      <a:pt x="251" y="417"/>
                    </a:lnTo>
                    <a:lnTo>
                      <a:pt x="251" y="415"/>
                    </a:lnTo>
                    <a:lnTo>
                      <a:pt x="250" y="415"/>
                    </a:lnTo>
                    <a:lnTo>
                      <a:pt x="249" y="415"/>
                    </a:lnTo>
                    <a:lnTo>
                      <a:pt x="248" y="415"/>
                    </a:lnTo>
                    <a:lnTo>
                      <a:pt x="246" y="415"/>
                    </a:lnTo>
                    <a:lnTo>
                      <a:pt x="246" y="414"/>
                    </a:lnTo>
                    <a:lnTo>
                      <a:pt x="245" y="414"/>
                    </a:lnTo>
                    <a:lnTo>
                      <a:pt x="244" y="414"/>
                    </a:lnTo>
                    <a:lnTo>
                      <a:pt x="242" y="414"/>
                    </a:lnTo>
                    <a:lnTo>
                      <a:pt x="241" y="414"/>
                    </a:lnTo>
                    <a:lnTo>
                      <a:pt x="241" y="413"/>
                    </a:lnTo>
                    <a:lnTo>
                      <a:pt x="240" y="413"/>
                    </a:lnTo>
                    <a:lnTo>
                      <a:pt x="238" y="413"/>
                    </a:lnTo>
                    <a:lnTo>
                      <a:pt x="237" y="413"/>
                    </a:lnTo>
                    <a:lnTo>
                      <a:pt x="236" y="413"/>
                    </a:lnTo>
                    <a:lnTo>
                      <a:pt x="236" y="411"/>
                    </a:lnTo>
                    <a:lnTo>
                      <a:pt x="234" y="411"/>
                    </a:lnTo>
                    <a:lnTo>
                      <a:pt x="233" y="411"/>
                    </a:lnTo>
                    <a:lnTo>
                      <a:pt x="232" y="411"/>
                    </a:lnTo>
                    <a:lnTo>
                      <a:pt x="230" y="411"/>
                    </a:lnTo>
                    <a:lnTo>
                      <a:pt x="229" y="410"/>
                    </a:lnTo>
                    <a:lnTo>
                      <a:pt x="228" y="410"/>
                    </a:lnTo>
                    <a:lnTo>
                      <a:pt x="227" y="410"/>
                    </a:lnTo>
                    <a:lnTo>
                      <a:pt x="225" y="410"/>
                    </a:lnTo>
                    <a:lnTo>
                      <a:pt x="224" y="410"/>
                    </a:lnTo>
                    <a:lnTo>
                      <a:pt x="224" y="409"/>
                    </a:lnTo>
                    <a:lnTo>
                      <a:pt x="223" y="409"/>
                    </a:lnTo>
                    <a:lnTo>
                      <a:pt x="221" y="409"/>
                    </a:lnTo>
                    <a:lnTo>
                      <a:pt x="220" y="409"/>
                    </a:lnTo>
                    <a:lnTo>
                      <a:pt x="219" y="409"/>
                    </a:lnTo>
                    <a:lnTo>
                      <a:pt x="217" y="409"/>
                    </a:lnTo>
                    <a:lnTo>
                      <a:pt x="217" y="407"/>
                    </a:lnTo>
                    <a:lnTo>
                      <a:pt x="216" y="407"/>
                    </a:lnTo>
                    <a:lnTo>
                      <a:pt x="215" y="407"/>
                    </a:lnTo>
                    <a:lnTo>
                      <a:pt x="213" y="407"/>
                    </a:lnTo>
                    <a:lnTo>
                      <a:pt x="212" y="407"/>
                    </a:lnTo>
                    <a:lnTo>
                      <a:pt x="211" y="407"/>
                    </a:lnTo>
                    <a:lnTo>
                      <a:pt x="211" y="406"/>
                    </a:lnTo>
                    <a:lnTo>
                      <a:pt x="210" y="406"/>
                    </a:lnTo>
                    <a:lnTo>
                      <a:pt x="206" y="406"/>
                    </a:lnTo>
                    <a:lnTo>
                      <a:pt x="202" y="405"/>
                    </a:lnTo>
                    <a:lnTo>
                      <a:pt x="198" y="404"/>
                    </a:lnTo>
                    <a:lnTo>
                      <a:pt x="194" y="402"/>
                    </a:lnTo>
                    <a:lnTo>
                      <a:pt x="191" y="402"/>
                    </a:lnTo>
                    <a:lnTo>
                      <a:pt x="191" y="401"/>
                    </a:lnTo>
                    <a:lnTo>
                      <a:pt x="190" y="400"/>
                    </a:lnTo>
                    <a:lnTo>
                      <a:pt x="189" y="401"/>
                    </a:lnTo>
                    <a:lnTo>
                      <a:pt x="187" y="404"/>
                    </a:lnTo>
                    <a:lnTo>
                      <a:pt x="174" y="404"/>
                    </a:lnTo>
                    <a:lnTo>
                      <a:pt x="164" y="402"/>
                    </a:lnTo>
                    <a:lnTo>
                      <a:pt x="156" y="398"/>
                    </a:lnTo>
                    <a:lnTo>
                      <a:pt x="151" y="396"/>
                    </a:lnTo>
                    <a:lnTo>
                      <a:pt x="141" y="394"/>
                    </a:lnTo>
                    <a:lnTo>
                      <a:pt x="128" y="393"/>
                    </a:lnTo>
                    <a:lnTo>
                      <a:pt x="117" y="389"/>
                    </a:lnTo>
                    <a:lnTo>
                      <a:pt x="106" y="386"/>
                    </a:lnTo>
                    <a:lnTo>
                      <a:pt x="96" y="385"/>
                    </a:lnTo>
                    <a:lnTo>
                      <a:pt x="83" y="383"/>
                    </a:lnTo>
                    <a:lnTo>
                      <a:pt x="69" y="379"/>
                    </a:lnTo>
                    <a:lnTo>
                      <a:pt x="59" y="377"/>
                    </a:lnTo>
                    <a:lnTo>
                      <a:pt x="50" y="376"/>
                    </a:lnTo>
                    <a:lnTo>
                      <a:pt x="39" y="373"/>
                    </a:lnTo>
                    <a:lnTo>
                      <a:pt x="34" y="372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4" y="368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0" y="368"/>
                    </a:lnTo>
                    <a:lnTo>
                      <a:pt x="18" y="368"/>
                    </a:lnTo>
                    <a:lnTo>
                      <a:pt x="17" y="368"/>
                    </a:lnTo>
                    <a:lnTo>
                      <a:pt x="17" y="367"/>
                    </a:lnTo>
                    <a:lnTo>
                      <a:pt x="16" y="367"/>
                    </a:lnTo>
                    <a:lnTo>
                      <a:pt x="14" y="367"/>
                    </a:lnTo>
                    <a:lnTo>
                      <a:pt x="13" y="367"/>
                    </a:lnTo>
                    <a:lnTo>
                      <a:pt x="12" y="367"/>
                    </a:lnTo>
                    <a:lnTo>
                      <a:pt x="11" y="367"/>
                    </a:lnTo>
                    <a:lnTo>
                      <a:pt x="11" y="366"/>
                    </a:lnTo>
                    <a:lnTo>
                      <a:pt x="9" y="366"/>
                    </a:lnTo>
                    <a:lnTo>
                      <a:pt x="8" y="366"/>
                    </a:lnTo>
                    <a:lnTo>
                      <a:pt x="7" y="366"/>
                    </a:lnTo>
                    <a:lnTo>
                      <a:pt x="5" y="366"/>
                    </a:lnTo>
                    <a:lnTo>
                      <a:pt x="4" y="366"/>
                    </a:lnTo>
                    <a:lnTo>
                      <a:pt x="4" y="364"/>
                    </a:lnTo>
                    <a:lnTo>
                      <a:pt x="3" y="364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0" y="355"/>
                    </a:lnTo>
                    <a:lnTo>
                      <a:pt x="1" y="356"/>
                    </a:lnTo>
                    <a:lnTo>
                      <a:pt x="3" y="356"/>
                    </a:lnTo>
                    <a:lnTo>
                      <a:pt x="4" y="356"/>
                    </a:lnTo>
                    <a:lnTo>
                      <a:pt x="5" y="356"/>
                    </a:lnTo>
                    <a:lnTo>
                      <a:pt x="7" y="356"/>
                    </a:lnTo>
                    <a:lnTo>
                      <a:pt x="8" y="356"/>
                    </a:lnTo>
                    <a:lnTo>
                      <a:pt x="9" y="358"/>
                    </a:lnTo>
                    <a:lnTo>
                      <a:pt x="9" y="356"/>
                    </a:lnTo>
                    <a:lnTo>
                      <a:pt x="12" y="356"/>
                    </a:lnTo>
                    <a:lnTo>
                      <a:pt x="13" y="356"/>
                    </a:lnTo>
                    <a:lnTo>
                      <a:pt x="13" y="355"/>
                    </a:lnTo>
                    <a:lnTo>
                      <a:pt x="13" y="354"/>
                    </a:lnTo>
                    <a:lnTo>
                      <a:pt x="14" y="354"/>
                    </a:lnTo>
                    <a:lnTo>
                      <a:pt x="16" y="354"/>
                    </a:lnTo>
                    <a:lnTo>
                      <a:pt x="17" y="354"/>
                    </a:lnTo>
                    <a:lnTo>
                      <a:pt x="17" y="355"/>
                    </a:lnTo>
                    <a:lnTo>
                      <a:pt x="18" y="355"/>
                    </a:lnTo>
                    <a:lnTo>
                      <a:pt x="20" y="355"/>
                    </a:lnTo>
                    <a:lnTo>
                      <a:pt x="21" y="355"/>
                    </a:lnTo>
                    <a:lnTo>
                      <a:pt x="21" y="354"/>
                    </a:lnTo>
                    <a:lnTo>
                      <a:pt x="22" y="354"/>
                    </a:lnTo>
                    <a:lnTo>
                      <a:pt x="22" y="355"/>
                    </a:lnTo>
                    <a:lnTo>
                      <a:pt x="24" y="355"/>
                    </a:lnTo>
                    <a:lnTo>
                      <a:pt x="25" y="355"/>
                    </a:lnTo>
                    <a:lnTo>
                      <a:pt x="26" y="355"/>
                    </a:lnTo>
                    <a:lnTo>
                      <a:pt x="28" y="355"/>
                    </a:lnTo>
                    <a:lnTo>
                      <a:pt x="29" y="355"/>
                    </a:lnTo>
                    <a:lnTo>
                      <a:pt x="30" y="355"/>
                    </a:lnTo>
                    <a:lnTo>
                      <a:pt x="30" y="354"/>
                    </a:lnTo>
                    <a:lnTo>
                      <a:pt x="30" y="355"/>
                    </a:lnTo>
                    <a:lnTo>
                      <a:pt x="31" y="355"/>
                    </a:lnTo>
                    <a:lnTo>
                      <a:pt x="33" y="356"/>
                    </a:lnTo>
                    <a:lnTo>
                      <a:pt x="34" y="356"/>
                    </a:lnTo>
                    <a:lnTo>
                      <a:pt x="35" y="356"/>
                    </a:lnTo>
                    <a:lnTo>
                      <a:pt x="37" y="356"/>
                    </a:lnTo>
                    <a:lnTo>
                      <a:pt x="37" y="358"/>
                    </a:lnTo>
                    <a:lnTo>
                      <a:pt x="38" y="358"/>
                    </a:lnTo>
                    <a:lnTo>
                      <a:pt x="38" y="359"/>
                    </a:lnTo>
                    <a:lnTo>
                      <a:pt x="39" y="359"/>
                    </a:lnTo>
                    <a:lnTo>
                      <a:pt x="39" y="360"/>
                    </a:lnTo>
                    <a:lnTo>
                      <a:pt x="41" y="360"/>
                    </a:lnTo>
                    <a:lnTo>
                      <a:pt x="41" y="362"/>
                    </a:lnTo>
                    <a:lnTo>
                      <a:pt x="42" y="362"/>
                    </a:lnTo>
                    <a:lnTo>
                      <a:pt x="42" y="363"/>
                    </a:lnTo>
                    <a:lnTo>
                      <a:pt x="43" y="363"/>
                    </a:lnTo>
                    <a:lnTo>
                      <a:pt x="43" y="364"/>
                    </a:lnTo>
                    <a:lnTo>
                      <a:pt x="45" y="364"/>
                    </a:lnTo>
                    <a:lnTo>
                      <a:pt x="45" y="366"/>
                    </a:lnTo>
                    <a:lnTo>
                      <a:pt x="46" y="366"/>
                    </a:lnTo>
                    <a:lnTo>
                      <a:pt x="47" y="366"/>
                    </a:lnTo>
                    <a:lnTo>
                      <a:pt x="49" y="366"/>
                    </a:lnTo>
                    <a:lnTo>
                      <a:pt x="50" y="366"/>
                    </a:lnTo>
                    <a:lnTo>
                      <a:pt x="51" y="366"/>
                    </a:lnTo>
                    <a:lnTo>
                      <a:pt x="52" y="366"/>
                    </a:lnTo>
                    <a:lnTo>
                      <a:pt x="54" y="367"/>
                    </a:lnTo>
                    <a:lnTo>
                      <a:pt x="55" y="367"/>
                    </a:lnTo>
                    <a:lnTo>
                      <a:pt x="55" y="366"/>
                    </a:lnTo>
                    <a:lnTo>
                      <a:pt x="56" y="366"/>
                    </a:lnTo>
                    <a:lnTo>
                      <a:pt x="56" y="364"/>
                    </a:lnTo>
                    <a:lnTo>
                      <a:pt x="58" y="364"/>
                    </a:lnTo>
                    <a:lnTo>
                      <a:pt x="58" y="363"/>
                    </a:lnTo>
                    <a:lnTo>
                      <a:pt x="59" y="363"/>
                    </a:lnTo>
                    <a:lnTo>
                      <a:pt x="60" y="363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3" y="362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0" y="360"/>
                    </a:lnTo>
                    <a:lnTo>
                      <a:pt x="62" y="360"/>
                    </a:lnTo>
                    <a:lnTo>
                      <a:pt x="62" y="359"/>
                    </a:lnTo>
                    <a:lnTo>
                      <a:pt x="60" y="359"/>
                    </a:lnTo>
                    <a:lnTo>
                      <a:pt x="60" y="358"/>
                    </a:lnTo>
                    <a:lnTo>
                      <a:pt x="59" y="358"/>
                    </a:lnTo>
                    <a:lnTo>
                      <a:pt x="58" y="358"/>
                    </a:lnTo>
                    <a:lnTo>
                      <a:pt x="58" y="356"/>
                    </a:lnTo>
                    <a:lnTo>
                      <a:pt x="58" y="355"/>
                    </a:lnTo>
                    <a:lnTo>
                      <a:pt x="59" y="354"/>
                    </a:lnTo>
                    <a:lnTo>
                      <a:pt x="59" y="352"/>
                    </a:lnTo>
                    <a:lnTo>
                      <a:pt x="60" y="352"/>
                    </a:lnTo>
                    <a:lnTo>
                      <a:pt x="60" y="354"/>
                    </a:lnTo>
                    <a:lnTo>
                      <a:pt x="62" y="354"/>
                    </a:lnTo>
                    <a:lnTo>
                      <a:pt x="63" y="354"/>
                    </a:lnTo>
                    <a:lnTo>
                      <a:pt x="64" y="354"/>
                    </a:lnTo>
                    <a:lnTo>
                      <a:pt x="66" y="354"/>
                    </a:lnTo>
                    <a:lnTo>
                      <a:pt x="67" y="354"/>
                    </a:lnTo>
                    <a:lnTo>
                      <a:pt x="68" y="354"/>
                    </a:lnTo>
                    <a:lnTo>
                      <a:pt x="69" y="354"/>
                    </a:lnTo>
                    <a:lnTo>
                      <a:pt x="71" y="354"/>
                    </a:lnTo>
                    <a:lnTo>
                      <a:pt x="72" y="354"/>
                    </a:lnTo>
                    <a:lnTo>
                      <a:pt x="73" y="354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5" y="354"/>
                    </a:lnTo>
                    <a:lnTo>
                      <a:pt x="76" y="354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6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80" y="351"/>
                    </a:lnTo>
                    <a:lnTo>
                      <a:pt x="81" y="351"/>
                    </a:lnTo>
                    <a:lnTo>
                      <a:pt x="81" y="352"/>
                    </a:lnTo>
                    <a:lnTo>
                      <a:pt x="83" y="352"/>
                    </a:lnTo>
                    <a:lnTo>
                      <a:pt x="83" y="354"/>
                    </a:lnTo>
                    <a:lnTo>
                      <a:pt x="84" y="354"/>
                    </a:lnTo>
                    <a:lnTo>
                      <a:pt x="85" y="354"/>
                    </a:lnTo>
                    <a:lnTo>
                      <a:pt x="86" y="355"/>
                    </a:lnTo>
                    <a:lnTo>
                      <a:pt x="86" y="356"/>
                    </a:lnTo>
                    <a:lnTo>
                      <a:pt x="88" y="355"/>
                    </a:lnTo>
                    <a:lnTo>
                      <a:pt x="88" y="356"/>
                    </a:lnTo>
                    <a:lnTo>
                      <a:pt x="88" y="358"/>
                    </a:lnTo>
                    <a:lnTo>
                      <a:pt x="89" y="358"/>
                    </a:lnTo>
                    <a:lnTo>
                      <a:pt x="90" y="358"/>
                    </a:lnTo>
                    <a:lnTo>
                      <a:pt x="90" y="359"/>
                    </a:lnTo>
                    <a:lnTo>
                      <a:pt x="92" y="359"/>
                    </a:lnTo>
                    <a:lnTo>
                      <a:pt x="93" y="359"/>
                    </a:lnTo>
                    <a:lnTo>
                      <a:pt x="93" y="358"/>
                    </a:lnTo>
                    <a:lnTo>
                      <a:pt x="93" y="356"/>
                    </a:lnTo>
                    <a:lnTo>
                      <a:pt x="94" y="356"/>
                    </a:lnTo>
                    <a:lnTo>
                      <a:pt x="94" y="355"/>
                    </a:lnTo>
                    <a:lnTo>
                      <a:pt x="94" y="354"/>
                    </a:lnTo>
                    <a:lnTo>
                      <a:pt x="96" y="354"/>
                    </a:lnTo>
                    <a:lnTo>
                      <a:pt x="97" y="354"/>
                    </a:lnTo>
                    <a:lnTo>
                      <a:pt x="97" y="355"/>
                    </a:lnTo>
                    <a:lnTo>
                      <a:pt x="98" y="355"/>
                    </a:lnTo>
                    <a:lnTo>
                      <a:pt x="98" y="356"/>
                    </a:lnTo>
                    <a:lnTo>
                      <a:pt x="98" y="358"/>
                    </a:lnTo>
                    <a:lnTo>
                      <a:pt x="100" y="358"/>
                    </a:lnTo>
                    <a:lnTo>
                      <a:pt x="101" y="358"/>
                    </a:lnTo>
                    <a:lnTo>
                      <a:pt x="101" y="359"/>
                    </a:lnTo>
                    <a:lnTo>
                      <a:pt x="102" y="359"/>
                    </a:lnTo>
                    <a:lnTo>
                      <a:pt x="101" y="358"/>
                    </a:lnTo>
                    <a:lnTo>
                      <a:pt x="101" y="356"/>
                    </a:lnTo>
                    <a:lnTo>
                      <a:pt x="102" y="356"/>
                    </a:lnTo>
                    <a:lnTo>
                      <a:pt x="102" y="358"/>
                    </a:lnTo>
                    <a:lnTo>
                      <a:pt x="102" y="359"/>
                    </a:lnTo>
                    <a:lnTo>
                      <a:pt x="103" y="359"/>
                    </a:lnTo>
                    <a:lnTo>
                      <a:pt x="105" y="359"/>
                    </a:lnTo>
                    <a:lnTo>
                      <a:pt x="105" y="358"/>
                    </a:lnTo>
                    <a:lnTo>
                      <a:pt x="106" y="358"/>
                    </a:lnTo>
                    <a:lnTo>
                      <a:pt x="106" y="359"/>
                    </a:lnTo>
                    <a:lnTo>
                      <a:pt x="107" y="359"/>
                    </a:lnTo>
                    <a:lnTo>
                      <a:pt x="109" y="359"/>
                    </a:lnTo>
                    <a:lnTo>
                      <a:pt x="110" y="359"/>
                    </a:lnTo>
                    <a:lnTo>
                      <a:pt x="110" y="358"/>
                    </a:lnTo>
                    <a:lnTo>
                      <a:pt x="111" y="358"/>
                    </a:lnTo>
                    <a:lnTo>
                      <a:pt x="111" y="356"/>
                    </a:lnTo>
                    <a:lnTo>
                      <a:pt x="111" y="355"/>
                    </a:lnTo>
                    <a:lnTo>
                      <a:pt x="113" y="355"/>
                    </a:lnTo>
                    <a:lnTo>
                      <a:pt x="113" y="356"/>
                    </a:lnTo>
                    <a:lnTo>
                      <a:pt x="111" y="356"/>
                    </a:lnTo>
                    <a:lnTo>
                      <a:pt x="111" y="358"/>
                    </a:lnTo>
                    <a:lnTo>
                      <a:pt x="113" y="358"/>
                    </a:lnTo>
                    <a:lnTo>
                      <a:pt x="113" y="356"/>
                    </a:lnTo>
                    <a:lnTo>
                      <a:pt x="114" y="356"/>
                    </a:lnTo>
                    <a:lnTo>
                      <a:pt x="114" y="358"/>
                    </a:lnTo>
                    <a:lnTo>
                      <a:pt x="115" y="358"/>
                    </a:lnTo>
                    <a:lnTo>
                      <a:pt x="117" y="358"/>
                    </a:lnTo>
                    <a:lnTo>
                      <a:pt x="118" y="358"/>
                    </a:lnTo>
                    <a:lnTo>
                      <a:pt x="118" y="359"/>
                    </a:lnTo>
                    <a:lnTo>
                      <a:pt x="119" y="359"/>
                    </a:lnTo>
                    <a:lnTo>
                      <a:pt x="119" y="360"/>
                    </a:lnTo>
                    <a:lnTo>
                      <a:pt x="121" y="360"/>
                    </a:lnTo>
                    <a:lnTo>
                      <a:pt x="121" y="362"/>
                    </a:lnTo>
                    <a:lnTo>
                      <a:pt x="122" y="362"/>
                    </a:lnTo>
                    <a:lnTo>
                      <a:pt x="122" y="360"/>
                    </a:lnTo>
                    <a:lnTo>
                      <a:pt x="122" y="359"/>
                    </a:lnTo>
                    <a:lnTo>
                      <a:pt x="122" y="358"/>
                    </a:lnTo>
                    <a:lnTo>
                      <a:pt x="122" y="356"/>
                    </a:lnTo>
                    <a:lnTo>
                      <a:pt x="123" y="355"/>
                    </a:lnTo>
                    <a:lnTo>
                      <a:pt x="123" y="356"/>
                    </a:lnTo>
                    <a:lnTo>
                      <a:pt x="124" y="356"/>
                    </a:lnTo>
                    <a:lnTo>
                      <a:pt x="124" y="355"/>
                    </a:lnTo>
                    <a:lnTo>
                      <a:pt x="126" y="355"/>
                    </a:lnTo>
                    <a:lnTo>
                      <a:pt x="126" y="356"/>
                    </a:lnTo>
                    <a:lnTo>
                      <a:pt x="127" y="356"/>
                    </a:lnTo>
                    <a:lnTo>
                      <a:pt x="127" y="355"/>
                    </a:lnTo>
                    <a:lnTo>
                      <a:pt x="128" y="355"/>
                    </a:lnTo>
                    <a:lnTo>
                      <a:pt x="127" y="354"/>
                    </a:lnTo>
                    <a:lnTo>
                      <a:pt x="127" y="352"/>
                    </a:lnTo>
                    <a:lnTo>
                      <a:pt x="128" y="352"/>
                    </a:lnTo>
                    <a:lnTo>
                      <a:pt x="128" y="351"/>
                    </a:lnTo>
                    <a:lnTo>
                      <a:pt x="130" y="351"/>
                    </a:lnTo>
                    <a:lnTo>
                      <a:pt x="130" y="350"/>
                    </a:lnTo>
                    <a:lnTo>
                      <a:pt x="131" y="350"/>
                    </a:lnTo>
                    <a:lnTo>
                      <a:pt x="131" y="349"/>
                    </a:lnTo>
                    <a:lnTo>
                      <a:pt x="132" y="349"/>
                    </a:lnTo>
                    <a:lnTo>
                      <a:pt x="132" y="347"/>
                    </a:lnTo>
                    <a:lnTo>
                      <a:pt x="132" y="346"/>
                    </a:lnTo>
                    <a:lnTo>
                      <a:pt x="131" y="345"/>
                    </a:lnTo>
                    <a:lnTo>
                      <a:pt x="131" y="343"/>
                    </a:lnTo>
                    <a:lnTo>
                      <a:pt x="130" y="343"/>
                    </a:lnTo>
                    <a:lnTo>
                      <a:pt x="130" y="345"/>
                    </a:lnTo>
                    <a:lnTo>
                      <a:pt x="128" y="345"/>
                    </a:lnTo>
                    <a:lnTo>
                      <a:pt x="128" y="343"/>
                    </a:lnTo>
                    <a:lnTo>
                      <a:pt x="127" y="343"/>
                    </a:lnTo>
                    <a:lnTo>
                      <a:pt x="127" y="342"/>
                    </a:lnTo>
                    <a:lnTo>
                      <a:pt x="127" y="341"/>
                    </a:lnTo>
                    <a:lnTo>
                      <a:pt x="128" y="341"/>
                    </a:lnTo>
                    <a:lnTo>
                      <a:pt x="128" y="339"/>
                    </a:lnTo>
                    <a:lnTo>
                      <a:pt x="128" y="341"/>
                    </a:lnTo>
                    <a:lnTo>
                      <a:pt x="127" y="341"/>
                    </a:lnTo>
                    <a:lnTo>
                      <a:pt x="127" y="339"/>
                    </a:lnTo>
                    <a:lnTo>
                      <a:pt x="126" y="339"/>
                    </a:lnTo>
                    <a:lnTo>
                      <a:pt x="126" y="338"/>
                    </a:lnTo>
                    <a:lnTo>
                      <a:pt x="126" y="337"/>
                    </a:lnTo>
                    <a:lnTo>
                      <a:pt x="127" y="337"/>
                    </a:lnTo>
                    <a:lnTo>
                      <a:pt x="127" y="335"/>
                    </a:lnTo>
                    <a:lnTo>
                      <a:pt x="127" y="334"/>
                    </a:lnTo>
                    <a:lnTo>
                      <a:pt x="127" y="333"/>
                    </a:lnTo>
                    <a:lnTo>
                      <a:pt x="126" y="333"/>
                    </a:lnTo>
                    <a:lnTo>
                      <a:pt x="126" y="332"/>
                    </a:lnTo>
                    <a:lnTo>
                      <a:pt x="126" y="330"/>
                    </a:lnTo>
                    <a:lnTo>
                      <a:pt x="124" y="330"/>
                    </a:lnTo>
                    <a:lnTo>
                      <a:pt x="124" y="329"/>
                    </a:lnTo>
                    <a:lnTo>
                      <a:pt x="124" y="328"/>
                    </a:lnTo>
                    <a:lnTo>
                      <a:pt x="124" y="326"/>
                    </a:lnTo>
                    <a:lnTo>
                      <a:pt x="123" y="326"/>
                    </a:lnTo>
                    <a:lnTo>
                      <a:pt x="122" y="326"/>
                    </a:lnTo>
                    <a:lnTo>
                      <a:pt x="121" y="325"/>
                    </a:lnTo>
                    <a:lnTo>
                      <a:pt x="121" y="324"/>
                    </a:lnTo>
                    <a:lnTo>
                      <a:pt x="121" y="322"/>
                    </a:lnTo>
                    <a:lnTo>
                      <a:pt x="119" y="322"/>
                    </a:lnTo>
                    <a:lnTo>
                      <a:pt x="119" y="321"/>
                    </a:lnTo>
                    <a:lnTo>
                      <a:pt x="121" y="321"/>
                    </a:lnTo>
                    <a:lnTo>
                      <a:pt x="122" y="321"/>
                    </a:lnTo>
                    <a:lnTo>
                      <a:pt x="122" y="320"/>
                    </a:lnTo>
                    <a:lnTo>
                      <a:pt x="121" y="320"/>
                    </a:lnTo>
                    <a:lnTo>
                      <a:pt x="122" y="318"/>
                    </a:lnTo>
                    <a:lnTo>
                      <a:pt x="121" y="317"/>
                    </a:lnTo>
                    <a:lnTo>
                      <a:pt x="121" y="316"/>
                    </a:lnTo>
                    <a:lnTo>
                      <a:pt x="122" y="316"/>
                    </a:lnTo>
                    <a:lnTo>
                      <a:pt x="122" y="314"/>
                    </a:lnTo>
                    <a:lnTo>
                      <a:pt x="121" y="314"/>
                    </a:lnTo>
                    <a:lnTo>
                      <a:pt x="119" y="314"/>
                    </a:lnTo>
                    <a:lnTo>
                      <a:pt x="118" y="314"/>
                    </a:lnTo>
                    <a:lnTo>
                      <a:pt x="119" y="313"/>
                    </a:lnTo>
                    <a:lnTo>
                      <a:pt x="119" y="312"/>
                    </a:lnTo>
                    <a:lnTo>
                      <a:pt x="119" y="311"/>
                    </a:lnTo>
                    <a:lnTo>
                      <a:pt x="121" y="311"/>
                    </a:lnTo>
                    <a:lnTo>
                      <a:pt x="121" y="312"/>
                    </a:lnTo>
                    <a:lnTo>
                      <a:pt x="122" y="312"/>
                    </a:lnTo>
                    <a:lnTo>
                      <a:pt x="121" y="309"/>
                    </a:lnTo>
                    <a:lnTo>
                      <a:pt x="122" y="309"/>
                    </a:lnTo>
                    <a:lnTo>
                      <a:pt x="122" y="311"/>
                    </a:lnTo>
                    <a:lnTo>
                      <a:pt x="123" y="311"/>
                    </a:lnTo>
                    <a:lnTo>
                      <a:pt x="122" y="308"/>
                    </a:lnTo>
                    <a:lnTo>
                      <a:pt x="121" y="308"/>
                    </a:lnTo>
                    <a:lnTo>
                      <a:pt x="119" y="308"/>
                    </a:lnTo>
                    <a:lnTo>
                      <a:pt x="119" y="307"/>
                    </a:lnTo>
                    <a:lnTo>
                      <a:pt x="118" y="307"/>
                    </a:lnTo>
                    <a:lnTo>
                      <a:pt x="117" y="307"/>
                    </a:lnTo>
                    <a:lnTo>
                      <a:pt x="115" y="307"/>
                    </a:lnTo>
                    <a:lnTo>
                      <a:pt x="115" y="305"/>
                    </a:lnTo>
                    <a:lnTo>
                      <a:pt x="115" y="304"/>
                    </a:lnTo>
                    <a:lnTo>
                      <a:pt x="115" y="305"/>
                    </a:lnTo>
                    <a:lnTo>
                      <a:pt x="114" y="305"/>
                    </a:lnTo>
                    <a:lnTo>
                      <a:pt x="114" y="304"/>
                    </a:lnTo>
                    <a:lnTo>
                      <a:pt x="115" y="304"/>
                    </a:lnTo>
                    <a:lnTo>
                      <a:pt x="117" y="304"/>
                    </a:lnTo>
                    <a:lnTo>
                      <a:pt x="118" y="304"/>
                    </a:lnTo>
                    <a:lnTo>
                      <a:pt x="118" y="303"/>
                    </a:lnTo>
                    <a:lnTo>
                      <a:pt x="117" y="303"/>
                    </a:lnTo>
                    <a:lnTo>
                      <a:pt x="115" y="303"/>
                    </a:lnTo>
                    <a:lnTo>
                      <a:pt x="115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3" y="300"/>
                    </a:lnTo>
                    <a:lnTo>
                      <a:pt x="113" y="299"/>
                    </a:lnTo>
                    <a:lnTo>
                      <a:pt x="113" y="297"/>
                    </a:lnTo>
                    <a:lnTo>
                      <a:pt x="111" y="297"/>
                    </a:lnTo>
                    <a:lnTo>
                      <a:pt x="111" y="296"/>
                    </a:lnTo>
                    <a:lnTo>
                      <a:pt x="113" y="295"/>
                    </a:lnTo>
                    <a:lnTo>
                      <a:pt x="114" y="294"/>
                    </a:lnTo>
                    <a:lnTo>
                      <a:pt x="114" y="295"/>
                    </a:lnTo>
                    <a:lnTo>
                      <a:pt x="115" y="295"/>
                    </a:lnTo>
                    <a:lnTo>
                      <a:pt x="117" y="295"/>
                    </a:lnTo>
                    <a:lnTo>
                      <a:pt x="118" y="294"/>
                    </a:lnTo>
                    <a:lnTo>
                      <a:pt x="117" y="294"/>
                    </a:lnTo>
                    <a:lnTo>
                      <a:pt x="118" y="294"/>
                    </a:lnTo>
                    <a:lnTo>
                      <a:pt x="118" y="292"/>
                    </a:lnTo>
                    <a:lnTo>
                      <a:pt x="118" y="291"/>
                    </a:lnTo>
                    <a:lnTo>
                      <a:pt x="118" y="290"/>
                    </a:lnTo>
                    <a:lnTo>
                      <a:pt x="118" y="288"/>
                    </a:lnTo>
                    <a:lnTo>
                      <a:pt x="118" y="287"/>
                    </a:lnTo>
                    <a:lnTo>
                      <a:pt x="118" y="286"/>
                    </a:lnTo>
                    <a:lnTo>
                      <a:pt x="117" y="286"/>
                    </a:lnTo>
                    <a:lnTo>
                      <a:pt x="117" y="284"/>
                    </a:lnTo>
                    <a:lnTo>
                      <a:pt x="117" y="283"/>
                    </a:lnTo>
                    <a:lnTo>
                      <a:pt x="117" y="282"/>
                    </a:lnTo>
                    <a:lnTo>
                      <a:pt x="115" y="282"/>
                    </a:lnTo>
                    <a:lnTo>
                      <a:pt x="114" y="282"/>
                    </a:lnTo>
                    <a:lnTo>
                      <a:pt x="115" y="282"/>
                    </a:lnTo>
                    <a:lnTo>
                      <a:pt x="115" y="280"/>
                    </a:lnTo>
                    <a:lnTo>
                      <a:pt x="117" y="280"/>
                    </a:lnTo>
                    <a:lnTo>
                      <a:pt x="117" y="279"/>
                    </a:lnTo>
                    <a:lnTo>
                      <a:pt x="115" y="278"/>
                    </a:lnTo>
                    <a:lnTo>
                      <a:pt x="115" y="277"/>
                    </a:lnTo>
                    <a:lnTo>
                      <a:pt x="115" y="275"/>
                    </a:lnTo>
                    <a:lnTo>
                      <a:pt x="117" y="275"/>
                    </a:lnTo>
                    <a:lnTo>
                      <a:pt x="117" y="274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19" y="274"/>
                    </a:lnTo>
                    <a:lnTo>
                      <a:pt x="121" y="274"/>
                    </a:lnTo>
                    <a:lnTo>
                      <a:pt x="121" y="275"/>
                    </a:lnTo>
                    <a:lnTo>
                      <a:pt x="122" y="277"/>
                    </a:lnTo>
                    <a:lnTo>
                      <a:pt x="122" y="278"/>
                    </a:lnTo>
                    <a:lnTo>
                      <a:pt x="123" y="277"/>
                    </a:lnTo>
                    <a:lnTo>
                      <a:pt x="124" y="277"/>
                    </a:lnTo>
                    <a:lnTo>
                      <a:pt x="126" y="277"/>
                    </a:lnTo>
                    <a:lnTo>
                      <a:pt x="127" y="277"/>
                    </a:lnTo>
                    <a:lnTo>
                      <a:pt x="128" y="277"/>
                    </a:lnTo>
                    <a:lnTo>
                      <a:pt x="128" y="278"/>
                    </a:lnTo>
                    <a:lnTo>
                      <a:pt x="130" y="278"/>
                    </a:lnTo>
                    <a:lnTo>
                      <a:pt x="131" y="278"/>
                    </a:lnTo>
                    <a:lnTo>
                      <a:pt x="132" y="278"/>
                    </a:lnTo>
                    <a:lnTo>
                      <a:pt x="134" y="277"/>
                    </a:lnTo>
                    <a:lnTo>
                      <a:pt x="135" y="277"/>
                    </a:lnTo>
                    <a:lnTo>
                      <a:pt x="136" y="275"/>
                    </a:lnTo>
                    <a:lnTo>
                      <a:pt x="138" y="277"/>
                    </a:lnTo>
                    <a:lnTo>
                      <a:pt x="139" y="277"/>
                    </a:lnTo>
                    <a:lnTo>
                      <a:pt x="140" y="277"/>
                    </a:lnTo>
                    <a:lnTo>
                      <a:pt x="140" y="278"/>
                    </a:lnTo>
                    <a:lnTo>
                      <a:pt x="141" y="278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3" y="275"/>
                    </a:lnTo>
                    <a:lnTo>
                      <a:pt x="144" y="275"/>
                    </a:lnTo>
                    <a:lnTo>
                      <a:pt x="145" y="275"/>
                    </a:lnTo>
                    <a:lnTo>
                      <a:pt x="148" y="274"/>
                    </a:lnTo>
                    <a:lnTo>
                      <a:pt x="148" y="273"/>
                    </a:lnTo>
                    <a:lnTo>
                      <a:pt x="149" y="273"/>
                    </a:lnTo>
                    <a:lnTo>
                      <a:pt x="151" y="271"/>
                    </a:lnTo>
                    <a:lnTo>
                      <a:pt x="151" y="270"/>
                    </a:lnTo>
                    <a:lnTo>
                      <a:pt x="151" y="269"/>
                    </a:lnTo>
                    <a:lnTo>
                      <a:pt x="152" y="269"/>
                    </a:lnTo>
                    <a:lnTo>
                      <a:pt x="153" y="267"/>
                    </a:lnTo>
                    <a:lnTo>
                      <a:pt x="155" y="267"/>
                    </a:lnTo>
                    <a:lnTo>
                      <a:pt x="156" y="267"/>
                    </a:lnTo>
                    <a:lnTo>
                      <a:pt x="157" y="266"/>
                    </a:lnTo>
                    <a:lnTo>
                      <a:pt x="158" y="265"/>
                    </a:lnTo>
                    <a:lnTo>
                      <a:pt x="160" y="263"/>
                    </a:lnTo>
                    <a:lnTo>
                      <a:pt x="160" y="262"/>
                    </a:lnTo>
                    <a:lnTo>
                      <a:pt x="161" y="262"/>
                    </a:lnTo>
                    <a:lnTo>
                      <a:pt x="162" y="261"/>
                    </a:lnTo>
                    <a:lnTo>
                      <a:pt x="164" y="260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8" y="256"/>
                    </a:lnTo>
                    <a:lnTo>
                      <a:pt x="169" y="256"/>
                    </a:lnTo>
                    <a:lnTo>
                      <a:pt x="169" y="254"/>
                    </a:lnTo>
                    <a:lnTo>
                      <a:pt x="169" y="253"/>
                    </a:lnTo>
                    <a:lnTo>
                      <a:pt x="169" y="252"/>
                    </a:lnTo>
                    <a:lnTo>
                      <a:pt x="169" y="249"/>
                    </a:lnTo>
                    <a:lnTo>
                      <a:pt x="170" y="249"/>
                    </a:lnTo>
                    <a:lnTo>
                      <a:pt x="172" y="248"/>
                    </a:lnTo>
                    <a:lnTo>
                      <a:pt x="172" y="246"/>
                    </a:lnTo>
                    <a:lnTo>
                      <a:pt x="172" y="245"/>
                    </a:lnTo>
                    <a:lnTo>
                      <a:pt x="172" y="244"/>
                    </a:lnTo>
                    <a:lnTo>
                      <a:pt x="172" y="243"/>
                    </a:lnTo>
                    <a:lnTo>
                      <a:pt x="172" y="241"/>
                    </a:lnTo>
                    <a:lnTo>
                      <a:pt x="174" y="241"/>
                    </a:lnTo>
                    <a:lnTo>
                      <a:pt x="174" y="240"/>
                    </a:lnTo>
                    <a:lnTo>
                      <a:pt x="175" y="240"/>
                    </a:lnTo>
                    <a:lnTo>
                      <a:pt x="175" y="239"/>
                    </a:lnTo>
                    <a:lnTo>
                      <a:pt x="174" y="237"/>
                    </a:lnTo>
                    <a:lnTo>
                      <a:pt x="174" y="236"/>
                    </a:lnTo>
                    <a:lnTo>
                      <a:pt x="175" y="236"/>
                    </a:lnTo>
                    <a:lnTo>
                      <a:pt x="177" y="236"/>
                    </a:lnTo>
                    <a:lnTo>
                      <a:pt x="178" y="236"/>
                    </a:lnTo>
                    <a:lnTo>
                      <a:pt x="178" y="235"/>
                    </a:lnTo>
                    <a:lnTo>
                      <a:pt x="177" y="235"/>
                    </a:lnTo>
                    <a:lnTo>
                      <a:pt x="175" y="235"/>
                    </a:lnTo>
                    <a:lnTo>
                      <a:pt x="175" y="233"/>
                    </a:lnTo>
                    <a:lnTo>
                      <a:pt x="175" y="231"/>
                    </a:lnTo>
                    <a:lnTo>
                      <a:pt x="177" y="229"/>
                    </a:lnTo>
                    <a:lnTo>
                      <a:pt x="177" y="228"/>
                    </a:lnTo>
                    <a:lnTo>
                      <a:pt x="178" y="228"/>
                    </a:lnTo>
                    <a:lnTo>
                      <a:pt x="178" y="229"/>
                    </a:lnTo>
                    <a:lnTo>
                      <a:pt x="181" y="228"/>
                    </a:lnTo>
                    <a:lnTo>
                      <a:pt x="182" y="229"/>
                    </a:lnTo>
                    <a:lnTo>
                      <a:pt x="182" y="228"/>
                    </a:lnTo>
                    <a:lnTo>
                      <a:pt x="182" y="227"/>
                    </a:lnTo>
                    <a:lnTo>
                      <a:pt x="181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0"/>
                    </a:lnTo>
                    <a:lnTo>
                      <a:pt x="183" y="219"/>
                    </a:lnTo>
                    <a:lnTo>
                      <a:pt x="182" y="218"/>
                    </a:lnTo>
                    <a:lnTo>
                      <a:pt x="179" y="218"/>
                    </a:lnTo>
                    <a:lnTo>
                      <a:pt x="178" y="218"/>
                    </a:lnTo>
                    <a:lnTo>
                      <a:pt x="177" y="219"/>
                    </a:lnTo>
                    <a:lnTo>
                      <a:pt x="175" y="219"/>
                    </a:lnTo>
                    <a:lnTo>
                      <a:pt x="175" y="218"/>
                    </a:lnTo>
                    <a:lnTo>
                      <a:pt x="174" y="216"/>
                    </a:lnTo>
                    <a:lnTo>
                      <a:pt x="174" y="215"/>
                    </a:lnTo>
                    <a:lnTo>
                      <a:pt x="175" y="215"/>
                    </a:lnTo>
                    <a:lnTo>
                      <a:pt x="177" y="215"/>
                    </a:lnTo>
                    <a:lnTo>
                      <a:pt x="177" y="214"/>
                    </a:lnTo>
                    <a:lnTo>
                      <a:pt x="177" y="212"/>
                    </a:lnTo>
                    <a:lnTo>
                      <a:pt x="175" y="212"/>
                    </a:lnTo>
                    <a:lnTo>
                      <a:pt x="175" y="211"/>
                    </a:lnTo>
                    <a:lnTo>
                      <a:pt x="177" y="211"/>
                    </a:lnTo>
                    <a:lnTo>
                      <a:pt x="177" y="210"/>
                    </a:lnTo>
                    <a:lnTo>
                      <a:pt x="178" y="210"/>
                    </a:lnTo>
                    <a:lnTo>
                      <a:pt x="178" y="208"/>
                    </a:lnTo>
                    <a:lnTo>
                      <a:pt x="178" y="207"/>
                    </a:lnTo>
                    <a:lnTo>
                      <a:pt x="179" y="207"/>
                    </a:lnTo>
                    <a:lnTo>
                      <a:pt x="181" y="207"/>
                    </a:lnTo>
                    <a:lnTo>
                      <a:pt x="182" y="207"/>
                    </a:lnTo>
                    <a:lnTo>
                      <a:pt x="182" y="208"/>
                    </a:lnTo>
                    <a:lnTo>
                      <a:pt x="183" y="208"/>
                    </a:lnTo>
                    <a:lnTo>
                      <a:pt x="183" y="210"/>
                    </a:lnTo>
                    <a:lnTo>
                      <a:pt x="185" y="210"/>
                    </a:lnTo>
                    <a:lnTo>
                      <a:pt x="185" y="208"/>
                    </a:lnTo>
                    <a:lnTo>
                      <a:pt x="186" y="206"/>
                    </a:lnTo>
                    <a:lnTo>
                      <a:pt x="186" y="205"/>
                    </a:lnTo>
                    <a:lnTo>
                      <a:pt x="185" y="205"/>
                    </a:lnTo>
                    <a:lnTo>
                      <a:pt x="185" y="203"/>
                    </a:lnTo>
                    <a:lnTo>
                      <a:pt x="183" y="203"/>
                    </a:lnTo>
                    <a:lnTo>
                      <a:pt x="183" y="202"/>
                    </a:lnTo>
                    <a:lnTo>
                      <a:pt x="185" y="202"/>
                    </a:lnTo>
                    <a:lnTo>
                      <a:pt x="185" y="203"/>
                    </a:lnTo>
                    <a:lnTo>
                      <a:pt x="186" y="203"/>
                    </a:lnTo>
                    <a:lnTo>
                      <a:pt x="186" y="202"/>
                    </a:lnTo>
                    <a:lnTo>
                      <a:pt x="186" y="201"/>
                    </a:lnTo>
                    <a:lnTo>
                      <a:pt x="187" y="201"/>
                    </a:lnTo>
                    <a:lnTo>
                      <a:pt x="187" y="198"/>
                    </a:lnTo>
                    <a:lnTo>
                      <a:pt x="187" y="197"/>
                    </a:lnTo>
                    <a:lnTo>
                      <a:pt x="187" y="195"/>
                    </a:lnTo>
                    <a:lnTo>
                      <a:pt x="189" y="197"/>
                    </a:lnTo>
                    <a:lnTo>
                      <a:pt x="190" y="195"/>
                    </a:lnTo>
                    <a:lnTo>
                      <a:pt x="189" y="194"/>
                    </a:lnTo>
                    <a:lnTo>
                      <a:pt x="189" y="193"/>
                    </a:lnTo>
                    <a:lnTo>
                      <a:pt x="186" y="194"/>
                    </a:lnTo>
                    <a:lnTo>
                      <a:pt x="185" y="193"/>
                    </a:lnTo>
                    <a:lnTo>
                      <a:pt x="186" y="191"/>
                    </a:lnTo>
                    <a:lnTo>
                      <a:pt x="187" y="190"/>
                    </a:lnTo>
                    <a:lnTo>
                      <a:pt x="187" y="189"/>
                    </a:lnTo>
                    <a:lnTo>
                      <a:pt x="186" y="188"/>
                    </a:lnTo>
                    <a:lnTo>
                      <a:pt x="186" y="186"/>
                    </a:lnTo>
                    <a:lnTo>
                      <a:pt x="186" y="185"/>
                    </a:lnTo>
                    <a:lnTo>
                      <a:pt x="183" y="184"/>
                    </a:lnTo>
                    <a:lnTo>
                      <a:pt x="182" y="182"/>
                    </a:lnTo>
                    <a:lnTo>
                      <a:pt x="182" y="181"/>
                    </a:lnTo>
                    <a:lnTo>
                      <a:pt x="182" y="180"/>
                    </a:lnTo>
                    <a:lnTo>
                      <a:pt x="183" y="180"/>
                    </a:lnTo>
                    <a:lnTo>
                      <a:pt x="183" y="181"/>
                    </a:lnTo>
                    <a:lnTo>
                      <a:pt x="185" y="181"/>
                    </a:lnTo>
                    <a:lnTo>
                      <a:pt x="185" y="180"/>
                    </a:lnTo>
                    <a:lnTo>
                      <a:pt x="185" y="178"/>
                    </a:lnTo>
                    <a:lnTo>
                      <a:pt x="185" y="177"/>
                    </a:lnTo>
                    <a:lnTo>
                      <a:pt x="183" y="174"/>
                    </a:lnTo>
                    <a:lnTo>
                      <a:pt x="185" y="174"/>
                    </a:lnTo>
                    <a:lnTo>
                      <a:pt x="185" y="173"/>
                    </a:lnTo>
                    <a:lnTo>
                      <a:pt x="186" y="173"/>
                    </a:lnTo>
                    <a:lnTo>
                      <a:pt x="187" y="173"/>
                    </a:lnTo>
                    <a:lnTo>
                      <a:pt x="189" y="174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3"/>
                    </a:lnTo>
                    <a:lnTo>
                      <a:pt x="191" y="172"/>
                    </a:lnTo>
                    <a:lnTo>
                      <a:pt x="190" y="172"/>
                    </a:lnTo>
                    <a:lnTo>
                      <a:pt x="190" y="171"/>
                    </a:lnTo>
                    <a:lnTo>
                      <a:pt x="190" y="169"/>
                    </a:lnTo>
                    <a:lnTo>
                      <a:pt x="190" y="168"/>
                    </a:lnTo>
                    <a:lnTo>
                      <a:pt x="189" y="168"/>
                    </a:lnTo>
                    <a:lnTo>
                      <a:pt x="187" y="168"/>
                    </a:lnTo>
                    <a:lnTo>
                      <a:pt x="185" y="169"/>
                    </a:lnTo>
                    <a:lnTo>
                      <a:pt x="183" y="169"/>
                    </a:lnTo>
                    <a:lnTo>
                      <a:pt x="182" y="169"/>
                    </a:lnTo>
                    <a:lnTo>
                      <a:pt x="182" y="168"/>
                    </a:lnTo>
                    <a:lnTo>
                      <a:pt x="182" y="167"/>
                    </a:lnTo>
                    <a:lnTo>
                      <a:pt x="185" y="168"/>
                    </a:lnTo>
                    <a:lnTo>
                      <a:pt x="185" y="167"/>
                    </a:lnTo>
                    <a:lnTo>
                      <a:pt x="183" y="165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5" y="163"/>
                    </a:lnTo>
                    <a:lnTo>
                      <a:pt x="186" y="163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9" y="163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3"/>
                    </a:lnTo>
                    <a:lnTo>
                      <a:pt x="185" y="161"/>
                    </a:lnTo>
                    <a:lnTo>
                      <a:pt x="185" y="160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9"/>
                    </a:lnTo>
                    <a:lnTo>
                      <a:pt x="186" y="160"/>
                    </a:lnTo>
                    <a:lnTo>
                      <a:pt x="189" y="160"/>
                    </a:lnTo>
                    <a:lnTo>
                      <a:pt x="190" y="160"/>
                    </a:lnTo>
                    <a:lnTo>
                      <a:pt x="191" y="160"/>
                    </a:lnTo>
                    <a:lnTo>
                      <a:pt x="193" y="159"/>
                    </a:lnTo>
                    <a:lnTo>
                      <a:pt x="191" y="157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3"/>
                    </a:lnTo>
                    <a:lnTo>
                      <a:pt x="191" y="153"/>
                    </a:lnTo>
                    <a:lnTo>
                      <a:pt x="190" y="152"/>
                    </a:lnTo>
                    <a:lnTo>
                      <a:pt x="189" y="152"/>
                    </a:lnTo>
                    <a:lnTo>
                      <a:pt x="187" y="152"/>
                    </a:lnTo>
                    <a:lnTo>
                      <a:pt x="186" y="151"/>
                    </a:lnTo>
                    <a:lnTo>
                      <a:pt x="186" y="148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4"/>
                    </a:lnTo>
                    <a:lnTo>
                      <a:pt x="185" y="144"/>
                    </a:lnTo>
                    <a:lnTo>
                      <a:pt x="185" y="143"/>
                    </a:lnTo>
                    <a:lnTo>
                      <a:pt x="183" y="143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79" y="142"/>
                    </a:lnTo>
                    <a:lnTo>
                      <a:pt x="179" y="140"/>
                    </a:lnTo>
                    <a:lnTo>
                      <a:pt x="178" y="140"/>
                    </a:lnTo>
                    <a:lnTo>
                      <a:pt x="178" y="142"/>
                    </a:lnTo>
                    <a:lnTo>
                      <a:pt x="178" y="143"/>
                    </a:lnTo>
                    <a:lnTo>
                      <a:pt x="177" y="143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2"/>
                    </a:lnTo>
                    <a:lnTo>
                      <a:pt x="174" y="142"/>
                    </a:lnTo>
                    <a:lnTo>
                      <a:pt x="175" y="140"/>
                    </a:lnTo>
                    <a:lnTo>
                      <a:pt x="175" y="139"/>
                    </a:lnTo>
                    <a:lnTo>
                      <a:pt x="177" y="138"/>
                    </a:lnTo>
                    <a:lnTo>
                      <a:pt x="177" y="136"/>
                    </a:lnTo>
                    <a:lnTo>
                      <a:pt x="177" y="138"/>
                    </a:lnTo>
                    <a:lnTo>
                      <a:pt x="178" y="138"/>
                    </a:lnTo>
                    <a:lnTo>
                      <a:pt x="178" y="136"/>
                    </a:lnTo>
                    <a:lnTo>
                      <a:pt x="177" y="136"/>
                    </a:lnTo>
                    <a:lnTo>
                      <a:pt x="178" y="136"/>
                    </a:lnTo>
                    <a:lnTo>
                      <a:pt x="179" y="135"/>
                    </a:lnTo>
                    <a:lnTo>
                      <a:pt x="181" y="135"/>
                    </a:lnTo>
                    <a:lnTo>
                      <a:pt x="182" y="134"/>
                    </a:lnTo>
                    <a:lnTo>
                      <a:pt x="183" y="134"/>
                    </a:lnTo>
                    <a:lnTo>
                      <a:pt x="185" y="133"/>
                    </a:lnTo>
                    <a:lnTo>
                      <a:pt x="186" y="131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3" y="127"/>
                    </a:lnTo>
                    <a:lnTo>
                      <a:pt x="183" y="126"/>
                    </a:lnTo>
                    <a:lnTo>
                      <a:pt x="183" y="125"/>
                    </a:lnTo>
                    <a:lnTo>
                      <a:pt x="185" y="125"/>
                    </a:lnTo>
                    <a:lnTo>
                      <a:pt x="185" y="123"/>
                    </a:lnTo>
                    <a:lnTo>
                      <a:pt x="183" y="122"/>
                    </a:lnTo>
                    <a:lnTo>
                      <a:pt x="182" y="123"/>
                    </a:lnTo>
                    <a:lnTo>
                      <a:pt x="182" y="122"/>
                    </a:lnTo>
                    <a:lnTo>
                      <a:pt x="182" y="121"/>
                    </a:lnTo>
                    <a:lnTo>
                      <a:pt x="182" y="119"/>
                    </a:lnTo>
                    <a:lnTo>
                      <a:pt x="182" y="118"/>
                    </a:lnTo>
                    <a:lnTo>
                      <a:pt x="183" y="118"/>
                    </a:lnTo>
                    <a:lnTo>
                      <a:pt x="185" y="118"/>
                    </a:lnTo>
                    <a:lnTo>
                      <a:pt x="186" y="118"/>
                    </a:lnTo>
                    <a:lnTo>
                      <a:pt x="186" y="117"/>
                    </a:lnTo>
                    <a:lnTo>
                      <a:pt x="187" y="118"/>
                    </a:lnTo>
                    <a:lnTo>
                      <a:pt x="189" y="119"/>
                    </a:lnTo>
                    <a:lnTo>
                      <a:pt x="189" y="121"/>
                    </a:lnTo>
                    <a:lnTo>
                      <a:pt x="190" y="122"/>
                    </a:lnTo>
                    <a:lnTo>
                      <a:pt x="193" y="123"/>
                    </a:lnTo>
                    <a:lnTo>
                      <a:pt x="194" y="122"/>
                    </a:lnTo>
                    <a:lnTo>
                      <a:pt x="195" y="122"/>
                    </a:lnTo>
                    <a:lnTo>
                      <a:pt x="196" y="122"/>
                    </a:lnTo>
                    <a:lnTo>
                      <a:pt x="198" y="122"/>
                    </a:lnTo>
                    <a:lnTo>
                      <a:pt x="199" y="122"/>
                    </a:lnTo>
                    <a:lnTo>
                      <a:pt x="202" y="122"/>
                    </a:lnTo>
                    <a:lnTo>
                      <a:pt x="200" y="123"/>
                    </a:lnTo>
                    <a:lnTo>
                      <a:pt x="199" y="126"/>
                    </a:lnTo>
                    <a:lnTo>
                      <a:pt x="200" y="126"/>
                    </a:lnTo>
                    <a:lnTo>
                      <a:pt x="202" y="126"/>
                    </a:lnTo>
                    <a:lnTo>
                      <a:pt x="203" y="126"/>
                    </a:lnTo>
                    <a:lnTo>
                      <a:pt x="203" y="127"/>
                    </a:lnTo>
                    <a:lnTo>
                      <a:pt x="204" y="127"/>
                    </a:lnTo>
                    <a:lnTo>
                      <a:pt x="206" y="129"/>
                    </a:lnTo>
                    <a:lnTo>
                      <a:pt x="207" y="129"/>
                    </a:lnTo>
                    <a:lnTo>
                      <a:pt x="207" y="127"/>
                    </a:lnTo>
                    <a:lnTo>
                      <a:pt x="208" y="126"/>
                    </a:lnTo>
                    <a:lnTo>
                      <a:pt x="210" y="126"/>
                    </a:lnTo>
                    <a:lnTo>
                      <a:pt x="211" y="126"/>
                    </a:lnTo>
                    <a:lnTo>
                      <a:pt x="211" y="125"/>
                    </a:lnTo>
                    <a:lnTo>
                      <a:pt x="211" y="123"/>
                    </a:lnTo>
                    <a:lnTo>
                      <a:pt x="210" y="123"/>
                    </a:lnTo>
                    <a:lnTo>
                      <a:pt x="208" y="123"/>
                    </a:lnTo>
                    <a:lnTo>
                      <a:pt x="208" y="122"/>
                    </a:lnTo>
                    <a:lnTo>
                      <a:pt x="210" y="122"/>
                    </a:lnTo>
                    <a:lnTo>
                      <a:pt x="211" y="122"/>
                    </a:lnTo>
                    <a:lnTo>
                      <a:pt x="211" y="121"/>
                    </a:lnTo>
                    <a:lnTo>
                      <a:pt x="210" y="121"/>
                    </a:lnTo>
                    <a:lnTo>
                      <a:pt x="210" y="119"/>
                    </a:lnTo>
                    <a:lnTo>
                      <a:pt x="208" y="118"/>
                    </a:lnTo>
                    <a:lnTo>
                      <a:pt x="210" y="117"/>
                    </a:lnTo>
                    <a:lnTo>
                      <a:pt x="211" y="117"/>
                    </a:lnTo>
                    <a:lnTo>
                      <a:pt x="211" y="119"/>
                    </a:lnTo>
                    <a:lnTo>
                      <a:pt x="212" y="121"/>
                    </a:lnTo>
                    <a:lnTo>
                      <a:pt x="213" y="121"/>
                    </a:lnTo>
                    <a:lnTo>
                      <a:pt x="216" y="119"/>
                    </a:lnTo>
                    <a:lnTo>
                      <a:pt x="215" y="118"/>
                    </a:lnTo>
                    <a:lnTo>
                      <a:pt x="215" y="117"/>
                    </a:lnTo>
                    <a:lnTo>
                      <a:pt x="215" y="116"/>
                    </a:lnTo>
                    <a:lnTo>
                      <a:pt x="215" y="114"/>
                    </a:lnTo>
                    <a:lnTo>
                      <a:pt x="215" y="113"/>
                    </a:lnTo>
                    <a:lnTo>
                      <a:pt x="215" y="112"/>
                    </a:lnTo>
                    <a:lnTo>
                      <a:pt x="213" y="113"/>
                    </a:lnTo>
                    <a:lnTo>
                      <a:pt x="212" y="113"/>
                    </a:lnTo>
                    <a:lnTo>
                      <a:pt x="211" y="113"/>
                    </a:lnTo>
                    <a:lnTo>
                      <a:pt x="210" y="112"/>
                    </a:lnTo>
                    <a:lnTo>
                      <a:pt x="208" y="112"/>
                    </a:lnTo>
                    <a:lnTo>
                      <a:pt x="207" y="113"/>
                    </a:lnTo>
                    <a:lnTo>
                      <a:pt x="204" y="112"/>
                    </a:lnTo>
                    <a:lnTo>
                      <a:pt x="203" y="110"/>
                    </a:lnTo>
                    <a:lnTo>
                      <a:pt x="204" y="110"/>
                    </a:lnTo>
                    <a:lnTo>
                      <a:pt x="206" y="110"/>
                    </a:lnTo>
                    <a:lnTo>
                      <a:pt x="206" y="109"/>
                    </a:lnTo>
                    <a:lnTo>
                      <a:pt x="204" y="109"/>
                    </a:lnTo>
                    <a:lnTo>
                      <a:pt x="203" y="109"/>
                    </a:lnTo>
                    <a:lnTo>
                      <a:pt x="203" y="106"/>
                    </a:lnTo>
                    <a:lnTo>
                      <a:pt x="203" y="102"/>
                    </a:lnTo>
                    <a:lnTo>
                      <a:pt x="204" y="102"/>
                    </a:lnTo>
                    <a:lnTo>
                      <a:pt x="204" y="100"/>
                    </a:lnTo>
                    <a:lnTo>
                      <a:pt x="206" y="99"/>
                    </a:lnTo>
                    <a:lnTo>
                      <a:pt x="207" y="99"/>
                    </a:lnTo>
                    <a:lnTo>
                      <a:pt x="208" y="99"/>
                    </a:lnTo>
                    <a:lnTo>
                      <a:pt x="208" y="97"/>
                    </a:lnTo>
                    <a:lnTo>
                      <a:pt x="208" y="96"/>
                    </a:lnTo>
                    <a:lnTo>
                      <a:pt x="210" y="96"/>
                    </a:lnTo>
                    <a:lnTo>
                      <a:pt x="211" y="97"/>
                    </a:lnTo>
                    <a:lnTo>
                      <a:pt x="213" y="97"/>
                    </a:lnTo>
                    <a:lnTo>
                      <a:pt x="215" y="96"/>
                    </a:lnTo>
                    <a:lnTo>
                      <a:pt x="213" y="95"/>
                    </a:lnTo>
                    <a:lnTo>
                      <a:pt x="212" y="93"/>
                    </a:lnTo>
                    <a:lnTo>
                      <a:pt x="211" y="91"/>
                    </a:lnTo>
                    <a:lnTo>
                      <a:pt x="211" y="89"/>
                    </a:lnTo>
                    <a:lnTo>
                      <a:pt x="211" y="88"/>
                    </a:lnTo>
                    <a:lnTo>
                      <a:pt x="210" y="87"/>
                    </a:lnTo>
                    <a:lnTo>
                      <a:pt x="208" y="87"/>
                    </a:lnTo>
                    <a:lnTo>
                      <a:pt x="207" y="87"/>
                    </a:lnTo>
                    <a:lnTo>
                      <a:pt x="207" y="85"/>
                    </a:lnTo>
                    <a:lnTo>
                      <a:pt x="207" y="84"/>
                    </a:lnTo>
                    <a:lnTo>
                      <a:pt x="207" y="83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11" y="81"/>
                    </a:lnTo>
                    <a:lnTo>
                      <a:pt x="211" y="80"/>
                    </a:lnTo>
                    <a:lnTo>
                      <a:pt x="210" y="80"/>
                    </a:lnTo>
                    <a:lnTo>
                      <a:pt x="208" y="79"/>
                    </a:lnTo>
                    <a:lnTo>
                      <a:pt x="210" y="78"/>
                    </a:lnTo>
                    <a:lnTo>
                      <a:pt x="208" y="76"/>
                    </a:lnTo>
                    <a:lnTo>
                      <a:pt x="208" y="74"/>
                    </a:lnTo>
                    <a:lnTo>
                      <a:pt x="207" y="72"/>
                    </a:lnTo>
                    <a:lnTo>
                      <a:pt x="206" y="70"/>
                    </a:lnTo>
                    <a:lnTo>
                      <a:pt x="207" y="68"/>
                    </a:lnTo>
                    <a:lnTo>
                      <a:pt x="204" y="67"/>
                    </a:lnTo>
                    <a:lnTo>
                      <a:pt x="204" y="64"/>
                    </a:lnTo>
                    <a:lnTo>
                      <a:pt x="204" y="63"/>
                    </a:lnTo>
                    <a:lnTo>
                      <a:pt x="202" y="63"/>
                    </a:lnTo>
                    <a:lnTo>
                      <a:pt x="202" y="62"/>
                    </a:lnTo>
                    <a:lnTo>
                      <a:pt x="199" y="62"/>
                    </a:lnTo>
                    <a:lnTo>
                      <a:pt x="198" y="63"/>
                    </a:lnTo>
                    <a:lnTo>
                      <a:pt x="198" y="62"/>
                    </a:lnTo>
                    <a:lnTo>
                      <a:pt x="196" y="61"/>
                    </a:lnTo>
                    <a:lnTo>
                      <a:pt x="196" y="59"/>
                    </a:lnTo>
                    <a:lnTo>
                      <a:pt x="195" y="59"/>
                    </a:lnTo>
                    <a:lnTo>
                      <a:pt x="194" y="59"/>
                    </a:lnTo>
                    <a:lnTo>
                      <a:pt x="193" y="58"/>
                    </a:lnTo>
                    <a:lnTo>
                      <a:pt x="190" y="59"/>
                    </a:lnTo>
                    <a:lnTo>
                      <a:pt x="190" y="58"/>
                    </a:lnTo>
                    <a:lnTo>
                      <a:pt x="190" y="57"/>
                    </a:lnTo>
                    <a:lnTo>
                      <a:pt x="191" y="57"/>
                    </a:lnTo>
                    <a:lnTo>
                      <a:pt x="193" y="57"/>
                    </a:lnTo>
                    <a:lnTo>
                      <a:pt x="193" y="55"/>
                    </a:lnTo>
                    <a:lnTo>
                      <a:pt x="193" y="54"/>
                    </a:lnTo>
                    <a:lnTo>
                      <a:pt x="194" y="54"/>
                    </a:lnTo>
                    <a:lnTo>
                      <a:pt x="194" y="53"/>
                    </a:lnTo>
                    <a:lnTo>
                      <a:pt x="195" y="53"/>
                    </a:lnTo>
                    <a:lnTo>
                      <a:pt x="195" y="51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8" y="50"/>
                    </a:lnTo>
                    <a:lnTo>
                      <a:pt x="198" y="49"/>
                    </a:lnTo>
                    <a:lnTo>
                      <a:pt x="199" y="49"/>
                    </a:lnTo>
                    <a:lnTo>
                      <a:pt x="199" y="47"/>
                    </a:lnTo>
                    <a:lnTo>
                      <a:pt x="200" y="45"/>
                    </a:lnTo>
                    <a:lnTo>
                      <a:pt x="203" y="41"/>
                    </a:lnTo>
                    <a:lnTo>
                      <a:pt x="206" y="38"/>
                    </a:lnTo>
                    <a:lnTo>
                      <a:pt x="206" y="37"/>
                    </a:lnTo>
                    <a:lnTo>
                      <a:pt x="207" y="36"/>
                    </a:lnTo>
                    <a:lnTo>
                      <a:pt x="207" y="37"/>
                    </a:lnTo>
                    <a:lnTo>
                      <a:pt x="207" y="36"/>
                    </a:lnTo>
                    <a:lnTo>
                      <a:pt x="208" y="36"/>
                    </a:lnTo>
                    <a:lnTo>
                      <a:pt x="208" y="34"/>
                    </a:lnTo>
                    <a:lnTo>
                      <a:pt x="208" y="33"/>
                    </a:lnTo>
                    <a:lnTo>
                      <a:pt x="210" y="33"/>
                    </a:lnTo>
                    <a:lnTo>
                      <a:pt x="210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0"/>
                    </a:lnTo>
                    <a:lnTo>
                      <a:pt x="212" y="29"/>
                    </a:lnTo>
                    <a:lnTo>
                      <a:pt x="213" y="29"/>
                    </a:lnTo>
                    <a:lnTo>
                      <a:pt x="212" y="29"/>
                    </a:lnTo>
                    <a:lnTo>
                      <a:pt x="212" y="28"/>
                    </a:lnTo>
                    <a:lnTo>
                      <a:pt x="211" y="28"/>
                    </a:lnTo>
                    <a:lnTo>
                      <a:pt x="210" y="28"/>
                    </a:lnTo>
                    <a:lnTo>
                      <a:pt x="208" y="28"/>
                    </a:lnTo>
                    <a:lnTo>
                      <a:pt x="208" y="27"/>
                    </a:lnTo>
                    <a:lnTo>
                      <a:pt x="207" y="27"/>
                    </a:lnTo>
                    <a:lnTo>
                      <a:pt x="208" y="25"/>
                    </a:lnTo>
                    <a:lnTo>
                      <a:pt x="207" y="25"/>
                    </a:lnTo>
                    <a:lnTo>
                      <a:pt x="207" y="24"/>
                    </a:lnTo>
                    <a:lnTo>
                      <a:pt x="211" y="20"/>
                    </a:lnTo>
                    <a:lnTo>
                      <a:pt x="212" y="20"/>
                    </a:lnTo>
                    <a:lnTo>
                      <a:pt x="213" y="20"/>
                    </a:lnTo>
                    <a:lnTo>
                      <a:pt x="215" y="20"/>
                    </a:lnTo>
                    <a:lnTo>
                      <a:pt x="215" y="19"/>
                    </a:lnTo>
                    <a:lnTo>
                      <a:pt x="216" y="19"/>
                    </a:lnTo>
                    <a:lnTo>
                      <a:pt x="216" y="17"/>
                    </a:lnTo>
                    <a:lnTo>
                      <a:pt x="217" y="16"/>
                    </a:lnTo>
                    <a:lnTo>
                      <a:pt x="217" y="15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1" y="13"/>
                    </a:lnTo>
                    <a:lnTo>
                      <a:pt x="223" y="13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5" y="16"/>
                    </a:lnTo>
                    <a:lnTo>
                      <a:pt x="227" y="17"/>
                    </a:lnTo>
                    <a:lnTo>
                      <a:pt x="228" y="17"/>
                    </a:lnTo>
                    <a:lnTo>
                      <a:pt x="228" y="16"/>
                    </a:lnTo>
                    <a:lnTo>
                      <a:pt x="227" y="15"/>
                    </a:lnTo>
                    <a:lnTo>
                      <a:pt x="228" y="15"/>
                    </a:lnTo>
                    <a:lnTo>
                      <a:pt x="228" y="13"/>
                    </a:lnTo>
                    <a:lnTo>
                      <a:pt x="229" y="12"/>
                    </a:lnTo>
                    <a:lnTo>
                      <a:pt x="230" y="11"/>
                    </a:lnTo>
                    <a:lnTo>
                      <a:pt x="233" y="12"/>
                    </a:lnTo>
                    <a:lnTo>
                      <a:pt x="233" y="13"/>
                    </a:lnTo>
                    <a:lnTo>
                      <a:pt x="233" y="15"/>
                    </a:lnTo>
                    <a:lnTo>
                      <a:pt x="233" y="16"/>
                    </a:lnTo>
                    <a:lnTo>
                      <a:pt x="234" y="16"/>
                    </a:lnTo>
                    <a:lnTo>
                      <a:pt x="234" y="17"/>
                    </a:lnTo>
                    <a:lnTo>
                      <a:pt x="236" y="17"/>
                    </a:lnTo>
                    <a:lnTo>
                      <a:pt x="237" y="17"/>
                    </a:lnTo>
                    <a:lnTo>
                      <a:pt x="237" y="19"/>
                    </a:lnTo>
                    <a:lnTo>
                      <a:pt x="238" y="19"/>
                    </a:lnTo>
                    <a:lnTo>
                      <a:pt x="238" y="20"/>
                    </a:lnTo>
                    <a:lnTo>
                      <a:pt x="240" y="21"/>
                    </a:lnTo>
                    <a:lnTo>
                      <a:pt x="241" y="21"/>
                    </a:lnTo>
                    <a:lnTo>
                      <a:pt x="242" y="21"/>
                    </a:lnTo>
                    <a:lnTo>
                      <a:pt x="244" y="21"/>
                    </a:lnTo>
                    <a:lnTo>
                      <a:pt x="245" y="21"/>
                    </a:lnTo>
                    <a:lnTo>
                      <a:pt x="246" y="21"/>
                    </a:lnTo>
                    <a:lnTo>
                      <a:pt x="246" y="23"/>
                    </a:lnTo>
                    <a:lnTo>
                      <a:pt x="248" y="23"/>
                    </a:lnTo>
                    <a:lnTo>
                      <a:pt x="249" y="23"/>
                    </a:lnTo>
                    <a:lnTo>
                      <a:pt x="250" y="23"/>
                    </a:lnTo>
                    <a:lnTo>
                      <a:pt x="250" y="24"/>
                    </a:lnTo>
                    <a:lnTo>
                      <a:pt x="251" y="24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3" y="24"/>
                    </a:lnTo>
                    <a:lnTo>
                      <a:pt x="253" y="23"/>
                    </a:lnTo>
                    <a:lnTo>
                      <a:pt x="254" y="23"/>
                    </a:lnTo>
                    <a:lnTo>
                      <a:pt x="254" y="21"/>
                    </a:lnTo>
                    <a:lnTo>
                      <a:pt x="254" y="20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5" y="17"/>
                    </a:lnTo>
                    <a:lnTo>
                      <a:pt x="257" y="17"/>
                    </a:lnTo>
                    <a:lnTo>
                      <a:pt x="258" y="17"/>
                    </a:lnTo>
                    <a:lnTo>
                      <a:pt x="259" y="17"/>
                    </a:lnTo>
                    <a:lnTo>
                      <a:pt x="259" y="16"/>
                    </a:lnTo>
                    <a:lnTo>
                      <a:pt x="261" y="16"/>
                    </a:lnTo>
                    <a:lnTo>
                      <a:pt x="262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6" y="16"/>
                    </a:lnTo>
                    <a:lnTo>
                      <a:pt x="266" y="17"/>
                    </a:lnTo>
                    <a:lnTo>
                      <a:pt x="267" y="17"/>
                    </a:lnTo>
                    <a:lnTo>
                      <a:pt x="268" y="17"/>
                    </a:lnTo>
                    <a:lnTo>
                      <a:pt x="270" y="17"/>
                    </a:lnTo>
                    <a:lnTo>
                      <a:pt x="271" y="17"/>
                    </a:lnTo>
                    <a:lnTo>
                      <a:pt x="271" y="19"/>
                    </a:lnTo>
                    <a:lnTo>
                      <a:pt x="272" y="19"/>
                    </a:lnTo>
                    <a:lnTo>
                      <a:pt x="274" y="19"/>
                    </a:lnTo>
                    <a:lnTo>
                      <a:pt x="275" y="19"/>
                    </a:lnTo>
                    <a:lnTo>
                      <a:pt x="276" y="19"/>
                    </a:lnTo>
                    <a:lnTo>
                      <a:pt x="278" y="19"/>
                    </a:lnTo>
                    <a:lnTo>
                      <a:pt x="279" y="17"/>
                    </a:lnTo>
                    <a:lnTo>
                      <a:pt x="280" y="17"/>
                    </a:lnTo>
                    <a:lnTo>
                      <a:pt x="280" y="16"/>
                    </a:lnTo>
                    <a:lnTo>
                      <a:pt x="282" y="16"/>
                    </a:lnTo>
                    <a:lnTo>
                      <a:pt x="283" y="16"/>
                    </a:lnTo>
                    <a:lnTo>
                      <a:pt x="284" y="16"/>
                    </a:lnTo>
                    <a:lnTo>
                      <a:pt x="284" y="17"/>
                    </a:lnTo>
                    <a:lnTo>
                      <a:pt x="284" y="16"/>
                    </a:lnTo>
                    <a:lnTo>
                      <a:pt x="285" y="15"/>
                    </a:lnTo>
                    <a:lnTo>
                      <a:pt x="287" y="12"/>
                    </a:lnTo>
                    <a:lnTo>
                      <a:pt x="288" y="12"/>
                    </a:lnTo>
                    <a:lnTo>
                      <a:pt x="288" y="9"/>
                    </a:lnTo>
                    <a:lnTo>
                      <a:pt x="289" y="9"/>
                    </a:lnTo>
                    <a:lnTo>
                      <a:pt x="289" y="11"/>
                    </a:lnTo>
                    <a:lnTo>
                      <a:pt x="292" y="11"/>
                    </a:lnTo>
                    <a:lnTo>
                      <a:pt x="293" y="11"/>
                    </a:lnTo>
                    <a:lnTo>
                      <a:pt x="293" y="9"/>
                    </a:lnTo>
                    <a:lnTo>
                      <a:pt x="293" y="8"/>
                    </a:lnTo>
                    <a:lnTo>
                      <a:pt x="295" y="8"/>
                    </a:lnTo>
                    <a:lnTo>
                      <a:pt x="295" y="7"/>
                    </a:lnTo>
                    <a:lnTo>
                      <a:pt x="293" y="6"/>
                    </a:lnTo>
                    <a:lnTo>
                      <a:pt x="295" y="6"/>
                    </a:lnTo>
                    <a:lnTo>
                      <a:pt x="295" y="4"/>
                    </a:lnTo>
                    <a:lnTo>
                      <a:pt x="296" y="4"/>
                    </a:lnTo>
                    <a:lnTo>
                      <a:pt x="297" y="4"/>
                    </a:lnTo>
                    <a:lnTo>
                      <a:pt x="299" y="3"/>
                    </a:lnTo>
                    <a:lnTo>
                      <a:pt x="300" y="3"/>
                    </a:lnTo>
                    <a:lnTo>
                      <a:pt x="300" y="2"/>
                    </a:lnTo>
                    <a:lnTo>
                      <a:pt x="301" y="2"/>
                    </a:lnTo>
                    <a:lnTo>
                      <a:pt x="301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4" y="2"/>
                    </a:lnTo>
                    <a:lnTo>
                      <a:pt x="305" y="2"/>
                    </a:lnTo>
                    <a:lnTo>
                      <a:pt x="306" y="2"/>
                    </a:lnTo>
                    <a:lnTo>
                      <a:pt x="306" y="3"/>
                    </a:lnTo>
                    <a:lnTo>
                      <a:pt x="308" y="3"/>
                    </a:lnTo>
                    <a:lnTo>
                      <a:pt x="309" y="3"/>
                    </a:lnTo>
                    <a:lnTo>
                      <a:pt x="310" y="3"/>
                    </a:lnTo>
                    <a:lnTo>
                      <a:pt x="310" y="2"/>
                    </a:lnTo>
                    <a:lnTo>
                      <a:pt x="312" y="2"/>
                    </a:lnTo>
                    <a:lnTo>
                      <a:pt x="312" y="3"/>
                    </a:lnTo>
                    <a:lnTo>
                      <a:pt x="312" y="2"/>
                    </a:lnTo>
                    <a:lnTo>
                      <a:pt x="313" y="2"/>
                    </a:lnTo>
                    <a:lnTo>
                      <a:pt x="314" y="2"/>
                    </a:lnTo>
                    <a:lnTo>
                      <a:pt x="316" y="2"/>
                    </a:lnTo>
                    <a:lnTo>
                      <a:pt x="317" y="2"/>
                    </a:lnTo>
                    <a:lnTo>
                      <a:pt x="317" y="3"/>
                    </a:lnTo>
                    <a:lnTo>
                      <a:pt x="320" y="8"/>
                    </a:lnTo>
                    <a:lnTo>
                      <a:pt x="320" y="9"/>
                    </a:lnTo>
                    <a:lnTo>
                      <a:pt x="320" y="11"/>
                    </a:lnTo>
                    <a:lnTo>
                      <a:pt x="321" y="11"/>
                    </a:lnTo>
                    <a:lnTo>
                      <a:pt x="322" y="11"/>
                    </a:lnTo>
                    <a:lnTo>
                      <a:pt x="322" y="9"/>
                    </a:lnTo>
                    <a:lnTo>
                      <a:pt x="323" y="9"/>
                    </a:lnTo>
                    <a:lnTo>
                      <a:pt x="325" y="9"/>
                    </a:lnTo>
                    <a:lnTo>
                      <a:pt x="325" y="11"/>
                    </a:lnTo>
                    <a:lnTo>
                      <a:pt x="326" y="11"/>
                    </a:lnTo>
                    <a:lnTo>
                      <a:pt x="326" y="12"/>
                    </a:lnTo>
                    <a:lnTo>
                      <a:pt x="326" y="13"/>
                    </a:lnTo>
                    <a:lnTo>
                      <a:pt x="327" y="13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1" y="17"/>
                    </a:lnTo>
                    <a:lnTo>
                      <a:pt x="333" y="17"/>
                    </a:lnTo>
                    <a:lnTo>
                      <a:pt x="333" y="19"/>
                    </a:lnTo>
                    <a:lnTo>
                      <a:pt x="333" y="20"/>
                    </a:lnTo>
                    <a:lnTo>
                      <a:pt x="334" y="20"/>
                    </a:lnTo>
                    <a:lnTo>
                      <a:pt x="335" y="20"/>
                    </a:lnTo>
                    <a:lnTo>
                      <a:pt x="337" y="20"/>
                    </a:lnTo>
                    <a:lnTo>
                      <a:pt x="346" y="23"/>
                    </a:lnTo>
                    <a:lnTo>
                      <a:pt x="347" y="23"/>
                    </a:lnTo>
                    <a:lnTo>
                      <a:pt x="355" y="25"/>
                    </a:lnTo>
                    <a:lnTo>
                      <a:pt x="357" y="25"/>
                    </a:lnTo>
                    <a:lnTo>
                      <a:pt x="361" y="28"/>
                    </a:lnTo>
                    <a:lnTo>
                      <a:pt x="364" y="30"/>
                    </a:lnTo>
                    <a:lnTo>
                      <a:pt x="365" y="32"/>
                    </a:lnTo>
                    <a:lnTo>
                      <a:pt x="365" y="33"/>
                    </a:lnTo>
                    <a:lnTo>
                      <a:pt x="364" y="34"/>
                    </a:lnTo>
                    <a:lnTo>
                      <a:pt x="365" y="34"/>
                    </a:lnTo>
                    <a:lnTo>
                      <a:pt x="367" y="36"/>
                    </a:lnTo>
                    <a:lnTo>
                      <a:pt x="368" y="36"/>
                    </a:lnTo>
                    <a:lnTo>
                      <a:pt x="369" y="36"/>
                    </a:lnTo>
                    <a:lnTo>
                      <a:pt x="371" y="37"/>
                    </a:lnTo>
                    <a:lnTo>
                      <a:pt x="372" y="37"/>
                    </a:lnTo>
                    <a:lnTo>
                      <a:pt x="373" y="38"/>
                    </a:lnTo>
                    <a:lnTo>
                      <a:pt x="374" y="40"/>
                    </a:lnTo>
                    <a:lnTo>
                      <a:pt x="376" y="42"/>
                    </a:lnTo>
                    <a:lnTo>
                      <a:pt x="378" y="44"/>
                    </a:lnTo>
                    <a:lnTo>
                      <a:pt x="381" y="44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8" y="47"/>
                    </a:lnTo>
                    <a:lnTo>
                      <a:pt x="388" y="49"/>
                    </a:lnTo>
                    <a:lnTo>
                      <a:pt x="389" y="49"/>
                    </a:lnTo>
                    <a:lnTo>
                      <a:pt x="390" y="50"/>
                    </a:lnTo>
                    <a:lnTo>
                      <a:pt x="392" y="51"/>
                    </a:lnTo>
                    <a:lnTo>
                      <a:pt x="393" y="51"/>
                    </a:lnTo>
                    <a:lnTo>
                      <a:pt x="393" y="53"/>
                    </a:lnTo>
                    <a:lnTo>
                      <a:pt x="394" y="53"/>
                    </a:lnTo>
                    <a:lnTo>
                      <a:pt x="394" y="54"/>
                    </a:lnTo>
                    <a:lnTo>
                      <a:pt x="395" y="54"/>
                    </a:lnTo>
                    <a:lnTo>
                      <a:pt x="397" y="55"/>
                    </a:lnTo>
                    <a:lnTo>
                      <a:pt x="397" y="57"/>
                    </a:lnTo>
                    <a:lnTo>
                      <a:pt x="398" y="57"/>
                    </a:lnTo>
                    <a:lnTo>
                      <a:pt x="398" y="58"/>
                    </a:lnTo>
                    <a:lnTo>
                      <a:pt x="399" y="58"/>
                    </a:lnTo>
                    <a:lnTo>
                      <a:pt x="401" y="58"/>
                    </a:lnTo>
                    <a:lnTo>
                      <a:pt x="401" y="59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4"/>
                    </a:lnTo>
                    <a:lnTo>
                      <a:pt x="402" y="66"/>
                    </a:lnTo>
                    <a:lnTo>
                      <a:pt x="402" y="67"/>
                    </a:lnTo>
                    <a:lnTo>
                      <a:pt x="403" y="67"/>
                    </a:lnTo>
                    <a:lnTo>
                      <a:pt x="403" y="68"/>
                    </a:lnTo>
                    <a:lnTo>
                      <a:pt x="405" y="68"/>
                    </a:lnTo>
                    <a:lnTo>
                      <a:pt x="405" y="70"/>
                    </a:lnTo>
                    <a:lnTo>
                      <a:pt x="406" y="70"/>
                    </a:lnTo>
                    <a:lnTo>
                      <a:pt x="406" y="71"/>
                    </a:lnTo>
                    <a:lnTo>
                      <a:pt x="409" y="72"/>
                    </a:lnTo>
                    <a:lnTo>
                      <a:pt x="412" y="74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4" y="79"/>
                    </a:lnTo>
                    <a:lnTo>
                      <a:pt x="415" y="79"/>
                    </a:lnTo>
                    <a:lnTo>
                      <a:pt x="415" y="80"/>
                    </a:lnTo>
                    <a:lnTo>
                      <a:pt x="416" y="80"/>
                    </a:lnTo>
                    <a:lnTo>
                      <a:pt x="418" y="80"/>
                    </a:lnTo>
                    <a:lnTo>
                      <a:pt x="419" y="80"/>
                    </a:lnTo>
                    <a:lnTo>
                      <a:pt x="419" y="81"/>
                    </a:lnTo>
                    <a:lnTo>
                      <a:pt x="419" y="83"/>
                    </a:lnTo>
                    <a:lnTo>
                      <a:pt x="420" y="83"/>
                    </a:lnTo>
                    <a:lnTo>
                      <a:pt x="420" y="84"/>
                    </a:lnTo>
                    <a:lnTo>
                      <a:pt x="420" y="85"/>
                    </a:lnTo>
                    <a:lnTo>
                      <a:pt x="420" y="87"/>
                    </a:lnTo>
                    <a:lnTo>
                      <a:pt x="420" y="88"/>
                    </a:lnTo>
                    <a:lnTo>
                      <a:pt x="422" y="88"/>
                    </a:lnTo>
                    <a:lnTo>
                      <a:pt x="422" y="89"/>
                    </a:lnTo>
                    <a:lnTo>
                      <a:pt x="423" y="89"/>
                    </a:lnTo>
                    <a:lnTo>
                      <a:pt x="424" y="91"/>
                    </a:lnTo>
                    <a:lnTo>
                      <a:pt x="426" y="91"/>
                    </a:lnTo>
                    <a:lnTo>
                      <a:pt x="426" y="92"/>
                    </a:lnTo>
                    <a:lnTo>
                      <a:pt x="427" y="92"/>
                    </a:lnTo>
                    <a:lnTo>
                      <a:pt x="428" y="92"/>
                    </a:lnTo>
                    <a:lnTo>
                      <a:pt x="428" y="91"/>
                    </a:lnTo>
                    <a:lnTo>
                      <a:pt x="429" y="91"/>
                    </a:lnTo>
                    <a:lnTo>
                      <a:pt x="431" y="91"/>
                    </a:lnTo>
                    <a:lnTo>
                      <a:pt x="431" y="89"/>
                    </a:lnTo>
                    <a:lnTo>
                      <a:pt x="432" y="89"/>
                    </a:lnTo>
                    <a:lnTo>
                      <a:pt x="432" y="88"/>
                    </a:lnTo>
                    <a:lnTo>
                      <a:pt x="433" y="87"/>
                    </a:lnTo>
                    <a:lnTo>
                      <a:pt x="435" y="87"/>
                    </a:lnTo>
                    <a:lnTo>
                      <a:pt x="436" y="85"/>
                    </a:lnTo>
                    <a:lnTo>
                      <a:pt x="437" y="87"/>
                    </a:lnTo>
                    <a:lnTo>
                      <a:pt x="437" y="88"/>
                    </a:lnTo>
                    <a:lnTo>
                      <a:pt x="440" y="88"/>
                    </a:lnTo>
                    <a:lnTo>
                      <a:pt x="440" y="87"/>
                    </a:lnTo>
                    <a:lnTo>
                      <a:pt x="441" y="87"/>
                    </a:lnTo>
                    <a:lnTo>
                      <a:pt x="443" y="87"/>
                    </a:lnTo>
                    <a:lnTo>
                      <a:pt x="443" y="88"/>
                    </a:lnTo>
                    <a:lnTo>
                      <a:pt x="444" y="88"/>
                    </a:lnTo>
                    <a:lnTo>
                      <a:pt x="445" y="89"/>
                    </a:lnTo>
                    <a:lnTo>
                      <a:pt x="445" y="92"/>
                    </a:lnTo>
                    <a:lnTo>
                      <a:pt x="445" y="93"/>
                    </a:lnTo>
                    <a:lnTo>
                      <a:pt x="445" y="95"/>
                    </a:lnTo>
                    <a:lnTo>
                      <a:pt x="445" y="96"/>
                    </a:lnTo>
                    <a:lnTo>
                      <a:pt x="445" y="97"/>
                    </a:lnTo>
                    <a:lnTo>
                      <a:pt x="445" y="99"/>
                    </a:lnTo>
                    <a:lnTo>
                      <a:pt x="444" y="100"/>
                    </a:lnTo>
                    <a:lnTo>
                      <a:pt x="444" y="101"/>
                    </a:lnTo>
                    <a:lnTo>
                      <a:pt x="443" y="102"/>
                    </a:lnTo>
                    <a:lnTo>
                      <a:pt x="443" y="104"/>
                    </a:lnTo>
                    <a:lnTo>
                      <a:pt x="443" y="105"/>
                    </a:lnTo>
                    <a:lnTo>
                      <a:pt x="441" y="105"/>
                    </a:lnTo>
                    <a:lnTo>
                      <a:pt x="441" y="106"/>
                    </a:lnTo>
                    <a:lnTo>
                      <a:pt x="441" y="108"/>
                    </a:lnTo>
                    <a:lnTo>
                      <a:pt x="441" y="109"/>
                    </a:lnTo>
                    <a:lnTo>
                      <a:pt x="440" y="109"/>
                    </a:lnTo>
                    <a:lnTo>
                      <a:pt x="440" y="110"/>
                    </a:lnTo>
                    <a:lnTo>
                      <a:pt x="440" y="112"/>
                    </a:lnTo>
                    <a:lnTo>
                      <a:pt x="439" y="112"/>
                    </a:lnTo>
                    <a:lnTo>
                      <a:pt x="440" y="112"/>
                    </a:lnTo>
                    <a:lnTo>
                      <a:pt x="440" y="113"/>
                    </a:lnTo>
                    <a:lnTo>
                      <a:pt x="439" y="114"/>
                    </a:lnTo>
                    <a:lnTo>
                      <a:pt x="439" y="116"/>
                    </a:lnTo>
                    <a:lnTo>
                      <a:pt x="437" y="116"/>
                    </a:lnTo>
                    <a:lnTo>
                      <a:pt x="437" y="117"/>
                    </a:lnTo>
                    <a:lnTo>
                      <a:pt x="436" y="117"/>
                    </a:lnTo>
                    <a:lnTo>
                      <a:pt x="437" y="117"/>
                    </a:lnTo>
                    <a:lnTo>
                      <a:pt x="437" y="118"/>
                    </a:lnTo>
                    <a:lnTo>
                      <a:pt x="436" y="119"/>
                    </a:lnTo>
                    <a:lnTo>
                      <a:pt x="436" y="118"/>
                    </a:lnTo>
                    <a:lnTo>
                      <a:pt x="435" y="118"/>
                    </a:lnTo>
                    <a:lnTo>
                      <a:pt x="435" y="119"/>
                    </a:lnTo>
                    <a:lnTo>
                      <a:pt x="436" y="119"/>
                    </a:lnTo>
                    <a:lnTo>
                      <a:pt x="436" y="121"/>
                    </a:lnTo>
                    <a:lnTo>
                      <a:pt x="437" y="121"/>
                    </a:lnTo>
                    <a:lnTo>
                      <a:pt x="437" y="122"/>
                    </a:lnTo>
                    <a:lnTo>
                      <a:pt x="437" y="123"/>
                    </a:lnTo>
                    <a:lnTo>
                      <a:pt x="439" y="123"/>
                    </a:lnTo>
                    <a:lnTo>
                      <a:pt x="439" y="122"/>
                    </a:lnTo>
                    <a:lnTo>
                      <a:pt x="440" y="123"/>
                    </a:lnTo>
                    <a:lnTo>
                      <a:pt x="440" y="125"/>
                    </a:lnTo>
                    <a:lnTo>
                      <a:pt x="440" y="126"/>
                    </a:lnTo>
                    <a:lnTo>
                      <a:pt x="439" y="126"/>
                    </a:lnTo>
                    <a:lnTo>
                      <a:pt x="437" y="127"/>
                    </a:lnTo>
                    <a:lnTo>
                      <a:pt x="436" y="127"/>
                    </a:lnTo>
                    <a:lnTo>
                      <a:pt x="436" y="129"/>
                    </a:lnTo>
                    <a:lnTo>
                      <a:pt x="433" y="131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40" y="134"/>
                    </a:lnTo>
                    <a:lnTo>
                      <a:pt x="441" y="134"/>
                    </a:lnTo>
                    <a:lnTo>
                      <a:pt x="446" y="134"/>
                    </a:lnTo>
                    <a:lnTo>
                      <a:pt x="449" y="136"/>
                    </a:lnTo>
                    <a:lnTo>
                      <a:pt x="450" y="138"/>
                    </a:lnTo>
                    <a:lnTo>
                      <a:pt x="450" y="139"/>
                    </a:lnTo>
                    <a:lnTo>
                      <a:pt x="450" y="140"/>
                    </a:lnTo>
                    <a:lnTo>
                      <a:pt x="449" y="140"/>
                    </a:lnTo>
                    <a:lnTo>
                      <a:pt x="448" y="140"/>
                    </a:lnTo>
                    <a:lnTo>
                      <a:pt x="448" y="142"/>
                    </a:lnTo>
                    <a:lnTo>
                      <a:pt x="446" y="142"/>
                    </a:lnTo>
                    <a:lnTo>
                      <a:pt x="446" y="143"/>
                    </a:lnTo>
                    <a:lnTo>
                      <a:pt x="446" y="142"/>
                    </a:lnTo>
                    <a:lnTo>
                      <a:pt x="445" y="142"/>
                    </a:lnTo>
                    <a:lnTo>
                      <a:pt x="445" y="143"/>
                    </a:lnTo>
                    <a:lnTo>
                      <a:pt x="446" y="143"/>
                    </a:lnTo>
                    <a:lnTo>
                      <a:pt x="446" y="144"/>
                    </a:lnTo>
                    <a:lnTo>
                      <a:pt x="445" y="144"/>
                    </a:lnTo>
                    <a:lnTo>
                      <a:pt x="445" y="146"/>
                    </a:lnTo>
                    <a:lnTo>
                      <a:pt x="444" y="146"/>
                    </a:lnTo>
                    <a:lnTo>
                      <a:pt x="445" y="147"/>
                    </a:lnTo>
                    <a:lnTo>
                      <a:pt x="445" y="146"/>
                    </a:lnTo>
                    <a:lnTo>
                      <a:pt x="446" y="146"/>
                    </a:lnTo>
                    <a:lnTo>
                      <a:pt x="448" y="146"/>
                    </a:lnTo>
                    <a:lnTo>
                      <a:pt x="449" y="146"/>
                    </a:lnTo>
                    <a:lnTo>
                      <a:pt x="450" y="144"/>
                    </a:lnTo>
                    <a:lnTo>
                      <a:pt x="452" y="144"/>
                    </a:lnTo>
                    <a:lnTo>
                      <a:pt x="453" y="144"/>
                    </a:lnTo>
                    <a:lnTo>
                      <a:pt x="454" y="144"/>
                    </a:lnTo>
                    <a:lnTo>
                      <a:pt x="456" y="144"/>
                    </a:lnTo>
                    <a:lnTo>
                      <a:pt x="456" y="146"/>
                    </a:lnTo>
                    <a:lnTo>
                      <a:pt x="456" y="147"/>
                    </a:lnTo>
                    <a:lnTo>
                      <a:pt x="456" y="148"/>
                    </a:lnTo>
                    <a:lnTo>
                      <a:pt x="454" y="150"/>
                    </a:lnTo>
                    <a:lnTo>
                      <a:pt x="454" y="151"/>
                    </a:lnTo>
                    <a:lnTo>
                      <a:pt x="453" y="152"/>
                    </a:lnTo>
                    <a:lnTo>
                      <a:pt x="453" y="153"/>
                    </a:lnTo>
                    <a:lnTo>
                      <a:pt x="454" y="155"/>
                    </a:lnTo>
                    <a:lnTo>
                      <a:pt x="453" y="156"/>
                    </a:lnTo>
                    <a:lnTo>
                      <a:pt x="452" y="157"/>
                    </a:lnTo>
                    <a:lnTo>
                      <a:pt x="452" y="159"/>
                    </a:lnTo>
                    <a:lnTo>
                      <a:pt x="450" y="159"/>
                    </a:lnTo>
                    <a:lnTo>
                      <a:pt x="449" y="159"/>
                    </a:lnTo>
                    <a:lnTo>
                      <a:pt x="449" y="160"/>
                    </a:lnTo>
                    <a:lnTo>
                      <a:pt x="448" y="161"/>
                    </a:lnTo>
                    <a:lnTo>
                      <a:pt x="448" y="163"/>
                    </a:lnTo>
                    <a:lnTo>
                      <a:pt x="446" y="163"/>
                    </a:lnTo>
                    <a:lnTo>
                      <a:pt x="444" y="164"/>
                    </a:lnTo>
                    <a:lnTo>
                      <a:pt x="444" y="169"/>
                    </a:lnTo>
                    <a:lnTo>
                      <a:pt x="443" y="174"/>
                    </a:lnTo>
                    <a:lnTo>
                      <a:pt x="443" y="178"/>
                    </a:lnTo>
                    <a:lnTo>
                      <a:pt x="441" y="181"/>
                    </a:lnTo>
                    <a:lnTo>
                      <a:pt x="441" y="184"/>
                    </a:lnTo>
                    <a:lnTo>
                      <a:pt x="440" y="188"/>
                    </a:lnTo>
                    <a:lnTo>
                      <a:pt x="440" y="191"/>
                    </a:lnTo>
                    <a:lnTo>
                      <a:pt x="443" y="191"/>
                    </a:lnTo>
                    <a:lnTo>
                      <a:pt x="445" y="190"/>
                    </a:lnTo>
                    <a:lnTo>
                      <a:pt x="446" y="190"/>
                    </a:lnTo>
                    <a:lnTo>
                      <a:pt x="448" y="189"/>
                    </a:lnTo>
                    <a:lnTo>
                      <a:pt x="449" y="188"/>
                    </a:lnTo>
                    <a:lnTo>
                      <a:pt x="453" y="186"/>
                    </a:lnTo>
                    <a:lnTo>
                      <a:pt x="456" y="185"/>
                    </a:lnTo>
                    <a:lnTo>
                      <a:pt x="458" y="185"/>
                    </a:lnTo>
                    <a:lnTo>
                      <a:pt x="461" y="184"/>
                    </a:lnTo>
                    <a:lnTo>
                      <a:pt x="464" y="182"/>
                    </a:lnTo>
                    <a:lnTo>
                      <a:pt x="467" y="180"/>
                    </a:lnTo>
                    <a:lnTo>
                      <a:pt x="469" y="180"/>
                    </a:lnTo>
                    <a:lnTo>
                      <a:pt x="469" y="181"/>
                    </a:lnTo>
                    <a:lnTo>
                      <a:pt x="471" y="181"/>
                    </a:lnTo>
                    <a:lnTo>
                      <a:pt x="473" y="181"/>
                    </a:lnTo>
                    <a:lnTo>
                      <a:pt x="474" y="180"/>
                    </a:lnTo>
                    <a:lnTo>
                      <a:pt x="475" y="180"/>
                    </a:lnTo>
                    <a:lnTo>
                      <a:pt x="477" y="180"/>
                    </a:lnTo>
                    <a:lnTo>
                      <a:pt x="478" y="180"/>
                    </a:lnTo>
                    <a:lnTo>
                      <a:pt x="478" y="178"/>
                    </a:lnTo>
                    <a:lnTo>
                      <a:pt x="479" y="178"/>
                    </a:lnTo>
                    <a:lnTo>
                      <a:pt x="479" y="177"/>
                    </a:lnTo>
                    <a:lnTo>
                      <a:pt x="481" y="177"/>
                    </a:lnTo>
                    <a:lnTo>
                      <a:pt x="482" y="177"/>
                    </a:lnTo>
                    <a:lnTo>
                      <a:pt x="483" y="177"/>
                    </a:lnTo>
                    <a:lnTo>
                      <a:pt x="483" y="176"/>
                    </a:lnTo>
                    <a:lnTo>
                      <a:pt x="484" y="176"/>
                    </a:lnTo>
                    <a:lnTo>
                      <a:pt x="486" y="176"/>
                    </a:lnTo>
                    <a:lnTo>
                      <a:pt x="487" y="176"/>
                    </a:lnTo>
                    <a:lnTo>
                      <a:pt x="487" y="174"/>
                    </a:lnTo>
                    <a:lnTo>
                      <a:pt x="490" y="174"/>
                    </a:lnTo>
                    <a:lnTo>
                      <a:pt x="490" y="176"/>
                    </a:lnTo>
                    <a:lnTo>
                      <a:pt x="491" y="176"/>
                    </a:lnTo>
                    <a:lnTo>
                      <a:pt x="491" y="177"/>
                    </a:lnTo>
                    <a:lnTo>
                      <a:pt x="492" y="177"/>
                    </a:lnTo>
                    <a:lnTo>
                      <a:pt x="492" y="178"/>
                    </a:lnTo>
                    <a:lnTo>
                      <a:pt x="492" y="180"/>
                    </a:lnTo>
                    <a:lnTo>
                      <a:pt x="494" y="181"/>
                    </a:lnTo>
                    <a:lnTo>
                      <a:pt x="494" y="182"/>
                    </a:lnTo>
                    <a:lnTo>
                      <a:pt x="494" y="184"/>
                    </a:lnTo>
                    <a:lnTo>
                      <a:pt x="494" y="185"/>
                    </a:lnTo>
                    <a:lnTo>
                      <a:pt x="494" y="186"/>
                    </a:lnTo>
                    <a:lnTo>
                      <a:pt x="495" y="186"/>
                    </a:lnTo>
                    <a:lnTo>
                      <a:pt x="496" y="186"/>
                    </a:lnTo>
                    <a:lnTo>
                      <a:pt x="496" y="185"/>
                    </a:lnTo>
                    <a:lnTo>
                      <a:pt x="498" y="185"/>
                    </a:lnTo>
                    <a:lnTo>
                      <a:pt x="498" y="184"/>
                    </a:lnTo>
                    <a:lnTo>
                      <a:pt x="499" y="184"/>
                    </a:lnTo>
                    <a:lnTo>
                      <a:pt x="500" y="184"/>
                    </a:lnTo>
                    <a:lnTo>
                      <a:pt x="500" y="182"/>
                    </a:lnTo>
                    <a:lnTo>
                      <a:pt x="500" y="184"/>
                    </a:lnTo>
                    <a:lnTo>
                      <a:pt x="501" y="184"/>
                    </a:lnTo>
                    <a:lnTo>
                      <a:pt x="503" y="184"/>
                    </a:lnTo>
                    <a:lnTo>
                      <a:pt x="504" y="184"/>
                    </a:lnTo>
                    <a:lnTo>
                      <a:pt x="505" y="184"/>
                    </a:lnTo>
                    <a:lnTo>
                      <a:pt x="507" y="185"/>
                    </a:lnTo>
                    <a:lnTo>
                      <a:pt x="508" y="186"/>
                    </a:lnTo>
                    <a:lnTo>
                      <a:pt x="509" y="186"/>
                    </a:lnTo>
                    <a:lnTo>
                      <a:pt x="509" y="188"/>
                    </a:lnTo>
                    <a:lnTo>
                      <a:pt x="509" y="189"/>
                    </a:lnTo>
                    <a:lnTo>
                      <a:pt x="511" y="189"/>
                    </a:lnTo>
                    <a:lnTo>
                      <a:pt x="512" y="190"/>
                    </a:lnTo>
                    <a:lnTo>
                      <a:pt x="512" y="191"/>
                    </a:lnTo>
                    <a:lnTo>
                      <a:pt x="513" y="191"/>
                    </a:lnTo>
                    <a:lnTo>
                      <a:pt x="513" y="193"/>
                    </a:lnTo>
                    <a:lnTo>
                      <a:pt x="513" y="194"/>
                    </a:lnTo>
                    <a:lnTo>
                      <a:pt x="515" y="197"/>
                    </a:lnTo>
                    <a:lnTo>
                      <a:pt x="516" y="197"/>
                    </a:lnTo>
                    <a:lnTo>
                      <a:pt x="516" y="198"/>
                    </a:lnTo>
                    <a:lnTo>
                      <a:pt x="516" y="199"/>
                    </a:lnTo>
                    <a:lnTo>
                      <a:pt x="517" y="201"/>
                    </a:lnTo>
                    <a:lnTo>
                      <a:pt x="516" y="202"/>
                    </a:lnTo>
                    <a:lnTo>
                      <a:pt x="517" y="202"/>
                    </a:lnTo>
                    <a:lnTo>
                      <a:pt x="517" y="201"/>
                    </a:lnTo>
                    <a:lnTo>
                      <a:pt x="520" y="201"/>
                    </a:lnTo>
                    <a:lnTo>
                      <a:pt x="520" y="202"/>
                    </a:lnTo>
                    <a:lnTo>
                      <a:pt x="521" y="202"/>
                    </a:lnTo>
                    <a:lnTo>
                      <a:pt x="522" y="202"/>
                    </a:lnTo>
                    <a:lnTo>
                      <a:pt x="521" y="202"/>
                    </a:lnTo>
                    <a:lnTo>
                      <a:pt x="521" y="203"/>
                    </a:lnTo>
                    <a:lnTo>
                      <a:pt x="522" y="203"/>
                    </a:lnTo>
                    <a:lnTo>
                      <a:pt x="522" y="205"/>
                    </a:lnTo>
                    <a:lnTo>
                      <a:pt x="521" y="205"/>
                    </a:lnTo>
                    <a:lnTo>
                      <a:pt x="522" y="205"/>
                    </a:lnTo>
                    <a:lnTo>
                      <a:pt x="522" y="207"/>
                    </a:lnTo>
                    <a:lnTo>
                      <a:pt x="521" y="208"/>
                    </a:lnTo>
                    <a:lnTo>
                      <a:pt x="521" y="210"/>
                    </a:lnTo>
                    <a:lnTo>
                      <a:pt x="521" y="211"/>
                    </a:lnTo>
                    <a:lnTo>
                      <a:pt x="521" y="212"/>
                    </a:lnTo>
                    <a:lnTo>
                      <a:pt x="521" y="214"/>
                    </a:lnTo>
                    <a:lnTo>
                      <a:pt x="520" y="214"/>
                    </a:lnTo>
                    <a:lnTo>
                      <a:pt x="518" y="212"/>
                    </a:lnTo>
                    <a:lnTo>
                      <a:pt x="517" y="212"/>
                    </a:lnTo>
                    <a:lnTo>
                      <a:pt x="516" y="212"/>
                    </a:lnTo>
                    <a:lnTo>
                      <a:pt x="516" y="214"/>
                    </a:lnTo>
                    <a:lnTo>
                      <a:pt x="515" y="215"/>
                    </a:lnTo>
                    <a:lnTo>
                      <a:pt x="515" y="216"/>
                    </a:lnTo>
                    <a:lnTo>
                      <a:pt x="513" y="216"/>
                    </a:lnTo>
                    <a:lnTo>
                      <a:pt x="513" y="218"/>
                    </a:lnTo>
                    <a:lnTo>
                      <a:pt x="515" y="218"/>
                    </a:lnTo>
                    <a:lnTo>
                      <a:pt x="515" y="219"/>
                    </a:lnTo>
                    <a:lnTo>
                      <a:pt x="513" y="220"/>
                    </a:lnTo>
                    <a:lnTo>
                      <a:pt x="513" y="223"/>
                    </a:lnTo>
                    <a:lnTo>
                      <a:pt x="513" y="224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5" y="227"/>
                    </a:lnTo>
                    <a:lnTo>
                      <a:pt x="515" y="228"/>
                    </a:lnTo>
                    <a:lnTo>
                      <a:pt x="515" y="229"/>
                    </a:lnTo>
                    <a:lnTo>
                      <a:pt x="515" y="231"/>
                    </a:lnTo>
                    <a:lnTo>
                      <a:pt x="515" y="232"/>
                    </a:lnTo>
                    <a:lnTo>
                      <a:pt x="515" y="233"/>
                    </a:lnTo>
                    <a:lnTo>
                      <a:pt x="515" y="235"/>
                    </a:lnTo>
                    <a:lnTo>
                      <a:pt x="515" y="236"/>
                    </a:lnTo>
                    <a:lnTo>
                      <a:pt x="516" y="236"/>
                    </a:lnTo>
                    <a:lnTo>
                      <a:pt x="516" y="237"/>
                    </a:lnTo>
                    <a:lnTo>
                      <a:pt x="517" y="239"/>
                    </a:lnTo>
                    <a:lnTo>
                      <a:pt x="518" y="239"/>
                    </a:lnTo>
                    <a:lnTo>
                      <a:pt x="518" y="240"/>
                    </a:lnTo>
                    <a:lnTo>
                      <a:pt x="518" y="241"/>
                    </a:lnTo>
                    <a:lnTo>
                      <a:pt x="517" y="241"/>
                    </a:lnTo>
                    <a:lnTo>
                      <a:pt x="517" y="243"/>
                    </a:lnTo>
                    <a:lnTo>
                      <a:pt x="516" y="243"/>
                    </a:lnTo>
                    <a:lnTo>
                      <a:pt x="515" y="243"/>
                    </a:lnTo>
                    <a:lnTo>
                      <a:pt x="513" y="243"/>
                    </a:lnTo>
                    <a:lnTo>
                      <a:pt x="513" y="244"/>
                    </a:lnTo>
                    <a:lnTo>
                      <a:pt x="512" y="244"/>
                    </a:lnTo>
                    <a:lnTo>
                      <a:pt x="511" y="245"/>
                    </a:lnTo>
                    <a:lnTo>
                      <a:pt x="511" y="246"/>
                    </a:lnTo>
                    <a:lnTo>
                      <a:pt x="509" y="246"/>
                    </a:lnTo>
                    <a:lnTo>
                      <a:pt x="509" y="248"/>
                    </a:lnTo>
                    <a:lnTo>
                      <a:pt x="509" y="249"/>
                    </a:lnTo>
                    <a:lnTo>
                      <a:pt x="509" y="250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2" y="252"/>
                    </a:lnTo>
                    <a:lnTo>
                      <a:pt x="512" y="250"/>
                    </a:lnTo>
                    <a:lnTo>
                      <a:pt x="511" y="250"/>
                    </a:lnTo>
                    <a:lnTo>
                      <a:pt x="512" y="250"/>
                    </a:lnTo>
                    <a:lnTo>
                      <a:pt x="512" y="249"/>
                    </a:lnTo>
                    <a:lnTo>
                      <a:pt x="513" y="249"/>
                    </a:lnTo>
                    <a:lnTo>
                      <a:pt x="513" y="250"/>
                    </a:lnTo>
                    <a:lnTo>
                      <a:pt x="515" y="250"/>
                    </a:lnTo>
                    <a:lnTo>
                      <a:pt x="516" y="250"/>
                    </a:lnTo>
                    <a:lnTo>
                      <a:pt x="517" y="250"/>
                    </a:lnTo>
                    <a:lnTo>
                      <a:pt x="518" y="250"/>
                    </a:lnTo>
                    <a:lnTo>
                      <a:pt x="517" y="250"/>
                    </a:lnTo>
                    <a:lnTo>
                      <a:pt x="517" y="252"/>
                    </a:lnTo>
                    <a:lnTo>
                      <a:pt x="517" y="253"/>
                    </a:lnTo>
                    <a:lnTo>
                      <a:pt x="518" y="253"/>
                    </a:lnTo>
                    <a:lnTo>
                      <a:pt x="518" y="254"/>
                    </a:lnTo>
                    <a:lnTo>
                      <a:pt x="520" y="254"/>
                    </a:lnTo>
                    <a:lnTo>
                      <a:pt x="521" y="254"/>
                    </a:lnTo>
                    <a:lnTo>
                      <a:pt x="522" y="254"/>
                    </a:lnTo>
                    <a:lnTo>
                      <a:pt x="524" y="254"/>
                    </a:lnTo>
                    <a:lnTo>
                      <a:pt x="525" y="254"/>
                    </a:lnTo>
                    <a:lnTo>
                      <a:pt x="526" y="254"/>
                    </a:lnTo>
                    <a:lnTo>
                      <a:pt x="528" y="254"/>
                    </a:lnTo>
                    <a:lnTo>
                      <a:pt x="529" y="254"/>
                    </a:lnTo>
                    <a:lnTo>
                      <a:pt x="529" y="253"/>
                    </a:lnTo>
                    <a:lnTo>
                      <a:pt x="530" y="253"/>
                    </a:lnTo>
                    <a:lnTo>
                      <a:pt x="532" y="253"/>
                    </a:lnTo>
                    <a:lnTo>
                      <a:pt x="533" y="253"/>
                    </a:lnTo>
                    <a:lnTo>
                      <a:pt x="533" y="254"/>
                    </a:lnTo>
                    <a:lnTo>
                      <a:pt x="534" y="254"/>
                    </a:lnTo>
                    <a:lnTo>
                      <a:pt x="536" y="254"/>
                    </a:lnTo>
                    <a:lnTo>
                      <a:pt x="536" y="256"/>
                    </a:lnTo>
                    <a:lnTo>
                      <a:pt x="537" y="256"/>
                    </a:lnTo>
                    <a:lnTo>
                      <a:pt x="538" y="256"/>
                    </a:lnTo>
                    <a:lnTo>
                      <a:pt x="539" y="256"/>
                    </a:lnTo>
                    <a:lnTo>
                      <a:pt x="541" y="256"/>
                    </a:lnTo>
                    <a:lnTo>
                      <a:pt x="541" y="257"/>
                    </a:lnTo>
                    <a:lnTo>
                      <a:pt x="542" y="257"/>
                    </a:lnTo>
                    <a:lnTo>
                      <a:pt x="543" y="257"/>
                    </a:lnTo>
                    <a:lnTo>
                      <a:pt x="545" y="257"/>
                    </a:lnTo>
                    <a:lnTo>
                      <a:pt x="546" y="258"/>
                    </a:lnTo>
                    <a:lnTo>
                      <a:pt x="546" y="260"/>
                    </a:lnTo>
                    <a:lnTo>
                      <a:pt x="547" y="258"/>
                    </a:lnTo>
                    <a:lnTo>
                      <a:pt x="547" y="260"/>
                    </a:lnTo>
                    <a:lnTo>
                      <a:pt x="547" y="261"/>
                    </a:lnTo>
                    <a:lnTo>
                      <a:pt x="549" y="261"/>
                    </a:lnTo>
                    <a:lnTo>
                      <a:pt x="550" y="260"/>
                    </a:lnTo>
                    <a:lnTo>
                      <a:pt x="551" y="258"/>
                    </a:lnTo>
                    <a:lnTo>
                      <a:pt x="553" y="258"/>
                    </a:lnTo>
                    <a:lnTo>
                      <a:pt x="554" y="258"/>
                    </a:lnTo>
                    <a:lnTo>
                      <a:pt x="555" y="258"/>
                    </a:lnTo>
                    <a:lnTo>
                      <a:pt x="556" y="258"/>
                    </a:lnTo>
                    <a:lnTo>
                      <a:pt x="558" y="258"/>
                    </a:lnTo>
                    <a:lnTo>
                      <a:pt x="559" y="260"/>
                    </a:lnTo>
                    <a:lnTo>
                      <a:pt x="559" y="261"/>
                    </a:lnTo>
                    <a:lnTo>
                      <a:pt x="560" y="261"/>
                    </a:lnTo>
                    <a:lnTo>
                      <a:pt x="560" y="262"/>
                    </a:lnTo>
                    <a:lnTo>
                      <a:pt x="562" y="263"/>
                    </a:lnTo>
                    <a:lnTo>
                      <a:pt x="562" y="266"/>
                    </a:lnTo>
                    <a:lnTo>
                      <a:pt x="563" y="266"/>
                    </a:lnTo>
                    <a:lnTo>
                      <a:pt x="564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7" y="267"/>
                    </a:lnTo>
                    <a:lnTo>
                      <a:pt x="567" y="269"/>
                    </a:lnTo>
                    <a:lnTo>
                      <a:pt x="568" y="270"/>
                    </a:lnTo>
                    <a:lnTo>
                      <a:pt x="568" y="271"/>
                    </a:lnTo>
                    <a:lnTo>
                      <a:pt x="568" y="273"/>
                    </a:lnTo>
                    <a:lnTo>
                      <a:pt x="568" y="277"/>
                    </a:lnTo>
                    <a:lnTo>
                      <a:pt x="570" y="277"/>
                    </a:lnTo>
                    <a:lnTo>
                      <a:pt x="571" y="278"/>
                    </a:lnTo>
                    <a:lnTo>
                      <a:pt x="572" y="279"/>
                    </a:lnTo>
                    <a:lnTo>
                      <a:pt x="573" y="279"/>
                    </a:lnTo>
                    <a:lnTo>
                      <a:pt x="575" y="279"/>
                    </a:lnTo>
                    <a:lnTo>
                      <a:pt x="577" y="282"/>
                    </a:lnTo>
                    <a:lnTo>
                      <a:pt x="579" y="283"/>
                    </a:lnTo>
                    <a:lnTo>
                      <a:pt x="580" y="283"/>
                    </a:lnTo>
                    <a:lnTo>
                      <a:pt x="581" y="284"/>
                    </a:lnTo>
                    <a:lnTo>
                      <a:pt x="583" y="286"/>
                    </a:lnTo>
                    <a:lnTo>
                      <a:pt x="585" y="288"/>
                    </a:lnTo>
                    <a:lnTo>
                      <a:pt x="587" y="291"/>
                    </a:lnTo>
                    <a:lnTo>
                      <a:pt x="588" y="294"/>
                    </a:lnTo>
                    <a:lnTo>
                      <a:pt x="585" y="294"/>
                    </a:lnTo>
                    <a:lnTo>
                      <a:pt x="583" y="295"/>
                    </a:lnTo>
                    <a:lnTo>
                      <a:pt x="580" y="295"/>
                    </a:lnTo>
                    <a:lnTo>
                      <a:pt x="580" y="296"/>
                    </a:lnTo>
                    <a:lnTo>
                      <a:pt x="579" y="296"/>
                    </a:lnTo>
                    <a:lnTo>
                      <a:pt x="577" y="299"/>
                    </a:lnTo>
                    <a:lnTo>
                      <a:pt x="576" y="301"/>
                    </a:lnTo>
                    <a:lnTo>
                      <a:pt x="576" y="304"/>
                    </a:lnTo>
                    <a:lnTo>
                      <a:pt x="573" y="304"/>
                    </a:lnTo>
                    <a:lnTo>
                      <a:pt x="572" y="305"/>
                    </a:lnTo>
                    <a:lnTo>
                      <a:pt x="572" y="307"/>
                    </a:lnTo>
                    <a:lnTo>
                      <a:pt x="572" y="311"/>
                    </a:lnTo>
                    <a:lnTo>
                      <a:pt x="571" y="313"/>
                    </a:lnTo>
                    <a:lnTo>
                      <a:pt x="572" y="314"/>
                    </a:lnTo>
                    <a:lnTo>
                      <a:pt x="571" y="317"/>
                    </a:lnTo>
                    <a:lnTo>
                      <a:pt x="571" y="318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2" y="321"/>
                    </a:lnTo>
                    <a:lnTo>
                      <a:pt x="572" y="322"/>
                    </a:lnTo>
                    <a:lnTo>
                      <a:pt x="572" y="324"/>
                    </a:lnTo>
                    <a:lnTo>
                      <a:pt x="571" y="324"/>
                    </a:lnTo>
                    <a:lnTo>
                      <a:pt x="570" y="322"/>
                    </a:lnTo>
                    <a:lnTo>
                      <a:pt x="570" y="324"/>
                    </a:lnTo>
                    <a:lnTo>
                      <a:pt x="568" y="324"/>
                    </a:lnTo>
                    <a:lnTo>
                      <a:pt x="567" y="324"/>
                    </a:lnTo>
                    <a:lnTo>
                      <a:pt x="567" y="325"/>
                    </a:lnTo>
                    <a:lnTo>
                      <a:pt x="567" y="324"/>
                    </a:lnTo>
                    <a:lnTo>
                      <a:pt x="566" y="324"/>
                    </a:lnTo>
                    <a:lnTo>
                      <a:pt x="564" y="324"/>
                    </a:lnTo>
                    <a:lnTo>
                      <a:pt x="563" y="324"/>
                    </a:lnTo>
                    <a:lnTo>
                      <a:pt x="562" y="324"/>
                    </a:lnTo>
                    <a:lnTo>
                      <a:pt x="560" y="324"/>
                    </a:lnTo>
                    <a:lnTo>
                      <a:pt x="559" y="324"/>
                    </a:lnTo>
                    <a:lnTo>
                      <a:pt x="558" y="324"/>
                    </a:lnTo>
                    <a:lnTo>
                      <a:pt x="558" y="325"/>
                    </a:lnTo>
                    <a:lnTo>
                      <a:pt x="556" y="325"/>
                    </a:lnTo>
                    <a:lnTo>
                      <a:pt x="556" y="324"/>
                    </a:lnTo>
                    <a:lnTo>
                      <a:pt x="556" y="325"/>
                    </a:lnTo>
                    <a:lnTo>
                      <a:pt x="555" y="325"/>
                    </a:lnTo>
                    <a:lnTo>
                      <a:pt x="554" y="325"/>
                    </a:lnTo>
                    <a:lnTo>
                      <a:pt x="553" y="325"/>
                    </a:lnTo>
                    <a:lnTo>
                      <a:pt x="551" y="325"/>
                    </a:lnTo>
                    <a:lnTo>
                      <a:pt x="551" y="324"/>
                    </a:lnTo>
                    <a:lnTo>
                      <a:pt x="550" y="324"/>
                    </a:lnTo>
                    <a:lnTo>
                      <a:pt x="550" y="325"/>
                    </a:lnTo>
                    <a:lnTo>
                      <a:pt x="549" y="325"/>
                    </a:lnTo>
                    <a:lnTo>
                      <a:pt x="547" y="325"/>
                    </a:lnTo>
                    <a:lnTo>
                      <a:pt x="547" y="326"/>
                    </a:lnTo>
                    <a:lnTo>
                      <a:pt x="546" y="326"/>
                    </a:lnTo>
                    <a:lnTo>
                      <a:pt x="546" y="328"/>
                    </a:lnTo>
                    <a:lnTo>
                      <a:pt x="546" y="329"/>
                    </a:lnTo>
                    <a:lnTo>
                      <a:pt x="545" y="329"/>
                    </a:lnTo>
                    <a:lnTo>
                      <a:pt x="545" y="330"/>
                    </a:lnTo>
                    <a:lnTo>
                      <a:pt x="546" y="330"/>
                    </a:lnTo>
                    <a:lnTo>
                      <a:pt x="546" y="332"/>
                    </a:lnTo>
                    <a:lnTo>
                      <a:pt x="545" y="332"/>
                    </a:lnTo>
                    <a:lnTo>
                      <a:pt x="546" y="332"/>
                    </a:lnTo>
                    <a:lnTo>
                      <a:pt x="546" y="333"/>
                    </a:lnTo>
                    <a:lnTo>
                      <a:pt x="546" y="334"/>
                    </a:lnTo>
                    <a:lnTo>
                      <a:pt x="545" y="334"/>
                    </a:lnTo>
                    <a:lnTo>
                      <a:pt x="545" y="335"/>
                    </a:lnTo>
                    <a:lnTo>
                      <a:pt x="545" y="337"/>
                    </a:lnTo>
                    <a:lnTo>
                      <a:pt x="543" y="337"/>
                    </a:lnTo>
                    <a:lnTo>
                      <a:pt x="542" y="335"/>
                    </a:lnTo>
                    <a:lnTo>
                      <a:pt x="542" y="337"/>
                    </a:lnTo>
                    <a:lnTo>
                      <a:pt x="541" y="337"/>
                    </a:lnTo>
                    <a:lnTo>
                      <a:pt x="542" y="338"/>
                    </a:lnTo>
                    <a:lnTo>
                      <a:pt x="541" y="338"/>
                    </a:lnTo>
                    <a:lnTo>
                      <a:pt x="541" y="339"/>
                    </a:lnTo>
                    <a:lnTo>
                      <a:pt x="539" y="339"/>
                    </a:lnTo>
                    <a:lnTo>
                      <a:pt x="538" y="339"/>
                    </a:lnTo>
                    <a:lnTo>
                      <a:pt x="537" y="341"/>
                    </a:lnTo>
                    <a:lnTo>
                      <a:pt x="536" y="341"/>
                    </a:lnTo>
                    <a:lnTo>
                      <a:pt x="534" y="341"/>
                    </a:lnTo>
                    <a:lnTo>
                      <a:pt x="533" y="341"/>
                    </a:lnTo>
                    <a:lnTo>
                      <a:pt x="532" y="341"/>
                    </a:lnTo>
                    <a:lnTo>
                      <a:pt x="530" y="341"/>
                    </a:lnTo>
                    <a:lnTo>
                      <a:pt x="530" y="339"/>
                    </a:lnTo>
                    <a:lnTo>
                      <a:pt x="530" y="341"/>
                    </a:lnTo>
                    <a:lnTo>
                      <a:pt x="529" y="341"/>
                    </a:lnTo>
                    <a:lnTo>
                      <a:pt x="526" y="341"/>
                    </a:lnTo>
                    <a:lnTo>
                      <a:pt x="525" y="342"/>
                    </a:lnTo>
                    <a:lnTo>
                      <a:pt x="526" y="347"/>
                    </a:lnTo>
                    <a:lnTo>
                      <a:pt x="526" y="352"/>
                    </a:lnTo>
                    <a:lnTo>
                      <a:pt x="526" y="356"/>
                    </a:lnTo>
                    <a:lnTo>
                      <a:pt x="525" y="360"/>
                    </a:lnTo>
                    <a:lnTo>
                      <a:pt x="525" y="362"/>
                    </a:lnTo>
                    <a:lnTo>
                      <a:pt x="526" y="364"/>
                    </a:lnTo>
                    <a:lnTo>
                      <a:pt x="526" y="373"/>
                    </a:lnTo>
                    <a:lnTo>
                      <a:pt x="526" y="380"/>
                    </a:lnTo>
                    <a:lnTo>
                      <a:pt x="526" y="384"/>
                    </a:lnTo>
                    <a:lnTo>
                      <a:pt x="525" y="384"/>
                    </a:lnTo>
                    <a:lnTo>
                      <a:pt x="524" y="384"/>
                    </a:lnTo>
                    <a:lnTo>
                      <a:pt x="522" y="385"/>
                    </a:lnTo>
                    <a:lnTo>
                      <a:pt x="521" y="385"/>
                    </a:lnTo>
                    <a:lnTo>
                      <a:pt x="520" y="385"/>
                    </a:lnTo>
                    <a:lnTo>
                      <a:pt x="518" y="385"/>
                    </a:lnTo>
                    <a:lnTo>
                      <a:pt x="517" y="385"/>
                    </a:lnTo>
                    <a:lnTo>
                      <a:pt x="517" y="386"/>
                    </a:lnTo>
                    <a:lnTo>
                      <a:pt x="516" y="386"/>
                    </a:lnTo>
                    <a:lnTo>
                      <a:pt x="515" y="386"/>
                    </a:lnTo>
                    <a:lnTo>
                      <a:pt x="515" y="388"/>
                    </a:lnTo>
                    <a:lnTo>
                      <a:pt x="513" y="388"/>
                    </a:lnTo>
                    <a:lnTo>
                      <a:pt x="512" y="388"/>
                    </a:lnTo>
                    <a:lnTo>
                      <a:pt x="512" y="389"/>
                    </a:lnTo>
                    <a:lnTo>
                      <a:pt x="511" y="389"/>
                    </a:lnTo>
                    <a:lnTo>
                      <a:pt x="511" y="390"/>
                    </a:lnTo>
                    <a:lnTo>
                      <a:pt x="509" y="390"/>
                    </a:lnTo>
                    <a:lnTo>
                      <a:pt x="509" y="392"/>
                    </a:lnTo>
                    <a:lnTo>
                      <a:pt x="509" y="393"/>
                    </a:lnTo>
                    <a:lnTo>
                      <a:pt x="509" y="394"/>
                    </a:lnTo>
                    <a:lnTo>
                      <a:pt x="508" y="394"/>
                    </a:lnTo>
                    <a:lnTo>
                      <a:pt x="508" y="396"/>
                    </a:lnTo>
                    <a:lnTo>
                      <a:pt x="508" y="397"/>
                    </a:lnTo>
                    <a:lnTo>
                      <a:pt x="508" y="398"/>
                    </a:lnTo>
                    <a:lnTo>
                      <a:pt x="508" y="400"/>
                    </a:lnTo>
                    <a:lnTo>
                      <a:pt x="507" y="400"/>
                    </a:lnTo>
                    <a:lnTo>
                      <a:pt x="507" y="401"/>
                    </a:lnTo>
                    <a:lnTo>
                      <a:pt x="508" y="401"/>
                    </a:lnTo>
                    <a:lnTo>
                      <a:pt x="507" y="401"/>
                    </a:lnTo>
                    <a:lnTo>
                      <a:pt x="507" y="402"/>
                    </a:lnTo>
                    <a:lnTo>
                      <a:pt x="505" y="402"/>
                    </a:lnTo>
                    <a:lnTo>
                      <a:pt x="505" y="404"/>
                    </a:lnTo>
                    <a:lnTo>
                      <a:pt x="504" y="404"/>
                    </a:lnTo>
                    <a:lnTo>
                      <a:pt x="504" y="405"/>
                    </a:lnTo>
                    <a:lnTo>
                      <a:pt x="504" y="406"/>
                    </a:lnTo>
                    <a:lnTo>
                      <a:pt x="503" y="406"/>
                    </a:lnTo>
                    <a:lnTo>
                      <a:pt x="501" y="406"/>
                    </a:lnTo>
                    <a:lnTo>
                      <a:pt x="500" y="406"/>
                    </a:lnTo>
                    <a:lnTo>
                      <a:pt x="499" y="406"/>
                    </a:lnTo>
                    <a:lnTo>
                      <a:pt x="498" y="406"/>
                    </a:lnTo>
                    <a:lnTo>
                      <a:pt x="498" y="407"/>
                    </a:lnTo>
                    <a:lnTo>
                      <a:pt x="496" y="407"/>
                    </a:lnTo>
                    <a:lnTo>
                      <a:pt x="495" y="407"/>
                    </a:lnTo>
                    <a:lnTo>
                      <a:pt x="494" y="407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93" name="Freeform 59">
                <a:extLst>
                  <a:ext uri="{FF2B5EF4-FFF2-40B4-BE49-F238E27FC236}">
                    <a16:creationId xmlns:a16="http://schemas.microsoft.com/office/drawing/2014/main" id="{A1A7EFFE-D2D8-8D0F-4410-238662E6C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" y="1859"/>
                <a:ext cx="408" cy="572"/>
              </a:xfrm>
              <a:custGeom>
                <a:avLst/>
                <a:gdLst>
                  <a:gd name="T0" fmla="*/ 259 w 408"/>
                  <a:gd name="T1" fmla="*/ 378 h 572"/>
                  <a:gd name="T2" fmla="*/ 258 w 408"/>
                  <a:gd name="T3" fmla="*/ 403 h 572"/>
                  <a:gd name="T4" fmla="*/ 262 w 408"/>
                  <a:gd name="T5" fmla="*/ 415 h 572"/>
                  <a:gd name="T6" fmla="*/ 248 w 408"/>
                  <a:gd name="T7" fmla="*/ 416 h 572"/>
                  <a:gd name="T8" fmla="*/ 238 w 408"/>
                  <a:gd name="T9" fmla="*/ 425 h 572"/>
                  <a:gd name="T10" fmla="*/ 231 w 408"/>
                  <a:gd name="T11" fmla="*/ 436 h 572"/>
                  <a:gd name="T12" fmla="*/ 238 w 408"/>
                  <a:gd name="T13" fmla="*/ 453 h 572"/>
                  <a:gd name="T14" fmla="*/ 241 w 408"/>
                  <a:gd name="T15" fmla="*/ 462 h 572"/>
                  <a:gd name="T16" fmla="*/ 238 w 408"/>
                  <a:gd name="T17" fmla="*/ 479 h 572"/>
                  <a:gd name="T18" fmla="*/ 238 w 408"/>
                  <a:gd name="T19" fmla="*/ 499 h 572"/>
                  <a:gd name="T20" fmla="*/ 229 w 408"/>
                  <a:gd name="T21" fmla="*/ 513 h 572"/>
                  <a:gd name="T22" fmla="*/ 226 w 408"/>
                  <a:gd name="T23" fmla="*/ 530 h 572"/>
                  <a:gd name="T24" fmla="*/ 212 w 408"/>
                  <a:gd name="T25" fmla="*/ 557 h 572"/>
                  <a:gd name="T26" fmla="*/ 186 w 408"/>
                  <a:gd name="T27" fmla="*/ 571 h 572"/>
                  <a:gd name="T28" fmla="*/ 167 w 408"/>
                  <a:gd name="T29" fmla="*/ 482 h 572"/>
                  <a:gd name="T30" fmla="*/ 157 w 408"/>
                  <a:gd name="T31" fmla="*/ 478 h 572"/>
                  <a:gd name="T32" fmla="*/ 140 w 408"/>
                  <a:gd name="T33" fmla="*/ 466 h 572"/>
                  <a:gd name="T34" fmla="*/ 123 w 408"/>
                  <a:gd name="T35" fmla="*/ 474 h 572"/>
                  <a:gd name="T36" fmla="*/ 106 w 408"/>
                  <a:gd name="T37" fmla="*/ 444 h 572"/>
                  <a:gd name="T38" fmla="*/ 56 w 408"/>
                  <a:gd name="T39" fmla="*/ 301 h 572"/>
                  <a:gd name="T40" fmla="*/ 30 w 408"/>
                  <a:gd name="T41" fmla="*/ 241 h 572"/>
                  <a:gd name="T42" fmla="*/ 1 w 408"/>
                  <a:gd name="T43" fmla="*/ 129 h 572"/>
                  <a:gd name="T44" fmla="*/ 11 w 408"/>
                  <a:gd name="T45" fmla="*/ 107 h 572"/>
                  <a:gd name="T46" fmla="*/ 15 w 408"/>
                  <a:gd name="T47" fmla="*/ 88 h 572"/>
                  <a:gd name="T48" fmla="*/ 11 w 408"/>
                  <a:gd name="T49" fmla="*/ 68 h 572"/>
                  <a:gd name="T50" fmla="*/ 57 w 408"/>
                  <a:gd name="T51" fmla="*/ 8 h 572"/>
                  <a:gd name="T52" fmla="*/ 78 w 408"/>
                  <a:gd name="T53" fmla="*/ 26 h 572"/>
                  <a:gd name="T54" fmla="*/ 99 w 408"/>
                  <a:gd name="T55" fmla="*/ 23 h 572"/>
                  <a:gd name="T56" fmla="*/ 121 w 408"/>
                  <a:gd name="T57" fmla="*/ 34 h 572"/>
                  <a:gd name="T58" fmla="*/ 136 w 408"/>
                  <a:gd name="T59" fmla="*/ 52 h 572"/>
                  <a:gd name="T60" fmla="*/ 144 w 408"/>
                  <a:gd name="T61" fmla="*/ 69 h 572"/>
                  <a:gd name="T62" fmla="*/ 144 w 408"/>
                  <a:gd name="T63" fmla="*/ 84 h 572"/>
                  <a:gd name="T64" fmla="*/ 138 w 408"/>
                  <a:gd name="T65" fmla="*/ 97 h 572"/>
                  <a:gd name="T66" fmla="*/ 140 w 408"/>
                  <a:gd name="T67" fmla="*/ 111 h 572"/>
                  <a:gd name="T68" fmla="*/ 138 w 408"/>
                  <a:gd name="T69" fmla="*/ 119 h 572"/>
                  <a:gd name="T70" fmla="*/ 142 w 408"/>
                  <a:gd name="T71" fmla="*/ 125 h 572"/>
                  <a:gd name="T72" fmla="*/ 158 w 408"/>
                  <a:gd name="T73" fmla="*/ 137 h 572"/>
                  <a:gd name="T74" fmla="*/ 170 w 408"/>
                  <a:gd name="T75" fmla="*/ 145 h 572"/>
                  <a:gd name="T76" fmla="*/ 201 w 408"/>
                  <a:gd name="T77" fmla="*/ 165 h 572"/>
                  <a:gd name="T78" fmla="*/ 237 w 408"/>
                  <a:gd name="T79" fmla="*/ 179 h 572"/>
                  <a:gd name="T80" fmla="*/ 246 w 408"/>
                  <a:gd name="T81" fmla="*/ 195 h 572"/>
                  <a:gd name="T82" fmla="*/ 268 w 408"/>
                  <a:gd name="T83" fmla="*/ 207 h 572"/>
                  <a:gd name="T84" fmla="*/ 284 w 408"/>
                  <a:gd name="T85" fmla="*/ 222 h 572"/>
                  <a:gd name="T86" fmla="*/ 302 w 408"/>
                  <a:gd name="T87" fmla="*/ 226 h 572"/>
                  <a:gd name="T88" fmla="*/ 315 w 408"/>
                  <a:gd name="T89" fmla="*/ 200 h 572"/>
                  <a:gd name="T90" fmla="*/ 313 w 408"/>
                  <a:gd name="T91" fmla="*/ 180 h 572"/>
                  <a:gd name="T92" fmla="*/ 337 w 408"/>
                  <a:gd name="T93" fmla="*/ 178 h 572"/>
                  <a:gd name="T94" fmla="*/ 354 w 408"/>
                  <a:gd name="T95" fmla="*/ 191 h 572"/>
                  <a:gd name="T96" fmla="*/ 358 w 408"/>
                  <a:gd name="T97" fmla="*/ 216 h 572"/>
                  <a:gd name="T98" fmla="*/ 357 w 408"/>
                  <a:gd name="T99" fmla="*/ 233 h 572"/>
                  <a:gd name="T100" fmla="*/ 375 w 408"/>
                  <a:gd name="T101" fmla="*/ 221 h 572"/>
                  <a:gd name="T102" fmla="*/ 390 w 408"/>
                  <a:gd name="T103" fmla="*/ 235 h 572"/>
                  <a:gd name="T104" fmla="*/ 407 w 408"/>
                  <a:gd name="T105" fmla="*/ 245 h 572"/>
                  <a:gd name="T106" fmla="*/ 395 w 408"/>
                  <a:gd name="T107" fmla="*/ 262 h 572"/>
                  <a:gd name="T108" fmla="*/ 373 w 408"/>
                  <a:gd name="T109" fmla="*/ 272 h 572"/>
                  <a:gd name="T110" fmla="*/ 357 w 408"/>
                  <a:gd name="T111" fmla="*/ 296 h 572"/>
                  <a:gd name="T112" fmla="*/ 337 w 408"/>
                  <a:gd name="T113" fmla="*/ 309 h 572"/>
                  <a:gd name="T114" fmla="*/ 311 w 408"/>
                  <a:gd name="T115" fmla="*/ 310 h 572"/>
                  <a:gd name="T116" fmla="*/ 292 w 408"/>
                  <a:gd name="T117" fmla="*/ 315 h 572"/>
                  <a:gd name="T118" fmla="*/ 273 w 408"/>
                  <a:gd name="T119" fmla="*/ 309 h 572"/>
                  <a:gd name="T120" fmla="*/ 264 w 408"/>
                  <a:gd name="T121" fmla="*/ 326 h 572"/>
                  <a:gd name="T122" fmla="*/ 245 w 408"/>
                  <a:gd name="T123" fmla="*/ 34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8" h="572">
                    <a:moveTo>
                      <a:pt x="247" y="353"/>
                    </a:moveTo>
                    <a:lnTo>
                      <a:pt x="248" y="353"/>
                    </a:lnTo>
                    <a:lnTo>
                      <a:pt x="248" y="355"/>
                    </a:lnTo>
                    <a:lnTo>
                      <a:pt x="250" y="356"/>
                    </a:lnTo>
                    <a:lnTo>
                      <a:pt x="250" y="357"/>
                    </a:lnTo>
                    <a:lnTo>
                      <a:pt x="251" y="356"/>
                    </a:lnTo>
                    <a:lnTo>
                      <a:pt x="254" y="356"/>
                    </a:lnTo>
                    <a:lnTo>
                      <a:pt x="254" y="357"/>
                    </a:lnTo>
                    <a:lnTo>
                      <a:pt x="256" y="357"/>
                    </a:lnTo>
                    <a:lnTo>
                      <a:pt x="256" y="358"/>
                    </a:lnTo>
                    <a:lnTo>
                      <a:pt x="256" y="361"/>
                    </a:lnTo>
                    <a:lnTo>
                      <a:pt x="259" y="362"/>
                    </a:lnTo>
                    <a:lnTo>
                      <a:pt x="258" y="364"/>
                    </a:lnTo>
                    <a:lnTo>
                      <a:pt x="259" y="366"/>
                    </a:lnTo>
                    <a:lnTo>
                      <a:pt x="260" y="368"/>
                    </a:lnTo>
                    <a:lnTo>
                      <a:pt x="260" y="370"/>
                    </a:lnTo>
                    <a:lnTo>
                      <a:pt x="262" y="372"/>
                    </a:lnTo>
                    <a:lnTo>
                      <a:pt x="260" y="373"/>
                    </a:lnTo>
                    <a:lnTo>
                      <a:pt x="262" y="374"/>
                    </a:lnTo>
                    <a:lnTo>
                      <a:pt x="263" y="374"/>
                    </a:lnTo>
                    <a:lnTo>
                      <a:pt x="263" y="375"/>
                    </a:lnTo>
                    <a:lnTo>
                      <a:pt x="260" y="375"/>
                    </a:lnTo>
                    <a:lnTo>
                      <a:pt x="259" y="375"/>
                    </a:lnTo>
                    <a:lnTo>
                      <a:pt x="259" y="377"/>
                    </a:lnTo>
                    <a:lnTo>
                      <a:pt x="259" y="378"/>
                    </a:lnTo>
                    <a:lnTo>
                      <a:pt x="259" y="379"/>
                    </a:lnTo>
                    <a:lnTo>
                      <a:pt x="259" y="381"/>
                    </a:lnTo>
                    <a:lnTo>
                      <a:pt x="260" y="381"/>
                    </a:lnTo>
                    <a:lnTo>
                      <a:pt x="262" y="381"/>
                    </a:lnTo>
                    <a:lnTo>
                      <a:pt x="263" y="382"/>
                    </a:lnTo>
                    <a:lnTo>
                      <a:pt x="263" y="383"/>
                    </a:lnTo>
                    <a:lnTo>
                      <a:pt x="263" y="385"/>
                    </a:lnTo>
                    <a:lnTo>
                      <a:pt x="264" y="387"/>
                    </a:lnTo>
                    <a:lnTo>
                      <a:pt x="265" y="389"/>
                    </a:lnTo>
                    <a:lnTo>
                      <a:pt x="267" y="390"/>
                    </a:lnTo>
                    <a:lnTo>
                      <a:pt x="265" y="391"/>
                    </a:lnTo>
                    <a:lnTo>
                      <a:pt x="263" y="391"/>
                    </a:lnTo>
                    <a:lnTo>
                      <a:pt x="262" y="390"/>
                    </a:lnTo>
                    <a:lnTo>
                      <a:pt x="260" y="390"/>
                    </a:lnTo>
                    <a:lnTo>
                      <a:pt x="260" y="391"/>
                    </a:lnTo>
                    <a:lnTo>
                      <a:pt x="260" y="393"/>
                    </a:lnTo>
                    <a:lnTo>
                      <a:pt x="259" y="393"/>
                    </a:lnTo>
                    <a:lnTo>
                      <a:pt x="258" y="393"/>
                    </a:lnTo>
                    <a:lnTo>
                      <a:pt x="256" y="394"/>
                    </a:lnTo>
                    <a:lnTo>
                      <a:pt x="256" y="396"/>
                    </a:lnTo>
                    <a:lnTo>
                      <a:pt x="255" y="396"/>
                    </a:lnTo>
                    <a:lnTo>
                      <a:pt x="255" y="400"/>
                    </a:lnTo>
                    <a:lnTo>
                      <a:pt x="255" y="403"/>
                    </a:lnTo>
                    <a:lnTo>
                      <a:pt x="256" y="403"/>
                    </a:lnTo>
                    <a:lnTo>
                      <a:pt x="258" y="403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6" y="406"/>
                    </a:lnTo>
                    <a:lnTo>
                      <a:pt x="259" y="407"/>
                    </a:lnTo>
                    <a:lnTo>
                      <a:pt x="260" y="406"/>
                    </a:lnTo>
                    <a:lnTo>
                      <a:pt x="262" y="406"/>
                    </a:lnTo>
                    <a:lnTo>
                      <a:pt x="263" y="407"/>
                    </a:lnTo>
                    <a:lnTo>
                      <a:pt x="264" y="407"/>
                    </a:lnTo>
                    <a:lnTo>
                      <a:pt x="265" y="407"/>
                    </a:lnTo>
                    <a:lnTo>
                      <a:pt x="267" y="406"/>
                    </a:lnTo>
                    <a:lnTo>
                      <a:pt x="267" y="407"/>
                    </a:lnTo>
                    <a:lnTo>
                      <a:pt x="267" y="408"/>
                    </a:lnTo>
                    <a:lnTo>
                      <a:pt x="267" y="410"/>
                    </a:lnTo>
                    <a:lnTo>
                      <a:pt x="267" y="411"/>
                    </a:lnTo>
                    <a:lnTo>
                      <a:pt x="267" y="412"/>
                    </a:lnTo>
                    <a:lnTo>
                      <a:pt x="268" y="413"/>
                    </a:lnTo>
                    <a:lnTo>
                      <a:pt x="265" y="415"/>
                    </a:lnTo>
                    <a:lnTo>
                      <a:pt x="264" y="415"/>
                    </a:lnTo>
                    <a:lnTo>
                      <a:pt x="263" y="413"/>
                    </a:lnTo>
                    <a:lnTo>
                      <a:pt x="263" y="411"/>
                    </a:lnTo>
                    <a:lnTo>
                      <a:pt x="262" y="411"/>
                    </a:lnTo>
                    <a:lnTo>
                      <a:pt x="260" y="412"/>
                    </a:lnTo>
                    <a:lnTo>
                      <a:pt x="262" y="413"/>
                    </a:lnTo>
                    <a:lnTo>
                      <a:pt x="262" y="415"/>
                    </a:lnTo>
                    <a:lnTo>
                      <a:pt x="263" y="415"/>
                    </a:lnTo>
                    <a:lnTo>
                      <a:pt x="263" y="416"/>
                    </a:lnTo>
                    <a:lnTo>
                      <a:pt x="262" y="416"/>
                    </a:lnTo>
                    <a:lnTo>
                      <a:pt x="260" y="416"/>
                    </a:lnTo>
                    <a:lnTo>
                      <a:pt x="260" y="417"/>
                    </a:lnTo>
                    <a:lnTo>
                      <a:pt x="262" y="417"/>
                    </a:lnTo>
                    <a:lnTo>
                      <a:pt x="263" y="417"/>
                    </a:lnTo>
                    <a:lnTo>
                      <a:pt x="263" y="419"/>
                    </a:lnTo>
                    <a:lnTo>
                      <a:pt x="263" y="420"/>
                    </a:lnTo>
                    <a:lnTo>
                      <a:pt x="262" y="420"/>
                    </a:lnTo>
                    <a:lnTo>
                      <a:pt x="260" y="420"/>
                    </a:lnTo>
                    <a:lnTo>
                      <a:pt x="259" y="421"/>
                    </a:lnTo>
                    <a:lnTo>
                      <a:pt x="259" y="423"/>
                    </a:lnTo>
                    <a:lnTo>
                      <a:pt x="258" y="423"/>
                    </a:lnTo>
                    <a:lnTo>
                      <a:pt x="256" y="421"/>
                    </a:lnTo>
                    <a:lnTo>
                      <a:pt x="255" y="421"/>
                    </a:lnTo>
                    <a:lnTo>
                      <a:pt x="255" y="420"/>
                    </a:lnTo>
                    <a:lnTo>
                      <a:pt x="254" y="420"/>
                    </a:lnTo>
                    <a:lnTo>
                      <a:pt x="252" y="420"/>
                    </a:lnTo>
                    <a:lnTo>
                      <a:pt x="251" y="420"/>
                    </a:lnTo>
                    <a:lnTo>
                      <a:pt x="252" y="417"/>
                    </a:lnTo>
                    <a:lnTo>
                      <a:pt x="254" y="416"/>
                    </a:lnTo>
                    <a:lnTo>
                      <a:pt x="251" y="416"/>
                    </a:lnTo>
                    <a:lnTo>
                      <a:pt x="250" y="416"/>
                    </a:lnTo>
                    <a:lnTo>
                      <a:pt x="248" y="416"/>
                    </a:lnTo>
                    <a:lnTo>
                      <a:pt x="247" y="416"/>
                    </a:lnTo>
                    <a:lnTo>
                      <a:pt x="246" y="416"/>
                    </a:lnTo>
                    <a:lnTo>
                      <a:pt x="245" y="417"/>
                    </a:lnTo>
                    <a:lnTo>
                      <a:pt x="242" y="416"/>
                    </a:lnTo>
                    <a:lnTo>
                      <a:pt x="241" y="415"/>
                    </a:lnTo>
                    <a:lnTo>
                      <a:pt x="241" y="413"/>
                    </a:lnTo>
                    <a:lnTo>
                      <a:pt x="239" y="412"/>
                    </a:lnTo>
                    <a:lnTo>
                      <a:pt x="238" y="411"/>
                    </a:lnTo>
                    <a:lnTo>
                      <a:pt x="238" y="412"/>
                    </a:lnTo>
                    <a:lnTo>
                      <a:pt x="237" y="412"/>
                    </a:lnTo>
                    <a:lnTo>
                      <a:pt x="235" y="412"/>
                    </a:lnTo>
                    <a:lnTo>
                      <a:pt x="234" y="412"/>
                    </a:lnTo>
                    <a:lnTo>
                      <a:pt x="234" y="413"/>
                    </a:lnTo>
                    <a:lnTo>
                      <a:pt x="234" y="415"/>
                    </a:lnTo>
                    <a:lnTo>
                      <a:pt x="234" y="416"/>
                    </a:lnTo>
                    <a:lnTo>
                      <a:pt x="234" y="417"/>
                    </a:lnTo>
                    <a:lnTo>
                      <a:pt x="235" y="416"/>
                    </a:lnTo>
                    <a:lnTo>
                      <a:pt x="237" y="417"/>
                    </a:lnTo>
                    <a:lnTo>
                      <a:pt x="237" y="419"/>
                    </a:lnTo>
                    <a:lnTo>
                      <a:pt x="235" y="419"/>
                    </a:lnTo>
                    <a:lnTo>
                      <a:pt x="235" y="420"/>
                    </a:lnTo>
                    <a:lnTo>
                      <a:pt x="235" y="421"/>
                    </a:lnTo>
                    <a:lnTo>
                      <a:pt x="237" y="423"/>
                    </a:lnTo>
                    <a:lnTo>
                      <a:pt x="237" y="424"/>
                    </a:lnTo>
                    <a:lnTo>
                      <a:pt x="238" y="425"/>
                    </a:lnTo>
                    <a:lnTo>
                      <a:pt x="237" y="427"/>
                    </a:lnTo>
                    <a:lnTo>
                      <a:pt x="235" y="428"/>
                    </a:lnTo>
                    <a:lnTo>
                      <a:pt x="234" y="428"/>
                    </a:lnTo>
                    <a:lnTo>
                      <a:pt x="233" y="429"/>
                    </a:lnTo>
                    <a:lnTo>
                      <a:pt x="231" y="429"/>
                    </a:lnTo>
                    <a:lnTo>
                      <a:pt x="230" y="430"/>
                    </a:lnTo>
                    <a:lnTo>
                      <a:pt x="229" y="430"/>
                    </a:lnTo>
                    <a:lnTo>
                      <a:pt x="230" y="430"/>
                    </a:lnTo>
                    <a:lnTo>
                      <a:pt x="230" y="432"/>
                    </a:lnTo>
                    <a:lnTo>
                      <a:pt x="229" y="432"/>
                    </a:lnTo>
                    <a:lnTo>
                      <a:pt x="229" y="430"/>
                    </a:lnTo>
                    <a:lnTo>
                      <a:pt x="229" y="432"/>
                    </a:lnTo>
                    <a:lnTo>
                      <a:pt x="227" y="433"/>
                    </a:lnTo>
                    <a:lnTo>
                      <a:pt x="227" y="434"/>
                    </a:lnTo>
                    <a:lnTo>
                      <a:pt x="226" y="436"/>
                    </a:lnTo>
                    <a:lnTo>
                      <a:pt x="225" y="436"/>
                    </a:lnTo>
                    <a:lnTo>
                      <a:pt x="225" y="437"/>
                    </a:lnTo>
                    <a:lnTo>
                      <a:pt x="226" y="437"/>
                    </a:lnTo>
                    <a:lnTo>
                      <a:pt x="227" y="437"/>
                    </a:lnTo>
                    <a:lnTo>
                      <a:pt x="229" y="437"/>
                    </a:lnTo>
                    <a:lnTo>
                      <a:pt x="230" y="437"/>
                    </a:lnTo>
                    <a:lnTo>
                      <a:pt x="230" y="436"/>
                    </a:lnTo>
                    <a:lnTo>
                      <a:pt x="230" y="434"/>
                    </a:lnTo>
                    <a:lnTo>
                      <a:pt x="231" y="434"/>
                    </a:lnTo>
                    <a:lnTo>
                      <a:pt x="231" y="436"/>
                    </a:lnTo>
                    <a:lnTo>
                      <a:pt x="233" y="434"/>
                    </a:lnTo>
                    <a:lnTo>
                      <a:pt x="234" y="434"/>
                    </a:lnTo>
                    <a:lnTo>
                      <a:pt x="235" y="437"/>
                    </a:lnTo>
                    <a:lnTo>
                      <a:pt x="237" y="437"/>
                    </a:lnTo>
                    <a:lnTo>
                      <a:pt x="237" y="438"/>
                    </a:lnTo>
                    <a:lnTo>
                      <a:pt x="238" y="438"/>
                    </a:lnTo>
                    <a:lnTo>
                      <a:pt x="238" y="440"/>
                    </a:lnTo>
                    <a:lnTo>
                      <a:pt x="239" y="441"/>
                    </a:lnTo>
                    <a:lnTo>
                      <a:pt x="238" y="442"/>
                    </a:lnTo>
                    <a:lnTo>
                      <a:pt x="238" y="445"/>
                    </a:lnTo>
                    <a:lnTo>
                      <a:pt x="239" y="446"/>
                    </a:lnTo>
                    <a:lnTo>
                      <a:pt x="241" y="446"/>
                    </a:lnTo>
                    <a:lnTo>
                      <a:pt x="242" y="446"/>
                    </a:lnTo>
                    <a:lnTo>
                      <a:pt x="243" y="447"/>
                    </a:lnTo>
                    <a:lnTo>
                      <a:pt x="242" y="447"/>
                    </a:lnTo>
                    <a:lnTo>
                      <a:pt x="242" y="449"/>
                    </a:lnTo>
                    <a:lnTo>
                      <a:pt x="242" y="450"/>
                    </a:lnTo>
                    <a:lnTo>
                      <a:pt x="243" y="450"/>
                    </a:lnTo>
                    <a:lnTo>
                      <a:pt x="243" y="451"/>
                    </a:lnTo>
                    <a:lnTo>
                      <a:pt x="245" y="453"/>
                    </a:lnTo>
                    <a:lnTo>
                      <a:pt x="243" y="454"/>
                    </a:lnTo>
                    <a:lnTo>
                      <a:pt x="242" y="454"/>
                    </a:lnTo>
                    <a:lnTo>
                      <a:pt x="241" y="454"/>
                    </a:lnTo>
                    <a:lnTo>
                      <a:pt x="238" y="454"/>
                    </a:lnTo>
                    <a:lnTo>
                      <a:pt x="238" y="453"/>
                    </a:lnTo>
                    <a:lnTo>
                      <a:pt x="238" y="451"/>
                    </a:lnTo>
                    <a:lnTo>
                      <a:pt x="237" y="453"/>
                    </a:lnTo>
                    <a:lnTo>
                      <a:pt x="237" y="454"/>
                    </a:lnTo>
                    <a:lnTo>
                      <a:pt x="237" y="455"/>
                    </a:lnTo>
                    <a:lnTo>
                      <a:pt x="237" y="457"/>
                    </a:lnTo>
                    <a:lnTo>
                      <a:pt x="238" y="455"/>
                    </a:lnTo>
                    <a:lnTo>
                      <a:pt x="239" y="455"/>
                    </a:lnTo>
                    <a:lnTo>
                      <a:pt x="239" y="457"/>
                    </a:lnTo>
                    <a:lnTo>
                      <a:pt x="241" y="457"/>
                    </a:lnTo>
                    <a:lnTo>
                      <a:pt x="239" y="458"/>
                    </a:lnTo>
                    <a:lnTo>
                      <a:pt x="238" y="458"/>
                    </a:lnTo>
                    <a:lnTo>
                      <a:pt x="238" y="457"/>
                    </a:lnTo>
                    <a:lnTo>
                      <a:pt x="237" y="457"/>
                    </a:lnTo>
                    <a:lnTo>
                      <a:pt x="237" y="458"/>
                    </a:lnTo>
                    <a:lnTo>
                      <a:pt x="235" y="458"/>
                    </a:lnTo>
                    <a:lnTo>
                      <a:pt x="235" y="459"/>
                    </a:lnTo>
                    <a:lnTo>
                      <a:pt x="237" y="461"/>
                    </a:lnTo>
                    <a:lnTo>
                      <a:pt x="237" y="462"/>
                    </a:lnTo>
                    <a:lnTo>
                      <a:pt x="234" y="461"/>
                    </a:lnTo>
                    <a:lnTo>
                      <a:pt x="234" y="462"/>
                    </a:lnTo>
                    <a:lnTo>
                      <a:pt x="234" y="463"/>
                    </a:lnTo>
                    <a:lnTo>
                      <a:pt x="235" y="463"/>
                    </a:lnTo>
                    <a:lnTo>
                      <a:pt x="237" y="463"/>
                    </a:lnTo>
                    <a:lnTo>
                      <a:pt x="239" y="462"/>
                    </a:lnTo>
                    <a:lnTo>
                      <a:pt x="241" y="462"/>
                    </a:lnTo>
                    <a:lnTo>
                      <a:pt x="242" y="462"/>
                    </a:lnTo>
                    <a:lnTo>
                      <a:pt x="242" y="463"/>
                    </a:lnTo>
                    <a:lnTo>
                      <a:pt x="242" y="465"/>
                    </a:lnTo>
                    <a:lnTo>
                      <a:pt x="242" y="466"/>
                    </a:lnTo>
                    <a:lnTo>
                      <a:pt x="243" y="466"/>
                    </a:lnTo>
                    <a:lnTo>
                      <a:pt x="243" y="467"/>
                    </a:lnTo>
                    <a:lnTo>
                      <a:pt x="243" y="468"/>
                    </a:lnTo>
                    <a:lnTo>
                      <a:pt x="242" y="468"/>
                    </a:lnTo>
                    <a:lnTo>
                      <a:pt x="241" y="468"/>
                    </a:lnTo>
                    <a:lnTo>
                      <a:pt x="239" y="467"/>
                    </a:lnTo>
                    <a:lnTo>
                      <a:pt x="238" y="467"/>
                    </a:lnTo>
                    <a:lnTo>
                      <a:pt x="237" y="467"/>
                    </a:lnTo>
                    <a:lnTo>
                      <a:pt x="237" y="468"/>
                    </a:lnTo>
                    <a:lnTo>
                      <a:pt x="235" y="468"/>
                    </a:lnTo>
                    <a:lnTo>
                      <a:pt x="237" y="471"/>
                    </a:lnTo>
                    <a:lnTo>
                      <a:pt x="237" y="472"/>
                    </a:lnTo>
                    <a:lnTo>
                      <a:pt x="237" y="474"/>
                    </a:lnTo>
                    <a:lnTo>
                      <a:pt x="237" y="475"/>
                    </a:lnTo>
                    <a:lnTo>
                      <a:pt x="235" y="475"/>
                    </a:lnTo>
                    <a:lnTo>
                      <a:pt x="235" y="474"/>
                    </a:lnTo>
                    <a:lnTo>
                      <a:pt x="234" y="474"/>
                    </a:lnTo>
                    <a:lnTo>
                      <a:pt x="234" y="475"/>
                    </a:lnTo>
                    <a:lnTo>
                      <a:pt x="234" y="476"/>
                    </a:lnTo>
                    <a:lnTo>
                      <a:pt x="235" y="478"/>
                    </a:lnTo>
                    <a:lnTo>
                      <a:pt x="238" y="479"/>
                    </a:lnTo>
                    <a:lnTo>
                      <a:pt x="238" y="480"/>
                    </a:lnTo>
                    <a:lnTo>
                      <a:pt x="238" y="482"/>
                    </a:lnTo>
                    <a:lnTo>
                      <a:pt x="239" y="483"/>
                    </a:lnTo>
                    <a:lnTo>
                      <a:pt x="239" y="484"/>
                    </a:lnTo>
                    <a:lnTo>
                      <a:pt x="238" y="485"/>
                    </a:lnTo>
                    <a:lnTo>
                      <a:pt x="237" y="487"/>
                    </a:lnTo>
                    <a:lnTo>
                      <a:pt x="238" y="488"/>
                    </a:lnTo>
                    <a:lnTo>
                      <a:pt x="241" y="487"/>
                    </a:lnTo>
                    <a:lnTo>
                      <a:pt x="241" y="488"/>
                    </a:lnTo>
                    <a:lnTo>
                      <a:pt x="242" y="489"/>
                    </a:lnTo>
                    <a:lnTo>
                      <a:pt x="241" y="491"/>
                    </a:lnTo>
                    <a:lnTo>
                      <a:pt x="239" y="489"/>
                    </a:lnTo>
                    <a:lnTo>
                      <a:pt x="239" y="491"/>
                    </a:lnTo>
                    <a:lnTo>
                      <a:pt x="239" y="492"/>
                    </a:lnTo>
                    <a:lnTo>
                      <a:pt x="239" y="495"/>
                    </a:lnTo>
                    <a:lnTo>
                      <a:pt x="238" y="495"/>
                    </a:lnTo>
                    <a:lnTo>
                      <a:pt x="238" y="496"/>
                    </a:lnTo>
                    <a:lnTo>
                      <a:pt x="238" y="497"/>
                    </a:lnTo>
                    <a:lnTo>
                      <a:pt x="237" y="497"/>
                    </a:lnTo>
                    <a:lnTo>
                      <a:pt x="237" y="496"/>
                    </a:lnTo>
                    <a:lnTo>
                      <a:pt x="235" y="496"/>
                    </a:lnTo>
                    <a:lnTo>
                      <a:pt x="235" y="497"/>
                    </a:lnTo>
                    <a:lnTo>
                      <a:pt x="237" y="497"/>
                    </a:lnTo>
                    <a:lnTo>
                      <a:pt x="237" y="499"/>
                    </a:lnTo>
                    <a:lnTo>
                      <a:pt x="238" y="499"/>
                    </a:lnTo>
                    <a:lnTo>
                      <a:pt x="238" y="500"/>
                    </a:lnTo>
                    <a:lnTo>
                      <a:pt x="237" y="502"/>
                    </a:lnTo>
                    <a:lnTo>
                      <a:pt x="237" y="504"/>
                    </a:lnTo>
                    <a:lnTo>
                      <a:pt x="235" y="504"/>
                    </a:lnTo>
                    <a:lnTo>
                      <a:pt x="235" y="502"/>
                    </a:lnTo>
                    <a:lnTo>
                      <a:pt x="234" y="502"/>
                    </a:lnTo>
                    <a:lnTo>
                      <a:pt x="234" y="501"/>
                    </a:lnTo>
                    <a:lnTo>
                      <a:pt x="233" y="501"/>
                    </a:lnTo>
                    <a:lnTo>
                      <a:pt x="231" y="501"/>
                    </a:lnTo>
                    <a:lnTo>
                      <a:pt x="230" y="501"/>
                    </a:lnTo>
                    <a:lnTo>
                      <a:pt x="230" y="502"/>
                    </a:lnTo>
                    <a:lnTo>
                      <a:pt x="230" y="504"/>
                    </a:lnTo>
                    <a:lnTo>
                      <a:pt x="229" y="504"/>
                    </a:lnTo>
                    <a:lnTo>
                      <a:pt x="229" y="505"/>
                    </a:lnTo>
                    <a:lnTo>
                      <a:pt x="227" y="505"/>
                    </a:lnTo>
                    <a:lnTo>
                      <a:pt x="227" y="506"/>
                    </a:lnTo>
                    <a:lnTo>
                      <a:pt x="229" y="506"/>
                    </a:lnTo>
                    <a:lnTo>
                      <a:pt x="229" y="508"/>
                    </a:lnTo>
                    <a:lnTo>
                      <a:pt x="229" y="509"/>
                    </a:lnTo>
                    <a:lnTo>
                      <a:pt x="227" y="509"/>
                    </a:lnTo>
                    <a:lnTo>
                      <a:pt x="226" y="509"/>
                    </a:lnTo>
                    <a:lnTo>
                      <a:pt x="226" y="510"/>
                    </a:lnTo>
                    <a:lnTo>
                      <a:pt x="227" y="512"/>
                    </a:lnTo>
                    <a:lnTo>
                      <a:pt x="227" y="513"/>
                    </a:lnTo>
                    <a:lnTo>
                      <a:pt x="229" y="513"/>
                    </a:lnTo>
                    <a:lnTo>
                      <a:pt x="230" y="512"/>
                    </a:lnTo>
                    <a:lnTo>
                      <a:pt x="231" y="512"/>
                    </a:lnTo>
                    <a:lnTo>
                      <a:pt x="234" y="512"/>
                    </a:lnTo>
                    <a:lnTo>
                      <a:pt x="235" y="513"/>
                    </a:lnTo>
                    <a:lnTo>
                      <a:pt x="234" y="514"/>
                    </a:lnTo>
                    <a:lnTo>
                      <a:pt x="234" y="516"/>
                    </a:lnTo>
                    <a:lnTo>
                      <a:pt x="233" y="517"/>
                    </a:lnTo>
                    <a:lnTo>
                      <a:pt x="233" y="518"/>
                    </a:lnTo>
                    <a:lnTo>
                      <a:pt x="234" y="521"/>
                    </a:lnTo>
                    <a:lnTo>
                      <a:pt x="234" y="522"/>
                    </a:lnTo>
                    <a:lnTo>
                      <a:pt x="234" y="523"/>
                    </a:lnTo>
                    <a:lnTo>
                      <a:pt x="233" y="522"/>
                    </a:lnTo>
                    <a:lnTo>
                      <a:pt x="230" y="523"/>
                    </a:lnTo>
                    <a:lnTo>
                      <a:pt x="230" y="522"/>
                    </a:lnTo>
                    <a:lnTo>
                      <a:pt x="229" y="522"/>
                    </a:lnTo>
                    <a:lnTo>
                      <a:pt x="229" y="523"/>
                    </a:lnTo>
                    <a:lnTo>
                      <a:pt x="227" y="525"/>
                    </a:lnTo>
                    <a:lnTo>
                      <a:pt x="227" y="527"/>
                    </a:lnTo>
                    <a:lnTo>
                      <a:pt x="227" y="529"/>
                    </a:lnTo>
                    <a:lnTo>
                      <a:pt x="229" y="529"/>
                    </a:lnTo>
                    <a:lnTo>
                      <a:pt x="230" y="529"/>
                    </a:lnTo>
                    <a:lnTo>
                      <a:pt x="230" y="530"/>
                    </a:lnTo>
                    <a:lnTo>
                      <a:pt x="229" y="530"/>
                    </a:lnTo>
                    <a:lnTo>
                      <a:pt x="227" y="530"/>
                    </a:lnTo>
                    <a:lnTo>
                      <a:pt x="226" y="530"/>
                    </a:lnTo>
                    <a:lnTo>
                      <a:pt x="226" y="531"/>
                    </a:lnTo>
                    <a:lnTo>
                      <a:pt x="227" y="533"/>
                    </a:lnTo>
                    <a:lnTo>
                      <a:pt x="227" y="534"/>
                    </a:lnTo>
                    <a:lnTo>
                      <a:pt x="226" y="534"/>
                    </a:lnTo>
                    <a:lnTo>
                      <a:pt x="226" y="535"/>
                    </a:lnTo>
                    <a:lnTo>
                      <a:pt x="224" y="535"/>
                    </a:lnTo>
                    <a:lnTo>
                      <a:pt x="224" y="537"/>
                    </a:lnTo>
                    <a:lnTo>
                      <a:pt x="224" y="538"/>
                    </a:lnTo>
                    <a:lnTo>
                      <a:pt x="224" y="539"/>
                    </a:lnTo>
                    <a:lnTo>
                      <a:pt x="224" y="540"/>
                    </a:lnTo>
                    <a:lnTo>
                      <a:pt x="224" y="542"/>
                    </a:lnTo>
                    <a:lnTo>
                      <a:pt x="222" y="543"/>
                    </a:lnTo>
                    <a:lnTo>
                      <a:pt x="221" y="543"/>
                    </a:lnTo>
                    <a:lnTo>
                      <a:pt x="221" y="546"/>
                    </a:lnTo>
                    <a:lnTo>
                      <a:pt x="221" y="547"/>
                    </a:lnTo>
                    <a:lnTo>
                      <a:pt x="221" y="548"/>
                    </a:lnTo>
                    <a:lnTo>
                      <a:pt x="221" y="550"/>
                    </a:lnTo>
                    <a:lnTo>
                      <a:pt x="220" y="550"/>
                    </a:lnTo>
                    <a:lnTo>
                      <a:pt x="218" y="551"/>
                    </a:lnTo>
                    <a:lnTo>
                      <a:pt x="217" y="551"/>
                    </a:lnTo>
                    <a:lnTo>
                      <a:pt x="216" y="554"/>
                    </a:lnTo>
                    <a:lnTo>
                      <a:pt x="214" y="555"/>
                    </a:lnTo>
                    <a:lnTo>
                      <a:pt x="213" y="556"/>
                    </a:lnTo>
                    <a:lnTo>
                      <a:pt x="212" y="556"/>
                    </a:lnTo>
                    <a:lnTo>
                      <a:pt x="212" y="557"/>
                    </a:lnTo>
                    <a:lnTo>
                      <a:pt x="210" y="559"/>
                    </a:lnTo>
                    <a:lnTo>
                      <a:pt x="209" y="560"/>
                    </a:lnTo>
                    <a:lnTo>
                      <a:pt x="208" y="561"/>
                    </a:lnTo>
                    <a:lnTo>
                      <a:pt x="207" y="561"/>
                    </a:lnTo>
                    <a:lnTo>
                      <a:pt x="205" y="561"/>
                    </a:lnTo>
                    <a:lnTo>
                      <a:pt x="204" y="563"/>
                    </a:lnTo>
                    <a:lnTo>
                      <a:pt x="203" y="563"/>
                    </a:lnTo>
                    <a:lnTo>
                      <a:pt x="203" y="564"/>
                    </a:lnTo>
                    <a:lnTo>
                      <a:pt x="203" y="565"/>
                    </a:lnTo>
                    <a:lnTo>
                      <a:pt x="201" y="567"/>
                    </a:lnTo>
                    <a:lnTo>
                      <a:pt x="200" y="567"/>
                    </a:lnTo>
                    <a:lnTo>
                      <a:pt x="200" y="568"/>
                    </a:lnTo>
                    <a:lnTo>
                      <a:pt x="197" y="569"/>
                    </a:lnTo>
                    <a:lnTo>
                      <a:pt x="196" y="569"/>
                    </a:lnTo>
                    <a:lnTo>
                      <a:pt x="195" y="569"/>
                    </a:lnTo>
                    <a:lnTo>
                      <a:pt x="195" y="571"/>
                    </a:lnTo>
                    <a:lnTo>
                      <a:pt x="195" y="572"/>
                    </a:lnTo>
                    <a:lnTo>
                      <a:pt x="193" y="572"/>
                    </a:lnTo>
                    <a:lnTo>
                      <a:pt x="192" y="572"/>
                    </a:lnTo>
                    <a:lnTo>
                      <a:pt x="192" y="571"/>
                    </a:lnTo>
                    <a:lnTo>
                      <a:pt x="191" y="571"/>
                    </a:lnTo>
                    <a:lnTo>
                      <a:pt x="190" y="571"/>
                    </a:lnTo>
                    <a:lnTo>
                      <a:pt x="188" y="569"/>
                    </a:lnTo>
                    <a:lnTo>
                      <a:pt x="187" y="571"/>
                    </a:lnTo>
                    <a:lnTo>
                      <a:pt x="186" y="571"/>
                    </a:lnTo>
                    <a:lnTo>
                      <a:pt x="184" y="567"/>
                    </a:lnTo>
                    <a:lnTo>
                      <a:pt x="184" y="560"/>
                    </a:lnTo>
                    <a:lnTo>
                      <a:pt x="184" y="556"/>
                    </a:lnTo>
                    <a:lnTo>
                      <a:pt x="182" y="551"/>
                    </a:lnTo>
                    <a:lnTo>
                      <a:pt x="179" y="546"/>
                    </a:lnTo>
                    <a:lnTo>
                      <a:pt x="178" y="540"/>
                    </a:lnTo>
                    <a:lnTo>
                      <a:pt x="176" y="539"/>
                    </a:lnTo>
                    <a:lnTo>
                      <a:pt x="175" y="533"/>
                    </a:lnTo>
                    <a:lnTo>
                      <a:pt x="175" y="529"/>
                    </a:lnTo>
                    <a:lnTo>
                      <a:pt x="174" y="526"/>
                    </a:lnTo>
                    <a:lnTo>
                      <a:pt x="174" y="519"/>
                    </a:lnTo>
                    <a:lnTo>
                      <a:pt x="173" y="513"/>
                    </a:lnTo>
                    <a:lnTo>
                      <a:pt x="171" y="509"/>
                    </a:lnTo>
                    <a:lnTo>
                      <a:pt x="170" y="502"/>
                    </a:lnTo>
                    <a:lnTo>
                      <a:pt x="170" y="499"/>
                    </a:lnTo>
                    <a:lnTo>
                      <a:pt x="170" y="493"/>
                    </a:lnTo>
                    <a:lnTo>
                      <a:pt x="171" y="489"/>
                    </a:lnTo>
                    <a:lnTo>
                      <a:pt x="171" y="485"/>
                    </a:lnTo>
                    <a:lnTo>
                      <a:pt x="173" y="484"/>
                    </a:lnTo>
                    <a:lnTo>
                      <a:pt x="171" y="483"/>
                    </a:lnTo>
                    <a:lnTo>
                      <a:pt x="170" y="482"/>
                    </a:lnTo>
                    <a:lnTo>
                      <a:pt x="170" y="483"/>
                    </a:lnTo>
                    <a:lnTo>
                      <a:pt x="169" y="483"/>
                    </a:lnTo>
                    <a:lnTo>
                      <a:pt x="169" y="482"/>
                    </a:lnTo>
                    <a:lnTo>
                      <a:pt x="167" y="482"/>
                    </a:lnTo>
                    <a:lnTo>
                      <a:pt x="167" y="483"/>
                    </a:lnTo>
                    <a:lnTo>
                      <a:pt x="167" y="482"/>
                    </a:lnTo>
                    <a:lnTo>
                      <a:pt x="166" y="482"/>
                    </a:lnTo>
                    <a:lnTo>
                      <a:pt x="166" y="480"/>
                    </a:lnTo>
                    <a:lnTo>
                      <a:pt x="167" y="480"/>
                    </a:lnTo>
                    <a:lnTo>
                      <a:pt x="167" y="479"/>
                    </a:lnTo>
                    <a:lnTo>
                      <a:pt x="167" y="478"/>
                    </a:lnTo>
                    <a:lnTo>
                      <a:pt x="166" y="478"/>
                    </a:lnTo>
                    <a:lnTo>
                      <a:pt x="166" y="479"/>
                    </a:lnTo>
                    <a:lnTo>
                      <a:pt x="165" y="479"/>
                    </a:lnTo>
                    <a:lnTo>
                      <a:pt x="163" y="479"/>
                    </a:lnTo>
                    <a:lnTo>
                      <a:pt x="163" y="478"/>
                    </a:lnTo>
                    <a:lnTo>
                      <a:pt x="165" y="476"/>
                    </a:lnTo>
                    <a:lnTo>
                      <a:pt x="163" y="476"/>
                    </a:lnTo>
                    <a:lnTo>
                      <a:pt x="163" y="475"/>
                    </a:lnTo>
                    <a:lnTo>
                      <a:pt x="162" y="475"/>
                    </a:lnTo>
                    <a:lnTo>
                      <a:pt x="162" y="474"/>
                    </a:lnTo>
                    <a:lnTo>
                      <a:pt x="161" y="474"/>
                    </a:lnTo>
                    <a:lnTo>
                      <a:pt x="161" y="475"/>
                    </a:lnTo>
                    <a:lnTo>
                      <a:pt x="161" y="476"/>
                    </a:lnTo>
                    <a:lnTo>
                      <a:pt x="161" y="475"/>
                    </a:lnTo>
                    <a:lnTo>
                      <a:pt x="159" y="475"/>
                    </a:lnTo>
                    <a:lnTo>
                      <a:pt x="158" y="476"/>
                    </a:lnTo>
                    <a:lnTo>
                      <a:pt x="158" y="478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5"/>
                    </a:lnTo>
                    <a:lnTo>
                      <a:pt x="155" y="475"/>
                    </a:lnTo>
                    <a:lnTo>
                      <a:pt x="155" y="474"/>
                    </a:lnTo>
                    <a:lnTo>
                      <a:pt x="154" y="474"/>
                    </a:lnTo>
                    <a:lnTo>
                      <a:pt x="153" y="474"/>
                    </a:lnTo>
                    <a:lnTo>
                      <a:pt x="153" y="475"/>
                    </a:lnTo>
                    <a:lnTo>
                      <a:pt x="153" y="474"/>
                    </a:lnTo>
                    <a:lnTo>
                      <a:pt x="152" y="474"/>
                    </a:lnTo>
                    <a:lnTo>
                      <a:pt x="150" y="474"/>
                    </a:lnTo>
                    <a:lnTo>
                      <a:pt x="150" y="472"/>
                    </a:lnTo>
                    <a:lnTo>
                      <a:pt x="149" y="472"/>
                    </a:lnTo>
                    <a:lnTo>
                      <a:pt x="149" y="471"/>
                    </a:lnTo>
                    <a:lnTo>
                      <a:pt x="148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5" y="470"/>
                    </a:lnTo>
                    <a:lnTo>
                      <a:pt x="144" y="468"/>
                    </a:lnTo>
                    <a:lnTo>
                      <a:pt x="142" y="468"/>
                    </a:lnTo>
                    <a:lnTo>
                      <a:pt x="142" y="467"/>
                    </a:lnTo>
                    <a:lnTo>
                      <a:pt x="141" y="467"/>
                    </a:lnTo>
                    <a:lnTo>
                      <a:pt x="140" y="467"/>
                    </a:lnTo>
                    <a:lnTo>
                      <a:pt x="140" y="466"/>
                    </a:lnTo>
                    <a:lnTo>
                      <a:pt x="138" y="466"/>
                    </a:lnTo>
                    <a:lnTo>
                      <a:pt x="140" y="466"/>
                    </a:lnTo>
                    <a:lnTo>
                      <a:pt x="140" y="465"/>
                    </a:lnTo>
                    <a:lnTo>
                      <a:pt x="138" y="465"/>
                    </a:lnTo>
                    <a:lnTo>
                      <a:pt x="138" y="463"/>
                    </a:lnTo>
                    <a:lnTo>
                      <a:pt x="138" y="465"/>
                    </a:lnTo>
                    <a:lnTo>
                      <a:pt x="137" y="466"/>
                    </a:lnTo>
                    <a:lnTo>
                      <a:pt x="136" y="466"/>
                    </a:lnTo>
                    <a:lnTo>
                      <a:pt x="136" y="467"/>
                    </a:lnTo>
                    <a:lnTo>
                      <a:pt x="135" y="468"/>
                    </a:lnTo>
                    <a:lnTo>
                      <a:pt x="135" y="467"/>
                    </a:lnTo>
                    <a:lnTo>
                      <a:pt x="135" y="468"/>
                    </a:lnTo>
                    <a:lnTo>
                      <a:pt x="133" y="468"/>
                    </a:lnTo>
                    <a:lnTo>
                      <a:pt x="132" y="468"/>
                    </a:lnTo>
                    <a:lnTo>
                      <a:pt x="133" y="468"/>
                    </a:lnTo>
                    <a:lnTo>
                      <a:pt x="132" y="470"/>
                    </a:lnTo>
                    <a:lnTo>
                      <a:pt x="131" y="470"/>
                    </a:lnTo>
                    <a:lnTo>
                      <a:pt x="129" y="470"/>
                    </a:lnTo>
                    <a:lnTo>
                      <a:pt x="129" y="471"/>
                    </a:lnTo>
                    <a:lnTo>
                      <a:pt x="128" y="471"/>
                    </a:lnTo>
                    <a:lnTo>
                      <a:pt x="127" y="472"/>
                    </a:lnTo>
                    <a:lnTo>
                      <a:pt x="125" y="472"/>
                    </a:lnTo>
                    <a:lnTo>
                      <a:pt x="124" y="474"/>
                    </a:lnTo>
                    <a:lnTo>
                      <a:pt x="123" y="472"/>
                    </a:lnTo>
                    <a:lnTo>
                      <a:pt x="123" y="474"/>
                    </a:lnTo>
                    <a:lnTo>
                      <a:pt x="121" y="472"/>
                    </a:lnTo>
                    <a:lnTo>
                      <a:pt x="121" y="474"/>
                    </a:lnTo>
                    <a:lnTo>
                      <a:pt x="120" y="474"/>
                    </a:lnTo>
                    <a:lnTo>
                      <a:pt x="119" y="474"/>
                    </a:lnTo>
                    <a:lnTo>
                      <a:pt x="118" y="474"/>
                    </a:lnTo>
                    <a:lnTo>
                      <a:pt x="116" y="475"/>
                    </a:lnTo>
                    <a:lnTo>
                      <a:pt x="116" y="476"/>
                    </a:lnTo>
                    <a:lnTo>
                      <a:pt x="115" y="476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2" y="475"/>
                    </a:lnTo>
                    <a:lnTo>
                      <a:pt x="111" y="475"/>
                    </a:lnTo>
                    <a:lnTo>
                      <a:pt x="111" y="474"/>
                    </a:lnTo>
                    <a:lnTo>
                      <a:pt x="110" y="474"/>
                    </a:lnTo>
                    <a:lnTo>
                      <a:pt x="110" y="472"/>
                    </a:lnTo>
                    <a:lnTo>
                      <a:pt x="108" y="471"/>
                    </a:lnTo>
                    <a:lnTo>
                      <a:pt x="107" y="471"/>
                    </a:lnTo>
                    <a:lnTo>
                      <a:pt x="106" y="471"/>
                    </a:lnTo>
                    <a:lnTo>
                      <a:pt x="104" y="471"/>
                    </a:lnTo>
                    <a:lnTo>
                      <a:pt x="103" y="470"/>
                    </a:lnTo>
                    <a:lnTo>
                      <a:pt x="102" y="470"/>
                    </a:lnTo>
                    <a:lnTo>
                      <a:pt x="103" y="459"/>
                    </a:lnTo>
                    <a:lnTo>
                      <a:pt x="106" y="458"/>
                    </a:lnTo>
                    <a:lnTo>
                      <a:pt x="106" y="449"/>
                    </a:lnTo>
                    <a:lnTo>
                      <a:pt x="106" y="444"/>
                    </a:lnTo>
                    <a:lnTo>
                      <a:pt x="101" y="444"/>
                    </a:lnTo>
                    <a:lnTo>
                      <a:pt x="97" y="445"/>
                    </a:lnTo>
                    <a:lnTo>
                      <a:pt x="93" y="445"/>
                    </a:lnTo>
                    <a:lnTo>
                      <a:pt x="86" y="445"/>
                    </a:lnTo>
                    <a:lnTo>
                      <a:pt x="81" y="446"/>
                    </a:lnTo>
                    <a:lnTo>
                      <a:pt x="81" y="437"/>
                    </a:lnTo>
                    <a:lnTo>
                      <a:pt x="81" y="430"/>
                    </a:lnTo>
                    <a:lnTo>
                      <a:pt x="82" y="424"/>
                    </a:lnTo>
                    <a:lnTo>
                      <a:pt x="82" y="416"/>
                    </a:lnTo>
                    <a:lnTo>
                      <a:pt x="82" y="404"/>
                    </a:lnTo>
                    <a:lnTo>
                      <a:pt x="83" y="395"/>
                    </a:lnTo>
                    <a:lnTo>
                      <a:pt x="81" y="390"/>
                    </a:lnTo>
                    <a:lnTo>
                      <a:pt x="78" y="382"/>
                    </a:lnTo>
                    <a:lnTo>
                      <a:pt x="74" y="375"/>
                    </a:lnTo>
                    <a:lnTo>
                      <a:pt x="70" y="364"/>
                    </a:lnTo>
                    <a:lnTo>
                      <a:pt x="66" y="356"/>
                    </a:lnTo>
                    <a:lnTo>
                      <a:pt x="65" y="352"/>
                    </a:lnTo>
                    <a:lnTo>
                      <a:pt x="65" y="351"/>
                    </a:lnTo>
                    <a:lnTo>
                      <a:pt x="63" y="339"/>
                    </a:lnTo>
                    <a:lnTo>
                      <a:pt x="61" y="332"/>
                    </a:lnTo>
                    <a:lnTo>
                      <a:pt x="60" y="322"/>
                    </a:lnTo>
                    <a:lnTo>
                      <a:pt x="59" y="315"/>
                    </a:lnTo>
                    <a:lnTo>
                      <a:pt x="57" y="310"/>
                    </a:lnTo>
                    <a:lnTo>
                      <a:pt x="57" y="306"/>
                    </a:lnTo>
                    <a:lnTo>
                      <a:pt x="56" y="301"/>
                    </a:lnTo>
                    <a:lnTo>
                      <a:pt x="55" y="296"/>
                    </a:lnTo>
                    <a:lnTo>
                      <a:pt x="55" y="293"/>
                    </a:lnTo>
                    <a:lnTo>
                      <a:pt x="53" y="289"/>
                    </a:lnTo>
                    <a:lnTo>
                      <a:pt x="51" y="284"/>
                    </a:lnTo>
                    <a:lnTo>
                      <a:pt x="48" y="280"/>
                    </a:lnTo>
                    <a:lnTo>
                      <a:pt x="46" y="275"/>
                    </a:lnTo>
                    <a:lnTo>
                      <a:pt x="43" y="272"/>
                    </a:lnTo>
                    <a:lnTo>
                      <a:pt x="42" y="268"/>
                    </a:lnTo>
                    <a:lnTo>
                      <a:pt x="39" y="264"/>
                    </a:lnTo>
                    <a:lnTo>
                      <a:pt x="36" y="259"/>
                    </a:lnTo>
                    <a:lnTo>
                      <a:pt x="30" y="259"/>
                    </a:lnTo>
                    <a:lnTo>
                      <a:pt x="30" y="258"/>
                    </a:lnTo>
                    <a:lnTo>
                      <a:pt x="30" y="256"/>
                    </a:lnTo>
                    <a:lnTo>
                      <a:pt x="31" y="255"/>
                    </a:lnTo>
                    <a:lnTo>
                      <a:pt x="31" y="252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1" y="249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5"/>
                    </a:lnTo>
                    <a:lnTo>
                      <a:pt x="31" y="243"/>
                    </a:lnTo>
                    <a:lnTo>
                      <a:pt x="31" y="242"/>
                    </a:lnTo>
                    <a:lnTo>
                      <a:pt x="30" y="242"/>
                    </a:lnTo>
                    <a:lnTo>
                      <a:pt x="30" y="241"/>
                    </a:lnTo>
                    <a:lnTo>
                      <a:pt x="30" y="239"/>
                    </a:lnTo>
                    <a:lnTo>
                      <a:pt x="29" y="238"/>
                    </a:lnTo>
                    <a:lnTo>
                      <a:pt x="27" y="237"/>
                    </a:lnTo>
                    <a:lnTo>
                      <a:pt x="26" y="234"/>
                    </a:lnTo>
                    <a:lnTo>
                      <a:pt x="26" y="228"/>
                    </a:lnTo>
                    <a:lnTo>
                      <a:pt x="25" y="226"/>
                    </a:lnTo>
                    <a:lnTo>
                      <a:pt x="23" y="222"/>
                    </a:lnTo>
                    <a:lnTo>
                      <a:pt x="22" y="214"/>
                    </a:lnTo>
                    <a:lnTo>
                      <a:pt x="18" y="200"/>
                    </a:lnTo>
                    <a:lnTo>
                      <a:pt x="15" y="187"/>
                    </a:lnTo>
                    <a:lnTo>
                      <a:pt x="11" y="171"/>
                    </a:lnTo>
                    <a:lnTo>
                      <a:pt x="9" y="161"/>
                    </a:lnTo>
                    <a:lnTo>
                      <a:pt x="9" y="157"/>
                    </a:lnTo>
                    <a:lnTo>
                      <a:pt x="9" y="141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1" y="133"/>
                    </a:lnTo>
                    <a:lnTo>
                      <a:pt x="0" y="133"/>
                    </a:lnTo>
                    <a:lnTo>
                      <a:pt x="1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4" y="122"/>
                    </a:lnTo>
                    <a:lnTo>
                      <a:pt x="4" y="120"/>
                    </a:lnTo>
                    <a:lnTo>
                      <a:pt x="5" y="120"/>
                    </a:lnTo>
                    <a:lnTo>
                      <a:pt x="5" y="119"/>
                    </a:lnTo>
                    <a:lnTo>
                      <a:pt x="6" y="118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9" y="112"/>
                    </a:lnTo>
                    <a:lnTo>
                      <a:pt x="10" y="112"/>
                    </a:lnTo>
                    <a:lnTo>
                      <a:pt x="10" y="111"/>
                    </a:lnTo>
                    <a:lnTo>
                      <a:pt x="10" y="110"/>
                    </a:lnTo>
                    <a:lnTo>
                      <a:pt x="11" y="110"/>
                    </a:lnTo>
                    <a:lnTo>
                      <a:pt x="11" y="108"/>
                    </a:lnTo>
                    <a:lnTo>
                      <a:pt x="11" y="107"/>
                    </a:lnTo>
                    <a:lnTo>
                      <a:pt x="10" y="107"/>
                    </a:lnTo>
                    <a:lnTo>
                      <a:pt x="10" y="106"/>
                    </a:lnTo>
                    <a:lnTo>
                      <a:pt x="11" y="106"/>
                    </a:lnTo>
                    <a:lnTo>
                      <a:pt x="10" y="105"/>
                    </a:lnTo>
                    <a:lnTo>
                      <a:pt x="10" y="106"/>
                    </a:lnTo>
                    <a:lnTo>
                      <a:pt x="10" y="105"/>
                    </a:lnTo>
                    <a:lnTo>
                      <a:pt x="11" y="105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2"/>
                    </a:lnTo>
                    <a:lnTo>
                      <a:pt x="15" y="101"/>
                    </a:lnTo>
                    <a:lnTo>
                      <a:pt x="15" y="99"/>
                    </a:lnTo>
                    <a:lnTo>
                      <a:pt x="15" y="98"/>
                    </a:lnTo>
                    <a:lnTo>
                      <a:pt x="17" y="98"/>
                    </a:lnTo>
                    <a:lnTo>
                      <a:pt x="17" y="97"/>
                    </a:lnTo>
                    <a:lnTo>
                      <a:pt x="18" y="95"/>
                    </a:lnTo>
                    <a:lnTo>
                      <a:pt x="18" y="94"/>
                    </a:lnTo>
                    <a:lnTo>
                      <a:pt x="18" y="93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5" y="90"/>
                    </a:lnTo>
                    <a:lnTo>
                      <a:pt x="15" y="89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7" y="86"/>
                    </a:lnTo>
                    <a:lnTo>
                      <a:pt x="17" y="85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4" y="84"/>
                    </a:lnTo>
                    <a:lnTo>
                      <a:pt x="13" y="84"/>
                    </a:lnTo>
                    <a:lnTo>
                      <a:pt x="13" y="82"/>
                    </a:lnTo>
                    <a:lnTo>
                      <a:pt x="11" y="82"/>
                    </a:lnTo>
                    <a:lnTo>
                      <a:pt x="11" y="81"/>
                    </a:lnTo>
                    <a:lnTo>
                      <a:pt x="11" y="80"/>
                    </a:lnTo>
                    <a:lnTo>
                      <a:pt x="10" y="78"/>
                    </a:lnTo>
                    <a:lnTo>
                      <a:pt x="10" y="77"/>
                    </a:lnTo>
                    <a:lnTo>
                      <a:pt x="10" y="76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10" y="69"/>
                    </a:lnTo>
                    <a:lnTo>
                      <a:pt x="10" y="68"/>
                    </a:lnTo>
                    <a:lnTo>
                      <a:pt x="11" y="68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4"/>
                    </a:lnTo>
                    <a:lnTo>
                      <a:pt x="10" y="63"/>
                    </a:lnTo>
                    <a:lnTo>
                      <a:pt x="11" y="63"/>
                    </a:lnTo>
                    <a:lnTo>
                      <a:pt x="13" y="63"/>
                    </a:lnTo>
                    <a:lnTo>
                      <a:pt x="36" y="22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4" y="10"/>
                    </a:lnTo>
                    <a:lnTo>
                      <a:pt x="46" y="8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2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6" y="4"/>
                    </a:lnTo>
                    <a:lnTo>
                      <a:pt x="56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57" y="8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0" y="10"/>
                    </a:lnTo>
                    <a:lnTo>
                      <a:pt x="61" y="10"/>
                    </a:lnTo>
                    <a:lnTo>
                      <a:pt x="63" y="10"/>
                    </a:lnTo>
                    <a:lnTo>
                      <a:pt x="63" y="12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5" y="19"/>
                    </a:lnTo>
                    <a:lnTo>
                      <a:pt x="65" y="21"/>
                    </a:lnTo>
                    <a:lnTo>
                      <a:pt x="65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70" y="23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4" y="23"/>
                    </a:lnTo>
                    <a:lnTo>
                      <a:pt x="76" y="25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8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2" y="26"/>
                    </a:lnTo>
                    <a:lnTo>
                      <a:pt x="83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3"/>
                    </a:lnTo>
                    <a:lnTo>
                      <a:pt x="86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89" y="22"/>
                    </a:lnTo>
                    <a:lnTo>
                      <a:pt x="90" y="22"/>
                    </a:lnTo>
                    <a:lnTo>
                      <a:pt x="91" y="22"/>
                    </a:lnTo>
                    <a:lnTo>
                      <a:pt x="93" y="22"/>
                    </a:lnTo>
                    <a:lnTo>
                      <a:pt x="93" y="21"/>
                    </a:lnTo>
                    <a:lnTo>
                      <a:pt x="94" y="21"/>
                    </a:lnTo>
                    <a:lnTo>
                      <a:pt x="95" y="21"/>
                    </a:lnTo>
                    <a:lnTo>
                      <a:pt x="97" y="21"/>
                    </a:lnTo>
                    <a:lnTo>
                      <a:pt x="97" y="22"/>
                    </a:lnTo>
                    <a:lnTo>
                      <a:pt x="98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101" y="23"/>
                    </a:lnTo>
                    <a:lnTo>
                      <a:pt x="102" y="23"/>
                    </a:lnTo>
                    <a:lnTo>
                      <a:pt x="103" y="23"/>
                    </a:lnTo>
                    <a:lnTo>
                      <a:pt x="104" y="23"/>
                    </a:lnTo>
                    <a:lnTo>
                      <a:pt x="106" y="23"/>
                    </a:lnTo>
                    <a:lnTo>
                      <a:pt x="106" y="22"/>
                    </a:lnTo>
                    <a:lnTo>
                      <a:pt x="107" y="22"/>
                    </a:lnTo>
                    <a:lnTo>
                      <a:pt x="108" y="22"/>
                    </a:lnTo>
                    <a:lnTo>
                      <a:pt x="110" y="22"/>
                    </a:lnTo>
                    <a:lnTo>
                      <a:pt x="111" y="22"/>
                    </a:lnTo>
                    <a:lnTo>
                      <a:pt x="112" y="23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6"/>
                    </a:lnTo>
                    <a:lnTo>
                      <a:pt x="115" y="27"/>
                    </a:lnTo>
                    <a:lnTo>
                      <a:pt x="116" y="27"/>
                    </a:lnTo>
                    <a:lnTo>
                      <a:pt x="118" y="27"/>
                    </a:lnTo>
                    <a:lnTo>
                      <a:pt x="118" y="29"/>
                    </a:lnTo>
                    <a:lnTo>
                      <a:pt x="118" y="30"/>
                    </a:lnTo>
                    <a:lnTo>
                      <a:pt x="119" y="30"/>
                    </a:lnTo>
                    <a:lnTo>
                      <a:pt x="119" y="31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21" y="33"/>
                    </a:lnTo>
                    <a:lnTo>
                      <a:pt x="121" y="34"/>
                    </a:lnTo>
                    <a:lnTo>
                      <a:pt x="123" y="34"/>
                    </a:lnTo>
                    <a:lnTo>
                      <a:pt x="123" y="35"/>
                    </a:lnTo>
                    <a:lnTo>
                      <a:pt x="123" y="36"/>
                    </a:lnTo>
                    <a:lnTo>
                      <a:pt x="124" y="36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5" y="39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7" y="42"/>
                    </a:lnTo>
                    <a:lnTo>
                      <a:pt x="127" y="43"/>
                    </a:lnTo>
                    <a:lnTo>
                      <a:pt x="128" y="43"/>
                    </a:lnTo>
                    <a:lnTo>
                      <a:pt x="129" y="43"/>
                    </a:lnTo>
                    <a:lnTo>
                      <a:pt x="129" y="44"/>
                    </a:lnTo>
                    <a:lnTo>
                      <a:pt x="129" y="46"/>
                    </a:lnTo>
                    <a:lnTo>
                      <a:pt x="131" y="46"/>
                    </a:lnTo>
                    <a:lnTo>
                      <a:pt x="131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3" y="50"/>
                    </a:lnTo>
                    <a:lnTo>
                      <a:pt x="133" y="51"/>
                    </a:lnTo>
                    <a:lnTo>
                      <a:pt x="133" y="52"/>
                    </a:lnTo>
                    <a:lnTo>
                      <a:pt x="135" y="52"/>
                    </a:lnTo>
                    <a:lnTo>
                      <a:pt x="136" y="53"/>
                    </a:lnTo>
                    <a:lnTo>
                      <a:pt x="136" y="52"/>
                    </a:lnTo>
                    <a:lnTo>
                      <a:pt x="136" y="53"/>
                    </a:lnTo>
                    <a:lnTo>
                      <a:pt x="137" y="53"/>
                    </a:lnTo>
                    <a:lnTo>
                      <a:pt x="137" y="55"/>
                    </a:lnTo>
                    <a:lnTo>
                      <a:pt x="137" y="56"/>
                    </a:lnTo>
                    <a:lnTo>
                      <a:pt x="138" y="56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0" y="59"/>
                    </a:lnTo>
                    <a:lnTo>
                      <a:pt x="140" y="60"/>
                    </a:lnTo>
                    <a:lnTo>
                      <a:pt x="140" y="61"/>
                    </a:lnTo>
                    <a:lnTo>
                      <a:pt x="138" y="61"/>
                    </a:lnTo>
                    <a:lnTo>
                      <a:pt x="138" y="63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65"/>
                    </a:lnTo>
                    <a:lnTo>
                      <a:pt x="141" y="65"/>
                    </a:lnTo>
                    <a:lnTo>
                      <a:pt x="141" y="64"/>
                    </a:lnTo>
                    <a:lnTo>
                      <a:pt x="141" y="65"/>
                    </a:lnTo>
                    <a:lnTo>
                      <a:pt x="142" y="65"/>
                    </a:lnTo>
                    <a:lnTo>
                      <a:pt x="142" y="67"/>
                    </a:lnTo>
                    <a:lnTo>
                      <a:pt x="142" y="68"/>
                    </a:lnTo>
                    <a:lnTo>
                      <a:pt x="144" y="68"/>
                    </a:lnTo>
                    <a:lnTo>
                      <a:pt x="144" y="69"/>
                    </a:lnTo>
                    <a:lnTo>
                      <a:pt x="142" y="69"/>
                    </a:lnTo>
                    <a:lnTo>
                      <a:pt x="142" y="70"/>
                    </a:lnTo>
                    <a:lnTo>
                      <a:pt x="142" y="72"/>
                    </a:lnTo>
                    <a:lnTo>
                      <a:pt x="144" y="72"/>
                    </a:lnTo>
                    <a:lnTo>
                      <a:pt x="145" y="72"/>
                    </a:lnTo>
                    <a:lnTo>
                      <a:pt x="145" y="73"/>
                    </a:lnTo>
                    <a:lnTo>
                      <a:pt x="145" y="74"/>
                    </a:lnTo>
                    <a:lnTo>
                      <a:pt x="146" y="74"/>
                    </a:lnTo>
                    <a:lnTo>
                      <a:pt x="146" y="76"/>
                    </a:lnTo>
                    <a:lnTo>
                      <a:pt x="145" y="76"/>
                    </a:lnTo>
                    <a:lnTo>
                      <a:pt x="144" y="77"/>
                    </a:lnTo>
                    <a:lnTo>
                      <a:pt x="144" y="78"/>
                    </a:lnTo>
                    <a:lnTo>
                      <a:pt x="144" y="80"/>
                    </a:lnTo>
                    <a:lnTo>
                      <a:pt x="142" y="80"/>
                    </a:lnTo>
                    <a:lnTo>
                      <a:pt x="141" y="80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2" y="82"/>
                    </a:lnTo>
                    <a:lnTo>
                      <a:pt x="144" y="82"/>
                    </a:lnTo>
                    <a:lnTo>
                      <a:pt x="144" y="84"/>
                    </a:lnTo>
                    <a:lnTo>
                      <a:pt x="144" y="82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5" y="86"/>
                    </a:lnTo>
                    <a:lnTo>
                      <a:pt x="145" y="88"/>
                    </a:lnTo>
                    <a:lnTo>
                      <a:pt x="144" y="88"/>
                    </a:lnTo>
                    <a:lnTo>
                      <a:pt x="144" y="89"/>
                    </a:lnTo>
                    <a:lnTo>
                      <a:pt x="142" y="89"/>
                    </a:lnTo>
                    <a:lnTo>
                      <a:pt x="144" y="90"/>
                    </a:lnTo>
                    <a:lnTo>
                      <a:pt x="142" y="90"/>
                    </a:lnTo>
                    <a:lnTo>
                      <a:pt x="144" y="90"/>
                    </a:lnTo>
                    <a:lnTo>
                      <a:pt x="144" y="91"/>
                    </a:lnTo>
                    <a:lnTo>
                      <a:pt x="142" y="91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8" y="97"/>
                    </a:lnTo>
                    <a:lnTo>
                      <a:pt x="137" y="97"/>
                    </a:lnTo>
                    <a:lnTo>
                      <a:pt x="137" y="98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8" y="101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7" y="103"/>
                    </a:lnTo>
                    <a:lnTo>
                      <a:pt x="137" y="105"/>
                    </a:lnTo>
                    <a:lnTo>
                      <a:pt x="138" y="105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7" y="107"/>
                    </a:lnTo>
                    <a:lnTo>
                      <a:pt x="137" y="108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40" y="111"/>
                    </a:lnTo>
                    <a:lnTo>
                      <a:pt x="140" y="110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1" y="112"/>
                    </a:lnTo>
                    <a:lnTo>
                      <a:pt x="142" y="112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1" y="112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2" y="115"/>
                    </a:lnTo>
                    <a:lnTo>
                      <a:pt x="142" y="116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0" y="118"/>
                    </a:lnTo>
                    <a:lnTo>
                      <a:pt x="140" y="119"/>
                    </a:lnTo>
                    <a:lnTo>
                      <a:pt x="138" y="119"/>
                    </a:lnTo>
                    <a:lnTo>
                      <a:pt x="137" y="119"/>
                    </a:lnTo>
                    <a:lnTo>
                      <a:pt x="136" y="119"/>
                    </a:lnTo>
                    <a:lnTo>
                      <a:pt x="135" y="119"/>
                    </a:lnTo>
                    <a:lnTo>
                      <a:pt x="135" y="120"/>
                    </a:lnTo>
                    <a:lnTo>
                      <a:pt x="133" y="120"/>
                    </a:lnTo>
                    <a:lnTo>
                      <a:pt x="132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6" y="122"/>
                    </a:lnTo>
                    <a:lnTo>
                      <a:pt x="136" y="123"/>
                    </a:lnTo>
                    <a:lnTo>
                      <a:pt x="135" y="123"/>
                    </a:lnTo>
                    <a:lnTo>
                      <a:pt x="135" y="124"/>
                    </a:lnTo>
                    <a:lnTo>
                      <a:pt x="135" y="125"/>
                    </a:lnTo>
                    <a:lnTo>
                      <a:pt x="135" y="127"/>
                    </a:lnTo>
                    <a:lnTo>
                      <a:pt x="136" y="127"/>
                    </a:lnTo>
                    <a:lnTo>
                      <a:pt x="136" y="125"/>
                    </a:lnTo>
                    <a:lnTo>
                      <a:pt x="137" y="125"/>
                    </a:lnTo>
                    <a:lnTo>
                      <a:pt x="138" y="125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1" y="124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7"/>
                    </a:lnTo>
                    <a:lnTo>
                      <a:pt x="144" y="127"/>
                    </a:lnTo>
                    <a:lnTo>
                      <a:pt x="145" y="127"/>
                    </a:lnTo>
                    <a:lnTo>
                      <a:pt x="145" y="128"/>
                    </a:lnTo>
                    <a:lnTo>
                      <a:pt x="146" y="128"/>
                    </a:lnTo>
                    <a:lnTo>
                      <a:pt x="148" y="128"/>
                    </a:lnTo>
                    <a:lnTo>
                      <a:pt x="148" y="129"/>
                    </a:lnTo>
                    <a:lnTo>
                      <a:pt x="148" y="131"/>
                    </a:lnTo>
                    <a:lnTo>
                      <a:pt x="149" y="131"/>
                    </a:lnTo>
                    <a:lnTo>
                      <a:pt x="150" y="131"/>
                    </a:lnTo>
                    <a:lnTo>
                      <a:pt x="150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3" y="133"/>
                    </a:lnTo>
                    <a:lnTo>
                      <a:pt x="154" y="133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7" y="135"/>
                    </a:lnTo>
                    <a:lnTo>
                      <a:pt x="157" y="133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58" y="137"/>
                    </a:lnTo>
                    <a:lnTo>
                      <a:pt x="159" y="137"/>
                    </a:lnTo>
                    <a:lnTo>
                      <a:pt x="159" y="139"/>
                    </a:lnTo>
                    <a:lnTo>
                      <a:pt x="161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3" y="140"/>
                    </a:lnTo>
                    <a:lnTo>
                      <a:pt x="163" y="141"/>
                    </a:lnTo>
                    <a:lnTo>
                      <a:pt x="165" y="141"/>
                    </a:lnTo>
                    <a:lnTo>
                      <a:pt x="163" y="141"/>
                    </a:lnTo>
                    <a:lnTo>
                      <a:pt x="163" y="142"/>
                    </a:lnTo>
                    <a:lnTo>
                      <a:pt x="165" y="142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6" y="145"/>
                    </a:lnTo>
                    <a:lnTo>
                      <a:pt x="166" y="146"/>
                    </a:lnTo>
                    <a:lnTo>
                      <a:pt x="165" y="146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7" y="148"/>
                    </a:lnTo>
                    <a:lnTo>
                      <a:pt x="169" y="148"/>
                    </a:lnTo>
                    <a:lnTo>
                      <a:pt x="169" y="146"/>
                    </a:lnTo>
                    <a:lnTo>
                      <a:pt x="170" y="146"/>
                    </a:lnTo>
                    <a:lnTo>
                      <a:pt x="170" y="145"/>
                    </a:lnTo>
                    <a:lnTo>
                      <a:pt x="171" y="145"/>
                    </a:lnTo>
                    <a:lnTo>
                      <a:pt x="173" y="145"/>
                    </a:lnTo>
                    <a:lnTo>
                      <a:pt x="174" y="145"/>
                    </a:lnTo>
                    <a:lnTo>
                      <a:pt x="175" y="145"/>
                    </a:lnTo>
                    <a:lnTo>
                      <a:pt x="176" y="146"/>
                    </a:lnTo>
                    <a:lnTo>
                      <a:pt x="179" y="145"/>
                    </a:lnTo>
                    <a:lnTo>
                      <a:pt x="180" y="145"/>
                    </a:lnTo>
                    <a:lnTo>
                      <a:pt x="182" y="144"/>
                    </a:lnTo>
                    <a:lnTo>
                      <a:pt x="184" y="144"/>
                    </a:lnTo>
                    <a:lnTo>
                      <a:pt x="187" y="144"/>
                    </a:lnTo>
                    <a:lnTo>
                      <a:pt x="188" y="144"/>
                    </a:lnTo>
                    <a:lnTo>
                      <a:pt x="191" y="144"/>
                    </a:lnTo>
                    <a:lnTo>
                      <a:pt x="192" y="145"/>
                    </a:lnTo>
                    <a:lnTo>
                      <a:pt x="193" y="145"/>
                    </a:lnTo>
                    <a:lnTo>
                      <a:pt x="195" y="146"/>
                    </a:lnTo>
                    <a:lnTo>
                      <a:pt x="195" y="148"/>
                    </a:lnTo>
                    <a:lnTo>
                      <a:pt x="196" y="148"/>
                    </a:lnTo>
                    <a:lnTo>
                      <a:pt x="197" y="149"/>
                    </a:lnTo>
                    <a:lnTo>
                      <a:pt x="200" y="149"/>
                    </a:lnTo>
                    <a:lnTo>
                      <a:pt x="200" y="150"/>
                    </a:lnTo>
                    <a:lnTo>
                      <a:pt x="200" y="152"/>
                    </a:lnTo>
                    <a:lnTo>
                      <a:pt x="200" y="158"/>
                    </a:lnTo>
                    <a:lnTo>
                      <a:pt x="201" y="160"/>
                    </a:lnTo>
                    <a:lnTo>
                      <a:pt x="201" y="163"/>
                    </a:lnTo>
                    <a:lnTo>
                      <a:pt x="201" y="165"/>
                    </a:lnTo>
                    <a:lnTo>
                      <a:pt x="201" y="166"/>
                    </a:lnTo>
                    <a:lnTo>
                      <a:pt x="201" y="167"/>
                    </a:lnTo>
                    <a:lnTo>
                      <a:pt x="201" y="169"/>
                    </a:lnTo>
                    <a:lnTo>
                      <a:pt x="203" y="169"/>
                    </a:lnTo>
                    <a:lnTo>
                      <a:pt x="203" y="170"/>
                    </a:lnTo>
                    <a:lnTo>
                      <a:pt x="204" y="170"/>
                    </a:lnTo>
                    <a:lnTo>
                      <a:pt x="204" y="167"/>
                    </a:lnTo>
                    <a:lnTo>
                      <a:pt x="205" y="167"/>
                    </a:lnTo>
                    <a:lnTo>
                      <a:pt x="205" y="165"/>
                    </a:lnTo>
                    <a:lnTo>
                      <a:pt x="208" y="163"/>
                    </a:lnTo>
                    <a:lnTo>
                      <a:pt x="210" y="165"/>
                    </a:lnTo>
                    <a:lnTo>
                      <a:pt x="212" y="163"/>
                    </a:lnTo>
                    <a:lnTo>
                      <a:pt x="214" y="165"/>
                    </a:lnTo>
                    <a:lnTo>
                      <a:pt x="216" y="163"/>
                    </a:lnTo>
                    <a:lnTo>
                      <a:pt x="221" y="165"/>
                    </a:lnTo>
                    <a:lnTo>
                      <a:pt x="222" y="166"/>
                    </a:lnTo>
                    <a:lnTo>
                      <a:pt x="225" y="167"/>
                    </a:lnTo>
                    <a:lnTo>
                      <a:pt x="227" y="170"/>
                    </a:lnTo>
                    <a:lnTo>
                      <a:pt x="229" y="171"/>
                    </a:lnTo>
                    <a:lnTo>
                      <a:pt x="230" y="173"/>
                    </a:lnTo>
                    <a:lnTo>
                      <a:pt x="231" y="177"/>
                    </a:lnTo>
                    <a:lnTo>
                      <a:pt x="233" y="178"/>
                    </a:lnTo>
                    <a:lnTo>
                      <a:pt x="234" y="178"/>
                    </a:lnTo>
                    <a:lnTo>
                      <a:pt x="235" y="178"/>
                    </a:lnTo>
                    <a:lnTo>
                      <a:pt x="237" y="179"/>
                    </a:lnTo>
                    <a:lnTo>
                      <a:pt x="238" y="179"/>
                    </a:lnTo>
                    <a:lnTo>
                      <a:pt x="238" y="180"/>
                    </a:lnTo>
                    <a:lnTo>
                      <a:pt x="239" y="180"/>
                    </a:lnTo>
                    <a:lnTo>
                      <a:pt x="241" y="180"/>
                    </a:lnTo>
                    <a:lnTo>
                      <a:pt x="241" y="182"/>
                    </a:lnTo>
                    <a:lnTo>
                      <a:pt x="242" y="182"/>
                    </a:lnTo>
                    <a:lnTo>
                      <a:pt x="243" y="182"/>
                    </a:lnTo>
                    <a:lnTo>
                      <a:pt x="243" y="183"/>
                    </a:lnTo>
                    <a:lnTo>
                      <a:pt x="245" y="184"/>
                    </a:lnTo>
                    <a:lnTo>
                      <a:pt x="246" y="186"/>
                    </a:lnTo>
                    <a:lnTo>
                      <a:pt x="247" y="187"/>
                    </a:lnTo>
                    <a:lnTo>
                      <a:pt x="248" y="187"/>
                    </a:lnTo>
                    <a:lnTo>
                      <a:pt x="250" y="187"/>
                    </a:lnTo>
                    <a:lnTo>
                      <a:pt x="251" y="188"/>
                    </a:lnTo>
                    <a:lnTo>
                      <a:pt x="252" y="187"/>
                    </a:lnTo>
                    <a:lnTo>
                      <a:pt x="252" y="188"/>
                    </a:lnTo>
                    <a:lnTo>
                      <a:pt x="252" y="190"/>
                    </a:lnTo>
                    <a:lnTo>
                      <a:pt x="251" y="191"/>
                    </a:lnTo>
                    <a:lnTo>
                      <a:pt x="250" y="191"/>
                    </a:lnTo>
                    <a:lnTo>
                      <a:pt x="248" y="191"/>
                    </a:lnTo>
                    <a:lnTo>
                      <a:pt x="248" y="192"/>
                    </a:lnTo>
                    <a:lnTo>
                      <a:pt x="247" y="192"/>
                    </a:lnTo>
                    <a:lnTo>
                      <a:pt x="247" y="194"/>
                    </a:lnTo>
                    <a:lnTo>
                      <a:pt x="246" y="194"/>
                    </a:lnTo>
                    <a:lnTo>
                      <a:pt x="246" y="195"/>
                    </a:lnTo>
                    <a:lnTo>
                      <a:pt x="245" y="195"/>
                    </a:lnTo>
                    <a:lnTo>
                      <a:pt x="243" y="197"/>
                    </a:lnTo>
                    <a:lnTo>
                      <a:pt x="242" y="197"/>
                    </a:lnTo>
                    <a:lnTo>
                      <a:pt x="242" y="199"/>
                    </a:lnTo>
                    <a:lnTo>
                      <a:pt x="242" y="201"/>
                    </a:lnTo>
                    <a:lnTo>
                      <a:pt x="243" y="201"/>
                    </a:lnTo>
                    <a:lnTo>
                      <a:pt x="245" y="203"/>
                    </a:lnTo>
                    <a:lnTo>
                      <a:pt x="245" y="204"/>
                    </a:lnTo>
                    <a:lnTo>
                      <a:pt x="246" y="205"/>
                    </a:lnTo>
                    <a:lnTo>
                      <a:pt x="246" y="207"/>
                    </a:lnTo>
                    <a:lnTo>
                      <a:pt x="246" y="208"/>
                    </a:lnTo>
                    <a:lnTo>
                      <a:pt x="251" y="207"/>
                    </a:lnTo>
                    <a:lnTo>
                      <a:pt x="254" y="205"/>
                    </a:lnTo>
                    <a:lnTo>
                      <a:pt x="256" y="204"/>
                    </a:lnTo>
                    <a:lnTo>
                      <a:pt x="258" y="204"/>
                    </a:lnTo>
                    <a:lnTo>
                      <a:pt x="259" y="203"/>
                    </a:lnTo>
                    <a:lnTo>
                      <a:pt x="260" y="203"/>
                    </a:lnTo>
                    <a:lnTo>
                      <a:pt x="262" y="204"/>
                    </a:lnTo>
                    <a:lnTo>
                      <a:pt x="263" y="204"/>
                    </a:lnTo>
                    <a:lnTo>
                      <a:pt x="263" y="205"/>
                    </a:lnTo>
                    <a:lnTo>
                      <a:pt x="264" y="205"/>
                    </a:lnTo>
                    <a:lnTo>
                      <a:pt x="265" y="205"/>
                    </a:lnTo>
                    <a:lnTo>
                      <a:pt x="267" y="205"/>
                    </a:lnTo>
                    <a:lnTo>
                      <a:pt x="267" y="207"/>
                    </a:lnTo>
                    <a:lnTo>
                      <a:pt x="268" y="207"/>
                    </a:lnTo>
                    <a:lnTo>
                      <a:pt x="269" y="207"/>
                    </a:lnTo>
                    <a:lnTo>
                      <a:pt x="269" y="208"/>
                    </a:lnTo>
                    <a:lnTo>
                      <a:pt x="271" y="208"/>
                    </a:lnTo>
                    <a:lnTo>
                      <a:pt x="271" y="209"/>
                    </a:lnTo>
                    <a:lnTo>
                      <a:pt x="272" y="209"/>
                    </a:lnTo>
                    <a:lnTo>
                      <a:pt x="272" y="211"/>
                    </a:lnTo>
                    <a:lnTo>
                      <a:pt x="272" y="212"/>
                    </a:lnTo>
                    <a:lnTo>
                      <a:pt x="272" y="213"/>
                    </a:lnTo>
                    <a:lnTo>
                      <a:pt x="272" y="214"/>
                    </a:lnTo>
                    <a:lnTo>
                      <a:pt x="273" y="214"/>
                    </a:lnTo>
                    <a:lnTo>
                      <a:pt x="272" y="214"/>
                    </a:lnTo>
                    <a:lnTo>
                      <a:pt x="273" y="216"/>
                    </a:lnTo>
                    <a:lnTo>
                      <a:pt x="275" y="216"/>
                    </a:lnTo>
                    <a:lnTo>
                      <a:pt x="276" y="216"/>
                    </a:lnTo>
                    <a:lnTo>
                      <a:pt x="277" y="216"/>
                    </a:lnTo>
                    <a:lnTo>
                      <a:pt x="277" y="217"/>
                    </a:lnTo>
                    <a:lnTo>
                      <a:pt x="279" y="217"/>
                    </a:lnTo>
                    <a:lnTo>
                      <a:pt x="279" y="218"/>
                    </a:lnTo>
                    <a:lnTo>
                      <a:pt x="280" y="218"/>
                    </a:lnTo>
                    <a:lnTo>
                      <a:pt x="280" y="220"/>
                    </a:lnTo>
                    <a:lnTo>
                      <a:pt x="281" y="220"/>
                    </a:lnTo>
                    <a:lnTo>
                      <a:pt x="281" y="221"/>
                    </a:lnTo>
                    <a:lnTo>
                      <a:pt x="282" y="221"/>
                    </a:lnTo>
                    <a:lnTo>
                      <a:pt x="282" y="222"/>
                    </a:lnTo>
                    <a:lnTo>
                      <a:pt x="284" y="222"/>
                    </a:lnTo>
                    <a:lnTo>
                      <a:pt x="284" y="224"/>
                    </a:lnTo>
                    <a:lnTo>
                      <a:pt x="285" y="224"/>
                    </a:lnTo>
                    <a:lnTo>
                      <a:pt x="286" y="224"/>
                    </a:lnTo>
                    <a:lnTo>
                      <a:pt x="286" y="225"/>
                    </a:lnTo>
                    <a:lnTo>
                      <a:pt x="286" y="226"/>
                    </a:lnTo>
                    <a:lnTo>
                      <a:pt x="288" y="226"/>
                    </a:lnTo>
                    <a:lnTo>
                      <a:pt x="289" y="226"/>
                    </a:lnTo>
                    <a:lnTo>
                      <a:pt x="290" y="226"/>
                    </a:lnTo>
                    <a:lnTo>
                      <a:pt x="292" y="226"/>
                    </a:lnTo>
                    <a:lnTo>
                      <a:pt x="293" y="226"/>
                    </a:lnTo>
                    <a:lnTo>
                      <a:pt x="293" y="225"/>
                    </a:lnTo>
                    <a:lnTo>
                      <a:pt x="296" y="225"/>
                    </a:lnTo>
                    <a:lnTo>
                      <a:pt x="297" y="225"/>
                    </a:lnTo>
                    <a:lnTo>
                      <a:pt x="297" y="229"/>
                    </a:lnTo>
                    <a:lnTo>
                      <a:pt x="298" y="229"/>
                    </a:lnTo>
                    <a:lnTo>
                      <a:pt x="298" y="230"/>
                    </a:lnTo>
                    <a:lnTo>
                      <a:pt x="300" y="232"/>
                    </a:lnTo>
                    <a:lnTo>
                      <a:pt x="300" y="230"/>
                    </a:lnTo>
                    <a:lnTo>
                      <a:pt x="300" y="229"/>
                    </a:lnTo>
                    <a:lnTo>
                      <a:pt x="300" y="228"/>
                    </a:lnTo>
                    <a:lnTo>
                      <a:pt x="300" y="226"/>
                    </a:lnTo>
                    <a:lnTo>
                      <a:pt x="301" y="226"/>
                    </a:lnTo>
                    <a:lnTo>
                      <a:pt x="301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3" y="226"/>
                    </a:lnTo>
                    <a:lnTo>
                      <a:pt x="303" y="225"/>
                    </a:lnTo>
                    <a:lnTo>
                      <a:pt x="303" y="224"/>
                    </a:lnTo>
                    <a:lnTo>
                      <a:pt x="305" y="224"/>
                    </a:lnTo>
                    <a:lnTo>
                      <a:pt x="305" y="222"/>
                    </a:lnTo>
                    <a:lnTo>
                      <a:pt x="306" y="222"/>
                    </a:lnTo>
                    <a:lnTo>
                      <a:pt x="306" y="221"/>
                    </a:lnTo>
                    <a:lnTo>
                      <a:pt x="306" y="220"/>
                    </a:lnTo>
                    <a:lnTo>
                      <a:pt x="307" y="220"/>
                    </a:lnTo>
                    <a:lnTo>
                      <a:pt x="307" y="218"/>
                    </a:lnTo>
                    <a:lnTo>
                      <a:pt x="307" y="217"/>
                    </a:lnTo>
                    <a:lnTo>
                      <a:pt x="309" y="216"/>
                    </a:lnTo>
                    <a:lnTo>
                      <a:pt x="309" y="214"/>
                    </a:lnTo>
                    <a:lnTo>
                      <a:pt x="309" y="213"/>
                    </a:lnTo>
                    <a:lnTo>
                      <a:pt x="310" y="213"/>
                    </a:lnTo>
                    <a:lnTo>
                      <a:pt x="311" y="213"/>
                    </a:lnTo>
                    <a:lnTo>
                      <a:pt x="311" y="212"/>
                    </a:lnTo>
                    <a:lnTo>
                      <a:pt x="311" y="211"/>
                    </a:lnTo>
                    <a:lnTo>
                      <a:pt x="313" y="211"/>
                    </a:lnTo>
                    <a:lnTo>
                      <a:pt x="314" y="208"/>
                    </a:lnTo>
                    <a:lnTo>
                      <a:pt x="314" y="205"/>
                    </a:lnTo>
                    <a:lnTo>
                      <a:pt x="314" y="204"/>
                    </a:lnTo>
                    <a:lnTo>
                      <a:pt x="314" y="203"/>
                    </a:lnTo>
                    <a:lnTo>
                      <a:pt x="315" y="201"/>
                    </a:lnTo>
                    <a:lnTo>
                      <a:pt x="315" y="200"/>
                    </a:lnTo>
                    <a:lnTo>
                      <a:pt x="315" y="199"/>
                    </a:lnTo>
                    <a:lnTo>
                      <a:pt x="315" y="197"/>
                    </a:lnTo>
                    <a:lnTo>
                      <a:pt x="315" y="196"/>
                    </a:lnTo>
                    <a:lnTo>
                      <a:pt x="314" y="196"/>
                    </a:lnTo>
                    <a:lnTo>
                      <a:pt x="314" y="195"/>
                    </a:lnTo>
                    <a:lnTo>
                      <a:pt x="314" y="194"/>
                    </a:lnTo>
                    <a:lnTo>
                      <a:pt x="314" y="195"/>
                    </a:lnTo>
                    <a:lnTo>
                      <a:pt x="313" y="195"/>
                    </a:lnTo>
                    <a:lnTo>
                      <a:pt x="313" y="194"/>
                    </a:lnTo>
                    <a:lnTo>
                      <a:pt x="313" y="192"/>
                    </a:lnTo>
                    <a:lnTo>
                      <a:pt x="311" y="192"/>
                    </a:lnTo>
                    <a:lnTo>
                      <a:pt x="311" y="191"/>
                    </a:lnTo>
                    <a:lnTo>
                      <a:pt x="313" y="191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3" y="186"/>
                    </a:lnTo>
                    <a:lnTo>
                      <a:pt x="313" y="184"/>
                    </a:lnTo>
                    <a:lnTo>
                      <a:pt x="311" y="184"/>
                    </a:lnTo>
                    <a:lnTo>
                      <a:pt x="310" y="184"/>
                    </a:lnTo>
                    <a:lnTo>
                      <a:pt x="310" y="183"/>
                    </a:lnTo>
                    <a:lnTo>
                      <a:pt x="310" y="182"/>
                    </a:lnTo>
                    <a:lnTo>
                      <a:pt x="311" y="180"/>
                    </a:lnTo>
                    <a:lnTo>
                      <a:pt x="313" y="180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4" y="180"/>
                    </a:lnTo>
                    <a:lnTo>
                      <a:pt x="315" y="180"/>
                    </a:lnTo>
                    <a:lnTo>
                      <a:pt x="315" y="179"/>
                    </a:lnTo>
                    <a:lnTo>
                      <a:pt x="317" y="179"/>
                    </a:lnTo>
                    <a:lnTo>
                      <a:pt x="317" y="178"/>
                    </a:lnTo>
                    <a:lnTo>
                      <a:pt x="318" y="178"/>
                    </a:lnTo>
                    <a:lnTo>
                      <a:pt x="318" y="177"/>
                    </a:lnTo>
                    <a:lnTo>
                      <a:pt x="322" y="178"/>
                    </a:lnTo>
                    <a:lnTo>
                      <a:pt x="323" y="177"/>
                    </a:lnTo>
                    <a:lnTo>
                      <a:pt x="324" y="178"/>
                    </a:lnTo>
                    <a:lnTo>
                      <a:pt x="326" y="178"/>
                    </a:lnTo>
                    <a:lnTo>
                      <a:pt x="327" y="178"/>
                    </a:lnTo>
                    <a:lnTo>
                      <a:pt x="328" y="179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8"/>
                    </a:lnTo>
                    <a:lnTo>
                      <a:pt x="332" y="178"/>
                    </a:lnTo>
                    <a:lnTo>
                      <a:pt x="332" y="177"/>
                    </a:lnTo>
                    <a:lnTo>
                      <a:pt x="334" y="177"/>
                    </a:lnTo>
                    <a:lnTo>
                      <a:pt x="335" y="177"/>
                    </a:lnTo>
                    <a:lnTo>
                      <a:pt x="335" y="178"/>
                    </a:lnTo>
                    <a:lnTo>
                      <a:pt x="336" y="178"/>
                    </a:lnTo>
                    <a:lnTo>
                      <a:pt x="337" y="178"/>
                    </a:lnTo>
                    <a:lnTo>
                      <a:pt x="339" y="178"/>
                    </a:lnTo>
                    <a:lnTo>
                      <a:pt x="340" y="178"/>
                    </a:lnTo>
                    <a:lnTo>
                      <a:pt x="341" y="178"/>
                    </a:lnTo>
                    <a:lnTo>
                      <a:pt x="343" y="178"/>
                    </a:lnTo>
                    <a:lnTo>
                      <a:pt x="343" y="177"/>
                    </a:lnTo>
                    <a:lnTo>
                      <a:pt x="344" y="177"/>
                    </a:lnTo>
                    <a:lnTo>
                      <a:pt x="344" y="178"/>
                    </a:lnTo>
                    <a:lnTo>
                      <a:pt x="345" y="178"/>
                    </a:lnTo>
                    <a:lnTo>
                      <a:pt x="345" y="179"/>
                    </a:lnTo>
                    <a:lnTo>
                      <a:pt x="347" y="179"/>
                    </a:lnTo>
                    <a:lnTo>
                      <a:pt x="347" y="180"/>
                    </a:lnTo>
                    <a:lnTo>
                      <a:pt x="348" y="180"/>
                    </a:lnTo>
                    <a:lnTo>
                      <a:pt x="348" y="182"/>
                    </a:lnTo>
                    <a:lnTo>
                      <a:pt x="349" y="182"/>
                    </a:lnTo>
                    <a:lnTo>
                      <a:pt x="349" y="183"/>
                    </a:lnTo>
                    <a:lnTo>
                      <a:pt x="351" y="183"/>
                    </a:lnTo>
                    <a:lnTo>
                      <a:pt x="352" y="183"/>
                    </a:lnTo>
                    <a:lnTo>
                      <a:pt x="351" y="184"/>
                    </a:lnTo>
                    <a:lnTo>
                      <a:pt x="352" y="184"/>
                    </a:lnTo>
                    <a:lnTo>
                      <a:pt x="352" y="186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3" y="188"/>
                    </a:lnTo>
                    <a:lnTo>
                      <a:pt x="353" y="190"/>
                    </a:lnTo>
                    <a:lnTo>
                      <a:pt x="354" y="191"/>
                    </a:lnTo>
                    <a:lnTo>
                      <a:pt x="354" y="192"/>
                    </a:lnTo>
                    <a:lnTo>
                      <a:pt x="354" y="194"/>
                    </a:lnTo>
                    <a:lnTo>
                      <a:pt x="354" y="195"/>
                    </a:lnTo>
                    <a:lnTo>
                      <a:pt x="354" y="196"/>
                    </a:lnTo>
                    <a:lnTo>
                      <a:pt x="356" y="196"/>
                    </a:lnTo>
                    <a:lnTo>
                      <a:pt x="354" y="197"/>
                    </a:lnTo>
                    <a:lnTo>
                      <a:pt x="354" y="199"/>
                    </a:lnTo>
                    <a:lnTo>
                      <a:pt x="354" y="200"/>
                    </a:lnTo>
                    <a:lnTo>
                      <a:pt x="354" y="201"/>
                    </a:lnTo>
                    <a:lnTo>
                      <a:pt x="356" y="201"/>
                    </a:lnTo>
                    <a:lnTo>
                      <a:pt x="356" y="203"/>
                    </a:lnTo>
                    <a:lnTo>
                      <a:pt x="356" y="204"/>
                    </a:lnTo>
                    <a:lnTo>
                      <a:pt x="356" y="205"/>
                    </a:lnTo>
                    <a:lnTo>
                      <a:pt x="356" y="207"/>
                    </a:lnTo>
                    <a:lnTo>
                      <a:pt x="357" y="207"/>
                    </a:lnTo>
                    <a:lnTo>
                      <a:pt x="357" y="208"/>
                    </a:lnTo>
                    <a:lnTo>
                      <a:pt x="357" y="209"/>
                    </a:lnTo>
                    <a:lnTo>
                      <a:pt x="357" y="211"/>
                    </a:lnTo>
                    <a:lnTo>
                      <a:pt x="357" y="212"/>
                    </a:lnTo>
                    <a:lnTo>
                      <a:pt x="357" y="213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8" y="216"/>
                    </a:lnTo>
                    <a:lnTo>
                      <a:pt x="358" y="217"/>
                    </a:lnTo>
                    <a:lnTo>
                      <a:pt x="360" y="217"/>
                    </a:lnTo>
                    <a:lnTo>
                      <a:pt x="360" y="218"/>
                    </a:lnTo>
                    <a:lnTo>
                      <a:pt x="360" y="220"/>
                    </a:lnTo>
                    <a:lnTo>
                      <a:pt x="360" y="221"/>
                    </a:lnTo>
                    <a:lnTo>
                      <a:pt x="360" y="222"/>
                    </a:lnTo>
                    <a:lnTo>
                      <a:pt x="360" y="224"/>
                    </a:lnTo>
                    <a:lnTo>
                      <a:pt x="358" y="225"/>
                    </a:lnTo>
                    <a:lnTo>
                      <a:pt x="358" y="226"/>
                    </a:lnTo>
                    <a:lnTo>
                      <a:pt x="360" y="226"/>
                    </a:lnTo>
                    <a:lnTo>
                      <a:pt x="360" y="228"/>
                    </a:lnTo>
                    <a:lnTo>
                      <a:pt x="358" y="228"/>
                    </a:lnTo>
                    <a:lnTo>
                      <a:pt x="358" y="229"/>
                    </a:lnTo>
                    <a:lnTo>
                      <a:pt x="357" y="229"/>
                    </a:lnTo>
                    <a:lnTo>
                      <a:pt x="357" y="230"/>
                    </a:lnTo>
                    <a:lnTo>
                      <a:pt x="357" y="232"/>
                    </a:lnTo>
                    <a:lnTo>
                      <a:pt x="356" y="232"/>
                    </a:lnTo>
                    <a:lnTo>
                      <a:pt x="356" y="233"/>
                    </a:lnTo>
                    <a:lnTo>
                      <a:pt x="356" y="234"/>
                    </a:lnTo>
                    <a:lnTo>
                      <a:pt x="357" y="234"/>
                    </a:lnTo>
                    <a:lnTo>
                      <a:pt x="356" y="234"/>
                    </a:lnTo>
                    <a:lnTo>
                      <a:pt x="356" y="235"/>
                    </a:lnTo>
                    <a:lnTo>
                      <a:pt x="357" y="235"/>
                    </a:lnTo>
                    <a:lnTo>
                      <a:pt x="357" y="234"/>
                    </a:lnTo>
                    <a:lnTo>
                      <a:pt x="357" y="233"/>
                    </a:lnTo>
                    <a:lnTo>
                      <a:pt x="358" y="233"/>
                    </a:lnTo>
                    <a:lnTo>
                      <a:pt x="358" y="232"/>
                    </a:lnTo>
                    <a:lnTo>
                      <a:pt x="360" y="232"/>
                    </a:lnTo>
                    <a:lnTo>
                      <a:pt x="360" y="230"/>
                    </a:lnTo>
                    <a:lnTo>
                      <a:pt x="361" y="230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2" y="228"/>
                    </a:lnTo>
                    <a:lnTo>
                      <a:pt x="364" y="228"/>
                    </a:lnTo>
                    <a:lnTo>
                      <a:pt x="364" y="226"/>
                    </a:lnTo>
                    <a:lnTo>
                      <a:pt x="364" y="225"/>
                    </a:lnTo>
                    <a:lnTo>
                      <a:pt x="365" y="225"/>
                    </a:lnTo>
                    <a:lnTo>
                      <a:pt x="365" y="224"/>
                    </a:lnTo>
                    <a:lnTo>
                      <a:pt x="366" y="224"/>
                    </a:lnTo>
                    <a:lnTo>
                      <a:pt x="368" y="224"/>
                    </a:lnTo>
                    <a:lnTo>
                      <a:pt x="368" y="222"/>
                    </a:lnTo>
                    <a:lnTo>
                      <a:pt x="369" y="222"/>
                    </a:lnTo>
                    <a:lnTo>
                      <a:pt x="370" y="222"/>
                    </a:lnTo>
                    <a:lnTo>
                      <a:pt x="372" y="222"/>
                    </a:lnTo>
                    <a:lnTo>
                      <a:pt x="372" y="221"/>
                    </a:lnTo>
                    <a:lnTo>
                      <a:pt x="373" y="221"/>
                    </a:lnTo>
                    <a:lnTo>
                      <a:pt x="374" y="221"/>
                    </a:lnTo>
                    <a:lnTo>
                      <a:pt x="375" y="221"/>
                    </a:lnTo>
                    <a:lnTo>
                      <a:pt x="377" y="221"/>
                    </a:lnTo>
                    <a:lnTo>
                      <a:pt x="377" y="222"/>
                    </a:lnTo>
                    <a:lnTo>
                      <a:pt x="378" y="222"/>
                    </a:lnTo>
                    <a:lnTo>
                      <a:pt x="378" y="224"/>
                    </a:lnTo>
                    <a:lnTo>
                      <a:pt x="379" y="224"/>
                    </a:lnTo>
                    <a:lnTo>
                      <a:pt x="381" y="224"/>
                    </a:lnTo>
                    <a:lnTo>
                      <a:pt x="382" y="224"/>
                    </a:lnTo>
                    <a:lnTo>
                      <a:pt x="382" y="225"/>
                    </a:lnTo>
                    <a:lnTo>
                      <a:pt x="382" y="226"/>
                    </a:lnTo>
                    <a:lnTo>
                      <a:pt x="383" y="226"/>
                    </a:lnTo>
                    <a:lnTo>
                      <a:pt x="385" y="226"/>
                    </a:lnTo>
                    <a:lnTo>
                      <a:pt x="386" y="226"/>
                    </a:lnTo>
                    <a:lnTo>
                      <a:pt x="387" y="226"/>
                    </a:lnTo>
                    <a:lnTo>
                      <a:pt x="387" y="228"/>
                    </a:lnTo>
                    <a:lnTo>
                      <a:pt x="389" y="228"/>
                    </a:lnTo>
                    <a:lnTo>
                      <a:pt x="390" y="228"/>
                    </a:lnTo>
                    <a:lnTo>
                      <a:pt x="390" y="229"/>
                    </a:lnTo>
                    <a:lnTo>
                      <a:pt x="391" y="230"/>
                    </a:lnTo>
                    <a:lnTo>
                      <a:pt x="391" y="232"/>
                    </a:lnTo>
                    <a:lnTo>
                      <a:pt x="391" y="233"/>
                    </a:lnTo>
                    <a:lnTo>
                      <a:pt x="392" y="233"/>
                    </a:lnTo>
                    <a:lnTo>
                      <a:pt x="391" y="233"/>
                    </a:lnTo>
                    <a:lnTo>
                      <a:pt x="391" y="234"/>
                    </a:lnTo>
                    <a:lnTo>
                      <a:pt x="391" y="235"/>
                    </a:lnTo>
                    <a:lnTo>
                      <a:pt x="390" y="235"/>
                    </a:lnTo>
                    <a:lnTo>
                      <a:pt x="390" y="237"/>
                    </a:lnTo>
                    <a:lnTo>
                      <a:pt x="390" y="238"/>
                    </a:lnTo>
                    <a:lnTo>
                      <a:pt x="391" y="238"/>
                    </a:lnTo>
                    <a:lnTo>
                      <a:pt x="391" y="239"/>
                    </a:lnTo>
                    <a:lnTo>
                      <a:pt x="391" y="241"/>
                    </a:lnTo>
                    <a:lnTo>
                      <a:pt x="391" y="242"/>
                    </a:lnTo>
                    <a:lnTo>
                      <a:pt x="391" y="241"/>
                    </a:lnTo>
                    <a:lnTo>
                      <a:pt x="392" y="241"/>
                    </a:lnTo>
                    <a:lnTo>
                      <a:pt x="392" y="239"/>
                    </a:lnTo>
                    <a:lnTo>
                      <a:pt x="394" y="239"/>
                    </a:lnTo>
                    <a:lnTo>
                      <a:pt x="395" y="241"/>
                    </a:lnTo>
                    <a:lnTo>
                      <a:pt x="395" y="239"/>
                    </a:lnTo>
                    <a:lnTo>
                      <a:pt x="396" y="239"/>
                    </a:lnTo>
                    <a:lnTo>
                      <a:pt x="398" y="239"/>
                    </a:lnTo>
                    <a:lnTo>
                      <a:pt x="399" y="239"/>
                    </a:lnTo>
                    <a:lnTo>
                      <a:pt x="400" y="239"/>
                    </a:lnTo>
                    <a:lnTo>
                      <a:pt x="402" y="239"/>
                    </a:lnTo>
                    <a:lnTo>
                      <a:pt x="402" y="241"/>
                    </a:lnTo>
                    <a:lnTo>
                      <a:pt x="403" y="241"/>
                    </a:lnTo>
                    <a:lnTo>
                      <a:pt x="403" y="242"/>
                    </a:lnTo>
                    <a:lnTo>
                      <a:pt x="404" y="242"/>
                    </a:lnTo>
                    <a:lnTo>
                      <a:pt x="404" y="243"/>
                    </a:lnTo>
                    <a:lnTo>
                      <a:pt x="406" y="243"/>
                    </a:lnTo>
                    <a:lnTo>
                      <a:pt x="407" y="243"/>
                    </a:lnTo>
                    <a:lnTo>
                      <a:pt x="407" y="245"/>
                    </a:lnTo>
                    <a:lnTo>
                      <a:pt x="408" y="245"/>
                    </a:lnTo>
                    <a:lnTo>
                      <a:pt x="408" y="246"/>
                    </a:lnTo>
                    <a:lnTo>
                      <a:pt x="407" y="246"/>
                    </a:lnTo>
                    <a:lnTo>
                      <a:pt x="407" y="247"/>
                    </a:lnTo>
                    <a:lnTo>
                      <a:pt x="407" y="249"/>
                    </a:lnTo>
                    <a:lnTo>
                      <a:pt x="407" y="250"/>
                    </a:lnTo>
                    <a:lnTo>
                      <a:pt x="407" y="251"/>
                    </a:lnTo>
                    <a:lnTo>
                      <a:pt x="406" y="251"/>
                    </a:lnTo>
                    <a:lnTo>
                      <a:pt x="406" y="252"/>
                    </a:lnTo>
                    <a:lnTo>
                      <a:pt x="404" y="254"/>
                    </a:lnTo>
                    <a:lnTo>
                      <a:pt x="404" y="255"/>
                    </a:lnTo>
                    <a:lnTo>
                      <a:pt x="404" y="256"/>
                    </a:lnTo>
                    <a:lnTo>
                      <a:pt x="403" y="256"/>
                    </a:lnTo>
                    <a:lnTo>
                      <a:pt x="403" y="258"/>
                    </a:lnTo>
                    <a:lnTo>
                      <a:pt x="403" y="259"/>
                    </a:lnTo>
                    <a:lnTo>
                      <a:pt x="402" y="259"/>
                    </a:lnTo>
                    <a:lnTo>
                      <a:pt x="402" y="260"/>
                    </a:lnTo>
                    <a:lnTo>
                      <a:pt x="400" y="260"/>
                    </a:lnTo>
                    <a:lnTo>
                      <a:pt x="400" y="262"/>
                    </a:lnTo>
                    <a:lnTo>
                      <a:pt x="400" y="263"/>
                    </a:lnTo>
                    <a:lnTo>
                      <a:pt x="399" y="263"/>
                    </a:lnTo>
                    <a:lnTo>
                      <a:pt x="398" y="263"/>
                    </a:lnTo>
                    <a:lnTo>
                      <a:pt x="398" y="262"/>
                    </a:lnTo>
                    <a:lnTo>
                      <a:pt x="396" y="262"/>
                    </a:lnTo>
                    <a:lnTo>
                      <a:pt x="395" y="262"/>
                    </a:lnTo>
                    <a:lnTo>
                      <a:pt x="395" y="260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1" y="260"/>
                    </a:lnTo>
                    <a:lnTo>
                      <a:pt x="390" y="260"/>
                    </a:lnTo>
                    <a:lnTo>
                      <a:pt x="390" y="259"/>
                    </a:lnTo>
                    <a:lnTo>
                      <a:pt x="389" y="259"/>
                    </a:lnTo>
                    <a:lnTo>
                      <a:pt x="389" y="258"/>
                    </a:lnTo>
                    <a:lnTo>
                      <a:pt x="389" y="256"/>
                    </a:lnTo>
                    <a:lnTo>
                      <a:pt x="389" y="258"/>
                    </a:lnTo>
                    <a:lnTo>
                      <a:pt x="387" y="258"/>
                    </a:lnTo>
                    <a:lnTo>
                      <a:pt x="386" y="259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62"/>
                    </a:lnTo>
                    <a:lnTo>
                      <a:pt x="383" y="262"/>
                    </a:lnTo>
                    <a:lnTo>
                      <a:pt x="383" y="263"/>
                    </a:lnTo>
                    <a:lnTo>
                      <a:pt x="383" y="264"/>
                    </a:lnTo>
                    <a:lnTo>
                      <a:pt x="382" y="264"/>
                    </a:lnTo>
                    <a:lnTo>
                      <a:pt x="381" y="264"/>
                    </a:lnTo>
                    <a:lnTo>
                      <a:pt x="381" y="266"/>
                    </a:lnTo>
                    <a:lnTo>
                      <a:pt x="378" y="267"/>
                    </a:lnTo>
                    <a:lnTo>
                      <a:pt x="375" y="269"/>
                    </a:lnTo>
                    <a:lnTo>
                      <a:pt x="375" y="271"/>
                    </a:lnTo>
                    <a:lnTo>
                      <a:pt x="373" y="272"/>
                    </a:lnTo>
                    <a:lnTo>
                      <a:pt x="368" y="276"/>
                    </a:lnTo>
                    <a:lnTo>
                      <a:pt x="366" y="276"/>
                    </a:lnTo>
                    <a:lnTo>
                      <a:pt x="366" y="277"/>
                    </a:lnTo>
                    <a:lnTo>
                      <a:pt x="365" y="277"/>
                    </a:lnTo>
                    <a:lnTo>
                      <a:pt x="364" y="277"/>
                    </a:lnTo>
                    <a:lnTo>
                      <a:pt x="362" y="277"/>
                    </a:lnTo>
                    <a:lnTo>
                      <a:pt x="365" y="283"/>
                    </a:lnTo>
                    <a:lnTo>
                      <a:pt x="365" y="284"/>
                    </a:lnTo>
                    <a:lnTo>
                      <a:pt x="366" y="286"/>
                    </a:lnTo>
                    <a:lnTo>
                      <a:pt x="368" y="289"/>
                    </a:lnTo>
                    <a:lnTo>
                      <a:pt x="368" y="292"/>
                    </a:lnTo>
                    <a:lnTo>
                      <a:pt x="369" y="296"/>
                    </a:lnTo>
                    <a:lnTo>
                      <a:pt x="368" y="296"/>
                    </a:lnTo>
                    <a:lnTo>
                      <a:pt x="366" y="296"/>
                    </a:lnTo>
                    <a:lnTo>
                      <a:pt x="365" y="296"/>
                    </a:lnTo>
                    <a:lnTo>
                      <a:pt x="364" y="296"/>
                    </a:lnTo>
                    <a:lnTo>
                      <a:pt x="364" y="297"/>
                    </a:lnTo>
                    <a:lnTo>
                      <a:pt x="364" y="296"/>
                    </a:lnTo>
                    <a:lnTo>
                      <a:pt x="362" y="296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7"/>
                    </a:lnTo>
                    <a:lnTo>
                      <a:pt x="358" y="297"/>
                    </a:lnTo>
                    <a:lnTo>
                      <a:pt x="358" y="296"/>
                    </a:lnTo>
                    <a:lnTo>
                      <a:pt x="357" y="296"/>
                    </a:lnTo>
                    <a:lnTo>
                      <a:pt x="356" y="296"/>
                    </a:lnTo>
                    <a:lnTo>
                      <a:pt x="356" y="294"/>
                    </a:lnTo>
                    <a:lnTo>
                      <a:pt x="354" y="294"/>
                    </a:lnTo>
                    <a:lnTo>
                      <a:pt x="353" y="294"/>
                    </a:lnTo>
                    <a:lnTo>
                      <a:pt x="353" y="296"/>
                    </a:lnTo>
                    <a:lnTo>
                      <a:pt x="352" y="296"/>
                    </a:lnTo>
                    <a:lnTo>
                      <a:pt x="352" y="297"/>
                    </a:lnTo>
                    <a:lnTo>
                      <a:pt x="351" y="297"/>
                    </a:lnTo>
                    <a:lnTo>
                      <a:pt x="349" y="298"/>
                    </a:lnTo>
                    <a:lnTo>
                      <a:pt x="348" y="298"/>
                    </a:lnTo>
                    <a:lnTo>
                      <a:pt x="347" y="298"/>
                    </a:lnTo>
                    <a:lnTo>
                      <a:pt x="347" y="300"/>
                    </a:lnTo>
                    <a:lnTo>
                      <a:pt x="345" y="300"/>
                    </a:lnTo>
                    <a:lnTo>
                      <a:pt x="347" y="301"/>
                    </a:lnTo>
                    <a:lnTo>
                      <a:pt x="347" y="302"/>
                    </a:lnTo>
                    <a:lnTo>
                      <a:pt x="345" y="302"/>
                    </a:lnTo>
                    <a:lnTo>
                      <a:pt x="345" y="303"/>
                    </a:lnTo>
                    <a:lnTo>
                      <a:pt x="345" y="305"/>
                    </a:lnTo>
                    <a:lnTo>
                      <a:pt x="344" y="305"/>
                    </a:lnTo>
                    <a:lnTo>
                      <a:pt x="341" y="305"/>
                    </a:lnTo>
                    <a:lnTo>
                      <a:pt x="341" y="303"/>
                    </a:lnTo>
                    <a:lnTo>
                      <a:pt x="340" y="303"/>
                    </a:lnTo>
                    <a:lnTo>
                      <a:pt x="340" y="306"/>
                    </a:lnTo>
                    <a:lnTo>
                      <a:pt x="339" y="306"/>
                    </a:lnTo>
                    <a:lnTo>
                      <a:pt x="337" y="309"/>
                    </a:lnTo>
                    <a:lnTo>
                      <a:pt x="336" y="310"/>
                    </a:lnTo>
                    <a:lnTo>
                      <a:pt x="336" y="311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4" y="310"/>
                    </a:lnTo>
                    <a:lnTo>
                      <a:pt x="332" y="310"/>
                    </a:lnTo>
                    <a:lnTo>
                      <a:pt x="332" y="311"/>
                    </a:lnTo>
                    <a:lnTo>
                      <a:pt x="331" y="311"/>
                    </a:lnTo>
                    <a:lnTo>
                      <a:pt x="330" y="313"/>
                    </a:lnTo>
                    <a:lnTo>
                      <a:pt x="328" y="313"/>
                    </a:lnTo>
                    <a:lnTo>
                      <a:pt x="327" y="313"/>
                    </a:lnTo>
                    <a:lnTo>
                      <a:pt x="326" y="313"/>
                    </a:lnTo>
                    <a:lnTo>
                      <a:pt x="324" y="313"/>
                    </a:lnTo>
                    <a:lnTo>
                      <a:pt x="323" y="313"/>
                    </a:lnTo>
                    <a:lnTo>
                      <a:pt x="323" y="311"/>
                    </a:lnTo>
                    <a:lnTo>
                      <a:pt x="322" y="311"/>
                    </a:lnTo>
                    <a:lnTo>
                      <a:pt x="320" y="311"/>
                    </a:lnTo>
                    <a:lnTo>
                      <a:pt x="319" y="311"/>
                    </a:lnTo>
                    <a:lnTo>
                      <a:pt x="318" y="311"/>
                    </a:lnTo>
                    <a:lnTo>
                      <a:pt x="318" y="310"/>
                    </a:lnTo>
                    <a:lnTo>
                      <a:pt x="317" y="310"/>
                    </a:lnTo>
                    <a:lnTo>
                      <a:pt x="315" y="310"/>
                    </a:lnTo>
                    <a:lnTo>
                      <a:pt x="314" y="310"/>
                    </a:lnTo>
                    <a:lnTo>
                      <a:pt x="313" y="310"/>
                    </a:lnTo>
                    <a:lnTo>
                      <a:pt x="311" y="310"/>
                    </a:lnTo>
                    <a:lnTo>
                      <a:pt x="311" y="311"/>
                    </a:lnTo>
                    <a:lnTo>
                      <a:pt x="310" y="311"/>
                    </a:lnTo>
                    <a:lnTo>
                      <a:pt x="309" y="311"/>
                    </a:lnTo>
                    <a:lnTo>
                      <a:pt x="307" y="311"/>
                    </a:lnTo>
                    <a:lnTo>
                      <a:pt x="307" y="313"/>
                    </a:lnTo>
                    <a:lnTo>
                      <a:pt x="306" y="313"/>
                    </a:lnTo>
                    <a:lnTo>
                      <a:pt x="306" y="314"/>
                    </a:lnTo>
                    <a:lnTo>
                      <a:pt x="306" y="315"/>
                    </a:lnTo>
                    <a:lnTo>
                      <a:pt x="306" y="317"/>
                    </a:lnTo>
                    <a:lnTo>
                      <a:pt x="305" y="317"/>
                    </a:lnTo>
                    <a:lnTo>
                      <a:pt x="305" y="318"/>
                    </a:lnTo>
                    <a:lnTo>
                      <a:pt x="303" y="318"/>
                    </a:lnTo>
                    <a:lnTo>
                      <a:pt x="303" y="317"/>
                    </a:lnTo>
                    <a:lnTo>
                      <a:pt x="303" y="318"/>
                    </a:lnTo>
                    <a:lnTo>
                      <a:pt x="302" y="318"/>
                    </a:lnTo>
                    <a:lnTo>
                      <a:pt x="302" y="317"/>
                    </a:lnTo>
                    <a:lnTo>
                      <a:pt x="301" y="317"/>
                    </a:lnTo>
                    <a:lnTo>
                      <a:pt x="300" y="317"/>
                    </a:lnTo>
                    <a:lnTo>
                      <a:pt x="298" y="317"/>
                    </a:lnTo>
                    <a:lnTo>
                      <a:pt x="298" y="315"/>
                    </a:lnTo>
                    <a:lnTo>
                      <a:pt x="297" y="315"/>
                    </a:lnTo>
                    <a:lnTo>
                      <a:pt x="296" y="315"/>
                    </a:lnTo>
                    <a:lnTo>
                      <a:pt x="294" y="315"/>
                    </a:lnTo>
                    <a:lnTo>
                      <a:pt x="293" y="315"/>
                    </a:lnTo>
                    <a:lnTo>
                      <a:pt x="292" y="315"/>
                    </a:lnTo>
                    <a:lnTo>
                      <a:pt x="290" y="314"/>
                    </a:lnTo>
                    <a:lnTo>
                      <a:pt x="290" y="313"/>
                    </a:lnTo>
                    <a:lnTo>
                      <a:pt x="289" y="313"/>
                    </a:lnTo>
                    <a:lnTo>
                      <a:pt x="289" y="311"/>
                    </a:lnTo>
                    <a:lnTo>
                      <a:pt x="288" y="311"/>
                    </a:lnTo>
                    <a:lnTo>
                      <a:pt x="286" y="311"/>
                    </a:lnTo>
                    <a:lnTo>
                      <a:pt x="286" y="310"/>
                    </a:lnTo>
                    <a:lnTo>
                      <a:pt x="285" y="310"/>
                    </a:lnTo>
                    <a:lnTo>
                      <a:pt x="285" y="309"/>
                    </a:lnTo>
                    <a:lnTo>
                      <a:pt x="285" y="307"/>
                    </a:lnTo>
                    <a:lnTo>
                      <a:pt x="285" y="306"/>
                    </a:lnTo>
                    <a:lnTo>
                      <a:pt x="282" y="305"/>
                    </a:lnTo>
                    <a:lnTo>
                      <a:pt x="281" y="306"/>
                    </a:lnTo>
                    <a:lnTo>
                      <a:pt x="280" y="307"/>
                    </a:lnTo>
                    <a:lnTo>
                      <a:pt x="280" y="309"/>
                    </a:lnTo>
                    <a:lnTo>
                      <a:pt x="279" y="309"/>
                    </a:lnTo>
                    <a:lnTo>
                      <a:pt x="280" y="310"/>
                    </a:lnTo>
                    <a:lnTo>
                      <a:pt x="280" y="311"/>
                    </a:lnTo>
                    <a:lnTo>
                      <a:pt x="279" y="311"/>
                    </a:lnTo>
                    <a:lnTo>
                      <a:pt x="277" y="310"/>
                    </a:lnTo>
                    <a:lnTo>
                      <a:pt x="277" y="309"/>
                    </a:lnTo>
                    <a:lnTo>
                      <a:pt x="276" y="309"/>
                    </a:lnTo>
                    <a:lnTo>
                      <a:pt x="275" y="307"/>
                    </a:lnTo>
                    <a:lnTo>
                      <a:pt x="273" y="307"/>
                    </a:lnTo>
                    <a:lnTo>
                      <a:pt x="273" y="309"/>
                    </a:lnTo>
                    <a:lnTo>
                      <a:pt x="272" y="309"/>
                    </a:lnTo>
                    <a:lnTo>
                      <a:pt x="271" y="309"/>
                    </a:lnTo>
                    <a:lnTo>
                      <a:pt x="269" y="309"/>
                    </a:lnTo>
                    <a:lnTo>
                      <a:pt x="269" y="310"/>
                    </a:lnTo>
                    <a:lnTo>
                      <a:pt x="268" y="311"/>
                    </a:lnTo>
                    <a:lnTo>
                      <a:pt x="268" y="313"/>
                    </a:lnTo>
                    <a:lnTo>
                      <a:pt x="267" y="313"/>
                    </a:lnTo>
                    <a:lnTo>
                      <a:pt x="267" y="314"/>
                    </a:lnTo>
                    <a:lnTo>
                      <a:pt x="265" y="314"/>
                    </a:lnTo>
                    <a:lnTo>
                      <a:pt x="264" y="314"/>
                    </a:lnTo>
                    <a:lnTo>
                      <a:pt x="263" y="314"/>
                    </a:lnTo>
                    <a:lnTo>
                      <a:pt x="259" y="318"/>
                    </a:lnTo>
                    <a:lnTo>
                      <a:pt x="259" y="319"/>
                    </a:lnTo>
                    <a:lnTo>
                      <a:pt x="260" y="319"/>
                    </a:lnTo>
                    <a:lnTo>
                      <a:pt x="259" y="321"/>
                    </a:lnTo>
                    <a:lnTo>
                      <a:pt x="260" y="321"/>
                    </a:lnTo>
                    <a:lnTo>
                      <a:pt x="260" y="322"/>
                    </a:lnTo>
                    <a:lnTo>
                      <a:pt x="262" y="322"/>
                    </a:lnTo>
                    <a:lnTo>
                      <a:pt x="263" y="322"/>
                    </a:lnTo>
                    <a:lnTo>
                      <a:pt x="264" y="322"/>
                    </a:lnTo>
                    <a:lnTo>
                      <a:pt x="264" y="323"/>
                    </a:lnTo>
                    <a:lnTo>
                      <a:pt x="265" y="323"/>
                    </a:lnTo>
                    <a:lnTo>
                      <a:pt x="264" y="323"/>
                    </a:lnTo>
                    <a:lnTo>
                      <a:pt x="264" y="324"/>
                    </a:lnTo>
                    <a:lnTo>
                      <a:pt x="264" y="326"/>
                    </a:lnTo>
                    <a:lnTo>
                      <a:pt x="263" y="326"/>
                    </a:lnTo>
                    <a:lnTo>
                      <a:pt x="262" y="326"/>
                    </a:lnTo>
                    <a:lnTo>
                      <a:pt x="262" y="327"/>
                    </a:lnTo>
                    <a:lnTo>
                      <a:pt x="260" y="327"/>
                    </a:lnTo>
                    <a:lnTo>
                      <a:pt x="260" y="328"/>
                    </a:lnTo>
                    <a:lnTo>
                      <a:pt x="260" y="330"/>
                    </a:lnTo>
                    <a:lnTo>
                      <a:pt x="259" y="330"/>
                    </a:lnTo>
                    <a:lnTo>
                      <a:pt x="259" y="331"/>
                    </a:lnTo>
                    <a:lnTo>
                      <a:pt x="259" y="330"/>
                    </a:lnTo>
                    <a:lnTo>
                      <a:pt x="258" y="331"/>
                    </a:lnTo>
                    <a:lnTo>
                      <a:pt x="258" y="332"/>
                    </a:lnTo>
                    <a:lnTo>
                      <a:pt x="255" y="335"/>
                    </a:lnTo>
                    <a:lnTo>
                      <a:pt x="252" y="339"/>
                    </a:lnTo>
                    <a:lnTo>
                      <a:pt x="251" y="341"/>
                    </a:lnTo>
                    <a:lnTo>
                      <a:pt x="251" y="343"/>
                    </a:lnTo>
                    <a:lnTo>
                      <a:pt x="250" y="343"/>
                    </a:lnTo>
                    <a:lnTo>
                      <a:pt x="250" y="344"/>
                    </a:lnTo>
                    <a:lnTo>
                      <a:pt x="248" y="344"/>
                    </a:lnTo>
                    <a:lnTo>
                      <a:pt x="248" y="345"/>
                    </a:lnTo>
                    <a:lnTo>
                      <a:pt x="247" y="345"/>
                    </a:lnTo>
                    <a:lnTo>
                      <a:pt x="247" y="347"/>
                    </a:lnTo>
                    <a:lnTo>
                      <a:pt x="246" y="347"/>
                    </a:lnTo>
                    <a:lnTo>
                      <a:pt x="246" y="348"/>
                    </a:lnTo>
                    <a:lnTo>
                      <a:pt x="245" y="348"/>
                    </a:lnTo>
                    <a:lnTo>
                      <a:pt x="245" y="349"/>
                    </a:lnTo>
                    <a:lnTo>
                      <a:pt x="245" y="351"/>
                    </a:lnTo>
                    <a:lnTo>
                      <a:pt x="243" y="351"/>
                    </a:lnTo>
                    <a:lnTo>
                      <a:pt x="242" y="351"/>
                    </a:lnTo>
                    <a:lnTo>
                      <a:pt x="242" y="352"/>
                    </a:lnTo>
                    <a:lnTo>
                      <a:pt x="242" y="353"/>
                    </a:lnTo>
                    <a:lnTo>
                      <a:pt x="245" y="352"/>
                    </a:lnTo>
                    <a:lnTo>
                      <a:pt x="246" y="353"/>
                    </a:lnTo>
                    <a:lnTo>
                      <a:pt x="247" y="35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6AEE998-9474-0DBE-883D-96870A786964}"/>
                </a:ext>
              </a:extLst>
            </p:cNvPr>
            <p:cNvSpPr txBox="1"/>
            <p:nvPr/>
          </p:nvSpPr>
          <p:spPr>
            <a:xfrm>
              <a:off x="1447812" y="6270992"/>
              <a:ext cx="1448617" cy="64295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69%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E088329-C8DC-BEFD-A730-6AC69A7B3D03}"/>
                </a:ext>
              </a:extLst>
            </p:cNvPr>
            <p:cNvSpPr txBox="1"/>
            <p:nvPr/>
          </p:nvSpPr>
          <p:spPr>
            <a:xfrm>
              <a:off x="6018462" y="105821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Upper East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53%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60D0775-D379-C603-C147-2EC59534BFB2}"/>
                </a:ext>
              </a:extLst>
            </p:cNvPr>
            <p:cNvSpPr txBox="1"/>
            <p:nvPr/>
          </p:nvSpPr>
          <p:spPr>
            <a:xfrm>
              <a:off x="1567776" y="4379961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Ahafo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37%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B7D9C29-D1A3-2851-6BF1-5954196AD2D9}"/>
                </a:ext>
              </a:extLst>
            </p:cNvPr>
            <p:cNvSpPr txBox="1"/>
            <p:nvPr/>
          </p:nvSpPr>
          <p:spPr>
            <a:xfrm>
              <a:off x="6078540" y="6005285"/>
              <a:ext cx="1424454" cy="97649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Greater Accra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69%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048FC349-BCEA-4838-BED9-D6CB1642C5BF}"/>
                </a:ext>
              </a:extLst>
            </p:cNvPr>
            <p:cNvSpPr txBox="1"/>
            <p:nvPr/>
          </p:nvSpPr>
          <p:spPr>
            <a:xfrm>
              <a:off x="1226420" y="5452418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 North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41%</a:t>
              </a:r>
            </a:p>
            <a:p>
              <a:pPr algn="ctr"/>
              <a:endParaRPr lang="en-US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1024" name="Straight Connector 1023">
              <a:extLst>
                <a:ext uri="{FF2B5EF4-FFF2-40B4-BE49-F238E27FC236}">
                  <a16:creationId xmlns:a16="http://schemas.microsoft.com/office/drawing/2014/main" id="{91F91872-51D3-CCC6-9477-E1C0FFAB5CE4}"/>
                </a:ext>
              </a:extLst>
            </p:cNvPr>
            <p:cNvCxnSpPr>
              <a:cxnSpLocks/>
            </p:cNvCxnSpPr>
            <p:nvPr/>
          </p:nvCxnSpPr>
          <p:spPr>
            <a:xfrm>
              <a:off x="5596603" y="1233012"/>
              <a:ext cx="672625" cy="341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025" name="Group 1024">
              <a:extLst>
                <a:ext uri="{FF2B5EF4-FFF2-40B4-BE49-F238E27FC236}">
                  <a16:creationId xmlns:a16="http://schemas.microsoft.com/office/drawing/2014/main" id="{BF1B8B67-0354-B549-D5F2-EF04ECB3C1DB}"/>
                </a:ext>
              </a:extLst>
            </p:cNvPr>
            <p:cNvGrpSpPr/>
            <p:nvPr/>
          </p:nvGrpSpPr>
          <p:grpSpPr>
            <a:xfrm>
              <a:off x="2580360" y="1454359"/>
              <a:ext cx="5511772" cy="5600287"/>
              <a:chOff x="2580360" y="1454359"/>
              <a:chExt cx="5511772" cy="5600287"/>
            </a:xfrm>
          </p:grpSpPr>
          <p:sp>
            <p:nvSpPr>
              <p:cNvPr id="1026" name="TextBox 1025">
                <a:extLst>
                  <a:ext uri="{FF2B5EF4-FFF2-40B4-BE49-F238E27FC236}">
                    <a16:creationId xmlns:a16="http://schemas.microsoft.com/office/drawing/2014/main" id="{5D9664A2-1E17-3AD2-935B-47EB4B10FFD4}"/>
                  </a:ext>
                </a:extLst>
              </p:cNvPr>
              <p:cNvSpPr txBox="1"/>
              <p:nvPr/>
            </p:nvSpPr>
            <p:spPr>
              <a:xfrm>
                <a:off x="6034198" y="177427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29%</a:t>
                </a:r>
              </a:p>
            </p:txBody>
          </p:sp>
          <p:sp>
            <p:nvSpPr>
              <p:cNvPr id="1027" name="TextBox 1026">
                <a:extLst>
                  <a:ext uri="{FF2B5EF4-FFF2-40B4-BE49-F238E27FC236}">
                    <a16:creationId xmlns:a16="http://schemas.microsoft.com/office/drawing/2014/main" id="{84DC56E1-22AA-06B3-FD2F-FB22A7E883ED}"/>
                  </a:ext>
                </a:extLst>
              </p:cNvPr>
              <p:cNvSpPr txBox="1"/>
              <p:nvPr/>
            </p:nvSpPr>
            <p:spPr>
              <a:xfrm>
                <a:off x="2665937" y="3935236"/>
                <a:ext cx="1759648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62%</a:t>
                </a:r>
              </a:p>
            </p:txBody>
          </p:sp>
          <p:sp>
            <p:nvSpPr>
              <p:cNvPr id="1029" name="TextBox 1028">
                <a:extLst>
                  <a:ext uri="{FF2B5EF4-FFF2-40B4-BE49-F238E27FC236}">
                    <a16:creationId xmlns:a16="http://schemas.microsoft.com/office/drawing/2014/main" id="{CD1F7A5A-7D42-F13A-73EA-D61964C15CF6}"/>
                  </a:ext>
                </a:extLst>
              </p:cNvPr>
              <p:cNvSpPr txBox="1"/>
              <p:nvPr/>
            </p:nvSpPr>
            <p:spPr>
              <a:xfrm>
                <a:off x="2889591" y="145435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Upper West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41%</a:t>
                </a:r>
              </a:p>
            </p:txBody>
          </p:sp>
          <p:cxnSp>
            <p:nvCxnSpPr>
              <p:cNvPr id="1030" name="Straight Connector 1029">
                <a:extLst>
                  <a:ext uri="{FF2B5EF4-FFF2-40B4-BE49-F238E27FC236}">
                    <a16:creationId xmlns:a16="http://schemas.microsoft.com/office/drawing/2014/main" id="{03347299-AD2C-FFC2-5B00-04BF3090A4DA}"/>
                  </a:ext>
                </a:extLst>
              </p:cNvPr>
              <p:cNvCxnSpPr>
                <a:cxnSpLocks/>
                <a:stCxn id="1053" idx="55"/>
              </p:cNvCxnSpPr>
              <p:nvPr/>
            </p:nvCxnSpPr>
            <p:spPr>
              <a:xfrm flipH="1" flipV="1">
                <a:off x="2753259" y="4623874"/>
                <a:ext cx="825470" cy="27125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31" name="TextBox 1030">
                <a:extLst>
                  <a:ext uri="{FF2B5EF4-FFF2-40B4-BE49-F238E27FC236}">
                    <a16:creationId xmlns:a16="http://schemas.microsoft.com/office/drawing/2014/main" id="{3B9D9D99-FBF4-42C4-6EA9-84FA0E5AE8A8}"/>
                  </a:ext>
                </a:extLst>
              </p:cNvPr>
              <p:cNvSpPr txBox="1"/>
              <p:nvPr/>
            </p:nvSpPr>
            <p:spPr>
              <a:xfrm>
                <a:off x="3524240" y="477332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Ashanti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48%</a:t>
                </a:r>
              </a:p>
            </p:txBody>
          </p:sp>
          <p:sp>
            <p:nvSpPr>
              <p:cNvPr id="1032" name="TextBox 1031">
                <a:extLst>
                  <a:ext uri="{FF2B5EF4-FFF2-40B4-BE49-F238E27FC236}">
                    <a16:creationId xmlns:a16="http://schemas.microsoft.com/office/drawing/2014/main" id="{0A4D95C3-788D-8F60-8E3C-905BED02B0A7}"/>
                  </a:ext>
                </a:extLst>
              </p:cNvPr>
              <p:cNvSpPr txBox="1"/>
              <p:nvPr/>
            </p:nvSpPr>
            <p:spPr>
              <a:xfrm>
                <a:off x="4582911" y="214454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Northern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40%</a:t>
                </a:r>
              </a:p>
            </p:txBody>
          </p:sp>
          <p:sp>
            <p:nvSpPr>
              <p:cNvPr id="1040" name="TextBox 1039">
                <a:extLst>
                  <a:ext uri="{FF2B5EF4-FFF2-40B4-BE49-F238E27FC236}">
                    <a16:creationId xmlns:a16="http://schemas.microsoft.com/office/drawing/2014/main" id="{A14DC5CA-7FD3-793F-7A93-F6C09541F6CE}"/>
                  </a:ext>
                </a:extLst>
              </p:cNvPr>
              <p:cNvSpPr txBox="1"/>
              <p:nvPr/>
            </p:nvSpPr>
            <p:spPr>
              <a:xfrm>
                <a:off x="3233928" y="2679507"/>
                <a:ext cx="16469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Savannah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39%</a:t>
                </a:r>
              </a:p>
            </p:txBody>
          </p:sp>
          <p:sp>
            <p:nvSpPr>
              <p:cNvPr id="1042" name="TextBox 1041">
                <a:extLst>
                  <a:ext uri="{FF2B5EF4-FFF2-40B4-BE49-F238E27FC236}">
                    <a16:creationId xmlns:a16="http://schemas.microsoft.com/office/drawing/2014/main" id="{DCAD9B0A-6BA1-8FF4-B33B-2057287EBE99}"/>
                  </a:ext>
                </a:extLst>
              </p:cNvPr>
              <p:cNvSpPr txBox="1"/>
              <p:nvPr/>
            </p:nvSpPr>
            <p:spPr>
              <a:xfrm>
                <a:off x="6452073" y="2840996"/>
                <a:ext cx="1640059" cy="67650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51%</a:t>
                </a:r>
              </a:p>
            </p:txBody>
          </p:sp>
          <p:sp>
            <p:nvSpPr>
              <p:cNvPr id="1043" name="TextBox 1042">
                <a:extLst>
                  <a:ext uri="{FF2B5EF4-FFF2-40B4-BE49-F238E27FC236}">
                    <a16:creationId xmlns:a16="http://schemas.microsoft.com/office/drawing/2014/main" id="{BCFBE58D-5ADA-A6D7-F0F1-3A6268856D05}"/>
                  </a:ext>
                </a:extLst>
              </p:cNvPr>
              <p:cNvSpPr txBox="1"/>
              <p:nvPr/>
            </p:nvSpPr>
            <p:spPr>
              <a:xfrm>
                <a:off x="5146475" y="367526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Oti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51%</a:t>
                </a:r>
              </a:p>
            </p:txBody>
          </p:sp>
          <p:sp>
            <p:nvSpPr>
              <p:cNvPr id="1045" name="TextBox 1044">
                <a:extLst>
                  <a:ext uri="{FF2B5EF4-FFF2-40B4-BE49-F238E27FC236}">
                    <a16:creationId xmlns:a16="http://schemas.microsoft.com/office/drawing/2014/main" id="{CAD8D282-5466-5079-B1EB-D4121E211CDB}"/>
                  </a:ext>
                </a:extLst>
              </p:cNvPr>
              <p:cNvSpPr txBox="1"/>
              <p:nvPr/>
            </p:nvSpPr>
            <p:spPr>
              <a:xfrm>
                <a:off x="4503978" y="5171029"/>
                <a:ext cx="1759648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Eastern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42%</a:t>
                </a:r>
              </a:p>
            </p:txBody>
          </p:sp>
          <p:sp>
            <p:nvSpPr>
              <p:cNvPr id="1047" name="TextBox 1046">
                <a:extLst>
                  <a:ext uri="{FF2B5EF4-FFF2-40B4-BE49-F238E27FC236}">
                    <a16:creationId xmlns:a16="http://schemas.microsoft.com/office/drawing/2014/main" id="{227E838A-7256-6CD8-1CA7-D61231E615AF}"/>
                  </a:ext>
                </a:extLst>
              </p:cNvPr>
              <p:cNvSpPr txBox="1"/>
              <p:nvPr/>
            </p:nvSpPr>
            <p:spPr>
              <a:xfrm>
                <a:off x="6623171" y="4685188"/>
                <a:ext cx="995222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Volta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55%</a:t>
                </a:r>
              </a:p>
            </p:txBody>
          </p:sp>
          <p:cxnSp>
            <p:nvCxnSpPr>
              <p:cNvPr id="1048" name="Straight Connector 1047">
                <a:extLst>
                  <a:ext uri="{FF2B5EF4-FFF2-40B4-BE49-F238E27FC236}">
                    <a16:creationId xmlns:a16="http://schemas.microsoft.com/office/drawing/2014/main" id="{B4AB3B47-6E50-9AB8-4CDA-C4F5B7B48FFF}"/>
                  </a:ext>
                </a:extLst>
              </p:cNvPr>
              <p:cNvCxnSpPr>
                <a:cxnSpLocks/>
                <a:stCxn id="62" idx="0"/>
                <a:endCxn id="1065" idx="54"/>
              </p:cNvCxnSpPr>
              <p:nvPr/>
            </p:nvCxnSpPr>
            <p:spPr>
              <a:xfrm flipH="1" flipV="1">
                <a:off x="5885242" y="5882514"/>
                <a:ext cx="905525" cy="12277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9" name="TextBox 1048">
                <a:extLst>
                  <a:ext uri="{FF2B5EF4-FFF2-40B4-BE49-F238E27FC236}">
                    <a16:creationId xmlns:a16="http://schemas.microsoft.com/office/drawing/2014/main" id="{440EE711-F0CB-7B71-C418-56956F6CFA7F}"/>
                  </a:ext>
                </a:extLst>
              </p:cNvPr>
              <p:cNvSpPr txBox="1"/>
              <p:nvPr/>
            </p:nvSpPr>
            <p:spPr>
              <a:xfrm>
                <a:off x="4266650" y="6408269"/>
                <a:ext cx="1759648" cy="646377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Central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59%</a:t>
                </a:r>
              </a:p>
            </p:txBody>
          </p:sp>
          <p:cxnSp>
            <p:nvCxnSpPr>
              <p:cNvPr id="1050" name="Straight Connector 1049">
                <a:extLst>
                  <a:ext uri="{FF2B5EF4-FFF2-40B4-BE49-F238E27FC236}">
                    <a16:creationId xmlns:a16="http://schemas.microsoft.com/office/drawing/2014/main" id="{40D8A2C8-EB73-94AD-E4D7-186F33D36E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2844" y="1697770"/>
                <a:ext cx="436384" cy="2110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1" name="Straight Connector 1050">
                <a:extLst>
                  <a:ext uri="{FF2B5EF4-FFF2-40B4-BE49-F238E27FC236}">
                    <a16:creationId xmlns:a16="http://schemas.microsoft.com/office/drawing/2014/main" id="{171CB50F-57DD-4634-5B58-DBBFEDB2058D}"/>
                  </a:ext>
                </a:extLst>
              </p:cNvPr>
              <p:cNvCxnSpPr>
                <a:cxnSpLocks/>
                <a:endCxn id="1093" idx="19"/>
              </p:cNvCxnSpPr>
              <p:nvPr/>
            </p:nvCxnSpPr>
            <p:spPr>
              <a:xfrm flipV="1">
                <a:off x="2580360" y="5524650"/>
                <a:ext cx="381907" cy="14909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94" name="Straight Connector 1093">
            <a:extLst>
              <a:ext uri="{FF2B5EF4-FFF2-40B4-BE49-F238E27FC236}">
                <a16:creationId xmlns:a16="http://schemas.microsoft.com/office/drawing/2014/main" id="{253149AA-30B2-FA13-048E-23631F8644A0}"/>
              </a:ext>
            </a:extLst>
          </p:cNvPr>
          <p:cNvCxnSpPr>
            <a:cxnSpLocks/>
            <a:endCxn id="1047" idx="1"/>
          </p:cNvCxnSpPr>
          <p:nvPr/>
        </p:nvCxnSpPr>
        <p:spPr>
          <a:xfrm flipV="1">
            <a:off x="5718045" y="5196106"/>
            <a:ext cx="173820" cy="2473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5" name="TextBox 1094">
            <a:extLst>
              <a:ext uri="{FF2B5EF4-FFF2-40B4-BE49-F238E27FC236}">
                <a16:creationId xmlns:a16="http://schemas.microsoft.com/office/drawing/2014/main" id="{F5176B98-5CD9-6518-9AD3-7ADF68A73F78}"/>
              </a:ext>
            </a:extLst>
          </p:cNvPr>
          <p:cNvSpPr txBox="1"/>
          <p:nvPr/>
        </p:nvSpPr>
        <p:spPr>
          <a:xfrm>
            <a:off x="1582231" y="3001050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Ghana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52%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A06EFC0-DEF7-CC51-5BB8-BF6EBE153E5E}"/>
              </a:ext>
            </a:extLst>
          </p:cNvPr>
          <p:cNvCxnSpPr>
            <a:cxnSpLocks/>
            <a:stCxn id="56" idx="3"/>
            <a:endCxn id="1092" idx="16"/>
          </p:cNvCxnSpPr>
          <p:nvPr/>
        </p:nvCxnSpPr>
        <p:spPr>
          <a:xfrm flipV="1">
            <a:off x="3220208" y="6371885"/>
            <a:ext cx="155810" cy="1129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F55F63-917D-5A1D-44F7-4FBB93C96D11}"/>
              </a:ext>
            </a:extLst>
          </p:cNvPr>
          <p:cNvCxnSpPr>
            <a:cxnSpLocks/>
            <a:stCxn id="1062" idx="11"/>
            <a:endCxn id="1049" idx="0"/>
          </p:cNvCxnSpPr>
          <p:nvPr/>
        </p:nvCxnSpPr>
        <p:spPr>
          <a:xfrm>
            <a:off x="4552014" y="6315221"/>
            <a:ext cx="281225" cy="268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5BB2D32-74B3-A093-1C43-FE16A8ACED24}"/>
              </a:ext>
            </a:extLst>
          </p:cNvPr>
          <p:cNvCxnSpPr>
            <a:cxnSpLocks/>
            <a:endCxn id="1042" idx="1"/>
          </p:cNvCxnSpPr>
          <p:nvPr/>
        </p:nvCxnSpPr>
        <p:spPr>
          <a:xfrm flipV="1">
            <a:off x="4550142" y="3840414"/>
            <a:ext cx="1219065" cy="6944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810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31089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200" i="0" dirty="0"/>
              <a:t>Among women and 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88% </a:t>
            </a:r>
            <a:r>
              <a:rPr lang="en-GB" sz="2200" i="0" dirty="0"/>
              <a:t>of married women and </a:t>
            </a:r>
            <a:r>
              <a:rPr lang="en-GB" sz="2200" b="1" i="0" dirty="0">
                <a:solidFill>
                  <a:srgbClr val="048C45"/>
                </a:solidFill>
              </a:rPr>
              <a:t>&gt;99% </a:t>
            </a:r>
            <a:r>
              <a:rPr lang="en-GB" sz="2200" i="0" dirty="0"/>
              <a:t>of married men </a:t>
            </a:r>
            <a:r>
              <a:rPr lang="en-GB" sz="2200" b="1" i="0" dirty="0">
                <a:solidFill>
                  <a:srgbClr val="048C45"/>
                </a:solidFill>
              </a:rPr>
              <a:t>were employed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r>
              <a:rPr lang="en-GB" sz="2200" i="0" dirty="0"/>
              <a:t>in the last 12 months.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94% </a:t>
            </a:r>
            <a:r>
              <a:rPr lang="en-GB" sz="2200" i="0" dirty="0"/>
              <a:t>of married women with cash earnings </a:t>
            </a:r>
            <a:r>
              <a:rPr lang="en-GB" sz="2200" b="1" i="0" dirty="0">
                <a:solidFill>
                  <a:srgbClr val="048C45"/>
                </a:solidFill>
              </a:rPr>
              <a:t>participate in decisions about how to use her earnings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80%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88%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rgbClr val="048C45"/>
                </a:solidFill>
              </a:rPr>
              <a:t>have a mobile phone</a:t>
            </a:r>
            <a:r>
              <a:rPr lang="en-GB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73%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79%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rgbClr val="048C45"/>
                </a:solidFill>
              </a:rPr>
              <a:t>have and use a bank account or used a mobile phone for financial transactions </a:t>
            </a:r>
            <a:r>
              <a:rPr lang="en-GB" sz="2200" i="0" dirty="0"/>
              <a:t>in the last 12 months.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19%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16% </a:t>
            </a:r>
            <a:r>
              <a:rPr lang="en-GB" sz="2200" i="0" dirty="0"/>
              <a:t>of men believe that </a:t>
            </a:r>
            <a:r>
              <a:rPr lang="en-GB" sz="2200" b="1" i="0" dirty="0">
                <a:solidFill>
                  <a:srgbClr val="048C45"/>
                </a:solidFill>
              </a:rPr>
              <a:t>a husband in justified in beating his wife </a:t>
            </a:r>
            <a:r>
              <a:rPr lang="en-GB" sz="2200" i="0" dirty="0"/>
              <a:t>under certain circumstances.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52% </a:t>
            </a:r>
            <a:r>
              <a:rPr lang="en-GB" sz="2200" i="0" dirty="0"/>
              <a:t>of married women </a:t>
            </a:r>
            <a:r>
              <a:rPr lang="en-GB" sz="2200" b="1" i="0" dirty="0">
                <a:solidFill>
                  <a:srgbClr val="048C45"/>
                </a:solidFill>
              </a:rPr>
              <a:t>make their own informed decisions regarding sexual relations, contraceptive use, and reproductive health care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Employment Status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GB" dirty="0"/>
              <a:t>Percent of married women and men who were employed in the 12 months before the survey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8662167"/>
              </p:ext>
            </p:extLst>
          </p:nvPr>
        </p:nvGraphicFramePr>
        <p:xfrm>
          <a:off x="383144" y="1395391"/>
          <a:ext cx="8458878" cy="4794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024787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027D31-0C9E-3665-D64E-1D4C37A77549}"/>
              </a:ext>
            </a:extLst>
          </p:cNvPr>
          <p:cNvSpPr txBox="1"/>
          <p:nvPr/>
        </p:nvSpPr>
        <p:spPr>
          <a:xfrm>
            <a:off x="220980" y="6189505"/>
            <a:ext cx="667512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l"/>
            <a:r>
              <a:rPr lang="en-GB" sz="15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Note: </a:t>
            </a:r>
            <a:r>
              <a:rPr lang="en-US" sz="1500" i="1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An asterisk indicates that a figure is based on fewer than 25 unweighted cases and has been suppressed</a:t>
            </a:r>
            <a:endParaRPr lang="bn-BD" sz="15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53412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Type of Payment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2"/>
            <a:ext cx="7886700" cy="660986"/>
          </a:xfrm>
        </p:spPr>
        <p:txBody>
          <a:bodyPr>
            <a:normAutofit/>
          </a:bodyPr>
          <a:lstStyle/>
          <a:p>
            <a:r>
              <a:rPr lang="en-GB" dirty="0"/>
              <a:t>Percent distribution of married women and men age 15-49 who were employed in the last 12 months by type of earnings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210250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1">
            <a:extLst>
              <a:ext uri="{FF2B5EF4-FFF2-40B4-BE49-F238E27FC236}">
                <a16:creationId xmlns:a16="http://schemas.microsoft.com/office/drawing/2014/main" id="{94476717-29CE-F047-E946-CF4393A945F7}"/>
              </a:ext>
            </a:extLst>
          </p:cNvPr>
          <p:cNvSpPr txBox="1"/>
          <p:nvPr/>
        </p:nvSpPr>
        <p:spPr>
          <a:xfrm>
            <a:off x="6157609" y="6375351"/>
            <a:ext cx="2774205" cy="3302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500" i="1" dirty="0"/>
              <a:t>Figures ≠ 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Control over Women’s Earnings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796402"/>
            <a:ext cx="7513865" cy="930275"/>
          </a:xfrm>
        </p:spPr>
        <p:txBody>
          <a:bodyPr>
            <a:normAutofit/>
          </a:bodyPr>
          <a:lstStyle/>
          <a:p>
            <a:r>
              <a:rPr lang="en-GB" dirty="0"/>
              <a:t>Percent distribution of married women age 15-49 who received cash earnings for employment in the 12 months before the survey by person who decides how the wife’s cash earnings are used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0879779"/>
              </p:ext>
            </p:extLst>
          </p:nvPr>
        </p:nvGraphicFramePr>
        <p:xfrm>
          <a:off x="1337394" y="151552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28648" y="1848633"/>
            <a:ext cx="2209800" cy="4702629"/>
          </a:xfrm>
          <a:prstGeom prst="rect">
            <a:avLst/>
          </a:prstGeom>
          <a:solidFill>
            <a:srgbClr val="048C4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94% of married women with cash earnings participate in decision making about how to use their cash earnings.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A73026-B2B6-F53B-C335-B129531E9269}"/>
              </a:ext>
            </a:extLst>
          </p:cNvPr>
          <p:cNvSpPr txBox="1"/>
          <p:nvPr/>
        </p:nvSpPr>
        <p:spPr>
          <a:xfrm>
            <a:off x="7938406" y="3854837"/>
            <a:ext cx="1153886" cy="12764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Mainly husband/partner</a:t>
            </a:r>
          </a:p>
          <a:p>
            <a:pPr algn="ctr"/>
            <a:r>
              <a:rPr lang="en-US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</a:t>
            </a:r>
            <a:r>
              <a:rPr lang="en-US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%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9C038283-197D-4E08-90C0-CB24E29504CA}"/>
              </a:ext>
            </a:extLst>
          </p:cNvPr>
          <p:cNvSpPr txBox="1"/>
          <p:nvPr/>
        </p:nvSpPr>
        <p:spPr>
          <a:xfrm>
            <a:off x="6177064" y="6459950"/>
            <a:ext cx="2774205" cy="3302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500" i="1" dirty="0"/>
              <a:t>Figures ≠ 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Comparing Women’s and their Husbands/Partners’ Earnings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Percent distribution of married women age 15-49 who received cash earnings for employment in the 12 months before the survey by whether she earned more or less than her husband/partner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3778102"/>
              </p:ext>
            </p:extLst>
          </p:nvPr>
        </p:nvGraphicFramePr>
        <p:xfrm>
          <a:off x="125182" y="1748450"/>
          <a:ext cx="8833992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7494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Employment and earnings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rgbClr val="048C45"/>
                </a:solidFill>
              </a:rPr>
              <a:t>Ownership of assets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Participation in decision making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Attitudes toward wife beating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Participation in decision making regarding sexual and reproductive health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15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6005F79D-59B0-DECA-C4DE-9C0F7A9F6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51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dirty="0">
                <a:solidFill>
                  <a:schemeClr val="tx1"/>
                </a:solidFill>
              </a:rPr>
              <a:t>Ownership of Assets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129498"/>
              </p:ext>
            </p:extLst>
          </p:nvPr>
        </p:nvGraphicFramePr>
        <p:xfrm>
          <a:off x="628649" y="1926771"/>
          <a:ext cx="7886699" cy="463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2E619DD-43E9-A4C3-C529-F19787A4E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5245B0-379C-596F-2E16-6C83A071FCFA}"/>
              </a:ext>
            </a:extLst>
          </p:cNvPr>
          <p:cNvSpPr txBox="1">
            <a:spLocks/>
          </p:cNvSpPr>
          <p:nvPr/>
        </p:nvSpPr>
        <p:spPr>
          <a:xfrm>
            <a:off x="7416756" y="785216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4E4"/>
                </a:solidFill>
              </a:rPr>
              <a:t>Indicators 5.b.1, 8.10.2</a:t>
            </a:r>
          </a:p>
        </p:txBody>
      </p:sp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75" y="1072255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own any mobile phone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554175" y="164211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/>
              <a:t>Women’s Ownership of Mobile </a:t>
            </a:r>
          </a:p>
          <a:p>
            <a:pPr algn="l"/>
            <a:r>
              <a:rPr lang="en-US" dirty="0"/>
              <a:t>Phones by Region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423462E-2439-2933-4698-FAA96914D901}"/>
              </a:ext>
            </a:extLst>
          </p:cNvPr>
          <p:cNvGrpSpPr/>
          <p:nvPr/>
        </p:nvGrpSpPr>
        <p:grpSpPr>
          <a:xfrm>
            <a:off x="7312925" y="69146"/>
            <a:ext cx="1726784" cy="1118757"/>
            <a:chOff x="7343184" y="67537"/>
            <a:chExt cx="1726784" cy="1118757"/>
          </a:xfrm>
        </p:grpSpPr>
        <p:pic>
          <p:nvPicPr>
            <p:cNvPr id="2" name="Picture 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0E1F420-FC49-00CA-77C2-725064956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3479" y="67537"/>
              <a:ext cx="1246195" cy="737641"/>
            </a:xfrm>
            <a:prstGeom prst="rect">
              <a:avLst/>
            </a:prstGeom>
          </p:spPr>
        </p:pic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730A1950-054C-230F-726F-CE6C981556EE}"/>
                </a:ext>
              </a:extLst>
            </p:cNvPr>
            <p:cNvSpPr txBox="1">
              <a:spLocks/>
            </p:cNvSpPr>
            <p:nvPr/>
          </p:nvSpPr>
          <p:spPr>
            <a:xfrm>
              <a:off x="7343184" y="767194"/>
              <a:ext cx="1726784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i="1" kern="12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i="0" dirty="0">
                  <a:solidFill>
                    <a:srgbClr val="00A4E4"/>
                  </a:solidFill>
                </a:rPr>
                <a:t>Indicator 5.b.1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5CBBE7D-576E-F03E-184D-940C6CA7C264}"/>
              </a:ext>
            </a:extLst>
          </p:cNvPr>
          <p:cNvGrpSpPr/>
          <p:nvPr/>
        </p:nvGrpSpPr>
        <p:grpSpPr>
          <a:xfrm>
            <a:off x="1408341" y="1360485"/>
            <a:ext cx="5947834" cy="5497515"/>
            <a:chOff x="1226420" y="992599"/>
            <a:chExt cx="6632667" cy="578326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3BED37D-4CA4-EE44-54F1-7D742BFAF9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15986" y="992599"/>
              <a:ext cx="4007012" cy="5783265"/>
              <a:chOff x="2729" y="425"/>
              <a:chExt cx="1534" cy="2214"/>
            </a:xfrm>
          </p:grpSpPr>
          <p:sp>
            <p:nvSpPr>
              <p:cNvPr id="1050" name="Freeform 14">
                <a:extLst>
                  <a:ext uri="{FF2B5EF4-FFF2-40B4-BE49-F238E27FC236}">
                    <a16:creationId xmlns:a16="http://schemas.microsoft.com/office/drawing/2014/main" id="{1344170E-CB8C-918D-7DA7-1519EF801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8 w 418"/>
                  <a:gd name="T1" fmla="*/ 655 h 666"/>
                  <a:gd name="T2" fmla="*/ 69 w 418"/>
                  <a:gd name="T3" fmla="*/ 642 h 666"/>
                  <a:gd name="T4" fmla="*/ 52 w 418"/>
                  <a:gd name="T5" fmla="*/ 636 h 666"/>
                  <a:gd name="T6" fmla="*/ 36 w 418"/>
                  <a:gd name="T7" fmla="*/ 638 h 666"/>
                  <a:gd name="T8" fmla="*/ 19 w 418"/>
                  <a:gd name="T9" fmla="*/ 636 h 666"/>
                  <a:gd name="T10" fmla="*/ 8 w 418"/>
                  <a:gd name="T11" fmla="*/ 621 h 666"/>
                  <a:gd name="T12" fmla="*/ 15 w 418"/>
                  <a:gd name="T13" fmla="*/ 593 h 666"/>
                  <a:gd name="T14" fmla="*/ 52 w 418"/>
                  <a:gd name="T15" fmla="*/ 500 h 666"/>
                  <a:gd name="T16" fmla="*/ 65 w 418"/>
                  <a:gd name="T17" fmla="*/ 436 h 666"/>
                  <a:gd name="T18" fmla="*/ 100 w 418"/>
                  <a:gd name="T19" fmla="*/ 331 h 666"/>
                  <a:gd name="T20" fmla="*/ 106 w 418"/>
                  <a:gd name="T21" fmla="*/ 283 h 666"/>
                  <a:gd name="T22" fmla="*/ 167 w 418"/>
                  <a:gd name="T23" fmla="*/ 253 h 666"/>
                  <a:gd name="T24" fmla="*/ 171 w 418"/>
                  <a:gd name="T25" fmla="*/ 227 h 666"/>
                  <a:gd name="T26" fmla="*/ 185 w 418"/>
                  <a:gd name="T27" fmla="*/ 220 h 666"/>
                  <a:gd name="T28" fmla="*/ 214 w 418"/>
                  <a:gd name="T29" fmla="*/ 202 h 666"/>
                  <a:gd name="T30" fmla="*/ 198 w 418"/>
                  <a:gd name="T31" fmla="*/ 94 h 666"/>
                  <a:gd name="T32" fmla="*/ 181 w 418"/>
                  <a:gd name="T33" fmla="*/ 2 h 666"/>
                  <a:gd name="T34" fmla="*/ 196 w 418"/>
                  <a:gd name="T35" fmla="*/ 9 h 666"/>
                  <a:gd name="T36" fmla="*/ 209 w 418"/>
                  <a:gd name="T37" fmla="*/ 20 h 666"/>
                  <a:gd name="T38" fmla="*/ 216 w 418"/>
                  <a:gd name="T39" fmla="*/ 34 h 666"/>
                  <a:gd name="T40" fmla="*/ 227 w 418"/>
                  <a:gd name="T41" fmla="*/ 49 h 666"/>
                  <a:gd name="T42" fmla="*/ 240 w 418"/>
                  <a:gd name="T43" fmla="*/ 60 h 666"/>
                  <a:gd name="T44" fmla="*/ 244 w 418"/>
                  <a:gd name="T45" fmla="*/ 77 h 666"/>
                  <a:gd name="T46" fmla="*/ 258 w 418"/>
                  <a:gd name="T47" fmla="*/ 85 h 666"/>
                  <a:gd name="T48" fmla="*/ 257 w 418"/>
                  <a:gd name="T49" fmla="*/ 100 h 666"/>
                  <a:gd name="T50" fmla="*/ 268 w 418"/>
                  <a:gd name="T51" fmla="*/ 114 h 666"/>
                  <a:gd name="T52" fmla="*/ 274 w 418"/>
                  <a:gd name="T53" fmla="*/ 130 h 666"/>
                  <a:gd name="T54" fmla="*/ 281 w 418"/>
                  <a:gd name="T55" fmla="*/ 144 h 666"/>
                  <a:gd name="T56" fmla="*/ 283 w 418"/>
                  <a:gd name="T57" fmla="*/ 160 h 666"/>
                  <a:gd name="T58" fmla="*/ 292 w 418"/>
                  <a:gd name="T59" fmla="*/ 173 h 666"/>
                  <a:gd name="T60" fmla="*/ 305 w 418"/>
                  <a:gd name="T61" fmla="*/ 180 h 666"/>
                  <a:gd name="T62" fmla="*/ 313 w 418"/>
                  <a:gd name="T63" fmla="*/ 190 h 666"/>
                  <a:gd name="T64" fmla="*/ 326 w 418"/>
                  <a:gd name="T65" fmla="*/ 199 h 666"/>
                  <a:gd name="T66" fmla="*/ 333 w 418"/>
                  <a:gd name="T67" fmla="*/ 212 h 666"/>
                  <a:gd name="T68" fmla="*/ 345 w 418"/>
                  <a:gd name="T69" fmla="*/ 224 h 666"/>
                  <a:gd name="T70" fmla="*/ 355 w 418"/>
                  <a:gd name="T71" fmla="*/ 233 h 666"/>
                  <a:gd name="T72" fmla="*/ 364 w 418"/>
                  <a:gd name="T73" fmla="*/ 246 h 666"/>
                  <a:gd name="T74" fmla="*/ 375 w 418"/>
                  <a:gd name="T75" fmla="*/ 263 h 666"/>
                  <a:gd name="T76" fmla="*/ 372 w 418"/>
                  <a:gd name="T77" fmla="*/ 276 h 666"/>
                  <a:gd name="T78" fmla="*/ 379 w 418"/>
                  <a:gd name="T79" fmla="*/ 287 h 666"/>
                  <a:gd name="T80" fmla="*/ 396 w 418"/>
                  <a:gd name="T81" fmla="*/ 291 h 666"/>
                  <a:gd name="T82" fmla="*/ 417 w 418"/>
                  <a:gd name="T83" fmla="*/ 333 h 666"/>
                  <a:gd name="T84" fmla="*/ 396 w 418"/>
                  <a:gd name="T85" fmla="*/ 338 h 666"/>
                  <a:gd name="T86" fmla="*/ 370 w 418"/>
                  <a:gd name="T87" fmla="*/ 348 h 666"/>
                  <a:gd name="T88" fmla="*/ 357 w 418"/>
                  <a:gd name="T89" fmla="*/ 355 h 666"/>
                  <a:gd name="T90" fmla="*/ 359 w 418"/>
                  <a:gd name="T91" fmla="*/ 371 h 666"/>
                  <a:gd name="T92" fmla="*/ 366 w 418"/>
                  <a:gd name="T93" fmla="*/ 386 h 666"/>
                  <a:gd name="T94" fmla="*/ 354 w 418"/>
                  <a:gd name="T95" fmla="*/ 399 h 666"/>
                  <a:gd name="T96" fmla="*/ 346 w 418"/>
                  <a:gd name="T97" fmla="*/ 420 h 666"/>
                  <a:gd name="T98" fmla="*/ 337 w 418"/>
                  <a:gd name="T99" fmla="*/ 435 h 666"/>
                  <a:gd name="T100" fmla="*/ 346 w 418"/>
                  <a:gd name="T101" fmla="*/ 448 h 666"/>
                  <a:gd name="T102" fmla="*/ 345 w 418"/>
                  <a:gd name="T103" fmla="*/ 464 h 666"/>
                  <a:gd name="T104" fmla="*/ 337 w 418"/>
                  <a:gd name="T105" fmla="*/ 478 h 666"/>
                  <a:gd name="T106" fmla="*/ 334 w 418"/>
                  <a:gd name="T107" fmla="*/ 491 h 666"/>
                  <a:gd name="T108" fmla="*/ 329 w 418"/>
                  <a:gd name="T109" fmla="*/ 502 h 666"/>
                  <a:gd name="T110" fmla="*/ 319 w 418"/>
                  <a:gd name="T111" fmla="*/ 505 h 666"/>
                  <a:gd name="T112" fmla="*/ 311 w 418"/>
                  <a:gd name="T113" fmla="*/ 507 h 666"/>
                  <a:gd name="T114" fmla="*/ 302 w 418"/>
                  <a:gd name="T115" fmla="*/ 515 h 666"/>
                  <a:gd name="T116" fmla="*/ 292 w 418"/>
                  <a:gd name="T117" fmla="*/ 522 h 666"/>
                  <a:gd name="T118" fmla="*/ 294 w 418"/>
                  <a:gd name="T119" fmla="*/ 53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1" name="Freeform 5">
                <a:extLst>
                  <a:ext uri="{FF2B5EF4-FFF2-40B4-BE49-F238E27FC236}">
                    <a16:creationId xmlns:a16="http://schemas.microsoft.com/office/drawing/2014/main" id="{5427130E-C875-27A6-D853-37FD8F952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25"/>
                <a:ext cx="361" cy="358"/>
              </a:xfrm>
              <a:custGeom>
                <a:avLst/>
                <a:gdLst>
                  <a:gd name="T0" fmla="*/ 164 w 361"/>
                  <a:gd name="T1" fmla="*/ 261 h 358"/>
                  <a:gd name="T2" fmla="*/ 170 w 361"/>
                  <a:gd name="T3" fmla="*/ 274 h 358"/>
                  <a:gd name="T4" fmla="*/ 170 w 361"/>
                  <a:gd name="T5" fmla="*/ 288 h 358"/>
                  <a:gd name="T6" fmla="*/ 166 w 361"/>
                  <a:gd name="T7" fmla="*/ 307 h 358"/>
                  <a:gd name="T8" fmla="*/ 156 w 361"/>
                  <a:gd name="T9" fmla="*/ 313 h 358"/>
                  <a:gd name="T10" fmla="*/ 153 w 361"/>
                  <a:gd name="T11" fmla="*/ 320 h 358"/>
                  <a:gd name="T12" fmla="*/ 149 w 361"/>
                  <a:gd name="T13" fmla="*/ 333 h 358"/>
                  <a:gd name="T14" fmla="*/ 156 w 361"/>
                  <a:gd name="T15" fmla="*/ 351 h 358"/>
                  <a:gd name="T16" fmla="*/ 140 w 361"/>
                  <a:gd name="T17" fmla="*/ 348 h 358"/>
                  <a:gd name="T18" fmla="*/ 113 w 361"/>
                  <a:gd name="T19" fmla="*/ 337 h 358"/>
                  <a:gd name="T20" fmla="*/ 109 w 361"/>
                  <a:gd name="T21" fmla="*/ 316 h 358"/>
                  <a:gd name="T22" fmla="*/ 69 w 361"/>
                  <a:gd name="T23" fmla="*/ 303 h 358"/>
                  <a:gd name="T24" fmla="*/ 39 w 361"/>
                  <a:gd name="T25" fmla="*/ 279 h 358"/>
                  <a:gd name="T26" fmla="*/ 26 w 361"/>
                  <a:gd name="T27" fmla="*/ 270 h 358"/>
                  <a:gd name="T28" fmla="*/ 9 w 361"/>
                  <a:gd name="T29" fmla="*/ 259 h 358"/>
                  <a:gd name="T30" fmla="*/ 9 w 361"/>
                  <a:gd name="T31" fmla="*/ 252 h 358"/>
                  <a:gd name="T32" fmla="*/ 5 w 361"/>
                  <a:gd name="T33" fmla="*/ 240 h 358"/>
                  <a:gd name="T34" fmla="*/ 9 w 361"/>
                  <a:gd name="T35" fmla="*/ 227 h 358"/>
                  <a:gd name="T36" fmla="*/ 10 w 361"/>
                  <a:gd name="T37" fmla="*/ 214 h 358"/>
                  <a:gd name="T38" fmla="*/ 8 w 361"/>
                  <a:gd name="T39" fmla="*/ 195 h 358"/>
                  <a:gd name="T40" fmla="*/ 9 w 361"/>
                  <a:gd name="T41" fmla="*/ 173 h 358"/>
                  <a:gd name="T42" fmla="*/ 14 w 361"/>
                  <a:gd name="T43" fmla="*/ 151 h 358"/>
                  <a:gd name="T44" fmla="*/ 27 w 361"/>
                  <a:gd name="T45" fmla="*/ 136 h 358"/>
                  <a:gd name="T46" fmla="*/ 39 w 361"/>
                  <a:gd name="T47" fmla="*/ 122 h 358"/>
                  <a:gd name="T48" fmla="*/ 56 w 361"/>
                  <a:gd name="T49" fmla="*/ 101 h 358"/>
                  <a:gd name="T50" fmla="*/ 72 w 361"/>
                  <a:gd name="T51" fmla="*/ 88 h 358"/>
                  <a:gd name="T52" fmla="*/ 93 w 361"/>
                  <a:gd name="T53" fmla="*/ 74 h 358"/>
                  <a:gd name="T54" fmla="*/ 110 w 361"/>
                  <a:gd name="T55" fmla="*/ 57 h 358"/>
                  <a:gd name="T56" fmla="*/ 136 w 361"/>
                  <a:gd name="T57" fmla="*/ 91 h 358"/>
                  <a:gd name="T58" fmla="*/ 158 w 361"/>
                  <a:gd name="T59" fmla="*/ 105 h 358"/>
                  <a:gd name="T60" fmla="*/ 187 w 361"/>
                  <a:gd name="T61" fmla="*/ 93 h 358"/>
                  <a:gd name="T62" fmla="*/ 200 w 361"/>
                  <a:gd name="T63" fmla="*/ 101 h 358"/>
                  <a:gd name="T64" fmla="*/ 198 w 361"/>
                  <a:gd name="T65" fmla="*/ 85 h 358"/>
                  <a:gd name="T66" fmla="*/ 186 w 361"/>
                  <a:gd name="T67" fmla="*/ 61 h 358"/>
                  <a:gd name="T68" fmla="*/ 203 w 361"/>
                  <a:gd name="T69" fmla="*/ 58 h 358"/>
                  <a:gd name="T70" fmla="*/ 209 w 361"/>
                  <a:gd name="T71" fmla="*/ 50 h 358"/>
                  <a:gd name="T72" fmla="*/ 217 w 361"/>
                  <a:gd name="T73" fmla="*/ 38 h 358"/>
                  <a:gd name="T74" fmla="*/ 229 w 361"/>
                  <a:gd name="T75" fmla="*/ 28 h 358"/>
                  <a:gd name="T76" fmla="*/ 246 w 361"/>
                  <a:gd name="T77" fmla="*/ 23 h 358"/>
                  <a:gd name="T78" fmla="*/ 255 w 361"/>
                  <a:gd name="T79" fmla="*/ 6 h 358"/>
                  <a:gd name="T80" fmla="*/ 281 w 361"/>
                  <a:gd name="T81" fmla="*/ 28 h 358"/>
                  <a:gd name="T82" fmla="*/ 308 w 361"/>
                  <a:gd name="T83" fmla="*/ 33 h 358"/>
                  <a:gd name="T84" fmla="*/ 335 w 361"/>
                  <a:gd name="T85" fmla="*/ 47 h 358"/>
                  <a:gd name="T86" fmla="*/ 359 w 361"/>
                  <a:gd name="T87" fmla="*/ 47 h 358"/>
                  <a:gd name="T88" fmla="*/ 331 w 361"/>
                  <a:gd name="T89" fmla="*/ 74 h 358"/>
                  <a:gd name="T90" fmla="*/ 301 w 361"/>
                  <a:gd name="T91" fmla="*/ 110 h 358"/>
                  <a:gd name="T92" fmla="*/ 284 w 361"/>
                  <a:gd name="T93" fmla="*/ 122 h 358"/>
                  <a:gd name="T94" fmla="*/ 268 w 361"/>
                  <a:gd name="T95" fmla="*/ 131 h 358"/>
                  <a:gd name="T96" fmla="*/ 250 w 361"/>
                  <a:gd name="T97" fmla="*/ 122 h 358"/>
                  <a:gd name="T98" fmla="*/ 234 w 361"/>
                  <a:gd name="T99" fmla="*/ 126 h 358"/>
                  <a:gd name="T100" fmla="*/ 219 w 361"/>
                  <a:gd name="T101" fmla="*/ 138 h 358"/>
                  <a:gd name="T102" fmla="*/ 205 w 361"/>
                  <a:gd name="T103" fmla="*/ 151 h 358"/>
                  <a:gd name="T104" fmla="*/ 187 w 361"/>
                  <a:gd name="T105" fmla="*/ 164 h 358"/>
                  <a:gd name="T106" fmla="*/ 177 w 361"/>
                  <a:gd name="T107" fmla="*/ 173 h 358"/>
                  <a:gd name="T108" fmla="*/ 168 w 361"/>
                  <a:gd name="T109" fmla="*/ 185 h 358"/>
                  <a:gd name="T110" fmla="*/ 160 w 361"/>
                  <a:gd name="T111" fmla="*/ 194 h 358"/>
                  <a:gd name="T112" fmla="*/ 177 w 361"/>
                  <a:gd name="T113" fmla="*/ 190 h 358"/>
                  <a:gd name="T114" fmla="*/ 188 w 361"/>
                  <a:gd name="T115" fmla="*/ 204 h 358"/>
                  <a:gd name="T116" fmla="*/ 212 w 361"/>
                  <a:gd name="T117" fmla="*/ 208 h 358"/>
                  <a:gd name="T118" fmla="*/ 202 w 361"/>
                  <a:gd name="T119" fmla="*/ 235 h 358"/>
                  <a:gd name="T120" fmla="*/ 191 w 361"/>
                  <a:gd name="T121" fmla="*/ 241 h 358"/>
                  <a:gd name="T122" fmla="*/ 179 w 361"/>
                  <a:gd name="T123" fmla="*/ 242 h 358"/>
                  <a:gd name="T124" fmla="*/ 171 w 361"/>
                  <a:gd name="T125" fmla="*/ 24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1" h="358">
                    <a:moveTo>
                      <a:pt x="158" y="253"/>
                    </a:moveTo>
                    <a:lnTo>
                      <a:pt x="158" y="254"/>
                    </a:lnTo>
                    <a:lnTo>
                      <a:pt x="160" y="254"/>
                    </a:lnTo>
                    <a:lnTo>
                      <a:pt x="160" y="256"/>
                    </a:lnTo>
                    <a:lnTo>
                      <a:pt x="158" y="256"/>
                    </a:lnTo>
                    <a:lnTo>
                      <a:pt x="160" y="256"/>
                    </a:lnTo>
                    <a:lnTo>
                      <a:pt x="160" y="257"/>
                    </a:lnTo>
                    <a:lnTo>
                      <a:pt x="161" y="257"/>
                    </a:lnTo>
                    <a:lnTo>
                      <a:pt x="161" y="256"/>
                    </a:lnTo>
                    <a:lnTo>
                      <a:pt x="162" y="256"/>
                    </a:lnTo>
                    <a:lnTo>
                      <a:pt x="162" y="257"/>
                    </a:lnTo>
                    <a:lnTo>
                      <a:pt x="164" y="257"/>
                    </a:lnTo>
                    <a:lnTo>
                      <a:pt x="164" y="256"/>
                    </a:lnTo>
                    <a:lnTo>
                      <a:pt x="165" y="256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6" y="259"/>
                    </a:lnTo>
                    <a:lnTo>
                      <a:pt x="165" y="259"/>
                    </a:lnTo>
                    <a:lnTo>
                      <a:pt x="166" y="259"/>
                    </a:lnTo>
                    <a:lnTo>
                      <a:pt x="166" y="261"/>
                    </a:lnTo>
                    <a:lnTo>
                      <a:pt x="165" y="261"/>
                    </a:lnTo>
                    <a:lnTo>
                      <a:pt x="164" y="261"/>
                    </a:lnTo>
                    <a:lnTo>
                      <a:pt x="165" y="261"/>
                    </a:lnTo>
                    <a:lnTo>
                      <a:pt x="165" y="259"/>
                    </a:lnTo>
                    <a:lnTo>
                      <a:pt x="164" y="259"/>
                    </a:lnTo>
                    <a:lnTo>
                      <a:pt x="164" y="261"/>
                    </a:lnTo>
                    <a:lnTo>
                      <a:pt x="164" y="262"/>
                    </a:lnTo>
                    <a:lnTo>
                      <a:pt x="164" y="263"/>
                    </a:lnTo>
                    <a:lnTo>
                      <a:pt x="165" y="263"/>
                    </a:lnTo>
                    <a:lnTo>
                      <a:pt x="165" y="265"/>
                    </a:lnTo>
                    <a:lnTo>
                      <a:pt x="166" y="265"/>
                    </a:lnTo>
                    <a:lnTo>
                      <a:pt x="168" y="265"/>
                    </a:lnTo>
                    <a:lnTo>
                      <a:pt x="168" y="266"/>
                    </a:lnTo>
                    <a:lnTo>
                      <a:pt x="166" y="266"/>
                    </a:lnTo>
                    <a:lnTo>
                      <a:pt x="166" y="267"/>
                    </a:lnTo>
                    <a:lnTo>
                      <a:pt x="166" y="269"/>
                    </a:lnTo>
                    <a:lnTo>
                      <a:pt x="168" y="269"/>
                    </a:lnTo>
                    <a:lnTo>
                      <a:pt x="166" y="269"/>
                    </a:lnTo>
                    <a:lnTo>
                      <a:pt x="166" y="270"/>
                    </a:lnTo>
                    <a:lnTo>
                      <a:pt x="168" y="270"/>
                    </a:lnTo>
                    <a:lnTo>
                      <a:pt x="169" y="270"/>
                    </a:lnTo>
                    <a:lnTo>
                      <a:pt x="170" y="270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70" y="271"/>
                    </a:lnTo>
                    <a:lnTo>
                      <a:pt x="170" y="273"/>
                    </a:lnTo>
                    <a:lnTo>
                      <a:pt x="169" y="273"/>
                    </a:lnTo>
                    <a:lnTo>
                      <a:pt x="170" y="273"/>
                    </a:lnTo>
                    <a:lnTo>
                      <a:pt x="170" y="274"/>
                    </a:lnTo>
                    <a:lnTo>
                      <a:pt x="170" y="275"/>
                    </a:lnTo>
                    <a:lnTo>
                      <a:pt x="170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1" y="274"/>
                    </a:lnTo>
                    <a:lnTo>
                      <a:pt x="173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3" y="275"/>
                    </a:lnTo>
                    <a:lnTo>
                      <a:pt x="174" y="275"/>
                    </a:lnTo>
                    <a:lnTo>
                      <a:pt x="174" y="276"/>
                    </a:lnTo>
                    <a:lnTo>
                      <a:pt x="174" y="278"/>
                    </a:lnTo>
                    <a:lnTo>
                      <a:pt x="173" y="278"/>
                    </a:lnTo>
                    <a:lnTo>
                      <a:pt x="171" y="278"/>
                    </a:lnTo>
                    <a:lnTo>
                      <a:pt x="171" y="279"/>
                    </a:lnTo>
                    <a:lnTo>
                      <a:pt x="170" y="279"/>
                    </a:lnTo>
                    <a:lnTo>
                      <a:pt x="170" y="280"/>
                    </a:lnTo>
                    <a:lnTo>
                      <a:pt x="171" y="280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0" y="283"/>
                    </a:lnTo>
                    <a:lnTo>
                      <a:pt x="170" y="284"/>
                    </a:lnTo>
                    <a:lnTo>
                      <a:pt x="169" y="284"/>
                    </a:lnTo>
                    <a:lnTo>
                      <a:pt x="169" y="286"/>
                    </a:lnTo>
                    <a:lnTo>
                      <a:pt x="169" y="287"/>
                    </a:lnTo>
                    <a:lnTo>
                      <a:pt x="169" y="288"/>
                    </a:lnTo>
                    <a:lnTo>
                      <a:pt x="170" y="288"/>
                    </a:lnTo>
                    <a:lnTo>
                      <a:pt x="170" y="290"/>
                    </a:lnTo>
                    <a:lnTo>
                      <a:pt x="170" y="291"/>
                    </a:lnTo>
                    <a:lnTo>
                      <a:pt x="171" y="291"/>
                    </a:lnTo>
                    <a:lnTo>
                      <a:pt x="173" y="291"/>
                    </a:lnTo>
                    <a:lnTo>
                      <a:pt x="173" y="292"/>
                    </a:lnTo>
                    <a:lnTo>
                      <a:pt x="171" y="292"/>
                    </a:lnTo>
                    <a:lnTo>
                      <a:pt x="171" y="294"/>
                    </a:lnTo>
                    <a:lnTo>
                      <a:pt x="173" y="294"/>
                    </a:lnTo>
                    <a:lnTo>
                      <a:pt x="173" y="295"/>
                    </a:lnTo>
                    <a:lnTo>
                      <a:pt x="171" y="295"/>
                    </a:lnTo>
                    <a:lnTo>
                      <a:pt x="170" y="295"/>
                    </a:lnTo>
                    <a:lnTo>
                      <a:pt x="170" y="296"/>
                    </a:lnTo>
                    <a:lnTo>
                      <a:pt x="170" y="297"/>
                    </a:lnTo>
                    <a:lnTo>
                      <a:pt x="170" y="299"/>
                    </a:lnTo>
                    <a:lnTo>
                      <a:pt x="170" y="300"/>
                    </a:lnTo>
                    <a:lnTo>
                      <a:pt x="170" y="299"/>
                    </a:lnTo>
                    <a:lnTo>
                      <a:pt x="169" y="299"/>
                    </a:lnTo>
                    <a:lnTo>
                      <a:pt x="169" y="300"/>
                    </a:lnTo>
                    <a:lnTo>
                      <a:pt x="168" y="300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5" y="301"/>
                    </a:lnTo>
                    <a:lnTo>
                      <a:pt x="165" y="303"/>
                    </a:lnTo>
                    <a:lnTo>
                      <a:pt x="165" y="304"/>
                    </a:lnTo>
                    <a:lnTo>
                      <a:pt x="165" y="305"/>
                    </a:lnTo>
                    <a:lnTo>
                      <a:pt x="165" y="307"/>
                    </a:lnTo>
                    <a:lnTo>
                      <a:pt x="166" y="307"/>
                    </a:lnTo>
                    <a:lnTo>
                      <a:pt x="165" y="307"/>
                    </a:lnTo>
                    <a:lnTo>
                      <a:pt x="164" y="307"/>
                    </a:lnTo>
                    <a:lnTo>
                      <a:pt x="164" y="305"/>
                    </a:lnTo>
                    <a:lnTo>
                      <a:pt x="162" y="305"/>
                    </a:lnTo>
                    <a:lnTo>
                      <a:pt x="162" y="307"/>
                    </a:lnTo>
                    <a:lnTo>
                      <a:pt x="164" y="307"/>
                    </a:lnTo>
                    <a:lnTo>
                      <a:pt x="162" y="307"/>
                    </a:lnTo>
                    <a:lnTo>
                      <a:pt x="161" y="307"/>
                    </a:lnTo>
                    <a:lnTo>
                      <a:pt x="161" y="308"/>
                    </a:lnTo>
                    <a:lnTo>
                      <a:pt x="160" y="308"/>
                    </a:lnTo>
                    <a:lnTo>
                      <a:pt x="160" y="309"/>
                    </a:lnTo>
                    <a:lnTo>
                      <a:pt x="161" y="309"/>
                    </a:lnTo>
                    <a:lnTo>
                      <a:pt x="160" y="309"/>
                    </a:lnTo>
                    <a:lnTo>
                      <a:pt x="158" y="309"/>
                    </a:lnTo>
                    <a:lnTo>
                      <a:pt x="158" y="311"/>
                    </a:lnTo>
                    <a:lnTo>
                      <a:pt x="160" y="311"/>
                    </a:lnTo>
                    <a:lnTo>
                      <a:pt x="160" y="312"/>
                    </a:lnTo>
                    <a:lnTo>
                      <a:pt x="160" y="311"/>
                    </a:lnTo>
                    <a:lnTo>
                      <a:pt x="158" y="311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7" y="311"/>
                    </a:lnTo>
                    <a:lnTo>
                      <a:pt x="156" y="311"/>
                    </a:lnTo>
                    <a:lnTo>
                      <a:pt x="156" y="312"/>
                    </a:lnTo>
                    <a:lnTo>
                      <a:pt x="156" y="313"/>
                    </a:lnTo>
                    <a:lnTo>
                      <a:pt x="154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7" y="314"/>
                    </a:lnTo>
                    <a:lnTo>
                      <a:pt x="157" y="316"/>
                    </a:lnTo>
                    <a:lnTo>
                      <a:pt x="157" y="317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6" y="317"/>
                    </a:lnTo>
                    <a:lnTo>
                      <a:pt x="157" y="317"/>
                    </a:lnTo>
                    <a:lnTo>
                      <a:pt x="156" y="317"/>
                    </a:lnTo>
                    <a:lnTo>
                      <a:pt x="154" y="317"/>
                    </a:lnTo>
                    <a:lnTo>
                      <a:pt x="153" y="317"/>
                    </a:lnTo>
                    <a:lnTo>
                      <a:pt x="154" y="317"/>
                    </a:lnTo>
                    <a:lnTo>
                      <a:pt x="154" y="318"/>
                    </a:lnTo>
                    <a:lnTo>
                      <a:pt x="153" y="318"/>
                    </a:lnTo>
                    <a:lnTo>
                      <a:pt x="153" y="317"/>
                    </a:lnTo>
                    <a:lnTo>
                      <a:pt x="153" y="318"/>
                    </a:lnTo>
                    <a:lnTo>
                      <a:pt x="153" y="320"/>
                    </a:lnTo>
                    <a:lnTo>
                      <a:pt x="153" y="321"/>
                    </a:lnTo>
                    <a:lnTo>
                      <a:pt x="153" y="320"/>
                    </a:lnTo>
                    <a:lnTo>
                      <a:pt x="152" y="321"/>
                    </a:lnTo>
                    <a:lnTo>
                      <a:pt x="152" y="320"/>
                    </a:lnTo>
                    <a:lnTo>
                      <a:pt x="153" y="320"/>
                    </a:lnTo>
                    <a:lnTo>
                      <a:pt x="152" y="320"/>
                    </a:lnTo>
                    <a:lnTo>
                      <a:pt x="152" y="321"/>
                    </a:lnTo>
                    <a:lnTo>
                      <a:pt x="152" y="322"/>
                    </a:lnTo>
                    <a:lnTo>
                      <a:pt x="150" y="322"/>
                    </a:lnTo>
                    <a:lnTo>
                      <a:pt x="149" y="322"/>
                    </a:lnTo>
                    <a:lnTo>
                      <a:pt x="149" y="324"/>
                    </a:lnTo>
                    <a:lnTo>
                      <a:pt x="149" y="325"/>
                    </a:lnTo>
                    <a:lnTo>
                      <a:pt x="149" y="326"/>
                    </a:lnTo>
                    <a:lnTo>
                      <a:pt x="149" y="328"/>
                    </a:lnTo>
                    <a:lnTo>
                      <a:pt x="148" y="328"/>
                    </a:lnTo>
                    <a:lnTo>
                      <a:pt x="149" y="328"/>
                    </a:lnTo>
                    <a:lnTo>
                      <a:pt x="150" y="328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9"/>
                    </a:lnTo>
                    <a:lnTo>
                      <a:pt x="149" y="329"/>
                    </a:lnTo>
                    <a:lnTo>
                      <a:pt x="149" y="330"/>
                    </a:lnTo>
                    <a:lnTo>
                      <a:pt x="148" y="330"/>
                    </a:lnTo>
                    <a:lnTo>
                      <a:pt x="148" y="331"/>
                    </a:lnTo>
                    <a:lnTo>
                      <a:pt x="147" y="331"/>
                    </a:lnTo>
                    <a:lnTo>
                      <a:pt x="148" y="331"/>
                    </a:lnTo>
                    <a:lnTo>
                      <a:pt x="148" y="333"/>
                    </a:lnTo>
                    <a:lnTo>
                      <a:pt x="149" y="331"/>
                    </a:lnTo>
                    <a:lnTo>
                      <a:pt x="149" y="333"/>
                    </a:lnTo>
                    <a:lnTo>
                      <a:pt x="150" y="333"/>
                    </a:lnTo>
                    <a:lnTo>
                      <a:pt x="150" y="334"/>
                    </a:lnTo>
                    <a:lnTo>
                      <a:pt x="150" y="335"/>
                    </a:lnTo>
                    <a:lnTo>
                      <a:pt x="150" y="337"/>
                    </a:lnTo>
                    <a:lnTo>
                      <a:pt x="152" y="337"/>
                    </a:lnTo>
                    <a:lnTo>
                      <a:pt x="152" y="335"/>
                    </a:lnTo>
                    <a:lnTo>
                      <a:pt x="150" y="335"/>
                    </a:lnTo>
                    <a:lnTo>
                      <a:pt x="152" y="335"/>
                    </a:lnTo>
                    <a:lnTo>
                      <a:pt x="152" y="337"/>
                    </a:lnTo>
                    <a:lnTo>
                      <a:pt x="153" y="337"/>
                    </a:lnTo>
                    <a:lnTo>
                      <a:pt x="154" y="337"/>
                    </a:lnTo>
                    <a:lnTo>
                      <a:pt x="154" y="338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7" y="339"/>
                    </a:lnTo>
                    <a:lnTo>
                      <a:pt x="157" y="341"/>
                    </a:lnTo>
                    <a:lnTo>
                      <a:pt x="156" y="341"/>
                    </a:lnTo>
                    <a:lnTo>
                      <a:pt x="156" y="342"/>
                    </a:lnTo>
                    <a:lnTo>
                      <a:pt x="156" y="343"/>
                    </a:lnTo>
                    <a:lnTo>
                      <a:pt x="156" y="345"/>
                    </a:lnTo>
                    <a:lnTo>
                      <a:pt x="156" y="346"/>
                    </a:lnTo>
                    <a:lnTo>
                      <a:pt x="156" y="347"/>
                    </a:lnTo>
                    <a:lnTo>
                      <a:pt x="156" y="348"/>
                    </a:lnTo>
                    <a:lnTo>
                      <a:pt x="156" y="350"/>
                    </a:lnTo>
                    <a:lnTo>
                      <a:pt x="156" y="351"/>
                    </a:lnTo>
                    <a:lnTo>
                      <a:pt x="154" y="351"/>
                    </a:lnTo>
                    <a:lnTo>
                      <a:pt x="154" y="352"/>
                    </a:lnTo>
                    <a:lnTo>
                      <a:pt x="154" y="354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4" y="355"/>
                    </a:lnTo>
                    <a:lnTo>
                      <a:pt x="154" y="356"/>
                    </a:lnTo>
                    <a:lnTo>
                      <a:pt x="154" y="358"/>
                    </a:lnTo>
                    <a:lnTo>
                      <a:pt x="153" y="358"/>
                    </a:lnTo>
                    <a:lnTo>
                      <a:pt x="152" y="358"/>
                    </a:lnTo>
                    <a:lnTo>
                      <a:pt x="152" y="356"/>
                    </a:lnTo>
                    <a:lnTo>
                      <a:pt x="150" y="356"/>
                    </a:lnTo>
                    <a:lnTo>
                      <a:pt x="150" y="355"/>
                    </a:lnTo>
                    <a:lnTo>
                      <a:pt x="149" y="355"/>
                    </a:lnTo>
                    <a:lnTo>
                      <a:pt x="149" y="354"/>
                    </a:lnTo>
                    <a:lnTo>
                      <a:pt x="148" y="354"/>
                    </a:lnTo>
                    <a:lnTo>
                      <a:pt x="148" y="352"/>
                    </a:lnTo>
                    <a:lnTo>
                      <a:pt x="147" y="352"/>
                    </a:lnTo>
                    <a:lnTo>
                      <a:pt x="147" y="351"/>
                    </a:lnTo>
                    <a:lnTo>
                      <a:pt x="145" y="351"/>
                    </a:lnTo>
                    <a:lnTo>
                      <a:pt x="145" y="350"/>
                    </a:lnTo>
                    <a:lnTo>
                      <a:pt x="144" y="350"/>
                    </a:lnTo>
                    <a:lnTo>
                      <a:pt x="143" y="350"/>
                    </a:lnTo>
                    <a:lnTo>
                      <a:pt x="141" y="350"/>
                    </a:lnTo>
                    <a:lnTo>
                      <a:pt x="140" y="348"/>
                    </a:lnTo>
                    <a:lnTo>
                      <a:pt x="141" y="348"/>
                    </a:lnTo>
                    <a:lnTo>
                      <a:pt x="140" y="348"/>
                    </a:lnTo>
                    <a:lnTo>
                      <a:pt x="140" y="347"/>
                    </a:lnTo>
                    <a:lnTo>
                      <a:pt x="140" y="346"/>
                    </a:lnTo>
                    <a:lnTo>
                      <a:pt x="140" y="345"/>
                    </a:lnTo>
                    <a:lnTo>
                      <a:pt x="140" y="343"/>
                    </a:lnTo>
                    <a:lnTo>
                      <a:pt x="139" y="343"/>
                    </a:lnTo>
                    <a:lnTo>
                      <a:pt x="139" y="342"/>
                    </a:lnTo>
                    <a:lnTo>
                      <a:pt x="137" y="342"/>
                    </a:lnTo>
                    <a:lnTo>
                      <a:pt x="137" y="341"/>
                    </a:lnTo>
                    <a:lnTo>
                      <a:pt x="136" y="341"/>
                    </a:lnTo>
                    <a:lnTo>
                      <a:pt x="135" y="341"/>
                    </a:lnTo>
                    <a:lnTo>
                      <a:pt x="135" y="339"/>
                    </a:lnTo>
                    <a:lnTo>
                      <a:pt x="133" y="339"/>
                    </a:lnTo>
                    <a:lnTo>
                      <a:pt x="132" y="339"/>
                    </a:lnTo>
                    <a:lnTo>
                      <a:pt x="131" y="339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28" y="337"/>
                    </a:lnTo>
                    <a:lnTo>
                      <a:pt x="127" y="337"/>
                    </a:lnTo>
                    <a:lnTo>
                      <a:pt x="126" y="338"/>
                    </a:lnTo>
                    <a:lnTo>
                      <a:pt x="124" y="338"/>
                    </a:lnTo>
                    <a:lnTo>
                      <a:pt x="122" y="339"/>
                    </a:lnTo>
                    <a:lnTo>
                      <a:pt x="119" y="341"/>
                    </a:lnTo>
                    <a:lnTo>
                      <a:pt x="114" y="342"/>
                    </a:lnTo>
                    <a:lnTo>
                      <a:pt x="114" y="341"/>
                    </a:lnTo>
                    <a:lnTo>
                      <a:pt x="114" y="339"/>
                    </a:lnTo>
                    <a:lnTo>
                      <a:pt x="113" y="338"/>
                    </a:lnTo>
                    <a:lnTo>
                      <a:pt x="113" y="337"/>
                    </a:lnTo>
                    <a:lnTo>
                      <a:pt x="111" y="335"/>
                    </a:lnTo>
                    <a:lnTo>
                      <a:pt x="110" y="335"/>
                    </a:lnTo>
                    <a:lnTo>
                      <a:pt x="110" y="333"/>
                    </a:lnTo>
                    <a:lnTo>
                      <a:pt x="110" y="331"/>
                    </a:lnTo>
                    <a:lnTo>
                      <a:pt x="111" y="331"/>
                    </a:lnTo>
                    <a:lnTo>
                      <a:pt x="113" y="329"/>
                    </a:lnTo>
                    <a:lnTo>
                      <a:pt x="114" y="329"/>
                    </a:lnTo>
                    <a:lnTo>
                      <a:pt x="114" y="328"/>
                    </a:lnTo>
                    <a:lnTo>
                      <a:pt x="115" y="328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5"/>
                    </a:lnTo>
                    <a:lnTo>
                      <a:pt x="118" y="325"/>
                    </a:lnTo>
                    <a:lnTo>
                      <a:pt x="119" y="325"/>
                    </a:lnTo>
                    <a:lnTo>
                      <a:pt x="120" y="324"/>
                    </a:lnTo>
                    <a:lnTo>
                      <a:pt x="120" y="322"/>
                    </a:lnTo>
                    <a:lnTo>
                      <a:pt x="120" y="321"/>
                    </a:lnTo>
                    <a:lnTo>
                      <a:pt x="119" y="322"/>
                    </a:lnTo>
                    <a:lnTo>
                      <a:pt x="118" y="321"/>
                    </a:lnTo>
                    <a:lnTo>
                      <a:pt x="116" y="321"/>
                    </a:lnTo>
                    <a:lnTo>
                      <a:pt x="115" y="321"/>
                    </a:lnTo>
                    <a:lnTo>
                      <a:pt x="114" y="320"/>
                    </a:lnTo>
                    <a:lnTo>
                      <a:pt x="113" y="318"/>
                    </a:lnTo>
                    <a:lnTo>
                      <a:pt x="111" y="317"/>
                    </a:lnTo>
                    <a:lnTo>
                      <a:pt x="111" y="316"/>
                    </a:lnTo>
                    <a:lnTo>
                      <a:pt x="110" y="316"/>
                    </a:lnTo>
                    <a:lnTo>
                      <a:pt x="109" y="316"/>
                    </a:lnTo>
                    <a:lnTo>
                      <a:pt x="109" y="314"/>
                    </a:lnTo>
                    <a:lnTo>
                      <a:pt x="107" y="314"/>
                    </a:lnTo>
                    <a:lnTo>
                      <a:pt x="106" y="314"/>
                    </a:lnTo>
                    <a:lnTo>
                      <a:pt x="106" y="313"/>
                    </a:lnTo>
                    <a:lnTo>
                      <a:pt x="105" y="313"/>
                    </a:lnTo>
                    <a:lnTo>
                      <a:pt x="103" y="312"/>
                    </a:lnTo>
                    <a:lnTo>
                      <a:pt x="102" y="312"/>
                    </a:lnTo>
                    <a:lnTo>
                      <a:pt x="101" y="312"/>
                    </a:lnTo>
                    <a:lnTo>
                      <a:pt x="99" y="311"/>
                    </a:lnTo>
                    <a:lnTo>
                      <a:pt x="98" y="307"/>
                    </a:lnTo>
                    <a:lnTo>
                      <a:pt x="97" y="305"/>
                    </a:lnTo>
                    <a:lnTo>
                      <a:pt x="95" y="304"/>
                    </a:lnTo>
                    <a:lnTo>
                      <a:pt x="93" y="301"/>
                    </a:lnTo>
                    <a:lnTo>
                      <a:pt x="90" y="300"/>
                    </a:lnTo>
                    <a:lnTo>
                      <a:pt x="89" y="299"/>
                    </a:lnTo>
                    <a:lnTo>
                      <a:pt x="84" y="297"/>
                    </a:lnTo>
                    <a:lnTo>
                      <a:pt x="82" y="299"/>
                    </a:lnTo>
                    <a:lnTo>
                      <a:pt x="80" y="297"/>
                    </a:lnTo>
                    <a:lnTo>
                      <a:pt x="78" y="299"/>
                    </a:lnTo>
                    <a:lnTo>
                      <a:pt x="76" y="297"/>
                    </a:lnTo>
                    <a:lnTo>
                      <a:pt x="73" y="299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2" y="304"/>
                    </a:lnTo>
                    <a:lnTo>
                      <a:pt x="71" y="304"/>
                    </a:lnTo>
                    <a:lnTo>
                      <a:pt x="71" y="303"/>
                    </a:lnTo>
                    <a:lnTo>
                      <a:pt x="69" y="303"/>
                    </a:lnTo>
                    <a:lnTo>
                      <a:pt x="69" y="301"/>
                    </a:lnTo>
                    <a:lnTo>
                      <a:pt x="69" y="300"/>
                    </a:lnTo>
                    <a:lnTo>
                      <a:pt x="69" y="299"/>
                    </a:lnTo>
                    <a:lnTo>
                      <a:pt x="69" y="297"/>
                    </a:lnTo>
                    <a:lnTo>
                      <a:pt x="69" y="294"/>
                    </a:lnTo>
                    <a:lnTo>
                      <a:pt x="68" y="292"/>
                    </a:lnTo>
                    <a:lnTo>
                      <a:pt x="68" y="286"/>
                    </a:lnTo>
                    <a:lnTo>
                      <a:pt x="68" y="284"/>
                    </a:lnTo>
                    <a:lnTo>
                      <a:pt x="68" y="283"/>
                    </a:lnTo>
                    <a:lnTo>
                      <a:pt x="65" y="283"/>
                    </a:lnTo>
                    <a:lnTo>
                      <a:pt x="64" y="282"/>
                    </a:lnTo>
                    <a:lnTo>
                      <a:pt x="63" y="282"/>
                    </a:lnTo>
                    <a:lnTo>
                      <a:pt x="63" y="280"/>
                    </a:lnTo>
                    <a:lnTo>
                      <a:pt x="61" y="279"/>
                    </a:lnTo>
                    <a:lnTo>
                      <a:pt x="60" y="279"/>
                    </a:lnTo>
                    <a:lnTo>
                      <a:pt x="59" y="278"/>
                    </a:lnTo>
                    <a:lnTo>
                      <a:pt x="56" y="278"/>
                    </a:lnTo>
                    <a:lnTo>
                      <a:pt x="55" y="278"/>
                    </a:lnTo>
                    <a:lnTo>
                      <a:pt x="52" y="278"/>
                    </a:lnTo>
                    <a:lnTo>
                      <a:pt x="50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4" y="280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1" y="279"/>
                    </a:lnTo>
                    <a:lnTo>
                      <a:pt x="39" y="279"/>
                    </a:lnTo>
                    <a:lnTo>
                      <a:pt x="38" y="279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82"/>
                    </a:lnTo>
                    <a:lnTo>
                      <a:pt x="35" y="282"/>
                    </a:lnTo>
                    <a:lnTo>
                      <a:pt x="34" y="282"/>
                    </a:lnTo>
                    <a:lnTo>
                      <a:pt x="33" y="282"/>
                    </a:lnTo>
                    <a:lnTo>
                      <a:pt x="33" y="280"/>
                    </a:lnTo>
                    <a:lnTo>
                      <a:pt x="34" y="280"/>
                    </a:lnTo>
                    <a:lnTo>
                      <a:pt x="34" y="279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6"/>
                    </a:lnTo>
                    <a:lnTo>
                      <a:pt x="31" y="276"/>
                    </a:lnTo>
                    <a:lnTo>
                      <a:pt x="31" y="275"/>
                    </a:lnTo>
                    <a:lnTo>
                      <a:pt x="33" y="275"/>
                    </a:lnTo>
                    <a:lnTo>
                      <a:pt x="31" y="275"/>
                    </a:lnTo>
                    <a:lnTo>
                      <a:pt x="31" y="274"/>
                    </a:lnTo>
                    <a:lnTo>
                      <a:pt x="30" y="274"/>
                    </a:lnTo>
                    <a:lnTo>
                      <a:pt x="30" y="273"/>
                    </a:lnTo>
                    <a:lnTo>
                      <a:pt x="29" y="273"/>
                    </a:lnTo>
                    <a:lnTo>
                      <a:pt x="27" y="273"/>
                    </a:lnTo>
                    <a:lnTo>
                      <a:pt x="27" y="271"/>
                    </a:lnTo>
                    <a:lnTo>
                      <a:pt x="26" y="271"/>
                    </a:lnTo>
                    <a:lnTo>
                      <a:pt x="26" y="270"/>
                    </a:lnTo>
                    <a:lnTo>
                      <a:pt x="26" y="269"/>
                    </a:lnTo>
                    <a:lnTo>
                      <a:pt x="25" y="269"/>
                    </a:lnTo>
                    <a:lnTo>
                      <a:pt x="25" y="267"/>
                    </a:lnTo>
                    <a:lnTo>
                      <a:pt x="25" y="269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2" y="267"/>
                    </a:lnTo>
                    <a:lnTo>
                      <a:pt x="21" y="267"/>
                    </a:lnTo>
                    <a:lnTo>
                      <a:pt x="20" y="267"/>
                    </a:lnTo>
                    <a:lnTo>
                      <a:pt x="20" y="266"/>
                    </a:lnTo>
                    <a:lnTo>
                      <a:pt x="18" y="266"/>
                    </a:lnTo>
                    <a:lnTo>
                      <a:pt x="18" y="265"/>
                    </a:lnTo>
                    <a:lnTo>
                      <a:pt x="17" y="265"/>
                    </a:lnTo>
                    <a:lnTo>
                      <a:pt x="16" y="265"/>
                    </a:lnTo>
                    <a:lnTo>
                      <a:pt x="16" y="263"/>
                    </a:lnTo>
                    <a:lnTo>
                      <a:pt x="16" y="262"/>
                    </a:lnTo>
                    <a:lnTo>
                      <a:pt x="14" y="262"/>
                    </a:lnTo>
                    <a:lnTo>
                      <a:pt x="13" y="262"/>
                    </a:lnTo>
                    <a:lnTo>
                      <a:pt x="13" y="261"/>
                    </a:lnTo>
                    <a:lnTo>
                      <a:pt x="12" y="261"/>
                    </a:lnTo>
                    <a:lnTo>
                      <a:pt x="10" y="261"/>
                    </a:lnTo>
                    <a:lnTo>
                      <a:pt x="10" y="259"/>
                    </a:lnTo>
                    <a:lnTo>
                      <a:pt x="9" y="259"/>
                    </a:lnTo>
                    <a:lnTo>
                      <a:pt x="9" y="258"/>
                    </a:lnTo>
                    <a:lnTo>
                      <a:pt x="9" y="259"/>
                    </a:lnTo>
                    <a:lnTo>
                      <a:pt x="8" y="259"/>
                    </a:lnTo>
                    <a:lnTo>
                      <a:pt x="6" y="259"/>
                    </a:lnTo>
                    <a:lnTo>
                      <a:pt x="5" y="259"/>
                    </a:lnTo>
                    <a:lnTo>
                      <a:pt x="4" y="259"/>
                    </a:lnTo>
                    <a:lnTo>
                      <a:pt x="4" y="261"/>
                    </a:lnTo>
                    <a:lnTo>
                      <a:pt x="3" y="261"/>
                    </a:lnTo>
                    <a:lnTo>
                      <a:pt x="3" y="259"/>
                    </a:lnTo>
                    <a:lnTo>
                      <a:pt x="3" y="258"/>
                    </a:lnTo>
                    <a:lnTo>
                      <a:pt x="3" y="257"/>
                    </a:lnTo>
                    <a:lnTo>
                      <a:pt x="4" y="257"/>
                    </a:lnTo>
                    <a:lnTo>
                      <a:pt x="4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0" y="256"/>
                    </a:lnTo>
                    <a:lnTo>
                      <a:pt x="1" y="254"/>
                    </a:lnTo>
                    <a:lnTo>
                      <a:pt x="3" y="254"/>
                    </a:lnTo>
                    <a:lnTo>
                      <a:pt x="3" y="253"/>
                    </a:lnTo>
                    <a:lnTo>
                      <a:pt x="4" y="253"/>
                    </a:lnTo>
                    <a:lnTo>
                      <a:pt x="5" y="253"/>
                    </a:lnTo>
                    <a:lnTo>
                      <a:pt x="6" y="253"/>
                    </a:lnTo>
                    <a:lnTo>
                      <a:pt x="8" y="253"/>
                    </a:lnTo>
                    <a:lnTo>
                      <a:pt x="8" y="252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10" y="250"/>
                    </a:lnTo>
                    <a:lnTo>
                      <a:pt x="10" y="249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9" y="246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10" y="246"/>
                    </a:lnTo>
                    <a:lnTo>
                      <a:pt x="9" y="246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4"/>
                    </a:lnTo>
                    <a:lnTo>
                      <a:pt x="8" y="245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5" y="242"/>
                    </a:lnTo>
                    <a:lnTo>
                      <a:pt x="5" y="241"/>
                    </a:lnTo>
                    <a:lnTo>
                      <a:pt x="5" y="240"/>
                    </a:lnTo>
                    <a:lnTo>
                      <a:pt x="6" y="240"/>
                    </a:lnTo>
                    <a:lnTo>
                      <a:pt x="6" y="239"/>
                    </a:lnTo>
                    <a:lnTo>
                      <a:pt x="5" y="239"/>
                    </a:lnTo>
                    <a:lnTo>
                      <a:pt x="5" y="237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6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4" y="233"/>
                    </a:lnTo>
                    <a:lnTo>
                      <a:pt x="4" y="232"/>
                    </a:lnTo>
                    <a:lnTo>
                      <a:pt x="5" y="232"/>
                    </a:lnTo>
                    <a:lnTo>
                      <a:pt x="5" y="231"/>
                    </a:lnTo>
                    <a:lnTo>
                      <a:pt x="6" y="231"/>
                    </a:lnTo>
                    <a:lnTo>
                      <a:pt x="6" y="229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9" y="227"/>
                    </a:lnTo>
                    <a:lnTo>
                      <a:pt x="9" y="225"/>
                    </a:lnTo>
                    <a:lnTo>
                      <a:pt x="10" y="225"/>
                    </a:lnTo>
                    <a:lnTo>
                      <a:pt x="12" y="225"/>
                    </a:lnTo>
                    <a:lnTo>
                      <a:pt x="12" y="224"/>
                    </a:lnTo>
                    <a:lnTo>
                      <a:pt x="10" y="224"/>
                    </a:lnTo>
                    <a:lnTo>
                      <a:pt x="12" y="224"/>
                    </a:lnTo>
                    <a:lnTo>
                      <a:pt x="10" y="223"/>
                    </a:lnTo>
                    <a:lnTo>
                      <a:pt x="12" y="223"/>
                    </a:lnTo>
                    <a:lnTo>
                      <a:pt x="12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8"/>
                    </a:lnTo>
                    <a:lnTo>
                      <a:pt x="10" y="218"/>
                    </a:lnTo>
                    <a:lnTo>
                      <a:pt x="12" y="216"/>
                    </a:lnTo>
                    <a:lnTo>
                      <a:pt x="12" y="218"/>
                    </a:lnTo>
                    <a:lnTo>
                      <a:pt x="12" y="216"/>
                    </a:lnTo>
                    <a:lnTo>
                      <a:pt x="10" y="216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9" y="214"/>
                    </a:lnTo>
                    <a:lnTo>
                      <a:pt x="10" y="214"/>
                    </a:lnTo>
                    <a:lnTo>
                      <a:pt x="12" y="214"/>
                    </a:lnTo>
                    <a:lnTo>
                      <a:pt x="12" y="212"/>
                    </a:lnTo>
                    <a:lnTo>
                      <a:pt x="12" y="211"/>
                    </a:lnTo>
                    <a:lnTo>
                      <a:pt x="13" y="210"/>
                    </a:lnTo>
                    <a:lnTo>
                      <a:pt x="14" y="210"/>
                    </a:lnTo>
                    <a:lnTo>
                      <a:pt x="14" y="208"/>
                    </a:lnTo>
                    <a:lnTo>
                      <a:pt x="13" y="208"/>
                    </a:lnTo>
                    <a:lnTo>
                      <a:pt x="13" y="207"/>
                    </a:lnTo>
                    <a:lnTo>
                      <a:pt x="13" y="206"/>
                    </a:lnTo>
                    <a:lnTo>
                      <a:pt x="12" y="206"/>
                    </a:lnTo>
                    <a:lnTo>
                      <a:pt x="10" y="206"/>
                    </a:lnTo>
                    <a:lnTo>
                      <a:pt x="10" y="204"/>
                    </a:lnTo>
                    <a:lnTo>
                      <a:pt x="10" y="203"/>
                    </a:lnTo>
                    <a:lnTo>
                      <a:pt x="12" y="203"/>
                    </a:lnTo>
                    <a:lnTo>
                      <a:pt x="12" y="202"/>
                    </a:lnTo>
                    <a:lnTo>
                      <a:pt x="10" y="202"/>
                    </a:lnTo>
                    <a:lnTo>
                      <a:pt x="10" y="201"/>
                    </a:lnTo>
                    <a:lnTo>
                      <a:pt x="10" y="199"/>
                    </a:lnTo>
                    <a:lnTo>
                      <a:pt x="9" y="199"/>
                    </a:lnTo>
                    <a:lnTo>
                      <a:pt x="9" y="198"/>
                    </a:lnTo>
                    <a:lnTo>
                      <a:pt x="9" y="199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6" y="198"/>
                    </a:lnTo>
                    <a:lnTo>
                      <a:pt x="6" y="197"/>
                    </a:lnTo>
                    <a:lnTo>
                      <a:pt x="6" y="195"/>
                    </a:lnTo>
                    <a:lnTo>
                      <a:pt x="8" y="195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5" y="189"/>
                    </a:lnTo>
                    <a:lnTo>
                      <a:pt x="5" y="187"/>
                    </a:lnTo>
                    <a:lnTo>
                      <a:pt x="4" y="187"/>
                    </a:lnTo>
                    <a:lnTo>
                      <a:pt x="5" y="187"/>
                    </a:lnTo>
                    <a:lnTo>
                      <a:pt x="5" y="186"/>
                    </a:lnTo>
                    <a:lnTo>
                      <a:pt x="6" y="186"/>
                    </a:lnTo>
                    <a:lnTo>
                      <a:pt x="6" y="185"/>
                    </a:lnTo>
                    <a:lnTo>
                      <a:pt x="6" y="184"/>
                    </a:lnTo>
                    <a:lnTo>
                      <a:pt x="6" y="182"/>
                    </a:lnTo>
                    <a:lnTo>
                      <a:pt x="6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9" y="180"/>
                    </a:lnTo>
                    <a:lnTo>
                      <a:pt x="9" y="178"/>
                    </a:lnTo>
                    <a:lnTo>
                      <a:pt x="9" y="177"/>
                    </a:lnTo>
                    <a:lnTo>
                      <a:pt x="9" y="176"/>
                    </a:lnTo>
                    <a:lnTo>
                      <a:pt x="10" y="174"/>
                    </a:lnTo>
                    <a:lnTo>
                      <a:pt x="9" y="174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5"/>
                    </a:lnTo>
                    <a:lnTo>
                      <a:pt x="9" y="165"/>
                    </a:lnTo>
                    <a:lnTo>
                      <a:pt x="8" y="164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59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3"/>
                    </a:lnTo>
                    <a:lnTo>
                      <a:pt x="10" y="153"/>
                    </a:lnTo>
                    <a:lnTo>
                      <a:pt x="10" y="152"/>
                    </a:lnTo>
                    <a:lnTo>
                      <a:pt x="12" y="152"/>
                    </a:lnTo>
                    <a:lnTo>
                      <a:pt x="12" y="151"/>
                    </a:lnTo>
                    <a:lnTo>
                      <a:pt x="13" y="151"/>
                    </a:lnTo>
                    <a:lnTo>
                      <a:pt x="13" y="150"/>
                    </a:lnTo>
                    <a:lnTo>
                      <a:pt x="14" y="150"/>
                    </a:lnTo>
                    <a:lnTo>
                      <a:pt x="14" y="151"/>
                    </a:lnTo>
                    <a:lnTo>
                      <a:pt x="16" y="151"/>
                    </a:lnTo>
                    <a:lnTo>
                      <a:pt x="16" y="150"/>
                    </a:lnTo>
                    <a:lnTo>
                      <a:pt x="16" y="148"/>
                    </a:lnTo>
                    <a:lnTo>
                      <a:pt x="17" y="148"/>
                    </a:lnTo>
                    <a:lnTo>
                      <a:pt x="18" y="148"/>
                    </a:lnTo>
                    <a:lnTo>
                      <a:pt x="20" y="148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25" y="142"/>
                    </a:lnTo>
                    <a:lnTo>
                      <a:pt x="25" y="140"/>
                    </a:lnTo>
                    <a:lnTo>
                      <a:pt x="26" y="140"/>
                    </a:lnTo>
                    <a:lnTo>
                      <a:pt x="26" y="139"/>
                    </a:lnTo>
                    <a:lnTo>
                      <a:pt x="26" y="138"/>
                    </a:lnTo>
                    <a:lnTo>
                      <a:pt x="27" y="138"/>
                    </a:lnTo>
                    <a:lnTo>
                      <a:pt x="27" y="136"/>
                    </a:lnTo>
                    <a:lnTo>
                      <a:pt x="29" y="136"/>
                    </a:lnTo>
                    <a:lnTo>
                      <a:pt x="27" y="136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9" y="134"/>
                    </a:lnTo>
                    <a:lnTo>
                      <a:pt x="30" y="134"/>
                    </a:lnTo>
                    <a:lnTo>
                      <a:pt x="29" y="133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1" y="131"/>
                    </a:lnTo>
                    <a:lnTo>
                      <a:pt x="33" y="131"/>
                    </a:lnTo>
                    <a:lnTo>
                      <a:pt x="33" y="130"/>
                    </a:lnTo>
                    <a:lnTo>
                      <a:pt x="34" y="130"/>
                    </a:lnTo>
                    <a:lnTo>
                      <a:pt x="34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7"/>
                    </a:lnTo>
                    <a:lnTo>
                      <a:pt x="38" y="127"/>
                    </a:lnTo>
                    <a:lnTo>
                      <a:pt x="38" y="126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1" y="125"/>
                    </a:lnTo>
                    <a:lnTo>
                      <a:pt x="41" y="123"/>
                    </a:lnTo>
                    <a:lnTo>
                      <a:pt x="39" y="123"/>
                    </a:lnTo>
                    <a:lnTo>
                      <a:pt x="39" y="122"/>
                    </a:lnTo>
                    <a:lnTo>
                      <a:pt x="39" y="121"/>
                    </a:lnTo>
                    <a:lnTo>
                      <a:pt x="39" y="119"/>
                    </a:lnTo>
                    <a:lnTo>
                      <a:pt x="41" y="119"/>
                    </a:lnTo>
                    <a:lnTo>
                      <a:pt x="41" y="118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1" y="114"/>
                    </a:lnTo>
                    <a:lnTo>
                      <a:pt x="41" y="113"/>
                    </a:lnTo>
                    <a:lnTo>
                      <a:pt x="42" y="113"/>
                    </a:lnTo>
                    <a:lnTo>
                      <a:pt x="42" y="112"/>
                    </a:lnTo>
                    <a:lnTo>
                      <a:pt x="42" y="110"/>
                    </a:lnTo>
                    <a:lnTo>
                      <a:pt x="43" y="109"/>
                    </a:lnTo>
                    <a:lnTo>
                      <a:pt x="44" y="109"/>
                    </a:lnTo>
                    <a:lnTo>
                      <a:pt x="44" y="108"/>
                    </a:lnTo>
                    <a:lnTo>
                      <a:pt x="46" y="108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8" y="105"/>
                    </a:lnTo>
                    <a:lnTo>
                      <a:pt x="50" y="105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1" y="102"/>
                    </a:lnTo>
                    <a:lnTo>
                      <a:pt x="52" y="102"/>
                    </a:lnTo>
                    <a:lnTo>
                      <a:pt x="54" y="102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6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1"/>
                    </a:lnTo>
                    <a:lnTo>
                      <a:pt x="59" y="101"/>
                    </a:lnTo>
                    <a:lnTo>
                      <a:pt x="60" y="101"/>
                    </a:lnTo>
                    <a:lnTo>
                      <a:pt x="60" y="100"/>
                    </a:lnTo>
                    <a:lnTo>
                      <a:pt x="61" y="100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3" y="97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4" y="95"/>
                    </a:lnTo>
                    <a:lnTo>
                      <a:pt x="64" y="93"/>
                    </a:lnTo>
                    <a:lnTo>
                      <a:pt x="64" y="92"/>
                    </a:lnTo>
                    <a:lnTo>
                      <a:pt x="64" y="91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67" y="88"/>
                    </a:lnTo>
                    <a:lnTo>
                      <a:pt x="68" y="88"/>
                    </a:lnTo>
                    <a:lnTo>
                      <a:pt x="69" y="88"/>
                    </a:lnTo>
                    <a:lnTo>
                      <a:pt x="69" y="89"/>
                    </a:lnTo>
                    <a:lnTo>
                      <a:pt x="71" y="89"/>
                    </a:lnTo>
                    <a:lnTo>
                      <a:pt x="71" y="88"/>
                    </a:lnTo>
                    <a:lnTo>
                      <a:pt x="72" y="88"/>
                    </a:lnTo>
                    <a:lnTo>
                      <a:pt x="73" y="88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7" y="88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8" y="88"/>
                    </a:lnTo>
                    <a:lnTo>
                      <a:pt x="78" y="87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4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4" y="83"/>
                    </a:lnTo>
                    <a:lnTo>
                      <a:pt x="85" y="83"/>
                    </a:lnTo>
                    <a:lnTo>
                      <a:pt x="86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8" y="80"/>
                    </a:lnTo>
                    <a:lnTo>
                      <a:pt x="89" y="80"/>
                    </a:lnTo>
                    <a:lnTo>
                      <a:pt x="89" y="79"/>
                    </a:lnTo>
                    <a:lnTo>
                      <a:pt x="89" y="78"/>
                    </a:lnTo>
                    <a:lnTo>
                      <a:pt x="90" y="78"/>
                    </a:lnTo>
                    <a:lnTo>
                      <a:pt x="90" y="76"/>
                    </a:lnTo>
                    <a:lnTo>
                      <a:pt x="92" y="75"/>
                    </a:lnTo>
                    <a:lnTo>
                      <a:pt x="93" y="75"/>
                    </a:lnTo>
                    <a:lnTo>
                      <a:pt x="93" y="74"/>
                    </a:lnTo>
                    <a:lnTo>
                      <a:pt x="94" y="74"/>
                    </a:lnTo>
                    <a:lnTo>
                      <a:pt x="95" y="74"/>
                    </a:lnTo>
                    <a:lnTo>
                      <a:pt x="95" y="75"/>
                    </a:lnTo>
                    <a:lnTo>
                      <a:pt x="97" y="74"/>
                    </a:lnTo>
                    <a:lnTo>
                      <a:pt x="98" y="74"/>
                    </a:lnTo>
                    <a:lnTo>
                      <a:pt x="99" y="74"/>
                    </a:lnTo>
                    <a:lnTo>
                      <a:pt x="99" y="75"/>
                    </a:lnTo>
                    <a:lnTo>
                      <a:pt x="101" y="75"/>
                    </a:lnTo>
                    <a:lnTo>
                      <a:pt x="102" y="75"/>
                    </a:lnTo>
                    <a:lnTo>
                      <a:pt x="102" y="74"/>
                    </a:lnTo>
                    <a:lnTo>
                      <a:pt x="102" y="72"/>
                    </a:lnTo>
                    <a:lnTo>
                      <a:pt x="102" y="71"/>
                    </a:lnTo>
                    <a:lnTo>
                      <a:pt x="102" y="70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2" y="66"/>
                    </a:lnTo>
                    <a:lnTo>
                      <a:pt x="102" y="64"/>
                    </a:lnTo>
                    <a:lnTo>
                      <a:pt x="102" y="63"/>
                    </a:lnTo>
                    <a:lnTo>
                      <a:pt x="103" y="63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1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0" y="59"/>
                    </a:lnTo>
                    <a:lnTo>
                      <a:pt x="110" y="58"/>
                    </a:lnTo>
                    <a:lnTo>
                      <a:pt x="110" y="57"/>
                    </a:lnTo>
                    <a:lnTo>
                      <a:pt x="111" y="57"/>
                    </a:lnTo>
                    <a:lnTo>
                      <a:pt x="115" y="57"/>
                    </a:lnTo>
                    <a:lnTo>
                      <a:pt x="116" y="57"/>
                    </a:lnTo>
                    <a:lnTo>
                      <a:pt x="119" y="57"/>
                    </a:lnTo>
                    <a:lnTo>
                      <a:pt x="122" y="57"/>
                    </a:lnTo>
                    <a:lnTo>
                      <a:pt x="124" y="57"/>
                    </a:lnTo>
                    <a:lnTo>
                      <a:pt x="126" y="58"/>
                    </a:lnTo>
                    <a:lnTo>
                      <a:pt x="128" y="58"/>
                    </a:lnTo>
                    <a:lnTo>
                      <a:pt x="130" y="58"/>
                    </a:lnTo>
                    <a:lnTo>
                      <a:pt x="131" y="58"/>
                    </a:lnTo>
                    <a:lnTo>
                      <a:pt x="132" y="58"/>
                    </a:lnTo>
                    <a:lnTo>
                      <a:pt x="132" y="61"/>
                    </a:lnTo>
                    <a:lnTo>
                      <a:pt x="133" y="62"/>
                    </a:lnTo>
                    <a:lnTo>
                      <a:pt x="132" y="62"/>
                    </a:lnTo>
                    <a:lnTo>
                      <a:pt x="132" y="67"/>
                    </a:lnTo>
                    <a:lnTo>
                      <a:pt x="132" y="71"/>
                    </a:lnTo>
                    <a:lnTo>
                      <a:pt x="132" y="75"/>
                    </a:lnTo>
                    <a:lnTo>
                      <a:pt x="132" y="79"/>
                    </a:lnTo>
                    <a:lnTo>
                      <a:pt x="132" y="80"/>
                    </a:lnTo>
                    <a:lnTo>
                      <a:pt x="132" y="81"/>
                    </a:lnTo>
                    <a:lnTo>
                      <a:pt x="132" y="83"/>
                    </a:lnTo>
                    <a:lnTo>
                      <a:pt x="132" y="88"/>
                    </a:lnTo>
                    <a:lnTo>
                      <a:pt x="132" y="89"/>
                    </a:lnTo>
                    <a:lnTo>
                      <a:pt x="132" y="91"/>
                    </a:lnTo>
                    <a:lnTo>
                      <a:pt x="133" y="91"/>
                    </a:lnTo>
                    <a:lnTo>
                      <a:pt x="135" y="91"/>
                    </a:lnTo>
                    <a:lnTo>
                      <a:pt x="136" y="91"/>
                    </a:lnTo>
                    <a:lnTo>
                      <a:pt x="137" y="91"/>
                    </a:lnTo>
                    <a:lnTo>
                      <a:pt x="137" y="89"/>
                    </a:lnTo>
                    <a:lnTo>
                      <a:pt x="139" y="89"/>
                    </a:lnTo>
                    <a:lnTo>
                      <a:pt x="140" y="89"/>
                    </a:lnTo>
                    <a:lnTo>
                      <a:pt x="141" y="89"/>
                    </a:lnTo>
                    <a:lnTo>
                      <a:pt x="143" y="89"/>
                    </a:lnTo>
                    <a:lnTo>
                      <a:pt x="144" y="91"/>
                    </a:lnTo>
                    <a:lnTo>
                      <a:pt x="144" y="89"/>
                    </a:lnTo>
                    <a:lnTo>
                      <a:pt x="145" y="89"/>
                    </a:lnTo>
                    <a:lnTo>
                      <a:pt x="147" y="88"/>
                    </a:lnTo>
                    <a:lnTo>
                      <a:pt x="148" y="88"/>
                    </a:lnTo>
                    <a:lnTo>
                      <a:pt x="150" y="89"/>
                    </a:lnTo>
                    <a:lnTo>
                      <a:pt x="153" y="91"/>
                    </a:lnTo>
                    <a:lnTo>
                      <a:pt x="154" y="92"/>
                    </a:lnTo>
                    <a:lnTo>
                      <a:pt x="157" y="93"/>
                    </a:lnTo>
                    <a:lnTo>
                      <a:pt x="158" y="93"/>
                    </a:lnTo>
                    <a:lnTo>
                      <a:pt x="158" y="95"/>
                    </a:lnTo>
                    <a:lnTo>
                      <a:pt x="160" y="95"/>
                    </a:lnTo>
                    <a:lnTo>
                      <a:pt x="161" y="96"/>
                    </a:lnTo>
                    <a:lnTo>
                      <a:pt x="162" y="96"/>
                    </a:lnTo>
                    <a:lnTo>
                      <a:pt x="162" y="97"/>
                    </a:lnTo>
                    <a:lnTo>
                      <a:pt x="164" y="97"/>
                    </a:lnTo>
                    <a:lnTo>
                      <a:pt x="160" y="100"/>
                    </a:lnTo>
                    <a:lnTo>
                      <a:pt x="158" y="101"/>
                    </a:lnTo>
                    <a:lnTo>
                      <a:pt x="153" y="104"/>
                    </a:lnTo>
                    <a:lnTo>
                      <a:pt x="150" y="105"/>
                    </a:lnTo>
                    <a:lnTo>
                      <a:pt x="158" y="105"/>
                    </a:lnTo>
                    <a:lnTo>
                      <a:pt x="162" y="104"/>
                    </a:lnTo>
                    <a:lnTo>
                      <a:pt x="164" y="104"/>
                    </a:lnTo>
                    <a:lnTo>
                      <a:pt x="165" y="104"/>
                    </a:lnTo>
                    <a:lnTo>
                      <a:pt x="166" y="102"/>
                    </a:lnTo>
                    <a:lnTo>
                      <a:pt x="169" y="102"/>
                    </a:lnTo>
                    <a:lnTo>
                      <a:pt x="171" y="102"/>
                    </a:lnTo>
                    <a:lnTo>
                      <a:pt x="173" y="101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7" y="100"/>
                    </a:lnTo>
                    <a:lnTo>
                      <a:pt x="177" y="98"/>
                    </a:lnTo>
                    <a:lnTo>
                      <a:pt x="177" y="97"/>
                    </a:lnTo>
                    <a:lnTo>
                      <a:pt x="175" y="97"/>
                    </a:lnTo>
                    <a:lnTo>
                      <a:pt x="177" y="96"/>
                    </a:lnTo>
                    <a:lnTo>
                      <a:pt x="178" y="95"/>
                    </a:lnTo>
                    <a:lnTo>
                      <a:pt x="181" y="93"/>
                    </a:lnTo>
                    <a:lnTo>
                      <a:pt x="181" y="92"/>
                    </a:lnTo>
                    <a:lnTo>
                      <a:pt x="182" y="92"/>
                    </a:lnTo>
                    <a:lnTo>
                      <a:pt x="182" y="93"/>
                    </a:lnTo>
                    <a:lnTo>
                      <a:pt x="182" y="92"/>
                    </a:lnTo>
                    <a:lnTo>
                      <a:pt x="183" y="92"/>
                    </a:lnTo>
                    <a:lnTo>
                      <a:pt x="183" y="93"/>
                    </a:lnTo>
                    <a:lnTo>
                      <a:pt x="185" y="93"/>
                    </a:lnTo>
                    <a:lnTo>
                      <a:pt x="186" y="93"/>
                    </a:lnTo>
                    <a:lnTo>
                      <a:pt x="186" y="95"/>
                    </a:lnTo>
                    <a:lnTo>
                      <a:pt x="187" y="95"/>
                    </a:lnTo>
                    <a:lnTo>
                      <a:pt x="187" y="93"/>
                    </a:lnTo>
                    <a:lnTo>
                      <a:pt x="188" y="93"/>
                    </a:lnTo>
                    <a:lnTo>
                      <a:pt x="190" y="93"/>
                    </a:lnTo>
                    <a:lnTo>
                      <a:pt x="190" y="95"/>
                    </a:lnTo>
                    <a:lnTo>
                      <a:pt x="191" y="95"/>
                    </a:lnTo>
                    <a:lnTo>
                      <a:pt x="190" y="96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7" y="98"/>
                    </a:lnTo>
                    <a:lnTo>
                      <a:pt x="188" y="98"/>
                    </a:lnTo>
                    <a:lnTo>
                      <a:pt x="188" y="100"/>
                    </a:lnTo>
                    <a:lnTo>
                      <a:pt x="190" y="100"/>
                    </a:lnTo>
                    <a:lnTo>
                      <a:pt x="191" y="100"/>
                    </a:lnTo>
                    <a:lnTo>
                      <a:pt x="191" y="101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4" y="100"/>
                    </a:lnTo>
                    <a:lnTo>
                      <a:pt x="195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1"/>
                    </a:lnTo>
                    <a:lnTo>
                      <a:pt x="198" y="101"/>
                    </a:lnTo>
                    <a:lnTo>
                      <a:pt x="198" y="102"/>
                    </a:lnTo>
                    <a:lnTo>
                      <a:pt x="199" y="102"/>
                    </a:lnTo>
                    <a:lnTo>
                      <a:pt x="199" y="101"/>
                    </a:lnTo>
                    <a:lnTo>
                      <a:pt x="200" y="101"/>
                    </a:lnTo>
                    <a:lnTo>
                      <a:pt x="200" y="100"/>
                    </a:lnTo>
                    <a:lnTo>
                      <a:pt x="200" y="98"/>
                    </a:lnTo>
                    <a:lnTo>
                      <a:pt x="200" y="97"/>
                    </a:lnTo>
                    <a:lnTo>
                      <a:pt x="199" y="97"/>
                    </a:lnTo>
                    <a:lnTo>
                      <a:pt x="199" y="96"/>
                    </a:lnTo>
                    <a:lnTo>
                      <a:pt x="198" y="96"/>
                    </a:lnTo>
                    <a:lnTo>
                      <a:pt x="198" y="95"/>
                    </a:lnTo>
                    <a:lnTo>
                      <a:pt x="199" y="95"/>
                    </a:lnTo>
                    <a:lnTo>
                      <a:pt x="199" y="93"/>
                    </a:lnTo>
                    <a:lnTo>
                      <a:pt x="198" y="93"/>
                    </a:lnTo>
                    <a:lnTo>
                      <a:pt x="199" y="93"/>
                    </a:lnTo>
                    <a:lnTo>
                      <a:pt x="199" y="92"/>
                    </a:lnTo>
                    <a:lnTo>
                      <a:pt x="200" y="93"/>
                    </a:lnTo>
                    <a:lnTo>
                      <a:pt x="200" y="92"/>
                    </a:lnTo>
                    <a:lnTo>
                      <a:pt x="200" y="91"/>
                    </a:lnTo>
                    <a:lnTo>
                      <a:pt x="202" y="91"/>
                    </a:lnTo>
                    <a:lnTo>
                      <a:pt x="202" y="89"/>
                    </a:lnTo>
                    <a:lnTo>
                      <a:pt x="200" y="89"/>
                    </a:lnTo>
                    <a:lnTo>
                      <a:pt x="202" y="89"/>
                    </a:lnTo>
                    <a:lnTo>
                      <a:pt x="202" y="88"/>
                    </a:lnTo>
                    <a:lnTo>
                      <a:pt x="203" y="88"/>
                    </a:lnTo>
                    <a:lnTo>
                      <a:pt x="202" y="88"/>
                    </a:lnTo>
                    <a:lnTo>
                      <a:pt x="202" y="87"/>
                    </a:lnTo>
                    <a:lnTo>
                      <a:pt x="200" y="87"/>
                    </a:lnTo>
                    <a:lnTo>
                      <a:pt x="199" y="87"/>
                    </a:lnTo>
                    <a:lnTo>
                      <a:pt x="199" y="85"/>
                    </a:lnTo>
                    <a:lnTo>
                      <a:pt x="198" y="85"/>
                    </a:lnTo>
                    <a:lnTo>
                      <a:pt x="196" y="85"/>
                    </a:lnTo>
                    <a:lnTo>
                      <a:pt x="198" y="85"/>
                    </a:lnTo>
                    <a:lnTo>
                      <a:pt x="198" y="84"/>
                    </a:lnTo>
                    <a:lnTo>
                      <a:pt x="196" y="84"/>
                    </a:lnTo>
                    <a:lnTo>
                      <a:pt x="196" y="83"/>
                    </a:lnTo>
                    <a:lnTo>
                      <a:pt x="195" y="83"/>
                    </a:lnTo>
                    <a:lnTo>
                      <a:pt x="195" y="81"/>
                    </a:lnTo>
                    <a:lnTo>
                      <a:pt x="194" y="80"/>
                    </a:lnTo>
                    <a:lnTo>
                      <a:pt x="192" y="79"/>
                    </a:lnTo>
                    <a:lnTo>
                      <a:pt x="191" y="79"/>
                    </a:lnTo>
                    <a:lnTo>
                      <a:pt x="190" y="78"/>
                    </a:lnTo>
                    <a:lnTo>
                      <a:pt x="188" y="78"/>
                    </a:lnTo>
                    <a:lnTo>
                      <a:pt x="188" y="76"/>
                    </a:lnTo>
                    <a:lnTo>
                      <a:pt x="185" y="75"/>
                    </a:lnTo>
                    <a:lnTo>
                      <a:pt x="185" y="74"/>
                    </a:lnTo>
                    <a:lnTo>
                      <a:pt x="183" y="74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3" y="68"/>
                    </a:lnTo>
                    <a:lnTo>
                      <a:pt x="183" y="67"/>
                    </a:lnTo>
                    <a:lnTo>
                      <a:pt x="183" y="66"/>
                    </a:lnTo>
                    <a:lnTo>
                      <a:pt x="183" y="64"/>
                    </a:lnTo>
                    <a:lnTo>
                      <a:pt x="185" y="64"/>
                    </a:lnTo>
                    <a:lnTo>
                      <a:pt x="185" y="63"/>
                    </a:lnTo>
                    <a:lnTo>
                      <a:pt x="185" y="62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86" y="59"/>
                    </a:lnTo>
                    <a:lnTo>
                      <a:pt x="186" y="58"/>
                    </a:lnTo>
                    <a:lnTo>
                      <a:pt x="187" y="58"/>
                    </a:lnTo>
                    <a:lnTo>
                      <a:pt x="187" y="57"/>
                    </a:lnTo>
                    <a:lnTo>
                      <a:pt x="188" y="57"/>
                    </a:lnTo>
                    <a:lnTo>
                      <a:pt x="190" y="55"/>
                    </a:lnTo>
                    <a:lnTo>
                      <a:pt x="190" y="54"/>
                    </a:lnTo>
                    <a:lnTo>
                      <a:pt x="190" y="55"/>
                    </a:lnTo>
                    <a:lnTo>
                      <a:pt x="191" y="55"/>
                    </a:lnTo>
                    <a:lnTo>
                      <a:pt x="192" y="55"/>
                    </a:lnTo>
                    <a:lnTo>
                      <a:pt x="192" y="57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9" y="57"/>
                    </a:lnTo>
                    <a:lnTo>
                      <a:pt x="200" y="55"/>
                    </a:lnTo>
                    <a:lnTo>
                      <a:pt x="200" y="57"/>
                    </a:lnTo>
                    <a:lnTo>
                      <a:pt x="202" y="57"/>
                    </a:lnTo>
                    <a:lnTo>
                      <a:pt x="202" y="58"/>
                    </a:lnTo>
                    <a:lnTo>
                      <a:pt x="202" y="59"/>
                    </a:lnTo>
                    <a:lnTo>
                      <a:pt x="203" y="59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4" y="57"/>
                    </a:lnTo>
                    <a:lnTo>
                      <a:pt x="205" y="57"/>
                    </a:lnTo>
                    <a:lnTo>
                      <a:pt x="205" y="55"/>
                    </a:lnTo>
                    <a:lnTo>
                      <a:pt x="205" y="54"/>
                    </a:lnTo>
                    <a:lnTo>
                      <a:pt x="205" y="53"/>
                    </a:lnTo>
                    <a:lnTo>
                      <a:pt x="204" y="53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7" y="54"/>
                    </a:lnTo>
                    <a:lnTo>
                      <a:pt x="208" y="54"/>
                    </a:lnTo>
                    <a:lnTo>
                      <a:pt x="209" y="54"/>
                    </a:lnTo>
                    <a:lnTo>
                      <a:pt x="208" y="54"/>
                    </a:lnTo>
                    <a:lnTo>
                      <a:pt x="208" y="53"/>
                    </a:lnTo>
                    <a:lnTo>
                      <a:pt x="208" y="51"/>
                    </a:lnTo>
                    <a:lnTo>
                      <a:pt x="209" y="51"/>
                    </a:lnTo>
                    <a:lnTo>
                      <a:pt x="209" y="53"/>
                    </a:lnTo>
                    <a:lnTo>
                      <a:pt x="211" y="53"/>
                    </a:lnTo>
                    <a:lnTo>
                      <a:pt x="211" y="51"/>
                    </a:lnTo>
                    <a:lnTo>
                      <a:pt x="209" y="51"/>
                    </a:lnTo>
                    <a:lnTo>
                      <a:pt x="209" y="50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9" y="47"/>
                    </a:lnTo>
                    <a:lnTo>
                      <a:pt x="211" y="47"/>
                    </a:lnTo>
                    <a:lnTo>
                      <a:pt x="211" y="46"/>
                    </a:lnTo>
                    <a:lnTo>
                      <a:pt x="211" y="45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5"/>
                    </a:lnTo>
                    <a:lnTo>
                      <a:pt x="211" y="45"/>
                    </a:lnTo>
                    <a:lnTo>
                      <a:pt x="211" y="43"/>
                    </a:lnTo>
                    <a:lnTo>
                      <a:pt x="209" y="43"/>
                    </a:lnTo>
                    <a:lnTo>
                      <a:pt x="209" y="42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2" y="41"/>
                    </a:lnTo>
                    <a:lnTo>
                      <a:pt x="213" y="41"/>
                    </a:lnTo>
                    <a:lnTo>
                      <a:pt x="213" y="40"/>
                    </a:lnTo>
                    <a:lnTo>
                      <a:pt x="215" y="40"/>
                    </a:lnTo>
                    <a:lnTo>
                      <a:pt x="216" y="40"/>
                    </a:lnTo>
                    <a:lnTo>
                      <a:pt x="217" y="40"/>
                    </a:lnTo>
                    <a:lnTo>
                      <a:pt x="217" y="38"/>
                    </a:lnTo>
                    <a:lnTo>
                      <a:pt x="219" y="38"/>
                    </a:lnTo>
                    <a:lnTo>
                      <a:pt x="217" y="38"/>
                    </a:lnTo>
                    <a:lnTo>
                      <a:pt x="217" y="37"/>
                    </a:lnTo>
                    <a:lnTo>
                      <a:pt x="219" y="37"/>
                    </a:lnTo>
                    <a:lnTo>
                      <a:pt x="219" y="36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21" y="34"/>
                    </a:lnTo>
                    <a:lnTo>
                      <a:pt x="222" y="34"/>
                    </a:lnTo>
                    <a:lnTo>
                      <a:pt x="224" y="34"/>
                    </a:lnTo>
                    <a:lnTo>
                      <a:pt x="224" y="33"/>
                    </a:lnTo>
                    <a:lnTo>
                      <a:pt x="225" y="33"/>
                    </a:lnTo>
                    <a:lnTo>
                      <a:pt x="225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6" y="32"/>
                    </a:lnTo>
                    <a:lnTo>
                      <a:pt x="228" y="32"/>
                    </a:lnTo>
                    <a:lnTo>
                      <a:pt x="226" y="32"/>
                    </a:lnTo>
                    <a:lnTo>
                      <a:pt x="226" y="30"/>
                    </a:lnTo>
                    <a:lnTo>
                      <a:pt x="226" y="29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9" y="28"/>
                    </a:lnTo>
                    <a:lnTo>
                      <a:pt x="229" y="29"/>
                    </a:lnTo>
                    <a:lnTo>
                      <a:pt x="229" y="28"/>
                    </a:lnTo>
                    <a:lnTo>
                      <a:pt x="230" y="28"/>
                    </a:lnTo>
                    <a:lnTo>
                      <a:pt x="232" y="28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4" y="26"/>
                    </a:lnTo>
                    <a:lnTo>
                      <a:pt x="234" y="28"/>
                    </a:lnTo>
                    <a:lnTo>
                      <a:pt x="234" y="26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7" y="25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3" y="24"/>
                    </a:lnTo>
                    <a:lnTo>
                      <a:pt x="245" y="24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7" y="23"/>
                    </a:lnTo>
                    <a:lnTo>
                      <a:pt x="247" y="21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50" y="17"/>
                    </a:lnTo>
                    <a:lnTo>
                      <a:pt x="249" y="17"/>
                    </a:lnTo>
                    <a:lnTo>
                      <a:pt x="250" y="16"/>
                    </a:lnTo>
                    <a:lnTo>
                      <a:pt x="250" y="15"/>
                    </a:lnTo>
                    <a:lnTo>
                      <a:pt x="250" y="13"/>
                    </a:lnTo>
                    <a:lnTo>
                      <a:pt x="250" y="12"/>
                    </a:lnTo>
                    <a:lnTo>
                      <a:pt x="251" y="12"/>
                    </a:lnTo>
                    <a:lnTo>
                      <a:pt x="251" y="11"/>
                    </a:lnTo>
                    <a:lnTo>
                      <a:pt x="251" y="9"/>
                    </a:lnTo>
                    <a:lnTo>
                      <a:pt x="253" y="9"/>
                    </a:lnTo>
                    <a:lnTo>
                      <a:pt x="254" y="9"/>
                    </a:lnTo>
                    <a:lnTo>
                      <a:pt x="254" y="8"/>
                    </a:lnTo>
                    <a:lnTo>
                      <a:pt x="255" y="8"/>
                    </a:lnTo>
                    <a:lnTo>
                      <a:pt x="255" y="7"/>
                    </a:lnTo>
                    <a:lnTo>
                      <a:pt x="255" y="6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4" y="3"/>
                    </a:lnTo>
                    <a:lnTo>
                      <a:pt x="254" y="2"/>
                    </a:lnTo>
                    <a:lnTo>
                      <a:pt x="255" y="2"/>
                    </a:lnTo>
                    <a:lnTo>
                      <a:pt x="254" y="0"/>
                    </a:lnTo>
                    <a:lnTo>
                      <a:pt x="255" y="0"/>
                    </a:lnTo>
                    <a:lnTo>
                      <a:pt x="255" y="2"/>
                    </a:lnTo>
                    <a:lnTo>
                      <a:pt x="258" y="4"/>
                    </a:lnTo>
                    <a:lnTo>
                      <a:pt x="260" y="7"/>
                    </a:lnTo>
                    <a:lnTo>
                      <a:pt x="262" y="8"/>
                    </a:lnTo>
                    <a:lnTo>
                      <a:pt x="263" y="9"/>
                    </a:lnTo>
                    <a:lnTo>
                      <a:pt x="264" y="11"/>
                    </a:lnTo>
                    <a:lnTo>
                      <a:pt x="267" y="13"/>
                    </a:lnTo>
                    <a:lnTo>
                      <a:pt x="268" y="16"/>
                    </a:lnTo>
                    <a:lnTo>
                      <a:pt x="268" y="17"/>
                    </a:lnTo>
                    <a:lnTo>
                      <a:pt x="270" y="19"/>
                    </a:lnTo>
                    <a:lnTo>
                      <a:pt x="271" y="19"/>
                    </a:lnTo>
                    <a:lnTo>
                      <a:pt x="272" y="21"/>
                    </a:lnTo>
                    <a:lnTo>
                      <a:pt x="275" y="24"/>
                    </a:lnTo>
                    <a:lnTo>
                      <a:pt x="275" y="25"/>
                    </a:lnTo>
                    <a:lnTo>
                      <a:pt x="276" y="25"/>
                    </a:lnTo>
                    <a:lnTo>
                      <a:pt x="277" y="26"/>
                    </a:lnTo>
                    <a:lnTo>
                      <a:pt x="279" y="26"/>
                    </a:lnTo>
                    <a:lnTo>
                      <a:pt x="280" y="26"/>
                    </a:lnTo>
                    <a:lnTo>
                      <a:pt x="281" y="26"/>
                    </a:lnTo>
                    <a:lnTo>
                      <a:pt x="281" y="28"/>
                    </a:lnTo>
                    <a:lnTo>
                      <a:pt x="281" y="29"/>
                    </a:lnTo>
                    <a:lnTo>
                      <a:pt x="283" y="29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5" y="30"/>
                    </a:lnTo>
                    <a:lnTo>
                      <a:pt x="285" y="32"/>
                    </a:lnTo>
                    <a:lnTo>
                      <a:pt x="287" y="30"/>
                    </a:lnTo>
                    <a:lnTo>
                      <a:pt x="288" y="30"/>
                    </a:lnTo>
                    <a:lnTo>
                      <a:pt x="289" y="30"/>
                    </a:lnTo>
                    <a:lnTo>
                      <a:pt x="289" y="29"/>
                    </a:lnTo>
                    <a:lnTo>
                      <a:pt x="291" y="29"/>
                    </a:lnTo>
                    <a:lnTo>
                      <a:pt x="292" y="29"/>
                    </a:lnTo>
                    <a:lnTo>
                      <a:pt x="293" y="29"/>
                    </a:lnTo>
                    <a:lnTo>
                      <a:pt x="293" y="28"/>
                    </a:lnTo>
                    <a:lnTo>
                      <a:pt x="294" y="28"/>
                    </a:lnTo>
                    <a:lnTo>
                      <a:pt x="294" y="29"/>
                    </a:lnTo>
                    <a:lnTo>
                      <a:pt x="294" y="28"/>
                    </a:lnTo>
                    <a:lnTo>
                      <a:pt x="296" y="28"/>
                    </a:lnTo>
                    <a:lnTo>
                      <a:pt x="297" y="28"/>
                    </a:lnTo>
                    <a:lnTo>
                      <a:pt x="298" y="26"/>
                    </a:lnTo>
                    <a:lnTo>
                      <a:pt x="300" y="26"/>
                    </a:lnTo>
                    <a:lnTo>
                      <a:pt x="301" y="26"/>
                    </a:lnTo>
                    <a:lnTo>
                      <a:pt x="301" y="28"/>
                    </a:lnTo>
                    <a:lnTo>
                      <a:pt x="302" y="28"/>
                    </a:lnTo>
                    <a:lnTo>
                      <a:pt x="304" y="28"/>
                    </a:lnTo>
                    <a:lnTo>
                      <a:pt x="306" y="33"/>
                    </a:lnTo>
                    <a:lnTo>
                      <a:pt x="308" y="33"/>
                    </a:lnTo>
                    <a:lnTo>
                      <a:pt x="308" y="34"/>
                    </a:lnTo>
                    <a:lnTo>
                      <a:pt x="309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4" y="36"/>
                    </a:lnTo>
                    <a:lnTo>
                      <a:pt x="315" y="37"/>
                    </a:lnTo>
                    <a:lnTo>
                      <a:pt x="315" y="38"/>
                    </a:lnTo>
                    <a:lnTo>
                      <a:pt x="315" y="40"/>
                    </a:lnTo>
                    <a:lnTo>
                      <a:pt x="317" y="42"/>
                    </a:lnTo>
                    <a:lnTo>
                      <a:pt x="317" y="45"/>
                    </a:lnTo>
                    <a:lnTo>
                      <a:pt x="319" y="46"/>
                    </a:lnTo>
                    <a:lnTo>
                      <a:pt x="321" y="45"/>
                    </a:lnTo>
                    <a:lnTo>
                      <a:pt x="322" y="45"/>
                    </a:lnTo>
                    <a:lnTo>
                      <a:pt x="323" y="45"/>
                    </a:lnTo>
                    <a:lnTo>
                      <a:pt x="325" y="45"/>
                    </a:lnTo>
                    <a:lnTo>
                      <a:pt x="326" y="45"/>
                    </a:lnTo>
                    <a:lnTo>
                      <a:pt x="327" y="45"/>
                    </a:lnTo>
                    <a:lnTo>
                      <a:pt x="327" y="46"/>
                    </a:lnTo>
                    <a:lnTo>
                      <a:pt x="329" y="46"/>
                    </a:lnTo>
                    <a:lnTo>
                      <a:pt x="330" y="47"/>
                    </a:lnTo>
                    <a:lnTo>
                      <a:pt x="331" y="49"/>
                    </a:lnTo>
                    <a:lnTo>
                      <a:pt x="332" y="49"/>
                    </a:lnTo>
                    <a:lnTo>
                      <a:pt x="334" y="49"/>
                    </a:lnTo>
                    <a:lnTo>
                      <a:pt x="334" y="47"/>
                    </a:lnTo>
                    <a:lnTo>
                      <a:pt x="335" y="47"/>
                    </a:lnTo>
                    <a:lnTo>
                      <a:pt x="336" y="47"/>
                    </a:lnTo>
                    <a:lnTo>
                      <a:pt x="336" y="46"/>
                    </a:lnTo>
                    <a:lnTo>
                      <a:pt x="338" y="46"/>
                    </a:lnTo>
                    <a:lnTo>
                      <a:pt x="339" y="45"/>
                    </a:lnTo>
                    <a:lnTo>
                      <a:pt x="340" y="45"/>
                    </a:lnTo>
                    <a:lnTo>
                      <a:pt x="342" y="45"/>
                    </a:lnTo>
                    <a:lnTo>
                      <a:pt x="343" y="45"/>
                    </a:lnTo>
                    <a:lnTo>
                      <a:pt x="343" y="43"/>
                    </a:lnTo>
                    <a:lnTo>
                      <a:pt x="344" y="43"/>
                    </a:lnTo>
                    <a:lnTo>
                      <a:pt x="346" y="43"/>
                    </a:lnTo>
                    <a:lnTo>
                      <a:pt x="346" y="42"/>
                    </a:lnTo>
                    <a:lnTo>
                      <a:pt x="347" y="42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49" y="41"/>
                    </a:lnTo>
                    <a:lnTo>
                      <a:pt x="351" y="41"/>
                    </a:lnTo>
                    <a:lnTo>
                      <a:pt x="352" y="41"/>
                    </a:lnTo>
                    <a:lnTo>
                      <a:pt x="353" y="41"/>
                    </a:lnTo>
                    <a:lnTo>
                      <a:pt x="355" y="41"/>
                    </a:lnTo>
                    <a:lnTo>
                      <a:pt x="355" y="42"/>
                    </a:lnTo>
                    <a:lnTo>
                      <a:pt x="356" y="42"/>
                    </a:lnTo>
                    <a:lnTo>
                      <a:pt x="356" y="43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9" y="46"/>
                    </a:lnTo>
                    <a:lnTo>
                      <a:pt x="359" y="47"/>
                    </a:lnTo>
                    <a:lnTo>
                      <a:pt x="360" y="47"/>
                    </a:lnTo>
                    <a:lnTo>
                      <a:pt x="361" y="47"/>
                    </a:lnTo>
                    <a:lnTo>
                      <a:pt x="361" y="49"/>
                    </a:lnTo>
                    <a:lnTo>
                      <a:pt x="361" y="50"/>
                    </a:lnTo>
                    <a:lnTo>
                      <a:pt x="360" y="50"/>
                    </a:lnTo>
                    <a:lnTo>
                      <a:pt x="360" y="51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4"/>
                    </a:lnTo>
                    <a:lnTo>
                      <a:pt x="356" y="55"/>
                    </a:lnTo>
                    <a:lnTo>
                      <a:pt x="356" y="54"/>
                    </a:lnTo>
                    <a:lnTo>
                      <a:pt x="356" y="55"/>
                    </a:lnTo>
                    <a:lnTo>
                      <a:pt x="355" y="55"/>
                    </a:lnTo>
                    <a:lnTo>
                      <a:pt x="353" y="55"/>
                    </a:lnTo>
                    <a:lnTo>
                      <a:pt x="353" y="57"/>
                    </a:lnTo>
                    <a:lnTo>
                      <a:pt x="352" y="57"/>
                    </a:lnTo>
                    <a:lnTo>
                      <a:pt x="352" y="58"/>
                    </a:lnTo>
                    <a:lnTo>
                      <a:pt x="351" y="58"/>
                    </a:lnTo>
                    <a:lnTo>
                      <a:pt x="351" y="59"/>
                    </a:lnTo>
                    <a:lnTo>
                      <a:pt x="351" y="61"/>
                    </a:lnTo>
                    <a:lnTo>
                      <a:pt x="349" y="61"/>
                    </a:lnTo>
                    <a:lnTo>
                      <a:pt x="349" y="62"/>
                    </a:lnTo>
                    <a:lnTo>
                      <a:pt x="348" y="62"/>
                    </a:lnTo>
                    <a:lnTo>
                      <a:pt x="348" y="63"/>
                    </a:lnTo>
                    <a:lnTo>
                      <a:pt x="347" y="66"/>
                    </a:lnTo>
                    <a:lnTo>
                      <a:pt x="331" y="74"/>
                    </a:lnTo>
                    <a:lnTo>
                      <a:pt x="325" y="75"/>
                    </a:lnTo>
                    <a:lnTo>
                      <a:pt x="325" y="78"/>
                    </a:lnTo>
                    <a:lnTo>
                      <a:pt x="325" y="84"/>
                    </a:lnTo>
                    <a:lnTo>
                      <a:pt x="325" y="88"/>
                    </a:lnTo>
                    <a:lnTo>
                      <a:pt x="325" y="92"/>
                    </a:lnTo>
                    <a:lnTo>
                      <a:pt x="323" y="93"/>
                    </a:lnTo>
                    <a:lnTo>
                      <a:pt x="323" y="95"/>
                    </a:lnTo>
                    <a:lnTo>
                      <a:pt x="321" y="100"/>
                    </a:lnTo>
                    <a:lnTo>
                      <a:pt x="319" y="104"/>
                    </a:lnTo>
                    <a:lnTo>
                      <a:pt x="318" y="106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4" y="106"/>
                    </a:lnTo>
                    <a:lnTo>
                      <a:pt x="314" y="105"/>
                    </a:lnTo>
                    <a:lnTo>
                      <a:pt x="313" y="105"/>
                    </a:lnTo>
                    <a:lnTo>
                      <a:pt x="313" y="106"/>
                    </a:lnTo>
                    <a:lnTo>
                      <a:pt x="312" y="106"/>
                    </a:lnTo>
                    <a:lnTo>
                      <a:pt x="310" y="106"/>
                    </a:lnTo>
                    <a:lnTo>
                      <a:pt x="309" y="108"/>
                    </a:lnTo>
                    <a:lnTo>
                      <a:pt x="308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2" y="109"/>
                    </a:lnTo>
                    <a:lnTo>
                      <a:pt x="302" y="110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300" y="112"/>
                    </a:lnTo>
                    <a:lnTo>
                      <a:pt x="298" y="112"/>
                    </a:lnTo>
                    <a:lnTo>
                      <a:pt x="298" y="113"/>
                    </a:lnTo>
                    <a:lnTo>
                      <a:pt x="297" y="113"/>
                    </a:lnTo>
                    <a:lnTo>
                      <a:pt x="297" y="114"/>
                    </a:lnTo>
                    <a:lnTo>
                      <a:pt x="296" y="114"/>
                    </a:lnTo>
                    <a:lnTo>
                      <a:pt x="296" y="115"/>
                    </a:lnTo>
                    <a:lnTo>
                      <a:pt x="294" y="115"/>
                    </a:lnTo>
                    <a:lnTo>
                      <a:pt x="294" y="117"/>
                    </a:lnTo>
                    <a:lnTo>
                      <a:pt x="294" y="118"/>
                    </a:lnTo>
                    <a:lnTo>
                      <a:pt x="293" y="118"/>
                    </a:lnTo>
                    <a:lnTo>
                      <a:pt x="293" y="119"/>
                    </a:lnTo>
                    <a:lnTo>
                      <a:pt x="292" y="119"/>
                    </a:lnTo>
                    <a:lnTo>
                      <a:pt x="291" y="119"/>
                    </a:lnTo>
                    <a:lnTo>
                      <a:pt x="291" y="121"/>
                    </a:lnTo>
                    <a:lnTo>
                      <a:pt x="289" y="121"/>
                    </a:lnTo>
                    <a:lnTo>
                      <a:pt x="289" y="122"/>
                    </a:lnTo>
                    <a:lnTo>
                      <a:pt x="288" y="122"/>
                    </a:lnTo>
                    <a:lnTo>
                      <a:pt x="287" y="122"/>
                    </a:lnTo>
                    <a:lnTo>
                      <a:pt x="287" y="123"/>
                    </a:lnTo>
                    <a:lnTo>
                      <a:pt x="287" y="122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4" y="122"/>
                    </a:lnTo>
                    <a:lnTo>
                      <a:pt x="283" y="122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0" y="123"/>
                    </a:lnTo>
                    <a:lnTo>
                      <a:pt x="280" y="122"/>
                    </a:lnTo>
                    <a:lnTo>
                      <a:pt x="280" y="123"/>
                    </a:lnTo>
                    <a:lnTo>
                      <a:pt x="279" y="123"/>
                    </a:lnTo>
                    <a:lnTo>
                      <a:pt x="279" y="125"/>
                    </a:lnTo>
                    <a:lnTo>
                      <a:pt x="277" y="125"/>
                    </a:lnTo>
                    <a:lnTo>
                      <a:pt x="276" y="125"/>
                    </a:lnTo>
                    <a:lnTo>
                      <a:pt x="276" y="126"/>
                    </a:lnTo>
                    <a:lnTo>
                      <a:pt x="275" y="126"/>
                    </a:lnTo>
                    <a:lnTo>
                      <a:pt x="275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2" y="127"/>
                    </a:lnTo>
                    <a:lnTo>
                      <a:pt x="271" y="129"/>
                    </a:lnTo>
                    <a:lnTo>
                      <a:pt x="270" y="129"/>
                    </a:lnTo>
                    <a:lnTo>
                      <a:pt x="270" y="130"/>
                    </a:lnTo>
                    <a:lnTo>
                      <a:pt x="270" y="131"/>
                    </a:lnTo>
                    <a:lnTo>
                      <a:pt x="268" y="131"/>
                    </a:lnTo>
                    <a:lnTo>
                      <a:pt x="268" y="133"/>
                    </a:lnTo>
                    <a:lnTo>
                      <a:pt x="268" y="134"/>
                    </a:lnTo>
                    <a:lnTo>
                      <a:pt x="267" y="134"/>
                    </a:lnTo>
                    <a:lnTo>
                      <a:pt x="266" y="134"/>
                    </a:lnTo>
                    <a:lnTo>
                      <a:pt x="266" y="135"/>
                    </a:lnTo>
                    <a:lnTo>
                      <a:pt x="264" y="134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0" y="135"/>
                    </a:lnTo>
                    <a:lnTo>
                      <a:pt x="259" y="135"/>
                    </a:lnTo>
                    <a:lnTo>
                      <a:pt x="259" y="134"/>
                    </a:lnTo>
                    <a:lnTo>
                      <a:pt x="259" y="133"/>
                    </a:lnTo>
                    <a:lnTo>
                      <a:pt x="258" y="131"/>
                    </a:lnTo>
                    <a:lnTo>
                      <a:pt x="257" y="130"/>
                    </a:lnTo>
                    <a:lnTo>
                      <a:pt x="257" y="129"/>
                    </a:lnTo>
                    <a:lnTo>
                      <a:pt x="255" y="129"/>
                    </a:lnTo>
                    <a:lnTo>
                      <a:pt x="254" y="129"/>
                    </a:lnTo>
                    <a:lnTo>
                      <a:pt x="255" y="129"/>
                    </a:lnTo>
                    <a:lnTo>
                      <a:pt x="255" y="127"/>
                    </a:lnTo>
                    <a:lnTo>
                      <a:pt x="255" y="126"/>
                    </a:lnTo>
                    <a:lnTo>
                      <a:pt x="254" y="125"/>
                    </a:lnTo>
                    <a:lnTo>
                      <a:pt x="254" y="123"/>
                    </a:lnTo>
                    <a:lnTo>
                      <a:pt x="254" y="122"/>
                    </a:lnTo>
                    <a:lnTo>
                      <a:pt x="253" y="122"/>
                    </a:lnTo>
                    <a:lnTo>
                      <a:pt x="251" y="122"/>
                    </a:lnTo>
                    <a:lnTo>
                      <a:pt x="250" y="122"/>
                    </a:lnTo>
                    <a:lnTo>
                      <a:pt x="250" y="123"/>
                    </a:lnTo>
                    <a:lnTo>
                      <a:pt x="249" y="123"/>
                    </a:lnTo>
                    <a:lnTo>
                      <a:pt x="247" y="123"/>
                    </a:lnTo>
                    <a:lnTo>
                      <a:pt x="247" y="125"/>
                    </a:lnTo>
                    <a:lnTo>
                      <a:pt x="246" y="125"/>
                    </a:lnTo>
                    <a:lnTo>
                      <a:pt x="245" y="125"/>
                    </a:lnTo>
                    <a:lnTo>
                      <a:pt x="245" y="126"/>
                    </a:lnTo>
                    <a:lnTo>
                      <a:pt x="243" y="126"/>
                    </a:lnTo>
                    <a:lnTo>
                      <a:pt x="243" y="127"/>
                    </a:lnTo>
                    <a:lnTo>
                      <a:pt x="242" y="129"/>
                    </a:lnTo>
                    <a:lnTo>
                      <a:pt x="241" y="130"/>
                    </a:lnTo>
                    <a:lnTo>
                      <a:pt x="240" y="130"/>
                    </a:lnTo>
                    <a:lnTo>
                      <a:pt x="238" y="130"/>
                    </a:lnTo>
                    <a:lnTo>
                      <a:pt x="238" y="129"/>
                    </a:lnTo>
                    <a:lnTo>
                      <a:pt x="238" y="127"/>
                    </a:lnTo>
                    <a:lnTo>
                      <a:pt x="238" y="126"/>
                    </a:lnTo>
                    <a:lnTo>
                      <a:pt x="240" y="126"/>
                    </a:lnTo>
                    <a:lnTo>
                      <a:pt x="240" y="125"/>
                    </a:lnTo>
                    <a:lnTo>
                      <a:pt x="241" y="125"/>
                    </a:lnTo>
                    <a:lnTo>
                      <a:pt x="240" y="125"/>
                    </a:lnTo>
                    <a:lnTo>
                      <a:pt x="238" y="125"/>
                    </a:lnTo>
                    <a:lnTo>
                      <a:pt x="238" y="123"/>
                    </a:lnTo>
                    <a:lnTo>
                      <a:pt x="238" y="125"/>
                    </a:lnTo>
                    <a:lnTo>
                      <a:pt x="237" y="123"/>
                    </a:lnTo>
                    <a:lnTo>
                      <a:pt x="237" y="125"/>
                    </a:lnTo>
                    <a:lnTo>
                      <a:pt x="236" y="126"/>
                    </a:lnTo>
                    <a:lnTo>
                      <a:pt x="234" y="126"/>
                    </a:lnTo>
                    <a:lnTo>
                      <a:pt x="233" y="126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29" y="129"/>
                    </a:lnTo>
                    <a:lnTo>
                      <a:pt x="228" y="129"/>
                    </a:lnTo>
                    <a:lnTo>
                      <a:pt x="228" y="130"/>
                    </a:lnTo>
                    <a:lnTo>
                      <a:pt x="228" y="131"/>
                    </a:lnTo>
                    <a:lnTo>
                      <a:pt x="228" y="133"/>
                    </a:lnTo>
                    <a:lnTo>
                      <a:pt x="226" y="133"/>
                    </a:lnTo>
                    <a:lnTo>
                      <a:pt x="225" y="133"/>
                    </a:lnTo>
                    <a:lnTo>
                      <a:pt x="225" y="134"/>
                    </a:lnTo>
                    <a:lnTo>
                      <a:pt x="224" y="134"/>
                    </a:lnTo>
                    <a:lnTo>
                      <a:pt x="222" y="134"/>
                    </a:lnTo>
                    <a:lnTo>
                      <a:pt x="222" y="135"/>
                    </a:lnTo>
                    <a:lnTo>
                      <a:pt x="221" y="135"/>
                    </a:lnTo>
                    <a:lnTo>
                      <a:pt x="220" y="135"/>
                    </a:lnTo>
                    <a:lnTo>
                      <a:pt x="220" y="136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40"/>
                    </a:lnTo>
                    <a:lnTo>
                      <a:pt x="216" y="140"/>
                    </a:lnTo>
                    <a:lnTo>
                      <a:pt x="217" y="140"/>
                    </a:lnTo>
                    <a:lnTo>
                      <a:pt x="217" y="142"/>
                    </a:lnTo>
                    <a:lnTo>
                      <a:pt x="216" y="142"/>
                    </a:lnTo>
                    <a:lnTo>
                      <a:pt x="216" y="143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6"/>
                    </a:lnTo>
                    <a:lnTo>
                      <a:pt x="212" y="146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1" y="148"/>
                    </a:lnTo>
                    <a:lnTo>
                      <a:pt x="209" y="148"/>
                    </a:lnTo>
                    <a:lnTo>
                      <a:pt x="209" y="150"/>
                    </a:lnTo>
                    <a:lnTo>
                      <a:pt x="208" y="150"/>
                    </a:lnTo>
                    <a:lnTo>
                      <a:pt x="207" y="150"/>
                    </a:lnTo>
                    <a:lnTo>
                      <a:pt x="207" y="151"/>
                    </a:lnTo>
                    <a:lnTo>
                      <a:pt x="205" y="151"/>
                    </a:lnTo>
                    <a:lnTo>
                      <a:pt x="205" y="152"/>
                    </a:lnTo>
                    <a:lnTo>
                      <a:pt x="204" y="152"/>
                    </a:lnTo>
                    <a:lnTo>
                      <a:pt x="204" y="153"/>
                    </a:lnTo>
                    <a:lnTo>
                      <a:pt x="203" y="153"/>
                    </a:lnTo>
                    <a:lnTo>
                      <a:pt x="203" y="155"/>
                    </a:lnTo>
                    <a:lnTo>
                      <a:pt x="202" y="155"/>
                    </a:lnTo>
                    <a:lnTo>
                      <a:pt x="202" y="156"/>
                    </a:lnTo>
                    <a:lnTo>
                      <a:pt x="200" y="156"/>
                    </a:lnTo>
                    <a:lnTo>
                      <a:pt x="199" y="156"/>
                    </a:lnTo>
                    <a:lnTo>
                      <a:pt x="198" y="156"/>
                    </a:lnTo>
                    <a:lnTo>
                      <a:pt x="196" y="156"/>
                    </a:lnTo>
                    <a:lnTo>
                      <a:pt x="195" y="156"/>
                    </a:lnTo>
                    <a:lnTo>
                      <a:pt x="194" y="157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1" y="159"/>
                    </a:lnTo>
                    <a:lnTo>
                      <a:pt x="190" y="159"/>
                    </a:lnTo>
                    <a:lnTo>
                      <a:pt x="190" y="160"/>
                    </a:lnTo>
                    <a:lnTo>
                      <a:pt x="188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6" y="164"/>
                    </a:lnTo>
                    <a:lnTo>
                      <a:pt x="186" y="165"/>
                    </a:lnTo>
                    <a:lnTo>
                      <a:pt x="187" y="165"/>
                    </a:lnTo>
                    <a:lnTo>
                      <a:pt x="186" y="165"/>
                    </a:lnTo>
                    <a:lnTo>
                      <a:pt x="186" y="167"/>
                    </a:lnTo>
                    <a:lnTo>
                      <a:pt x="186" y="168"/>
                    </a:lnTo>
                    <a:lnTo>
                      <a:pt x="185" y="168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2" y="168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1" y="170"/>
                    </a:lnTo>
                    <a:lnTo>
                      <a:pt x="182" y="170"/>
                    </a:lnTo>
                    <a:lnTo>
                      <a:pt x="181" y="172"/>
                    </a:lnTo>
                    <a:lnTo>
                      <a:pt x="181" y="170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8" y="172"/>
                    </a:lnTo>
                    <a:lnTo>
                      <a:pt x="178" y="173"/>
                    </a:lnTo>
                    <a:lnTo>
                      <a:pt x="177" y="173"/>
                    </a:lnTo>
                    <a:lnTo>
                      <a:pt x="177" y="174"/>
                    </a:lnTo>
                    <a:lnTo>
                      <a:pt x="175" y="174"/>
                    </a:lnTo>
                    <a:lnTo>
                      <a:pt x="174" y="174"/>
                    </a:lnTo>
                    <a:lnTo>
                      <a:pt x="173" y="174"/>
                    </a:lnTo>
                    <a:lnTo>
                      <a:pt x="173" y="176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3" y="177"/>
                    </a:lnTo>
                    <a:lnTo>
                      <a:pt x="173" y="178"/>
                    </a:lnTo>
                    <a:lnTo>
                      <a:pt x="171" y="178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69" y="181"/>
                    </a:lnTo>
                    <a:lnTo>
                      <a:pt x="169" y="182"/>
                    </a:lnTo>
                    <a:lnTo>
                      <a:pt x="169" y="181"/>
                    </a:lnTo>
                    <a:lnTo>
                      <a:pt x="168" y="181"/>
                    </a:lnTo>
                    <a:lnTo>
                      <a:pt x="168" y="182"/>
                    </a:lnTo>
                    <a:lnTo>
                      <a:pt x="169" y="182"/>
                    </a:lnTo>
                    <a:lnTo>
                      <a:pt x="169" y="184"/>
                    </a:lnTo>
                    <a:lnTo>
                      <a:pt x="169" y="185"/>
                    </a:lnTo>
                    <a:lnTo>
                      <a:pt x="169" y="186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8" y="186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5" y="185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5" y="187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91"/>
                    </a:lnTo>
                    <a:lnTo>
                      <a:pt x="164" y="191"/>
                    </a:lnTo>
                    <a:lnTo>
                      <a:pt x="164" y="190"/>
                    </a:lnTo>
                    <a:lnTo>
                      <a:pt x="162" y="190"/>
                    </a:lnTo>
                    <a:lnTo>
                      <a:pt x="162" y="191"/>
                    </a:lnTo>
                    <a:lnTo>
                      <a:pt x="161" y="191"/>
                    </a:lnTo>
                    <a:lnTo>
                      <a:pt x="161" y="190"/>
                    </a:lnTo>
                    <a:lnTo>
                      <a:pt x="161" y="191"/>
                    </a:lnTo>
                    <a:lnTo>
                      <a:pt x="162" y="191"/>
                    </a:lnTo>
                    <a:lnTo>
                      <a:pt x="162" y="193"/>
                    </a:lnTo>
                    <a:lnTo>
                      <a:pt x="161" y="193"/>
                    </a:lnTo>
                    <a:lnTo>
                      <a:pt x="161" y="191"/>
                    </a:lnTo>
                    <a:lnTo>
                      <a:pt x="160" y="193"/>
                    </a:lnTo>
                    <a:lnTo>
                      <a:pt x="160" y="194"/>
                    </a:lnTo>
                    <a:lnTo>
                      <a:pt x="158" y="194"/>
                    </a:lnTo>
                    <a:lnTo>
                      <a:pt x="160" y="194"/>
                    </a:lnTo>
                    <a:lnTo>
                      <a:pt x="160" y="195"/>
                    </a:lnTo>
                    <a:lnTo>
                      <a:pt x="158" y="195"/>
                    </a:lnTo>
                    <a:lnTo>
                      <a:pt x="160" y="195"/>
                    </a:lnTo>
                    <a:lnTo>
                      <a:pt x="160" y="197"/>
                    </a:lnTo>
                    <a:lnTo>
                      <a:pt x="158" y="197"/>
                    </a:lnTo>
                    <a:lnTo>
                      <a:pt x="160" y="197"/>
                    </a:lnTo>
                    <a:lnTo>
                      <a:pt x="161" y="197"/>
                    </a:lnTo>
                    <a:lnTo>
                      <a:pt x="161" y="198"/>
                    </a:lnTo>
                    <a:lnTo>
                      <a:pt x="162" y="198"/>
                    </a:lnTo>
                    <a:lnTo>
                      <a:pt x="164" y="198"/>
                    </a:lnTo>
                    <a:lnTo>
                      <a:pt x="165" y="198"/>
                    </a:lnTo>
                    <a:lnTo>
                      <a:pt x="166" y="197"/>
                    </a:lnTo>
                    <a:lnTo>
                      <a:pt x="168" y="197"/>
                    </a:lnTo>
                    <a:lnTo>
                      <a:pt x="168" y="195"/>
                    </a:lnTo>
                    <a:lnTo>
                      <a:pt x="169" y="195"/>
                    </a:lnTo>
                    <a:lnTo>
                      <a:pt x="169" y="194"/>
                    </a:lnTo>
                    <a:lnTo>
                      <a:pt x="170" y="194"/>
                    </a:lnTo>
                    <a:lnTo>
                      <a:pt x="171" y="194"/>
                    </a:lnTo>
                    <a:lnTo>
                      <a:pt x="171" y="193"/>
                    </a:lnTo>
                    <a:lnTo>
                      <a:pt x="171" y="191"/>
                    </a:lnTo>
                    <a:lnTo>
                      <a:pt x="173" y="191"/>
                    </a:lnTo>
                    <a:lnTo>
                      <a:pt x="174" y="191"/>
                    </a:lnTo>
                    <a:lnTo>
                      <a:pt x="175" y="191"/>
                    </a:lnTo>
                    <a:lnTo>
                      <a:pt x="175" y="190"/>
                    </a:lnTo>
                    <a:lnTo>
                      <a:pt x="177" y="190"/>
                    </a:lnTo>
                    <a:lnTo>
                      <a:pt x="178" y="190"/>
                    </a:lnTo>
                    <a:lnTo>
                      <a:pt x="179" y="190"/>
                    </a:lnTo>
                    <a:lnTo>
                      <a:pt x="181" y="191"/>
                    </a:lnTo>
                    <a:lnTo>
                      <a:pt x="182" y="191"/>
                    </a:lnTo>
                    <a:lnTo>
                      <a:pt x="182" y="190"/>
                    </a:lnTo>
                    <a:lnTo>
                      <a:pt x="183" y="190"/>
                    </a:lnTo>
                    <a:lnTo>
                      <a:pt x="183" y="191"/>
                    </a:lnTo>
                    <a:lnTo>
                      <a:pt x="185" y="191"/>
                    </a:lnTo>
                    <a:lnTo>
                      <a:pt x="185" y="193"/>
                    </a:lnTo>
                    <a:lnTo>
                      <a:pt x="186" y="193"/>
                    </a:lnTo>
                    <a:lnTo>
                      <a:pt x="186" y="194"/>
                    </a:lnTo>
                    <a:lnTo>
                      <a:pt x="187" y="194"/>
                    </a:lnTo>
                    <a:lnTo>
                      <a:pt x="187" y="195"/>
                    </a:lnTo>
                    <a:lnTo>
                      <a:pt x="186" y="195"/>
                    </a:lnTo>
                    <a:lnTo>
                      <a:pt x="186" y="197"/>
                    </a:lnTo>
                    <a:lnTo>
                      <a:pt x="186" y="198"/>
                    </a:lnTo>
                    <a:lnTo>
                      <a:pt x="185" y="198"/>
                    </a:lnTo>
                    <a:lnTo>
                      <a:pt x="185" y="199"/>
                    </a:lnTo>
                    <a:lnTo>
                      <a:pt x="183" y="199"/>
                    </a:lnTo>
                    <a:lnTo>
                      <a:pt x="185" y="199"/>
                    </a:lnTo>
                    <a:lnTo>
                      <a:pt x="185" y="201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6" y="203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8" y="204"/>
                    </a:lnTo>
                    <a:lnTo>
                      <a:pt x="190" y="204"/>
                    </a:lnTo>
                    <a:lnTo>
                      <a:pt x="192" y="204"/>
                    </a:lnTo>
                    <a:lnTo>
                      <a:pt x="192" y="203"/>
                    </a:lnTo>
                    <a:lnTo>
                      <a:pt x="194" y="203"/>
                    </a:lnTo>
                    <a:lnTo>
                      <a:pt x="195" y="202"/>
                    </a:lnTo>
                    <a:lnTo>
                      <a:pt x="196" y="202"/>
                    </a:lnTo>
                    <a:lnTo>
                      <a:pt x="196" y="201"/>
                    </a:lnTo>
                    <a:lnTo>
                      <a:pt x="198" y="204"/>
                    </a:lnTo>
                    <a:lnTo>
                      <a:pt x="199" y="204"/>
                    </a:lnTo>
                    <a:lnTo>
                      <a:pt x="200" y="206"/>
                    </a:lnTo>
                    <a:lnTo>
                      <a:pt x="199" y="206"/>
                    </a:lnTo>
                    <a:lnTo>
                      <a:pt x="200" y="206"/>
                    </a:lnTo>
                    <a:lnTo>
                      <a:pt x="202" y="206"/>
                    </a:lnTo>
                    <a:lnTo>
                      <a:pt x="203" y="204"/>
                    </a:lnTo>
                    <a:lnTo>
                      <a:pt x="204" y="204"/>
                    </a:lnTo>
                    <a:lnTo>
                      <a:pt x="204" y="206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07" y="206"/>
                    </a:lnTo>
                    <a:lnTo>
                      <a:pt x="208" y="206"/>
                    </a:lnTo>
                    <a:lnTo>
                      <a:pt x="209" y="206"/>
                    </a:lnTo>
                    <a:lnTo>
                      <a:pt x="211" y="206"/>
                    </a:lnTo>
                    <a:lnTo>
                      <a:pt x="212" y="206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10"/>
                    </a:lnTo>
                    <a:lnTo>
                      <a:pt x="212" y="211"/>
                    </a:lnTo>
                    <a:lnTo>
                      <a:pt x="211" y="212"/>
                    </a:lnTo>
                    <a:lnTo>
                      <a:pt x="209" y="212"/>
                    </a:lnTo>
                    <a:lnTo>
                      <a:pt x="209" y="214"/>
                    </a:lnTo>
                    <a:lnTo>
                      <a:pt x="209" y="215"/>
                    </a:lnTo>
                    <a:lnTo>
                      <a:pt x="209" y="216"/>
                    </a:lnTo>
                    <a:lnTo>
                      <a:pt x="209" y="218"/>
                    </a:lnTo>
                    <a:lnTo>
                      <a:pt x="208" y="218"/>
                    </a:lnTo>
                    <a:lnTo>
                      <a:pt x="208" y="219"/>
                    </a:lnTo>
                    <a:lnTo>
                      <a:pt x="208" y="220"/>
                    </a:lnTo>
                    <a:lnTo>
                      <a:pt x="208" y="222"/>
                    </a:lnTo>
                    <a:lnTo>
                      <a:pt x="207" y="222"/>
                    </a:lnTo>
                    <a:lnTo>
                      <a:pt x="207" y="223"/>
                    </a:lnTo>
                    <a:lnTo>
                      <a:pt x="207" y="224"/>
                    </a:lnTo>
                    <a:lnTo>
                      <a:pt x="207" y="225"/>
                    </a:lnTo>
                    <a:lnTo>
                      <a:pt x="207" y="227"/>
                    </a:lnTo>
                    <a:lnTo>
                      <a:pt x="207" y="228"/>
                    </a:lnTo>
                    <a:lnTo>
                      <a:pt x="207" y="229"/>
                    </a:lnTo>
                    <a:lnTo>
                      <a:pt x="205" y="229"/>
                    </a:lnTo>
                    <a:lnTo>
                      <a:pt x="205" y="231"/>
                    </a:lnTo>
                    <a:lnTo>
                      <a:pt x="204" y="231"/>
                    </a:lnTo>
                    <a:lnTo>
                      <a:pt x="204" y="232"/>
                    </a:lnTo>
                    <a:lnTo>
                      <a:pt x="204" y="233"/>
                    </a:lnTo>
                    <a:lnTo>
                      <a:pt x="203" y="233"/>
                    </a:lnTo>
                    <a:lnTo>
                      <a:pt x="203" y="235"/>
                    </a:lnTo>
                    <a:lnTo>
                      <a:pt x="202" y="235"/>
                    </a:lnTo>
                    <a:lnTo>
                      <a:pt x="202" y="236"/>
                    </a:lnTo>
                    <a:lnTo>
                      <a:pt x="203" y="236"/>
                    </a:lnTo>
                    <a:lnTo>
                      <a:pt x="203" y="235"/>
                    </a:lnTo>
                    <a:lnTo>
                      <a:pt x="203" y="236"/>
                    </a:lnTo>
                    <a:lnTo>
                      <a:pt x="204" y="237"/>
                    </a:lnTo>
                    <a:lnTo>
                      <a:pt x="203" y="237"/>
                    </a:lnTo>
                    <a:lnTo>
                      <a:pt x="202" y="237"/>
                    </a:lnTo>
                    <a:lnTo>
                      <a:pt x="200" y="237"/>
                    </a:lnTo>
                    <a:lnTo>
                      <a:pt x="200" y="239"/>
                    </a:lnTo>
                    <a:lnTo>
                      <a:pt x="199" y="239"/>
                    </a:lnTo>
                    <a:lnTo>
                      <a:pt x="199" y="240"/>
                    </a:lnTo>
                    <a:lnTo>
                      <a:pt x="198" y="240"/>
                    </a:lnTo>
                    <a:lnTo>
                      <a:pt x="198" y="241"/>
                    </a:lnTo>
                    <a:lnTo>
                      <a:pt x="199" y="241"/>
                    </a:lnTo>
                    <a:lnTo>
                      <a:pt x="199" y="242"/>
                    </a:lnTo>
                    <a:lnTo>
                      <a:pt x="198" y="242"/>
                    </a:lnTo>
                    <a:lnTo>
                      <a:pt x="198" y="244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4" y="242"/>
                    </a:lnTo>
                    <a:lnTo>
                      <a:pt x="192" y="241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88" y="241"/>
                    </a:lnTo>
                    <a:lnTo>
                      <a:pt x="188" y="240"/>
                    </a:lnTo>
                    <a:lnTo>
                      <a:pt x="187" y="240"/>
                    </a:lnTo>
                    <a:lnTo>
                      <a:pt x="187" y="241"/>
                    </a:lnTo>
                    <a:lnTo>
                      <a:pt x="187" y="240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3" y="240"/>
                    </a:lnTo>
                    <a:lnTo>
                      <a:pt x="182" y="240"/>
                    </a:lnTo>
                    <a:lnTo>
                      <a:pt x="181" y="240"/>
                    </a:lnTo>
                    <a:lnTo>
                      <a:pt x="181" y="241"/>
                    </a:lnTo>
                    <a:lnTo>
                      <a:pt x="179" y="241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8" y="244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5" y="244"/>
                    </a:lnTo>
                    <a:lnTo>
                      <a:pt x="175" y="245"/>
                    </a:lnTo>
                    <a:lnTo>
                      <a:pt x="177" y="245"/>
                    </a:lnTo>
                    <a:lnTo>
                      <a:pt x="175" y="245"/>
                    </a:lnTo>
                    <a:lnTo>
                      <a:pt x="175" y="246"/>
                    </a:lnTo>
                    <a:lnTo>
                      <a:pt x="177" y="246"/>
                    </a:lnTo>
                    <a:lnTo>
                      <a:pt x="175" y="246"/>
                    </a:lnTo>
                    <a:lnTo>
                      <a:pt x="175" y="248"/>
                    </a:lnTo>
                    <a:lnTo>
                      <a:pt x="174" y="248"/>
                    </a:lnTo>
                    <a:lnTo>
                      <a:pt x="174" y="249"/>
                    </a:lnTo>
                    <a:lnTo>
                      <a:pt x="173" y="249"/>
                    </a:lnTo>
                    <a:lnTo>
                      <a:pt x="171" y="249"/>
                    </a:lnTo>
                    <a:lnTo>
                      <a:pt x="171" y="248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69" y="249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6" y="250"/>
                    </a:lnTo>
                    <a:lnTo>
                      <a:pt x="165" y="250"/>
                    </a:lnTo>
                    <a:lnTo>
                      <a:pt x="165" y="252"/>
                    </a:lnTo>
                    <a:lnTo>
                      <a:pt x="164" y="252"/>
                    </a:lnTo>
                    <a:lnTo>
                      <a:pt x="164" y="250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2" y="253"/>
                    </a:lnTo>
                    <a:lnTo>
                      <a:pt x="162" y="252"/>
                    </a:lnTo>
                    <a:lnTo>
                      <a:pt x="161" y="252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4"/>
                    </a:lnTo>
                    <a:lnTo>
                      <a:pt x="160" y="253"/>
                    </a:lnTo>
                    <a:lnTo>
                      <a:pt x="158" y="25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2" name="Freeform 6">
                <a:extLst>
                  <a:ext uri="{FF2B5EF4-FFF2-40B4-BE49-F238E27FC236}">
                    <a16:creationId xmlns:a16="http://schemas.microsoft.com/office/drawing/2014/main" id="{FE62622B-92A8-4BFF-0861-655B9AE71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53"/>
                <a:ext cx="229" cy="330"/>
              </a:xfrm>
              <a:custGeom>
                <a:avLst/>
                <a:gdLst>
                  <a:gd name="T0" fmla="*/ 166 w 229"/>
                  <a:gd name="T1" fmla="*/ 230 h 330"/>
                  <a:gd name="T2" fmla="*/ 165 w 229"/>
                  <a:gd name="T3" fmla="*/ 235 h 330"/>
                  <a:gd name="T4" fmla="*/ 170 w 229"/>
                  <a:gd name="T5" fmla="*/ 245 h 330"/>
                  <a:gd name="T6" fmla="*/ 171 w 229"/>
                  <a:gd name="T7" fmla="*/ 250 h 330"/>
                  <a:gd name="T8" fmla="*/ 173 w 229"/>
                  <a:gd name="T9" fmla="*/ 263 h 330"/>
                  <a:gd name="T10" fmla="*/ 165 w 229"/>
                  <a:gd name="T11" fmla="*/ 272 h 330"/>
                  <a:gd name="T12" fmla="*/ 160 w 229"/>
                  <a:gd name="T13" fmla="*/ 281 h 330"/>
                  <a:gd name="T14" fmla="*/ 154 w 229"/>
                  <a:gd name="T15" fmla="*/ 285 h 330"/>
                  <a:gd name="T16" fmla="*/ 154 w 229"/>
                  <a:gd name="T17" fmla="*/ 289 h 330"/>
                  <a:gd name="T18" fmla="*/ 149 w 229"/>
                  <a:gd name="T19" fmla="*/ 294 h 330"/>
                  <a:gd name="T20" fmla="*/ 148 w 229"/>
                  <a:gd name="T21" fmla="*/ 305 h 330"/>
                  <a:gd name="T22" fmla="*/ 156 w 229"/>
                  <a:gd name="T23" fmla="*/ 310 h 330"/>
                  <a:gd name="T24" fmla="*/ 156 w 229"/>
                  <a:gd name="T25" fmla="*/ 327 h 330"/>
                  <a:gd name="T26" fmla="*/ 144 w 229"/>
                  <a:gd name="T27" fmla="*/ 322 h 330"/>
                  <a:gd name="T28" fmla="*/ 133 w 229"/>
                  <a:gd name="T29" fmla="*/ 311 h 330"/>
                  <a:gd name="T30" fmla="*/ 110 w 229"/>
                  <a:gd name="T31" fmla="*/ 307 h 330"/>
                  <a:gd name="T32" fmla="*/ 118 w 229"/>
                  <a:gd name="T33" fmla="*/ 293 h 330"/>
                  <a:gd name="T34" fmla="*/ 99 w 229"/>
                  <a:gd name="T35" fmla="*/ 283 h 330"/>
                  <a:gd name="T36" fmla="*/ 71 w 229"/>
                  <a:gd name="T37" fmla="*/ 275 h 330"/>
                  <a:gd name="T38" fmla="*/ 59 w 229"/>
                  <a:gd name="T39" fmla="*/ 250 h 330"/>
                  <a:gd name="T40" fmla="*/ 34 w 229"/>
                  <a:gd name="T41" fmla="*/ 254 h 330"/>
                  <a:gd name="T42" fmla="*/ 29 w 229"/>
                  <a:gd name="T43" fmla="*/ 245 h 330"/>
                  <a:gd name="T44" fmla="*/ 18 w 229"/>
                  <a:gd name="T45" fmla="*/ 238 h 330"/>
                  <a:gd name="T46" fmla="*/ 5 w 229"/>
                  <a:gd name="T47" fmla="*/ 231 h 330"/>
                  <a:gd name="T48" fmla="*/ 4 w 229"/>
                  <a:gd name="T49" fmla="*/ 225 h 330"/>
                  <a:gd name="T50" fmla="*/ 9 w 229"/>
                  <a:gd name="T51" fmla="*/ 218 h 330"/>
                  <a:gd name="T52" fmla="*/ 5 w 229"/>
                  <a:gd name="T53" fmla="*/ 212 h 330"/>
                  <a:gd name="T54" fmla="*/ 5 w 229"/>
                  <a:gd name="T55" fmla="*/ 203 h 330"/>
                  <a:gd name="T56" fmla="*/ 10 w 229"/>
                  <a:gd name="T57" fmla="*/ 195 h 330"/>
                  <a:gd name="T58" fmla="*/ 10 w 229"/>
                  <a:gd name="T59" fmla="*/ 187 h 330"/>
                  <a:gd name="T60" fmla="*/ 12 w 229"/>
                  <a:gd name="T61" fmla="*/ 175 h 330"/>
                  <a:gd name="T62" fmla="*/ 6 w 229"/>
                  <a:gd name="T63" fmla="*/ 163 h 330"/>
                  <a:gd name="T64" fmla="*/ 9 w 229"/>
                  <a:gd name="T65" fmla="*/ 152 h 330"/>
                  <a:gd name="T66" fmla="*/ 9 w 229"/>
                  <a:gd name="T67" fmla="*/ 133 h 330"/>
                  <a:gd name="T68" fmla="*/ 16 w 229"/>
                  <a:gd name="T69" fmla="*/ 123 h 330"/>
                  <a:gd name="T70" fmla="*/ 25 w 229"/>
                  <a:gd name="T71" fmla="*/ 115 h 330"/>
                  <a:gd name="T72" fmla="*/ 30 w 229"/>
                  <a:gd name="T73" fmla="*/ 105 h 330"/>
                  <a:gd name="T74" fmla="*/ 41 w 229"/>
                  <a:gd name="T75" fmla="*/ 95 h 330"/>
                  <a:gd name="T76" fmla="*/ 46 w 229"/>
                  <a:gd name="T77" fmla="*/ 80 h 330"/>
                  <a:gd name="T78" fmla="*/ 60 w 229"/>
                  <a:gd name="T79" fmla="*/ 73 h 330"/>
                  <a:gd name="T80" fmla="*/ 68 w 229"/>
                  <a:gd name="T81" fmla="*/ 60 h 330"/>
                  <a:gd name="T82" fmla="*/ 82 w 229"/>
                  <a:gd name="T83" fmla="*/ 56 h 330"/>
                  <a:gd name="T84" fmla="*/ 95 w 229"/>
                  <a:gd name="T85" fmla="*/ 46 h 330"/>
                  <a:gd name="T86" fmla="*/ 103 w 229"/>
                  <a:gd name="T87" fmla="*/ 35 h 330"/>
                  <a:gd name="T88" fmla="*/ 130 w 229"/>
                  <a:gd name="T89" fmla="*/ 30 h 330"/>
                  <a:gd name="T90" fmla="*/ 135 w 229"/>
                  <a:gd name="T91" fmla="*/ 63 h 330"/>
                  <a:gd name="T92" fmla="*/ 158 w 229"/>
                  <a:gd name="T93" fmla="*/ 65 h 330"/>
                  <a:gd name="T94" fmla="*/ 171 w 229"/>
                  <a:gd name="T95" fmla="*/ 74 h 330"/>
                  <a:gd name="T96" fmla="*/ 185 w 229"/>
                  <a:gd name="T97" fmla="*/ 65 h 330"/>
                  <a:gd name="T98" fmla="*/ 190 w 229"/>
                  <a:gd name="T99" fmla="*/ 72 h 330"/>
                  <a:gd name="T100" fmla="*/ 200 w 229"/>
                  <a:gd name="T101" fmla="*/ 69 h 330"/>
                  <a:gd name="T102" fmla="*/ 202 w 229"/>
                  <a:gd name="T103" fmla="*/ 60 h 330"/>
                  <a:gd name="T104" fmla="*/ 191 w 229"/>
                  <a:gd name="T105" fmla="*/ 51 h 330"/>
                  <a:gd name="T106" fmla="*/ 186 w 229"/>
                  <a:gd name="T107" fmla="*/ 33 h 330"/>
                  <a:gd name="T108" fmla="*/ 198 w 229"/>
                  <a:gd name="T109" fmla="*/ 29 h 330"/>
                  <a:gd name="T110" fmla="*/ 204 w 229"/>
                  <a:gd name="T111" fmla="*/ 25 h 330"/>
                  <a:gd name="T112" fmla="*/ 211 w 229"/>
                  <a:gd name="T113" fmla="*/ 25 h 330"/>
                  <a:gd name="T114" fmla="*/ 211 w 229"/>
                  <a:gd name="T115" fmla="*/ 15 h 330"/>
                  <a:gd name="T116" fmla="*/ 219 w 229"/>
                  <a:gd name="T117" fmla="*/ 9 h 330"/>
                  <a:gd name="T118" fmla="*/ 228 w 229"/>
                  <a:gd name="T119" fmla="*/ 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9" h="330">
                    <a:moveTo>
                      <a:pt x="158" y="225"/>
                    </a:moveTo>
                    <a:lnTo>
                      <a:pt x="158" y="226"/>
                    </a:lnTo>
                    <a:lnTo>
                      <a:pt x="160" y="226"/>
                    </a:lnTo>
                    <a:lnTo>
                      <a:pt x="160" y="228"/>
                    </a:lnTo>
                    <a:lnTo>
                      <a:pt x="158" y="228"/>
                    </a:lnTo>
                    <a:lnTo>
                      <a:pt x="160" y="228"/>
                    </a:lnTo>
                    <a:lnTo>
                      <a:pt x="160" y="229"/>
                    </a:lnTo>
                    <a:lnTo>
                      <a:pt x="161" y="229"/>
                    </a:lnTo>
                    <a:lnTo>
                      <a:pt x="161" y="228"/>
                    </a:lnTo>
                    <a:lnTo>
                      <a:pt x="162" y="228"/>
                    </a:lnTo>
                    <a:lnTo>
                      <a:pt x="162" y="229"/>
                    </a:lnTo>
                    <a:lnTo>
                      <a:pt x="164" y="229"/>
                    </a:lnTo>
                    <a:lnTo>
                      <a:pt x="164" y="228"/>
                    </a:lnTo>
                    <a:lnTo>
                      <a:pt x="165" y="228"/>
                    </a:lnTo>
                    <a:lnTo>
                      <a:pt x="165" y="229"/>
                    </a:lnTo>
                    <a:lnTo>
                      <a:pt x="166" y="229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6" y="231"/>
                    </a:lnTo>
                    <a:lnTo>
                      <a:pt x="165" y="231"/>
                    </a:lnTo>
                    <a:lnTo>
                      <a:pt x="166" y="231"/>
                    </a:lnTo>
                    <a:lnTo>
                      <a:pt x="166" y="233"/>
                    </a:lnTo>
                    <a:lnTo>
                      <a:pt x="165" y="233"/>
                    </a:lnTo>
                    <a:lnTo>
                      <a:pt x="164" y="233"/>
                    </a:lnTo>
                    <a:lnTo>
                      <a:pt x="165" y="233"/>
                    </a:lnTo>
                    <a:lnTo>
                      <a:pt x="165" y="231"/>
                    </a:lnTo>
                    <a:lnTo>
                      <a:pt x="164" y="231"/>
                    </a:lnTo>
                    <a:lnTo>
                      <a:pt x="164" y="233"/>
                    </a:lnTo>
                    <a:lnTo>
                      <a:pt x="164" y="234"/>
                    </a:lnTo>
                    <a:lnTo>
                      <a:pt x="164" y="235"/>
                    </a:lnTo>
                    <a:lnTo>
                      <a:pt x="165" y="235"/>
                    </a:lnTo>
                    <a:lnTo>
                      <a:pt x="165" y="237"/>
                    </a:lnTo>
                    <a:lnTo>
                      <a:pt x="166" y="237"/>
                    </a:lnTo>
                    <a:lnTo>
                      <a:pt x="168" y="237"/>
                    </a:lnTo>
                    <a:lnTo>
                      <a:pt x="168" y="238"/>
                    </a:lnTo>
                    <a:lnTo>
                      <a:pt x="166" y="238"/>
                    </a:lnTo>
                    <a:lnTo>
                      <a:pt x="166" y="239"/>
                    </a:lnTo>
                    <a:lnTo>
                      <a:pt x="166" y="241"/>
                    </a:lnTo>
                    <a:lnTo>
                      <a:pt x="168" y="241"/>
                    </a:lnTo>
                    <a:lnTo>
                      <a:pt x="166" y="241"/>
                    </a:lnTo>
                    <a:lnTo>
                      <a:pt x="166" y="242"/>
                    </a:lnTo>
                    <a:lnTo>
                      <a:pt x="168" y="242"/>
                    </a:lnTo>
                    <a:lnTo>
                      <a:pt x="169" y="242"/>
                    </a:lnTo>
                    <a:lnTo>
                      <a:pt x="170" y="242"/>
                    </a:lnTo>
                    <a:lnTo>
                      <a:pt x="170" y="243"/>
                    </a:lnTo>
                    <a:lnTo>
                      <a:pt x="169" y="243"/>
                    </a:lnTo>
                    <a:lnTo>
                      <a:pt x="170" y="243"/>
                    </a:lnTo>
                    <a:lnTo>
                      <a:pt x="170" y="245"/>
                    </a:lnTo>
                    <a:lnTo>
                      <a:pt x="169" y="245"/>
                    </a:lnTo>
                    <a:lnTo>
                      <a:pt x="170" y="245"/>
                    </a:lnTo>
                    <a:lnTo>
                      <a:pt x="170" y="246"/>
                    </a:lnTo>
                    <a:lnTo>
                      <a:pt x="170" y="247"/>
                    </a:lnTo>
                    <a:lnTo>
                      <a:pt x="170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1" y="246"/>
                    </a:lnTo>
                    <a:lnTo>
                      <a:pt x="173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3" y="247"/>
                    </a:lnTo>
                    <a:lnTo>
                      <a:pt x="174" y="247"/>
                    </a:lnTo>
                    <a:lnTo>
                      <a:pt x="174" y="248"/>
                    </a:lnTo>
                    <a:lnTo>
                      <a:pt x="174" y="250"/>
                    </a:lnTo>
                    <a:lnTo>
                      <a:pt x="173" y="250"/>
                    </a:lnTo>
                    <a:lnTo>
                      <a:pt x="171" y="250"/>
                    </a:lnTo>
                    <a:lnTo>
                      <a:pt x="171" y="251"/>
                    </a:lnTo>
                    <a:lnTo>
                      <a:pt x="170" y="251"/>
                    </a:lnTo>
                    <a:lnTo>
                      <a:pt x="170" y="252"/>
                    </a:lnTo>
                    <a:lnTo>
                      <a:pt x="171" y="252"/>
                    </a:lnTo>
                    <a:lnTo>
                      <a:pt x="171" y="254"/>
                    </a:lnTo>
                    <a:lnTo>
                      <a:pt x="171" y="255"/>
                    </a:lnTo>
                    <a:lnTo>
                      <a:pt x="170" y="255"/>
                    </a:lnTo>
                    <a:lnTo>
                      <a:pt x="170" y="256"/>
                    </a:lnTo>
                    <a:lnTo>
                      <a:pt x="169" y="256"/>
                    </a:lnTo>
                    <a:lnTo>
                      <a:pt x="169" y="258"/>
                    </a:lnTo>
                    <a:lnTo>
                      <a:pt x="169" y="259"/>
                    </a:lnTo>
                    <a:lnTo>
                      <a:pt x="169" y="260"/>
                    </a:lnTo>
                    <a:lnTo>
                      <a:pt x="170" y="260"/>
                    </a:lnTo>
                    <a:lnTo>
                      <a:pt x="170" y="262"/>
                    </a:lnTo>
                    <a:lnTo>
                      <a:pt x="170" y="263"/>
                    </a:lnTo>
                    <a:lnTo>
                      <a:pt x="171" y="263"/>
                    </a:lnTo>
                    <a:lnTo>
                      <a:pt x="173" y="263"/>
                    </a:lnTo>
                    <a:lnTo>
                      <a:pt x="173" y="264"/>
                    </a:lnTo>
                    <a:lnTo>
                      <a:pt x="171" y="264"/>
                    </a:lnTo>
                    <a:lnTo>
                      <a:pt x="171" y="266"/>
                    </a:lnTo>
                    <a:lnTo>
                      <a:pt x="173" y="266"/>
                    </a:lnTo>
                    <a:lnTo>
                      <a:pt x="173" y="267"/>
                    </a:lnTo>
                    <a:lnTo>
                      <a:pt x="171" y="267"/>
                    </a:lnTo>
                    <a:lnTo>
                      <a:pt x="170" y="267"/>
                    </a:lnTo>
                    <a:lnTo>
                      <a:pt x="170" y="268"/>
                    </a:lnTo>
                    <a:lnTo>
                      <a:pt x="170" y="269"/>
                    </a:lnTo>
                    <a:lnTo>
                      <a:pt x="170" y="271"/>
                    </a:lnTo>
                    <a:lnTo>
                      <a:pt x="170" y="272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69" y="272"/>
                    </a:lnTo>
                    <a:lnTo>
                      <a:pt x="168" y="272"/>
                    </a:lnTo>
                    <a:lnTo>
                      <a:pt x="166" y="272"/>
                    </a:lnTo>
                    <a:lnTo>
                      <a:pt x="165" y="272"/>
                    </a:lnTo>
                    <a:lnTo>
                      <a:pt x="165" y="273"/>
                    </a:lnTo>
                    <a:lnTo>
                      <a:pt x="165" y="275"/>
                    </a:lnTo>
                    <a:lnTo>
                      <a:pt x="165" y="276"/>
                    </a:lnTo>
                    <a:lnTo>
                      <a:pt x="165" y="277"/>
                    </a:lnTo>
                    <a:lnTo>
                      <a:pt x="165" y="279"/>
                    </a:lnTo>
                    <a:lnTo>
                      <a:pt x="166" y="279"/>
                    </a:lnTo>
                    <a:lnTo>
                      <a:pt x="165" y="279"/>
                    </a:lnTo>
                    <a:lnTo>
                      <a:pt x="164" y="279"/>
                    </a:lnTo>
                    <a:lnTo>
                      <a:pt x="164" y="277"/>
                    </a:lnTo>
                    <a:lnTo>
                      <a:pt x="162" y="277"/>
                    </a:lnTo>
                    <a:lnTo>
                      <a:pt x="162" y="279"/>
                    </a:lnTo>
                    <a:lnTo>
                      <a:pt x="164" y="279"/>
                    </a:lnTo>
                    <a:lnTo>
                      <a:pt x="162" y="279"/>
                    </a:lnTo>
                    <a:lnTo>
                      <a:pt x="161" y="279"/>
                    </a:lnTo>
                    <a:lnTo>
                      <a:pt x="161" y="280"/>
                    </a:lnTo>
                    <a:lnTo>
                      <a:pt x="160" y="280"/>
                    </a:lnTo>
                    <a:lnTo>
                      <a:pt x="160" y="281"/>
                    </a:lnTo>
                    <a:lnTo>
                      <a:pt x="161" y="281"/>
                    </a:lnTo>
                    <a:lnTo>
                      <a:pt x="160" y="281"/>
                    </a:lnTo>
                    <a:lnTo>
                      <a:pt x="158" y="281"/>
                    </a:lnTo>
                    <a:lnTo>
                      <a:pt x="158" y="283"/>
                    </a:lnTo>
                    <a:lnTo>
                      <a:pt x="160" y="283"/>
                    </a:lnTo>
                    <a:lnTo>
                      <a:pt x="160" y="284"/>
                    </a:lnTo>
                    <a:lnTo>
                      <a:pt x="160" y="283"/>
                    </a:lnTo>
                    <a:lnTo>
                      <a:pt x="158" y="283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7" y="283"/>
                    </a:lnTo>
                    <a:lnTo>
                      <a:pt x="156" y="283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4" y="285"/>
                    </a:lnTo>
                    <a:lnTo>
                      <a:pt x="156" y="285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7" y="286"/>
                    </a:lnTo>
                    <a:lnTo>
                      <a:pt x="157" y="288"/>
                    </a:lnTo>
                    <a:lnTo>
                      <a:pt x="157" y="289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6" y="289"/>
                    </a:lnTo>
                    <a:lnTo>
                      <a:pt x="157" y="289"/>
                    </a:lnTo>
                    <a:lnTo>
                      <a:pt x="156" y="289"/>
                    </a:lnTo>
                    <a:lnTo>
                      <a:pt x="154" y="289"/>
                    </a:lnTo>
                    <a:lnTo>
                      <a:pt x="153" y="289"/>
                    </a:lnTo>
                    <a:lnTo>
                      <a:pt x="154" y="289"/>
                    </a:lnTo>
                    <a:lnTo>
                      <a:pt x="154" y="290"/>
                    </a:lnTo>
                    <a:lnTo>
                      <a:pt x="153" y="290"/>
                    </a:lnTo>
                    <a:lnTo>
                      <a:pt x="153" y="289"/>
                    </a:lnTo>
                    <a:lnTo>
                      <a:pt x="153" y="290"/>
                    </a:lnTo>
                    <a:lnTo>
                      <a:pt x="153" y="292"/>
                    </a:lnTo>
                    <a:lnTo>
                      <a:pt x="153" y="293"/>
                    </a:lnTo>
                    <a:lnTo>
                      <a:pt x="153" y="292"/>
                    </a:lnTo>
                    <a:lnTo>
                      <a:pt x="152" y="293"/>
                    </a:lnTo>
                    <a:lnTo>
                      <a:pt x="152" y="292"/>
                    </a:lnTo>
                    <a:lnTo>
                      <a:pt x="153" y="292"/>
                    </a:lnTo>
                    <a:lnTo>
                      <a:pt x="152" y="292"/>
                    </a:lnTo>
                    <a:lnTo>
                      <a:pt x="152" y="293"/>
                    </a:lnTo>
                    <a:lnTo>
                      <a:pt x="152" y="294"/>
                    </a:lnTo>
                    <a:lnTo>
                      <a:pt x="150" y="294"/>
                    </a:lnTo>
                    <a:lnTo>
                      <a:pt x="149" y="294"/>
                    </a:lnTo>
                    <a:lnTo>
                      <a:pt x="149" y="296"/>
                    </a:lnTo>
                    <a:lnTo>
                      <a:pt x="149" y="297"/>
                    </a:lnTo>
                    <a:lnTo>
                      <a:pt x="149" y="298"/>
                    </a:lnTo>
                    <a:lnTo>
                      <a:pt x="149" y="300"/>
                    </a:lnTo>
                    <a:lnTo>
                      <a:pt x="148" y="300"/>
                    </a:lnTo>
                    <a:lnTo>
                      <a:pt x="149" y="300"/>
                    </a:lnTo>
                    <a:lnTo>
                      <a:pt x="150" y="300"/>
                    </a:lnTo>
                    <a:lnTo>
                      <a:pt x="152" y="300"/>
                    </a:lnTo>
                    <a:lnTo>
                      <a:pt x="150" y="300"/>
                    </a:lnTo>
                    <a:lnTo>
                      <a:pt x="150" y="301"/>
                    </a:lnTo>
                    <a:lnTo>
                      <a:pt x="149" y="301"/>
                    </a:lnTo>
                    <a:lnTo>
                      <a:pt x="149" y="302"/>
                    </a:lnTo>
                    <a:lnTo>
                      <a:pt x="148" y="302"/>
                    </a:lnTo>
                    <a:lnTo>
                      <a:pt x="148" y="303"/>
                    </a:lnTo>
                    <a:lnTo>
                      <a:pt x="147" y="303"/>
                    </a:lnTo>
                    <a:lnTo>
                      <a:pt x="148" y="303"/>
                    </a:lnTo>
                    <a:lnTo>
                      <a:pt x="148" y="305"/>
                    </a:lnTo>
                    <a:lnTo>
                      <a:pt x="149" y="303"/>
                    </a:lnTo>
                    <a:lnTo>
                      <a:pt x="149" y="305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50" y="309"/>
                    </a:lnTo>
                    <a:lnTo>
                      <a:pt x="152" y="309"/>
                    </a:lnTo>
                    <a:lnTo>
                      <a:pt x="152" y="307"/>
                    </a:lnTo>
                    <a:lnTo>
                      <a:pt x="150" y="307"/>
                    </a:lnTo>
                    <a:lnTo>
                      <a:pt x="152" y="307"/>
                    </a:lnTo>
                    <a:lnTo>
                      <a:pt x="152" y="309"/>
                    </a:lnTo>
                    <a:lnTo>
                      <a:pt x="153" y="309"/>
                    </a:lnTo>
                    <a:lnTo>
                      <a:pt x="154" y="309"/>
                    </a:lnTo>
                    <a:lnTo>
                      <a:pt x="154" y="310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7" y="311"/>
                    </a:lnTo>
                    <a:lnTo>
                      <a:pt x="157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5"/>
                    </a:lnTo>
                    <a:lnTo>
                      <a:pt x="156" y="317"/>
                    </a:lnTo>
                    <a:lnTo>
                      <a:pt x="156" y="318"/>
                    </a:lnTo>
                    <a:lnTo>
                      <a:pt x="156" y="319"/>
                    </a:lnTo>
                    <a:lnTo>
                      <a:pt x="156" y="320"/>
                    </a:lnTo>
                    <a:lnTo>
                      <a:pt x="156" y="322"/>
                    </a:lnTo>
                    <a:lnTo>
                      <a:pt x="156" y="323"/>
                    </a:lnTo>
                    <a:lnTo>
                      <a:pt x="154" y="323"/>
                    </a:lnTo>
                    <a:lnTo>
                      <a:pt x="154" y="324"/>
                    </a:lnTo>
                    <a:lnTo>
                      <a:pt x="154" y="326"/>
                    </a:lnTo>
                    <a:lnTo>
                      <a:pt x="154" y="327"/>
                    </a:lnTo>
                    <a:lnTo>
                      <a:pt x="156" y="327"/>
                    </a:lnTo>
                    <a:lnTo>
                      <a:pt x="154" y="327"/>
                    </a:lnTo>
                    <a:lnTo>
                      <a:pt x="154" y="328"/>
                    </a:lnTo>
                    <a:lnTo>
                      <a:pt x="154" y="330"/>
                    </a:lnTo>
                    <a:lnTo>
                      <a:pt x="153" y="330"/>
                    </a:lnTo>
                    <a:lnTo>
                      <a:pt x="152" y="330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7"/>
                    </a:lnTo>
                    <a:lnTo>
                      <a:pt x="149" y="327"/>
                    </a:lnTo>
                    <a:lnTo>
                      <a:pt x="149" y="326"/>
                    </a:lnTo>
                    <a:lnTo>
                      <a:pt x="148" y="326"/>
                    </a:lnTo>
                    <a:lnTo>
                      <a:pt x="148" y="324"/>
                    </a:lnTo>
                    <a:lnTo>
                      <a:pt x="147" y="324"/>
                    </a:lnTo>
                    <a:lnTo>
                      <a:pt x="147" y="323"/>
                    </a:lnTo>
                    <a:lnTo>
                      <a:pt x="145" y="323"/>
                    </a:lnTo>
                    <a:lnTo>
                      <a:pt x="145" y="322"/>
                    </a:lnTo>
                    <a:lnTo>
                      <a:pt x="144" y="322"/>
                    </a:lnTo>
                    <a:lnTo>
                      <a:pt x="143" y="322"/>
                    </a:lnTo>
                    <a:lnTo>
                      <a:pt x="141" y="322"/>
                    </a:lnTo>
                    <a:lnTo>
                      <a:pt x="140" y="320"/>
                    </a:lnTo>
                    <a:lnTo>
                      <a:pt x="141" y="320"/>
                    </a:lnTo>
                    <a:lnTo>
                      <a:pt x="140" y="320"/>
                    </a:lnTo>
                    <a:lnTo>
                      <a:pt x="140" y="319"/>
                    </a:lnTo>
                    <a:lnTo>
                      <a:pt x="140" y="318"/>
                    </a:lnTo>
                    <a:lnTo>
                      <a:pt x="140" y="317"/>
                    </a:lnTo>
                    <a:lnTo>
                      <a:pt x="140" y="315"/>
                    </a:lnTo>
                    <a:lnTo>
                      <a:pt x="139" y="315"/>
                    </a:lnTo>
                    <a:lnTo>
                      <a:pt x="139" y="314"/>
                    </a:lnTo>
                    <a:lnTo>
                      <a:pt x="137" y="314"/>
                    </a:lnTo>
                    <a:lnTo>
                      <a:pt x="137" y="313"/>
                    </a:lnTo>
                    <a:lnTo>
                      <a:pt x="136" y="313"/>
                    </a:lnTo>
                    <a:lnTo>
                      <a:pt x="135" y="313"/>
                    </a:lnTo>
                    <a:lnTo>
                      <a:pt x="135" y="311"/>
                    </a:lnTo>
                    <a:lnTo>
                      <a:pt x="133" y="311"/>
                    </a:lnTo>
                    <a:lnTo>
                      <a:pt x="132" y="311"/>
                    </a:lnTo>
                    <a:lnTo>
                      <a:pt x="131" y="311"/>
                    </a:lnTo>
                    <a:lnTo>
                      <a:pt x="131" y="310"/>
                    </a:lnTo>
                    <a:lnTo>
                      <a:pt x="130" y="310"/>
                    </a:lnTo>
                    <a:lnTo>
                      <a:pt x="128" y="309"/>
                    </a:lnTo>
                    <a:lnTo>
                      <a:pt x="127" y="309"/>
                    </a:lnTo>
                    <a:lnTo>
                      <a:pt x="126" y="310"/>
                    </a:lnTo>
                    <a:lnTo>
                      <a:pt x="124" y="310"/>
                    </a:lnTo>
                    <a:lnTo>
                      <a:pt x="122" y="311"/>
                    </a:lnTo>
                    <a:lnTo>
                      <a:pt x="119" y="313"/>
                    </a:lnTo>
                    <a:lnTo>
                      <a:pt x="114" y="314"/>
                    </a:lnTo>
                    <a:lnTo>
                      <a:pt x="114" y="313"/>
                    </a:lnTo>
                    <a:lnTo>
                      <a:pt x="114" y="311"/>
                    </a:lnTo>
                    <a:lnTo>
                      <a:pt x="113" y="310"/>
                    </a:lnTo>
                    <a:lnTo>
                      <a:pt x="113" y="309"/>
                    </a:lnTo>
                    <a:lnTo>
                      <a:pt x="111" y="307"/>
                    </a:lnTo>
                    <a:lnTo>
                      <a:pt x="110" y="307"/>
                    </a:lnTo>
                    <a:lnTo>
                      <a:pt x="110" y="305"/>
                    </a:lnTo>
                    <a:lnTo>
                      <a:pt x="110" y="303"/>
                    </a:lnTo>
                    <a:lnTo>
                      <a:pt x="111" y="303"/>
                    </a:lnTo>
                    <a:lnTo>
                      <a:pt x="113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5" y="300"/>
                    </a:lnTo>
                    <a:lnTo>
                      <a:pt x="115" y="298"/>
                    </a:lnTo>
                    <a:lnTo>
                      <a:pt x="116" y="298"/>
                    </a:lnTo>
                    <a:lnTo>
                      <a:pt x="116" y="297"/>
                    </a:lnTo>
                    <a:lnTo>
                      <a:pt x="118" y="297"/>
                    </a:lnTo>
                    <a:lnTo>
                      <a:pt x="119" y="297"/>
                    </a:lnTo>
                    <a:lnTo>
                      <a:pt x="120" y="296"/>
                    </a:lnTo>
                    <a:lnTo>
                      <a:pt x="120" y="294"/>
                    </a:lnTo>
                    <a:lnTo>
                      <a:pt x="120" y="293"/>
                    </a:lnTo>
                    <a:lnTo>
                      <a:pt x="119" y="294"/>
                    </a:lnTo>
                    <a:lnTo>
                      <a:pt x="118" y="293"/>
                    </a:lnTo>
                    <a:lnTo>
                      <a:pt x="116" y="293"/>
                    </a:lnTo>
                    <a:lnTo>
                      <a:pt x="115" y="293"/>
                    </a:lnTo>
                    <a:lnTo>
                      <a:pt x="114" y="292"/>
                    </a:lnTo>
                    <a:lnTo>
                      <a:pt x="113" y="290"/>
                    </a:lnTo>
                    <a:lnTo>
                      <a:pt x="111" y="289"/>
                    </a:lnTo>
                    <a:lnTo>
                      <a:pt x="111" y="288"/>
                    </a:lnTo>
                    <a:lnTo>
                      <a:pt x="110" y="288"/>
                    </a:lnTo>
                    <a:lnTo>
                      <a:pt x="109" y="288"/>
                    </a:lnTo>
                    <a:lnTo>
                      <a:pt x="109" y="286"/>
                    </a:lnTo>
                    <a:lnTo>
                      <a:pt x="107" y="286"/>
                    </a:lnTo>
                    <a:lnTo>
                      <a:pt x="106" y="286"/>
                    </a:lnTo>
                    <a:lnTo>
                      <a:pt x="106" y="285"/>
                    </a:lnTo>
                    <a:lnTo>
                      <a:pt x="105" y="285"/>
                    </a:lnTo>
                    <a:lnTo>
                      <a:pt x="103" y="284"/>
                    </a:lnTo>
                    <a:lnTo>
                      <a:pt x="102" y="284"/>
                    </a:lnTo>
                    <a:lnTo>
                      <a:pt x="101" y="284"/>
                    </a:lnTo>
                    <a:lnTo>
                      <a:pt x="99" y="283"/>
                    </a:lnTo>
                    <a:lnTo>
                      <a:pt x="98" y="279"/>
                    </a:lnTo>
                    <a:lnTo>
                      <a:pt x="97" y="277"/>
                    </a:lnTo>
                    <a:lnTo>
                      <a:pt x="95" y="276"/>
                    </a:lnTo>
                    <a:lnTo>
                      <a:pt x="93" y="273"/>
                    </a:lnTo>
                    <a:lnTo>
                      <a:pt x="90" y="272"/>
                    </a:lnTo>
                    <a:lnTo>
                      <a:pt x="89" y="271"/>
                    </a:lnTo>
                    <a:lnTo>
                      <a:pt x="84" y="269"/>
                    </a:lnTo>
                    <a:lnTo>
                      <a:pt x="82" y="271"/>
                    </a:lnTo>
                    <a:lnTo>
                      <a:pt x="80" y="269"/>
                    </a:lnTo>
                    <a:lnTo>
                      <a:pt x="78" y="271"/>
                    </a:lnTo>
                    <a:lnTo>
                      <a:pt x="76" y="269"/>
                    </a:lnTo>
                    <a:lnTo>
                      <a:pt x="73" y="271"/>
                    </a:lnTo>
                    <a:lnTo>
                      <a:pt x="73" y="273"/>
                    </a:lnTo>
                    <a:lnTo>
                      <a:pt x="72" y="273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1" y="275"/>
                    </a:lnTo>
                    <a:lnTo>
                      <a:pt x="69" y="275"/>
                    </a:lnTo>
                    <a:lnTo>
                      <a:pt x="69" y="273"/>
                    </a:lnTo>
                    <a:lnTo>
                      <a:pt x="69" y="272"/>
                    </a:lnTo>
                    <a:lnTo>
                      <a:pt x="69" y="271"/>
                    </a:lnTo>
                    <a:lnTo>
                      <a:pt x="69" y="269"/>
                    </a:lnTo>
                    <a:lnTo>
                      <a:pt x="69" y="266"/>
                    </a:lnTo>
                    <a:lnTo>
                      <a:pt x="68" y="264"/>
                    </a:lnTo>
                    <a:lnTo>
                      <a:pt x="68" y="258"/>
                    </a:lnTo>
                    <a:lnTo>
                      <a:pt x="68" y="256"/>
                    </a:lnTo>
                    <a:lnTo>
                      <a:pt x="68" y="255"/>
                    </a:lnTo>
                    <a:lnTo>
                      <a:pt x="65" y="255"/>
                    </a:lnTo>
                    <a:lnTo>
                      <a:pt x="64" y="254"/>
                    </a:lnTo>
                    <a:lnTo>
                      <a:pt x="63" y="254"/>
                    </a:lnTo>
                    <a:lnTo>
                      <a:pt x="63" y="252"/>
                    </a:lnTo>
                    <a:lnTo>
                      <a:pt x="61" y="251"/>
                    </a:lnTo>
                    <a:lnTo>
                      <a:pt x="60" y="251"/>
                    </a:lnTo>
                    <a:lnTo>
                      <a:pt x="59" y="250"/>
                    </a:lnTo>
                    <a:lnTo>
                      <a:pt x="56" y="250"/>
                    </a:lnTo>
                    <a:lnTo>
                      <a:pt x="55" y="250"/>
                    </a:lnTo>
                    <a:lnTo>
                      <a:pt x="52" y="250"/>
                    </a:lnTo>
                    <a:lnTo>
                      <a:pt x="50" y="250"/>
                    </a:lnTo>
                    <a:lnTo>
                      <a:pt x="48" y="251"/>
                    </a:lnTo>
                    <a:lnTo>
                      <a:pt x="47" y="251"/>
                    </a:lnTo>
                    <a:lnTo>
                      <a:pt x="44" y="252"/>
                    </a:lnTo>
                    <a:lnTo>
                      <a:pt x="43" y="251"/>
                    </a:lnTo>
                    <a:lnTo>
                      <a:pt x="42" y="251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8" y="251"/>
                    </a:lnTo>
                    <a:lnTo>
                      <a:pt x="38" y="252"/>
                    </a:lnTo>
                    <a:lnTo>
                      <a:pt x="37" y="252"/>
                    </a:lnTo>
                    <a:lnTo>
                      <a:pt x="37" y="254"/>
                    </a:lnTo>
                    <a:lnTo>
                      <a:pt x="35" y="254"/>
                    </a:lnTo>
                    <a:lnTo>
                      <a:pt x="34" y="254"/>
                    </a:lnTo>
                    <a:lnTo>
                      <a:pt x="33" y="254"/>
                    </a:lnTo>
                    <a:lnTo>
                      <a:pt x="33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3" y="247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27" y="245"/>
                    </a:lnTo>
                    <a:lnTo>
                      <a:pt x="27" y="243"/>
                    </a:lnTo>
                    <a:lnTo>
                      <a:pt x="26" y="243"/>
                    </a:lnTo>
                    <a:lnTo>
                      <a:pt x="26" y="242"/>
                    </a:lnTo>
                    <a:lnTo>
                      <a:pt x="26" y="241"/>
                    </a:lnTo>
                    <a:lnTo>
                      <a:pt x="25" y="241"/>
                    </a:lnTo>
                    <a:lnTo>
                      <a:pt x="25" y="239"/>
                    </a:lnTo>
                    <a:lnTo>
                      <a:pt x="25" y="241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2" y="239"/>
                    </a:lnTo>
                    <a:lnTo>
                      <a:pt x="21" y="239"/>
                    </a:lnTo>
                    <a:lnTo>
                      <a:pt x="20" y="239"/>
                    </a:lnTo>
                    <a:lnTo>
                      <a:pt x="20" y="238"/>
                    </a:lnTo>
                    <a:lnTo>
                      <a:pt x="18" y="238"/>
                    </a:lnTo>
                    <a:lnTo>
                      <a:pt x="18" y="237"/>
                    </a:lnTo>
                    <a:lnTo>
                      <a:pt x="17" y="237"/>
                    </a:lnTo>
                    <a:lnTo>
                      <a:pt x="16" y="237"/>
                    </a:lnTo>
                    <a:lnTo>
                      <a:pt x="16" y="235"/>
                    </a:lnTo>
                    <a:lnTo>
                      <a:pt x="16" y="234"/>
                    </a:lnTo>
                    <a:lnTo>
                      <a:pt x="14" y="234"/>
                    </a:lnTo>
                    <a:lnTo>
                      <a:pt x="13" y="234"/>
                    </a:lnTo>
                    <a:lnTo>
                      <a:pt x="13" y="233"/>
                    </a:lnTo>
                    <a:lnTo>
                      <a:pt x="12" y="233"/>
                    </a:lnTo>
                    <a:lnTo>
                      <a:pt x="10" y="233"/>
                    </a:lnTo>
                    <a:lnTo>
                      <a:pt x="10" y="231"/>
                    </a:lnTo>
                    <a:lnTo>
                      <a:pt x="9" y="231"/>
                    </a:lnTo>
                    <a:lnTo>
                      <a:pt x="9" y="230"/>
                    </a:lnTo>
                    <a:lnTo>
                      <a:pt x="9" y="231"/>
                    </a:lnTo>
                    <a:lnTo>
                      <a:pt x="8" y="231"/>
                    </a:lnTo>
                    <a:lnTo>
                      <a:pt x="6" y="231"/>
                    </a:lnTo>
                    <a:lnTo>
                      <a:pt x="5" y="231"/>
                    </a:lnTo>
                    <a:lnTo>
                      <a:pt x="4" y="231"/>
                    </a:lnTo>
                    <a:lnTo>
                      <a:pt x="4" y="233"/>
                    </a:lnTo>
                    <a:lnTo>
                      <a:pt x="3" y="233"/>
                    </a:lnTo>
                    <a:lnTo>
                      <a:pt x="3" y="231"/>
                    </a:lnTo>
                    <a:lnTo>
                      <a:pt x="3" y="230"/>
                    </a:lnTo>
                    <a:lnTo>
                      <a:pt x="3" y="229"/>
                    </a:lnTo>
                    <a:lnTo>
                      <a:pt x="4" y="229"/>
                    </a:lnTo>
                    <a:lnTo>
                      <a:pt x="4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0" y="228"/>
                    </a:lnTo>
                    <a:lnTo>
                      <a:pt x="1" y="226"/>
                    </a:lnTo>
                    <a:lnTo>
                      <a:pt x="3" y="226"/>
                    </a:lnTo>
                    <a:lnTo>
                      <a:pt x="3" y="225"/>
                    </a:lnTo>
                    <a:lnTo>
                      <a:pt x="4" y="225"/>
                    </a:lnTo>
                    <a:lnTo>
                      <a:pt x="5" y="225"/>
                    </a:lnTo>
                    <a:lnTo>
                      <a:pt x="6" y="225"/>
                    </a:lnTo>
                    <a:lnTo>
                      <a:pt x="8" y="225"/>
                    </a:lnTo>
                    <a:lnTo>
                      <a:pt x="8" y="224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10" y="222"/>
                    </a:lnTo>
                    <a:lnTo>
                      <a:pt x="10" y="221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9" y="218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10" y="218"/>
                    </a:lnTo>
                    <a:lnTo>
                      <a:pt x="9" y="218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6"/>
                    </a:lnTo>
                    <a:lnTo>
                      <a:pt x="8" y="217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5" y="214"/>
                    </a:lnTo>
                    <a:lnTo>
                      <a:pt x="5" y="213"/>
                    </a:lnTo>
                    <a:lnTo>
                      <a:pt x="5" y="212"/>
                    </a:lnTo>
                    <a:lnTo>
                      <a:pt x="6" y="212"/>
                    </a:lnTo>
                    <a:lnTo>
                      <a:pt x="6" y="211"/>
                    </a:lnTo>
                    <a:lnTo>
                      <a:pt x="5" y="211"/>
                    </a:lnTo>
                    <a:lnTo>
                      <a:pt x="5" y="209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6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4" y="205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6" y="201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9" y="199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2" y="196"/>
                    </a:lnTo>
                    <a:lnTo>
                      <a:pt x="10" y="196"/>
                    </a:lnTo>
                    <a:lnTo>
                      <a:pt x="12" y="196"/>
                    </a:lnTo>
                    <a:lnTo>
                      <a:pt x="10" y="195"/>
                    </a:lnTo>
                    <a:lnTo>
                      <a:pt x="12" y="195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2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2" y="190"/>
                    </a:lnTo>
                    <a:lnTo>
                      <a:pt x="10" y="190"/>
                    </a:lnTo>
                    <a:lnTo>
                      <a:pt x="12" y="188"/>
                    </a:lnTo>
                    <a:lnTo>
                      <a:pt x="12" y="190"/>
                    </a:lnTo>
                    <a:lnTo>
                      <a:pt x="12" y="188"/>
                    </a:lnTo>
                    <a:lnTo>
                      <a:pt x="10" y="188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9" y="186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12" y="184"/>
                    </a:lnTo>
                    <a:lnTo>
                      <a:pt x="12" y="183"/>
                    </a:lnTo>
                    <a:lnTo>
                      <a:pt x="13" y="182"/>
                    </a:lnTo>
                    <a:lnTo>
                      <a:pt x="14" y="182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6"/>
                    </a:lnTo>
                    <a:lnTo>
                      <a:pt x="10" y="175"/>
                    </a:lnTo>
                    <a:lnTo>
                      <a:pt x="12" y="175"/>
                    </a:lnTo>
                    <a:lnTo>
                      <a:pt x="12" y="174"/>
                    </a:lnTo>
                    <a:lnTo>
                      <a:pt x="10" y="174"/>
                    </a:lnTo>
                    <a:lnTo>
                      <a:pt x="10" y="173"/>
                    </a:lnTo>
                    <a:lnTo>
                      <a:pt x="10" y="171"/>
                    </a:lnTo>
                    <a:lnTo>
                      <a:pt x="9" y="171"/>
                    </a:lnTo>
                    <a:lnTo>
                      <a:pt x="9" y="170"/>
                    </a:lnTo>
                    <a:lnTo>
                      <a:pt x="9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6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2"/>
                    </a:lnTo>
                    <a:lnTo>
                      <a:pt x="5" y="162"/>
                    </a:lnTo>
                    <a:lnTo>
                      <a:pt x="5" y="161"/>
                    </a:lnTo>
                    <a:lnTo>
                      <a:pt x="5" y="159"/>
                    </a:lnTo>
                    <a:lnTo>
                      <a:pt x="4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10" y="146"/>
                    </a:lnTo>
                    <a:lnTo>
                      <a:pt x="9" y="146"/>
                    </a:lnTo>
                    <a:lnTo>
                      <a:pt x="9" y="145"/>
                    </a:lnTo>
                    <a:lnTo>
                      <a:pt x="9" y="144"/>
                    </a:lnTo>
                    <a:lnTo>
                      <a:pt x="8" y="142"/>
                    </a:lnTo>
                    <a:lnTo>
                      <a:pt x="8" y="141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7"/>
                    </a:lnTo>
                    <a:lnTo>
                      <a:pt x="9" y="137"/>
                    </a:lnTo>
                    <a:lnTo>
                      <a:pt x="8" y="136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9" y="133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5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2" y="124"/>
                    </a:lnTo>
                    <a:lnTo>
                      <a:pt x="12" y="123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4" y="123"/>
                    </a:lnTo>
                    <a:lnTo>
                      <a:pt x="16" y="123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3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2"/>
                    </a:lnTo>
                    <a:lnTo>
                      <a:pt x="26" y="112"/>
                    </a:lnTo>
                    <a:lnTo>
                      <a:pt x="26" y="111"/>
                    </a:lnTo>
                    <a:lnTo>
                      <a:pt x="26" y="110"/>
                    </a:lnTo>
                    <a:lnTo>
                      <a:pt x="27" y="110"/>
                    </a:lnTo>
                    <a:lnTo>
                      <a:pt x="27" y="108"/>
                    </a:lnTo>
                    <a:lnTo>
                      <a:pt x="29" y="108"/>
                    </a:lnTo>
                    <a:lnTo>
                      <a:pt x="27" y="108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30" y="106"/>
                    </a:lnTo>
                    <a:lnTo>
                      <a:pt x="29" y="105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4" y="101"/>
                    </a:lnTo>
                    <a:lnTo>
                      <a:pt x="35" y="101"/>
                    </a:lnTo>
                    <a:lnTo>
                      <a:pt x="37" y="101"/>
                    </a:lnTo>
                    <a:lnTo>
                      <a:pt x="37" y="99"/>
                    </a:lnTo>
                    <a:lnTo>
                      <a:pt x="38" y="99"/>
                    </a:lnTo>
                    <a:lnTo>
                      <a:pt x="38" y="98"/>
                    </a:lnTo>
                    <a:lnTo>
                      <a:pt x="38" y="97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41" y="95"/>
                    </a:lnTo>
                    <a:lnTo>
                      <a:pt x="39" y="95"/>
                    </a:lnTo>
                    <a:lnTo>
                      <a:pt x="39" y="94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90"/>
                    </a:lnTo>
                    <a:lnTo>
                      <a:pt x="41" y="89"/>
                    </a:lnTo>
                    <a:lnTo>
                      <a:pt x="41" y="87"/>
                    </a:lnTo>
                    <a:lnTo>
                      <a:pt x="41" y="86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2" y="84"/>
                    </a:lnTo>
                    <a:lnTo>
                      <a:pt x="42" y="82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4" y="80"/>
                    </a:lnTo>
                    <a:lnTo>
                      <a:pt x="46" y="80"/>
                    </a:lnTo>
                    <a:lnTo>
                      <a:pt x="47" y="80"/>
                    </a:lnTo>
                    <a:lnTo>
                      <a:pt x="47" y="78"/>
                    </a:lnTo>
                    <a:lnTo>
                      <a:pt x="48" y="77"/>
                    </a:lnTo>
                    <a:lnTo>
                      <a:pt x="50" y="77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4"/>
                    </a:lnTo>
                    <a:lnTo>
                      <a:pt x="52" y="74"/>
                    </a:lnTo>
                    <a:lnTo>
                      <a:pt x="54" y="74"/>
                    </a:lnTo>
                    <a:lnTo>
                      <a:pt x="54" y="73"/>
                    </a:lnTo>
                    <a:lnTo>
                      <a:pt x="55" y="73"/>
                    </a:lnTo>
                    <a:lnTo>
                      <a:pt x="56" y="73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9" y="73"/>
                    </a:lnTo>
                    <a:lnTo>
                      <a:pt x="60" y="73"/>
                    </a:lnTo>
                    <a:lnTo>
                      <a:pt x="60" y="72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4" y="69"/>
                    </a:lnTo>
                    <a:lnTo>
                      <a:pt x="64" y="68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64"/>
                    </a:lnTo>
                    <a:lnTo>
                      <a:pt x="64" y="63"/>
                    </a:lnTo>
                    <a:lnTo>
                      <a:pt x="65" y="61"/>
                    </a:lnTo>
                    <a:lnTo>
                      <a:pt x="67" y="61"/>
                    </a:lnTo>
                    <a:lnTo>
                      <a:pt x="67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71" y="61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7" y="60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8" y="60"/>
                    </a:lnTo>
                    <a:lnTo>
                      <a:pt x="78" y="59"/>
                    </a:lnTo>
                    <a:lnTo>
                      <a:pt x="80" y="57"/>
                    </a:lnTo>
                    <a:lnTo>
                      <a:pt x="81" y="57"/>
                    </a:lnTo>
                    <a:lnTo>
                      <a:pt x="81" y="56"/>
                    </a:lnTo>
                    <a:lnTo>
                      <a:pt x="82" y="56"/>
                    </a:lnTo>
                    <a:lnTo>
                      <a:pt x="84" y="56"/>
                    </a:lnTo>
                    <a:lnTo>
                      <a:pt x="84" y="55"/>
                    </a:lnTo>
                    <a:lnTo>
                      <a:pt x="85" y="55"/>
                    </a:lnTo>
                    <a:lnTo>
                      <a:pt x="86" y="55"/>
                    </a:lnTo>
                    <a:lnTo>
                      <a:pt x="86" y="53"/>
                    </a:lnTo>
                    <a:lnTo>
                      <a:pt x="86" y="52"/>
                    </a:lnTo>
                    <a:lnTo>
                      <a:pt x="88" y="52"/>
                    </a:lnTo>
                    <a:lnTo>
                      <a:pt x="89" y="52"/>
                    </a:lnTo>
                    <a:lnTo>
                      <a:pt x="89" y="51"/>
                    </a:lnTo>
                    <a:lnTo>
                      <a:pt x="89" y="50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92" y="47"/>
                    </a:lnTo>
                    <a:lnTo>
                      <a:pt x="93" y="47"/>
                    </a:lnTo>
                    <a:lnTo>
                      <a:pt x="93" y="46"/>
                    </a:lnTo>
                    <a:lnTo>
                      <a:pt x="94" y="46"/>
                    </a:lnTo>
                    <a:lnTo>
                      <a:pt x="95" y="46"/>
                    </a:lnTo>
                    <a:lnTo>
                      <a:pt x="95" y="47"/>
                    </a:lnTo>
                    <a:lnTo>
                      <a:pt x="97" y="46"/>
                    </a:lnTo>
                    <a:lnTo>
                      <a:pt x="98" y="46"/>
                    </a:lnTo>
                    <a:lnTo>
                      <a:pt x="99" y="46"/>
                    </a:lnTo>
                    <a:lnTo>
                      <a:pt x="99" y="47"/>
                    </a:lnTo>
                    <a:lnTo>
                      <a:pt x="101" y="47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3"/>
                    </a:lnTo>
                    <a:lnTo>
                      <a:pt x="102" y="42"/>
                    </a:lnTo>
                    <a:lnTo>
                      <a:pt x="102" y="40"/>
                    </a:lnTo>
                    <a:lnTo>
                      <a:pt x="102" y="39"/>
                    </a:lnTo>
                    <a:lnTo>
                      <a:pt x="102" y="38"/>
                    </a:lnTo>
                    <a:lnTo>
                      <a:pt x="102" y="36"/>
                    </a:lnTo>
                    <a:lnTo>
                      <a:pt x="102" y="35"/>
                    </a:lnTo>
                    <a:lnTo>
                      <a:pt x="103" y="35"/>
                    </a:lnTo>
                    <a:lnTo>
                      <a:pt x="105" y="34"/>
                    </a:lnTo>
                    <a:lnTo>
                      <a:pt x="106" y="34"/>
                    </a:lnTo>
                    <a:lnTo>
                      <a:pt x="107" y="33"/>
                    </a:lnTo>
                    <a:lnTo>
                      <a:pt x="107" y="31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0" y="30"/>
                    </a:lnTo>
                    <a:lnTo>
                      <a:pt x="110" y="29"/>
                    </a:lnTo>
                    <a:lnTo>
                      <a:pt x="111" y="29"/>
                    </a:lnTo>
                    <a:lnTo>
                      <a:pt x="115" y="29"/>
                    </a:lnTo>
                    <a:lnTo>
                      <a:pt x="116" y="29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4" y="29"/>
                    </a:lnTo>
                    <a:lnTo>
                      <a:pt x="126" y="30"/>
                    </a:lnTo>
                    <a:lnTo>
                      <a:pt x="128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2" y="30"/>
                    </a:lnTo>
                    <a:lnTo>
                      <a:pt x="132" y="33"/>
                    </a:lnTo>
                    <a:lnTo>
                      <a:pt x="133" y="34"/>
                    </a:lnTo>
                    <a:lnTo>
                      <a:pt x="132" y="34"/>
                    </a:lnTo>
                    <a:lnTo>
                      <a:pt x="132" y="39"/>
                    </a:lnTo>
                    <a:lnTo>
                      <a:pt x="132" y="43"/>
                    </a:lnTo>
                    <a:lnTo>
                      <a:pt x="132" y="47"/>
                    </a:lnTo>
                    <a:lnTo>
                      <a:pt x="132" y="51"/>
                    </a:lnTo>
                    <a:lnTo>
                      <a:pt x="132" y="52"/>
                    </a:lnTo>
                    <a:lnTo>
                      <a:pt x="132" y="53"/>
                    </a:lnTo>
                    <a:lnTo>
                      <a:pt x="132" y="55"/>
                    </a:lnTo>
                    <a:lnTo>
                      <a:pt x="132" y="60"/>
                    </a:lnTo>
                    <a:lnTo>
                      <a:pt x="132" y="61"/>
                    </a:lnTo>
                    <a:lnTo>
                      <a:pt x="132" y="63"/>
                    </a:lnTo>
                    <a:lnTo>
                      <a:pt x="133" y="63"/>
                    </a:lnTo>
                    <a:lnTo>
                      <a:pt x="135" y="63"/>
                    </a:lnTo>
                    <a:lnTo>
                      <a:pt x="136" y="63"/>
                    </a:lnTo>
                    <a:lnTo>
                      <a:pt x="137" y="63"/>
                    </a:lnTo>
                    <a:lnTo>
                      <a:pt x="137" y="61"/>
                    </a:lnTo>
                    <a:lnTo>
                      <a:pt x="139" y="61"/>
                    </a:lnTo>
                    <a:lnTo>
                      <a:pt x="140" y="61"/>
                    </a:lnTo>
                    <a:lnTo>
                      <a:pt x="141" y="61"/>
                    </a:lnTo>
                    <a:lnTo>
                      <a:pt x="143" y="61"/>
                    </a:lnTo>
                    <a:lnTo>
                      <a:pt x="144" y="63"/>
                    </a:lnTo>
                    <a:lnTo>
                      <a:pt x="144" y="61"/>
                    </a:lnTo>
                    <a:lnTo>
                      <a:pt x="145" y="61"/>
                    </a:lnTo>
                    <a:lnTo>
                      <a:pt x="147" y="60"/>
                    </a:lnTo>
                    <a:lnTo>
                      <a:pt x="148" y="60"/>
                    </a:lnTo>
                    <a:lnTo>
                      <a:pt x="150" y="61"/>
                    </a:lnTo>
                    <a:lnTo>
                      <a:pt x="153" y="63"/>
                    </a:lnTo>
                    <a:lnTo>
                      <a:pt x="154" y="64"/>
                    </a:lnTo>
                    <a:lnTo>
                      <a:pt x="157" y="65"/>
                    </a:lnTo>
                    <a:lnTo>
                      <a:pt x="158" y="65"/>
                    </a:lnTo>
                    <a:lnTo>
                      <a:pt x="158" y="67"/>
                    </a:lnTo>
                    <a:lnTo>
                      <a:pt x="160" y="67"/>
                    </a:lnTo>
                    <a:lnTo>
                      <a:pt x="161" y="68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4" y="69"/>
                    </a:lnTo>
                    <a:lnTo>
                      <a:pt x="160" y="72"/>
                    </a:lnTo>
                    <a:lnTo>
                      <a:pt x="158" y="73"/>
                    </a:lnTo>
                    <a:lnTo>
                      <a:pt x="153" y="76"/>
                    </a:lnTo>
                    <a:lnTo>
                      <a:pt x="150" y="77"/>
                    </a:lnTo>
                    <a:lnTo>
                      <a:pt x="158" y="77"/>
                    </a:lnTo>
                    <a:lnTo>
                      <a:pt x="162" y="76"/>
                    </a:lnTo>
                    <a:lnTo>
                      <a:pt x="164" y="76"/>
                    </a:lnTo>
                    <a:lnTo>
                      <a:pt x="165" y="76"/>
                    </a:lnTo>
                    <a:lnTo>
                      <a:pt x="166" y="74"/>
                    </a:lnTo>
                    <a:lnTo>
                      <a:pt x="169" y="74"/>
                    </a:lnTo>
                    <a:lnTo>
                      <a:pt x="171" y="74"/>
                    </a:lnTo>
                    <a:lnTo>
                      <a:pt x="173" y="73"/>
                    </a:lnTo>
                    <a:lnTo>
                      <a:pt x="174" y="73"/>
                    </a:lnTo>
                    <a:lnTo>
                      <a:pt x="175" y="72"/>
                    </a:lnTo>
                    <a:lnTo>
                      <a:pt x="177" y="72"/>
                    </a:lnTo>
                    <a:lnTo>
                      <a:pt x="177" y="70"/>
                    </a:lnTo>
                    <a:lnTo>
                      <a:pt x="177" y="69"/>
                    </a:lnTo>
                    <a:lnTo>
                      <a:pt x="175" y="69"/>
                    </a:lnTo>
                    <a:lnTo>
                      <a:pt x="177" y="68"/>
                    </a:lnTo>
                    <a:lnTo>
                      <a:pt x="178" y="67"/>
                    </a:lnTo>
                    <a:lnTo>
                      <a:pt x="181" y="65"/>
                    </a:lnTo>
                    <a:lnTo>
                      <a:pt x="181" y="64"/>
                    </a:lnTo>
                    <a:lnTo>
                      <a:pt x="182" y="64"/>
                    </a:lnTo>
                    <a:lnTo>
                      <a:pt x="182" y="65"/>
                    </a:lnTo>
                    <a:lnTo>
                      <a:pt x="182" y="64"/>
                    </a:lnTo>
                    <a:lnTo>
                      <a:pt x="183" y="64"/>
                    </a:lnTo>
                    <a:lnTo>
                      <a:pt x="183" y="65"/>
                    </a:lnTo>
                    <a:lnTo>
                      <a:pt x="185" y="65"/>
                    </a:lnTo>
                    <a:lnTo>
                      <a:pt x="186" y="65"/>
                    </a:lnTo>
                    <a:lnTo>
                      <a:pt x="186" y="67"/>
                    </a:lnTo>
                    <a:lnTo>
                      <a:pt x="187" y="67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90" y="65"/>
                    </a:lnTo>
                    <a:lnTo>
                      <a:pt x="190" y="67"/>
                    </a:lnTo>
                    <a:lnTo>
                      <a:pt x="191" y="67"/>
                    </a:lnTo>
                    <a:lnTo>
                      <a:pt x="190" y="68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7" y="70"/>
                    </a:lnTo>
                    <a:lnTo>
                      <a:pt x="188" y="70"/>
                    </a:lnTo>
                    <a:lnTo>
                      <a:pt x="188" y="72"/>
                    </a:lnTo>
                    <a:lnTo>
                      <a:pt x="190" y="72"/>
                    </a:lnTo>
                    <a:lnTo>
                      <a:pt x="191" y="72"/>
                    </a:lnTo>
                    <a:lnTo>
                      <a:pt x="191" y="73"/>
                    </a:lnTo>
                    <a:lnTo>
                      <a:pt x="192" y="73"/>
                    </a:lnTo>
                    <a:lnTo>
                      <a:pt x="192" y="72"/>
                    </a:lnTo>
                    <a:lnTo>
                      <a:pt x="194" y="72"/>
                    </a:lnTo>
                    <a:lnTo>
                      <a:pt x="195" y="73"/>
                    </a:lnTo>
                    <a:lnTo>
                      <a:pt x="195" y="74"/>
                    </a:lnTo>
                    <a:lnTo>
                      <a:pt x="196" y="74"/>
                    </a:lnTo>
                    <a:lnTo>
                      <a:pt x="196" y="73"/>
                    </a:lnTo>
                    <a:lnTo>
                      <a:pt x="198" y="73"/>
                    </a:lnTo>
                    <a:lnTo>
                      <a:pt x="198" y="74"/>
                    </a:lnTo>
                    <a:lnTo>
                      <a:pt x="199" y="74"/>
                    </a:lnTo>
                    <a:lnTo>
                      <a:pt x="199" y="73"/>
                    </a:lnTo>
                    <a:lnTo>
                      <a:pt x="200" y="73"/>
                    </a:lnTo>
                    <a:lnTo>
                      <a:pt x="200" y="72"/>
                    </a:lnTo>
                    <a:lnTo>
                      <a:pt x="200" y="70"/>
                    </a:lnTo>
                    <a:lnTo>
                      <a:pt x="200" y="69"/>
                    </a:lnTo>
                    <a:lnTo>
                      <a:pt x="199" y="69"/>
                    </a:lnTo>
                    <a:lnTo>
                      <a:pt x="199" y="68"/>
                    </a:lnTo>
                    <a:lnTo>
                      <a:pt x="198" y="68"/>
                    </a:lnTo>
                    <a:lnTo>
                      <a:pt x="198" y="67"/>
                    </a:lnTo>
                    <a:lnTo>
                      <a:pt x="199" y="67"/>
                    </a:lnTo>
                    <a:lnTo>
                      <a:pt x="199" y="65"/>
                    </a:lnTo>
                    <a:lnTo>
                      <a:pt x="198" y="65"/>
                    </a:lnTo>
                    <a:lnTo>
                      <a:pt x="199" y="65"/>
                    </a:lnTo>
                    <a:lnTo>
                      <a:pt x="199" y="64"/>
                    </a:lnTo>
                    <a:lnTo>
                      <a:pt x="200" y="65"/>
                    </a:lnTo>
                    <a:lnTo>
                      <a:pt x="200" y="64"/>
                    </a:lnTo>
                    <a:lnTo>
                      <a:pt x="200" y="63"/>
                    </a:lnTo>
                    <a:lnTo>
                      <a:pt x="202" y="63"/>
                    </a:lnTo>
                    <a:lnTo>
                      <a:pt x="202" y="61"/>
                    </a:lnTo>
                    <a:lnTo>
                      <a:pt x="200" y="61"/>
                    </a:lnTo>
                    <a:lnTo>
                      <a:pt x="202" y="61"/>
                    </a:lnTo>
                    <a:lnTo>
                      <a:pt x="202" y="60"/>
                    </a:lnTo>
                    <a:lnTo>
                      <a:pt x="203" y="60"/>
                    </a:lnTo>
                    <a:lnTo>
                      <a:pt x="202" y="60"/>
                    </a:lnTo>
                    <a:lnTo>
                      <a:pt x="202" y="59"/>
                    </a:lnTo>
                    <a:lnTo>
                      <a:pt x="200" y="59"/>
                    </a:lnTo>
                    <a:lnTo>
                      <a:pt x="199" y="59"/>
                    </a:lnTo>
                    <a:lnTo>
                      <a:pt x="199" y="57"/>
                    </a:lnTo>
                    <a:lnTo>
                      <a:pt x="198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8" y="56"/>
                    </a:lnTo>
                    <a:lnTo>
                      <a:pt x="196" y="56"/>
                    </a:lnTo>
                    <a:lnTo>
                      <a:pt x="196" y="55"/>
                    </a:lnTo>
                    <a:lnTo>
                      <a:pt x="195" y="55"/>
                    </a:lnTo>
                    <a:lnTo>
                      <a:pt x="195" y="53"/>
                    </a:lnTo>
                    <a:lnTo>
                      <a:pt x="194" y="52"/>
                    </a:lnTo>
                    <a:lnTo>
                      <a:pt x="192" y="51"/>
                    </a:lnTo>
                    <a:lnTo>
                      <a:pt x="191" y="51"/>
                    </a:lnTo>
                    <a:lnTo>
                      <a:pt x="190" y="50"/>
                    </a:lnTo>
                    <a:lnTo>
                      <a:pt x="188" y="50"/>
                    </a:lnTo>
                    <a:lnTo>
                      <a:pt x="188" y="48"/>
                    </a:lnTo>
                    <a:lnTo>
                      <a:pt x="185" y="47"/>
                    </a:lnTo>
                    <a:lnTo>
                      <a:pt x="185" y="46"/>
                    </a:lnTo>
                    <a:lnTo>
                      <a:pt x="183" y="46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3" y="40"/>
                    </a:lnTo>
                    <a:lnTo>
                      <a:pt x="183" y="39"/>
                    </a:lnTo>
                    <a:lnTo>
                      <a:pt x="183" y="38"/>
                    </a:lnTo>
                    <a:lnTo>
                      <a:pt x="183" y="36"/>
                    </a:lnTo>
                    <a:lnTo>
                      <a:pt x="185" y="36"/>
                    </a:lnTo>
                    <a:lnTo>
                      <a:pt x="185" y="35"/>
                    </a:lnTo>
                    <a:lnTo>
                      <a:pt x="185" y="34"/>
                    </a:lnTo>
                    <a:lnTo>
                      <a:pt x="185" y="33"/>
                    </a:lnTo>
                    <a:lnTo>
                      <a:pt x="186" y="33"/>
                    </a:lnTo>
                    <a:lnTo>
                      <a:pt x="186" y="31"/>
                    </a:lnTo>
                    <a:lnTo>
                      <a:pt x="186" y="30"/>
                    </a:lnTo>
                    <a:lnTo>
                      <a:pt x="187" y="30"/>
                    </a:lnTo>
                    <a:lnTo>
                      <a:pt x="187" y="29"/>
                    </a:lnTo>
                    <a:lnTo>
                      <a:pt x="188" y="29"/>
                    </a:lnTo>
                    <a:lnTo>
                      <a:pt x="190" y="27"/>
                    </a:lnTo>
                    <a:lnTo>
                      <a:pt x="190" y="26"/>
                    </a:lnTo>
                    <a:lnTo>
                      <a:pt x="190" y="27"/>
                    </a:lnTo>
                    <a:lnTo>
                      <a:pt x="191" y="27"/>
                    </a:lnTo>
                    <a:lnTo>
                      <a:pt x="192" y="27"/>
                    </a:lnTo>
                    <a:lnTo>
                      <a:pt x="192" y="29"/>
                    </a:lnTo>
                    <a:lnTo>
                      <a:pt x="194" y="29"/>
                    </a:lnTo>
                    <a:lnTo>
                      <a:pt x="194" y="27"/>
                    </a:lnTo>
                    <a:lnTo>
                      <a:pt x="195" y="27"/>
                    </a:lnTo>
                    <a:lnTo>
                      <a:pt x="195" y="29"/>
                    </a:lnTo>
                    <a:lnTo>
                      <a:pt x="196" y="29"/>
                    </a:lnTo>
                    <a:lnTo>
                      <a:pt x="198" y="29"/>
                    </a:lnTo>
                    <a:lnTo>
                      <a:pt x="199" y="29"/>
                    </a:lnTo>
                    <a:lnTo>
                      <a:pt x="200" y="27"/>
                    </a:lnTo>
                    <a:lnTo>
                      <a:pt x="200" y="29"/>
                    </a:lnTo>
                    <a:lnTo>
                      <a:pt x="202" y="29"/>
                    </a:lnTo>
                    <a:lnTo>
                      <a:pt x="202" y="30"/>
                    </a:lnTo>
                    <a:lnTo>
                      <a:pt x="202" y="31"/>
                    </a:lnTo>
                    <a:lnTo>
                      <a:pt x="203" y="31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4" y="29"/>
                    </a:lnTo>
                    <a:lnTo>
                      <a:pt x="205" y="29"/>
                    </a:lnTo>
                    <a:lnTo>
                      <a:pt x="205" y="27"/>
                    </a:lnTo>
                    <a:lnTo>
                      <a:pt x="205" y="26"/>
                    </a:lnTo>
                    <a:lnTo>
                      <a:pt x="205" y="25"/>
                    </a:lnTo>
                    <a:lnTo>
                      <a:pt x="204" y="25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7" y="26"/>
                    </a:lnTo>
                    <a:lnTo>
                      <a:pt x="208" y="26"/>
                    </a:lnTo>
                    <a:lnTo>
                      <a:pt x="209" y="26"/>
                    </a:lnTo>
                    <a:lnTo>
                      <a:pt x="208" y="26"/>
                    </a:lnTo>
                    <a:lnTo>
                      <a:pt x="208" y="25"/>
                    </a:lnTo>
                    <a:lnTo>
                      <a:pt x="208" y="23"/>
                    </a:lnTo>
                    <a:lnTo>
                      <a:pt x="209" y="23"/>
                    </a:lnTo>
                    <a:lnTo>
                      <a:pt x="209" y="25"/>
                    </a:lnTo>
                    <a:lnTo>
                      <a:pt x="211" y="25"/>
                    </a:lnTo>
                    <a:lnTo>
                      <a:pt x="211" y="23"/>
                    </a:lnTo>
                    <a:lnTo>
                      <a:pt x="209" y="23"/>
                    </a:lnTo>
                    <a:lnTo>
                      <a:pt x="209" y="22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9" y="19"/>
                    </a:lnTo>
                    <a:lnTo>
                      <a:pt x="211" y="19"/>
                    </a:lnTo>
                    <a:lnTo>
                      <a:pt x="211" y="18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09" y="18"/>
                    </a:lnTo>
                    <a:lnTo>
                      <a:pt x="209" y="17"/>
                    </a:lnTo>
                    <a:lnTo>
                      <a:pt x="211" y="17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9" y="14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3" y="13"/>
                    </a:lnTo>
                    <a:lnTo>
                      <a:pt x="213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7" y="12"/>
                    </a:lnTo>
                    <a:lnTo>
                      <a:pt x="217" y="10"/>
                    </a:lnTo>
                    <a:lnTo>
                      <a:pt x="219" y="10"/>
                    </a:lnTo>
                    <a:lnTo>
                      <a:pt x="217" y="10"/>
                    </a:lnTo>
                    <a:lnTo>
                      <a:pt x="217" y="9"/>
                    </a:lnTo>
                    <a:lnTo>
                      <a:pt x="219" y="9"/>
                    </a:lnTo>
                    <a:lnTo>
                      <a:pt x="219" y="8"/>
                    </a:lnTo>
                    <a:lnTo>
                      <a:pt x="220" y="8"/>
                    </a:lnTo>
                    <a:lnTo>
                      <a:pt x="220" y="6"/>
                    </a:lnTo>
                    <a:lnTo>
                      <a:pt x="221" y="6"/>
                    </a:lnTo>
                    <a:lnTo>
                      <a:pt x="222" y="6"/>
                    </a:lnTo>
                    <a:lnTo>
                      <a:pt x="224" y="6"/>
                    </a:lnTo>
                    <a:lnTo>
                      <a:pt x="224" y="5"/>
                    </a:lnTo>
                    <a:lnTo>
                      <a:pt x="225" y="5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6" y="5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6" y="4"/>
                    </a:lnTo>
                    <a:lnTo>
                      <a:pt x="226" y="2"/>
                    </a:lnTo>
                    <a:lnTo>
                      <a:pt x="226" y="1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3" name="Freeform 7">
                <a:extLst>
                  <a:ext uri="{FF2B5EF4-FFF2-40B4-BE49-F238E27FC236}">
                    <a16:creationId xmlns:a16="http://schemas.microsoft.com/office/drawing/2014/main" id="{6361032E-538F-7269-8E7E-401D39744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" y="1725"/>
                <a:ext cx="203" cy="254"/>
              </a:xfrm>
              <a:custGeom>
                <a:avLst/>
                <a:gdLst>
                  <a:gd name="T0" fmla="*/ 76 w 203"/>
                  <a:gd name="T1" fmla="*/ 28 h 254"/>
                  <a:gd name="T2" fmla="*/ 83 w 203"/>
                  <a:gd name="T3" fmla="*/ 25 h 254"/>
                  <a:gd name="T4" fmla="*/ 89 w 203"/>
                  <a:gd name="T5" fmla="*/ 23 h 254"/>
                  <a:gd name="T6" fmla="*/ 91 w 203"/>
                  <a:gd name="T7" fmla="*/ 17 h 254"/>
                  <a:gd name="T8" fmla="*/ 97 w 203"/>
                  <a:gd name="T9" fmla="*/ 8 h 254"/>
                  <a:gd name="T10" fmla="*/ 100 w 203"/>
                  <a:gd name="T11" fmla="*/ 4 h 254"/>
                  <a:gd name="T12" fmla="*/ 117 w 203"/>
                  <a:gd name="T13" fmla="*/ 24 h 254"/>
                  <a:gd name="T14" fmla="*/ 126 w 203"/>
                  <a:gd name="T15" fmla="*/ 30 h 254"/>
                  <a:gd name="T16" fmla="*/ 136 w 203"/>
                  <a:gd name="T17" fmla="*/ 28 h 254"/>
                  <a:gd name="T18" fmla="*/ 148 w 203"/>
                  <a:gd name="T19" fmla="*/ 33 h 254"/>
                  <a:gd name="T20" fmla="*/ 157 w 203"/>
                  <a:gd name="T21" fmla="*/ 40 h 254"/>
                  <a:gd name="T22" fmla="*/ 171 w 203"/>
                  <a:gd name="T23" fmla="*/ 46 h 254"/>
                  <a:gd name="T24" fmla="*/ 182 w 203"/>
                  <a:gd name="T25" fmla="*/ 45 h 254"/>
                  <a:gd name="T26" fmla="*/ 193 w 203"/>
                  <a:gd name="T27" fmla="*/ 41 h 254"/>
                  <a:gd name="T28" fmla="*/ 201 w 203"/>
                  <a:gd name="T29" fmla="*/ 47 h 254"/>
                  <a:gd name="T30" fmla="*/ 198 w 203"/>
                  <a:gd name="T31" fmla="*/ 55 h 254"/>
                  <a:gd name="T32" fmla="*/ 191 w 203"/>
                  <a:gd name="T33" fmla="*/ 61 h 254"/>
                  <a:gd name="T34" fmla="*/ 165 w 203"/>
                  <a:gd name="T35" fmla="*/ 93 h 254"/>
                  <a:gd name="T36" fmla="*/ 154 w 203"/>
                  <a:gd name="T37" fmla="*/ 106 h 254"/>
                  <a:gd name="T38" fmla="*/ 142 w 203"/>
                  <a:gd name="T39" fmla="*/ 110 h 254"/>
                  <a:gd name="T40" fmla="*/ 135 w 203"/>
                  <a:gd name="T41" fmla="*/ 118 h 254"/>
                  <a:gd name="T42" fmla="*/ 127 w 203"/>
                  <a:gd name="T43" fmla="*/ 123 h 254"/>
                  <a:gd name="T44" fmla="*/ 123 w 203"/>
                  <a:gd name="T45" fmla="*/ 123 h 254"/>
                  <a:gd name="T46" fmla="*/ 116 w 203"/>
                  <a:gd name="T47" fmla="*/ 126 h 254"/>
                  <a:gd name="T48" fmla="*/ 110 w 203"/>
                  <a:gd name="T49" fmla="*/ 134 h 254"/>
                  <a:gd name="T50" fmla="*/ 101 w 203"/>
                  <a:gd name="T51" fmla="*/ 133 h 254"/>
                  <a:gd name="T52" fmla="*/ 96 w 203"/>
                  <a:gd name="T53" fmla="*/ 122 h 254"/>
                  <a:gd name="T54" fmla="*/ 85 w 203"/>
                  <a:gd name="T55" fmla="*/ 126 h 254"/>
                  <a:gd name="T56" fmla="*/ 83 w 203"/>
                  <a:gd name="T57" fmla="*/ 125 h 254"/>
                  <a:gd name="T58" fmla="*/ 74 w 203"/>
                  <a:gd name="T59" fmla="*/ 127 h 254"/>
                  <a:gd name="T60" fmla="*/ 70 w 203"/>
                  <a:gd name="T61" fmla="*/ 133 h 254"/>
                  <a:gd name="T62" fmla="*/ 61 w 203"/>
                  <a:gd name="T63" fmla="*/ 138 h 254"/>
                  <a:gd name="T64" fmla="*/ 59 w 203"/>
                  <a:gd name="T65" fmla="*/ 140 h 254"/>
                  <a:gd name="T66" fmla="*/ 53 w 203"/>
                  <a:gd name="T67" fmla="*/ 147 h 254"/>
                  <a:gd name="T68" fmla="*/ 45 w 203"/>
                  <a:gd name="T69" fmla="*/ 153 h 254"/>
                  <a:gd name="T70" fmla="*/ 34 w 203"/>
                  <a:gd name="T71" fmla="*/ 159 h 254"/>
                  <a:gd name="T72" fmla="*/ 29 w 203"/>
                  <a:gd name="T73" fmla="*/ 163 h 254"/>
                  <a:gd name="T74" fmla="*/ 25 w 203"/>
                  <a:gd name="T75" fmla="*/ 168 h 254"/>
                  <a:gd name="T76" fmla="*/ 23 w 203"/>
                  <a:gd name="T77" fmla="*/ 172 h 254"/>
                  <a:gd name="T78" fmla="*/ 15 w 203"/>
                  <a:gd name="T79" fmla="*/ 176 h 254"/>
                  <a:gd name="T80" fmla="*/ 12 w 203"/>
                  <a:gd name="T81" fmla="*/ 180 h 254"/>
                  <a:gd name="T82" fmla="*/ 10 w 203"/>
                  <a:gd name="T83" fmla="*/ 185 h 254"/>
                  <a:gd name="T84" fmla="*/ 7 w 203"/>
                  <a:gd name="T85" fmla="*/ 190 h 254"/>
                  <a:gd name="T86" fmla="*/ 4 w 203"/>
                  <a:gd name="T87" fmla="*/ 191 h 254"/>
                  <a:gd name="T88" fmla="*/ 2 w 203"/>
                  <a:gd name="T89" fmla="*/ 197 h 254"/>
                  <a:gd name="T90" fmla="*/ 11 w 203"/>
                  <a:gd name="T91" fmla="*/ 195 h 254"/>
                  <a:gd name="T92" fmla="*/ 20 w 203"/>
                  <a:gd name="T93" fmla="*/ 190 h 254"/>
                  <a:gd name="T94" fmla="*/ 29 w 203"/>
                  <a:gd name="T95" fmla="*/ 194 h 254"/>
                  <a:gd name="T96" fmla="*/ 28 w 203"/>
                  <a:gd name="T97" fmla="*/ 202 h 254"/>
                  <a:gd name="T98" fmla="*/ 38 w 203"/>
                  <a:gd name="T99" fmla="*/ 201 h 254"/>
                  <a:gd name="T100" fmla="*/ 49 w 203"/>
                  <a:gd name="T101" fmla="*/ 204 h 254"/>
                  <a:gd name="T102" fmla="*/ 54 w 203"/>
                  <a:gd name="T103" fmla="*/ 211 h 254"/>
                  <a:gd name="T104" fmla="*/ 49 w 203"/>
                  <a:gd name="T105" fmla="*/ 222 h 254"/>
                  <a:gd name="T106" fmla="*/ 46 w 203"/>
                  <a:gd name="T107" fmla="*/ 233 h 254"/>
                  <a:gd name="T108" fmla="*/ 42 w 203"/>
                  <a:gd name="T109" fmla="*/ 237 h 254"/>
                  <a:gd name="T110" fmla="*/ 38 w 203"/>
                  <a:gd name="T111" fmla="*/ 242 h 254"/>
                  <a:gd name="T112" fmla="*/ 33 w 203"/>
                  <a:gd name="T113" fmla="*/ 242 h 254"/>
                  <a:gd name="T114" fmla="*/ 28 w 203"/>
                  <a:gd name="T115" fmla="*/ 240 h 254"/>
                  <a:gd name="T116" fmla="*/ 23 w 203"/>
                  <a:gd name="T117" fmla="*/ 241 h 254"/>
                  <a:gd name="T118" fmla="*/ 19 w 203"/>
                  <a:gd name="T119" fmla="*/ 244 h 254"/>
                  <a:gd name="T120" fmla="*/ 15 w 203"/>
                  <a:gd name="T121" fmla="*/ 249 h 254"/>
                  <a:gd name="T122" fmla="*/ 10 w 203"/>
                  <a:gd name="T123" fmla="*/ 250 h 254"/>
                  <a:gd name="T124" fmla="*/ 4 w 203"/>
                  <a:gd name="T125" fmla="*/ 25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" h="254">
                    <a:moveTo>
                      <a:pt x="71" y="28"/>
                    </a:moveTo>
                    <a:lnTo>
                      <a:pt x="71" y="29"/>
                    </a:lnTo>
                    <a:lnTo>
                      <a:pt x="71" y="28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6" y="26"/>
                    </a:lnTo>
                    <a:lnTo>
                      <a:pt x="76" y="28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9" y="25"/>
                    </a:lnTo>
                    <a:lnTo>
                      <a:pt x="80" y="25"/>
                    </a:lnTo>
                    <a:lnTo>
                      <a:pt x="80" y="26"/>
                    </a:lnTo>
                    <a:lnTo>
                      <a:pt x="82" y="26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5" y="24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9" y="23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91" y="17"/>
                    </a:lnTo>
                    <a:lnTo>
                      <a:pt x="92" y="16"/>
                    </a:lnTo>
                    <a:lnTo>
                      <a:pt x="92" y="15"/>
                    </a:lnTo>
                    <a:lnTo>
                      <a:pt x="92" y="13"/>
                    </a:lnTo>
                    <a:lnTo>
                      <a:pt x="92" y="12"/>
                    </a:lnTo>
                    <a:lnTo>
                      <a:pt x="93" y="12"/>
                    </a:lnTo>
                    <a:lnTo>
                      <a:pt x="93" y="11"/>
                    </a:lnTo>
                    <a:lnTo>
                      <a:pt x="93" y="9"/>
                    </a:lnTo>
                    <a:lnTo>
                      <a:pt x="95" y="9"/>
                    </a:lnTo>
                    <a:lnTo>
                      <a:pt x="96" y="9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7" y="6"/>
                    </a:lnTo>
                    <a:lnTo>
                      <a:pt x="96" y="6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6" y="2"/>
                    </a:lnTo>
                    <a:lnTo>
                      <a:pt x="97" y="2"/>
                    </a:lnTo>
                    <a:lnTo>
                      <a:pt x="96" y="0"/>
                    </a:lnTo>
                    <a:lnTo>
                      <a:pt x="97" y="0"/>
                    </a:lnTo>
                    <a:lnTo>
                      <a:pt x="97" y="2"/>
                    </a:lnTo>
                    <a:lnTo>
                      <a:pt x="100" y="4"/>
                    </a:lnTo>
                    <a:lnTo>
                      <a:pt x="102" y="7"/>
                    </a:lnTo>
                    <a:lnTo>
                      <a:pt x="104" y="8"/>
                    </a:lnTo>
                    <a:lnTo>
                      <a:pt x="105" y="9"/>
                    </a:lnTo>
                    <a:lnTo>
                      <a:pt x="106" y="11"/>
                    </a:lnTo>
                    <a:lnTo>
                      <a:pt x="109" y="13"/>
                    </a:lnTo>
                    <a:lnTo>
                      <a:pt x="110" y="16"/>
                    </a:lnTo>
                    <a:lnTo>
                      <a:pt x="110" y="17"/>
                    </a:lnTo>
                    <a:lnTo>
                      <a:pt x="112" y="19"/>
                    </a:lnTo>
                    <a:lnTo>
                      <a:pt x="113" y="19"/>
                    </a:lnTo>
                    <a:lnTo>
                      <a:pt x="114" y="21"/>
                    </a:lnTo>
                    <a:lnTo>
                      <a:pt x="117" y="24"/>
                    </a:lnTo>
                    <a:lnTo>
                      <a:pt x="117" y="25"/>
                    </a:lnTo>
                    <a:lnTo>
                      <a:pt x="118" y="25"/>
                    </a:lnTo>
                    <a:lnTo>
                      <a:pt x="119" y="26"/>
                    </a:lnTo>
                    <a:lnTo>
                      <a:pt x="121" y="26"/>
                    </a:lnTo>
                    <a:lnTo>
                      <a:pt x="122" y="26"/>
                    </a:lnTo>
                    <a:lnTo>
                      <a:pt x="123" y="26"/>
                    </a:lnTo>
                    <a:lnTo>
                      <a:pt x="123" y="28"/>
                    </a:lnTo>
                    <a:lnTo>
                      <a:pt x="123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6" y="30"/>
                    </a:lnTo>
                    <a:lnTo>
                      <a:pt x="127" y="30"/>
                    </a:lnTo>
                    <a:lnTo>
                      <a:pt x="127" y="32"/>
                    </a:lnTo>
                    <a:lnTo>
                      <a:pt x="129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1" y="29"/>
                    </a:lnTo>
                    <a:lnTo>
                      <a:pt x="133" y="29"/>
                    </a:lnTo>
                    <a:lnTo>
                      <a:pt x="134" y="29"/>
                    </a:lnTo>
                    <a:lnTo>
                      <a:pt x="135" y="29"/>
                    </a:lnTo>
                    <a:lnTo>
                      <a:pt x="135" y="28"/>
                    </a:lnTo>
                    <a:lnTo>
                      <a:pt x="136" y="28"/>
                    </a:lnTo>
                    <a:lnTo>
                      <a:pt x="136" y="29"/>
                    </a:lnTo>
                    <a:lnTo>
                      <a:pt x="136" y="28"/>
                    </a:lnTo>
                    <a:lnTo>
                      <a:pt x="138" y="28"/>
                    </a:lnTo>
                    <a:lnTo>
                      <a:pt x="139" y="28"/>
                    </a:lnTo>
                    <a:lnTo>
                      <a:pt x="140" y="26"/>
                    </a:lnTo>
                    <a:lnTo>
                      <a:pt x="142" y="26"/>
                    </a:lnTo>
                    <a:lnTo>
                      <a:pt x="143" y="26"/>
                    </a:lnTo>
                    <a:lnTo>
                      <a:pt x="143" y="28"/>
                    </a:lnTo>
                    <a:lnTo>
                      <a:pt x="144" y="28"/>
                    </a:lnTo>
                    <a:lnTo>
                      <a:pt x="146" y="28"/>
                    </a:lnTo>
                    <a:lnTo>
                      <a:pt x="148" y="33"/>
                    </a:lnTo>
                    <a:lnTo>
                      <a:pt x="150" y="33"/>
                    </a:lnTo>
                    <a:lnTo>
                      <a:pt x="150" y="34"/>
                    </a:lnTo>
                    <a:lnTo>
                      <a:pt x="151" y="34"/>
                    </a:lnTo>
                    <a:lnTo>
                      <a:pt x="152" y="34"/>
                    </a:lnTo>
                    <a:lnTo>
                      <a:pt x="154" y="34"/>
                    </a:lnTo>
                    <a:lnTo>
                      <a:pt x="155" y="34"/>
                    </a:lnTo>
                    <a:lnTo>
                      <a:pt x="156" y="34"/>
                    </a:lnTo>
                    <a:lnTo>
                      <a:pt x="156" y="36"/>
                    </a:lnTo>
                    <a:lnTo>
                      <a:pt x="157" y="37"/>
                    </a:lnTo>
                    <a:lnTo>
                      <a:pt x="157" y="38"/>
                    </a:lnTo>
                    <a:lnTo>
                      <a:pt x="157" y="40"/>
                    </a:lnTo>
                    <a:lnTo>
                      <a:pt x="159" y="42"/>
                    </a:lnTo>
                    <a:lnTo>
                      <a:pt x="159" y="45"/>
                    </a:lnTo>
                    <a:lnTo>
                      <a:pt x="161" y="46"/>
                    </a:lnTo>
                    <a:lnTo>
                      <a:pt x="163" y="45"/>
                    </a:lnTo>
                    <a:lnTo>
                      <a:pt x="164" y="45"/>
                    </a:lnTo>
                    <a:lnTo>
                      <a:pt x="165" y="45"/>
                    </a:lnTo>
                    <a:lnTo>
                      <a:pt x="167" y="45"/>
                    </a:lnTo>
                    <a:lnTo>
                      <a:pt x="168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71" y="46"/>
                    </a:lnTo>
                    <a:lnTo>
                      <a:pt x="172" y="47"/>
                    </a:lnTo>
                    <a:lnTo>
                      <a:pt x="173" y="49"/>
                    </a:lnTo>
                    <a:lnTo>
                      <a:pt x="174" y="49"/>
                    </a:lnTo>
                    <a:lnTo>
                      <a:pt x="176" y="49"/>
                    </a:lnTo>
                    <a:lnTo>
                      <a:pt x="176" y="47"/>
                    </a:lnTo>
                    <a:lnTo>
                      <a:pt x="177" y="47"/>
                    </a:lnTo>
                    <a:lnTo>
                      <a:pt x="178" y="47"/>
                    </a:lnTo>
                    <a:lnTo>
                      <a:pt x="178" y="46"/>
                    </a:lnTo>
                    <a:lnTo>
                      <a:pt x="180" y="46"/>
                    </a:lnTo>
                    <a:lnTo>
                      <a:pt x="181" y="45"/>
                    </a:lnTo>
                    <a:lnTo>
                      <a:pt x="182" y="45"/>
                    </a:lnTo>
                    <a:lnTo>
                      <a:pt x="184" y="45"/>
                    </a:lnTo>
                    <a:lnTo>
                      <a:pt x="185" y="45"/>
                    </a:lnTo>
                    <a:lnTo>
                      <a:pt x="185" y="43"/>
                    </a:lnTo>
                    <a:lnTo>
                      <a:pt x="186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9" y="42"/>
                    </a:lnTo>
                    <a:lnTo>
                      <a:pt x="189" y="41"/>
                    </a:lnTo>
                    <a:lnTo>
                      <a:pt x="190" y="41"/>
                    </a:lnTo>
                    <a:lnTo>
                      <a:pt x="191" y="41"/>
                    </a:lnTo>
                    <a:lnTo>
                      <a:pt x="193" y="41"/>
                    </a:lnTo>
                    <a:lnTo>
                      <a:pt x="194" y="41"/>
                    </a:lnTo>
                    <a:lnTo>
                      <a:pt x="195" y="41"/>
                    </a:lnTo>
                    <a:lnTo>
                      <a:pt x="197" y="41"/>
                    </a:lnTo>
                    <a:lnTo>
                      <a:pt x="197" y="42"/>
                    </a:lnTo>
                    <a:lnTo>
                      <a:pt x="198" y="42"/>
                    </a:lnTo>
                    <a:lnTo>
                      <a:pt x="198" y="43"/>
                    </a:lnTo>
                    <a:lnTo>
                      <a:pt x="199" y="43"/>
                    </a:lnTo>
                    <a:lnTo>
                      <a:pt x="199" y="45"/>
                    </a:lnTo>
                    <a:lnTo>
                      <a:pt x="199" y="46"/>
                    </a:lnTo>
                    <a:lnTo>
                      <a:pt x="201" y="46"/>
                    </a:lnTo>
                    <a:lnTo>
                      <a:pt x="201" y="47"/>
                    </a:lnTo>
                    <a:lnTo>
                      <a:pt x="202" y="47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0"/>
                    </a:lnTo>
                    <a:lnTo>
                      <a:pt x="202" y="50"/>
                    </a:lnTo>
                    <a:lnTo>
                      <a:pt x="202" y="51"/>
                    </a:lnTo>
                    <a:lnTo>
                      <a:pt x="201" y="51"/>
                    </a:lnTo>
                    <a:lnTo>
                      <a:pt x="201" y="53"/>
                    </a:lnTo>
                    <a:lnTo>
                      <a:pt x="199" y="53"/>
                    </a:lnTo>
                    <a:lnTo>
                      <a:pt x="199" y="54"/>
                    </a:lnTo>
                    <a:lnTo>
                      <a:pt x="198" y="55"/>
                    </a:lnTo>
                    <a:lnTo>
                      <a:pt x="198" y="54"/>
                    </a:lnTo>
                    <a:lnTo>
                      <a:pt x="198" y="55"/>
                    </a:lnTo>
                    <a:lnTo>
                      <a:pt x="197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4" y="57"/>
                    </a:lnTo>
                    <a:lnTo>
                      <a:pt x="194" y="58"/>
                    </a:lnTo>
                    <a:lnTo>
                      <a:pt x="193" y="58"/>
                    </a:lnTo>
                    <a:lnTo>
                      <a:pt x="193" y="59"/>
                    </a:lnTo>
                    <a:lnTo>
                      <a:pt x="193" y="61"/>
                    </a:lnTo>
                    <a:lnTo>
                      <a:pt x="191" y="61"/>
                    </a:lnTo>
                    <a:lnTo>
                      <a:pt x="191" y="62"/>
                    </a:lnTo>
                    <a:lnTo>
                      <a:pt x="190" y="62"/>
                    </a:lnTo>
                    <a:lnTo>
                      <a:pt x="190" y="63"/>
                    </a:lnTo>
                    <a:lnTo>
                      <a:pt x="189" y="66"/>
                    </a:lnTo>
                    <a:lnTo>
                      <a:pt x="173" y="74"/>
                    </a:lnTo>
                    <a:lnTo>
                      <a:pt x="167" y="75"/>
                    </a:lnTo>
                    <a:lnTo>
                      <a:pt x="167" y="78"/>
                    </a:lnTo>
                    <a:lnTo>
                      <a:pt x="167" y="84"/>
                    </a:lnTo>
                    <a:lnTo>
                      <a:pt x="167" y="88"/>
                    </a:lnTo>
                    <a:lnTo>
                      <a:pt x="167" y="92"/>
                    </a:lnTo>
                    <a:lnTo>
                      <a:pt x="165" y="93"/>
                    </a:lnTo>
                    <a:lnTo>
                      <a:pt x="165" y="95"/>
                    </a:lnTo>
                    <a:lnTo>
                      <a:pt x="163" y="100"/>
                    </a:lnTo>
                    <a:lnTo>
                      <a:pt x="161" y="104"/>
                    </a:lnTo>
                    <a:lnTo>
                      <a:pt x="160" y="106"/>
                    </a:lnTo>
                    <a:lnTo>
                      <a:pt x="159" y="106"/>
                    </a:lnTo>
                    <a:lnTo>
                      <a:pt x="157" y="106"/>
                    </a:lnTo>
                    <a:lnTo>
                      <a:pt x="156" y="106"/>
                    </a:lnTo>
                    <a:lnTo>
                      <a:pt x="156" y="105"/>
                    </a:lnTo>
                    <a:lnTo>
                      <a:pt x="155" y="105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2" y="106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09"/>
                    </a:lnTo>
                    <a:lnTo>
                      <a:pt x="147" y="109"/>
                    </a:lnTo>
                    <a:lnTo>
                      <a:pt x="146" y="109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3" y="110"/>
                    </a:lnTo>
                    <a:lnTo>
                      <a:pt x="142" y="110"/>
                    </a:lnTo>
                    <a:lnTo>
                      <a:pt x="142" y="112"/>
                    </a:lnTo>
                    <a:lnTo>
                      <a:pt x="140" y="112"/>
                    </a:lnTo>
                    <a:lnTo>
                      <a:pt x="140" y="113"/>
                    </a:lnTo>
                    <a:lnTo>
                      <a:pt x="139" y="113"/>
                    </a:lnTo>
                    <a:lnTo>
                      <a:pt x="139" y="114"/>
                    </a:lnTo>
                    <a:lnTo>
                      <a:pt x="138" y="114"/>
                    </a:lnTo>
                    <a:lnTo>
                      <a:pt x="138" y="115"/>
                    </a:lnTo>
                    <a:lnTo>
                      <a:pt x="136" y="115"/>
                    </a:lnTo>
                    <a:lnTo>
                      <a:pt x="136" y="117"/>
                    </a:lnTo>
                    <a:lnTo>
                      <a:pt x="136" y="118"/>
                    </a:lnTo>
                    <a:lnTo>
                      <a:pt x="135" y="118"/>
                    </a:lnTo>
                    <a:lnTo>
                      <a:pt x="135" y="119"/>
                    </a:lnTo>
                    <a:lnTo>
                      <a:pt x="134" y="119"/>
                    </a:lnTo>
                    <a:lnTo>
                      <a:pt x="133" y="119"/>
                    </a:lnTo>
                    <a:lnTo>
                      <a:pt x="133" y="121"/>
                    </a:lnTo>
                    <a:lnTo>
                      <a:pt x="131" y="121"/>
                    </a:lnTo>
                    <a:lnTo>
                      <a:pt x="131" y="122"/>
                    </a:lnTo>
                    <a:lnTo>
                      <a:pt x="130" y="122"/>
                    </a:lnTo>
                    <a:lnTo>
                      <a:pt x="129" y="122"/>
                    </a:lnTo>
                    <a:lnTo>
                      <a:pt x="129" y="123"/>
                    </a:lnTo>
                    <a:lnTo>
                      <a:pt x="129" y="122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6" y="122"/>
                    </a:lnTo>
                    <a:lnTo>
                      <a:pt x="125" y="122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2" y="123"/>
                    </a:lnTo>
                    <a:lnTo>
                      <a:pt x="122" y="122"/>
                    </a:lnTo>
                    <a:lnTo>
                      <a:pt x="122" y="123"/>
                    </a:lnTo>
                    <a:lnTo>
                      <a:pt x="121" y="123"/>
                    </a:lnTo>
                    <a:lnTo>
                      <a:pt x="121" y="125"/>
                    </a:lnTo>
                    <a:lnTo>
                      <a:pt x="119" y="125"/>
                    </a:lnTo>
                    <a:lnTo>
                      <a:pt x="118" y="125"/>
                    </a:lnTo>
                    <a:lnTo>
                      <a:pt x="118" y="126"/>
                    </a:lnTo>
                    <a:lnTo>
                      <a:pt x="117" y="126"/>
                    </a:lnTo>
                    <a:lnTo>
                      <a:pt x="117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4" y="127"/>
                    </a:lnTo>
                    <a:lnTo>
                      <a:pt x="113" y="129"/>
                    </a:lnTo>
                    <a:lnTo>
                      <a:pt x="112" y="129"/>
                    </a:lnTo>
                    <a:lnTo>
                      <a:pt x="112" y="130"/>
                    </a:lnTo>
                    <a:lnTo>
                      <a:pt x="112" y="131"/>
                    </a:lnTo>
                    <a:lnTo>
                      <a:pt x="110" y="131"/>
                    </a:lnTo>
                    <a:lnTo>
                      <a:pt x="110" y="133"/>
                    </a:lnTo>
                    <a:lnTo>
                      <a:pt x="110" y="134"/>
                    </a:lnTo>
                    <a:lnTo>
                      <a:pt x="109" y="134"/>
                    </a:lnTo>
                    <a:lnTo>
                      <a:pt x="108" y="134"/>
                    </a:lnTo>
                    <a:lnTo>
                      <a:pt x="108" y="135"/>
                    </a:lnTo>
                    <a:lnTo>
                      <a:pt x="106" y="134"/>
                    </a:lnTo>
                    <a:lnTo>
                      <a:pt x="106" y="135"/>
                    </a:lnTo>
                    <a:lnTo>
                      <a:pt x="105" y="135"/>
                    </a:lnTo>
                    <a:lnTo>
                      <a:pt x="104" y="135"/>
                    </a:lnTo>
                    <a:lnTo>
                      <a:pt x="102" y="135"/>
                    </a:lnTo>
                    <a:lnTo>
                      <a:pt x="101" y="135"/>
                    </a:lnTo>
                    <a:lnTo>
                      <a:pt x="101" y="134"/>
                    </a:lnTo>
                    <a:lnTo>
                      <a:pt x="101" y="133"/>
                    </a:lnTo>
                    <a:lnTo>
                      <a:pt x="100" y="131"/>
                    </a:lnTo>
                    <a:lnTo>
                      <a:pt x="99" y="130"/>
                    </a:lnTo>
                    <a:lnTo>
                      <a:pt x="99" y="129"/>
                    </a:lnTo>
                    <a:lnTo>
                      <a:pt x="97" y="129"/>
                    </a:lnTo>
                    <a:lnTo>
                      <a:pt x="96" y="129"/>
                    </a:lnTo>
                    <a:lnTo>
                      <a:pt x="97" y="129"/>
                    </a:lnTo>
                    <a:lnTo>
                      <a:pt x="97" y="127"/>
                    </a:lnTo>
                    <a:lnTo>
                      <a:pt x="97" y="126"/>
                    </a:lnTo>
                    <a:lnTo>
                      <a:pt x="96" y="125"/>
                    </a:lnTo>
                    <a:lnTo>
                      <a:pt x="96" y="123"/>
                    </a:lnTo>
                    <a:lnTo>
                      <a:pt x="96" y="122"/>
                    </a:lnTo>
                    <a:lnTo>
                      <a:pt x="95" y="122"/>
                    </a:lnTo>
                    <a:lnTo>
                      <a:pt x="93" y="122"/>
                    </a:lnTo>
                    <a:lnTo>
                      <a:pt x="92" y="122"/>
                    </a:lnTo>
                    <a:lnTo>
                      <a:pt x="92" y="123"/>
                    </a:lnTo>
                    <a:lnTo>
                      <a:pt x="91" y="123"/>
                    </a:lnTo>
                    <a:lnTo>
                      <a:pt x="89" y="123"/>
                    </a:lnTo>
                    <a:lnTo>
                      <a:pt x="89" y="125"/>
                    </a:lnTo>
                    <a:lnTo>
                      <a:pt x="88" y="125"/>
                    </a:lnTo>
                    <a:lnTo>
                      <a:pt x="87" y="125"/>
                    </a:lnTo>
                    <a:lnTo>
                      <a:pt x="87" y="126"/>
                    </a:lnTo>
                    <a:lnTo>
                      <a:pt x="85" y="126"/>
                    </a:lnTo>
                    <a:lnTo>
                      <a:pt x="85" y="127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2" y="130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2" y="126"/>
                    </a:lnTo>
                    <a:lnTo>
                      <a:pt x="82" y="125"/>
                    </a:lnTo>
                    <a:lnTo>
                      <a:pt x="83" y="125"/>
                    </a:lnTo>
                    <a:lnTo>
                      <a:pt x="82" y="125"/>
                    </a:lnTo>
                    <a:lnTo>
                      <a:pt x="80" y="125"/>
                    </a:lnTo>
                    <a:lnTo>
                      <a:pt x="80" y="123"/>
                    </a:lnTo>
                    <a:lnTo>
                      <a:pt x="80" y="125"/>
                    </a:lnTo>
                    <a:lnTo>
                      <a:pt x="79" y="123"/>
                    </a:lnTo>
                    <a:lnTo>
                      <a:pt x="79" y="125"/>
                    </a:lnTo>
                    <a:lnTo>
                      <a:pt x="78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1" y="129"/>
                    </a:lnTo>
                    <a:lnTo>
                      <a:pt x="70" y="129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7" y="134"/>
                    </a:lnTo>
                    <a:lnTo>
                      <a:pt x="66" y="134"/>
                    </a:lnTo>
                    <a:lnTo>
                      <a:pt x="64" y="134"/>
                    </a:lnTo>
                    <a:lnTo>
                      <a:pt x="64" y="135"/>
                    </a:lnTo>
                    <a:lnTo>
                      <a:pt x="63" y="135"/>
                    </a:lnTo>
                    <a:lnTo>
                      <a:pt x="62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40"/>
                    </a:lnTo>
                    <a:lnTo>
                      <a:pt x="58" y="140"/>
                    </a:lnTo>
                    <a:lnTo>
                      <a:pt x="59" y="140"/>
                    </a:lnTo>
                    <a:lnTo>
                      <a:pt x="59" y="142"/>
                    </a:lnTo>
                    <a:lnTo>
                      <a:pt x="58" y="142"/>
                    </a:lnTo>
                    <a:lnTo>
                      <a:pt x="58" y="143"/>
                    </a:lnTo>
                    <a:lnTo>
                      <a:pt x="57" y="144"/>
                    </a:lnTo>
                    <a:lnTo>
                      <a:pt x="55" y="144"/>
                    </a:lnTo>
                    <a:lnTo>
                      <a:pt x="55" y="146"/>
                    </a:lnTo>
                    <a:lnTo>
                      <a:pt x="54" y="146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3" y="148"/>
                    </a:lnTo>
                    <a:lnTo>
                      <a:pt x="51" y="148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49" y="150"/>
                    </a:lnTo>
                    <a:lnTo>
                      <a:pt x="49" y="151"/>
                    </a:lnTo>
                    <a:lnTo>
                      <a:pt x="47" y="151"/>
                    </a:lnTo>
                    <a:lnTo>
                      <a:pt x="47" y="152"/>
                    </a:lnTo>
                    <a:lnTo>
                      <a:pt x="46" y="152"/>
                    </a:lnTo>
                    <a:lnTo>
                      <a:pt x="46" y="153"/>
                    </a:lnTo>
                    <a:lnTo>
                      <a:pt x="45" y="153"/>
                    </a:lnTo>
                    <a:lnTo>
                      <a:pt x="45" y="155"/>
                    </a:lnTo>
                    <a:lnTo>
                      <a:pt x="44" y="155"/>
                    </a:lnTo>
                    <a:lnTo>
                      <a:pt x="44" y="156"/>
                    </a:lnTo>
                    <a:lnTo>
                      <a:pt x="42" y="156"/>
                    </a:lnTo>
                    <a:lnTo>
                      <a:pt x="41" y="156"/>
                    </a:lnTo>
                    <a:lnTo>
                      <a:pt x="40" y="156"/>
                    </a:lnTo>
                    <a:lnTo>
                      <a:pt x="38" y="156"/>
                    </a:lnTo>
                    <a:lnTo>
                      <a:pt x="37" y="156"/>
                    </a:lnTo>
                    <a:lnTo>
                      <a:pt x="36" y="157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3" y="159"/>
                    </a:lnTo>
                    <a:lnTo>
                      <a:pt x="32" y="159"/>
                    </a:lnTo>
                    <a:lnTo>
                      <a:pt x="32" y="160"/>
                    </a:lnTo>
                    <a:lnTo>
                      <a:pt x="30" y="160"/>
                    </a:lnTo>
                    <a:lnTo>
                      <a:pt x="29" y="160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8" y="164"/>
                    </a:lnTo>
                    <a:lnTo>
                      <a:pt x="28" y="165"/>
                    </a:lnTo>
                    <a:lnTo>
                      <a:pt x="29" y="165"/>
                    </a:lnTo>
                    <a:lnTo>
                      <a:pt x="28" y="165"/>
                    </a:lnTo>
                    <a:lnTo>
                      <a:pt x="28" y="167"/>
                    </a:lnTo>
                    <a:lnTo>
                      <a:pt x="28" y="168"/>
                    </a:lnTo>
                    <a:lnTo>
                      <a:pt x="27" y="168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4" y="168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3" y="172"/>
                    </a:lnTo>
                    <a:lnTo>
                      <a:pt x="23" y="170"/>
                    </a:lnTo>
                    <a:lnTo>
                      <a:pt x="23" y="172"/>
                    </a:lnTo>
                    <a:lnTo>
                      <a:pt x="21" y="172"/>
                    </a:lnTo>
                    <a:lnTo>
                      <a:pt x="20" y="172"/>
                    </a:lnTo>
                    <a:lnTo>
                      <a:pt x="20" y="173"/>
                    </a:lnTo>
                    <a:lnTo>
                      <a:pt x="19" y="173"/>
                    </a:lnTo>
                    <a:lnTo>
                      <a:pt x="19" y="174"/>
                    </a:lnTo>
                    <a:lnTo>
                      <a:pt x="17" y="174"/>
                    </a:lnTo>
                    <a:lnTo>
                      <a:pt x="16" y="174"/>
                    </a:lnTo>
                    <a:lnTo>
                      <a:pt x="15" y="174"/>
                    </a:lnTo>
                    <a:lnTo>
                      <a:pt x="15" y="176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5" y="177"/>
                    </a:lnTo>
                    <a:lnTo>
                      <a:pt x="15" y="178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1" y="181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1" y="182"/>
                    </a:lnTo>
                    <a:lnTo>
                      <a:pt x="11" y="184"/>
                    </a:lnTo>
                    <a:lnTo>
                      <a:pt x="11" y="185"/>
                    </a:lnTo>
                    <a:lnTo>
                      <a:pt x="11" y="186"/>
                    </a:lnTo>
                    <a:lnTo>
                      <a:pt x="11" y="185"/>
                    </a:lnTo>
                    <a:lnTo>
                      <a:pt x="10" y="185"/>
                    </a:lnTo>
                    <a:lnTo>
                      <a:pt x="10" y="186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7" y="185"/>
                    </a:lnTo>
                    <a:lnTo>
                      <a:pt x="8" y="186"/>
                    </a:lnTo>
                    <a:lnTo>
                      <a:pt x="7" y="186"/>
                    </a:lnTo>
                    <a:lnTo>
                      <a:pt x="7" y="187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4" y="190"/>
                    </a:lnTo>
                    <a:lnTo>
                      <a:pt x="4" y="191"/>
                    </a:lnTo>
                    <a:lnTo>
                      <a:pt x="3" y="191"/>
                    </a:lnTo>
                    <a:lnTo>
                      <a:pt x="3" y="190"/>
                    </a:lnTo>
                    <a:lnTo>
                      <a:pt x="3" y="191"/>
                    </a:lnTo>
                    <a:lnTo>
                      <a:pt x="4" y="191"/>
                    </a:lnTo>
                    <a:lnTo>
                      <a:pt x="4" y="193"/>
                    </a:lnTo>
                    <a:lnTo>
                      <a:pt x="3" y="193"/>
                    </a:lnTo>
                    <a:lnTo>
                      <a:pt x="3" y="191"/>
                    </a:lnTo>
                    <a:lnTo>
                      <a:pt x="2" y="193"/>
                    </a:lnTo>
                    <a:lnTo>
                      <a:pt x="2" y="194"/>
                    </a:lnTo>
                    <a:lnTo>
                      <a:pt x="0" y="194"/>
                    </a:lnTo>
                    <a:lnTo>
                      <a:pt x="2" y="194"/>
                    </a:lnTo>
                    <a:lnTo>
                      <a:pt x="2" y="195"/>
                    </a:lnTo>
                    <a:lnTo>
                      <a:pt x="0" y="195"/>
                    </a:lnTo>
                    <a:lnTo>
                      <a:pt x="2" y="195"/>
                    </a:lnTo>
                    <a:lnTo>
                      <a:pt x="2" y="197"/>
                    </a:lnTo>
                    <a:lnTo>
                      <a:pt x="0" y="197"/>
                    </a:lnTo>
                    <a:lnTo>
                      <a:pt x="2" y="197"/>
                    </a:lnTo>
                    <a:lnTo>
                      <a:pt x="3" y="197"/>
                    </a:lnTo>
                    <a:lnTo>
                      <a:pt x="3" y="198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8"/>
                    </a:lnTo>
                    <a:lnTo>
                      <a:pt x="8" y="197"/>
                    </a:lnTo>
                    <a:lnTo>
                      <a:pt x="10" y="197"/>
                    </a:lnTo>
                    <a:lnTo>
                      <a:pt x="10" y="195"/>
                    </a:lnTo>
                    <a:lnTo>
                      <a:pt x="11" y="195"/>
                    </a:lnTo>
                    <a:lnTo>
                      <a:pt x="11" y="194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3"/>
                    </a:lnTo>
                    <a:lnTo>
                      <a:pt x="13" y="191"/>
                    </a:lnTo>
                    <a:lnTo>
                      <a:pt x="15" y="191"/>
                    </a:lnTo>
                    <a:lnTo>
                      <a:pt x="16" y="191"/>
                    </a:lnTo>
                    <a:lnTo>
                      <a:pt x="17" y="191"/>
                    </a:lnTo>
                    <a:lnTo>
                      <a:pt x="17" y="190"/>
                    </a:lnTo>
                    <a:lnTo>
                      <a:pt x="19" y="190"/>
                    </a:lnTo>
                    <a:lnTo>
                      <a:pt x="20" y="190"/>
                    </a:lnTo>
                    <a:lnTo>
                      <a:pt x="21" y="190"/>
                    </a:lnTo>
                    <a:lnTo>
                      <a:pt x="23" y="191"/>
                    </a:lnTo>
                    <a:lnTo>
                      <a:pt x="24" y="191"/>
                    </a:lnTo>
                    <a:lnTo>
                      <a:pt x="24" y="190"/>
                    </a:lnTo>
                    <a:lnTo>
                      <a:pt x="25" y="190"/>
                    </a:lnTo>
                    <a:lnTo>
                      <a:pt x="25" y="191"/>
                    </a:lnTo>
                    <a:lnTo>
                      <a:pt x="27" y="191"/>
                    </a:lnTo>
                    <a:lnTo>
                      <a:pt x="27" y="193"/>
                    </a:lnTo>
                    <a:lnTo>
                      <a:pt x="28" y="193"/>
                    </a:lnTo>
                    <a:lnTo>
                      <a:pt x="28" y="194"/>
                    </a:lnTo>
                    <a:lnTo>
                      <a:pt x="29" y="194"/>
                    </a:lnTo>
                    <a:lnTo>
                      <a:pt x="29" y="195"/>
                    </a:lnTo>
                    <a:lnTo>
                      <a:pt x="28" y="195"/>
                    </a:lnTo>
                    <a:lnTo>
                      <a:pt x="28" y="197"/>
                    </a:lnTo>
                    <a:lnTo>
                      <a:pt x="28" y="198"/>
                    </a:lnTo>
                    <a:lnTo>
                      <a:pt x="27" y="198"/>
                    </a:lnTo>
                    <a:lnTo>
                      <a:pt x="27" y="199"/>
                    </a:lnTo>
                    <a:lnTo>
                      <a:pt x="25" y="199"/>
                    </a:lnTo>
                    <a:lnTo>
                      <a:pt x="27" y="199"/>
                    </a:lnTo>
                    <a:lnTo>
                      <a:pt x="27" y="201"/>
                    </a:lnTo>
                    <a:lnTo>
                      <a:pt x="27" y="202"/>
                    </a:lnTo>
                    <a:lnTo>
                      <a:pt x="28" y="202"/>
                    </a:lnTo>
                    <a:lnTo>
                      <a:pt x="28" y="203"/>
                    </a:lnTo>
                    <a:lnTo>
                      <a:pt x="29" y="203"/>
                    </a:lnTo>
                    <a:lnTo>
                      <a:pt x="29" y="204"/>
                    </a:lnTo>
                    <a:lnTo>
                      <a:pt x="30" y="204"/>
                    </a:lnTo>
                    <a:lnTo>
                      <a:pt x="32" y="204"/>
                    </a:lnTo>
                    <a:lnTo>
                      <a:pt x="34" y="204"/>
                    </a:lnTo>
                    <a:lnTo>
                      <a:pt x="34" y="203"/>
                    </a:lnTo>
                    <a:lnTo>
                      <a:pt x="36" y="203"/>
                    </a:lnTo>
                    <a:lnTo>
                      <a:pt x="37" y="202"/>
                    </a:lnTo>
                    <a:lnTo>
                      <a:pt x="38" y="202"/>
                    </a:lnTo>
                    <a:lnTo>
                      <a:pt x="38" y="201"/>
                    </a:lnTo>
                    <a:lnTo>
                      <a:pt x="40" y="204"/>
                    </a:lnTo>
                    <a:lnTo>
                      <a:pt x="41" y="204"/>
                    </a:lnTo>
                    <a:lnTo>
                      <a:pt x="42" y="206"/>
                    </a:lnTo>
                    <a:lnTo>
                      <a:pt x="41" y="206"/>
                    </a:lnTo>
                    <a:lnTo>
                      <a:pt x="42" y="206"/>
                    </a:lnTo>
                    <a:lnTo>
                      <a:pt x="44" y="206"/>
                    </a:lnTo>
                    <a:lnTo>
                      <a:pt x="45" y="204"/>
                    </a:lnTo>
                    <a:lnTo>
                      <a:pt x="46" y="204"/>
                    </a:lnTo>
                    <a:lnTo>
                      <a:pt x="46" y="206"/>
                    </a:lnTo>
                    <a:lnTo>
                      <a:pt x="47" y="204"/>
                    </a:lnTo>
                    <a:lnTo>
                      <a:pt x="49" y="204"/>
                    </a:lnTo>
                    <a:lnTo>
                      <a:pt x="49" y="206"/>
                    </a:lnTo>
                    <a:lnTo>
                      <a:pt x="50" y="206"/>
                    </a:lnTo>
                    <a:lnTo>
                      <a:pt x="51" y="206"/>
                    </a:lnTo>
                    <a:lnTo>
                      <a:pt x="53" y="206"/>
                    </a:lnTo>
                    <a:lnTo>
                      <a:pt x="54" y="206"/>
                    </a:lnTo>
                    <a:lnTo>
                      <a:pt x="54" y="207"/>
                    </a:lnTo>
                    <a:lnTo>
                      <a:pt x="55" y="207"/>
                    </a:lnTo>
                    <a:lnTo>
                      <a:pt x="55" y="208"/>
                    </a:lnTo>
                    <a:lnTo>
                      <a:pt x="54" y="208"/>
                    </a:lnTo>
                    <a:lnTo>
                      <a:pt x="54" y="210"/>
                    </a:lnTo>
                    <a:lnTo>
                      <a:pt x="54" y="211"/>
                    </a:lnTo>
                    <a:lnTo>
                      <a:pt x="53" y="212"/>
                    </a:lnTo>
                    <a:lnTo>
                      <a:pt x="51" y="212"/>
                    </a:lnTo>
                    <a:lnTo>
                      <a:pt x="51" y="214"/>
                    </a:lnTo>
                    <a:lnTo>
                      <a:pt x="51" y="215"/>
                    </a:lnTo>
                    <a:lnTo>
                      <a:pt x="51" y="216"/>
                    </a:lnTo>
                    <a:lnTo>
                      <a:pt x="51" y="218"/>
                    </a:lnTo>
                    <a:lnTo>
                      <a:pt x="50" y="218"/>
                    </a:lnTo>
                    <a:lnTo>
                      <a:pt x="50" y="219"/>
                    </a:lnTo>
                    <a:lnTo>
                      <a:pt x="50" y="220"/>
                    </a:lnTo>
                    <a:lnTo>
                      <a:pt x="50" y="222"/>
                    </a:lnTo>
                    <a:lnTo>
                      <a:pt x="49" y="222"/>
                    </a:lnTo>
                    <a:lnTo>
                      <a:pt x="49" y="223"/>
                    </a:lnTo>
                    <a:lnTo>
                      <a:pt x="49" y="224"/>
                    </a:lnTo>
                    <a:lnTo>
                      <a:pt x="49" y="225"/>
                    </a:lnTo>
                    <a:lnTo>
                      <a:pt x="49" y="227"/>
                    </a:lnTo>
                    <a:lnTo>
                      <a:pt x="49" y="228"/>
                    </a:lnTo>
                    <a:lnTo>
                      <a:pt x="49" y="229"/>
                    </a:lnTo>
                    <a:lnTo>
                      <a:pt x="47" y="229"/>
                    </a:lnTo>
                    <a:lnTo>
                      <a:pt x="47" y="231"/>
                    </a:lnTo>
                    <a:lnTo>
                      <a:pt x="46" y="231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5" y="233"/>
                    </a:lnTo>
                    <a:lnTo>
                      <a:pt x="45" y="235"/>
                    </a:lnTo>
                    <a:lnTo>
                      <a:pt x="44" y="235"/>
                    </a:lnTo>
                    <a:lnTo>
                      <a:pt x="44" y="236"/>
                    </a:lnTo>
                    <a:lnTo>
                      <a:pt x="45" y="236"/>
                    </a:lnTo>
                    <a:lnTo>
                      <a:pt x="45" y="235"/>
                    </a:lnTo>
                    <a:lnTo>
                      <a:pt x="45" y="236"/>
                    </a:lnTo>
                    <a:lnTo>
                      <a:pt x="46" y="237"/>
                    </a:lnTo>
                    <a:lnTo>
                      <a:pt x="45" y="237"/>
                    </a:lnTo>
                    <a:lnTo>
                      <a:pt x="44" y="237"/>
                    </a:lnTo>
                    <a:lnTo>
                      <a:pt x="42" y="237"/>
                    </a:lnTo>
                    <a:lnTo>
                      <a:pt x="42" y="239"/>
                    </a:lnTo>
                    <a:lnTo>
                      <a:pt x="41" y="239"/>
                    </a:lnTo>
                    <a:lnTo>
                      <a:pt x="41" y="240"/>
                    </a:lnTo>
                    <a:lnTo>
                      <a:pt x="40" y="240"/>
                    </a:lnTo>
                    <a:lnTo>
                      <a:pt x="40" y="241"/>
                    </a:lnTo>
                    <a:lnTo>
                      <a:pt x="41" y="241"/>
                    </a:lnTo>
                    <a:lnTo>
                      <a:pt x="41" y="242"/>
                    </a:lnTo>
                    <a:lnTo>
                      <a:pt x="40" y="242"/>
                    </a:lnTo>
                    <a:lnTo>
                      <a:pt x="40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6" y="242"/>
                    </a:lnTo>
                    <a:lnTo>
                      <a:pt x="34" y="241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0" y="241"/>
                    </a:lnTo>
                    <a:lnTo>
                      <a:pt x="30" y="240"/>
                    </a:lnTo>
                    <a:lnTo>
                      <a:pt x="29" y="240"/>
                    </a:lnTo>
                    <a:lnTo>
                      <a:pt x="29" y="241"/>
                    </a:lnTo>
                    <a:lnTo>
                      <a:pt x="29" y="240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5" y="240"/>
                    </a:lnTo>
                    <a:lnTo>
                      <a:pt x="24" y="240"/>
                    </a:lnTo>
                    <a:lnTo>
                      <a:pt x="23" y="240"/>
                    </a:lnTo>
                    <a:lnTo>
                      <a:pt x="23" y="241"/>
                    </a:lnTo>
                    <a:lnTo>
                      <a:pt x="21" y="241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0" y="244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7" y="244"/>
                    </a:lnTo>
                    <a:lnTo>
                      <a:pt x="17" y="245"/>
                    </a:lnTo>
                    <a:lnTo>
                      <a:pt x="19" y="245"/>
                    </a:lnTo>
                    <a:lnTo>
                      <a:pt x="17" y="245"/>
                    </a:lnTo>
                    <a:lnTo>
                      <a:pt x="17" y="246"/>
                    </a:lnTo>
                    <a:lnTo>
                      <a:pt x="19" y="246"/>
                    </a:lnTo>
                    <a:lnTo>
                      <a:pt x="17" y="246"/>
                    </a:lnTo>
                    <a:lnTo>
                      <a:pt x="17" y="248"/>
                    </a:lnTo>
                    <a:lnTo>
                      <a:pt x="16" y="248"/>
                    </a:lnTo>
                    <a:lnTo>
                      <a:pt x="16" y="249"/>
                    </a:lnTo>
                    <a:lnTo>
                      <a:pt x="15" y="249"/>
                    </a:lnTo>
                    <a:lnTo>
                      <a:pt x="13" y="249"/>
                    </a:lnTo>
                    <a:lnTo>
                      <a:pt x="13" y="248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1" y="249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8" y="250"/>
                    </a:lnTo>
                    <a:lnTo>
                      <a:pt x="7" y="250"/>
                    </a:lnTo>
                    <a:lnTo>
                      <a:pt x="7" y="252"/>
                    </a:lnTo>
                    <a:lnTo>
                      <a:pt x="6" y="252"/>
                    </a:lnTo>
                    <a:lnTo>
                      <a:pt x="6" y="250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4" y="253"/>
                    </a:lnTo>
                    <a:lnTo>
                      <a:pt x="4" y="252"/>
                    </a:lnTo>
                    <a:lnTo>
                      <a:pt x="3" y="252"/>
                    </a:lnTo>
                    <a:lnTo>
                      <a:pt x="3" y="253"/>
                    </a:lnTo>
                    <a:lnTo>
                      <a:pt x="2" y="253"/>
                    </a:lnTo>
                    <a:lnTo>
                      <a:pt x="2" y="254"/>
                    </a:lnTo>
                    <a:lnTo>
                      <a:pt x="2" y="253"/>
                    </a:lnTo>
                    <a:lnTo>
                      <a:pt x="0" y="2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4" name="Freeform 8">
                <a:extLst>
                  <a:ext uri="{FF2B5EF4-FFF2-40B4-BE49-F238E27FC236}">
                    <a16:creationId xmlns:a16="http://schemas.microsoft.com/office/drawing/2014/main" id="{E1101C54-3CEE-3DA6-4144-56E4FE3D8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47"/>
                <a:ext cx="760" cy="607"/>
              </a:xfrm>
              <a:custGeom>
                <a:avLst/>
                <a:gdLst>
                  <a:gd name="T0" fmla="*/ 548 w 760"/>
                  <a:gd name="T1" fmla="*/ 290 h 607"/>
                  <a:gd name="T2" fmla="*/ 504 w 760"/>
                  <a:gd name="T3" fmla="*/ 302 h 607"/>
                  <a:gd name="T4" fmla="*/ 509 w 760"/>
                  <a:gd name="T5" fmla="*/ 347 h 607"/>
                  <a:gd name="T6" fmla="*/ 519 w 760"/>
                  <a:gd name="T7" fmla="*/ 361 h 607"/>
                  <a:gd name="T8" fmla="*/ 494 w 760"/>
                  <a:gd name="T9" fmla="*/ 396 h 607"/>
                  <a:gd name="T10" fmla="*/ 475 w 760"/>
                  <a:gd name="T11" fmla="*/ 425 h 607"/>
                  <a:gd name="T12" fmla="*/ 453 w 760"/>
                  <a:gd name="T13" fmla="*/ 455 h 607"/>
                  <a:gd name="T14" fmla="*/ 455 w 760"/>
                  <a:gd name="T15" fmla="*/ 487 h 607"/>
                  <a:gd name="T16" fmla="*/ 435 w 760"/>
                  <a:gd name="T17" fmla="*/ 501 h 607"/>
                  <a:gd name="T18" fmla="*/ 430 w 760"/>
                  <a:gd name="T19" fmla="*/ 526 h 607"/>
                  <a:gd name="T20" fmla="*/ 413 w 760"/>
                  <a:gd name="T21" fmla="*/ 561 h 607"/>
                  <a:gd name="T22" fmla="*/ 409 w 760"/>
                  <a:gd name="T23" fmla="*/ 593 h 607"/>
                  <a:gd name="T24" fmla="*/ 381 w 760"/>
                  <a:gd name="T25" fmla="*/ 584 h 607"/>
                  <a:gd name="T26" fmla="*/ 343 w 760"/>
                  <a:gd name="T27" fmla="*/ 590 h 607"/>
                  <a:gd name="T28" fmla="*/ 320 w 760"/>
                  <a:gd name="T29" fmla="*/ 595 h 607"/>
                  <a:gd name="T30" fmla="*/ 302 w 760"/>
                  <a:gd name="T31" fmla="*/ 581 h 607"/>
                  <a:gd name="T32" fmla="*/ 263 w 760"/>
                  <a:gd name="T33" fmla="*/ 582 h 607"/>
                  <a:gd name="T34" fmla="*/ 234 w 760"/>
                  <a:gd name="T35" fmla="*/ 569 h 607"/>
                  <a:gd name="T36" fmla="*/ 205 w 760"/>
                  <a:gd name="T37" fmla="*/ 553 h 607"/>
                  <a:gd name="T38" fmla="*/ 172 w 760"/>
                  <a:gd name="T39" fmla="*/ 538 h 607"/>
                  <a:gd name="T40" fmla="*/ 151 w 760"/>
                  <a:gd name="T41" fmla="*/ 519 h 607"/>
                  <a:gd name="T42" fmla="*/ 147 w 760"/>
                  <a:gd name="T43" fmla="*/ 474 h 607"/>
                  <a:gd name="T44" fmla="*/ 113 w 760"/>
                  <a:gd name="T45" fmla="*/ 451 h 607"/>
                  <a:gd name="T46" fmla="*/ 79 w 760"/>
                  <a:gd name="T47" fmla="*/ 445 h 607"/>
                  <a:gd name="T48" fmla="*/ 72 w 760"/>
                  <a:gd name="T49" fmla="*/ 396 h 607"/>
                  <a:gd name="T50" fmla="*/ 34 w 760"/>
                  <a:gd name="T51" fmla="*/ 404 h 607"/>
                  <a:gd name="T52" fmla="*/ 6 w 760"/>
                  <a:gd name="T53" fmla="*/ 436 h 607"/>
                  <a:gd name="T54" fmla="*/ 5 w 760"/>
                  <a:gd name="T55" fmla="*/ 399 h 607"/>
                  <a:gd name="T56" fmla="*/ 18 w 760"/>
                  <a:gd name="T57" fmla="*/ 385 h 607"/>
                  <a:gd name="T58" fmla="*/ 23 w 760"/>
                  <a:gd name="T59" fmla="*/ 351 h 607"/>
                  <a:gd name="T60" fmla="*/ 15 w 760"/>
                  <a:gd name="T61" fmla="*/ 330 h 607"/>
                  <a:gd name="T62" fmla="*/ 40 w 760"/>
                  <a:gd name="T63" fmla="*/ 318 h 607"/>
                  <a:gd name="T64" fmla="*/ 61 w 760"/>
                  <a:gd name="T65" fmla="*/ 296 h 607"/>
                  <a:gd name="T66" fmla="*/ 35 w 760"/>
                  <a:gd name="T67" fmla="*/ 268 h 607"/>
                  <a:gd name="T68" fmla="*/ 21 w 760"/>
                  <a:gd name="T69" fmla="*/ 264 h 607"/>
                  <a:gd name="T70" fmla="*/ 40 w 760"/>
                  <a:gd name="T71" fmla="*/ 241 h 607"/>
                  <a:gd name="T72" fmla="*/ 75 w 760"/>
                  <a:gd name="T73" fmla="*/ 213 h 607"/>
                  <a:gd name="T74" fmla="*/ 110 w 760"/>
                  <a:gd name="T75" fmla="*/ 207 h 607"/>
                  <a:gd name="T76" fmla="*/ 146 w 760"/>
                  <a:gd name="T77" fmla="*/ 196 h 607"/>
                  <a:gd name="T78" fmla="*/ 212 w 760"/>
                  <a:gd name="T79" fmla="*/ 131 h 607"/>
                  <a:gd name="T80" fmla="*/ 165 w 760"/>
                  <a:gd name="T81" fmla="*/ 112 h 607"/>
                  <a:gd name="T82" fmla="*/ 110 w 760"/>
                  <a:gd name="T83" fmla="*/ 72 h 607"/>
                  <a:gd name="T84" fmla="*/ 151 w 760"/>
                  <a:gd name="T85" fmla="*/ 69 h 607"/>
                  <a:gd name="T86" fmla="*/ 199 w 760"/>
                  <a:gd name="T87" fmla="*/ 55 h 607"/>
                  <a:gd name="T88" fmla="*/ 248 w 760"/>
                  <a:gd name="T89" fmla="*/ 107 h 607"/>
                  <a:gd name="T90" fmla="*/ 291 w 760"/>
                  <a:gd name="T91" fmla="*/ 89 h 607"/>
                  <a:gd name="T92" fmla="*/ 323 w 760"/>
                  <a:gd name="T93" fmla="*/ 63 h 607"/>
                  <a:gd name="T94" fmla="*/ 373 w 760"/>
                  <a:gd name="T95" fmla="*/ 6 h 607"/>
                  <a:gd name="T96" fmla="*/ 405 w 760"/>
                  <a:gd name="T97" fmla="*/ 34 h 607"/>
                  <a:gd name="T98" fmla="*/ 455 w 760"/>
                  <a:gd name="T99" fmla="*/ 51 h 607"/>
                  <a:gd name="T100" fmla="*/ 493 w 760"/>
                  <a:gd name="T101" fmla="*/ 31 h 607"/>
                  <a:gd name="T102" fmla="*/ 531 w 760"/>
                  <a:gd name="T103" fmla="*/ 39 h 607"/>
                  <a:gd name="T104" fmla="*/ 565 w 760"/>
                  <a:gd name="T105" fmla="*/ 40 h 607"/>
                  <a:gd name="T106" fmla="*/ 608 w 760"/>
                  <a:gd name="T107" fmla="*/ 32 h 607"/>
                  <a:gd name="T108" fmla="*/ 621 w 760"/>
                  <a:gd name="T109" fmla="*/ 72 h 607"/>
                  <a:gd name="T110" fmla="*/ 665 w 760"/>
                  <a:gd name="T111" fmla="*/ 95 h 607"/>
                  <a:gd name="T112" fmla="*/ 712 w 760"/>
                  <a:gd name="T113" fmla="*/ 107 h 607"/>
                  <a:gd name="T114" fmla="*/ 752 w 760"/>
                  <a:gd name="T115" fmla="*/ 123 h 607"/>
                  <a:gd name="T116" fmla="*/ 738 w 760"/>
                  <a:gd name="T117" fmla="*/ 156 h 607"/>
                  <a:gd name="T118" fmla="*/ 688 w 760"/>
                  <a:gd name="T119" fmla="*/ 171 h 607"/>
                  <a:gd name="T120" fmla="*/ 634 w 760"/>
                  <a:gd name="T121" fmla="*/ 162 h 607"/>
                  <a:gd name="T122" fmla="*/ 641 w 760"/>
                  <a:gd name="T123" fmla="*/ 200 h 607"/>
                  <a:gd name="T124" fmla="*/ 582 w 760"/>
                  <a:gd name="T125" fmla="*/ 24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0" h="607">
                    <a:moveTo>
                      <a:pt x="582" y="245"/>
                    </a:moveTo>
                    <a:lnTo>
                      <a:pt x="582" y="246"/>
                    </a:lnTo>
                    <a:lnTo>
                      <a:pt x="582" y="247"/>
                    </a:lnTo>
                    <a:lnTo>
                      <a:pt x="582" y="248"/>
                    </a:lnTo>
                    <a:lnTo>
                      <a:pt x="582" y="252"/>
                    </a:lnTo>
                    <a:lnTo>
                      <a:pt x="582" y="255"/>
                    </a:lnTo>
                    <a:lnTo>
                      <a:pt x="582" y="260"/>
                    </a:lnTo>
                    <a:lnTo>
                      <a:pt x="582" y="262"/>
                    </a:lnTo>
                    <a:lnTo>
                      <a:pt x="582" y="263"/>
                    </a:lnTo>
                    <a:lnTo>
                      <a:pt x="582" y="264"/>
                    </a:lnTo>
                    <a:lnTo>
                      <a:pt x="582" y="265"/>
                    </a:lnTo>
                    <a:lnTo>
                      <a:pt x="582" y="267"/>
                    </a:lnTo>
                    <a:lnTo>
                      <a:pt x="582" y="268"/>
                    </a:lnTo>
                    <a:lnTo>
                      <a:pt x="581" y="268"/>
                    </a:lnTo>
                    <a:lnTo>
                      <a:pt x="581" y="269"/>
                    </a:lnTo>
                    <a:lnTo>
                      <a:pt x="579" y="269"/>
                    </a:lnTo>
                    <a:lnTo>
                      <a:pt x="579" y="271"/>
                    </a:lnTo>
                    <a:lnTo>
                      <a:pt x="578" y="271"/>
                    </a:lnTo>
                    <a:lnTo>
                      <a:pt x="578" y="272"/>
                    </a:lnTo>
                    <a:lnTo>
                      <a:pt x="578" y="273"/>
                    </a:lnTo>
                    <a:lnTo>
                      <a:pt x="577" y="273"/>
                    </a:lnTo>
                    <a:lnTo>
                      <a:pt x="577" y="275"/>
                    </a:lnTo>
                    <a:lnTo>
                      <a:pt x="577" y="276"/>
                    </a:lnTo>
                    <a:lnTo>
                      <a:pt x="576" y="276"/>
                    </a:lnTo>
                    <a:lnTo>
                      <a:pt x="576" y="277"/>
                    </a:lnTo>
                    <a:lnTo>
                      <a:pt x="574" y="277"/>
                    </a:lnTo>
                    <a:lnTo>
                      <a:pt x="574" y="279"/>
                    </a:lnTo>
                    <a:lnTo>
                      <a:pt x="574" y="280"/>
                    </a:lnTo>
                    <a:lnTo>
                      <a:pt x="573" y="280"/>
                    </a:lnTo>
                    <a:lnTo>
                      <a:pt x="573" y="281"/>
                    </a:lnTo>
                    <a:lnTo>
                      <a:pt x="573" y="282"/>
                    </a:lnTo>
                    <a:lnTo>
                      <a:pt x="572" y="282"/>
                    </a:lnTo>
                    <a:lnTo>
                      <a:pt x="572" y="284"/>
                    </a:lnTo>
                    <a:lnTo>
                      <a:pt x="572" y="285"/>
                    </a:lnTo>
                    <a:lnTo>
                      <a:pt x="570" y="285"/>
                    </a:lnTo>
                    <a:lnTo>
                      <a:pt x="570" y="286"/>
                    </a:lnTo>
                    <a:lnTo>
                      <a:pt x="569" y="286"/>
                    </a:lnTo>
                    <a:lnTo>
                      <a:pt x="568" y="286"/>
                    </a:lnTo>
                    <a:lnTo>
                      <a:pt x="566" y="286"/>
                    </a:lnTo>
                    <a:lnTo>
                      <a:pt x="565" y="286"/>
                    </a:lnTo>
                    <a:lnTo>
                      <a:pt x="564" y="286"/>
                    </a:lnTo>
                    <a:lnTo>
                      <a:pt x="562" y="286"/>
                    </a:lnTo>
                    <a:lnTo>
                      <a:pt x="561" y="286"/>
                    </a:lnTo>
                    <a:lnTo>
                      <a:pt x="560" y="286"/>
                    </a:lnTo>
                    <a:lnTo>
                      <a:pt x="559" y="286"/>
                    </a:lnTo>
                    <a:lnTo>
                      <a:pt x="557" y="286"/>
                    </a:lnTo>
                    <a:lnTo>
                      <a:pt x="557" y="285"/>
                    </a:lnTo>
                    <a:lnTo>
                      <a:pt x="556" y="285"/>
                    </a:lnTo>
                    <a:lnTo>
                      <a:pt x="556" y="286"/>
                    </a:lnTo>
                    <a:lnTo>
                      <a:pt x="555" y="286"/>
                    </a:lnTo>
                    <a:lnTo>
                      <a:pt x="555" y="288"/>
                    </a:lnTo>
                    <a:lnTo>
                      <a:pt x="553" y="288"/>
                    </a:lnTo>
                    <a:lnTo>
                      <a:pt x="553" y="289"/>
                    </a:lnTo>
                    <a:lnTo>
                      <a:pt x="552" y="289"/>
                    </a:lnTo>
                    <a:lnTo>
                      <a:pt x="552" y="290"/>
                    </a:lnTo>
                    <a:lnTo>
                      <a:pt x="551" y="290"/>
                    </a:lnTo>
                    <a:lnTo>
                      <a:pt x="549" y="290"/>
                    </a:lnTo>
                    <a:lnTo>
                      <a:pt x="548" y="290"/>
                    </a:lnTo>
                    <a:lnTo>
                      <a:pt x="548" y="289"/>
                    </a:lnTo>
                    <a:lnTo>
                      <a:pt x="548" y="290"/>
                    </a:lnTo>
                    <a:lnTo>
                      <a:pt x="547" y="290"/>
                    </a:lnTo>
                    <a:lnTo>
                      <a:pt x="547" y="289"/>
                    </a:lnTo>
                    <a:lnTo>
                      <a:pt x="545" y="289"/>
                    </a:lnTo>
                    <a:lnTo>
                      <a:pt x="544" y="289"/>
                    </a:lnTo>
                    <a:lnTo>
                      <a:pt x="543" y="289"/>
                    </a:lnTo>
                    <a:lnTo>
                      <a:pt x="542" y="289"/>
                    </a:lnTo>
                    <a:lnTo>
                      <a:pt x="540" y="289"/>
                    </a:lnTo>
                    <a:lnTo>
                      <a:pt x="540" y="290"/>
                    </a:lnTo>
                    <a:lnTo>
                      <a:pt x="539" y="290"/>
                    </a:lnTo>
                    <a:lnTo>
                      <a:pt x="538" y="290"/>
                    </a:lnTo>
                    <a:lnTo>
                      <a:pt x="538" y="289"/>
                    </a:lnTo>
                    <a:lnTo>
                      <a:pt x="536" y="289"/>
                    </a:lnTo>
                    <a:lnTo>
                      <a:pt x="535" y="289"/>
                    </a:lnTo>
                    <a:lnTo>
                      <a:pt x="534" y="288"/>
                    </a:lnTo>
                    <a:lnTo>
                      <a:pt x="534" y="286"/>
                    </a:lnTo>
                    <a:lnTo>
                      <a:pt x="532" y="286"/>
                    </a:lnTo>
                    <a:lnTo>
                      <a:pt x="532" y="288"/>
                    </a:lnTo>
                    <a:lnTo>
                      <a:pt x="531" y="288"/>
                    </a:lnTo>
                    <a:lnTo>
                      <a:pt x="531" y="289"/>
                    </a:lnTo>
                    <a:lnTo>
                      <a:pt x="531" y="290"/>
                    </a:lnTo>
                    <a:lnTo>
                      <a:pt x="530" y="290"/>
                    </a:lnTo>
                    <a:lnTo>
                      <a:pt x="528" y="290"/>
                    </a:lnTo>
                    <a:lnTo>
                      <a:pt x="527" y="290"/>
                    </a:lnTo>
                    <a:lnTo>
                      <a:pt x="527" y="292"/>
                    </a:lnTo>
                    <a:lnTo>
                      <a:pt x="527" y="293"/>
                    </a:lnTo>
                    <a:lnTo>
                      <a:pt x="528" y="293"/>
                    </a:lnTo>
                    <a:lnTo>
                      <a:pt x="527" y="294"/>
                    </a:lnTo>
                    <a:lnTo>
                      <a:pt x="526" y="294"/>
                    </a:lnTo>
                    <a:lnTo>
                      <a:pt x="525" y="294"/>
                    </a:lnTo>
                    <a:lnTo>
                      <a:pt x="525" y="296"/>
                    </a:lnTo>
                    <a:lnTo>
                      <a:pt x="523" y="296"/>
                    </a:lnTo>
                    <a:lnTo>
                      <a:pt x="523" y="297"/>
                    </a:lnTo>
                    <a:lnTo>
                      <a:pt x="522" y="297"/>
                    </a:lnTo>
                    <a:lnTo>
                      <a:pt x="522" y="298"/>
                    </a:lnTo>
                    <a:lnTo>
                      <a:pt x="521" y="298"/>
                    </a:lnTo>
                    <a:lnTo>
                      <a:pt x="521" y="297"/>
                    </a:lnTo>
                    <a:lnTo>
                      <a:pt x="519" y="297"/>
                    </a:lnTo>
                    <a:lnTo>
                      <a:pt x="519" y="298"/>
                    </a:lnTo>
                    <a:lnTo>
                      <a:pt x="518" y="298"/>
                    </a:lnTo>
                    <a:lnTo>
                      <a:pt x="518" y="297"/>
                    </a:lnTo>
                    <a:lnTo>
                      <a:pt x="518" y="298"/>
                    </a:lnTo>
                    <a:lnTo>
                      <a:pt x="517" y="298"/>
                    </a:lnTo>
                    <a:lnTo>
                      <a:pt x="515" y="298"/>
                    </a:lnTo>
                    <a:lnTo>
                      <a:pt x="514" y="298"/>
                    </a:lnTo>
                    <a:lnTo>
                      <a:pt x="513" y="298"/>
                    </a:lnTo>
                    <a:lnTo>
                      <a:pt x="513" y="300"/>
                    </a:lnTo>
                    <a:lnTo>
                      <a:pt x="513" y="301"/>
                    </a:lnTo>
                    <a:lnTo>
                      <a:pt x="511" y="301"/>
                    </a:lnTo>
                    <a:lnTo>
                      <a:pt x="510" y="301"/>
                    </a:lnTo>
                    <a:lnTo>
                      <a:pt x="509" y="301"/>
                    </a:lnTo>
                    <a:lnTo>
                      <a:pt x="509" y="300"/>
                    </a:lnTo>
                    <a:lnTo>
                      <a:pt x="507" y="300"/>
                    </a:lnTo>
                    <a:lnTo>
                      <a:pt x="506" y="301"/>
                    </a:lnTo>
                    <a:lnTo>
                      <a:pt x="505" y="301"/>
                    </a:lnTo>
                    <a:lnTo>
                      <a:pt x="504" y="301"/>
                    </a:lnTo>
                    <a:lnTo>
                      <a:pt x="504" y="302"/>
                    </a:lnTo>
                    <a:lnTo>
                      <a:pt x="505" y="303"/>
                    </a:lnTo>
                    <a:lnTo>
                      <a:pt x="506" y="303"/>
                    </a:lnTo>
                    <a:lnTo>
                      <a:pt x="507" y="305"/>
                    </a:lnTo>
                    <a:lnTo>
                      <a:pt x="509" y="305"/>
                    </a:lnTo>
                    <a:lnTo>
                      <a:pt x="509" y="303"/>
                    </a:lnTo>
                    <a:lnTo>
                      <a:pt x="510" y="303"/>
                    </a:lnTo>
                    <a:lnTo>
                      <a:pt x="511" y="303"/>
                    </a:lnTo>
                    <a:lnTo>
                      <a:pt x="513" y="303"/>
                    </a:lnTo>
                    <a:lnTo>
                      <a:pt x="514" y="303"/>
                    </a:lnTo>
                    <a:lnTo>
                      <a:pt x="514" y="305"/>
                    </a:lnTo>
                    <a:lnTo>
                      <a:pt x="515" y="305"/>
                    </a:lnTo>
                    <a:lnTo>
                      <a:pt x="515" y="306"/>
                    </a:lnTo>
                    <a:lnTo>
                      <a:pt x="515" y="307"/>
                    </a:lnTo>
                    <a:lnTo>
                      <a:pt x="517" y="307"/>
                    </a:lnTo>
                    <a:lnTo>
                      <a:pt x="517" y="309"/>
                    </a:lnTo>
                    <a:lnTo>
                      <a:pt x="517" y="310"/>
                    </a:lnTo>
                    <a:lnTo>
                      <a:pt x="517" y="311"/>
                    </a:lnTo>
                    <a:lnTo>
                      <a:pt x="517" y="313"/>
                    </a:lnTo>
                    <a:lnTo>
                      <a:pt x="515" y="313"/>
                    </a:lnTo>
                    <a:lnTo>
                      <a:pt x="515" y="314"/>
                    </a:lnTo>
                    <a:lnTo>
                      <a:pt x="515" y="315"/>
                    </a:lnTo>
                    <a:lnTo>
                      <a:pt x="514" y="315"/>
                    </a:lnTo>
                    <a:lnTo>
                      <a:pt x="514" y="317"/>
                    </a:lnTo>
                    <a:lnTo>
                      <a:pt x="513" y="318"/>
                    </a:lnTo>
                    <a:lnTo>
                      <a:pt x="513" y="319"/>
                    </a:lnTo>
                    <a:lnTo>
                      <a:pt x="513" y="320"/>
                    </a:lnTo>
                    <a:lnTo>
                      <a:pt x="511" y="320"/>
                    </a:lnTo>
                    <a:lnTo>
                      <a:pt x="511" y="322"/>
                    </a:lnTo>
                    <a:lnTo>
                      <a:pt x="510" y="322"/>
                    </a:lnTo>
                    <a:lnTo>
                      <a:pt x="509" y="322"/>
                    </a:lnTo>
                    <a:lnTo>
                      <a:pt x="509" y="323"/>
                    </a:lnTo>
                    <a:lnTo>
                      <a:pt x="507" y="323"/>
                    </a:lnTo>
                    <a:lnTo>
                      <a:pt x="507" y="324"/>
                    </a:lnTo>
                    <a:lnTo>
                      <a:pt x="507" y="326"/>
                    </a:lnTo>
                    <a:lnTo>
                      <a:pt x="506" y="327"/>
                    </a:lnTo>
                    <a:lnTo>
                      <a:pt x="506" y="328"/>
                    </a:lnTo>
                    <a:lnTo>
                      <a:pt x="507" y="328"/>
                    </a:lnTo>
                    <a:lnTo>
                      <a:pt x="507" y="330"/>
                    </a:lnTo>
                    <a:lnTo>
                      <a:pt x="507" y="331"/>
                    </a:lnTo>
                    <a:lnTo>
                      <a:pt x="506" y="331"/>
                    </a:lnTo>
                    <a:lnTo>
                      <a:pt x="506" y="332"/>
                    </a:lnTo>
                    <a:lnTo>
                      <a:pt x="506" y="334"/>
                    </a:lnTo>
                    <a:lnTo>
                      <a:pt x="507" y="334"/>
                    </a:lnTo>
                    <a:lnTo>
                      <a:pt x="507" y="335"/>
                    </a:lnTo>
                    <a:lnTo>
                      <a:pt x="507" y="336"/>
                    </a:lnTo>
                    <a:lnTo>
                      <a:pt x="507" y="337"/>
                    </a:lnTo>
                    <a:lnTo>
                      <a:pt x="506" y="337"/>
                    </a:lnTo>
                    <a:lnTo>
                      <a:pt x="506" y="339"/>
                    </a:lnTo>
                    <a:lnTo>
                      <a:pt x="506" y="340"/>
                    </a:lnTo>
                    <a:lnTo>
                      <a:pt x="506" y="341"/>
                    </a:lnTo>
                    <a:lnTo>
                      <a:pt x="506" y="343"/>
                    </a:lnTo>
                    <a:lnTo>
                      <a:pt x="506" y="344"/>
                    </a:lnTo>
                    <a:lnTo>
                      <a:pt x="506" y="345"/>
                    </a:lnTo>
                    <a:lnTo>
                      <a:pt x="506" y="347"/>
                    </a:lnTo>
                    <a:lnTo>
                      <a:pt x="507" y="347"/>
                    </a:lnTo>
                    <a:lnTo>
                      <a:pt x="507" y="348"/>
                    </a:lnTo>
                    <a:lnTo>
                      <a:pt x="509" y="348"/>
                    </a:lnTo>
                    <a:lnTo>
                      <a:pt x="509" y="347"/>
                    </a:lnTo>
                    <a:lnTo>
                      <a:pt x="510" y="347"/>
                    </a:lnTo>
                    <a:lnTo>
                      <a:pt x="511" y="347"/>
                    </a:lnTo>
                    <a:lnTo>
                      <a:pt x="511" y="345"/>
                    </a:lnTo>
                    <a:lnTo>
                      <a:pt x="513" y="345"/>
                    </a:lnTo>
                    <a:lnTo>
                      <a:pt x="514" y="345"/>
                    </a:lnTo>
                    <a:lnTo>
                      <a:pt x="514" y="344"/>
                    </a:lnTo>
                    <a:lnTo>
                      <a:pt x="517" y="343"/>
                    </a:lnTo>
                    <a:lnTo>
                      <a:pt x="518" y="343"/>
                    </a:lnTo>
                    <a:lnTo>
                      <a:pt x="517" y="341"/>
                    </a:lnTo>
                    <a:lnTo>
                      <a:pt x="517" y="340"/>
                    </a:lnTo>
                    <a:lnTo>
                      <a:pt x="517" y="339"/>
                    </a:lnTo>
                    <a:lnTo>
                      <a:pt x="518" y="339"/>
                    </a:lnTo>
                    <a:lnTo>
                      <a:pt x="518" y="337"/>
                    </a:lnTo>
                    <a:lnTo>
                      <a:pt x="519" y="337"/>
                    </a:lnTo>
                    <a:lnTo>
                      <a:pt x="521" y="337"/>
                    </a:lnTo>
                    <a:lnTo>
                      <a:pt x="521" y="339"/>
                    </a:lnTo>
                    <a:lnTo>
                      <a:pt x="522" y="339"/>
                    </a:lnTo>
                    <a:lnTo>
                      <a:pt x="522" y="337"/>
                    </a:lnTo>
                    <a:lnTo>
                      <a:pt x="523" y="337"/>
                    </a:lnTo>
                    <a:lnTo>
                      <a:pt x="525" y="337"/>
                    </a:lnTo>
                    <a:lnTo>
                      <a:pt x="526" y="339"/>
                    </a:lnTo>
                    <a:lnTo>
                      <a:pt x="525" y="339"/>
                    </a:lnTo>
                    <a:lnTo>
                      <a:pt x="526" y="339"/>
                    </a:lnTo>
                    <a:lnTo>
                      <a:pt x="526" y="340"/>
                    </a:lnTo>
                    <a:lnTo>
                      <a:pt x="526" y="341"/>
                    </a:lnTo>
                    <a:lnTo>
                      <a:pt x="526" y="343"/>
                    </a:lnTo>
                    <a:lnTo>
                      <a:pt x="526" y="344"/>
                    </a:lnTo>
                    <a:lnTo>
                      <a:pt x="527" y="344"/>
                    </a:lnTo>
                    <a:lnTo>
                      <a:pt x="527" y="345"/>
                    </a:lnTo>
                    <a:lnTo>
                      <a:pt x="528" y="345"/>
                    </a:lnTo>
                    <a:lnTo>
                      <a:pt x="528" y="347"/>
                    </a:lnTo>
                    <a:lnTo>
                      <a:pt x="528" y="348"/>
                    </a:lnTo>
                    <a:lnTo>
                      <a:pt x="530" y="348"/>
                    </a:lnTo>
                    <a:lnTo>
                      <a:pt x="530" y="349"/>
                    </a:lnTo>
                    <a:lnTo>
                      <a:pt x="528" y="349"/>
                    </a:lnTo>
                    <a:lnTo>
                      <a:pt x="528" y="351"/>
                    </a:lnTo>
                    <a:lnTo>
                      <a:pt x="527" y="352"/>
                    </a:lnTo>
                    <a:lnTo>
                      <a:pt x="527" y="351"/>
                    </a:lnTo>
                    <a:lnTo>
                      <a:pt x="527" y="352"/>
                    </a:lnTo>
                    <a:lnTo>
                      <a:pt x="528" y="352"/>
                    </a:lnTo>
                    <a:lnTo>
                      <a:pt x="528" y="353"/>
                    </a:lnTo>
                    <a:lnTo>
                      <a:pt x="528" y="354"/>
                    </a:lnTo>
                    <a:lnTo>
                      <a:pt x="527" y="354"/>
                    </a:lnTo>
                    <a:lnTo>
                      <a:pt x="527" y="353"/>
                    </a:lnTo>
                    <a:lnTo>
                      <a:pt x="527" y="354"/>
                    </a:lnTo>
                    <a:lnTo>
                      <a:pt x="527" y="356"/>
                    </a:lnTo>
                    <a:lnTo>
                      <a:pt x="526" y="356"/>
                    </a:lnTo>
                    <a:lnTo>
                      <a:pt x="525" y="356"/>
                    </a:lnTo>
                    <a:lnTo>
                      <a:pt x="523" y="356"/>
                    </a:lnTo>
                    <a:lnTo>
                      <a:pt x="523" y="357"/>
                    </a:lnTo>
                    <a:lnTo>
                      <a:pt x="522" y="357"/>
                    </a:lnTo>
                    <a:lnTo>
                      <a:pt x="522" y="358"/>
                    </a:lnTo>
                    <a:lnTo>
                      <a:pt x="522" y="360"/>
                    </a:lnTo>
                    <a:lnTo>
                      <a:pt x="521" y="360"/>
                    </a:lnTo>
                    <a:lnTo>
                      <a:pt x="521" y="361"/>
                    </a:lnTo>
                    <a:lnTo>
                      <a:pt x="519" y="361"/>
                    </a:lnTo>
                    <a:lnTo>
                      <a:pt x="519" y="362"/>
                    </a:lnTo>
                    <a:lnTo>
                      <a:pt x="519" y="361"/>
                    </a:lnTo>
                    <a:lnTo>
                      <a:pt x="518" y="361"/>
                    </a:lnTo>
                    <a:lnTo>
                      <a:pt x="518" y="362"/>
                    </a:lnTo>
                    <a:lnTo>
                      <a:pt x="518" y="364"/>
                    </a:lnTo>
                    <a:lnTo>
                      <a:pt x="517" y="364"/>
                    </a:lnTo>
                    <a:lnTo>
                      <a:pt x="515" y="364"/>
                    </a:lnTo>
                    <a:lnTo>
                      <a:pt x="515" y="365"/>
                    </a:lnTo>
                    <a:lnTo>
                      <a:pt x="514" y="365"/>
                    </a:lnTo>
                    <a:lnTo>
                      <a:pt x="514" y="366"/>
                    </a:lnTo>
                    <a:lnTo>
                      <a:pt x="513" y="366"/>
                    </a:lnTo>
                    <a:lnTo>
                      <a:pt x="513" y="368"/>
                    </a:lnTo>
                    <a:lnTo>
                      <a:pt x="511" y="368"/>
                    </a:lnTo>
                    <a:lnTo>
                      <a:pt x="511" y="369"/>
                    </a:lnTo>
                    <a:lnTo>
                      <a:pt x="511" y="370"/>
                    </a:lnTo>
                    <a:lnTo>
                      <a:pt x="510" y="370"/>
                    </a:lnTo>
                    <a:lnTo>
                      <a:pt x="510" y="372"/>
                    </a:lnTo>
                    <a:lnTo>
                      <a:pt x="510" y="373"/>
                    </a:lnTo>
                    <a:lnTo>
                      <a:pt x="509" y="373"/>
                    </a:lnTo>
                    <a:lnTo>
                      <a:pt x="510" y="374"/>
                    </a:lnTo>
                    <a:lnTo>
                      <a:pt x="509" y="374"/>
                    </a:lnTo>
                    <a:lnTo>
                      <a:pt x="507" y="374"/>
                    </a:lnTo>
                    <a:lnTo>
                      <a:pt x="507" y="375"/>
                    </a:lnTo>
                    <a:lnTo>
                      <a:pt x="509" y="375"/>
                    </a:lnTo>
                    <a:lnTo>
                      <a:pt x="507" y="375"/>
                    </a:lnTo>
                    <a:lnTo>
                      <a:pt x="507" y="377"/>
                    </a:lnTo>
                    <a:lnTo>
                      <a:pt x="509" y="377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6" y="378"/>
                    </a:lnTo>
                    <a:lnTo>
                      <a:pt x="506" y="379"/>
                    </a:lnTo>
                    <a:lnTo>
                      <a:pt x="505" y="379"/>
                    </a:lnTo>
                    <a:lnTo>
                      <a:pt x="504" y="379"/>
                    </a:lnTo>
                    <a:lnTo>
                      <a:pt x="504" y="381"/>
                    </a:lnTo>
                    <a:lnTo>
                      <a:pt x="502" y="381"/>
                    </a:lnTo>
                    <a:lnTo>
                      <a:pt x="502" y="382"/>
                    </a:lnTo>
                    <a:lnTo>
                      <a:pt x="501" y="382"/>
                    </a:lnTo>
                    <a:lnTo>
                      <a:pt x="501" y="383"/>
                    </a:lnTo>
                    <a:lnTo>
                      <a:pt x="501" y="385"/>
                    </a:lnTo>
                    <a:lnTo>
                      <a:pt x="500" y="385"/>
                    </a:lnTo>
                    <a:lnTo>
                      <a:pt x="500" y="386"/>
                    </a:lnTo>
                    <a:lnTo>
                      <a:pt x="498" y="386"/>
                    </a:lnTo>
                    <a:lnTo>
                      <a:pt x="498" y="387"/>
                    </a:lnTo>
                    <a:lnTo>
                      <a:pt x="498" y="389"/>
                    </a:lnTo>
                    <a:lnTo>
                      <a:pt x="497" y="389"/>
                    </a:lnTo>
                    <a:lnTo>
                      <a:pt x="497" y="390"/>
                    </a:lnTo>
                    <a:lnTo>
                      <a:pt x="497" y="391"/>
                    </a:lnTo>
                    <a:lnTo>
                      <a:pt x="497" y="392"/>
                    </a:lnTo>
                    <a:lnTo>
                      <a:pt x="496" y="394"/>
                    </a:lnTo>
                    <a:lnTo>
                      <a:pt x="497" y="394"/>
                    </a:lnTo>
                    <a:lnTo>
                      <a:pt x="496" y="394"/>
                    </a:lnTo>
                    <a:lnTo>
                      <a:pt x="496" y="395"/>
                    </a:lnTo>
                    <a:lnTo>
                      <a:pt x="497" y="395"/>
                    </a:lnTo>
                    <a:lnTo>
                      <a:pt x="497" y="396"/>
                    </a:lnTo>
                    <a:lnTo>
                      <a:pt x="496" y="396"/>
                    </a:lnTo>
                    <a:lnTo>
                      <a:pt x="494" y="396"/>
                    </a:lnTo>
                    <a:lnTo>
                      <a:pt x="494" y="398"/>
                    </a:lnTo>
                    <a:lnTo>
                      <a:pt x="496" y="398"/>
                    </a:lnTo>
                    <a:lnTo>
                      <a:pt x="494" y="398"/>
                    </a:lnTo>
                    <a:lnTo>
                      <a:pt x="496" y="399"/>
                    </a:lnTo>
                    <a:lnTo>
                      <a:pt x="494" y="399"/>
                    </a:lnTo>
                    <a:lnTo>
                      <a:pt x="496" y="399"/>
                    </a:lnTo>
                    <a:lnTo>
                      <a:pt x="496" y="400"/>
                    </a:lnTo>
                    <a:lnTo>
                      <a:pt x="496" y="402"/>
                    </a:lnTo>
                    <a:lnTo>
                      <a:pt x="497" y="402"/>
                    </a:lnTo>
                    <a:lnTo>
                      <a:pt x="497" y="403"/>
                    </a:lnTo>
                    <a:lnTo>
                      <a:pt x="496" y="403"/>
                    </a:lnTo>
                    <a:lnTo>
                      <a:pt x="496" y="404"/>
                    </a:lnTo>
                    <a:lnTo>
                      <a:pt x="496" y="406"/>
                    </a:lnTo>
                    <a:lnTo>
                      <a:pt x="497" y="406"/>
                    </a:lnTo>
                    <a:lnTo>
                      <a:pt x="496" y="406"/>
                    </a:lnTo>
                    <a:lnTo>
                      <a:pt x="496" y="407"/>
                    </a:lnTo>
                    <a:lnTo>
                      <a:pt x="494" y="407"/>
                    </a:lnTo>
                    <a:lnTo>
                      <a:pt x="493" y="407"/>
                    </a:lnTo>
                    <a:lnTo>
                      <a:pt x="493" y="408"/>
                    </a:lnTo>
                    <a:lnTo>
                      <a:pt x="492" y="408"/>
                    </a:lnTo>
                    <a:lnTo>
                      <a:pt x="493" y="408"/>
                    </a:lnTo>
                    <a:lnTo>
                      <a:pt x="493" y="409"/>
                    </a:lnTo>
                    <a:lnTo>
                      <a:pt x="493" y="411"/>
                    </a:lnTo>
                    <a:lnTo>
                      <a:pt x="494" y="411"/>
                    </a:lnTo>
                    <a:lnTo>
                      <a:pt x="494" y="412"/>
                    </a:lnTo>
                    <a:lnTo>
                      <a:pt x="493" y="412"/>
                    </a:lnTo>
                    <a:lnTo>
                      <a:pt x="493" y="413"/>
                    </a:lnTo>
                    <a:lnTo>
                      <a:pt x="494" y="413"/>
                    </a:lnTo>
                    <a:lnTo>
                      <a:pt x="494" y="415"/>
                    </a:lnTo>
                    <a:lnTo>
                      <a:pt x="494" y="416"/>
                    </a:lnTo>
                    <a:lnTo>
                      <a:pt x="494" y="415"/>
                    </a:lnTo>
                    <a:lnTo>
                      <a:pt x="493" y="415"/>
                    </a:lnTo>
                    <a:lnTo>
                      <a:pt x="493" y="416"/>
                    </a:lnTo>
                    <a:lnTo>
                      <a:pt x="492" y="416"/>
                    </a:lnTo>
                    <a:lnTo>
                      <a:pt x="492" y="417"/>
                    </a:lnTo>
                    <a:lnTo>
                      <a:pt x="490" y="417"/>
                    </a:lnTo>
                    <a:lnTo>
                      <a:pt x="489" y="417"/>
                    </a:lnTo>
                    <a:lnTo>
                      <a:pt x="488" y="417"/>
                    </a:lnTo>
                    <a:lnTo>
                      <a:pt x="487" y="416"/>
                    </a:lnTo>
                    <a:lnTo>
                      <a:pt x="487" y="417"/>
                    </a:lnTo>
                    <a:lnTo>
                      <a:pt x="485" y="416"/>
                    </a:lnTo>
                    <a:lnTo>
                      <a:pt x="485" y="417"/>
                    </a:lnTo>
                    <a:lnTo>
                      <a:pt x="484" y="417"/>
                    </a:lnTo>
                    <a:lnTo>
                      <a:pt x="485" y="417"/>
                    </a:lnTo>
                    <a:lnTo>
                      <a:pt x="485" y="419"/>
                    </a:lnTo>
                    <a:lnTo>
                      <a:pt x="484" y="420"/>
                    </a:lnTo>
                    <a:lnTo>
                      <a:pt x="483" y="420"/>
                    </a:lnTo>
                    <a:lnTo>
                      <a:pt x="483" y="421"/>
                    </a:lnTo>
                    <a:lnTo>
                      <a:pt x="481" y="421"/>
                    </a:lnTo>
                    <a:lnTo>
                      <a:pt x="481" y="420"/>
                    </a:lnTo>
                    <a:lnTo>
                      <a:pt x="481" y="421"/>
                    </a:lnTo>
                    <a:lnTo>
                      <a:pt x="480" y="421"/>
                    </a:lnTo>
                    <a:lnTo>
                      <a:pt x="479" y="421"/>
                    </a:lnTo>
                    <a:lnTo>
                      <a:pt x="479" y="423"/>
                    </a:lnTo>
                    <a:lnTo>
                      <a:pt x="477" y="423"/>
                    </a:lnTo>
                    <a:lnTo>
                      <a:pt x="476" y="424"/>
                    </a:lnTo>
                    <a:lnTo>
                      <a:pt x="475" y="424"/>
                    </a:lnTo>
                    <a:lnTo>
                      <a:pt x="475" y="425"/>
                    </a:lnTo>
                    <a:lnTo>
                      <a:pt x="475" y="426"/>
                    </a:lnTo>
                    <a:lnTo>
                      <a:pt x="473" y="426"/>
                    </a:lnTo>
                    <a:lnTo>
                      <a:pt x="473" y="428"/>
                    </a:lnTo>
                    <a:lnTo>
                      <a:pt x="472" y="426"/>
                    </a:lnTo>
                    <a:lnTo>
                      <a:pt x="472" y="428"/>
                    </a:lnTo>
                    <a:lnTo>
                      <a:pt x="471" y="428"/>
                    </a:lnTo>
                    <a:lnTo>
                      <a:pt x="470" y="428"/>
                    </a:lnTo>
                    <a:lnTo>
                      <a:pt x="470" y="429"/>
                    </a:lnTo>
                    <a:lnTo>
                      <a:pt x="468" y="429"/>
                    </a:lnTo>
                    <a:lnTo>
                      <a:pt x="468" y="430"/>
                    </a:lnTo>
                    <a:lnTo>
                      <a:pt x="467" y="430"/>
                    </a:lnTo>
                    <a:lnTo>
                      <a:pt x="466" y="430"/>
                    </a:lnTo>
                    <a:lnTo>
                      <a:pt x="466" y="432"/>
                    </a:lnTo>
                    <a:lnTo>
                      <a:pt x="464" y="432"/>
                    </a:lnTo>
                    <a:lnTo>
                      <a:pt x="464" y="433"/>
                    </a:lnTo>
                    <a:lnTo>
                      <a:pt x="463" y="433"/>
                    </a:lnTo>
                    <a:lnTo>
                      <a:pt x="462" y="433"/>
                    </a:lnTo>
                    <a:lnTo>
                      <a:pt x="462" y="434"/>
                    </a:lnTo>
                    <a:lnTo>
                      <a:pt x="463" y="434"/>
                    </a:lnTo>
                    <a:lnTo>
                      <a:pt x="462" y="436"/>
                    </a:lnTo>
                    <a:lnTo>
                      <a:pt x="460" y="436"/>
                    </a:lnTo>
                    <a:lnTo>
                      <a:pt x="459" y="436"/>
                    </a:lnTo>
                    <a:lnTo>
                      <a:pt x="459" y="437"/>
                    </a:lnTo>
                    <a:lnTo>
                      <a:pt x="460" y="437"/>
                    </a:lnTo>
                    <a:lnTo>
                      <a:pt x="459" y="437"/>
                    </a:lnTo>
                    <a:lnTo>
                      <a:pt x="459" y="438"/>
                    </a:lnTo>
                    <a:lnTo>
                      <a:pt x="460" y="438"/>
                    </a:lnTo>
                    <a:lnTo>
                      <a:pt x="460" y="440"/>
                    </a:lnTo>
                    <a:lnTo>
                      <a:pt x="460" y="441"/>
                    </a:lnTo>
                    <a:lnTo>
                      <a:pt x="459" y="441"/>
                    </a:lnTo>
                    <a:lnTo>
                      <a:pt x="460" y="441"/>
                    </a:lnTo>
                    <a:lnTo>
                      <a:pt x="460" y="442"/>
                    </a:lnTo>
                    <a:lnTo>
                      <a:pt x="459" y="442"/>
                    </a:lnTo>
                    <a:lnTo>
                      <a:pt x="459" y="444"/>
                    </a:lnTo>
                    <a:lnTo>
                      <a:pt x="458" y="444"/>
                    </a:lnTo>
                    <a:lnTo>
                      <a:pt x="458" y="445"/>
                    </a:lnTo>
                    <a:lnTo>
                      <a:pt x="458" y="446"/>
                    </a:lnTo>
                    <a:lnTo>
                      <a:pt x="459" y="446"/>
                    </a:lnTo>
                    <a:lnTo>
                      <a:pt x="460" y="446"/>
                    </a:lnTo>
                    <a:lnTo>
                      <a:pt x="460" y="447"/>
                    </a:lnTo>
                    <a:lnTo>
                      <a:pt x="459" y="447"/>
                    </a:lnTo>
                    <a:lnTo>
                      <a:pt x="458" y="447"/>
                    </a:lnTo>
                    <a:lnTo>
                      <a:pt x="456" y="447"/>
                    </a:lnTo>
                    <a:lnTo>
                      <a:pt x="455" y="447"/>
                    </a:lnTo>
                    <a:lnTo>
                      <a:pt x="455" y="449"/>
                    </a:lnTo>
                    <a:lnTo>
                      <a:pt x="454" y="449"/>
                    </a:lnTo>
                    <a:lnTo>
                      <a:pt x="454" y="450"/>
                    </a:lnTo>
                    <a:lnTo>
                      <a:pt x="453" y="450"/>
                    </a:lnTo>
                    <a:lnTo>
                      <a:pt x="454" y="450"/>
                    </a:lnTo>
                    <a:lnTo>
                      <a:pt x="454" y="451"/>
                    </a:lnTo>
                    <a:lnTo>
                      <a:pt x="454" y="453"/>
                    </a:lnTo>
                    <a:lnTo>
                      <a:pt x="454" y="454"/>
                    </a:lnTo>
                    <a:lnTo>
                      <a:pt x="455" y="454"/>
                    </a:lnTo>
                    <a:lnTo>
                      <a:pt x="454" y="454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1" y="455"/>
                    </a:lnTo>
                    <a:lnTo>
                      <a:pt x="451" y="457"/>
                    </a:lnTo>
                    <a:lnTo>
                      <a:pt x="453" y="457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4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4" y="461"/>
                    </a:lnTo>
                    <a:lnTo>
                      <a:pt x="454" y="462"/>
                    </a:lnTo>
                    <a:lnTo>
                      <a:pt x="454" y="463"/>
                    </a:lnTo>
                    <a:lnTo>
                      <a:pt x="455" y="463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5" y="466"/>
                    </a:lnTo>
                    <a:lnTo>
                      <a:pt x="455" y="464"/>
                    </a:lnTo>
                    <a:lnTo>
                      <a:pt x="456" y="464"/>
                    </a:lnTo>
                    <a:lnTo>
                      <a:pt x="458" y="464"/>
                    </a:lnTo>
                    <a:lnTo>
                      <a:pt x="458" y="466"/>
                    </a:lnTo>
                    <a:lnTo>
                      <a:pt x="458" y="464"/>
                    </a:lnTo>
                    <a:lnTo>
                      <a:pt x="459" y="466"/>
                    </a:lnTo>
                    <a:lnTo>
                      <a:pt x="458" y="466"/>
                    </a:lnTo>
                    <a:lnTo>
                      <a:pt x="458" y="467"/>
                    </a:lnTo>
                    <a:lnTo>
                      <a:pt x="458" y="468"/>
                    </a:lnTo>
                    <a:lnTo>
                      <a:pt x="456" y="468"/>
                    </a:lnTo>
                    <a:lnTo>
                      <a:pt x="458" y="470"/>
                    </a:lnTo>
                    <a:lnTo>
                      <a:pt x="456" y="470"/>
                    </a:lnTo>
                    <a:lnTo>
                      <a:pt x="456" y="471"/>
                    </a:lnTo>
                    <a:lnTo>
                      <a:pt x="456" y="472"/>
                    </a:lnTo>
                    <a:lnTo>
                      <a:pt x="455" y="472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5" y="475"/>
                    </a:lnTo>
                    <a:lnTo>
                      <a:pt x="456" y="475"/>
                    </a:lnTo>
                    <a:lnTo>
                      <a:pt x="456" y="476"/>
                    </a:lnTo>
                    <a:lnTo>
                      <a:pt x="456" y="478"/>
                    </a:lnTo>
                    <a:lnTo>
                      <a:pt x="455" y="478"/>
                    </a:lnTo>
                    <a:lnTo>
                      <a:pt x="456" y="478"/>
                    </a:lnTo>
                    <a:lnTo>
                      <a:pt x="456" y="479"/>
                    </a:lnTo>
                    <a:lnTo>
                      <a:pt x="455" y="479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81"/>
                    </a:lnTo>
                    <a:lnTo>
                      <a:pt x="456" y="483"/>
                    </a:lnTo>
                    <a:lnTo>
                      <a:pt x="456" y="484"/>
                    </a:lnTo>
                    <a:lnTo>
                      <a:pt x="456" y="485"/>
                    </a:lnTo>
                    <a:lnTo>
                      <a:pt x="458" y="485"/>
                    </a:lnTo>
                    <a:lnTo>
                      <a:pt x="456" y="485"/>
                    </a:lnTo>
                    <a:lnTo>
                      <a:pt x="456" y="487"/>
                    </a:lnTo>
                    <a:lnTo>
                      <a:pt x="455" y="487"/>
                    </a:lnTo>
                    <a:lnTo>
                      <a:pt x="455" y="488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3" y="489"/>
                    </a:lnTo>
                    <a:lnTo>
                      <a:pt x="451" y="489"/>
                    </a:lnTo>
                    <a:lnTo>
                      <a:pt x="450" y="489"/>
                    </a:lnTo>
                    <a:lnTo>
                      <a:pt x="449" y="489"/>
                    </a:lnTo>
                    <a:lnTo>
                      <a:pt x="447" y="489"/>
                    </a:lnTo>
                    <a:lnTo>
                      <a:pt x="447" y="488"/>
                    </a:lnTo>
                    <a:lnTo>
                      <a:pt x="447" y="489"/>
                    </a:lnTo>
                    <a:lnTo>
                      <a:pt x="446" y="489"/>
                    </a:lnTo>
                    <a:lnTo>
                      <a:pt x="445" y="489"/>
                    </a:lnTo>
                    <a:lnTo>
                      <a:pt x="445" y="488"/>
                    </a:lnTo>
                    <a:lnTo>
                      <a:pt x="443" y="488"/>
                    </a:lnTo>
                    <a:lnTo>
                      <a:pt x="443" y="489"/>
                    </a:lnTo>
                    <a:lnTo>
                      <a:pt x="443" y="488"/>
                    </a:lnTo>
                    <a:lnTo>
                      <a:pt x="442" y="488"/>
                    </a:lnTo>
                    <a:lnTo>
                      <a:pt x="442" y="487"/>
                    </a:lnTo>
                    <a:lnTo>
                      <a:pt x="441" y="487"/>
                    </a:lnTo>
                    <a:lnTo>
                      <a:pt x="441" y="488"/>
                    </a:lnTo>
                    <a:lnTo>
                      <a:pt x="439" y="488"/>
                    </a:lnTo>
                    <a:lnTo>
                      <a:pt x="438" y="488"/>
                    </a:lnTo>
                    <a:lnTo>
                      <a:pt x="437" y="488"/>
                    </a:lnTo>
                    <a:lnTo>
                      <a:pt x="437" y="489"/>
                    </a:lnTo>
                    <a:lnTo>
                      <a:pt x="437" y="488"/>
                    </a:lnTo>
                    <a:lnTo>
                      <a:pt x="435" y="488"/>
                    </a:lnTo>
                    <a:lnTo>
                      <a:pt x="437" y="488"/>
                    </a:lnTo>
                    <a:lnTo>
                      <a:pt x="435" y="487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3" y="488"/>
                    </a:lnTo>
                    <a:lnTo>
                      <a:pt x="433" y="489"/>
                    </a:lnTo>
                    <a:lnTo>
                      <a:pt x="433" y="491"/>
                    </a:lnTo>
                    <a:lnTo>
                      <a:pt x="432" y="491"/>
                    </a:lnTo>
                    <a:lnTo>
                      <a:pt x="433" y="491"/>
                    </a:lnTo>
                    <a:lnTo>
                      <a:pt x="434" y="491"/>
                    </a:lnTo>
                    <a:lnTo>
                      <a:pt x="434" y="492"/>
                    </a:lnTo>
                    <a:lnTo>
                      <a:pt x="433" y="492"/>
                    </a:lnTo>
                    <a:lnTo>
                      <a:pt x="434" y="492"/>
                    </a:lnTo>
                    <a:lnTo>
                      <a:pt x="434" y="493"/>
                    </a:lnTo>
                    <a:lnTo>
                      <a:pt x="433" y="493"/>
                    </a:lnTo>
                    <a:lnTo>
                      <a:pt x="434" y="495"/>
                    </a:lnTo>
                    <a:lnTo>
                      <a:pt x="435" y="495"/>
                    </a:lnTo>
                    <a:lnTo>
                      <a:pt x="435" y="496"/>
                    </a:lnTo>
                    <a:lnTo>
                      <a:pt x="437" y="496"/>
                    </a:lnTo>
                    <a:lnTo>
                      <a:pt x="437" y="497"/>
                    </a:lnTo>
                    <a:lnTo>
                      <a:pt x="437" y="498"/>
                    </a:lnTo>
                    <a:lnTo>
                      <a:pt x="435" y="498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7" y="501"/>
                    </a:lnTo>
                    <a:lnTo>
                      <a:pt x="435" y="501"/>
                    </a:lnTo>
                    <a:lnTo>
                      <a:pt x="435" y="500"/>
                    </a:lnTo>
                    <a:lnTo>
                      <a:pt x="434" y="500"/>
                    </a:lnTo>
                    <a:lnTo>
                      <a:pt x="434" y="501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7" y="504"/>
                    </a:lnTo>
                    <a:lnTo>
                      <a:pt x="435" y="504"/>
                    </a:lnTo>
                    <a:lnTo>
                      <a:pt x="437" y="504"/>
                    </a:lnTo>
                    <a:lnTo>
                      <a:pt x="437" y="505"/>
                    </a:lnTo>
                    <a:lnTo>
                      <a:pt x="435" y="505"/>
                    </a:lnTo>
                    <a:lnTo>
                      <a:pt x="437" y="505"/>
                    </a:lnTo>
                    <a:lnTo>
                      <a:pt x="437" y="506"/>
                    </a:lnTo>
                    <a:lnTo>
                      <a:pt x="435" y="506"/>
                    </a:lnTo>
                    <a:lnTo>
                      <a:pt x="437" y="506"/>
                    </a:lnTo>
                    <a:lnTo>
                      <a:pt x="437" y="508"/>
                    </a:lnTo>
                    <a:lnTo>
                      <a:pt x="435" y="506"/>
                    </a:lnTo>
                    <a:lnTo>
                      <a:pt x="435" y="508"/>
                    </a:lnTo>
                    <a:lnTo>
                      <a:pt x="435" y="509"/>
                    </a:lnTo>
                    <a:lnTo>
                      <a:pt x="434" y="509"/>
                    </a:lnTo>
                    <a:lnTo>
                      <a:pt x="435" y="509"/>
                    </a:lnTo>
                    <a:lnTo>
                      <a:pt x="435" y="508"/>
                    </a:lnTo>
                    <a:lnTo>
                      <a:pt x="434" y="508"/>
                    </a:lnTo>
                    <a:lnTo>
                      <a:pt x="433" y="509"/>
                    </a:lnTo>
                    <a:lnTo>
                      <a:pt x="433" y="510"/>
                    </a:lnTo>
                    <a:lnTo>
                      <a:pt x="432" y="510"/>
                    </a:lnTo>
                    <a:lnTo>
                      <a:pt x="432" y="512"/>
                    </a:lnTo>
                    <a:lnTo>
                      <a:pt x="430" y="512"/>
                    </a:lnTo>
                    <a:lnTo>
                      <a:pt x="430" y="513"/>
                    </a:lnTo>
                    <a:lnTo>
                      <a:pt x="429" y="512"/>
                    </a:lnTo>
                    <a:lnTo>
                      <a:pt x="429" y="513"/>
                    </a:lnTo>
                    <a:lnTo>
                      <a:pt x="430" y="513"/>
                    </a:lnTo>
                    <a:lnTo>
                      <a:pt x="430" y="514"/>
                    </a:lnTo>
                    <a:lnTo>
                      <a:pt x="432" y="515"/>
                    </a:lnTo>
                    <a:lnTo>
                      <a:pt x="433" y="515"/>
                    </a:lnTo>
                    <a:lnTo>
                      <a:pt x="432" y="515"/>
                    </a:lnTo>
                    <a:lnTo>
                      <a:pt x="430" y="515"/>
                    </a:lnTo>
                    <a:lnTo>
                      <a:pt x="430" y="517"/>
                    </a:lnTo>
                    <a:lnTo>
                      <a:pt x="429" y="517"/>
                    </a:lnTo>
                    <a:lnTo>
                      <a:pt x="429" y="518"/>
                    </a:lnTo>
                    <a:lnTo>
                      <a:pt x="428" y="518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29" y="521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2" y="518"/>
                    </a:lnTo>
                    <a:lnTo>
                      <a:pt x="432" y="519"/>
                    </a:lnTo>
                    <a:lnTo>
                      <a:pt x="433" y="519"/>
                    </a:lnTo>
                    <a:lnTo>
                      <a:pt x="433" y="521"/>
                    </a:lnTo>
                    <a:lnTo>
                      <a:pt x="433" y="522"/>
                    </a:lnTo>
                    <a:lnTo>
                      <a:pt x="433" y="523"/>
                    </a:lnTo>
                    <a:lnTo>
                      <a:pt x="434" y="523"/>
                    </a:lnTo>
                    <a:lnTo>
                      <a:pt x="434" y="525"/>
                    </a:lnTo>
                    <a:lnTo>
                      <a:pt x="433" y="526"/>
                    </a:lnTo>
                    <a:lnTo>
                      <a:pt x="432" y="526"/>
                    </a:lnTo>
                    <a:lnTo>
                      <a:pt x="430" y="526"/>
                    </a:lnTo>
                    <a:lnTo>
                      <a:pt x="429" y="526"/>
                    </a:lnTo>
                    <a:lnTo>
                      <a:pt x="428" y="526"/>
                    </a:lnTo>
                    <a:lnTo>
                      <a:pt x="428" y="527"/>
                    </a:lnTo>
                    <a:lnTo>
                      <a:pt x="429" y="527"/>
                    </a:lnTo>
                    <a:lnTo>
                      <a:pt x="429" y="529"/>
                    </a:lnTo>
                    <a:lnTo>
                      <a:pt x="430" y="529"/>
                    </a:lnTo>
                    <a:lnTo>
                      <a:pt x="430" y="530"/>
                    </a:lnTo>
                    <a:lnTo>
                      <a:pt x="429" y="530"/>
                    </a:lnTo>
                    <a:lnTo>
                      <a:pt x="428" y="530"/>
                    </a:lnTo>
                    <a:lnTo>
                      <a:pt x="428" y="531"/>
                    </a:lnTo>
                    <a:lnTo>
                      <a:pt x="428" y="533"/>
                    </a:lnTo>
                    <a:lnTo>
                      <a:pt x="426" y="533"/>
                    </a:lnTo>
                    <a:lnTo>
                      <a:pt x="428" y="533"/>
                    </a:lnTo>
                    <a:lnTo>
                      <a:pt x="428" y="534"/>
                    </a:lnTo>
                    <a:lnTo>
                      <a:pt x="426" y="534"/>
                    </a:lnTo>
                    <a:lnTo>
                      <a:pt x="425" y="534"/>
                    </a:lnTo>
                    <a:lnTo>
                      <a:pt x="425" y="535"/>
                    </a:lnTo>
                    <a:lnTo>
                      <a:pt x="426" y="535"/>
                    </a:lnTo>
                    <a:lnTo>
                      <a:pt x="426" y="536"/>
                    </a:lnTo>
                    <a:lnTo>
                      <a:pt x="426" y="538"/>
                    </a:lnTo>
                    <a:lnTo>
                      <a:pt x="425" y="538"/>
                    </a:lnTo>
                    <a:lnTo>
                      <a:pt x="426" y="538"/>
                    </a:lnTo>
                    <a:lnTo>
                      <a:pt x="428" y="539"/>
                    </a:lnTo>
                    <a:lnTo>
                      <a:pt x="426" y="539"/>
                    </a:lnTo>
                    <a:lnTo>
                      <a:pt x="426" y="540"/>
                    </a:lnTo>
                    <a:lnTo>
                      <a:pt x="425" y="540"/>
                    </a:lnTo>
                    <a:lnTo>
                      <a:pt x="424" y="540"/>
                    </a:lnTo>
                    <a:lnTo>
                      <a:pt x="424" y="542"/>
                    </a:lnTo>
                    <a:lnTo>
                      <a:pt x="422" y="543"/>
                    </a:lnTo>
                    <a:lnTo>
                      <a:pt x="421" y="543"/>
                    </a:lnTo>
                    <a:lnTo>
                      <a:pt x="421" y="544"/>
                    </a:lnTo>
                    <a:lnTo>
                      <a:pt x="420" y="544"/>
                    </a:lnTo>
                    <a:lnTo>
                      <a:pt x="418" y="544"/>
                    </a:lnTo>
                    <a:lnTo>
                      <a:pt x="420" y="544"/>
                    </a:lnTo>
                    <a:lnTo>
                      <a:pt x="420" y="546"/>
                    </a:lnTo>
                    <a:lnTo>
                      <a:pt x="420" y="547"/>
                    </a:lnTo>
                    <a:lnTo>
                      <a:pt x="418" y="547"/>
                    </a:lnTo>
                    <a:lnTo>
                      <a:pt x="418" y="548"/>
                    </a:lnTo>
                    <a:lnTo>
                      <a:pt x="420" y="548"/>
                    </a:lnTo>
                    <a:lnTo>
                      <a:pt x="420" y="550"/>
                    </a:lnTo>
                    <a:lnTo>
                      <a:pt x="420" y="551"/>
                    </a:lnTo>
                    <a:lnTo>
                      <a:pt x="420" y="552"/>
                    </a:lnTo>
                    <a:lnTo>
                      <a:pt x="418" y="552"/>
                    </a:lnTo>
                    <a:lnTo>
                      <a:pt x="420" y="552"/>
                    </a:lnTo>
                    <a:lnTo>
                      <a:pt x="420" y="553"/>
                    </a:lnTo>
                    <a:lnTo>
                      <a:pt x="418" y="553"/>
                    </a:lnTo>
                    <a:lnTo>
                      <a:pt x="417" y="553"/>
                    </a:lnTo>
                    <a:lnTo>
                      <a:pt x="416" y="553"/>
                    </a:lnTo>
                    <a:lnTo>
                      <a:pt x="416" y="555"/>
                    </a:lnTo>
                    <a:lnTo>
                      <a:pt x="416" y="556"/>
                    </a:lnTo>
                    <a:lnTo>
                      <a:pt x="415" y="556"/>
                    </a:lnTo>
                    <a:lnTo>
                      <a:pt x="415" y="557"/>
                    </a:lnTo>
                    <a:lnTo>
                      <a:pt x="416" y="557"/>
                    </a:lnTo>
                    <a:lnTo>
                      <a:pt x="416" y="559"/>
                    </a:lnTo>
                    <a:lnTo>
                      <a:pt x="416" y="560"/>
                    </a:lnTo>
                    <a:lnTo>
                      <a:pt x="415" y="560"/>
                    </a:lnTo>
                    <a:lnTo>
                      <a:pt x="415" y="561"/>
                    </a:lnTo>
                    <a:lnTo>
                      <a:pt x="413" y="561"/>
                    </a:lnTo>
                    <a:lnTo>
                      <a:pt x="415" y="561"/>
                    </a:lnTo>
                    <a:lnTo>
                      <a:pt x="415" y="563"/>
                    </a:lnTo>
                    <a:lnTo>
                      <a:pt x="416" y="563"/>
                    </a:lnTo>
                    <a:lnTo>
                      <a:pt x="416" y="564"/>
                    </a:lnTo>
                    <a:lnTo>
                      <a:pt x="417" y="564"/>
                    </a:lnTo>
                    <a:lnTo>
                      <a:pt x="417" y="565"/>
                    </a:lnTo>
                    <a:lnTo>
                      <a:pt x="417" y="564"/>
                    </a:lnTo>
                    <a:lnTo>
                      <a:pt x="418" y="564"/>
                    </a:lnTo>
                    <a:lnTo>
                      <a:pt x="418" y="565"/>
                    </a:lnTo>
                    <a:lnTo>
                      <a:pt x="418" y="564"/>
                    </a:lnTo>
                    <a:lnTo>
                      <a:pt x="420" y="564"/>
                    </a:lnTo>
                    <a:lnTo>
                      <a:pt x="421" y="564"/>
                    </a:lnTo>
                    <a:lnTo>
                      <a:pt x="421" y="565"/>
                    </a:lnTo>
                    <a:lnTo>
                      <a:pt x="422" y="565"/>
                    </a:lnTo>
                    <a:lnTo>
                      <a:pt x="422" y="567"/>
                    </a:lnTo>
                    <a:lnTo>
                      <a:pt x="422" y="568"/>
                    </a:lnTo>
                    <a:lnTo>
                      <a:pt x="422" y="569"/>
                    </a:lnTo>
                    <a:lnTo>
                      <a:pt x="424" y="569"/>
                    </a:lnTo>
                    <a:lnTo>
                      <a:pt x="424" y="570"/>
                    </a:lnTo>
                    <a:lnTo>
                      <a:pt x="422" y="570"/>
                    </a:lnTo>
                    <a:lnTo>
                      <a:pt x="422" y="572"/>
                    </a:lnTo>
                    <a:lnTo>
                      <a:pt x="421" y="572"/>
                    </a:lnTo>
                    <a:lnTo>
                      <a:pt x="421" y="573"/>
                    </a:lnTo>
                    <a:lnTo>
                      <a:pt x="422" y="573"/>
                    </a:lnTo>
                    <a:lnTo>
                      <a:pt x="422" y="574"/>
                    </a:lnTo>
                    <a:lnTo>
                      <a:pt x="422" y="576"/>
                    </a:lnTo>
                    <a:lnTo>
                      <a:pt x="421" y="576"/>
                    </a:lnTo>
                    <a:lnTo>
                      <a:pt x="421" y="577"/>
                    </a:lnTo>
                    <a:lnTo>
                      <a:pt x="422" y="577"/>
                    </a:lnTo>
                    <a:lnTo>
                      <a:pt x="424" y="577"/>
                    </a:lnTo>
                    <a:lnTo>
                      <a:pt x="424" y="578"/>
                    </a:lnTo>
                    <a:lnTo>
                      <a:pt x="422" y="578"/>
                    </a:lnTo>
                    <a:lnTo>
                      <a:pt x="422" y="580"/>
                    </a:lnTo>
                    <a:lnTo>
                      <a:pt x="421" y="580"/>
                    </a:lnTo>
                    <a:lnTo>
                      <a:pt x="421" y="581"/>
                    </a:lnTo>
                    <a:lnTo>
                      <a:pt x="420" y="581"/>
                    </a:lnTo>
                    <a:lnTo>
                      <a:pt x="418" y="581"/>
                    </a:lnTo>
                    <a:lnTo>
                      <a:pt x="417" y="581"/>
                    </a:lnTo>
                    <a:lnTo>
                      <a:pt x="416" y="581"/>
                    </a:lnTo>
                    <a:lnTo>
                      <a:pt x="415" y="581"/>
                    </a:lnTo>
                    <a:lnTo>
                      <a:pt x="415" y="582"/>
                    </a:lnTo>
                    <a:lnTo>
                      <a:pt x="415" y="584"/>
                    </a:lnTo>
                    <a:lnTo>
                      <a:pt x="415" y="585"/>
                    </a:lnTo>
                    <a:lnTo>
                      <a:pt x="415" y="586"/>
                    </a:lnTo>
                    <a:lnTo>
                      <a:pt x="415" y="587"/>
                    </a:lnTo>
                    <a:lnTo>
                      <a:pt x="413" y="587"/>
                    </a:lnTo>
                    <a:lnTo>
                      <a:pt x="412" y="587"/>
                    </a:lnTo>
                    <a:lnTo>
                      <a:pt x="411" y="587"/>
                    </a:lnTo>
                    <a:lnTo>
                      <a:pt x="411" y="589"/>
                    </a:lnTo>
                    <a:lnTo>
                      <a:pt x="411" y="587"/>
                    </a:lnTo>
                    <a:lnTo>
                      <a:pt x="411" y="586"/>
                    </a:lnTo>
                    <a:lnTo>
                      <a:pt x="409" y="586"/>
                    </a:lnTo>
                    <a:lnTo>
                      <a:pt x="409" y="587"/>
                    </a:lnTo>
                    <a:lnTo>
                      <a:pt x="408" y="587"/>
                    </a:lnTo>
                    <a:lnTo>
                      <a:pt x="408" y="589"/>
                    </a:lnTo>
                    <a:lnTo>
                      <a:pt x="408" y="590"/>
                    </a:lnTo>
                    <a:lnTo>
                      <a:pt x="409" y="591"/>
                    </a:lnTo>
                    <a:lnTo>
                      <a:pt x="409" y="593"/>
                    </a:lnTo>
                    <a:lnTo>
                      <a:pt x="409" y="594"/>
                    </a:lnTo>
                    <a:lnTo>
                      <a:pt x="408" y="594"/>
                    </a:lnTo>
                    <a:lnTo>
                      <a:pt x="408" y="595"/>
                    </a:lnTo>
                    <a:lnTo>
                      <a:pt x="407" y="595"/>
                    </a:lnTo>
                    <a:lnTo>
                      <a:pt x="407" y="594"/>
                    </a:lnTo>
                    <a:lnTo>
                      <a:pt x="405" y="594"/>
                    </a:lnTo>
                    <a:lnTo>
                      <a:pt x="405" y="593"/>
                    </a:lnTo>
                    <a:lnTo>
                      <a:pt x="405" y="591"/>
                    </a:lnTo>
                    <a:lnTo>
                      <a:pt x="404" y="591"/>
                    </a:lnTo>
                    <a:lnTo>
                      <a:pt x="403" y="591"/>
                    </a:lnTo>
                    <a:lnTo>
                      <a:pt x="401" y="591"/>
                    </a:lnTo>
                    <a:lnTo>
                      <a:pt x="401" y="593"/>
                    </a:lnTo>
                    <a:lnTo>
                      <a:pt x="400" y="593"/>
                    </a:lnTo>
                    <a:lnTo>
                      <a:pt x="400" y="594"/>
                    </a:lnTo>
                    <a:lnTo>
                      <a:pt x="399" y="594"/>
                    </a:lnTo>
                    <a:lnTo>
                      <a:pt x="399" y="595"/>
                    </a:lnTo>
                    <a:lnTo>
                      <a:pt x="399" y="597"/>
                    </a:lnTo>
                    <a:lnTo>
                      <a:pt x="398" y="597"/>
                    </a:lnTo>
                    <a:lnTo>
                      <a:pt x="396" y="597"/>
                    </a:lnTo>
                    <a:lnTo>
                      <a:pt x="395" y="597"/>
                    </a:lnTo>
                    <a:lnTo>
                      <a:pt x="394" y="597"/>
                    </a:lnTo>
                    <a:lnTo>
                      <a:pt x="392" y="595"/>
                    </a:lnTo>
                    <a:lnTo>
                      <a:pt x="394" y="595"/>
                    </a:lnTo>
                    <a:lnTo>
                      <a:pt x="394" y="594"/>
                    </a:lnTo>
                    <a:lnTo>
                      <a:pt x="394" y="593"/>
                    </a:lnTo>
                    <a:lnTo>
                      <a:pt x="394" y="591"/>
                    </a:lnTo>
                    <a:lnTo>
                      <a:pt x="392" y="591"/>
                    </a:lnTo>
                    <a:lnTo>
                      <a:pt x="392" y="590"/>
                    </a:lnTo>
                    <a:lnTo>
                      <a:pt x="391" y="590"/>
                    </a:lnTo>
                    <a:lnTo>
                      <a:pt x="391" y="589"/>
                    </a:lnTo>
                    <a:lnTo>
                      <a:pt x="391" y="587"/>
                    </a:lnTo>
                    <a:lnTo>
                      <a:pt x="391" y="586"/>
                    </a:lnTo>
                    <a:lnTo>
                      <a:pt x="392" y="586"/>
                    </a:lnTo>
                    <a:lnTo>
                      <a:pt x="392" y="585"/>
                    </a:lnTo>
                    <a:lnTo>
                      <a:pt x="394" y="585"/>
                    </a:lnTo>
                    <a:lnTo>
                      <a:pt x="394" y="584"/>
                    </a:lnTo>
                    <a:lnTo>
                      <a:pt x="392" y="584"/>
                    </a:lnTo>
                    <a:lnTo>
                      <a:pt x="391" y="584"/>
                    </a:lnTo>
                    <a:lnTo>
                      <a:pt x="390" y="584"/>
                    </a:lnTo>
                    <a:lnTo>
                      <a:pt x="390" y="585"/>
                    </a:lnTo>
                    <a:lnTo>
                      <a:pt x="390" y="586"/>
                    </a:lnTo>
                    <a:lnTo>
                      <a:pt x="388" y="586"/>
                    </a:lnTo>
                    <a:lnTo>
                      <a:pt x="388" y="587"/>
                    </a:lnTo>
                    <a:lnTo>
                      <a:pt x="387" y="587"/>
                    </a:lnTo>
                    <a:lnTo>
                      <a:pt x="386" y="587"/>
                    </a:lnTo>
                    <a:lnTo>
                      <a:pt x="384" y="586"/>
                    </a:lnTo>
                    <a:lnTo>
                      <a:pt x="383" y="586"/>
                    </a:lnTo>
                    <a:lnTo>
                      <a:pt x="382" y="587"/>
                    </a:lnTo>
                    <a:lnTo>
                      <a:pt x="381" y="589"/>
                    </a:lnTo>
                    <a:lnTo>
                      <a:pt x="381" y="587"/>
                    </a:lnTo>
                    <a:lnTo>
                      <a:pt x="382" y="587"/>
                    </a:lnTo>
                    <a:lnTo>
                      <a:pt x="382" y="586"/>
                    </a:lnTo>
                    <a:lnTo>
                      <a:pt x="382" y="585"/>
                    </a:lnTo>
                    <a:lnTo>
                      <a:pt x="383" y="585"/>
                    </a:lnTo>
                    <a:lnTo>
                      <a:pt x="383" y="584"/>
                    </a:lnTo>
                    <a:lnTo>
                      <a:pt x="383" y="582"/>
                    </a:lnTo>
                    <a:lnTo>
                      <a:pt x="382" y="584"/>
                    </a:lnTo>
                    <a:lnTo>
                      <a:pt x="381" y="584"/>
                    </a:lnTo>
                    <a:lnTo>
                      <a:pt x="381" y="585"/>
                    </a:lnTo>
                    <a:lnTo>
                      <a:pt x="379" y="585"/>
                    </a:lnTo>
                    <a:lnTo>
                      <a:pt x="379" y="586"/>
                    </a:lnTo>
                    <a:lnTo>
                      <a:pt x="379" y="585"/>
                    </a:lnTo>
                    <a:lnTo>
                      <a:pt x="379" y="584"/>
                    </a:lnTo>
                    <a:lnTo>
                      <a:pt x="379" y="582"/>
                    </a:lnTo>
                    <a:lnTo>
                      <a:pt x="379" y="581"/>
                    </a:lnTo>
                    <a:lnTo>
                      <a:pt x="378" y="581"/>
                    </a:lnTo>
                    <a:lnTo>
                      <a:pt x="377" y="581"/>
                    </a:lnTo>
                    <a:lnTo>
                      <a:pt x="375" y="581"/>
                    </a:lnTo>
                    <a:lnTo>
                      <a:pt x="374" y="581"/>
                    </a:lnTo>
                    <a:lnTo>
                      <a:pt x="373" y="581"/>
                    </a:lnTo>
                    <a:lnTo>
                      <a:pt x="371" y="581"/>
                    </a:lnTo>
                    <a:lnTo>
                      <a:pt x="370" y="581"/>
                    </a:lnTo>
                    <a:lnTo>
                      <a:pt x="369" y="581"/>
                    </a:lnTo>
                    <a:lnTo>
                      <a:pt x="369" y="580"/>
                    </a:lnTo>
                    <a:lnTo>
                      <a:pt x="369" y="581"/>
                    </a:lnTo>
                    <a:lnTo>
                      <a:pt x="369" y="582"/>
                    </a:lnTo>
                    <a:lnTo>
                      <a:pt x="370" y="582"/>
                    </a:lnTo>
                    <a:lnTo>
                      <a:pt x="370" y="584"/>
                    </a:lnTo>
                    <a:lnTo>
                      <a:pt x="370" y="585"/>
                    </a:lnTo>
                    <a:lnTo>
                      <a:pt x="369" y="585"/>
                    </a:lnTo>
                    <a:lnTo>
                      <a:pt x="369" y="586"/>
                    </a:lnTo>
                    <a:lnTo>
                      <a:pt x="367" y="586"/>
                    </a:lnTo>
                    <a:lnTo>
                      <a:pt x="366" y="586"/>
                    </a:lnTo>
                    <a:lnTo>
                      <a:pt x="365" y="586"/>
                    </a:lnTo>
                    <a:lnTo>
                      <a:pt x="363" y="586"/>
                    </a:lnTo>
                    <a:lnTo>
                      <a:pt x="363" y="585"/>
                    </a:lnTo>
                    <a:lnTo>
                      <a:pt x="362" y="585"/>
                    </a:lnTo>
                    <a:lnTo>
                      <a:pt x="362" y="586"/>
                    </a:lnTo>
                    <a:lnTo>
                      <a:pt x="361" y="586"/>
                    </a:lnTo>
                    <a:lnTo>
                      <a:pt x="361" y="585"/>
                    </a:lnTo>
                    <a:lnTo>
                      <a:pt x="360" y="585"/>
                    </a:lnTo>
                    <a:lnTo>
                      <a:pt x="358" y="585"/>
                    </a:lnTo>
                    <a:lnTo>
                      <a:pt x="357" y="585"/>
                    </a:lnTo>
                    <a:lnTo>
                      <a:pt x="356" y="585"/>
                    </a:lnTo>
                    <a:lnTo>
                      <a:pt x="354" y="585"/>
                    </a:lnTo>
                    <a:lnTo>
                      <a:pt x="354" y="586"/>
                    </a:lnTo>
                    <a:lnTo>
                      <a:pt x="356" y="586"/>
                    </a:lnTo>
                    <a:lnTo>
                      <a:pt x="356" y="587"/>
                    </a:lnTo>
                    <a:lnTo>
                      <a:pt x="354" y="587"/>
                    </a:lnTo>
                    <a:lnTo>
                      <a:pt x="354" y="589"/>
                    </a:lnTo>
                    <a:lnTo>
                      <a:pt x="354" y="590"/>
                    </a:lnTo>
                    <a:lnTo>
                      <a:pt x="354" y="591"/>
                    </a:lnTo>
                    <a:lnTo>
                      <a:pt x="353" y="591"/>
                    </a:lnTo>
                    <a:lnTo>
                      <a:pt x="353" y="590"/>
                    </a:lnTo>
                    <a:lnTo>
                      <a:pt x="352" y="590"/>
                    </a:lnTo>
                    <a:lnTo>
                      <a:pt x="352" y="589"/>
                    </a:lnTo>
                    <a:lnTo>
                      <a:pt x="350" y="589"/>
                    </a:lnTo>
                    <a:lnTo>
                      <a:pt x="350" y="590"/>
                    </a:lnTo>
                    <a:lnTo>
                      <a:pt x="349" y="590"/>
                    </a:lnTo>
                    <a:lnTo>
                      <a:pt x="349" y="591"/>
                    </a:lnTo>
                    <a:lnTo>
                      <a:pt x="348" y="591"/>
                    </a:lnTo>
                    <a:lnTo>
                      <a:pt x="346" y="591"/>
                    </a:lnTo>
                    <a:lnTo>
                      <a:pt x="345" y="591"/>
                    </a:lnTo>
                    <a:lnTo>
                      <a:pt x="345" y="590"/>
                    </a:lnTo>
                    <a:lnTo>
                      <a:pt x="344" y="590"/>
                    </a:lnTo>
                    <a:lnTo>
                      <a:pt x="343" y="590"/>
                    </a:lnTo>
                    <a:lnTo>
                      <a:pt x="343" y="591"/>
                    </a:lnTo>
                    <a:lnTo>
                      <a:pt x="343" y="593"/>
                    </a:lnTo>
                    <a:lnTo>
                      <a:pt x="343" y="594"/>
                    </a:lnTo>
                    <a:lnTo>
                      <a:pt x="341" y="594"/>
                    </a:lnTo>
                    <a:lnTo>
                      <a:pt x="340" y="594"/>
                    </a:lnTo>
                    <a:lnTo>
                      <a:pt x="340" y="593"/>
                    </a:lnTo>
                    <a:lnTo>
                      <a:pt x="340" y="591"/>
                    </a:lnTo>
                    <a:lnTo>
                      <a:pt x="340" y="590"/>
                    </a:lnTo>
                    <a:lnTo>
                      <a:pt x="339" y="590"/>
                    </a:lnTo>
                    <a:lnTo>
                      <a:pt x="337" y="591"/>
                    </a:lnTo>
                    <a:lnTo>
                      <a:pt x="339" y="591"/>
                    </a:lnTo>
                    <a:lnTo>
                      <a:pt x="339" y="593"/>
                    </a:lnTo>
                    <a:lnTo>
                      <a:pt x="339" y="594"/>
                    </a:lnTo>
                    <a:lnTo>
                      <a:pt x="339" y="595"/>
                    </a:lnTo>
                    <a:lnTo>
                      <a:pt x="340" y="595"/>
                    </a:lnTo>
                    <a:lnTo>
                      <a:pt x="340" y="597"/>
                    </a:lnTo>
                    <a:lnTo>
                      <a:pt x="341" y="597"/>
                    </a:lnTo>
                    <a:lnTo>
                      <a:pt x="341" y="598"/>
                    </a:lnTo>
                    <a:lnTo>
                      <a:pt x="340" y="598"/>
                    </a:lnTo>
                    <a:lnTo>
                      <a:pt x="340" y="599"/>
                    </a:lnTo>
                    <a:lnTo>
                      <a:pt x="340" y="601"/>
                    </a:lnTo>
                    <a:lnTo>
                      <a:pt x="340" y="602"/>
                    </a:lnTo>
                    <a:lnTo>
                      <a:pt x="340" y="603"/>
                    </a:lnTo>
                    <a:lnTo>
                      <a:pt x="340" y="605"/>
                    </a:lnTo>
                    <a:lnTo>
                      <a:pt x="340" y="606"/>
                    </a:lnTo>
                    <a:lnTo>
                      <a:pt x="339" y="606"/>
                    </a:lnTo>
                    <a:lnTo>
                      <a:pt x="339" y="605"/>
                    </a:lnTo>
                    <a:lnTo>
                      <a:pt x="337" y="605"/>
                    </a:lnTo>
                    <a:lnTo>
                      <a:pt x="337" y="606"/>
                    </a:lnTo>
                    <a:lnTo>
                      <a:pt x="336" y="606"/>
                    </a:lnTo>
                    <a:lnTo>
                      <a:pt x="336" y="607"/>
                    </a:lnTo>
                    <a:lnTo>
                      <a:pt x="335" y="607"/>
                    </a:lnTo>
                    <a:lnTo>
                      <a:pt x="335" y="606"/>
                    </a:lnTo>
                    <a:lnTo>
                      <a:pt x="335" y="605"/>
                    </a:lnTo>
                    <a:lnTo>
                      <a:pt x="333" y="605"/>
                    </a:lnTo>
                    <a:lnTo>
                      <a:pt x="332" y="603"/>
                    </a:lnTo>
                    <a:lnTo>
                      <a:pt x="331" y="603"/>
                    </a:lnTo>
                    <a:lnTo>
                      <a:pt x="331" y="605"/>
                    </a:lnTo>
                    <a:lnTo>
                      <a:pt x="329" y="605"/>
                    </a:lnTo>
                    <a:lnTo>
                      <a:pt x="328" y="603"/>
                    </a:lnTo>
                    <a:lnTo>
                      <a:pt x="327" y="603"/>
                    </a:lnTo>
                    <a:lnTo>
                      <a:pt x="326" y="603"/>
                    </a:lnTo>
                    <a:lnTo>
                      <a:pt x="327" y="603"/>
                    </a:lnTo>
                    <a:lnTo>
                      <a:pt x="327" y="602"/>
                    </a:lnTo>
                    <a:lnTo>
                      <a:pt x="327" y="601"/>
                    </a:lnTo>
                    <a:lnTo>
                      <a:pt x="326" y="601"/>
                    </a:lnTo>
                    <a:lnTo>
                      <a:pt x="324" y="601"/>
                    </a:lnTo>
                    <a:lnTo>
                      <a:pt x="323" y="601"/>
                    </a:lnTo>
                    <a:lnTo>
                      <a:pt x="322" y="601"/>
                    </a:lnTo>
                    <a:lnTo>
                      <a:pt x="322" y="602"/>
                    </a:lnTo>
                    <a:lnTo>
                      <a:pt x="320" y="602"/>
                    </a:lnTo>
                    <a:lnTo>
                      <a:pt x="320" y="601"/>
                    </a:lnTo>
                    <a:lnTo>
                      <a:pt x="319" y="601"/>
                    </a:lnTo>
                    <a:lnTo>
                      <a:pt x="320" y="601"/>
                    </a:lnTo>
                    <a:lnTo>
                      <a:pt x="320" y="599"/>
                    </a:lnTo>
                    <a:lnTo>
                      <a:pt x="320" y="598"/>
                    </a:lnTo>
                    <a:lnTo>
                      <a:pt x="320" y="597"/>
                    </a:lnTo>
                    <a:lnTo>
                      <a:pt x="320" y="595"/>
                    </a:lnTo>
                    <a:lnTo>
                      <a:pt x="322" y="595"/>
                    </a:lnTo>
                    <a:lnTo>
                      <a:pt x="323" y="595"/>
                    </a:lnTo>
                    <a:lnTo>
                      <a:pt x="324" y="595"/>
                    </a:lnTo>
                    <a:lnTo>
                      <a:pt x="324" y="597"/>
                    </a:lnTo>
                    <a:lnTo>
                      <a:pt x="326" y="597"/>
                    </a:lnTo>
                    <a:lnTo>
                      <a:pt x="327" y="597"/>
                    </a:lnTo>
                    <a:lnTo>
                      <a:pt x="327" y="595"/>
                    </a:lnTo>
                    <a:lnTo>
                      <a:pt x="327" y="594"/>
                    </a:lnTo>
                    <a:lnTo>
                      <a:pt x="326" y="594"/>
                    </a:lnTo>
                    <a:lnTo>
                      <a:pt x="324" y="594"/>
                    </a:lnTo>
                    <a:lnTo>
                      <a:pt x="326" y="593"/>
                    </a:lnTo>
                    <a:lnTo>
                      <a:pt x="326" y="591"/>
                    </a:lnTo>
                    <a:lnTo>
                      <a:pt x="327" y="591"/>
                    </a:lnTo>
                    <a:lnTo>
                      <a:pt x="327" y="590"/>
                    </a:lnTo>
                    <a:lnTo>
                      <a:pt x="326" y="590"/>
                    </a:lnTo>
                    <a:lnTo>
                      <a:pt x="326" y="589"/>
                    </a:lnTo>
                    <a:lnTo>
                      <a:pt x="324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2" y="587"/>
                    </a:lnTo>
                    <a:lnTo>
                      <a:pt x="320" y="587"/>
                    </a:lnTo>
                    <a:lnTo>
                      <a:pt x="320" y="586"/>
                    </a:lnTo>
                    <a:lnTo>
                      <a:pt x="320" y="585"/>
                    </a:lnTo>
                    <a:lnTo>
                      <a:pt x="320" y="584"/>
                    </a:lnTo>
                    <a:lnTo>
                      <a:pt x="319" y="582"/>
                    </a:lnTo>
                    <a:lnTo>
                      <a:pt x="318" y="582"/>
                    </a:lnTo>
                    <a:lnTo>
                      <a:pt x="318" y="584"/>
                    </a:lnTo>
                    <a:lnTo>
                      <a:pt x="318" y="585"/>
                    </a:lnTo>
                    <a:lnTo>
                      <a:pt x="316" y="585"/>
                    </a:lnTo>
                    <a:lnTo>
                      <a:pt x="316" y="584"/>
                    </a:lnTo>
                    <a:lnTo>
                      <a:pt x="316" y="582"/>
                    </a:lnTo>
                    <a:lnTo>
                      <a:pt x="316" y="581"/>
                    </a:lnTo>
                    <a:lnTo>
                      <a:pt x="318" y="581"/>
                    </a:lnTo>
                    <a:lnTo>
                      <a:pt x="318" y="580"/>
                    </a:lnTo>
                    <a:lnTo>
                      <a:pt x="316" y="580"/>
                    </a:lnTo>
                    <a:lnTo>
                      <a:pt x="316" y="578"/>
                    </a:lnTo>
                    <a:lnTo>
                      <a:pt x="315" y="578"/>
                    </a:lnTo>
                    <a:lnTo>
                      <a:pt x="315" y="580"/>
                    </a:lnTo>
                    <a:lnTo>
                      <a:pt x="314" y="578"/>
                    </a:lnTo>
                    <a:lnTo>
                      <a:pt x="312" y="578"/>
                    </a:lnTo>
                    <a:lnTo>
                      <a:pt x="311" y="578"/>
                    </a:lnTo>
                    <a:lnTo>
                      <a:pt x="311" y="580"/>
                    </a:lnTo>
                    <a:lnTo>
                      <a:pt x="311" y="581"/>
                    </a:lnTo>
                    <a:lnTo>
                      <a:pt x="312" y="581"/>
                    </a:lnTo>
                    <a:lnTo>
                      <a:pt x="312" y="582"/>
                    </a:lnTo>
                    <a:lnTo>
                      <a:pt x="311" y="582"/>
                    </a:lnTo>
                    <a:lnTo>
                      <a:pt x="311" y="584"/>
                    </a:lnTo>
                    <a:lnTo>
                      <a:pt x="310" y="582"/>
                    </a:lnTo>
                    <a:lnTo>
                      <a:pt x="309" y="582"/>
                    </a:lnTo>
                    <a:lnTo>
                      <a:pt x="307" y="582"/>
                    </a:lnTo>
                    <a:lnTo>
                      <a:pt x="307" y="584"/>
                    </a:lnTo>
                    <a:lnTo>
                      <a:pt x="306" y="584"/>
                    </a:lnTo>
                    <a:lnTo>
                      <a:pt x="305" y="582"/>
                    </a:lnTo>
                    <a:lnTo>
                      <a:pt x="305" y="584"/>
                    </a:lnTo>
                    <a:lnTo>
                      <a:pt x="303" y="584"/>
                    </a:lnTo>
                    <a:lnTo>
                      <a:pt x="303" y="582"/>
                    </a:lnTo>
                    <a:lnTo>
                      <a:pt x="303" y="581"/>
                    </a:lnTo>
                    <a:lnTo>
                      <a:pt x="302" y="581"/>
                    </a:lnTo>
                    <a:lnTo>
                      <a:pt x="301" y="581"/>
                    </a:lnTo>
                    <a:lnTo>
                      <a:pt x="301" y="582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01" y="584"/>
                    </a:lnTo>
                    <a:lnTo>
                      <a:pt x="299" y="585"/>
                    </a:lnTo>
                    <a:lnTo>
                      <a:pt x="299" y="586"/>
                    </a:lnTo>
                    <a:lnTo>
                      <a:pt x="298" y="586"/>
                    </a:lnTo>
                    <a:lnTo>
                      <a:pt x="298" y="585"/>
                    </a:lnTo>
                    <a:lnTo>
                      <a:pt x="298" y="584"/>
                    </a:lnTo>
                    <a:lnTo>
                      <a:pt x="298" y="582"/>
                    </a:lnTo>
                    <a:lnTo>
                      <a:pt x="297" y="581"/>
                    </a:lnTo>
                    <a:lnTo>
                      <a:pt x="295" y="580"/>
                    </a:lnTo>
                    <a:lnTo>
                      <a:pt x="295" y="581"/>
                    </a:lnTo>
                    <a:lnTo>
                      <a:pt x="295" y="582"/>
                    </a:lnTo>
                    <a:lnTo>
                      <a:pt x="295" y="584"/>
                    </a:lnTo>
                    <a:lnTo>
                      <a:pt x="294" y="584"/>
                    </a:lnTo>
                    <a:lnTo>
                      <a:pt x="293" y="584"/>
                    </a:lnTo>
                    <a:lnTo>
                      <a:pt x="293" y="582"/>
                    </a:lnTo>
                    <a:lnTo>
                      <a:pt x="291" y="582"/>
                    </a:lnTo>
                    <a:lnTo>
                      <a:pt x="290" y="582"/>
                    </a:lnTo>
                    <a:lnTo>
                      <a:pt x="289" y="584"/>
                    </a:lnTo>
                    <a:lnTo>
                      <a:pt x="288" y="582"/>
                    </a:lnTo>
                    <a:lnTo>
                      <a:pt x="286" y="582"/>
                    </a:lnTo>
                    <a:lnTo>
                      <a:pt x="285" y="584"/>
                    </a:lnTo>
                    <a:lnTo>
                      <a:pt x="285" y="582"/>
                    </a:lnTo>
                    <a:lnTo>
                      <a:pt x="286" y="581"/>
                    </a:lnTo>
                    <a:lnTo>
                      <a:pt x="285" y="581"/>
                    </a:lnTo>
                    <a:lnTo>
                      <a:pt x="285" y="582"/>
                    </a:lnTo>
                    <a:lnTo>
                      <a:pt x="284" y="582"/>
                    </a:lnTo>
                    <a:lnTo>
                      <a:pt x="284" y="584"/>
                    </a:lnTo>
                    <a:lnTo>
                      <a:pt x="282" y="582"/>
                    </a:lnTo>
                    <a:lnTo>
                      <a:pt x="281" y="582"/>
                    </a:lnTo>
                    <a:lnTo>
                      <a:pt x="280" y="582"/>
                    </a:lnTo>
                    <a:lnTo>
                      <a:pt x="280" y="581"/>
                    </a:lnTo>
                    <a:lnTo>
                      <a:pt x="278" y="581"/>
                    </a:lnTo>
                    <a:lnTo>
                      <a:pt x="277" y="581"/>
                    </a:lnTo>
                    <a:lnTo>
                      <a:pt x="277" y="582"/>
                    </a:lnTo>
                    <a:lnTo>
                      <a:pt x="276" y="584"/>
                    </a:lnTo>
                    <a:lnTo>
                      <a:pt x="274" y="584"/>
                    </a:lnTo>
                    <a:lnTo>
                      <a:pt x="273" y="585"/>
                    </a:lnTo>
                    <a:lnTo>
                      <a:pt x="272" y="585"/>
                    </a:lnTo>
                    <a:lnTo>
                      <a:pt x="272" y="584"/>
                    </a:lnTo>
                    <a:lnTo>
                      <a:pt x="271" y="584"/>
                    </a:lnTo>
                    <a:lnTo>
                      <a:pt x="271" y="585"/>
                    </a:lnTo>
                    <a:lnTo>
                      <a:pt x="271" y="586"/>
                    </a:lnTo>
                    <a:lnTo>
                      <a:pt x="269" y="586"/>
                    </a:lnTo>
                    <a:lnTo>
                      <a:pt x="269" y="585"/>
                    </a:lnTo>
                    <a:lnTo>
                      <a:pt x="269" y="586"/>
                    </a:lnTo>
                    <a:lnTo>
                      <a:pt x="268" y="586"/>
                    </a:lnTo>
                    <a:lnTo>
                      <a:pt x="268" y="587"/>
                    </a:lnTo>
                    <a:lnTo>
                      <a:pt x="267" y="586"/>
                    </a:lnTo>
                    <a:lnTo>
                      <a:pt x="267" y="585"/>
                    </a:lnTo>
                    <a:lnTo>
                      <a:pt x="267" y="584"/>
                    </a:lnTo>
                    <a:lnTo>
                      <a:pt x="265" y="584"/>
                    </a:lnTo>
                    <a:lnTo>
                      <a:pt x="264" y="584"/>
                    </a:lnTo>
                    <a:lnTo>
                      <a:pt x="264" y="582"/>
                    </a:lnTo>
                    <a:lnTo>
                      <a:pt x="263" y="582"/>
                    </a:lnTo>
                    <a:lnTo>
                      <a:pt x="263" y="581"/>
                    </a:lnTo>
                    <a:lnTo>
                      <a:pt x="261" y="581"/>
                    </a:lnTo>
                    <a:lnTo>
                      <a:pt x="260" y="581"/>
                    </a:lnTo>
                    <a:lnTo>
                      <a:pt x="260" y="580"/>
                    </a:lnTo>
                    <a:lnTo>
                      <a:pt x="261" y="580"/>
                    </a:lnTo>
                    <a:lnTo>
                      <a:pt x="261" y="578"/>
                    </a:lnTo>
                    <a:lnTo>
                      <a:pt x="260" y="577"/>
                    </a:lnTo>
                    <a:lnTo>
                      <a:pt x="260" y="578"/>
                    </a:lnTo>
                    <a:lnTo>
                      <a:pt x="259" y="578"/>
                    </a:lnTo>
                    <a:lnTo>
                      <a:pt x="259" y="580"/>
                    </a:lnTo>
                    <a:lnTo>
                      <a:pt x="259" y="581"/>
                    </a:lnTo>
                    <a:lnTo>
                      <a:pt x="257" y="581"/>
                    </a:lnTo>
                    <a:lnTo>
                      <a:pt x="257" y="582"/>
                    </a:lnTo>
                    <a:lnTo>
                      <a:pt x="256" y="582"/>
                    </a:lnTo>
                    <a:lnTo>
                      <a:pt x="255" y="582"/>
                    </a:lnTo>
                    <a:lnTo>
                      <a:pt x="255" y="581"/>
                    </a:lnTo>
                    <a:lnTo>
                      <a:pt x="254" y="580"/>
                    </a:lnTo>
                    <a:lnTo>
                      <a:pt x="254" y="578"/>
                    </a:lnTo>
                    <a:lnTo>
                      <a:pt x="254" y="577"/>
                    </a:lnTo>
                    <a:lnTo>
                      <a:pt x="252" y="577"/>
                    </a:lnTo>
                    <a:lnTo>
                      <a:pt x="254" y="577"/>
                    </a:lnTo>
                    <a:lnTo>
                      <a:pt x="254" y="576"/>
                    </a:lnTo>
                    <a:lnTo>
                      <a:pt x="255" y="576"/>
                    </a:lnTo>
                    <a:lnTo>
                      <a:pt x="254" y="574"/>
                    </a:lnTo>
                    <a:lnTo>
                      <a:pt x="255" y="574"/>
                    </a:lnTo>
                    <a:lnTo>
                      <a:pt x="255" y="573"/>
                    </a:lnTo>
                    <a:lnTo>
                      <a:pt x="254" y="573"/>
                    </a:lnTo>
                    <a:lnTo>
                      <a:pt x="254" y="572"/>
                    </a:lnTo>
                    <a:lnTo>
                      <a:pt x="252" y="572"/>
                    </a:lnTo>
                    <a:lnTo>
                      <a:pt x="252" y="573"/>
                    </a:lnTo>
                    <a:lnTo>
                      <a:pt x="251" y="573"/>
                    </a:lnTo>
                    <a:lnTo>
                      <a:pt x="250" y="574"/>
                    </a:lnTo>
                    <a:lnTo>
                      <a:pt x="248" y="573"/>
                    </a:lnTo>
                    <a:lnTo>
                      <a:pt x="248" y="572"/>
                    </a:lnTo>
                    <a:lnTo>
                      <a:pt x="248" y="570"/>
                    </a:lnTo>
                    <a:lnTo>
                      <a:pt x="247" y="570"/>
                    </a:lnTo>
                    <a:lnTo>
                      <a:pt x="247" y="569"/>
                    </a:lnTo>
                    <a:lnTo>
                      <a:pt x="246" y="568"/>
                    </a:lnTo>
                    <a:lnTo>
                      <a:pt x="244" y="568"/>
                    </a:lnTo>
                    <a:lnTo>
                      <a:pt x="243" y="569"/>
                    </a:lnTo>
                    <a:lnTo>
                      <a:pt x="242" y="569"/>
                    </a:lnTo>
                    <a:lnTo>
                      <a:pt x="240" y="569"/>
                    </a:lnTo>
                    <a:lnTo>
                      <a:pt x="242" y="568"/>
                    </a:lnTo>
                    <a:lnTo>
                      <a:pt x="240" y="568"/>
                    </a:lnTo>
                    <a:lnTo>
                      <a:pt x="240" y="569"/>
                    </a:lnTo>
                    <a:lnTo>
                      <a:pt x="240" y="570"/>
                    </a:lnTo>
                    <a:lnTo>
                      <a:pt x="242" y="570"/>
                    </a:lnTo>
                    <a:lnTo>
                      <a:pt x="242" y="572"/>
                    </a:lnTo>
                    <a:lnTo>
                      <a:pt x="240" y="572"/>
                    </a:lnTo>
                    <a:lnTo>
                      <a:pt x="240" y="570"/>
                    </a:lnTo>
                    <a:lnTo>
                      <a:pt x="239" y="570"/>
                    </a:lnTo>
                    <a:lnTo>
                      <a:pt x="238" y="570"/>
                    </a:lnTo>
                    <a:lnTo>
                      <a:pt x="238" y="569"/>
                    </a:lnTo>
                    <a:lnTo>
                      <a:pt x="237" y="569"/>
                    </a:lnTo>
                    <a:lnTo>
                      <a:pt x="237" y="568"/>
                    </a:lnTo>
                    <a:lnTo>
                      <a:pt x="235" y="568"/>
                    </a:lnTo>
                    <a:lnTo>
                      <a:pt x="235" y="569"/>
                    </a:lnTo>
                    <a:lnTo>
                      <a:pt x="234" y="569"/>
                    </a:lnTo>
                    <a:lnTo>
                      <a:pt x="234" y="570"/>
                    </a:lnTo>
                    <a:lnTo>
                      <a:pt x="234" y="572"/>
                    </a:lnTo>
                    <a:lnTo>
                      <a:pt x="233" y="570"/>
                    </a:lnTo>
                    <a:lnTo>
                      <a:pt x="233" y="569"/>
                    </a:lnTo>
                    <a:lnTo>
                      <a:pt x="231" y="569"/>
                    </a:lnTo>
                    <a:lnTo>
                      <a:pt x="231" y="568"/>
                    </a:lnTo>
                    <a:lnTo>
                      <a:pt x="231" y="567"/>
                    </a:lnTo>
                    <a:lnTo>
                      <a:pt x="231" y="565"/>
                    </a:lnTo>
                    <a:lnTo>
                      <a:pt x="233" y="565"/>
                    </a:lnTo>
                    <a:lnTo>
                      <a:pt x="231" y="564"/>
                    </a:lnTo>
                    <a:lnTo>
                      <a:pt x="230" y="563"/>
                    </a:lnTo>
                    <a:lnTo>
                      <a:pt x="229" y="563"/>
                    </a:lnTo>
                    <a:lnTo>
                      <a:pt x="227" y="563"/>
                    </a:lnTo>
                    <a:lnTo>
                      <a:pt x="226" y="561"/>
                    </a:lnTo>
                    <a:lnTo>
                      <a:pt x="225" y="560"/>
                    </a:lnTo>
                    <a:lnTo>
                      <a:pt x="223" y="559"/>
                    </a:lnTo>
                    <a:lnTo>
                      <a:pt x="225" y="559"/>
                    </a:lnTo>
                    <a:lnTo>
                      <a:pt x="225" y="557"/>
                    </a:lnTo>
                    <a:lnTo>
                      <a:pt x="223" y="559"/>
                    </a:lnTo>
                    <a:lnTo>
                      <a:pt x="222" y="560"/>
                    </a:lnTo>
                    <a:lnTo>
                      <a:pt x="222" y="559"/>
                    </a:lnTo>
                    <a:lnTo>
                      <a:pt x="222" y="557"/>
                    </a:lnTo>
                    <a:lnTo>
                      <a:pt x="221" y="557"/>
                    </a:lnTo>
                    <a:lnTo>
                      <a:pt x="219" y="556"/>
                    </a:lnTo>
                    <a:lnTo>
                      <a:pt x="219" y="555"/>
                    </a:lnTo>
                    <a:lnTo>
                      <a:pt x="219" y="553"/>
                    </a:lnTo>
                    <a:lnTo>
                      <a:pt x="219" y="552"/>
                    </a:lnTo>
                    <a:lnTo>
                      <a:pt x="221" y="552"/>
                    </a:lnTo>
                    <a:lnTo>
                      <a:pt x="221" y="551"/>
                    </a:lnTo>
                    <a:lnTo>
                      <a:pt x="222" y="550"/>
                    </a:lnTo>
                    <a:lnTo>
                      <a:pt x="223" y="548"/>
                    </a:lnTo>
                    <a:lnTo>
                      <a:pt x="222" y="548"/>
                    </a:lnTo>
                    <a:lnTo>
                      <a:pt x="222" y="547"/>
                    </a:lnTo>
                    <a:lnTo>
                      <a:pt x="221" y="547"/>
                    </a:lnTo>
                    <a:lnTo>
                      <a:pt x="219" y="547"/>
                    </a:lnTo>
                    <a:lnTo>
                      <a:pt x="218" y="547"/>
                    </a:lnTo>
                    <a:lnTo>
                      <a:pt x="218" y="548"/>
                    </a:lnTo>
                    <a:lnTo>
                      <a:pt x="217" y="548"/>
                    </a:lnTo>
                    <a:lnTo>
                      <a:pt x="216" y="547"/>
                    </a:lnTo>
                    <a:lnTo>
                      <a:pt x="216" y="546"/>
                    </a:lnTo>
                    <a:lnTo>
                      <a:pt x="216" y="544"/>
                    </a:lnTo>
                    <a:lnTo>
                      <a:pt x="217" y="544"/>
                    </a:lnTo>
                    <a:lnTo>
                      <a:pt x="216" y="544"/>
                    </a:lnTo>
                    <a:lnTo>
                      <a:pt x="214" y="546"/>
                    </a:lnTo>
                    <a:lnTo>
                      <a:pt x="213" y="546"/>
                    </a:lnTo>
                    <a:lnTo>
                      <a:pt x="212" y="546"/>
                    </a:lnTo>
                    <a:lnTo>
                      <a:pt x="210" y="546"/>
                    </a:lnTo>
                    <a:lnTo>
                      <a:pt x="210" y="547"/>
                    </a:lnTo>
                    <a:lnTo>
                      <a:pt x="209" y="547"/>
                    </a:lnTo>
                    <a:lnTo>
                      <a:pt x="208" y="547"/>
                    </a:lnTo>
                    <a:lnTo>
                      <a:pt x="208" y="548"/>
                    </a:lnTo>
                    <a:lnTo>
                      <a:pt x="206" y="548"/>
                    </a:lnTo>
                    <a:lnTo>
                      <a:pt x="206" y="550"/>
                    </a:lnTo>
                    <a:lnTo>
                      <a:pt x="206" y="551"/>
                    </a:lnTo>
                    <a:lnTo>
                      <a:pt x="205" y="551"/>
                    </a:lnTo>
                    <a:lnTo>
                      <a:pt x="206" y="552"/>
                    </a:lnTo>
                    <a:lnTo>
                      <a:pt x="206" y="553"/>
                    </a:lnTo>
                    <a:lnTo>
                      <a:pt x="205" y="553"/>
                    </a:lnTo>
                    <a:lnTo>
                      <a:pt x="205" y="552"/>
                    </a:lnTo>
                    <a:lnTo>
                      <a:pt x="205" y="553"/>
                    </a:lnTo>
                    <a:lnTo>
                      <a:pt x="204" y="553"/>
                    </a:lnTo>
                    <a:lnTo>
                      <a:pt x="202" y="553"/>
                    </a:lnTo>
                    <a:lnTo>
                      <a:pt x="202" y="552"/>
                    </a:lnTo>
                    <a:lnTo>
                      <a:pt x="202" y="553"/>
                    </a:lnTo>
                    <a:lnTo>
                      <a:pt x="202" y="555"/>
                    </a:lnTo>
                    <a:lnTo>
                      <a:pt x="202" y="553"/>
                    </a:lnTo>
                    <a:lnTo>
                      <a:pt x="201" y="553"/>
                    </a:lnTo>
                    <a:lnTo>
                      <a:pt x="201" y="555"/>
                    </a:lnTo>
                    <a:lnTo>
                      <a:pt x="200" y="555"/>
                    </a:lnTo>
                    <a:lnTo>
                      <a:pt x="200" y="553"/>
                    </a:lnTo>
                    <a:lnTo>
                      <a:pt x="200" y="552"/>
                    </a:lnTo>
                    <a:lnTo>
                      <a:pt x="199" y="552"/>
                    </a:lnTo>
                    <a:lnTo>
                      <a:pt x="199" y="551"/>
                    </a:lnTo>
                    <a:lnTo>
                      <a:pt x="199" y="550"/>
                    </a:lnTo>
                    <a:lnTo>
                      <a:pt x="197" y="550"/>
                    </a:lnTo>
                    <a:lnTo>
                      <a:pt x="197" y="548"/>
                    </a:lnTo>
                    <a:lnTo>
                      <a:pt x="196" y="548"/>
                    </a:lnTo>
                    <a:lnTo>
                      <a:pt x="196" y="547"/>
                    </a:lnTo>
                    <a:lnTo>
                      <a:pt x="195" y="546"/>
                    </a:lnTo>
                    <a:lnTo>
                      <a:pt x="195" y="547"/>
                    </a:lnTo>
                    <a:lnTo>
                      <a:pt x="195" y="548"/>
                    </a:lnTo>
                    <a:lnTo>
                      <a:pt x="193" y="548"/>
                    </a:lnTo>
                    <a:lnTo>
                      <a:pt x="192" y="548"/>
                    </a:lnTo>
                    <a:lnTo>
                      <a:pt x="193" y="548"/>
                    </a:lnTo>
                    <a:lnTo>
                      <a:pt x="193" y="550"/>
                    </a:lnTo>
                    <a:lnTo>
                      <a:pt x="192" y="550"/>
                    </a:lnTo>
                    <a:lnTo>
                      <a:pt x="192" y="551"/>
                    </a:lnTo>
                    <a:lnTo>
                      <a:pt x="192" y="552"/>
                    </a:lnTo>
                    <a:lnTo>
                      <a:pt x="191" y="552"/>
                    </a:lnTo>
                    <a:lnTo>
                      <a:pt x="189" y="552"/>
                    </a:lnTo>
                    <a:lnTo>
                      <a:pt x="189" y="553"/>
                    </a:lnTo>
                    <a:lnTo>
                      <a:pt x="188" y="553"/>
                    </a:lnTo>
                    <a:lnTo>
                      <a:pt x="187" y="552"/>
                    </a:lnTo>
                    <a:lnTo>
                      <a:pt x="187" y="553"/>
                    </a:lnTo>
                    <a:lnTo>
                      <a:pt x="185" y="553"/>
                    </a:lnTo>
                    <a:lnTo>
                      <a:pt x="184" y="553"/>
                    </a:lnTo>
                    <a:lnTo>
                      <a:pt x="183" y="553"/>
                    </a:lnTo>
                    <a:lnTo>
                      <a:pt x="183" y="552"/>
                    </a:lnTo>
                    <a:lnTo>
                      <a:pt x="182" y="552"/>
                    </a:lnTo>
                    <a:lnTo>
                      <a:pt x="182" y="551"/>
                    </a:lnTo>
                    <a:lnTo>
                      <a:pt x="182" y="550"/>
                    </a:lnTo>
                    <a:lnTo>
                      <a:pt x="180" y="550"/>
                    </a:lnTo>
                    <a:lnTo>
                      <a:pt x="180" y="548"/>
                    </a:lnTo>
                    <a:lnTo>
                      <a:pt x="180" y="547"/>
                    </a:lnTo>
                    <a:lnTo>
                      <a:pt x="180" y="546"/>
                    </a:lnTo>
                    <a:lnTo>
                      <a:pt x="179" y="546"/>
                    </a:lnTo>
                    <a:lnTo>
                      <a:pt x="178" y="546"/>
                    </a:lnTo>
                    <a:lnTo>
                      <a:pt x="178" y="544"/>
                    </a:lnTo>
                    <a:lnTo>
                      <a:pt x="176" y="544"/>
                    </a:lnTo>
                    <a:lnTo>
                      <a:pt x="175" y="543"/>
                    </a:lnTo>
                    <a:lnTo>
                      <a:pt x="175" y="542"/>
                    </a:lnTo>
                    <a:lnTo>
                      <a:pt x="174" y="542"/>
                    </a:lnTo>
                    <a:lnTo>
                      <a:pt x="172" y="542"/>
                    </a:lnTo>
                    <a:lnTo>
                      <a:pt x="172" y="540"/>
                    </a:lnTo>
                    <a:lnTo>
                      <a:pt x="172" y="539"/>
                    </a:lnTo>
                    <a:lnTo>
                      <a:pt x="172" y="538"/>
                    </a:lnTo>
                    <a:lnTo>
                      <a:pt x="171" y="538"/>
                    </a:lnTo>
                    <a:lnTo>
                      <a:pt x="171" y="539"/>
                    </a:lnTo>
                    <a:lnTo>
                      <a:pt x="171" y="540"/>
                    </a:lnTo>
                    <a:lnTo>
                      <a:pt x="170" y="540"/>
                    </a:lnTo>
                    <a:lnTo>
                      <a:pt x="170" y="539"/>
                    </a:lnTo>
                    <a:lnTo>
                      <a:pt x="168" y="539"/>
                    </a:lnTo>
                    <a:lnTo>
                      <a:pt x="168" y="538"/>
                    </a:lnTo>
                    <a:lnTo>
                      <a:pt x="167" y="538"/>
                    </a:lnTo>
                    <a:lnTo>
                      <a:pt x="167" y="539"/>
                    </a:lnTo>
                    <a:lnTo>
                      <a:pt x="167" y="540"/>
                    </a:lnTo>
                    <a:lnTo>
                      <a:pt x="166" y="540"/>
                    </a:lnTo>
                    <a:lnTo>
                      <a:pt x="166" y="539"/>
                    </a:lnTo>
                    <a:lnTo>
                      <a:pt x="166" y="538"/>
                    </a:lnTo>
                    <a:lnTo>
                      <a:pt x="165" y="538"/>
                    </a:lnTo>
                    <a:lnTo>
                      <a:pt x="165" y="536"/>
                    </a:lnTo>
                    <a:lnTo>
                      <a:pt x="165" y="535"/>
                    </a:lnTo>
                    <a:lnTo>
                      <a:pt x="163" y="535"/>
                    </a:lnTo>
                    <a:lnTo>
                      <a:pt x="163" y="534"/>
                    </a:lnTo>
                    <a:lnTo>
                      <a:pt x="163" y="535"/>
                    </a:lnTo>
                    <a:lnTo>
                      <a:pt x="165" y="535"/>
                    </a:lnTo>
                    <a:lnTo>
                      <a:pt x="165" y="534"/>
                    </a:lnTo>
                    <a:lnTo>
                      <a:pt x="165" y="533"/>
                    </a:lnTo>
                    <a:lnTo>
                      <a:pt x="163" y="533"/>
                    </a:lnTo>
                    <a:lnTo>
                      <a:pt x="163" y="531"/>
                    </a:lnTo>
                    <a:lnTo>
                      <a:pt x="163" y="530"/>
                    </a:lnTo>
                    <a:lnTo>
                      <a:pt x="163" y="529"/>
                    </a:lnTo>
                    <a:lnTo>
                      <a:pt x="162" y="529"/>
                    </a:lnTo>
                    <a:lnTo>
                      <a:pt x="163" y="527"/>
                    </a:lnTo>
                    <a:lnTo>
                      <a:pt x="162" y="527"/>
                    </a:lnTo>
                    <a:lnTo>
                      <a:pt x="163" y="527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2" y="525"/>
                    </a:lnTo>
                    <a:lnTo>
                      <a:pt x="161" y="525"/>
                    </a:lnTo>
                    <a:lnTo>
                      <a:pt x="159" y="523"/>
                    </a:lnTo>
                    <a:lnTo>
                      <a:pt x="159" y="522"/>
                    </a:lnTo>
                    <a:lnTo>
                      <a:pt x="159" y="521"/>
                    </a:lnTo>
                    <a:lnTo>
                      <a:pt x="159" y="519"/>
                    </a:lnTo>
                    <a:lnTo>
                      <a:pt x="159" y="518"/>
                    </a:lnTo>
                    <a:lnTo>
                      <a:pt x="161" y="518"/>
                    </a:lnTo>
                    <a:lnTo>
                      <a:pt x="162" y="519"/>
                    </a:lnTo>
                    <a:lnTo>
                      <a:pt x="162" y="518"/>
                    </a:lnTo>
                    <a:lnTo>
                      <a:pt x="162" y="517"/>
                    </a:lnTo>
                    <a:lnTo>
                      <a:pt x="161" y="517"/>
                    </a:lnTo>
                    <a:lnTo>
                      <a:pt x="159" y="517"/>
                    </a:lnTo>
                    <a:lnTo>
                      <a:pt x="159" y="515"/>
                    </a:lnTo>
                    <a:lnTo>
                      <a:pt x="158" y="515"/>
                    </a:lnTo>
                    <a:lnTo>
                      <a:pt x="157" y="515"/>
                    </a:lnTo>
                    <a:lnTo>
                      <a:pt x="157" y="517"/>
                    </a:lnTo>
                    <a:lnTo>
                      <a:pt x="157" y="518"/>
                    </a:lnTo>
                    <a:lnTo>
                      <a:pt x="155" y="518"/>
                    </a:lnTo>
                    <a:lnTo>
                      <a:pt x="154" y="518"/>
                    </a:lnTo>
                    <a:lnTo>
                      <a:pt x="153" y="517"/>
                    </a:lnTo>
                    <a:lnTo>
                      <a:pt x="153" y="518"/>
                    </a:lnTo>
                    <a:lnTo>
                      <a:pt x="153" y="519"/>
                    </a:lnTo>
                    <a:lnTo>
                      <a:pt x="151" y="519"/>
                    </a:lnTo>
                    <a:lnTo>
                      <a:pt x="150" y="519"/>
                    </a:lnTo>
                    <a:lnTo>
                      <a:pt x="150" y="518"/>
                    </a:lnTo>
                    <a:lnTo>
                      <a:pt x="150" y="517"/>
                    </a:lnTo>
                    <a:lnTo>
                      <a:pt x="149" y="517"/>
                    </a:lnTo>
                    <a:lnTo>
                      <a:pt x="149" y="515"/>
                    </a:lnTo>
                    <a:lnTo>
                      <a:pt x="150" y="515"/>
                    </a:lnTo>
                    <a:lnTo>
                      <a:pt x="150" y="514"/>
                    </a:lnTo>
                    <a:lnTo>
                      <a:pt x="149" y="514"/>
                    </a:lnTo>
                    <a:lnTo>
                      <a:pt x="149" y="513"/>
                    </a:lnTo>
                    <a:lnTo>
                      <a:pt x="147" y="513"/>
                    </a:lnTo>
                    <a:lnTo>
                      <a:pt x="146" y="513"/>
                    </a:lnTo>
                    <a:lnTo>
                      <a:pt x="146" y="512"/>
                    </a:lnTo>
                    <a:lnTo>
                      <a:pt x="146" y="510"/>
                    </a:lnTo>
                    <a:lnTo>
                      <a:pt x="146" y="509"/>
                    </a:lnTo>
                    <a:lnTo>
                      <a:pt x="146" y="508"/>
                    </a:lnTo>
                    <a:lnTo>
                      <a:pt x="146" y="506"/>
                    </a:lnTo>
                    <a:lnTo>
                      <a:pt x="147" y="506"/>
                    </a:lnTo>
                    <a:lnTo>
                      <a:pt x="147" y="505"/>
                    </a:lnTo>
                    <a:lnTo>
                      <a:pt x="146" y="505"/>
                    </a:lnTo>
                    <a:lnTo>
                      <a:pt x="146" y="504"/>
                    </a:lnTo>
                    <a:lnTo>
                      <a:pt x="146" y="502"/>
                    </a:lnTo>
                    <a:lnTo>
                      <a:pt x="146" y="501"/>
                    </a:lnTo>
                    <a:lnTo>
                      <a:pt x="147" y="501"/>
                    </a:lnTo>
                    <a:lnTo>
                      <a:pt x="146" y="501"/>
                    </a:lnTo>
                    <a:lnTo>
                      <a:pt x="146" y="500"/>
                    </a:lnTo>
                    <a:lnTo>
                      <a:pt x="147" y="500"/>
                    </a:lnTo>
                    <a:lnTo>
                      <a:pt x="147" y="498"/>
                    </a:lnTo>
                    <a:lnTo>
                      <a:pt x="146" y="498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5" y="496"/>
                    </a:lnTo>
                    <a:lnTo>
                      <a:pt x="144" y="495"/>
                    </a:lnTo>
                    <a:lnTo>
                      <a:pt x="145" y="495"/>
                    </a:lnTo>
                    <a:lnTo>
                      <a:pt x="144" y="495"/>
                    </a:lnTo>
                    <a:lnTo>
                      <a:pt x="144" y="493"/>
                    </a:lnTo>
                    <a:lnTo>
                      <a:pt x="142" y="493"/>
                    </a:lnTo>
                    <a:lnTo>
                      <a:pt x="142" y="492"/>
                    </a:lnTo>
                    <a:lnTo>
                      <a:pt x="141" y="491"/>
                    </a:lnTo>
                    <a:lnTo>
                      <a:pt x="141" y="489"/>
                    </a:lnTo>
                    <a:lnTo>
                      <a:pt x="141" y="488"/>
                    </a:lnTo>
                    <a:lnTo>
                      <a:pt x="141" y="487"/>
                    </a:lnTo>
                    <a:lnTo>
                      <a:pt x="142" y="487"/>
                    </a:lnTo>
                    <a:lnTo>
                      <a:pt x="142" y="485"/>
                    </a:lnTo>
                    <a:lnTo>
                      <a:pt x="144" y="485"/>
                    </a:lnTo>
                    <a:lnTo>
                      <a:pt x="145" y="485"/>
                    </a:lnTo>
                    <a:lnTo>
                      <a:pt x="145" y="484"/>
                    </a:lnTo>
                    <a:lnTo>
                      <a:pt x="145" y="483"/>
                    </a:lnTo>
                    <a:lnTo>
                      <a:pt x="146" y="483"/>
                    </a:lnTo>
                    <a:lnTo>
                      <a:pt x="146" y="481"/>
                    </a:lnTo>
                    <a:lnTo>
                      <a:pt x="147" y="481"/>
                    </a:lnTo>
                    <a:lnTo>
                      <a:pt x="147" y="480"/>
                    </a:lnTo>
                    <a:lnTo>
                      <a:pt x="147" y="479"/>
                    </a:lnTo>
                    <a:lnTo>
                      <a:pt x="147" y="478"/>
                    </a:lnTo>
                    <a:lnTo>
                      <a:pt x="147" y="476"/>
                    </a:lnTo>
                    <a:lnTo>
                      <a:pt x="147" y="475"/>
                    </a:lnTo>
                    <a:lnTo>
                      <a:pt x="147" y="474"/>
                    </a:lnTo>
                    <a:lnTo>
                      <a:pt x="147" y="472"/>
                    </a:lnTo>
                    <a:lnTo>
                      <a:pt x="146" y="472"/>
                    </a:lnTo>
                    <a:lnTo>
                      <a:pt x="147" y="472"/>
                    </a:lnTo>
                    <a:lnTo>
                      <a:pt x="147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7" y="470"/>
                    </a:lnTo>
                    <a:lnTo>
                      <a:pt x="147" y="468"/>
                    </a:lnTo>
                    <a:lnTo>
                      <a:pt x="147" y="467"/>
                    </a:lnTo>
                    <a:lnTo>
                      <a:pt x="149" y="467"/>
                    </a:lnTo>
                    <a:lnTo>
                      <a:pt x="149" y="466"/>
                    </a:lnTo>
                    <a:lnTo>
                      <a:pt x="150" y="466"/>
                    </a:lnTo>
                    <a:lnTo>
                      <a:pt x="150" y="464"/>
                    </a:lnTo>
                    <a:lnTo>
                      <a:pt x="150" y="463"/>
                    </a:lnTo>
                    <a:lnTo>
                      <a:pt x="150" y="462"/>
                    </a:lnTo>
                    <a:lnTo>
                      <a:pt x="151" y="462"/>
                    </a:lnTo>
                    <a:lnTo>
                      <a:pt x="151" y="461"/>
                    </a:lnTo>
                    <a:lnTo>
                      <a:pt x="151" y="459"/>
                    </a:lnTo>
                    <a:lnTo>
                      <a:pt x="151" y="458"/>
                    </a:lnTo>
                    <a:lnTo>
                      <a:pt x="150" y="458"/>
                    </a:lnTo>
                    <a:lnTo>
                      <a:pt x="149" y="458"/>
                    </a:lnTo>
                    <a:lnTo>
                      <a:pt x="147" y="458"/>
                    </a:lnTo>
                    <a:lnTo>
                      <a:pt x="146" y="458"/>
                    </a:lnTo>
                    <a:lnTo>
                      <a:pt x="145" y="459"/>
                    </a:lnTo>
                    <a:lnTo>
                      <a:pt x="144" y="459"/>
                    </a:lnTo>
                    <a:lnTo>
                      <a:pt x="142" y="459"/>
                    </a:lnTo>
                    <a:lnTo>
                      <a:pt x="141" y="459"/>
                    </a:lnTo>
                    <a:lnTo>
                      <a:pt x="140" y="459"/>
                    </a:lnTo>
                    <a:lnTo>
                      <a:pt x="140" y="461"/>
                    </a:lnTo>
                    <a:lnTo>
                      <a:pt x="138" y="461"/>
                    </a:lnTo>
                    <a:lnTo>
                      <a:pt x="138" y="459"/>
                    </a:lnTo>
                    <a:lnTo>
                      <a:pt x="137" y="459"/>
                    </a:lnTo>
                    <a:lnTo>
                      <a:pt x="137" y="458"/>
                    </a:lnTo>
                    <a:lnTo>
                      <a:pt x="137" y="459"/>
                    </a:lnTo>
                    <a:lnTo>
                      <a:pt x="136" y="458"/>
                    </a:lnTo>
                    <a:lnTo>
                      <a:pt x="134" y="458"/>
                    </a:lnTo>
                    <a:lnTo>
                      <a:pt x="133" y="458"/>
                    </a:lnTo>
                    <a:lnTo>
                      <a:pt x="133" y="457"/>
                    </a:lnTo>
                    <a:lnTo>
                      <a:pt x="132" y="457"/>
                    </a:lnTo>
                    <a:lnTo>
                      <a:pt x="130" y="457"/>
                    </a:lnTo>
                    <a:lnTo>
                      <a:pt x="129" y="457"/>
                    </a:lnTo>
                    <a:lnTo>
                      <a:pt x="128" y="457"/>
                    </a:lnTo>
                    <a:lnTo>
                      <a:pt x="128" y="455"/>
                    </a:lnTo>
                    <a:lnTo>
                      <a:pt x="127" y="455"/>
                    </a:lnTo>
                    <a:lnTo>
                      <a:pt x="125" y="455"/>
                    </a:lnTo>
                    <a:lnTo>
                      <a:pt x="125" y="454"/>
                    </a:lnTo>
                    <a:lnTo>
                      <a:pt x="124" y="454"/>
                    </a:lnTo>
                    <a:lnTo>
                      <a:pt x="124" y="453"/>
                    </a:lnTo>
                    <a:lnTo>
                      <a:pt x="123" y="453"/>
                    </a:lnTo>
                    <a:lnTo>
                      <a:pt x="123" y="451"/>
                    </a:lnTo>
                    <a:lnTo>
                      <a:pt x="121" y="451"/>
                    </a:lnTo>
                    <a:lnTo>
                      <a:pt x="120" y="451"/>
                    </a:lnTo>
                    <a:lnTo>
                      <a:pt x="119" y="451"/>
                    </a:lnTo>
                    <a:lnTo>
                      <a:pt x="117" y="451"/>
                    </a:lnTo>
                    <a:lnTo>
                      <a:pt x="116" y="451"/>
                    </a:lnTo>
                    <a:lnTo>
                      <a:pt x="116" y="453"/>
                    </a:lnTo>
                    <a:lnTo>
                      <a:pt x="115" y="451"/>
                    </a:lnTo>
                    <a:lnTo>
                      <a:pt x="113" y="451"/>
                    </a:lnTo>
                    <a:lnTo>
                      <a:pt x="113" y="453"/>
                    </a:lnTo>
                    <a:lnTo>
                      <a:pt x="112" y="453"/>
                    </a:lnTo>
                    <a:lnTo>
                      <a:pt x="112" y="454"/>
                    </a:lnTo>
                    <a:lnTo>
                      <a:pt x="112" y="453"/>
                    </a:lnTo>
                    <a:lnTo>
                      <a:pt x="112" y="451"/>
                    </a:lnTo>
                    <a:lnTo>
                      <a:pt x="112" y="450"/>
                    </a:lnTo>
                    <a:lnTo>
                      <a:pt x="111" y="450"/>
                    </a:lnTo>
                    <a:lnTo>
                      <a:pt x="111" y="449"/>
                    </a:lnTo>
                    <a:lnTo>
                      <a:pt x="111" y="447"/>
                    </a:lnTo>
                    <a:lnTo>
                      <a:pt x="112" y="447"/>
                    </a:lnTo>
                    <a:lnTo>
                      <a:pt x="112" y="446"/>
                    </a:lnTo>
                    <a:lnTo>
                      <a:pt x="112" y="445"/>
                    </a:lnTo>
                    <a:lnTo>
                      <a:pt x="113" y="445"/>
                    </a:lnTo>
                    <a:lnTo>
                      <a:pt x="112" y="445"/>
                    </a:lnTo>
                    <a:lnTo>
                      <a:pt x="112" y="444"/>
                    </a:lnTo>
                    <a:lnTo>
                      <a:pt x="112" y="442"/>
                    </a:lnTo>
                    <a:lnTo>
                      <a:pt x="111" y="441"/>
                    </a:lnTo>
                    <a:lnTo>
                      <a:pt x="111" y="440"/>
                    </a:lnTo>
                    <a:lnTo>
                      <a:pt x="110" y="440"/>
                    </a:lnTo>
                    <a:lnTo>
                      <a:pt x="108" y="440"/>
                    </a:lnTo>
                    <a:lnTo>
                      <a:pt x="108" y="438"/>
                    </a:lnTo>
                    <a:lnTo>
                      <a:pt x="107" y="438"/>
                    </a:lnTo>
                    <a:lnTo>
                      <a:pt x="106" y="438"/>
                    </a:lnTo>
                    <a:lnTo>
                      <a:pt x="104" y="438"/>
                    </a:lnTo>
                    <a:lnTo>
                      <a:pt x="103" y="438"/>
                    </a:lnTo>
                    <a:lnTo>
                      <a:pt x="103" y="437"/>
                    </a:lnTo>
                    <a:lnTo>
                      <a:pt x="103" y="436"/>
                    </a:lnTo>
                    <a:lnTo>
                      <a:pt x="102" y="436"/>
                    </a:lnTo>
                    <a:lnTo>
                      <a:pt x="100" y="436"/>
                    </a:lnTo>
                    <a:lnTo>
                      <a:pt x="99" y="436"/>
                    </a:lnTo>
                    <a:lnTo>
                      <a:pt x="99" y="434"/>
                    </a:lnTo>
                    <a:lnTo>
                      <a:pt x="98" y="434"/>
                    </a:lnTo>
                    <a:lnTo>
                      <a:pt x="98" y="433"/>
                    </a:lnTo>
                    <a:lnTo>
                      <a:pt x="96" y="433"/>
                    </a:lnTo>
                    <a:lnTo>
                      <a:pt x="95" y="433"/>
                    </a:lnTo>
                    <a:lnTo>
                      <a:pt x="94" y="433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1" y="434"/>
                    </a:lnTo>
                    <a:lnTo>
                      <a:pt x="90" y="434"/>
                    </a:lnTo>
                    <a:lnTo>
                      <a:pt x="89" y="434"/>
                    </a:lnTo>
                    <a:lnTo>
                      <a:pt x="89" y="436"/>
                    </a:lnTo>
                    <a:lnTo>
                      <a:pt x="87" y="436"/>
                    </a:lnTo>
                    <a:lnTo>
                      <a:pt x="86" y="436"/>
                    </a:lnTo>
                    <a:lnTo>
                      <a:pt x="86" y="437"/>
                    </a:lnTo>
                    <a:lnTo>
                      <a:pt x="85" y="437"/>
                    </a:lnTo>
                    <a:lnTo>
                      <a:pt x="85" y="438"/>
                    </a:lnTo>
                    <a:lnTo>
                      <a:pt x="85" y="440"/>
                    </a:lnTo>
                    <a:lnTo>
                      <a:pt x="83" y="440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2" y="442"/>
                    </a:lnTo>
                    <a:lnTo>
                      <a:pt x="81" y="442"/>
                    </a:lnTo>
                    <a:lnTo>
                      <a:pt x="81" y="444"/>
                    </a:lnTo>
                    <a:lnTo>
                      <a:pt x="79" y="444"/>
                    </a:lnTo>
                    <a:lnTo>
                      <a:pt x="79" y="445"/>
                    </a:lnTo>
                    <a:lnTo>
                      <a:pt x="78" y="445"/>
                    </a:lnTo>
                    <a:lnTo>
                      <a:pt x="78" y="446"/>
                    </a:lnTo>
                    <a:lnTo>
                      <a:pt x="78" y="447"/>
                    </a:lnTo>
                    <a:lnTo>
                      <a:pt x="77" y="447"/>
                    </a:lnTo>
                    <a:lnTo>
                      <a:pt x="77" y="446"/>
                    </a:lnTo>
                    <a:lnTo>
                      <a:pt x="78" y="446"/>
                    </a:lnTo>
                    <a:lnTo>
                      <a:pt x="77" y="446"/>
                    </a:lnTo>
                    <a:lnTo>
                      <a:pt x="77" y="445"/>
                    </a:lnTo>
                    <a:lnTo>
                      <a:pt x="77" y="444"/>
                    </a:lnTo>
                    <a:lnTo>
                      <a:pt x="78" y="444"/>
                    </a:lnTo>
                    <a:lnTo>
                      <a:pt x="78" y="442"/>
                    </a:lnTo>
                    <a:lnTo>
                      <a:pt x="78" y="441"/>
                    </a:lnTo>
                    <a:lnTo>
                      <a:pt x="79" y="441"/>
                    </a:lnTo>
                    <a:lnTo>
                      <a:pt x="79" y="440"/>
                    </a:lnTo>
                    <a:lnTo>
                      <a:pt x="81" y="440"/>
                    </a:lnTo>
                    <a:lnTo>
                      <a:pt x="81" y="438"/>
                    </a:lnTo>
                    <a:lnTo>
                      <a:pt x="79" y="438"/>
                    </a:lnTo>
                    <a:lnTo>
                      <a:pt x="79" y="437"/>
                    </a:lnTo>
                    <a:lnTo>
                      <a:pt x="81" y="436"/>
                    </a:lnTo>
                    <a:lnTo>
                      <a:pt x="81" y="434"/>
                    </a:lnTo>
                    <a:lnTo>
                      <a:pt x="81" y="433"/>
                    </a:lnTo>
                    <a:lnTo>
                      <a:pt x="81" y="432"/>
                    </a:lnTo>
                    <a:lnTo>
                      <a:pt x="81" y="430"/>
                    </a:lnTo>
                    <a:lnTo>
                      <a:pt x="81" y="429"/>
                    </a:lnTo>
                    <a:lnTo>
                      <a:pt x="79" y="429"/>
                    </a:lnTo>
                    <a:lnTo>
                      <a:pt x="79" y="428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8" y="425"/>
                    </a:lnTo>
                    <a:lnTo>
                      <a:pt x="78" y="424"/>
                    </a:lnTo>
                    <a:lnTo>
                      <a:pt x="78" y="423"/>
                    </a:lnTo>
                    <a:lnTo>
                      <a:pt x="78" y="421"/>
                    </a:lnTo>
                    <a:lnTo>
                      <a:pt x="78" y="420"/>
                    </a:lnTo>
                    <a:lnTo>
                      <a:pt x="78" y="419"/>
                    </a:lnTo>
                    <a:lnTo>
                      <a:pt x="77" y="419"/>
                    </a:lnTo>
                    <a:lnTo>
                      <a:pt x="77" y="417"/>
                    </a:lnTo>
                    <a:lnTo>
                      <a:pt x="77" y="416"/>
                    </a:lnTo>
                    <a:lnTo>
                      <a:pt x="77" y="415"/>
                    </a:lnTo>
                    <a:lnTo>
                      <a:pt x="77" y="413"/>
                    </a:lnTo>
                    <a:lnTo>
                      <a:pt x="75" y="413"/>
                    </a:lnTo>
                    <a:lnTo>
                      <a:pt x="75" y="412"/>
                    </a:lnTo>
                    <a:lnTo>
                      <a:pt x="75" y="411"/>
                    </a:lnTo>
                    <a:lnTo>
                      <a:pt x="75" y="409"/>
                    </a:lnTo>
                    <a:lnTo>
                      <a:pt x="77" y="408"/>
                    </a:lnTo>
                    <a:lnTo>
                      <a:pt x="75" y="408"/>
                    </a:lnTo>
                    <a:lnTo>
                      <a:pt x="75" y="407"/>
                    </a:lnTo>
                    <a:lnTo>
                      <a:pt x="75" y="406"/>
                    </a:lnTo>
                    <a:lnTo>
                      <a:pt x="75" y="404"/>
                    </a:lnTo>
                    <a:lnTo>
                      <a:pt x="75" y="403"/>
                    </a:lnTo>
                    <a:lnTo>
                      <a:pt x="74" y="402"/>
                    </a:lnTo>
                    <a:lnTo>
                      <a:pt x="74" y="400"/>
                    </a:lnTo>
                    <a:lnTo>
                      <a:pt x="74" y="399"/>
                    </a:lnTo>
                    <a:lnTo>
                      <a:pt x="73" y="399"/>
                    </a:lnTo>
                    <a:lnTo>
                      <a:pt x="73" y="398"/>
                    </a:lnTo>
                    <a:lnTo>
                      <a:pt x="73" y="396"/>
                    </a:lnTo>
                    <a:lnTo>
                      <a:pt x="72" y="396"/>
                    </a:lnTo>
                    <a:lnTo>
                      <a:pt x="73" y="395"/>
                    </a:lnTo>
                    <a:lnTo>
                      <a:pt x="72" y="395"/>
                    </a:lnTo>
                    <a:lnTo>
                      <a:pt x="70" y="395"/>
                    </a:lnTo>
                    <a:lnTo>
                      <a:pt x="70" y="394"/>
                    </a:lnTo>
                    <a:lnTo>
                      <a:pt x="69" y="394"/>
                    </a:lnTo>
                    <a:lnTo>
                      <a:pt x="69" y="392"/>
                    </a:lnTo>
                    <a:lnTo>
                      <a:pt x="68" y="392"/>
                    </a:lnTo>
                    <a:lnTo>
                      <a:pt x="68" y="391"/>
                    </a:lnTo>
                    <a:lnTo>
                      <a:pt x="66" y="391"/>
                    </a:lnTo>
                    <a:lnTo>
                      <a:pt x="66" y="390"/>
                    </a:lnTo>
                    <a:lnTo>
                      <a:pt x="65" y="390"/>
                    </a:lnTo>
                    <a:lnTo>
                      <a:pt x="65" y="389"/>
                    </a:lnTo>
                    <a:lnTo>
                      <a:pt x="64" y="389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61" y="390"/>
                    </a:lnTo>
                    <a:lnTo>
                      <a:pt x="60" y="390"/>
                    </a:lnTo>
                    <a:lnTo>
                      <a:pt x="58" y="390"/>
                    </a:lnTo>
                    <a:lnTo>
                      <a:pt x="57" y="390"/>
                    </a:lnTo>
                    <a:lnTo>
                      <a:pt x="56" y="390"/>
                    </a:lnTo>
                    <a:lnTo>
                      <a:pt x="56" y="389"/>
                    </a:lnTo>
                    <a:lnTo>
                      <a:pt x="55" y="389"/>
                    </a:lnTo>
                    <a:lnTo>
                      <a:pt x="53" y="389"/>
                    </a:lnTo>
                    <a:lnTo>
                      <a:pt x="53" y="390"/>
                    </a:lnTo>
                    <a:lnTo>
                      <a:pt x="52" y="390"/>
                    </a:lnTo>
                    <a:lnTo>
                      <a:pt x="52" y="391"/>
                    </a:lnTo>
                    <a:lnTo>
                      <a:pt x="51" y="391"/>
                    </a:lnTo>
                    <a:lnTo>
                      <a:pt x="49" y="391"/>
                    </a:lnTo>
                    <a:lnTo>
                      <a:pt x="48" y="390"/>
                    </a:lnTo>
                    <a:lnTo>
                      <a:pt x="47" y="390"/>
                    </a:lnTo>
                    <a:lnTo>
                      <a:pt x="45" y="390"/>
                    </a:lnTo>
                    <a:lnTo>
                      <a:pt x="44" y="389"/>
                    </a:lnTo>
                    <a:lnTo>
                      <a:pt x="43" y="390"/>
                    </a:lnTo>
                    <a:lnTo>
                      <a:pt x="39" y="389"/>
                    </a:lnTo>
                    <a:lnTo>
                      <a:pt x="39" y="390"/>
                    </a:lnTo>
                    <a:lnTo>
                      <a:pt x="38" y="390"/>
                    </a:lnTo>
                    <a:lnTo>
                      <a:pt x="38" y="391"/>
                    </a:lnTo>
                    <a:lnTo>
                      <a:pt x="36" y="391"/>
                    </a:lnTo>
                    <a:lnTo>
                      <a:pt x="36" y="392"/>
                    </a:lnTo>
                    <a:lnTo>
                      <a:pt x="35" y="392"/>
                    </a:lnTo>
                    <a:lnTo>
                      <a:pt x="35" y="391"/>
                    </a:lnTo>
                    <a:lnTo>
                      <a:pt x="34" y="391"/>
                    </a:lnTo>
                    <a:lnTo>
                      <a:pt x="34" y="392"/>
                    </a:lnTo>
                    <a:lnTo>
                      <a:pt x="32" y="392"/>
                    </a:lnTo>
                    <a:lnTo>
                      <a:pt x="31" y="394"/>
                    </a:lnTo>
                    <a:lnTo>
                      <a:pt x="31" y="395"/>
                    </a:lnTo>
                    <a:lnTo>
                      <a:pt x="31" y="396"/>
                    </a:lnTo>
                    <a:lnTo>
                      <a:pt x="32" y="396"/>
                    </a:lnTo>
                    <a:lnTo>
                      <a:pt x="34" y="396"/>
                    </a:lnTo>
                    <a:lnTo>
                      <a:pt x="34" y="398"/>
                    </a:lnTo>
                    <a:lnTo>
                      <a:pt x="34" y="399"/>
                    </a:lnTo>
                    <a:lnTo>
                      <a:pt x="35" y="399"/>
                    </a:lnTo>
                    <a:lnTo>
                      <a:pt x="35" y="402"/>
                    </a:lnTo>
                    <a:lnTo>
                      <a:pt x="34" y="402"/>
                    </a:lnTo>
                    <a:lnTo>
                      <a:pt x="34" y="403"/>
                    </a:lnTo>
                    <a:lnTo>
                      <a:pt x="32" y="403"/>
                    </a:lnTo>
                    <a:lnTo>
                      <a:pt x="32" y="404"/>
                    </a:lnTo>
                    <a:lnTo>
                      <a:pt x="34" y="404"/>
                    </a:lnTo>
                    <a:lnTo>
                      <a:pt x="34" y="406"/>
                    </a:lnTo>
                    <a:lnTo>
                      <a:pt x="34" y="407"/>
                    </a:lnTo>
                    <a:lnTo>
                      <a:pt x="35" y="407"/>
                    </a:lnTo>
                    <a:lnTo>
                      <a:pt x="35" y="406"/>
                    </a:lnTo>
                    <a:lnTo>
                      <a:pt x="35" y="407"/>
                    </a:lnTo>
                    <a:lnTo>
                      <a:pt x="35" y="408"/>
                    </a:lnTo>
                    <a:lnTo>
                      <a:pt x="36" y="408"/>
                    </a:lnTo>
                    <a:lnTo>
                      <a:pt x="36" y="409"/>
                    </a:lnTo>
                    <a:lnTo>
                      <a:pt x="36" y="411"/>
                    </a:lnTo>
                    <a:lnTo>
                      <a:pt x="36" y="412"/>
                    </a:lnTo>
                    <a:lnTo>
                      <a:pt x="36" y="413"/>
                    </a:lnTo>
                    <a:lnTo>
                      <a:pt x="35" y="415"/>
                    </a:lnTo>
                    <a:lnTo>
                      <a:pt x="35" y="416"/>
                    </a:lnTo>
                    <a:lnTo>
                      <a:pt x="35" y="417"/>
                    </a:lnTo>
                    <a:lnTo>
                      <a:pt x="35" y="420"/>
                    </a:lnTo>
                    <a:lnTo>
                      <a:pt x="34" y="423"/>
                    </a:lnTo>
                    <a:lnTo>
                      <a:pt x="32" y="423"/>
                    </a:lnTo>
                    <a:lnTo>
                      <a:pt x="32" y="424"/>
                    </a:lnTo>
                    <a:lnTo>
                      <a:pt x="32" y="425"/>
                    </a:lnTo>
                    <a:lnTo>
                      <a:pt x="31" y="425"/>
                    </a:lnTo>
                    <a:lnTo>
                      <a:pt x="30" y="425"/>
                    </a:lnTo>
                    <a:lnTo>
                      <a:pt x="30" y="426"/>
                    </a:lnTo>
                    <a:lnTo>
                      <a:pt x="30" y="428"/>
                    </a:lnTo>
                    <a:lnTo>
                      <a:pt x="28" y="429"/>
                    </a:lnTo>
                    <a:lnTo>
                      <a:pt x="28" y="430"/>
                    </a:lnTo>
                    <a:lnTo>
                      <a:pt x="28" y="432"/>
                    </a:lnTo>
                    <a:lnTo>
                      <a:pt x="27" y="432"/>
                    </a:lnTo>
                    <a:lnTo>
                      <a:pt x="27" y="433"/>
                    </a:lnTo>
                    <a:lnTo>
                      <a:pt x="27" y="434"/>
                    </a:lnTo>
                    <a:lnTo>
                      <a:pt x="26" y="434"/>
                    </a:lnTo>
                    <a:lnTo>
                      <a:pt x="26" y="436"/>
                    </a:lnTo>
                    <a:lnTo>
                      <a:pt x="24" y="436"/>
                    </a:lnTo>
                    <a:lnTo>
                      <a:pt x="24" y="437"/>
                    </a:lnTo>
                    <a:lnTo>
                      <a:pt x="24" y="438"/>
                    </a:lnTo>
                    <a:lnTo>
                      <a:pt x="23" y="438"/>
                    </a:lnTo>
                    <a:lnTo>
                      <a:pt x="23" y="437"/>
                    </a:lnTo>
                    <a:lnTo>
                      <a:pt x="22" y="437"/>
                    </a:lnTo>
                    <a:lnTo>
                      <a:pt x="22" y="438"/>
                    </a:lnTo>
                    <a:lnTo>
                      <a:pt x="21" y="438"/>
                    </a:lnTo>
                    <a:lnTo>
                      <a:pt x="21" y="440"/>
                    </a:lnTo>
                    <a:lnTo>
                      <a:pt x="21" y="441"/>
                    </a:lnTo>
                    <a:lnTo>
                      <a:pt x="21" y="442"/>
                    </a:lnTo>
                    <a:lnTo>
                      <a:pt x="21" y="444"/>
                    </a:lnTo>
                    <a:lnTo>
                      <a:pt x="19" y="442"/>
                    </a:lnTo>
                    <a:lnTo>
                      <a:pt x="19" y="441"/>
                    </a:lnTo>
                    <a:lnTo>
                      <a:pt x="18" y="441"/>
                    </a:lnTo>
                    <a:lnTo>
                      <a:pt x="18" y="437"/>
                    </a:lnTo>
                    <a:lnTo>
                      <a:pt x="17" y="437"/>
                    </a:lnTo>
                    <a:lnTo>
                      <a:pt x="14" y="437"/>
                    </a:lnTo>
                    <a:lnTo>
                      <a:pt x="14" y="438"/>
                    </a:lnTo>
                    <a:lnTo>
                      <a:pt x="13" y="438"/>
                    </a:lnTo>
                    <a:lnTo>
                      <a:pt x="11" y="438"/>
                    </a:lnTo>
                    <a:lnTo>
                      <a:pt x="10" y="438"/>
                    </a:lnTo>
                    <a:lnTo>
                      <a:pt x="9" y="438"/>
                    </a:lnTo>
                    <a:lnTo>
                      <a:pt x="7" y="438"/>
                    </a:lnTo>
                    <a:lnTo>
                      <a:pt x="7" y="437"/>
                    </a:lnTo>
                    <a:lnTo>
                      <a:pt x="7" y="436"/>
                    </a:lnTo>
                    <a:lnTo>
                      <a:pt x="6" y="436"/>
                    </a:lnTo>
                    <a:lnTo>
                      <a:pt x="7" y="436"/>
                    </a:lnTo>
                    <a:lnTo>
                      <a:pt x="7" y="434"/>
                    </a:lnTo>
                    <a:lnTo>
                      <a:pt x="7" y="433"/>
                    </a:lnTo>
                    <a:lnTo>
                      <a:pt x="9" y="433"/>
                    </a:lnTo>
                    <a:lnTo>
                      <a:pt x="7" y="433"/>
                    </a:lnTo>
                    <a:lnTo>
                      <a:pt x="7" y="432"/>
                    </a:lnTo>
                    <a:lnTo>
                      <a:pt x="7" y="430"/>
                    </a:lnTo>
                    <a:lnTo>
                      <a:pt x="7" y="429"/>
                    </a:lnTo>
                    <a:lnTo>
                      <a:pt x="9" y="429"/>
                    </a:lnTo>
                    <a:lnTo>
                      <a:pt x="9" y="428"/>
                    </a:lnTo>
                    <a:lnTo>
                      <a:pt x="9" y="426"/>
                    </a:lnTo>
                    <a:lnTo>
                      <a:pt x="9" y="425"/>
                    </a:lnTo>
                    <a:lnTo>
                      <a:pt x="9" y="424"/>
                    </a:lnTo>
                    <a:lnTo>
                      <a:pt x="9" y="423"/>
                    </a:lnTo>
                    <a:lnTo>
                      <a:pt x="9" y="421"/>
                    </a:lnTo>
                    <a:lnTo>
                      <a:pt x="9" y="420"/>
                    </a:lnTo>
                    <a:lnTo>
                      <a:pt x="9" y="419"/>
                    </a:lnTo>
                    <a:lnTo>
                      <a:pt x="10" y="419"/>
                    </a:lnTo>
                    <a:lnTo>
                      <a:pt x="10" y="417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7" y="416"/>
                    </a:lnTo>
                    <a:lnTo>
                      <a:pt x="7" y="415"/>
                    </a:lnTo>
                    <a:lnTo>
                      <a:pt x="6" y="415"/>
                    </a:lnTo>
                    <a:lnTo>
                      <a:pt x="5" y="415"/>
                    </a:lnTo>
                    <a:lnTo>
                      <a:pt x="5" y="413"/>
                    </a:lnTo>
                    <a:lnTo>
                      <a:pt x="3" y="413"/>
                    </a:lnTo>
                    <a:lnTo>
                      <a:pt x="5" y="413"/>
                    </a:lnTo>
                    <a:lnTo>
                      <a:pt x="5" y="415"/>
                    </a:lnTo>
                    <a:lnTo>
                      <a:pt x="3" y="415"/>
                    </a:lnTo>
                    <a:lnTo>
                      <a:pt x="3" y="413"/>
                    </a:lnTo>
                    <a:lnTo>
                      <a:pt x="3" y="412"/>
                    </a:lnTo>
                    <a:lnTo>
                      <a:pt x="3" y="411"/>
                    </a:lnTo>
                    <a:lnTo>
                      <a:pt x="2" y="411"/>
                    </a:lnTo>
                    <a:lnTo>
                      <a:pt x="2" y="409"/>
                    </a:lnTo>
                    <a:lnTo>
                      <a:pt x="1" y="411"/>
                    </a:lnTo>
                    <a:lnTo>
                      <a:pt x="1" y="409"/>
                    </a:lnTo>
                    <a:lnTo>
                      <a:pt x="0" y="409"/>
                    </a:lnTo>
                    <a:lnTo>
                      <a:pt x="1" y="409"/>
                    </a:lnTo>
                    <a:lnTo>
                      <a:pt x="1" y="408"/>
                    </a:lnTo>
                    <a:lnTo>
                      <a:pt x="2" y="408"/>
                    </a:lnTo>
                    <a:lnTo>
                      <a:pt x="2" y="407"/>
                    </a:lnTo>
                    <a:lnTo>
                      <a:pt x="3" y="407"/>
                    </a:lnTo>
                    <a:lnTo>
                      <a:pt x="3" y="406"/>
                    </a:lnTo>
                    <a:lnTo>
                      <a:pt x="5" y="406"/>
                    </a:lnTo>
                    <a:lnTo>
                      <a:pt x="3" y="406"/>
                    </a:lnTo>
                    <a:lnTo>
                      <a:pt x="2" y="406"/>
                    </a:lnTo>
                    <a:lnTo>
                      <a:pt x="1" y="406"/>
                    </a:lnTo>
                    <a:lnTo>
                      <a:pt x="2" y="406"/>
                    </a:lnTo>
                    <a:lnTo>
                      <a:pt x="2" y="404"/>
                    </a:lnTo>
                    <a:lnTo>
                      <a:pt x="2" y="403"/>
                    </a:lnTo>
                    <a:lnTo>
                      <a:pt x="2" y="402"/>
                    </a:lnTo>
                    <a:lnTo>
                      <a:pt x="2" y="400"/>
                    </a:lnTo>
                    <a:lnTo>
                      <a:pt x="3" y="400"/>
                    </a:lnTo>
                    <a:lnTo>
                      <a:pt x="5" y="400"/>
                    </a:lnTo>
                    <a:lnTo>
                      <a:pt x="5" y="399"/>
                    </a:lnTo>
                    <a:lnTo>
                      <a:pt x="5" y="398"/>
                    </a:lnTo>
                    <a:lnTo>
                      <a:pt x="6" y="398"/>
                    </a:lnTo>
                    <a:lnTo>
                      <a:pt x="5" y="398"/>
                    </a:lnTo>
                    <a:lnTo>
                      <a:pt x="5" y="399"/>
                    </a:lnTo>
                    <a:lnTo>
                      <a:pt x="6" y="398"/>
                    </a:lnTo>
                    <a:lnTo>
                      <a:pt x="6" y="399"/>
                    </a:lnTo>
                    <a:lnTo>
                      <a:pt x="6" y="398"/>
                    </a:lnTo>
                    <a:lnTo>
                      <a:pt x="6" y="396"/>
                    </a:lnTo>
                    <a:lnTo>
                      <a:pt x="6" y="395"/>
                    </a:lnTo>
                    <a:lnTo>
                      <a:pt x="6" y="396"/>
                    </a:lnTo>
                    <a:lnTo>
                      <a:pt x="7" y="396"/>
                    </a:lnTo>
                    <a:lnTo>
                      <a:pt x="7" y="395"/>
                    </a:lnTo>
                    <a:lnTo>
                      <a:pt x="6" y="395"/>
                    </a:lnTo>
                    <a:lnTo>
                      <a:pt x="7" y="395"/>
                    </a:lnTo>
                    <a:lnTo>
                      <a:pt x="9" y="395"/>
                    </a:lnTo>
                    <a:lnTo>
                      <a:pt x="10" y="395"/>
                    </a:lnTo>
                    <a:lnTo>
                      <a:pt x="9" y="395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10" y="395"/>
                    </a:lnTo>
                    <a:lnTo>
                      <a:pt x="10" y="394"/>
                    </a:lnTo>
                    <a:lnTo>
                      <a:pt x="10" y="392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1"/>
                    </a:lnTo>
                    <a:lnTo>
                      <a:pt x="7" y="391"/>
                    </a:lnTo>
                    <a:lnTo>
                      <a:pt x="9" y="391"/>
                    </a:lnTo>
                    <a:lnTo>
                      <a:pt x="9" y="390"/>
                    </a:lnTo>
                    <a:lnTo>
                      <a:pt x="9" y="389"/>
                    </a:lnTo>
                    <a:lnTo>
                      <a:pt x="10" y="389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1" y="389"/>
                    </a:lnTo>
                    <a:lnTo>
                      <a:pt x="13" y="389"/>
                    </a:lnTo>
                    <a:lnTo>
                      <a:pt x="13" y="390"/>
                    </a:lnTo>
                    <a:lnTo>
                      <a:pt x="13" y="389"/>
                    </a:lnTo>
                    <a:lnTo>
                      <a:pt x="11" y="389"/>
                    </a:lnTo>
                    <a:lnTo>
                      <a:pt x="11" y="387"/>
                    </a:lnTo>
                    <a:lnTo>
                      <a:pt x="13" y="387"/>
                    </a:lnTo>
                    <a:lnTo>
                      <a:pt x="14" y="387"/>
                    </a:lnTo>
                    <a:lnTo>
                      <a:pt x="13" y="387"/>
                    </a:lnTo>
                    <a:lnTo>
                      <a:pt x="13" y="386"/>
                    </a:lnTo>
                    <a:lnTo>
                      <a:pt x="14" y="386"/>
                    </a:lnTo>
                    <a:lnTo>
                      <a:pt x="14" y="385"/>
                    </a:lnTo>
                    <a:lnTo>
                      <a:pt x="15" y="385"/>
                    </a:lnTo>
                    <a:lnTo>
                      <a:pt x="17" y="385"/>
                    </a:lnTo>
                    <a:lnTo>
                      <a:pt x="15" y="385"/>
                    </a:lnTo>
                    <a:lnTo>
                      <a:pt x="15" y="383"/>
                    </a:lnTo>
                    <a:lnTo>
                      <a:pt x="17" y="383"/>
                    </a:lnTo>
                    <a:lnTo>
                      <a:pt x="17" y="385"/>
                    </a:lnTo>
                    <a:lnTo>
                      <a:pt x="18" y="385"/>
                    </a:lnTo>
                    <a:lnTo>
                      <a:pt x="19" y="385"/>
                    </a:lnTo>
                    <a:lnTo>
                      <a:pt x="18" y="385"/>
                    </a:lnTo>
                    <a:lnTo>
                      <a:pt x="18" y="383"/>
                    </a:lnTo>
                    <a:lnTo>
                      <a:pt x="18" y="382"/>
                    </a:lnTo>
                    <a:lnTo>
                      <a:pt x="18" y="381"/>
                    </a:lnTo>
                    <a:lnTo>
                      <a:pt x="18" y="379"/>
                    </a:lnTo>
                    <a:lnTo>
                      <a:pt x="18" y="378"/>
                    </a:lnTo>
                    <a:lnTo>
                      <a:pt x="19" y="378"/>
                    </a:lnTo>
                    <a:lnTo>
                      <a:pt x="21" y="378"/>
                    </a:lnTo>
                    <a:lnTo>
                      <a:pt x="22" y="378"/>
                    </a:lnTo>
                    <a:lnTo>
                      <a:pt x="22" y="377"/>
                    </a:lnTo>
                    <a:lnTo>
                      <a:pt x="23" y="377"/>
                    </a:lnTo>
                    <a:lnTo>
                      <a:pt x="23" y="378"/>
                    </a:lnTo>
                    <a:lnTo>
                      <a:pt x="23" y="377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3" y="373"/>
                    </a:lnTo>
                    <a:lnTo>
                      <a:pt x="24" y="373"/>
                    </a:lnTo>
                    <a:lnTo>
                      <a:pt x="26" y="373"/>
                    </a:lnTo>
                    <a:lnTo>
                      <a:pt x="26" y="372"/>
                    </a:lnTo>
                    <a:lnTo>
                      <a:pt x="24" y="372"/>
                    </a:lnTo>
                    <a:lnTo>
                      <a:pt x="24" y="370"/>
                    </a:lnTo>
                    <a:lnTo>
                      <a:pt x="26" y="370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3" y="369"/>
                    </a:lnTo>
                    <a:lnTo>
                      <a:pt x="23" y="368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5"/>
                    </a:lnTo>
                    <a:lnTo>
                      <a:pt x="22" y="364"/>
                    </a:lnTo>
                    <a:lnTo>
                      <a:pt x="22" y="362"/>
                    </a:lnTo>
                    <a:lnTo>
                      <a:pt x="23" y="362"/>
                    </a:lnTo>
                    <a:lnTo>
                      <a:pt x="23" y="361"/>
                    </a:lnTo>
                    <a:lnTo>
                      <a:pt x="24" y="361"/>
                    </a:lnTo>
                    <a:lnTo>
                      <a:pt x="24" y="360"/>
                    </a:lnTo>
                    <a:lnTo>
                      <a:pt x="24" y="358"/>
                    </a:lnTo>
                    <a:lnTo>
                      <a:pt x="23" y="358"/>
                    </a:lnTo>
                    <a:lnTo>
                      <a:pt x="23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6" y="356"/>
                    </a:lnTo>
                    <a:lnTo>
                      <a:pt x="27" y="356"/>
                    </a:lnTo>
                    <a:lnTo>
                      <a:pt x="27" y="354"/>
                    </a:lnTo>
                    <a:lnTo>
                      <a:pt x="27" y="353"/>
                    </a:lnTo>
                    <a:lnTo>
                      <a:pt x="26" y="353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6" y="352"/>
                    </a:lnTo>
                    <a:lnTo>
                      <a:pt x="24" y="352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3" y="352"/>
                    </a:lnTo>
                    <a:lnTo>
                      <a:pt x="23" y="353"/>
                    </a:lnTo>
                    <a:lnTo>
                      <a:pt x="23" y="352"/>
                    </a:lnTo>
                    <a:lnTo>
                      <a:pt x="23" y="351"/>
                    </a:lnTo>
                    <a:lnTo>
                      <a:pt x="22" y="351"/>
                    </a:lnTo>
                    <a:lnTo>
                      <a:pt x="23" y="351"/>
                    </a:lnTo>
                    <a:lnTo>
                      <a:pt x="23" y="349"/>
                    </a:lnTo>
                    <a:lnTo>
                      <a:pt x="22" y="349"/>
                    </a:lnTo>
                    <a:lnTo>
                      <a:pt x="23" y="349"/>
                    </a:lnTo>
                    <a:lnTo>
                      <a:pt x="23" y="348"/>
                    </a:lnTo>
                    <a:lnTo>
                      <a:pt x="22" y="348"/>
                    </a:lnTo>
                    <a:lnTo>
                      <a:pt x="21" y="348"/>
                    </a:lnTo>
                    <a:lnTo>
                      <a:pt x="19" y="348"/>
                    </a:lnTo>
                    <a:lnTo>
                      <a:pt x="19" y="347"/>
                    </a:lnTo>
                    <a:lnTo>
                      <a:pt x="21" y="347"/>
                    </a:lnTo>
                    <a:lnTo>
                      <a:pt x="19" y="347"/>
                    </a:lnTo>
                    <a:lnTo>
                      <a:pt x="19" y="345"/>
                    </a:lnTo>
                    <a:lnTo>
                      <a:pt x="19" y="344"/>
                    </a:lnTo>
                    <a:lnTo>
                      <a:pt x="21" y="344"/>
                    </a:lnTo>
                    <a:lnTo>
                      <a:pt x="21" y="343"/>
                    </a:lnTo>
                    <a:lnTo>
                      <a:pt x="19" y="343"/>
                    </a:lnTo>
                    <a:lnTo>
                      <a:pt x="18" y="343"/>
                    </a:lnTo>
                    <a:lnTo>
                      <a:pt x="18" y="341"/>
                    </a:lnTo>
                    <a:lnTo>
                      <a:pt x="17" y="341"/>
                    </a:lnTo>
                    <a:lnTo>
                      <a:pt x="17" y="340"/>
                    </a:lnTo>
                    <a:lnTo>
                      <a:pt x="17" y="339"/>
                    </a:lnTo>
                    <a:lnTo>
                      <a:pt x="17" y="337"/>
                    </a:lnTo>
                    <a:lnTo>
                      <a:pt x="18" y="337"/>
                    </a:lnTo>
                    <a:lnTo>
                      <a:pt x="18" y="339"/>
                    </a:lnTo>
                    <a:lnTo>
                      <a:pt x="17" y="339"/>
                    </a:lnTo>
                    <a:lnTo>
                      <a:pt x="18" y="339"/>
                    </a:lnTo>
                    <a:lnTo>
                      <a:pt x="19" y="339"/>
                    </a:lnTo>
                    <a:lnTo>
                      <a:pt x="19" y="337"/>
                    </a:lnTo>
                    <a:lnTo>
                      <a:pt x="18" y="337"/>
                    </a:lnTo>
                    <a:lnTo>
                      <a:pt x="19" y="337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9" y="335"/>
                    </a:lnTo>
                    <a:lnTo>
                      <a:pt x="18" y="335"/>
                    </a:lnTo>
                    <a:lnTo>
                      <a:pt x="18" y="334"/>
                    </a:lnTo>
                    <a:lnTo>
                      <a:pt x="17" y="334"/>
                    </a:lnTo>
                    <a:lnTo>
                      <a:pt x="17" y="335"/>
                    </a:lnTo>
                    <a:lnTo>
                      <a:pt x="15" y="335"/>
                    </a:lnTo>
                    <a:lnTo>
                      <a:pt x="15" y="334"/>
                    </a:lnTo>
                    <a:lnTo>
                      <a:pt x="14" y="334"/>
                    </a:lnTo>
                    <a:lnTo>
                      <a:pt x="14" y="335"/>
                    </a:lnTo>
                    <a:lnTo>
                      <a:pt x="13" y="335"/>
                    </a:lnTo>
                    <a:lnTo>
                      <a:pt x="13" y="334"/>
                    </a:lnTo>
                    <a:lnTo>
                      <a:pt x="11" y="334"/>
                    </a:lnTo>
                    <a:lnTo>
                      <a:pt x="13" y="334"/>
                    </a:lnTo>
                    <a:lnTo>
                      <a:pt x="13" y="332"/>
                    </a:lnTo>
                    <a:lnTo>
                      <a:pt x="11" y="332"/>
                    </a:lnTo>
                    <a:lnTo>
                      <a:pt x="11" y="331"/>
                    </a:lnTo>
                    <a:lnTo>
                      <a:pt x="13" y="331"/>
                    </a:lnTo>
                    <a:lnTo>
                      <a:pt x="13" y="332"/>
                    </a:lnTo>
                    <a:lnTo>
                      <a:pt x="13" y="331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5" y="330"/>
                    </a:lnTo>
                    <a:lnTo>
                      <a:pt x="15" y="331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7" y="328"/>
                    </a:lnTo>
                    <a:lnTo>
                      <a:pt x="17" y="330"/>
                    </a:lnTo>
                    <a:lnTo>
                      <a:pt x="18" y="330"/>
                    </a:lnTo>
                    <a:lnTo>
                      <a:pt x="18" y="328"/>
                    </a:lnTo>
                    <a:lnTo>
                      <a:pt x="19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2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4" y="326"/>
                    </a:lnTo>
                    <a:lnTo>
                      <a:pt x="24" y="327"/>
                    </a:lnTo>
                    <a:lnTo>
                      <a:pt x="26" y="327"/>
                    </a:lnTo>
                    <a:lnTo>
                      <a:pt x="27" y="327"/>
                    </a:lnTo>
                    <a:lnTo>
                      <a:pt x="27" y="326"/>
                    </a:lnTo>
                    <a:lnTo>
                      <a:pt x="28" y="326"/>
                    </a:lnTo>
                    <a:lnTo>
                      <a:pt x="28" y="324"/>
                    </a:lnTo>
                    <a:lnTo>
                      <a:pt x="30" y="324"/>
                    </a:lnTo>
                    <a:lnTo>
                      <a:pt x="28" y="324"/>
                    </a:lnTo>
                    <a:lnTo>
                      <a:pt x="28" y="323"/>
                    </a:lnTo>
                    <a:lnTo>
                      <a:pt x="30" y="323"/>
                    </a:lnTo>
                    <a:lnTo>
                      <a:pt x="28" y="323"/>
                    </a:lnTo>
                    <a:lnTo>
                      <a:pt x="28" y="322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1" y="322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2" y="319"/>
                    </a:lnTo>
                    <a:lnTo>
                      <a:pt x="34" y="319"/>
                    </a:lnTo>
                    <a:lnTo>
                      <a:pt x="34" y="318"/>
                    </a:lnTo>
                    <a:lnTo>
                      <a:pt x="35" y="318"/>
                    </a:lnTo>
                    <a:lnTo>
                      <a:pt x="36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40" y="318"/>
                    </a:lnTo>
                    <a:lnTo>
                      <a:pt x="40" y="319"/>
                    </a:lnTo>
                    <a:lnTo>
                      <a:pt x="40" y="318"/>
                    </a:lnTo>
                    <a:lnTo>
                      <a:pt x="41" y="318"/>
                    </a:lnTo>
                    <a:lnTo>
                      <a:pt x="41" y="319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5" y="319"/>
                    </a:lnTo>
                    <a:lnTo>
                      <a:pt x="47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51" y="322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2" y="318"/>
                    </a:lnTo>
                    <a:lnTo>
                      <a:pt x="52" y="317"/>
                    </a:lnTo>
                    <a:lnTo>
                      <a:pt x="53" y="317"/>
                    </a:lnTo>
                    <a:lnTo>
                      <a:pt x="53" y="315"/>
                    </a:lnTo>
                    <a:lnTo>
                      <a:pt x="55" y="315"/>
                    </a:lnTo>
                    <a:lnTo>
                      <a:pt x="56" y="315"/>
                    </a:lnTo>
                    <a:lnTo>
                      <a:pt x="57" y="315"/>
                    </a:lnTo>
                    <a:lnTo>
                      <a:pt x="56" y="314"/>
                    </a:lnTo>
                    <a:lnTo>
                      <a:pt x="56" y="313"/>
                    </a:lnTo>
                    <a:lnTo>
                      <a:pt x="56" y="314"/>
                    </a:lnTo>
                    <a:lnTo>
                      <a:pt x="55" y="314"/>
                    </a:lnTo>
                    <a:lnTo>
                      <a:pt x="55" y="313"/>
                    </a:lnTo>
                    <a:lnTo>
                      <a:pt x="56" y="313"/>
                    </a:lnTo>
                    <a:lnTo>
                      <a:pt x="56" y="311"/>
                    </a:lnTo>
                    <a:lnTo>
                      <a:pt x="57" y="311"/>
                    </a:lnTo>
                    <a:lnTo>
                      <a:pt x="57" y="310"/>
                    </a:lnTo>
                    <a:lnTo>
                      <a:pt x="57" y="309"/>
                    </a:lnTo>
                    <a:lnTo>
                      <a:pt x="58" y="309"/>
                    </a:lnTo>
                    <a:lnTo>
                      <a:pt x="58" y="307"/>
                    </a:lnTo>
                    <a:lnTo>
                      <a:pt x="60" y="307"/>
                    </a:lnTo>
                    <a:lnTo>
                      <a:pt x="60" y="306"/>
                    </a:lnTo>
                    <a:lnTo>
                      <a:pt x="60" y="305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1"/>
                    </a:lnTo>
                    <a:lnTo>
                      <a:pt x="60" y="300"/>
                    </a:lnTo>
                    <a:lnTo>
                      <a:pt x="61" y="300"/>
                    </a:lnTo>
                    <a:lnTo>
                      <a:pt x="61" y="298"/>
                    </a:lnTo>
                    <a:lnTo>
                      <a:pt x="61" y="297"/>
                    </a:lnTo>
                    <a:lnTo>
                      <a:pt x="61" y="296"/>
                    </a:lnTo>
                    <a:lnTo>
                      <a:pt x="62" y="296"/>
                    </a:lnTo>
                    <a:lnTo>
                      <a:pt x="62" y="294"/>
                    </a:lnTo>
                    <a:lnTo>
                      <a:pt x="62" y="293"/>
                    </a:lnTo>
                    <a:lnTo>
                      <a:pt x="62" y="292"/>
                    </a:lnTo>
                    <a:lnTo>
                      <a:pt x="62" y="290"/>
                    </a:lnTo>
                    <a:lnTo>
                      <a:pt x="64" y="290"/>
                    </a:lnTo>
                    <a:lnTo>
                      <a:pt x="65" y="289"/>
                    </a:lnTo>
                    <a:lnTo>
                      <a:pt x="65" y="288"/>
                    </a:lnTo>
                    <a:lnTo>
                      <a:pt x="65" y="286"/>
                    </a:lnTo>
                    <a:lnTo>
                      <a:pt x="66" y="286"/>
                    </a:lnTo>
                    <a:lnTo>
                      <a:pt x="66" y="285"/>
                    </a:lnTo>
                    <a:lnTo>
                      <a:pt x="65" y="285"/>
                    </a:lnTo>
                    <a:lnTo>
                      <a:pt x="65" y="284"/>
                    </a:lnTo>
                    <a:lnTo>
                      <a:pt x="64" y="284"/>
                    </a:lnTo>
                    <a:lnTo>
                      <a:pt x="62" y="284"/>
                    </a:lnTo>
                    <a:lnTo>
                      <a:pt x="61" y="284"/>
                    </a:lnTo>
                    <a:lnTo>
                      <a:pt x="60" y="284"/>
                    </a:lnTo>
                    <a:lnTo>
                      <a:pt x="60" y="282"/>
                    </a:lnTo>
                    <a:lnTo>
                      <a:pt x="58" y="282"/>
                    </a:lnTo>
                    <a:lnTo>
                      <a:pt x="57" y="284"/>
                    </a:lnTo>
                    <a:lnTo>
                      <a:pt x="57" y="282"/>
                    </a:lnTo>
                    <a:lnTo>
                      <a:pt x="56" y="282"/>
                    </a:lnTo>
                    <a:lnTo>
                      <a:pt x="55" y="284"/>
                    </a:lnTo>
                    <a:lnTo>
                      <a:pt x="53" y="284"/>
                    </a:lnTo>
                    <a:lnTo>
                      <a:pt x="52" y="284"/>
                    </a:lnTo>
                    <a:lnTo>
                      <a:pt x="53" y="284"/>
                    </a:lnTo>
                    <a:lnTo>
                      <a:pt x="52" y="282"/>
                    </a:lnTo>
                    <a:lnTo>
                      <a:pt x="51" y="282"/>
                    </a:lnTo>
                    <a:lnTo>
                      <a:pt x="49" y="279"/>
                    </a:lnTo>
                    <a:lnTo>
                      <a:pt x="49" y="280"/>
                    </a:lnTo>
                    <a:lnTo>
                      <a:pt x="48" y="280"/>
                    </a:lnTo>
                    <a:lnTo>
                      <a:pt x="47" y="281"/>
                    </a:lnTo>
                    <a:lnTo>
                      <a:pt x="45" y="281"/>
                    </a:lnTo>
                    <a:lnTo>
                      <a:pt x="45" y="282"/>
                    </a:lnTo>
                    <a:lnTo>
                      <a:pt x="43" y="282"/>
                    </a:lnTo>
                    <a:lnTo>
                      <a:pt x="41" y="282"/>
                    </a:lnTo>
                    <a:lnTo>
                      <a:pt x="40" y="282"/>
                    </a:lnTo>
                    <a:lnTo>
                      <a:pt x="40" y="281"/>
                    </a:lnTo>
                    <a:lnTo>
                      <a:pt x="39" y="281"/>
                    </a:lnTo>
                    <a:lnTo>
                      <a:pt x="39" y="280"/>
                    </a:lnTo>
                    <a:lnTo>
                      <a:pt x="38" y="280"/>
                    </a:lnTo>
                    <a:lnTo>
                      <a:pt x="38" y="279"/>
                    </a:lnTo>
                    <a:lnTo>
                      <a:pt x="38" y="277"/>
                    </a:lnTo>
                    <a:lnTo>
                      <a:pt x="36" y="277"/>
                    </a:lnTo>
                    <a:lnTo>
                      <a:pt x="38" y="277"/>
                    </a:lnTo>
                    <a:lnTo>
                      <a:pt x="38" y="276"/>
                    </a:lnTo>
                    <a:lnTo>
                      <a:pt x="39" y="276"/>
                    </a:lnTo>
                    <a:lnTo>
                      <a:pt x="39" y="275"/>
                    </a:lnTo>
                    <a:lnTo>
                      <a:pt x="39" y="273"/>
                    </a:lnTo>
                    <a:lnTo>
                      <a:pt x="40" y="273"/>
                    </a:lnTo>
                    <a:lnTo>
                      <a:pt x="40" y="272"/>
                    </a:lnTo>
                    <a:lnTo>
                      <a:pt x="39" y="272"/>
                    </a:lnTo>
                    <a:lnTo>
                      <a:pt x="39" y="271"/>
                    </a:lnTo>
                    <a:lnTo>
                      <a:pt x="38" y="271"/>
                    </a:lnTo>
                    <a:lnTo>
                      <a:pt x="38" y="269"/>
                    </a:lnTo>
                    <a:lnTo>
                      <a:pt x="36" y="269"/>
                    </a:lnTo>
                    <a:lnTo>
                      <a:pt x="36" y="268"/>
                    </a:lnTo>
                    <a:lnTo>
                      <a:pt x="35" y="268"/>
                    </a:lnTo>
                    <a:lnTo>
                      <a:pt x="35" y="269"/>
                    </a:lnTo>
                    <a:lnTo>
                      <a:pt x="34" y="269"/>
                    </a:lnTo>
                    <a:lnTo>
                      <a:pt x="32" y="268"/>
                    </a:lnTo>
                    <a:lnTo>
                      <a:pt x="31" y="268"/>
                    </a:lnTo>
                    <a:lnTo>
                      <a:pt x="30" y="268"/>
                    </a:lnTo>
                    <a:lnTo>
                      <a:pt x="28" y="268"/>
                    </a:lnTo>
                    <a:lnTo>
                      <a:pt x="28" y="269"/>
                    </a:lnTo>
                    <a:lnTo>
                      <a:pt x="27" y="269"/>
                    </a:lnTo>
                    <a:lnTo>
                      <a:pt x="26" y="269"/>
                    </a:lnTo>
                    <a:lnTo>
                      <a:pt x="24" y="269"/>
                    </a:lnTo>
                    <a:lnTo>
                      <a:pt x="24" y="271"/>
                    </a:lnTo>
                    <a:lnTo>
                      <a:pt x="24" y="272"/>
                    </a:lnTo>
                    <a:lnTo>
                      <a:pt x="23" y="272"/>
                    </a:lnTo>
                    <a:lnTo>
                      <a:pt x="22" y="272"/>
                    </a:lnTo>
                    <a:lnTo>
                      <a:pt x="22" y="273"/>
                    </a:lnTo>
                    <a:lnTo>
                      <a:pt x="21" y="273"/>
                    </a:lnTo>
                    <a:lnTo>
                      <a:pt x="21" y="275"/>
                    </a:lnTo>
                    <a:lnTo>
                      <a:pt x="19" y="275"/>
                    </a:lnTo>
                    <a:lnTo>
                      <a:pt x="18" y="276"/>
                    </a:lnTo>
                    <a:lnTo>
                      <a:pt x="17" y="276"/>
                    </a:lnTo>
                    <a:lnTo>
                      <a:pt x="15" y="276"/>
                    </a:lnTo>
                    <a:lnTo>
                      <a:pt x="14" y="276"/>
                    </a:lnTo>
                    <a:lnTo>
                      <a:pt x="14" y="275"/>
                    </a:lnTo>
                    <a:lnTo>
                      <a:pt x="13" y="275"/>
                    </a:lnTo>
                    <a:lnTo>
                      <a:pt x="11" y="275"/>
                    </a:lnTo>
                    <a:lnTo>
                      <a:pt x="13" y="275"/>
                    </a:lnTo>
                    <a:lnTo>
                      <a:pt x="13" y="273"/>
                    </a:lnTo>
                    <a:lnTo>
                      <a:pt x="11" y="273"/>
                    </a:lnTo>
                    <a:lnTo>
                      <a:pt x="13" y="273"/>
                    </a:lnTo>
                    <a:lnTo>
                      <a:pt x="13" y="272"/>
                    </a:lnTo>
                    <a:lnTo>
                      <a:pt x="11" y="272"/>
                    </a:lnTo>
                    <a:lnTo>
                      <a:pt x="13" y="272"/>
                    </a:lnTo>
                    <a:lnTo>
                      <a:pt x="13" y="271"/>
                    </a:lnTo>
                    <a:lnTo>
                      <a:pt x="14" y="269"/>
                    </a:lnTo>
                    <a:lnTo>
                      <a:pt x="14" y="271"/>
                    </a:lnTo>
                    <a:lnTo>
                      <a:pt x="15" y="271"/>
                    </a:lnTo>
                    <a:lnTo>
                      <a:pt x="15" y="269"/>
                    </a:lnTo>
                    <a:lnTo>
                      <a:pt x="14" y="269"/>
                    </a:lnTo>
                    <a:lnTo>
                      <a:pt x="14" y="268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5" y="268"/>
                    </a:lnTo>
                    <a:lnTo>
                      <a:pt x="17" y="268"/>
                    </a:lnTo>
                    <a:lnTo>
                      <a:pt x="17" y="269"/>
                    </a:lnTo>
                    <a:lnTo>
                      <a:pt x="18" y="269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5"/>
                    </a:lnTo>
                    <a:lnTo>
                      <a:pt x="18" y="264"/>
                    </a:lnTo>
                    <a:lnTo>
                      <a:pt x="19" y="264"/>
                    </a:lnTo>
                    <a:lnTo>
                      <a:pt x="18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21" y="264"/>
                    </a:lnTo>
                    <a:lnTo>
                      <a:pt x="21" y="263"/>
                    </a:lnTo>
                    <a:lnTo>
                      <a:pt x="22" y="263"/>
                    </a:lnTo>
                    <a:lnTo>
                      <a:pt x="22" y="264"/>
                    </a:lnTo>
                    <a:lnTo>
                      <a:pt x="22" y="263"/>
                    </a:lnTo>
                    <a:lnTo>
                      <a:pt x="22" y="262"/>
                    </a:lnTo>
                    <a:lnTo>
                      <a:pt x="22" y="260"/>
                    </a:lnTo>
                    <a:lnTo>
                      <a:pt x="21" y="260"/>
                    </a:lnTo>
                    <a:lnTo>
                      <a:pt x="21" y="259"/>
                    </a:lnTo>
                    <a:lnTo>
                      <a:pt x="22" y="259"/>
                    </a:lnTo>
                    <a:lnTo>
                      <a:pt x="22" y="260"/>
                    </a:lnTo>
                    <a:lnTo>
                      <a:pt x="22" y="259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4" y="256"/>
                    </a:lnTo>
                    <a:lnTo>
                      <a:pt x="26" y="256"/>
                    </a:lnTo>
                    <a:lnTo>
                      <a:pt x="26" y="255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6" y="254"/>
                    </a:lnTo>
                    <a:lnTo>
                      <a:pt x="26" y="252"/>
                    </a:lnTo>
                    <a:lnTo>
                      <a:pt x="27" y="252"/>
                    </a:lnTo>
                    <a:lnTo>
                      <a:pt x="28" y="252"/>
                    </a:lnTo>
                    <a:lnTo>
                      <a:pt x="30" y="252"/>
                    </a:lnTo>
                    <a:lnTo>
                      <a:pt x="30" y="251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2" y="250"/>
                    </a:lnTo>
                    <a:lnTo>
                      <a:pt x="34" y="250"/>
                    </a:lnTo>
                    <a:lnTo>
                      <a:pt x="34" y="248"/>
                    </a:lnTo>
                    <a:lnTo>
                      <a:pt x="34" y="250"/>
                    </a:lnTo>
                    <a:lnTo>
                      <a:pt x="35" y="248"/>
                    </a:lnTo>
                    <a:lnTo>
                      <a:pt x="34" y="248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9" y="246"/>
                    </a:lnTo>
                    <a:lnTo>
                      <a:pt x="39" y="245"/>
                    </a:lnTo>
                    <a:lnTo>
                      <a:pt x="39" y="243"/>
                    </a:lnTo>
                    <a:lnTo>
                      <a:pt x="40" y="243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38"/>
                    </a:lnTo>
                    <a:lnTo>
                      <a:pt x="41" y="238"/>
                    </a:lnTo>
                    <a:lnTo>
                      <a:pt x="43" y="238"/>
                    </a:lnTo>
                    <a:lnTo>
                      <a:pt x="43" y="237"/>
                    </a:lnTo>
                    <a:lnTo>
                      <a:pt x="44" y="237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7" y="235"/>
                    </a:lnTo>
                    <a:lnTo>
                      <a:pt x="48" y="234"/>
                    </a:lnTo>
                    <a:lnTo>
                      <a:pt x="49" y="234"/>
                    </a:lnTo>
                    <a:lnTo>
                      <a:pt x="51" y="234"/>
                    </a:lnTo>
                    <a:lnTo>
                      <a:pt x="52" y="234"/>
                    </a:lnTo>
                    <a:lnTo>
                      <a:pt x="53" y="234"/>
                    </a:lnTo>
                    <a:lnTo>
                      <a:pt x="55" y="234"/>
                    </a:lnTo>
                    <a:lnTo>
                      <a:pt x="55" y="233"/>
                    </a:lnTo>
                    <a:lnTo>
                      <a:pt x="56" y="233"/>
                    </a:lnTo>
                    <a:lnTo>
                      <a:pt x="56" y="231"/>
                    </a:lnTo>
                    <a:lnTo>
                      <a:pt x="57" y="231"/>
                    </a:lnTo>
                    <a:lnTo>
                      <a:pt x="57" y="230"/>
                    </a:lnTo>
                    <a:lnTo>
                      <a:pt x="58" y="230"/>
                    </a:lnTo>
                    <a:lnTo>
                      <a:pt x="58" y="229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61" y="228"/>
                    </a:lnTo>
                    <a:lnTo>
                      <a:pt x="62" y="228"/>
                    </a:lnTo>
                    <a:lnTo>
                      <a:pt x="62" y="226"/>
                    </a:lnTo>
                    <a:lnTo>
                      <a:pt x="64" y="226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6" y="224"/>
                    </a:lnTo>
                    <a:lnTo>
                      <a:pt x="66" y="222"/>
                    </a:lnTo>
                    <a:lnTo>
                      <a:pt x="68" y="222"/>
                    </a:lnTo>
                    <a:lnTo>
                      <a:pt x="69" y="221"/>
                    </a:lnTo>
                    <a:lnTo>
                      <a:pt x="69" y="220"/>
                    </a:lnTo>
                    <a:lnTo>
                      <a:pt x="70" y="220"/>
                    </a:lnTo>
                    <a:lnTo>
                      <a:pt x="70" y="218"/>
                    </a:lnTo>
                    <a:lnTo>
                      <a:pt x="69" y="218"/>
                    </a:lnTo>
                    <a:lnTo>
                      <a:pt x="70" y="218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3" y="214"/>
                    </a:lnTo>
                    <a:lnTo>
                      <a:pt x="73" y="213"/>
                    </a:lnTo>
                    <a:lnTo>
                      <a:pt x="74" y="213"/>
                    </a:lnTo>
                    <a:lnTo>
                      <a:pt x="75" y="213"/>
                    </a:lnTo>
                    <a:lnTo>
                      <a:pt x="75" y="212"/>
                    </a:lnTo>
                    <a:lnTo>
                      <a:pt x="77" y="212"/>
                    </a:lnTo>
                    <a:lnTo>
                      <a:pt x="78" y="212"/>
                    </a:lnTo>
                    <a:lnTo>
                      <a:pt x="78" y="211"/>
                    </a:lnTo>
                    <a:lnTo>
                      <a:pt x="79" y="211"/>
                    </a:lnTo>
                    <a:lnTo>
                      <a:pt x="81" y="211"/>
                    </a:lnTo>
                    <a:lnTo>
                      <a:pt x="81" y="209"/>
                    </a:lnTo>
                    <a:lnTo>
                      <a:pt x="81" y="208"/>
                    </a:lnTo>
                    <a:lnTo>
                      <a:pt x="81" y="207"/>
                    </a:lnTo>
                    <a:lnTo>
                      <a:pt x="82" y="207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6" y="204"/>
                    </a:lnTo>
                    <a:lnTo>
                      <a:pt x="87" y="204"/>
                    </a:lnTo>
                    <a:lnTo>
                      <a:pt x="89" y="204"/>
                    </a:lnTo>
                    <a:lnTo>
                      <a:pt x="90" y="203"/>
                    </a:lnTo>
                    <a:lnTo>
                      <a:pt x="90" y="201"/>
                    </a:lnTo>
                    <a:lnTo>
                      <a:pt x="91" y="203"/>
                    </a:lnTo>
                    <a:lnTo>
                      <a:pt x="91" y="201"/>
                    </a:lnTo>
                    <a:lnTo>
                      <a:pt x="91" y="203"/>
                    </a:lnTo>
                    <a:lnTo>
                      <a:pt x="93" y="203"/>
                    </a:lnTo>
                    <a:lnTo>
                      <a:pt x="94" y="203"/>
                    </a:lnTo>
                    <a:lnTo>
                      <a:pt x="93" y="203"/>
                    </a:lnTo>
                    <a:lnTo>
                      <a:pt x="93" y="204"/>
                    </a:lnTo>
                    <a:lnTo>
                      <a:pt x="91" y="204"/>
                    </a:lnTo>
                    <a:lnTo>
                      <a:pt x="91" y="205"/>
                    </a:lnTo>
                    <a:lnTo>
                      <a:pt x="91" y="207"/>
                    </a:lnTo>
                    <a:lnTo>
                      <a:pt x="91" y="208"/>
                    </a:lnTo>
                    <a:lnTo>
                      <a:pt x="93" y="208"/>
                    </a:lnTo>
                    <a:lnTo>
                      <a:pt x="94" y="208"/>
                    </a:lnTo>
                    <a:lnTo>
                      <a:pt x="95" y="207"/>
                    </a:lnTo>
                    <a:lnTo>
                      <a:pt x="96" y="205"/>
                    </a:lnTo>
                    <a:lnTo>
                      <a:pt x="96" y="204"/>
                    </a:lnTo>
                    <a:lnTo>
                      <a:pt x="98" y="204"/>
                    </a:lnTo>
                    <a:lnTo>
                      <a:pt x="98" y="203"/>
                    </a:lnTo>
                    <a:lnTo>
                      <a:pt x="99" y="203"/>
                    </a:lnTo>
                    <a:lnTo>
                      <a:pt x="100" y="203"/>
                    </a:lnTo>
                    <a:lnTo>
                      <a:pt x="100" y="201"/>
                    </a:lnTo>
                    <a:lnTo>
                      <a:pt x="102" y="201"/>
                    </a:lnTo>
                    <a:lnTo>
                      <a:pt x="103" y="201"/>
                    </a:lnTo>
                    <a:lnTo>
                      <a:pt x="103" y="200"/>
                    </a:lnTo>
                    <a:lnTo>
                      <a:pt x="104" y="200"/>
                    </a:lnTo>
                    <a:lnTo>
                      <a:pt x="106" y="200"/>
                    </a:lnTo>
                    <a:lnTo>
                      <a:pt x="107" y="200"/>
                    </a:lnTo>
                    <a:lnTo>
                      <a:pt x="107" y="201"/>
                    </a:lnTo>
                    <a:lnTo>
                      <a:pt x="107" y="203"/>
                    </a:lnTo>
                    <a:lnTo>
                      <a:pt x="108" y="204"/>
                    </a:lnTo>
                    <a:lnTo>
                      <a:pt x="108" y="205"/>
                    </a:lnTo>
                    <a:lnTo>
                      <a:pt x="108" y="207"/>
                    </a:lnTo>
                    <a:lnTo>
                      <a:pt x="107" y="207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0" y="208"/>
                    </a:lnTo>
                    <a:lnTo>
                      <a:pt x="111" y="209"/>
                    </a:lnTo>
                    <a:lnTo>
                      <a:pt x="112" y="211"/>
                    </a:lnTo>
                    <a:lnTo>
                      <a:pt x="112" y="212"/>
                    </a:lnTo>
                    <a:lnTo>
                      <a:pt x="112" y="213"/>
                    </a:lnTo>
                    <a:lnTo>
                      <a:pt x="113" y="213"/>
                    </a:lnTo>
                    <a:lnTo>
                      <a:pt x="115" y="213"/>
                    </a:lnTo>
                    <a:lnTo>
                      <a:pt x="116" y="213"/>
                    </a:lnTo>
                    <a:lnTo>
                      <a:pt x="117" y="213"/>
                    </a:lnTo>
                    <a:lnTo>
                      <a:pt x="117" y="212"/>
                    </a:lnTo>
                    <a:lnTo>
                      <a:pt x="119" y="213"/>
                    </a:lnTo>
                    <a:lnTo>
                      <a:pt x="119" y="212"/>
                    </a:lnTo>
                    <a:lnTo>
                      <a:pt x="120" y="212"/>
                    </a:lnTo>
                    <a:lnTo>
                      <a:pt x="121" y="212"/>
                    </a:lnTo>
                    <a:lnTo>
                      <a:pt x="121" y="211"/>
                    </a:lnTo>
                    <a:lnTo>
                      <a:pt x="121" y="209"/>
                    </a:lnTo>
                    <a:lnTo>
                      <a:pt x="123" y="209"/>
                    </a:lnTo>
                    <a:lnTo>
                      <a:pt x="123" y="208"/>
                    </a:lnTo>
                    <a:lnTo>
                      <a:pt x="123" y="207"/>
                    </a:lnTo>
                    <a:lnTo>
                      <a:pt x="124" y="207"/>
                    </a:lnTo>
                    <a:lnTo>
                      <a:pt x="125" y="205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8" y="205"/>
                    </a:lnTo>
                    <a:lnTo>
                      <a:pt x="128" y="204"/>
                    </a:lnTo>
                    <a:lnTo>
                      <a:pt x="129" y="204"/>
                    </a:lnTo>
                    <a:lnTo>
                      <a:pt x="129" y="203"/>
                    </a:lnTo>
                    <a:lnTo>
                      <a:pt x="130" y="203"/>
                    </a:lnTo>
                    <a:lnTo>
                      <a:pt x="132" y="203"/>
                    </a:lnTo>
                    <a:lnTo>
                      <a:pt x="132" y="201"/>
                    </a:lnTo>
                    <a:lnTo>
                      <a:pt x="133" y="201"/>
                    </a:lnTo>
                    <a:lnTo>
                      <a:pt x="133" y="200"/>
                    </a:lnTo>
                    <a:lnTo>
                      <a:pt x="133" y="201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6" y="200"/>
                    </a:lnTo>
                    <a:lnTo>
                      <a:pt x="137" y="200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40" y="200"/>
                    </a:lnTo>
                    <a:lnTo>
                      <a:pt x="140" y="201"/>
                    </a:lnTo>
                    <a:lnTo>
                      <a:pt x="140" y="200"/>
                    </a:lnTo>
                    <a:lnTo>
                      <a:pt x="141" y="200"/>
                    </a:lnTo>
                    <a:lnTo>
                      <a:pt x="142" y="200"/>
                    </a:lnTo>
                    <a:lnTo>
                      <a:pt x="142" y="199"/>
                    </a:lnTo>
                    <a:lnTo>
                      <a:pt x="144" y="199"/>
                    </a:lnTo>
                    <a:lnTo>
                      <a:pt x="144" y="197"/>
                    </a:lnTo>
                    <a:lnTo>
                      <a:pt x="145" y="197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7" y="196"/>
                    </a:lnTo>
                    <a:lnTo>
                      <a:pt x="147" y="195"/>
                    </a:lnTo>
                    <a:lnTo>
                      <a:pt x="147" y="193"/>
                    </a:lnTo>
                    <a:lnTo>
                      <a:pt x="149" y="193"/>
                    </a:lnTo>
                    <a:lnTo>
                      <a:pt x="149" y="192"/>
                    </a:lnTo>
                    <a:lnTo>
                      <a:pt x="150" y="192"/>
                    </a:lnTo>
                    <a:lnTo>
                      <a:pt x="150" y="191"/>
                    </a:lnTo>
                    <a:lnTo>
                      <a:pt x="151" y="191"/>
                    </a:lnTo>
                    <a:lnTo>
                      <a:pt x="151" y="190"/>
                    </a:lnTo>
                    <a:lnTo>
                      <a:pt x="153" y="190"/>
                    </a:lnTo>
                    <a:lnTo>
                      <a:pt x="153" y="188"/>
                    </a:lnTo>
                    <a:lnTo>
                      <a:pt x="154" y="188"/>
                    </a:lnTo>
                    <a:lnTo>
                      <a:pt x="155" y="188"/>
                    </a:lnTo>
                    <a:lnTo>
                      <a:pt x="155" y="187"/>
                    </a:lnTo>
                    <a:lnTo>
                      <a:pt x="157" y="187"/>
                    </a:lnTo>
                    <a:lnTo>
                      <a:pt x="158" y="187"/>
                    </a:lnTo>
                    <a:lnTo>
                      <a:pt x="159" y="187"/>
                    </a:lnTo>
                    <a:lnTo>
                      <a:pt x="159" y="186"/>
                    </a:lnTo>
                    <a:lnTo>
                      <a:pt x="161" y="186"/>
                    </a:lnTo>
                    <a:lnTo>
                      <a:pt x="162" y="186"/>
                    </a:lnTo>
                    <a:lnTo>
                      <a:pt x="163" y="184"/>
                    </a:lnTo>
                    <a:lnTo>
                      <a:pt x="165" y="184"/>
                    </a:lnTo>
                    <a:lnTo>
                      <a:pt x="166" y="184"/>
                    </a:lnTo>
                    <a:lnTo>
                      <a:pt x="166" y="183"/>
                    </a:lnTo>
                    <a:lnTo>
                      <a:pt x="167" y="183"/>
                    </a:lnTo>
                    <a:lnTo>
                      <a:pt x="167" y="184"/>
                    </a:lnTo>
                    <a:lnTo>
                      <a:pt x="168" y="184"/>
                    </a:lnTo>
                    <a:lnTo>
                      <a:pt x="170" y="184"/>
                    </a:lnTo>
                    <a:lnTo>
                      <a:pt x="171" y="184"/>
                    </a:lnTo>
                    <a:lnTo>
                      <a:pt x="172" y="182"/>
                    </a:lnTo>
                    <a:lnTo>
                      <a:pt x="174" y="178"/>
                    </a:lnTo>
                    <a:lnTo>
                      <a:pt x="176" y="173"/>
                    </a:lnTo>
                    <a:lnTo>
                      <a:pt x="176" y="171"/>
                    </a:lnTo>
                    <a:lnTo>
                      <a:pt x="178" y="170"/>
                    </a:lnTo>
                    <a:lnTo>
                      <a:pt x="178" y="166"/>
                    </a:lnTo>
                    <a:lnTo>
                      <a:pt x="178" y="162"/>
                    </a:lnTo>
                    <a:lnTo>
                      <a:pt x="178" y="156"/>
                    </a:lnTo>
                    <a:lnTo>
                      <a:pt x="178" y="153"/>
                    </a:lnTo>
                    <a:lnTo>
                      <a:pt x="184" y="152"/>
                    </a:lnTo>
                    <a:lnTo>
                      <a:pt x="200" y="144"/>
                    </a:lnTo>
                    <a:lnTo>
                      <a:pt x="201" y="141"/>
                    </a:lnTo>
                    <a:lnTo>
                      <a:pt x="201" y="140"/>
                    </a:lnTo>
                    <a:lnTo>
                      <a:pt x="202" y="140"/>
                    </a:lnTo>
                    <a:lnTo>
                      <a:pt x="202" y="139"/>
                    </a:lnTo>
                    <a:lnTo>
                      <a:pt x="204" y="139"/>
                    </a:lnTo>
                    <a:lnTo>
                      <a:pt x="204" y="137"/>
                    </a:lnTo>
                    <a:lnTo>
                      <a:pt x="204" y="136"/>
                    </a:lnTo>
                    <a:lnTo>
                      <a:pt x="205" y="136"/>
                    </a:lnTo>
                    <a:lnTo>
                      <a:pt x="205" y="135"/>
                    </a:lnTo>
                    <a:lnTo>
                      <a:pt x="206" y="135"/>
                    </a:lnTo>
                    <a:lnTo>
                      <a:pt x="206" y="133"/>
                    </a:lnTo>
                    <a:lnTo>
                      <a:pt x="208" y="133"/>
                    </a:lnTo>
                    <a:lnTo>
                      <a:pt x="209" y="133"/>
                    </a:lnTo>
                    <a:lnTo>
                      <a:pt x="209" y="132"/>
                    </a:lnTo>
                    <a:lnTo>
                      <a:pt x="209" y="133"/>
                    </a:lnTo>
                    <a:lnTo>
                      <a:pt x="210" y="132"/>
                    </a:lnTo>
                    <a:lnTo>
                      <a:pt x="210" y="131"/>
                    </a:lnTo>
                    <a:lnTo>
                      <a:pt x="212" y="131"/>
                    </a:lnTo>
                    <a:lnTo>
                      <a:pt x="212" y="129"/>
                    </a:lnTo>
                    <a:lnTo>
                      <a:pt x="213" y="129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4" y="127"/>
                    </a:lnTo>
                    <a:lnTo>
                      <a:pt x="214" y="125"/>
                    </a:lnTo>
                    <a:lnTo>
                      <a:pt x="213" y="125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0" y="124"/>
                    </a:lnTo>
                    <a:lnTo>
                      <a:pt x="210" y="123"/>
                    </a:lnTo>
                    <a:lnTo>
                      <a:pt x="210" y="121"/>
                    </a:lnTo>
                    <a:lnTo>
                      <a:pt x="209" y="121"/>
                    </a:lnTo>
                    <a:lnTo>
                      <a:pt x="209" y="120"/>
                    </a:lnTo>
                    <a:lnTo>
                      <a:pt x="208" y="120"/>
                    </a:lnTo>
                    <a:lnTo>
                      <a:pt x="208" y="119"/>
                    </a:lnTo>
                    <a:lnTo>
                      <a:pt x="206" y="119"/>
                    </a:lnTo>
                    <a:lnTo>
                      <a:pt x="205" y="119"/>
                    </a:lnTo>
                    <a:lnTo>
                      <a:pt x="204" y="119"/>
                    </a:lnTo>
                    <a:lnTo>
                      <a:pt x="202" y="119"/>
                    </a:lnTo>
                    <a:lnTo>
                      <a:pt x="201" y="119"/>
                    </a:lnTo>
                    <a:lnTo>
                      <a:pt x="200" y="119"/>
                    </a:lnTo>
                    <a:lnTo>
                      <a:pt x="200" y="120"/>
                    </a:lnTo>
                    <a:lnTo>
                      <a:pt x="199" y="120"/>
                    </a:lnTo>
                    <a:lnTo>
                      <a:pt x="199" y="121"/>
                    </a:lnTo>
                    <a:lnTo>
                      <a:pt x="197" y="121"/>
                    </a:lnTo>
                    <a:lnTo>
                      <a:pt x="196" y="121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3" y="123"/>
                    </a:lnTo>
                    <a:lnTo>
                      <a:pt x="192" y="123"/>
                    </a:lnTo>
                    <a:lnTo>
                      <a:pt x="191" y="124"/>
                    </a:lnTo>
                    <a:lnTo>
                      <a:pt x="189" y="124"/>
                    </a:lnTo>
                    <a:lnTo>
                      <a:pt x="189" y="125"/>
                    </a:lnTo>
                    <a:lnTo>
                      <a:pt x="188" y="125"/>
                    </a:lnTo>
                    <a:lnTo>
                      <a:pt x="187" y="125"/>
                    </a:lnTo>
                    <a:lnTo>
                      <a:pt x="187" y="127"/>
                    </a:lnTo>
                    <a:lnTo>
                      <a:pt x="185" y="127"/>
                    </a:lnTo>
                    <a:lnTo>
                      <a:pt x="184" y="127"/>
                    </a:lnTo>
                    <a:lnTo>
                      <a:pt x="183" y="125"/>
                    </a:lnTo>
                    <a:lnTo>
                      <a:pt x="182" y="124"/>
                    </a:lnTo>
                    <a:lnTo>
                      <a:pt x="180" y="124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8" y="123"/>
                    </a:lnTo>
                    <a:lnTo>
                      <a:pt x="176" y="123"/>
                    </a:lnTo>
                    <a:lnTo>
                      <a:pt x="175" y="123"/>
                    </a:lnTo>
                    <a:lnTo>
                      <a:pt x="174" y="123"/>
                    </a:lnTo>
                    <a:lnTo>
                      <a:pt x="172" y="124"/>
                    </a:lnTo>
                    <a:lnTo>
                      <a:pt x="170" y="123"/>
                    </a:lnTo>
                    <a:lnTo>
                      <a:pt x="170" y="120"/>
                    </a:lnTo>
                    <a:lnTo>
                      <a:pt x="168" y="118"/>
                    </a:lnTo>
                    <a:lnTo>
                      <a:pt x="168" y="116"/>
                    </a:lnTo>
                    <a:lnTo>
                      <a:pt x="168" y="115"/>
                    </a:lnTo>
                    <a:lnTo>
                      <a:pt x="167" y="114"/>
                    </a:lnTo>
                    <a:lnTo>
                      <a:pt x="167" y="112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3" y="112"/>
                    </a:lnTo>
                    <a:lnTo>
                      <a:pt x="162" y="112"/>
                    </a:lnTo>
                    <a:lnTo>
                      <a:pt x="161" y="112"/>
                    </a:lnTo>
                    <a:lnTo>
                      <a:pt x="161" y="111"/>
                    </a:lnTo>
                    <a:lnTo>
                      <a:pt x="159" y="111"/>
                    </a:lnTo>
                    <a:lnTo>
                      <a:pt x="157" y="106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4" y="104"/>
                    </a:lnTo>
                    <a:lnTo>
                      <a:pt x="153" y="104"/>
                    </a:lnTo>
                    <a:lnTo>
                      <a:pt x="151" y="104"/>
                    </a:lnTo>
                    <a:lnTo>
                      <a:pt x="150" y="106"/>
                    </a:lnTo>
                    <a:lnTo>
                      <a:pt x="149" y="106"/>
                    </a:lnTo>
                    <a:lnTo>
                      <a:pt x="147" y="106"/>
                    </a:lnTo>
                    <a:lnTo>
                      <a:pt x="147" y="107"/>
                    </a:lnTo>
                    <a:lnTo>
                      <a:pt x="147" y="106"/>
                    </a:lnTo>
                    <a:lnTo>
                      <a:pt x="146" y="106"/>
                    </a:lnTo>
                    <a:lnTo>
                      <a:pt x="146" y="107"/>
                    </a:lnTo>
                    <a:lnTo>
                      <a:pt x="145" y="107"/>
                    </a:lnTo>
                    <a:lnTo>
                      <a:pt x="144" y="107"/>
                    </a:lnTo>
                    <a:lnTo>
                      <a:pt x="142" y="107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0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6" y="107"/>
                    </a:lnTo>
                    <a:lnTo>
                      <a:pt x="134" y="107"/>
                    </a:lnTo>
                    <a:lnTo>
                      <a:pt x="134" y="106"/>
                    </a:lnTo>
                    <a:lnTo>
                      <a:pt x="134" y="104"/>
                    </a:lnTo>
                    <a:lnTo>
                      <a:pt x="133" y="104"/>
                    </a:lnTo>
                    <a:lnTo>
                      <a:pt x="132" y="104"/>
                    </a:lnTo>
                    <a:lnTo>
                      <a:pt x="130" y="104"/>
                    </a:lnTo>
                    <a:lnTo>
                      <a:pt x="129" y="103"/>
                    </a:lnTo>
                    <a:lnTo>
                      <a:pt x="128" y="103"/>
                    </a:lnTo>
                    <a:lnTo>
                      <a:pt x="128" y="102"/>
                    </a:lnTo>
                    <a:lnTo>
                      <a:pt x="125" y="99"/>
                    </a:lnTo>
                    <a:lnTo>
                      <a:pt x="124" y="97"/>
                    </a:lnTo>
                    <a:lnTo>
                      <a:pt x="123" y="97"/>
                    </a:lnTo>
                    <a:lnTo>
                      <a:pt x="121" y="95"/>
                    </a:lnTo>
                    <a:lnTo>
                      <a:pt x="121" y="94"/>
                    </a:lnTo>
                    <a:lnTo>
                      <a:pt x="120" y="91"/>
                    </a:lnTo>
                    <a:lnTo>
                      <a:pt x="117" y="89"/>
                    </a:lnTo>
                    <a:lnTo>
                      <a:pt x="116" y="87"/>
                    </a:lnTo>
                    <a:lnTo>
                      <a:pt x="115" y="86"/>
                    </a:lnTo>
                    <a:lnTo>
                      <a:pt x="113" y="85"/>
                    </a:lnTo>
                    <a:lnTo>
                      <a:pt x="111" y="82"/>
                    </a:lnTo>
                    <a:lnTo>
                      <a:pt x="108" y="80"/>
                    </a:lnTo>
                    <a:lnTo>
                      <a:pt x="108" y="78"/>
                    </a:lnTo>
                    <a:lnTo>
                      <a:pt x="108" y="77"/>
                    </a:lnTo>
                    <a:lnTo>
                      <a:pt x="107" y="77"/>
                    </a:lnTo>
                    <a:lnTo>
                      <a:pt x="107" y="76"/>
                    </a:lnTo>
                    <a:lnTo>
                      <a:pt x="107" y="74"/>
                    </a:lnTo>
                    <a:lnTo>
                      <a:pt x="107" y="73"/>
                    </a:lnTo>
                    <a:lnTo>
                      <a:pt x="108" y="72"/>
                    </a:lnTo>
                    <a:lnTo>
                      <a:pt x="110" y="72"/>
                    </a:lnTo>
                    <a:lnTo>
                      <a:pt x="110" y="70"/>
                    </a:lnTo>
                    <a:lnTo>
                      <a:pt x="111" y="70"/>
                    </a:lnTo>
                    <a:lnTo>
                      <a:pt x="111" y="69"/>
                    </a:lnTo>
                    <a:lnTo>
                      <a:pt x="111" y="68"/>
                    </a:lnTo>
                    <a:lnTo>
                      <a:pt x="112" y="68"/>
                    </a:lnTo>
                    <a:lnTo>
                      <a:pt x="111" y="67"/>
                    </a:lnTo>
                    <a:lnTo>
                      <a:pt x="111" y="65"/>
                    </a:lnTo>
                    <a:lnTo>
                      <a:pt x="112" y="65"/>
                    </a:lnTo>
                    <a:lnTo>
                      <a:pt x="113" y="65"/>
                    </a:lnTo>
                    <a:lnTo>
                      <a:pt x="113" y="64"/>
                    </a:lnTo>
                    <a:lnTo>
                      <a:pt x="113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6" y="61"/>
                    </a:lnTo>
                    <a:lnTo>
                      <a:pt x="116" y="60"/>
                    </a:lnTo>
                    <a:lnTo>
                      <a:pt x="116" y="59"/>
                    </a:lnTo>
                    <a:lnTo>
                      <a:pt x="116" y="57"/>
                    </a:lnTo>
                    <a:lnTo>
                      <a:pt x="116" y="56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9" y="55"/>
                    </a:lnTo>
                    <a:lnTo>
                      <a:pt x="120" y="55"/>
                    </a:lnTo>
                    <a:lnTo>
                      <a:pt x="120" y="56"/>
                    </a:lnTo>
                    <a:lnTo>
                      <a:pt x="121" y="56"/>
                    </a:lnTo>
                    <a:lnTo>
                      <a:pt x="123" y="56"/>
                    </a:lnTo>
                    <a:lnTo>
                      <a:pt x="124" y="56"/>
                    </a:lnTo>
                    <a:lnTo>
                      <a:pt x="125" y="56"/>
                    </a:lnTo>
                    <a:lnTo>
                      <a:pt x="125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9" y="57"/>
                    </a:lnTo>
                    <a:lnTo>
                      <a:pt x="130" y="57"/>
                    </a:lnTo>
                    <a:lnTo>
                      <a:pt x="132" y="57"/>
                    </a:lnTo>
                    <a:lnTo>
                      <a:pt x="133" y="57"/>
                    </a:lnTo>
                    <a:lnTo>
                      <a:pt x="134" y="57"/>
                    </a:lnTo>
                    <a:lnTo>
                      <a:pt x="134" y="59"/>
                    </a:lnTo>
                    <a:lnTo>
                      <a:pt x="134" y="57"/>
                    </a:lnTo>
                    <a:lnTo>
                      <a:pt x="136" y="57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1" y="57"/>
                    </a:lnTo>
                    <a:lnTo>
                      <a:pt x="142" y="57"/>
                    </a:lnTo>
                    <a:lnTo>
                      <a:pt x="142" y="59"/>
                    </a:lnTo>
                    <a:lnTo>
                      <a:pt x="144" y="59"/>
                    </a:lnTo>
                    <a:lnTo>
                      <a:pt x="144" y="60"/>
                    </a:lnTo>
                    <a:lnTo>
                      <a:pt x="145" y="60"/>
                    </a:lnTo>
                    <a:lnTo>
                      <a:pt x="145" y="61"/>
                    </a:lnTo>
                    <a:lnTo>
                      <a:pt x="146" y="63"/>
                    </a:lnTo>
                    <a:lnTo>
                      <a:pt x="146" y="64"/>
                    </a:lnTo>
                    <a:lnTo>
                      <a:pt x="146" y="65"/>
                    </a:lnTo>
                    <a:lnTo>
                      <a:pt x="147" y="65"/>
                    </a:lnTo>
                    <a:lnTo>
                      <a:pt x="147" y="67"/>
                    </a:lnTo>
                    <a:lnTo>
                      <a:pt x="147" y="68"/>
                    </a:lnTo>
                    <a:lnTo>
                      <a:pt x="149" y="68"/>
                    </a:lnTo>
                    <a:lnTo>
                      <a:pt x="149" y="69"/>
                    </a:lnTo>
                    <a:lnTo>
                      <a:pt x="150" y="69"/>
                    </a:lnTo>
                    <a:lnTo>
                      <a:pt x="151" y="69"/>
                    </a:lnTo>
                    <a:lnTo>
                      <a:pt x="153" y="69"/>
                    </a:lnTo>
                    <a:lnTo>
                      <a:pt x="154" y="69"/>
                    </a:lnTo>
                    <a:lnTo>
                      <a:pt x="155" y="69"/>
                    </a:lnTo>
                    <a:lnTo>
                      <a:pt x="155" y="70"/>
                    </a:lnTo>
                    <a:lnTo>
                      <a:pt x="157" y="70"/>
                    </a:lnTo>
                    <a:lnTo>
                      <a:pt x="158" y="70"/>
                    </a:lnTo>
                    <a:lnTo>
                      <a:pt x="159" y="70"/>
                    </a:lnTo>
                    <a:lnTo>
                      <a:pt x="161" y="70"/>
                    </a:lnTo>
                    <a:lnTo>
                      <a:pt x="161" y="72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3" y="73"/>
                    </a:lnTo>
                    <a:lnTo>
                      <a:pt x="165" y="73"/>
                    </a:lnTo>
                    <a:lnTo>
                      <a:pt x="165" y="72"/>
                    </a:lnTo>
                    <a:lnTo>
                      <a:pt x="166" y="72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7" y="74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70" y="72"/>
                    </a:lnTo>
                    <a:lnTo>
                      <a:pt x="170" y="70"/>
                    </a:lnTo>
                    <a:lnTo>
                      <a:pt x="171" y="70"/>
                    </a:lnTo>
                    <a:lnTo>
                      <a:pt x="172" y="70"/>
                    </a:lnTo>
                    <a:lnTo>
                      <a:pt x="172" y="69"/>
                    </a:lnTo>
                    <a:lnTo>
                      <a:pt x="172" y="68"/>
                    </a:lnTo>
                    <a:lnTo>
                      <a:pt x="174" y="68"/>
                    </a:lnTo>
                    <a:lnTo>
                      <a:pt x="174" y="67"/>
                    </a:lnTo>
                    <a:lnTo>
                      <a:pt x="175" y="65"/>
                    </a:lnTo>
                    <a:lnTo>
                      <a:pt x="176" y="65"/>
                    </a:lnTo>
                    <a:lnTo>
                      <a:pt x="178" y="65"/>
                    </a:lnTo>
                    <a:lnTo>
                      <a:pt x="178" y="64"/>
                    </a:lnTo>
                    <a:lnTo>
                      <a:pt x="179" y="64"/>
                    </a:lnTo>
                    <a:lnTo>
                      <a:pt x="179" y="63"/>
                    </a:lnTo>
                    <a:lnTo>
                      <a:pt x="180" y="63"/>
                    </a:lnTo>
                    <a:lnTo>
                      <a:pt x="180" y="61"/>
                    </a:lnTo>
                    <a:lnTo>
                      <a:pt x="180" y="63"/>
                    </a:lnTo>
                    <a:lnTo>
                      <a:pt x="182" y="63"/>
                    </a:lnTo>
                    <a:lnTo>
                      <a:pt x="183" y="63"/>
                    </a:lnTo>
                    <a:lnTo>
                      <a:pt x="183" y="64"/>
                    </a:lnTo>
                    <a:lnTo>
                      <a:pt x="184" y="64"/>
                    </a:lnTo>
                    <a:lnTo>
                      <a:pt x="185" y="64"/>
                    </a:lnTo>
                    <a:lnTo>
                      <a:pt x="187" y="64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89" y="67"/>
                    </a:lnTo>
                    <a:lnTo>
                      <a:pt x="191" y="65"/>
                    </a:lnTo>
                    <a:lnTo>
                      <a:pt x="192" y="64"/>
                    </a:lnTo>
                    <a:lnTo>
                      <a:pt x="192" y="63"/>
                    </a:lnTo>
                    <a:lnTo>
                      <a:pt x="193" y="63"/>
                    </a:lnTo>
                    <a:lnTo>
                      <a:pt x="195" y="61"/>
                    </a:lnTo>
                    <a:lnTo>
                      <a:pt x="196" y="60"/>
                    </a:lnTo>
                    <a:lnTo>
                      <a:pt x="196" y="59"/>
                    </a:lnTo>
                    <a:lnTo>
                      <a:pt x="197" y="57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200" y="55"/>
                    </a:lnTo>
                    <a:lnTo>
                      <a:pt x="200" y="53"/>
                    </a:lnTo>
                    <a:lnTo>
                      <a:pt x="200" y="52"/>
                    </a:lnTo>
                    <a:lnTo>
                      <a:pt x="200" y="51"/>
                    </a:lnTo>
                    <a:lnTo>
                      <a:pt x="201" y="51"/>
                    </a:lnTo>
                    <a:lnTo>
                      <a:pt x="200" y="49"/>
                    </a:lnTo>
                    <a:lnTo>
                      <a:pt x="201" y="49"/>
                    </a:lnTo>
                    <a:lnTo>
                      <a:pt x="201" y="51"/>
                    </a:lnTo>
                    <a:lnTo>
                      <a:pt x="201" y="52"/>
                    </a:lnTo>
                    <a:lnTo>
                      <a:pt x="201" y="53"/>
                    </a:lnTo>
                    <a:lnTo>
                      <a:pt x="204" y="56"/>
                    </a:lnTo>
                    <a:lnTo>
                      <a:pt x="206" y="55"/>
                    </a:lnTo>
                    <a:lnTo>
                      <a:pt x="208" y="53"/>
                    </a:lnTo>
                    <a:lnTo>
                      <a:pt x="209" y="52"/>
                    </a:lnTo>
                    <a:lnTo>
                      <a:pt x="210" y="52"/>
                    </a:lnTo>
                    <a:lnTo>
                      <a:pt x="212" y="52"/>
                    </a:lnTo>
                    <a:lnTo>
                      <a:pt x="210" y="57"/>
                    </a:lnTo>
                    <a:lnTo>
                      <a:pt x="210" y="68"/>
                    </a:lnTo>
                    <a:lnTo>
                      <a:pt x="213" y="78"/>
                    </a:lnTo>
                    <a:lnTo>
                      <a:pt x="214" y="80"/>
                    </a:lnTo>
                    <a:lnTo>
                      <a:pt x="214" y="81"/>
                    </a:lnTo>
                    <a:lnTo>
                      <a:pt x="217" y="86"/>
                    </a:lnTo>
                    <a:lnTo>
                      <a:pt x="219" y="90"/>
                    </a:lnTo>
                    <a:lnTo>
                      <a:pt x="219" y="91"/>
                    </a:lnTo>
                    <a:lnTo>
                      <a:pt x="221" y="91"/>
                    </a:lnTo>
                    <a:lnTo>
                      <a:pt x="221" y="93"/>
                    </a:lnTo>
                    <a:lnTo>
                      <a:pt x="221" y="94"/>
                    </a:lnTo>
                    <a:lnTo>
                      <a:pt x="226" y="94"/>
                    </a:lnTo>
                    <a:lnTo>
                      <a:pt x="226" y="95"/>
                    </a:lnTo>
                    <a:lnTo>
                      <a:pt x="226" y="94"/>
                    </a:lnTo>
                    <a:lnTo>
                      <a:pt x="227" y="94"/>
                    </a:lnTo>
                    <a:lnTo>
                      <a:pt x="229" y="94"/>
                    </a:lnTo>
                    <a:lnTo>
                      <a:pt x="230" y="94"/>
                    </a:lnTo>
                    <a:lnTo>
                      <a:pt x="231" y="94"/>
                    </a:lnTo>
                    <a:lnTo>
                      <a:pt x="233" y="94"/>
                    </a:lnTo>
                    <a:lnTo>
                      <a:pt x="233" y="95"/>
                    </a:lnTo>
                    <a:lnTo>
                      <a:pt x="234" y="97"/>
                    </a:lnTo>
                    <a:lnTo>
                      <a:pt x="234" y="98"/>
                    </a:lnTo>
                    <a:lnTo>
                      <a:pt x="234" y="99"/>
                    </a:lnTo>
                    <a:lnTo>
                      <a:pt x="235" y="99"/>
                    </a:lnTo>
                    <a:lnTo>
                      <a:pt x="235" y="101"/>
                    </a:lnTo>
                    <a:lnTo>
                      <a:pt x="235" y="102"/>
                    </a:lnTo>
                    <a:lnTo>
                      <a:pt x="237" y="102"/>
                    </a:lnTo>
                    <a:lnTo>
                      <a:pt x="237" y="103"/>
                    </a:lnTo>
                    <a:lnTo>
                      <a:pt x="238" y="103"/>
                    </a:lnTo>
                    <a:lnTo>
                      <a:pt x="239" y="103"/>
                    </a:lnTo>
                    <a:lnTo>
                      <a:pt x="240" y="103"/>
                    </a:lnTo>
                    <a:lnTo>
                      <a:pt x="240" y="104"/>
                    </a:lnTo>
                    <a:lnTo>
                      <a:pt x="242" y="104"/>
                    </a:lnTo>
                    <a:lnTo>
                      <a:pt x="243" y="104"/>
                    </a:lnTo>
                    <a:lnTo>
                      <a:pt x="243" y="103"/>
                    </a:lnTo>
                    <a:lnTo>
                      <a:pt x="243" y="104"/>
                    </a:lnTo>
                    <a:lnTo>
                      <a:pt x="244" y="104"/>
                    </a:lnTo>
                    <a:lnTo>
                      <a:pt x="246" y="104"/>
                    </a:lnTo>
                    <a:lnTo>
                      <a:pt x="246" y="106"/>
                    </a:lnTo>
                    <a:lnTo>
                      <a:pt x="247" y="106"/>
                    </a:lnTo>
                    <a:lnTo>
                      <a:pt x="247" y="107"/>
                    </a:lnTo>
                    <a:lnTo>
                      <a:pt x="248" y="107"/>
                    </a:lnTo>
                    <a:lnTo>
                      <a:pt x="248" y="106"/>
                    </a:lnTo>
                    <a:lnTo>
                      <a:pt x="248" y="104"/>
                    </a:lnTo>
                    <a:lnTo>
                      <a:pt x="250" y="104"/>
                    </a:lnTo>
                    <a:lnTo>
                      <a:pt x="250" y="106"/>
                    </a:lnTo>
                    <a:lnTo>
                      <a:pt x="251" y="106"/>
                    </a:lnTo>
                    <a:lnTo>
                      <a:pt x="252" y="106"/>
                    </a:lnTo>
                    <a:lnTo>
                      <a:pt x="252" y="104"/>
                    </a:lnTo>
                    <a:lnTo>
                      <a:pt x="254" y="104"/>
                    </a:lnTo>
                    <a:lnTo>
                      <a:pt x="254" y="103"/>
                    </a:lnTo>
                    <a:lnTo>
                      <a:pt x="255" y="103"/>
                    </a:lnTo>
                    <a:lnTo>
                      <a:pt x="256" y="103"/>
                    </a:lnTo>
                    <a:lnTo>
                      <a:pt x="257" y="103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4" y="103"/>
                    </a:lnTo>
                    <a:lnTo>
                      <a:pt x="265" y="103"/>
                    </a:lnTo>
                    <a:lnTo>
                      <a:pt x="265" y="102"/>
                    </a:lnTo>
                    <a:lnTo>
                      <a:pt x="265" y="103"/>
                    </a:lnTo>
                    <a:lnTo>
                      <a:pt x="265" y="104"/>
                    </a:lnTo>
                    <a:lnTo>
                      <a:pt x="267" y="104"/>
                    </a:lnTo>
                    <a:lnTo>
                      <a:pt x="268" y="104"/>
                    </a:lnTo>
                    <a:lnTo>
                      <a:pt x="269" y="104"/>
                    </a:lnTo>
                    <a:lnTo>
                      <a:pt x="271" y="104"/>
                    </a:lnTo>
                    <a:lnTo>
                      <a:pt x="272" y="104"/>
                    </a:lnTo>
                    <a:lnTo>
                      <a:pt x="273" y="104"/>
                    </a:lnTo>
                    <a:lnTo>
                      <a:pt x="273" y="106"/>
                    </a:lnTo>
                    <a:lnTo>
                      <a:pt x="274" y="106"/>
                    </a:lnTo>
                    <a:lnTo>
                      <a:pt x="274" y="104"/>
                    </a:lnTo>
                    <a:lnTo>
                      <a:pt x="276" y="104"/>
                    </a:lnTo>
                    <a:lnTo>
                      <a:pt x="276" y="103"/>
                    </a:lnTo>
                    <a:lnTo>
                      <a:pt x="277" y="103"/>
                    </a:lnTo>
                    <a:lnTo>
                      <a:pt x="278" y="102"/>
                    </a:lnTo>
                    <a:lnTo>
                      <a:pt x="277" y="102"/>
                    </a:lnTo>
                    <a:lnTo>
                      <a:pt x="277" y="101"/>
                    </a:lnTo>
                    <a:lnTo>
                      <a:pt x="278" y="101"/>
                    </a:lnTo>
                    <a:lnTo>
                      <a:pt x="278" y="99"/>
                    </a:lnTo>
                    <a:lnTo>
                      <a:pt x="278" y="98"/>
                    </a:lnTo>
                    <a:lnTo>
                      <a:pt x="280" y="98"/>
                    </a:lnTo>
                    <a:lnTo>
                      <a:pt x="281" y="98"/>
                    </a:lnTo>
                    <a:lnTo>
                      <a:pt x="282" y="98"/>
                    </a:lnTo>
                    <a:lnTo>
                      <a:pt x="284" y="98"/>
                    </a:lnTo>
                    <a:lnTo>
                      <a:pt x="284" y="97"/>
                    </a:lnTo>
                    <a:lnTo>
                      <a:pt x="284" y="95"/>
                    </a:lnTo>
                    <a:lnTo>
                      <a:pt x="285" y="95"/>
                    </a:lnTo>
                    <a:lnTo>
                      <a:pt x="285" y="94"/>
                    </a:lnTo>
                    <a:lnTo>
                      <a:pt x="286" y="94"/>
                    </a:lnTo>
                    <a:lnTo>
                      <a:pt x="286" y="93"/>
                    </a:lnTo>
                    <a:lnTo>
                      <a:pt x="288" y="93"/>
                    </a:lnTo>
                    <a:lnTo>
                      <a:pt x="288" y="91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0" y="90"/>
                    </a:lnTo>
                    <a:lnTo>
                      <a:pt x="290" y="89"/>
                    </a:lnTo>
                    <a:lnTo>
                      <a:pt x="291" y="89"/>
                    </a:lnTo>
                    <a:lnTo>
                      <a:pt x="291" y="87"/>
                    </a:lnTo>
                    <a:lnTo>
                      <a:pt x="291" y="86"/>
                    </a:lnTo>
                    <a:lnTo>
                      <a:pt x="293" y="86"/>
                    </a:lnTo>
                    <a:lnTo>
                      <a:pt x="293" y="85"/>
                    </a:lnTo>
                    <a:lnTo>
                      <a:pt x="294" y="85"/>
                    </a:lnTo>
                    <a:lnTo>
                      <a:pt x="294" y="84"/>
                    </a:lnTo>
                    <a:lnTo>
                      <a:pt x="295" y="82"/>
                    </a:lnTo>
                    <a:lnTo>
                      <a:pt x="294" y="82"/>
                    </a:lnTo>
                    <a:lnTo>
                      <a:pt x="295" y="82"/>
                    </a:lnTo>
                    <a:lnTo>
                      <a:pt x="295" y="81"/>
                    </a:lnTo>
                    <a:lnTo>
                      <a:pt x="297" y="81"/>
                    </a:lnTo>
                    <a:lnTo>
                      <a:pt x="297" y="80"/>
                    </a:lnTo>
                    <a:lnTo>
                      <a:pt x="298" y="80"/>
                    </a:lnTo>
                    <a:lnTo>
                      <a:pt x="298" y="78"/>
                    </a:lnTo>
                    <a:lnTo>
                      <a:pt x="298" y="77"/>
                    </a:lnTo>
                    <a:lnTo>
                      <a:pt x="299" y="77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3" y="74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5" y="76"/>
                    </a:lnTo>
                    <a:lnTo>
                      <a:pt x="306" y="76"/>
                    </a:lnTo>
                    <a:lnTo>
                      <a:pt x="307" y="76"/>
                    </a:lnTo>
                    <a:lnTo>
                      <a:pt x="309" y="76"/>
                    </a:lnTo>
                    <a:lnTo>
                      <a:pt x="309" y="77"/>
                    </a:lnTo>
                    <a:lnTo>
                      <a:pt x="310" y="77"/>
                    </a:lnTo>
                    <a:lnTo>
                      <a:pt x="311" y="77"/>
                    </a:lnTo>
                    <a:lnTo>
                      <a:pt x="311" y="78"/>
                    </a:lnTo>
                    <a:lnTo>
                      <a:pt x="312" y="78"/>
                    </a:lnTo>
                    <a:lnTo>
                      <a:pt x="314" y="78"/>
                    </a:lnTo>
                    <a:lnTo>
                      <a:pt x="314" y="77"/>
                    </a:lnTo>
                    <a:lnTo>
                      <a:pt x="315" y="77"/>
                    </a:lnTo>
                    <a:lnTo>
                      <a:pt x="316" y="77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19" y="78"/>
                    </a:lnTo>
                    <a:lnTo>
                      <a:pt x="319" y="80"/>
                    </a:lnTo>
                    <a:lnTo>
                      <a:pt x="320" y="80"/>
                    </a:lnTo>
                    <a:lnTo>
                      <a:pt x="322" y="80"/>
                    </a:lnTo>
                    <a:lnTo>
                      <a:pt x="320" y="80"/>
                    </a:lnTo>
                    <a:lnTo>
                      <a:pt x="322" y="78"/>
                    </a:lnTo>
                    <a:lnTo>
                      <a:pt x="320" y="78"/>
                    </a:lnTo>
                    <a:lnTo>
                      <a:pt x="320" y="77"/>
                    </a:lnTo>
                    <a:lnTo>
                      <a:pt x="322" y="77"/>
                    </a:lnTo>
                    <a:lnTo>
                      <a:pt x="322" y="76"/>
                    </a:lnTo>
                    <a:lnTo>
                      <a:pt x="322" y="74"/>
                    </a:lnTo>
                    <a:lnTo>
                      <a:pt x="322" y="73"/>
                    </a:lnTo>
                    <a:lnTo>
                      <a:pt x="322" y="72"/>
                    </a:lnTo>
                    <a:lnTo>
                      <a:pt x="323" y="72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3" y="68"/>
                    </a:lnTo>
                    <a:lnTo>
                      <a:pt x="323" y="67"/>
                    </a:lnTo>
                    <a:lnTo>
                      <a:pt x="323" y="65"/>
                    </a:lnTo>
                    <a:lnTo>
                      <a:pt x="323" y="64"/>
                    </a:lnTo>
                    <a:lnTo>
                      <a:pt x="323" y="63"/>
                    </a:lnTo>
                    <a:lnTo>
                      <a:pt x="322" y="63"/>
                    </a:lnTo>
                    <a:lnTo>
                      <a:pt x="322" y="61"/>
                    </a:lnTo>
                    <a:lnTo>
                      <a:pt x="320" y="60"/>
                    </a:lnTo>
                    <a:lnTo>
                      <a:pt x="322" y="57"/>
                    </a:lnTo>
                    <a:lnTo>
                      <a:pt x="323" y="56"/>
                    </a:lnTo>
                    <a:lnTo>
                      <a:pt x="323" y="55"/>
                    </a:lnTo>
                    <a:lnTo>
                      <a:pt x="324" y="55"/>
                    </a:lnTo>
                    <a:lnTo>
                      <a:pt x="324" y="53"/>
                    </a:lnTo>
                    <a:lnTo>
                      <a:pt x="326" y="53"/>
                    </a:lnTo>
                    <a:lnTo>
                      <a:pt x="326" y="52"/>
                    </a:lnTo>
                    <a:lnTo>
                      <a:pt x="327" y="51"/>
                    </a:lnTo>
                    <a:lnTo>
                      <a:pt x="328" y="49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31" y="47"/>
                    </a:lnTo>
                    <a:lnTo>
                      <a:pt x="332" y="46"/>
                    </a:lnTo>
                    <a:lnTo>
                      <a:pt x="333" y="46"/>
                    </a:lnTo>
                    <a:lnTo>
                      <a:pt x="335" y="44"/>
                    </a:lnTo>
                    <a:lnTo>
                      <a:pt x="336" y="43"/>
                    </a:lnTo>
                    <a:lnTo>
                      <a:pt x="336" y="42"/>
                    </a:lnTo>
                    <a:lnTo>
                      <a:pt x="337" y="40"/>
                    </a:lnTo>
                    <a:lnTo>
                      <a:pt x="339" y="38"/>
                    </a:lnTo>
                    <a:lnTo>
                      <a:pt x="340" y="36"/>
                    </a:lnTo>
                    <a:lnTo>
                      <a:pt x="340" y="35"/>
                    </a:lnTo>
                    <a:lnTo>
                      <a:pt x="340" y="34"/>
                    </a:lnTo>
                    <a:lnTo>
                      <a:pt x="340" y="32"/>
                    </a:lnTo>
                    <a:lnTo>
                      <a:pt x="341" y="31"/>
                    </a:lnTo>
                    <a:lnTo>
                      <a:pt x="343" y="29"/>
                    </a:lnTo>
                    <a:lnTo>
                      <a:pt x="344" y="27"/>
                    </a:lnTo>
                    <a:lnTo>
                      <a:pt x="345" y="27"/>
                    </a:lnTo>
                    <a:lnTo>
                      <a:pt x="345" y="26"/>
                    </a:lnTo>
                    <a:lnTo>
                      <a:pt x="346" y="26"/>
                    </a:lnTo>
                    <a:lnTo>
                      <a:pt x="346" y="25"/>
                    </a:lnTo>
                    <a:lnTo>
                      <a:pt x="348" y="23"/>
                    </a:lnTo>
                    <a:lnTo>
                      <a:pt x="349" y="22"/>
                    </a:lnTo>
                    <a:lnTo>
                      <a:pt x="349" y="21"/>
                    </a:lnTo>
                    <a:lnTo>
                      <a:pt x="349" y="18"/>
                    </a:lnTo>
                    <a:lnTo>
                      <a:pt x="349" y="17"/>
                    </a:lnTo>
                    <a:lnTo>
                      <a:pt x="350" y="17"/>
                    </a:lnTo>
                    <a:lnTo>
                      <a:pt x="352" y="15"/>
                    </a:lnTo>
                    <a:lnTo>
                      <a:pt x="353" y="14"/>
                    </a:lnTo>
                    <a:lnTo>
                      <a:pt x="354" y="14"/>
                    </a:lnTo>
                    <a:lnTo>
                      <a:pt x="356" y="14"/>
                    </a:lnTo>
                    <a:lnTo>
                      <a:pt x="356" y="13"/>
                    </a:lnTo>
                    <a:lnTo>
                      <a:pt x="357" y="13"/>
                    </a:lnTo>
                    <a:lnTo>
                      <a:pt x="358" y="13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0" y="10"/>
                    </a:lnTo>
                    <a:lnTo>
                      <a:pt x="361" y="9"/>
                    </a:lnTo>
                    <a:lnTo>
                      <a:pt x="362" y="8"/>
                    </a:lnTo>
                    <a:lnTo>
                      <a:pt x="363" y="8"/>
                    </a:lnTo>
                    <a:lnTo>
                      <a:pt x="365" y="8"/>
                    </a:lnTo>
                    <a:lnTo>
                      <a:pt x="365" y="6"/>
                    </a:lnTo>
                    <a:lnTo>
                      <a:pt x="366" y="6"/>
                    </a:lnTo>
                    <a:lnTo>
                      <a:pt x="367" y="6"/>
                    </a:lnTo>
                    <a:lnTo>
                      <a:pt x="371" y="6"/>
                    </a:lnTo>
                    <a:lnTo>
                      <a:pt x="373" y="6"/>
                    </a:lnTo>
                    <a:lnTo>
                      <a:pt x="373" y="5"/>
                    </a:lnTo>
                    <a:lnTo>
                      <a:pt x="374" y="5"/>
                    </a:lnTo>
                    <a:lnTo>
                      <a:pt x="375" y="5"/>
                    </a:lnTo>
                    <a:lnTo>
                      <a:pt x="377" y="5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78" y="2"/>
                    </a:lnTo>
                    <a:lnTo>
                      <a:pt x="379" y="2"/>
                    </a:lnTo>
                    <a:lnTo>
                      <a:pt x="381" y="1"/>
                    </a:lnTo>
                    <a:lnTo>
                      <a:pt x="382" y="1"/>
                    </a:lnTo>
                    <a:lnTo>
                      <a:pt x="383" y="1"/>
                    </a:lnTo>
                    <a:lnTo>
                      <a:pt x="383" y="0"/>
                    </a:lnTo>
                    <a:lnTo>
                      <a:pt x="384" y="0"/>
                    </a:lnTo>
                    <a:lnTo>
                      <a:pt x="386" y="0"/>
                    </a:lnTo>
                    <a:lnTo>
                      <a:pt x="387" y="0"/>
                    </a:lnTo>
                    <a:lnTo>
                      <a:pt x="388" y="0"/>
                    </a:lnTo>
                    <a:lnTo>
                      <a:pt x="390" y="0"/>
                    </a:lnTo>
                    <a:lnTo>
                      <a:pt x="391" y="0"/>
                    </a:lnTo>
                    <a:lnTo>
                      <a:pt x="392" y="0"/>
                    </a:lnTo>
                    <a:lnTo>
                      <a:pt x="392" y="1"/>
                    </a:lnTo>
                    <a:lnTo>
                      <a:pt x="392" y="2"/>
                    </a:lnTo>
                    <a:lnTo>
                      <a:pt x="391" y="2"/>
                    </a:lnTo>
                    <a:lnTo>
                      <a:pt x="391" y="4"/>
                    </a:lnTo>
                    <a:lnTo>
                      <a:pt x="390" y="4"/>
                    </a:lnTo>
                    <a:lnTo>
                      <a:pt x="390" y="5"/>
                    </a:lnTo>
                    <a:lnTo>
                      <a:pt x="391" y="6"/>
                    </a:lnTo>
                    <a:lnTo>
                      <a:pt x="391" y="8"/>
                    </a:lnTo>
                    <a:lnTo>
                      <a:pt x="391" y="9"/>
                    </a:lnTo>
                    <a:lnTo>
                      <a:pt x="391" y="10"/>
                    </a:lnTo>
                    <a:lnTo>
                      <a:pt x="391" y="12"/>
                    </a:lnTo>
                    <a:lnTo>
                      <a:pt x="391" y="13"/>
                    </a:lnTo>
                    <a:lnTo>
                      <a:pt x="391" y="14"/>
                    </a:lnTo>
                    <a:lnTo>
                      <a:pt x="391" y="15"/>
                    </a:lnTo>
                    <a:lnTo>
                      <a:pt x="392" y="15"/>
                    </a:lnTo>
                    <a:lnTo>
                      <a:pt x="392" y="17"/>
                    </a:lnTo>
                    <a:lnTo>
                      <a:pt x="394" y="17"/>
                    </a:lnTo>
                    <a:lnTo>
                      <a:pt x="395" y="17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9"/>
                    </a:lnTo>
                    <a:lnTo>
                      <a:pt x="396" y="21"/>
                    </a:lnTo>
                    <a:lnTo>
                      <a:pt x="398" y="21"/>
                    </a:lnTo>
                    <a:lnTo>
                      <a:pt x="398" y="22"/>
                    </a:lnTo>
                    <a:lnTo>
                      <a:pt x="398" y="23"/>
                    </a:lnTo>
                    <a:lnTo>
                      <a:pt x="398" y="25"/>
                    </a:lnTo>
                    <a:lnTo>
                      <a:pt x="398" y="26"/>
                    </a:lnTo>
                    <a:lnTo>
                      <a:pt x="398" y="27"/>
                    </a:lnTo>
                    <a:lnTo>
                      <a:pt x="398" y="29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0" y="31"/>
                    </a:lnTo>
                    <a:lnTo>
                      <a:pt x="401" y="31"/>
                    </a:lnTo>
                    <a:lnTo>
                      <a:pt x="401" y="32"/>
                    </a:lnTo>
                    <a:lnTo>
                      <a:pt x="403" y="32"/>
                    </a:lnTo>
                    <a:lnTo>
                      <a:pt x="404" y="32"/>
                    </a:lnTo>
                    <a:lnTo>
                      <a:pt x="404" y="34"/>
                    </a:lnTo>
                    <a:lnTo>
                      <a:pt x="405" y="34"/>
                    </a:lnTo>
                    <a:lnTo>
                      <a:pt x="407" y="35"/>
                    </a:lnTo>
                    <a:lnTo>
                      <a:pt x="408" y="35"/>
                    </a:lnTo>
                    <a:lnTo>
                      <a:pt x="408" y="36"/>
                    </a:lnTo>
                    <a:lnTo>
                      <a:pt x="408" y="38"/>
                    </a:lnTo>
                    <a:lnTo>
                      <a:pt x="409" y="38"/>
                    </a:lnTo>
                    <a:lnTo>
                      <a:pt x="409" y="39"/>
                    </a:lnTo>
                    <a:lnTo>
                      <a:pt x="411" y="39"/>
                    </a:lnTo>
                    <a:lnTo>
                      <a:pt x="411" y="40"/>
                    </a:lnTo>
                    <a:lnTo>
                      <a:pt x="412" y="42"/>
                    </a:lnTo>
                    <a:lnTo>
                      <a:pt x="412" y="43"/>
                    </a:lnTo>
                    <a:lnTo>
                      <a:pt x="413" y="44"/>
                    </a:lnTo>
                    <a:lnTo>
                      <a:pt x="415" y="44"/>
                    </a:lnTo>
                    <a:lnTo>
                      <a:pt x="415" y="46"/>
                    </a:lnTo>
                    <a:lnTo>
                      <a:pt x="416" y="46"/>
                    </a:lnTo>
                    <a:lnTo>
                      <a:pt x="417" y="46"/>
                    </a:lnTo>
                    <a:lnTo>
                      <a:pt x="418" y="46"/>
                    </a:lnTo>
                    <a:lnTo>
                      <a:pt x="418" y="44"/>
                    </a:lnTo>
                    <a:lnTo>
                      <a:pt x="420" y="44"/>
                    </a:lnTo>
                    <a:lnTo>
                      <a:pt x="421" y="44"/>
                    </a:lnTo>
                    <a:lnTo>
                      <a:pt x="422" y="44"/>
                    </a:lnTo>
                    <a:lnTo>
                      <a:pt x="424" y="44"/>
                    </a:lnTo>
                    <a:lnTo>
                      <a:pt x="425" y="44"/>
                    </a:lnTo>
                    <a:lnTo>
                      <a:pt x="426" y="44"/>
                    </a:lnTo>
                    <a:lnTo>
                      <a:pt x="428" y="44"/>
                    </a:lnTo>
                    <a:lnTo>
                      <a:pt x="429" y="44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2" y="46"/>
                    </a:lnTo>
                    <a:lnTo>
                      <a:pt x="432" y="47"/>
                    </a:lnTo>
                    <a:lnTo>
                      <a:pt x="433" y="47"/>
                    </a:lnTo>
                    <a:lnTo>
                      <a:pt x="434" y="47"/>
                    </a:lnTo>
                    <a:lnTo>
                      <a:pt x="435" y="47"/>
                    </a:lnTo>
                    <a:lnTo>
                      <a:pt x="435" y="48"/>
                    </a:lnTo>
                    <a:lnTo>
                      <a:pt x="437" y="48"/>
                    </a:lnTo>
                    <a:lnTo>
                      <a:pt x="438" y="48"/>
                    </a:lnTo>
                    <a:lnTo>
                      <a:pt x="439" y="49"/>
                    </a:lnTo>
                    <a:lnTo>
                      <a:pt x="439" y="48"/>
                    </a:lnTo>
                    <a:lnTo>
                      <a:pt x="439" y="49"/>
                    </a:lnTo>
                    <a:lnTo>
                      <a:pt x="441" y="48"/>
                    </a:lnTo>
                    <a:lnTo>
                      <a:pt x="441" y="49"/>
                    </a:lnTo>
                    <a:lnTo>
                      <a:pt x="442" y="49"/>
                    </a:lnTo>
                    <a:lnTo>
                      <a:pt x="443" y="49"/>
                    </a:lnTo>
                    <a:lnTo>
                      <a:pt x="443" y="48"/>
                    </a:lnTo>
                    <a:lnTo>
                      <a:pt x="443" y="49"/>
                    </a:lnTo>
                    <a:lnTo>
                      <a:pt x="445" y="49"/>
                    </a:lnTo>
                    <a:lnTo>
                      <a:pt x="445" y="51"/>
                    </a:lnTo>
                    <a:lnTo>
                      <a:pt x="445" y="52"/>
                    </a:lnTo>
                    <a:lnTo>
                      <a:pt x="445" y="53"/>
                    </a:lnTo>
                    <a:lnTo>
                      <a:pt x="446" y="53"/>
                    </a:lnTo>
                    <a:lnTo>
                      <a:pt x="447" y="53"/>
                    </a:lnTo>
                    <a:lnTo>
                      <a:pt x="449" y="53"/>
                    </a:lnTo>
                    <a:lnTo>
                      <a:pt x="449" y="52"/>
                    </a:lnTo>
                    <a:lnTo>
                      <a:pt x="450" y="52"/>
                    </a:lnTo>
                    <a:lnTo>
                      <a:pt x="451" y="52"/>
                    </a:lnTo>
                    <a:lnTo>
                      <a:pt x="453" y="52"/>
                    </a:lnTo>
                    <a:lnTo>
                      <a:pt x="454" y="52"/>
                    </a:lnTo>
                    <a:lnTo>
                      <a:pt x="454" y="51"/>
                    </a:lnTo>
                    <a:lnTo>
                      <a:pt x="455" y="51"/>
                    </a:lnTo>
                    <a:lnTo>
                      <a:pt x="455" y="49"/>
                    </a:lnTo>
                    <a:lnTo>
                      <a:pt x="455" y="51"/>
                    </a:lnTo>
                    <a:lnTo>
                      <a:pt x="456" y="51"/>
                    </a:lnTo>
                    <a:lnTo>
                      <a:pt x="456" y="52"/>
                    </a:lnTo>
                    <a:lnTo>
                      <a:pt x="458" y="52"/>
                    </a:lnTo>
                    <a:lnTo>
                      <a:pt x="459" y="52"/>
                    </a:lnTo>
                    <a:lnTo>
                      <a:pt x="459" y="51"/>
                    </a:lnTo>
                    <a:lnTo>
                      <a:pt x="460" y="52"/>
                    </a:lnTo>
                    <a:lnTo>
                      <a:pt x="460" y="53"/>
                    </a:lnTo>
                    <a:lnTo>
                      <a:pt x="462" y="53"/>
                    </a:lnTo>
                    <a:lnTo>
                      <a:pt x="462" y="55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4" y="53"/>
                    </a:lnTo>
                    <a:lnTo>
                      <a:pt x="464" y="52"/>
                    </a:lnTo>
                    <a:lnTo>
                      <a:pt x="466" y="52"/>
                    </a:lnTo>
                    <a:lnTo>
                      <a:pt x="466" y="51"/>
                    </a:lnTo>
                    <a:lnTo>
                      <a:pt x="467" y="51"/>
                    </a:lnTo>
                    <a:lnTo>
                      <a:pt x="467" y="49"/>
                    </a:lnTo>
                    <a:lnTo>
                      <a:pt x="468" y="49"/>
                    </a:lnTo>
                    <a:lnTo>
                      <a:pt x="468" y="48"/>
                    </a:lnTo>
                    <a:lnTo>
                      <a:pt x="470" y="48"/>
                    </a:lnTo>
                    <a:lnTo>
                      <a:pt x="470" y="47"/>
                    </a:lnTo>
                    <a:lnTo>
                      <a:pt x="471" y="46"/>
                    </a:lnTo>
                    <a:lnTo>
                      <a:pt x="472" y="46"/>
                    </a:lnTo>
                    <a:lnTo>
                      <a:pt x="472" y="47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5" y="46"/>
                    </a:lnTo>
                    <a:lnTo>
                      <a:pt x="475" y="44"/>
                    </a:lnTo>
                    <a:lnTo>
                      <a:pt x="475" y="43"/>
                    </a:lnTo>
                    <a:lnTo>
                      <a:pt x="475" y="42"/>
                    </a:lnTo>
                    <a:lnTo>
                      <a:pt x="476" y="42"/>
                    </a:lnTo>
                    <a:lnTo>
                      <a:pt x="476" y="40"/>
                    </a:lnTo>
                    <a:lnTo>
                      <a:pt x="477" y="40"/>
                    </a:lnTo>
                    <a:lnTo>
                      <a:pt x="479" y="40"/>
                    </a:lnTo>
                    <a:lnTo>
                      <a:pt x="480" y="40"/>
                    </a:lnTo>
                    <a:lnTo>
                      <a:pt x="480" y="39"/>
                    </a:lnTo>
                    <a:lnTo>
                      <a:pt x="481" y="39"/>
                    </a:lnTo>
                    <a:lnTo>
                      <a:pt x="481" y="38"/>
                    </a:lnTo>
                    <a:lnTo>
                      <a:pt x="483" y="38"/>
                    </a:lnTo>
                    <a:lnTo>
                      <a:pt x="483" y="36"/>
                    </a:lnTo>
                    <a:lnTo>
                      <a:pt x="483" y="35"/>
                    </a:lnTo>
                    <a:lnTo>
                      <a:pt x="484" y="35"/>
                    </a:lnTo>
                    <a:lnTo>
                      <a:pt x="483" y="35"/>
                    </a:lnTo>
                    <a:lnTo>
                      <a:pt x="483" y="34"/>
                    </a:lnTo>
                    <a:lnTo>
                      <a:pt x="484" y="34"/>
                    </a:lnTo>
                    <a:lnTo>
                      <a:pt x="484" y="32"/>
                    </a:lnTo>
                    <a:lnTo>
                      <a:pt x="485" y="32"/>
                    </a:lnTo>
                    <a:lnTo>
                      <a:pt x="487" y="32"/>
                    </a:lnTo>
                    <a:lnTo>
                      <a:pt x="488" y="32"/>
                    </a:lnTo>
                    <a:lnTo>
                      <a:pt x="488" y="31"/>
                    </a:lnTo>
                    <a:lnTo>
                      <a:pt x="489" y="31"/>
                    </a:lnTo>
                    <a:lnTo>
                      <a:pt x="490" y="31"/>
                    </a:lnTo>
                    <a:lnTo>
                      <a:pt x="492" y="31"/>
                    </a:lnTo>
                    <a:lnTo>
                      <a:pt x="493" y="31"/>
                    </a:lnTo>
                    <a:lnTo>
                      <a:pt x="493" y="30"/>
                    </a:lnTo>
                    <a:lnTo>
                      <a:pt x="494" y="30"/>
                    </a:lnTo>
                    <a:lnTo>
                      <a:pt x="494" y="31"/>
                    </a:lnTo>
                    <a:lnTo>
                      <a:pt x="496" y="31"/>
                    </a:lnTo>
                    <a:lnTo>
                      <a:pt x="496" y="32"/>
                    </a:lnTo>
                    <a:lnTo>
                      <a:pt x="497" y="32"/>
                    </a:lnTo>
                    <a:lnTo>
                      <a:pt x="498" y="32"/>
                    </a:lnTo>
                    <a:lnTo>
                      <a:pt x="500" y="32"/>
                    </a:lnTo>
                    <a:lnTo>
                      <a:pt x="501" y="32"/>
                    </a:lnTo>
                    <a:lnTo>
                      <a:pt x="501" y="31"/>
                    </a:lnTo>
                    <a:lnTo>
                      <a:pt x="502" y="31"/>
                    </a:lnTo>
                    <a:lnTo>
                      <a:pt x="504" y="31"/>
                    </a:lnTo>
                    <a:lnTo>
                      <a:pt x="504" y="30"/>
                    </a:lnTo>
                    <a:lnTo>
                      <a:pt x="505" y="30"/>
                    </a:lnTo>
                    <a:lnTo>
                      <a:pt x="505" y="31"/>
                    </a:lnTo>
                    <a:lnTo>
                      <a:pt x="506" y="31"/>
                    </a:lnTo>
                    <a:lnTo>
                      <a:pt x="505" y="31"/>
                    </a:lnTo>
                    <a:lnTo>
                      <a:pt x="505" y="32"/>
                    </a:lnTo>
                    <a:lnTo>
                      <a:pt x="506" y="32"/>
                    </a:lnTo>
                    <a:lnTo>
                      <a:pt x="506" y="34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9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3" y="35"/>
                    </a:lnTo>
                    <a:lnTo>
                      <a:pt x="513" y="34"/>
                    </a:lnTo>
                    <a:lnTo>
                      <a:pt x="514" y="34"/>
                    </a:lnTo>
                    <a:lnTo>
                      <a:pt x="515" y="34"/>
                    </a:lnTo>
                    <a:lnTo>
                      <a:pt x="515" y="35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8" y="36"/>
                    </a:lnTo>
                    <a:lnTo>
                      <a:pt x="519" y="36"/>
                    </a:lnTo>
                    <a:lnTo>
                      <a:pt x="521" y="38"/>
                    </a:lnTo>
                    <a:lnTo>
                      <a:pt x="521" y="39"/>
                    </a:lnTo>
                    <a:lnTo>
                      <a:pt x="521" y="40"/>
                    </a:lnTo>
                    <a:lnTo>
                      <a:pt x="522" y="40"/>
                    </a:lnTo>
                    <a:lnTo>
                      <a:pt x="522" y="39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5" y="40"/>
                    </a:lnTo>
                    <a:lnTo>
                      <a:pt x="525" y="42"/>
                    </a:lnTo>
                    <a:lnTo>
                      <a:pt x="525" y="40"/>
                    </a:lnTo>
                    <a:lnTo>
                      <a:pt x="526" y="40"/>
                    </a:lnTo>
                    <a:lnTo>
                      <a:pt x="527" y="40"/>
                    </a:lnTo>
                    <a:lnTo>
                      <a:pt x="528" y="40"/>
                    </a:lnTo>
                    <a:lnTo>
                      <a:pt x="530" y="40"/>
                    </a:lnTo>
                    <a:lnTo>
                      <a:pt x="531" y="40"/>
                    </a:lnTo>
                    <a:lnTo>
                      <a:pt x="531" y="39"/>
                    </a:lnTo>
                    <a:lnTo>
                      <a:pt x="532" y="39"/>
                    </a:lnTo>
                    <a:lnTo>
                      <a:pt x="532" y="40"/>
                    </a:lnTo>
                    <a:lnTo>
                      <a:pt x="534" y="40"/>
                    </a:lnTo>
                    <a:lnTo>
                      <a:pt x="535" y="40"/>
                    </a:lnTo>
                    <a:lnTo>
                      <a:pt x="535" y="39"/>
                    </a:lnTo>
                    <a:lnTo>
                      <a:pt x="536" y="39"/>
                    </a:lnTo>
                    <a:lnTo>
                      <a:pt x="535" y="38"/>
                    </a:lnTo>
                    <a:lnTo>
                      <a:pt x="536" y="38"/>
                    </a:lnTo>
                    <a:lnTo>
                      <a:pt x="536" y="36"/>
                    </a:lnTo>
                    <a:lnTo>
                      <a:pt x="538" y="36"/>
                    </a:lnTo>
                    <a:lnTo>
                      <a:pt x="538" y="38"/>
                    </a:lnTo>
                    <a:lnTo>
                      <a:pt x="539" y="38"/>
                    </a:lnTo>
                    <a:lnTo>
                      <a:pt x="540" y="38"/>
                    </a:lnTo>
                    <a:lnTo>
                      <a:pt x="540" y="36"/>
                    </a:lnTo>
                    <a:lnTo>
                      <a:pt x="540" y="38"/>
                    </a:lnTo>
                    <a:lnTo>
                      <a:pt x="542" y="38"/>
                    </a:lnTo>
                    <a:lnTo>
                      <a:pt x="542" y="36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4" y="35"/>
                    </a:lnTo>
                    <a:lnTo>
                      <a:pt x="545" y="35"/>
                    </a:lnTo>
                    <a:lnTo>
                      <a:pt x="545" y="36"/>
                    </a:lnTo>
                    <a:lnTo>
                      <a:pt x="545" y="38"/>
                    </a:lnTo>
                    <a:lnTo>
                      <a:pt x="545" y="36"/>
                    </a:lnTo>
                    <a:lnTo>
                      <a:pt x="547" y="36"/>
                    </a:lnTo>
                    <a:lnTo>
                      <a:pt x="548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52" y="36"/>
                    </a:lnTo>
                    <a:lnTo>
                      <a:pt x="552" y="38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5" y="39"/>
                    </a:lnTo>
                    <a:lnTo>
                      <a:pt x="556" y="39"/>
                    </a:lnTo>
                    <a:lnTo>
                      <a:pt x="556" y="38"/>
                    </a:lnTo>
                    <a:lnTo>
                      <a:pt x="557" y="38"/>
                    </a:lnTo>
                    <a:lnTo>
                      <a:pt x="557" y="39"/>
                    </a:lnTo>
                    <a:lnTo>
                      <a:pt x="559" y="39"/>
                    </a:lnTo>
                    <a:lnTo>
                      <a:pt x="560" y="39"/>
                    </a:lnTo>
                    <a:lnTo>
                      <a:pt x="560" y="40"/>
                    </a:lnTo>
                    <a:lnTo>
                      <a:pt x="560" y="42"/>
                    </a:lnTo>
                    <a:lnTo>
                      <a:pt x="560" y="43"/>
                    </a:lnTo>
                    <a:lnTo>
                      <a:pt x="560" y="42"/>
                    </a:lnTo>
                    <a:lnTo>
                      <a:pt x="561" y="42"/>
                    </a:lnTo>
                    <a:lnTo>
                      <a:pt x="562" y="42"/>
                    </a:lnTo>
                    <a:lnTo>
                      <a:pt x="561" y="42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5" y="39"/>
                    </a:lnTo>
                    <a:lnTo>
                      <a:pt x="565" y="40"/>
                    </a:lnTo>
                    <a:lnTo>
                      <a:pt x="565" y="42"/>
                    </a:lnTo>
                    <a:lnTo>
                      <a:pt x="565" y="40"/>
                    </a:lnTo>
                    <a:lnTo>
                      <a:pt x="566" y="40"/>
                    </a:lnTo>
                    <a:lnTo>
                      <a:pt x="566" y="42"/>
                    </a:lnTo>
                    <a:lnTo>
                      <a:pt x="568" y="42"/>
                    </a:lnTo>
                    <a:lnTo>
                      <a:pt x="569" y="42"/>
                    </a:lnTo>
                    <a:lnTo>
                      <a:pt x="569" y="43"/>
                    </a:lnTo>
                    <a:lnTo>
                      <a:pt x="569" y="42"/>
                    </a:lnTo>
                    <a:lnTo>
                      <a:pt x="570" y="42"/>
                    </a:lnTo>
                    <a:lnTo>
                      <a:pt x="572" y="43"/>
                    </a:lnTo>
                    <a:lnTo>
                      <a:pt x="573" y="43"/>
                    </a:lnTo>
                    <a:lnTo>
                      <a:pt x="573" y="42"/>
                    </a:lnTo>
                    <a:lnTo>
                      <a:pt x="574" y="40"/>
                    </a:lnTo>
                    <a:lnTo>
                      <a:pt x="576" y="40"/>
                    </a:lnTo>
                    <a:lnTo>
                      <a:pt x="577" y="40"/>
                    </a:lnTo>
                    <a:lnTo>
                      <a:pt x="578" y="40"/>
                    </a:lnTo>
                    <a:lnTo>
                      <a:pt x="578" y="39"/>
                    </a:lnTo>
                    <a:lnTo>
                      <a:pt x="579" y="39"/>
                    </a:lnTo>
                    <a:lnTo>
                      <a:pt x="579" y="40"/>
                    </a:lnTo>
                    <a:lnTo>
                      <a:pt x="581" y="40"/>
                    </a:lnTo>
                    <a:lnTo>
                      <a:pt x="581" y="39"/>
                    </a:lnTo>
                    <a:lnTo>
                      <a:pt x="582" y="39"/>
                    </a:lnTo>
                    <a:lnTo>
                      <a:pt x="583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38"/>
                    </a:lnTo>
                    <a:lnTo>
                      <a:pt x="586" y="36"/>
                    </a:lnTo>
                    <a:lnTo>
                      <a:pt x="587" y="35"/>
                    </a:lnTo>
                    <a:lnTo>
                      <a:pt x="589" y="35"/>
                    </a:lnTo>
                    <a:lnTo>
                      <a:pt x="590" y="35"/>
                    </a:lnTo>
                    <a:lnTo>
                      <a:pt x="591" y="35"/>
                    </a:lnTo>
                    <a:lnTo>
                      <a:pt x="591" y="34"/>
                    </a:lnTo>
                    <a:lnTo>
                      <a:pt x="591" y="35"/>
                    </a:lnTo>
                    <a:lnTo>
                      <a:pt x="593" y="35"/>
                    </a:lnTo>
                    <a:lnTo>
                      <a:pt x="593" y="34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5" y="35"/>
                    </a:lnTo>
                    <a:lnTo>
                      <a:pt x="597" y="35"/>
                    </a:lnTo>
                    <a:lnTo>
                      <a:pt x="597" y="34"/>
                    </a:lnTo>
                    <a:lnTo>
                      <a:pt x="598" y="32"/>
                    </a:lnTo>
                    <a:lnTo>
                      <a:pt x="599" y="32"/>
                    </a:lnTo>
                    <a:lnTo>
                      <a:pt x="600" y="32"/>
                    </a:lnTo>
                    <a:lnTo>
                      <a:pt x="602" y="31"/>
                    </a:lnTo>
                    <a:lnTo>
                      <a:pt x="602" y="32"/>
                    </a:lnTo>
                    <a:lnTo>
                      <a:pt x="602" y="31"/>
                    </a:lnTo>
                    <a:lnTo>
                      <a:pt x="603" y="31"/>
                    </a:lnTo>
                    <a:lnTo>
                      <a:pt x="603" y="30"/>
                    </a:lnTo>
                    <a:lnTo>
                      <a:pt x="604" y="30"/>
                    </a:lnTo>
                    <a:lnTo>
                      <a:pt x="604" y="29"/>
                    </a:lnTo>
                    <a:lnTo>
                      <a:pt x="606" y="29"/>
                    </a:lnTo>
                    <a:lnTo>
                      <a:pt x="606" y="30"/>
                    </a:lnTo>
                    <a:lnTo>
                      <a:pt x="606" y="31"/>
                    </a:lnTo>
                    <a:lnTo>
                      <a:pt x="607" y="31"/>
                    </a:lnTo>
                    <a:lnTo>
                      <a:pt x="607" y="32"/>
                    </a:lnTo>
                    <a:lnTo>
                      <a:pt x="607" y="34"/>
                    </a:lnTo>
                    <a:lnTo>
                      <a:pt x="608" y="34"/>
                    </a:lnTo>
                    <a:lnTo>
                      <a:pt x="608" y="32"/>
                    </a:lnTo>
                    <a:lnTo>
                      <a:pt x="610" y="32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2" y="34"/>
                    </a:lnTo>
                    <a:lnTo>
                      <a:pt x="612" y="35"/>
                    </a:lnTo>
                    <a:lnTo>
                      <a:pt x="612" y="36"/>
                    </a:lnTo>
                    <a:lnTo>
                      <a:pt x="614" y="36"/>
                    </a:lnTo>
                    <a:lnTo>
                      <a:pt x="615" y="38"/>
                    </a:lnTo>
                    <a:lnTo>
                      <a:pt x="615" y="39"/>
                    </a:lnTo>
                    <a:lnTo>
                      <a:pt x="616" y="39"/>
                    </a:lnTo>
                    <a:lnTo>
                      <a:pt x="616" y="40"/>
                    </a:lnTo>
                    <a:lnTo>
                      <a:pt x="617" y="40"/>
                    </a:lnTo>
                    <a:lnTo>
                      <a:pt x="619" y="40"/>
                    </a:lnTo>
                    <a:lnTo>
                      <a:pt x="619" y="42"/>
                    </a:lnTo>
                    <a:lnTo>
                      <a:pt x="619" y="43"/>
                    </a:lnTo>
                    <a:lnTo>
                      <a:pt x="619" y="44"/>
                    </a:lnTo>
                    <a:lnTo>
                      <a:pt x="620" y="44"/>
                    </a:lnTo>
                    <a:lnTo>
                      <a:pt x="619" y="46"/>
                    </a:lnTo>
                    <a:lnTo>
                      <a:pt x="620" y="46"/>
                    </a:lnTo>
                    <a:lnTo>
                      <a:pt x="619" y="46"/>
                    </a:lnTo>
                    <a:lnTo>
                      <a:pt x="619" y="47"/>
                    </a:lnTo>
                    <a:lnTo>
                      <a:pt x="619" y="48"/>
                    </a:lnTo>
                    <a:lnTo>
                      <a:pt x="619" y="49"/>
                    </a:lnTo>
                    <a:lnTo>
                      <a:pt x="620" y="49"/>
                    </a:lnTo>
                    <a:lnTo>
                      <a:pt x="620" y="51"/>
                    </a:lnTo>
                    <a:lnTo>
                      <a:pt x="619" y="51"/>
                    </a:lnTo>
                    <a:lnTo>
                      <a:pt x="619" y="52"/>
                    </a:lnTo>
                    <a:lnTo>
                      <a:pt x="617" y="52"/>
                    </a:lnTo>
                    <a:lnTo>
                      <a:pt x="617" y="53"/>
                    </a:lnTo>
                    <a:lnTo>
                      <a:pt x="619" y="53"/>
                    </a:lnTo>
                    <a:lnTo>
                      <a:pt x="619" y="55"/>
                    </a:lnTo>
                    <a:lnTo>
                      <a:pt x="620" y="55"/>
                    </a:lnTo>
                    <a:lnTo>
                      <a:pt x="620" y="56"/>
                    </a:lnTo>
                    <a:lnTo>
                      <a:pt x="619" y="56"/>
                    </a:lnTo>
                    <a:lnTo>
                      <a:pt x="619" y="57"/>
                    </a:lnTo>
                    <a:lnTo>
                      <a:pt x="619" y="59"/>
                    </a:lnTo>
                    <a:lnTo>
                      <a:pt x="619" y="60"/>
                    </a:lnTo>
                    <a:lnTo>
                      <a:pt x="617" y="60"/>
                    </a:lnTo>
                    <a:lnTo>
                      <a:pt x="617" y="61"/>
                    </a:lnTo>
                    <a:lnTo>
                      <a:pt x="619" y="61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7" y="64"/>
                    </a:lnTo>
                    <a:lnTo>
                      <a:pt x="617" y="65"/>
                    </a:lnTo>
                    <a:lnTo>
                      <a:pt x="617" y="67"/>
                    </a:lnTo>
                    <a:lnTo>
                      <a:pt x="619" y="67"/>
                    </a:lnTo>
                    <a:lnTo>
                      <a:pt x="619" y="68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1" y="69"/>
                    </a:lnTo>
                    <a:lnTo>
                      <a:pt x="621" y="70"/>
                    </a:lnTo>
                    <a:lnTo>
                      <a:pt x="621" y="72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3" y="73"/>
                    </a:lnTo>
                    <a:lnTo>
                      <a:pt x="623" y="74"/>
                    </a:lnTo>
                    <a:lnTo>
                      <a:pt x="623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8"/>
                    </a:lnTo>
                    <a:lnTo>
                      <a:pt x="625" y="78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7" y="81"/>
                    </a:lnTo>
                    <a:lnTo>
                      <a:pt x="627" y="82"/>
                    </a:lnTo>
                    <a:lnTo>
                      <a:pt x="628" y="82"/>
                    </a:lnTo>
                    <a:lnTo>
                      <a:pt x="629" y="82"/>
                    </a:lnTo>
                    <a:lnTo>
                      <a:pt x="629" y="84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2" y="86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3" y="89"/>
                    </a:lnTo>
                    <a:lnTo>
                      <a:pt x="633" y="90"/>
                    </a:lnTo>
                    <a:lnTo>
                      <a:pt x="634" y="90"/>
                    </a:lnTo>
                    <a:lnTo>
                      <a:pt x="634" y="91"/>
                    </a:lnTo>
                    <a:lnTo>
                      <a:pt x="636" y="91"/>
                    </a:lnTo>
                    <a:lnTo>
                      <a:pt x="636" y="93"/>
                    </a:lnTo>
                    <a:lnTo>
                      <a:pt x="636" y="94"/>
                    </a:lnTo>
                    <a:lnTo>
                      <a:pt x="637" y="94"/>
                    </a:lnTo>
                    <a:lnTo>
                      <a:pt x="637" y="95"/>
                    </a:lnTo>
                    <a:lnTo>
                      <a:pt x="638" y="95"/>
                    </a:lnTo>
                    <a:lnTo>
                      <a:pt x="638" y="94"/>
                    </a:lnTo>
                    <a:lnTo>
                      <a:pt x="640" y="94"/>
                    </a:lnTo>
                    <a:lnTo>
                      <a:pt x="641" y="94"/>
                    </a:lnTo>
                    <a:lnTo>
                      <a:pt x="642" y="94"/>
                    </a:lnTo>
                    <a:lnTo>
                      <a:pt x="644" y="94"/>
                    </a:lnTo>
                    <a:lnTo>
                      <a:pt x="644" y="93"/>
                    </a:lnTo>
                    <a:lnTo>
                      <a:pt x="645" y="93"/>
                    </a:lnTo>
                    <a:lnTo>
                      <a:pt x="646" y="93"/>
                    </a:lnTo>
                    <a:lnTo>
                      <a:pt x="648" y="93"/>
                    </a:lnTo>
                    <a:lnTo>
                      <a:pt x="649" y="93"/>
                    </a:lnTo>
                    <a:lnTo>
                      <a:pt x="650" y="93"/>
                    </a:lnTo>
                    <a:lnTo>
                      <a:pt x="651" y="93"/>
                    </a:lnTo>
                    <a:lnTo>
                      <a:pt x="653" y="93"/>
                    </a:lnTo>
                    <a:lnTo>
                      <a:pt x="654" y="93"/>
                    </a:lnTo>
                    <a:lnTo>
                      <a:pt x="655" y="93"/>
                    </a:lnTo>
                    <a:lnTo>
                      <a:pt x="657" y="93"/>
                    </a:lnTo>
                    <a:lnTo>
                      <a:pt x="658" y="94"/>
                    </a:lnTo>
                    <a:lnTo>
                      <a:pt x="659" y="94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2" y="95"/>
                    </a:lnTo>
                    <a:lnTo>
                      <a:pt x="663" y="95"/>
                    </a:lnTo>
                    <a:lnTo>
                      <a:pt x="665" y="95"/>
                    </a:lnTo>
                    <a:lnTo>
                      <a:pt x="666" y="95"/>
                    </a:lnTo>
                    <a:lnTo>
                      <a:pt x="666" y="97"/>
                    </a:lnTo>
                    <a:lnTo>
                      <a:pt x="667" y="97"/>
                    </a:lnTo>
                    <a:lnTo>
                      <a:pt x="669" y="97"/>
                    </a:lnTo>
                    <a:lnTo>
                      <a:pt x="670" y="97"/>
                    </a:lnTo>
                    <a:lnTo>
                      <a:pt x="671" y="97"/>
                    </a:lnTo>
                    <a:lnTo>
                      <a:pt x="671" y="98"/>
                    </a:lnTo>
                    <a:lnTo>
                      <a:pt x="672" y="98"/>
                    </a:lnTo>
                    <a:lnTo>
                      <a:pt x="672" y="97"/>
                    </a:lnTo>
                    <a:lnTo>
                      <a:pt x="672" y="95"/>
                    </a:lnTo>
                    <a:lnTo>
                      <a:pt x="672" y="97"/>
                    </a:lnTo>
                    <a:lnTo>
                      <a:pt x="674" y="97"/>
                    </a:lnTo>
                    <a:lnTo>
                      <a:pt x="674" y="98"/>
                    </a:lnTo>
                    <a:lnTo>
                      <a:pt x="675" y="98"/>
                    </a:lnTo>
                    <a:lnTo>
                      <a:pt x="676" y="98"/>
                    </a:lnTo>
                    <a:lnTo>
                      <a:pt x="678" y="98"/>
                    </a:lnTo>
                    <a:lnTo>
                      <a:pt x="678" y="99"/>
                    </a:lnTo>
                    <a:lnTo>
                      <a:pt x="679" y="99"/>
                    </a:lnTo>
                    <a:lnTo>
                      <a:pt x="679" y="98"/>
                    </a:lnTo>
                    <a:lnTo>
                      <a:pt x="680" y="98"/>
                    </a:lnTo>
                    <a:lnTo>
                      <a:pt x="680" y="99"/>
                    </a:lnTo>
                    <a:lnTo>
                      <a:pt x="682" y="99"/>
                    </a:lnTo>
                    <a:lnTo>
                      <a:pt x="683" y="99"/>
                    </a:lnTo>
                    <a:lnTo>
                      <a:pt x="683" y="101"/>
                    </a:lnTo>
                    <a:lnTo>
                      <a:pt x="684" y="101"/>
                    </a:lnTo>
                    <a:lnTo>
                      <a:pt x="684" y="99"/>
                    </a:lnTo>
                    <a:lnTo>
                      <a:pt x="686" y="99"/>
                    </a:lnTo>
                    <a:lnTo>
                      <a:pt x="687" y="101"/>
                    </a:lnTo>
                    <a:lnTo>
                      <a:pt x="687" y="99"/>
                    </a:lnTo>
                    <a:lnTo>
                      <a:pt x="688" y="99"/>
                    </a:lnTo>
                    <a:lnTo>
                      <a:pt x="688" y="101"/>
                    </a:lnTo>
                    <a:lnTo>
                      <a:pt x="689" y="101"/>
                    </a:lnTo>
                    <a:lnTo>
                      <a:pt x="691" y="101"/>
                    </a:lnTo>
                    <a:lnTo>
                      <a:pt x="691" y="102"/>
                    </a:lnTo>
                    <a:lnTo>
                      <a:pt x="692" y="102"/>
                    </a:lnTo>
                    <a:lnTo>
                      <a:pt x="693" y="102"/>
                    </a:lnTo>
                    <a:lnTo>
                      <a:pt x="693" y="103"/>
                    </a:lnTo>
                    <a:lnTo>
                      <a:pt x="695" y="103"/>
                    </a:lnTo>
                    <a:lnTo>
                      <a:pt x="695" y="102"/>
                    </a:lnTo>
                    <a:lnTo>
                      <a:pt x="696" y="102"/>
                    </a:lnTo>
                    <a:lnTo>
                      <a:pt x="696" y="103"/>
                    </a:lnTo>
                    <a:lnTo>
                      <a:pt x="697" y="103"/>
                    </a:lnTo>
                    <a:lnTo>
                      <a:pt x="697" y="104"/>
                    </a:lnTo>
                    <a:lnTo>
                      <a:pt x="697" y="103"/>
                    </a:lnTo>
                    <a:lnTo>
                      <a:pt x="699" y="103"/>
                    </a:lnTo>
                    <a:lnTo>
                      <a:pt x="699" y="104"/>
                    </a:lnTo>
                    <a:lnTo>
                      <a:pt x="700" y="104"/>
                    </a:lnTo>
                    <a:lnTo>
                      <a:pt x="701" y="104"/>
                    </a:lnTo>
                    <a:lnTo>
                      <a:pt x="703" y="104"/>
                    </a:lnTo>
                    <a:lnTo>
                      <a:pt x="703" y="106"/>
                    </a:lnTo>
                    <a:lnTo>
                      <a:pt x="704" y="106"/>
                    </a:lnTo>
                    <a:lnTo>
                      <a:pt x="704" y="107"/>
                    </a:lnTo>
                    <a:lnTo>
                      <a:pt x="705" y="107"/>
                    </a:lnTo>
                    <a:lnTo>
                      <a:pt x="706" y="107"/>
                    </a:lnTo>
                    <a:lnTo>
                      <a:pt x="708" y="107"/>
                    </a:lnTo>
                    <a:lnTo>
                      <a:pt x="709" y="107"/>
                    </a:lnTo>
                    <a:lnTo>
                      <a:pt x="710" y="107"/>
                    </a:lnTo>
                    <a:lnTo>
                      <a:pt x="712" y="107"/>
                    </a:lnTo>
                    <a:lnTo>
                      <a:pt x="712" y="108"/>
                    </a:lnTo>
                    <a:lnTo>
                      <a:pt x="713" y="108"/>
                    </a:lnTo>
                    <a:lnTo>
                      <a:pt x="713" y="107"/>
                    </a:lnTo>
                    <a:lnTo>
                      <a:pt x="714" y="107"/>
                    </a:lnTo>
                    <a:lnTo>
                      <a:pt x="716" y="107"/>
                    </a:lnTo>
                    <a:lnTo>
                      <a:pt x="717" y="107"/>
                    </a:lnTo>
                    <a:lnTo>
                      <a:pt x="718" y="107"/>
                    </a:lnTo>
                    <a:lnTo>
                      <a:pt x="720" y="107"/>
                    </a:lnTo>
                    <a:lnTo>
                      <a:pt x="720" y="108"/>
                    </a:lnTo>
                    <a:lnTo>
                      <a:pt x="721" y="108"/>
                    </a:lnTo>
                    <a:lnTo>
                      <a:pt x="720" y="108"/>
                    </a:lnTo>
                    <a:lnTo>
                      <a:pt x="720" y="110"/>
                    </a:lnTo>
                    <a:lnTo>
                      <a:pt x="720" y="111"/>
                    </a:lnTo>
                    <a:lnTo>
                      <a:pt x="721" y="111"/>
                    </a:lnTo>
                    <a:lnTo>
                      <a:pt x="721" y="112"/>
                    </a:lnTo>
                    <a:lnTo>
                      <a:pt x="722" y="112"/>
                    </a:lnTo>
                    <a:lnTo>
                      <a:pt x="722" y="114"/>
                    </a:lnTo>
                    <a:lnTo>
                      <a:pt x="723" y="114"/>
                    </a:lnTo>
                    <a:lnTo>
                      <a:pt x="725" y="114"/>
                    </a:lnTo>
                    <a:lnTo>
                      <a:pt x="726" y="114"/>
                    </a:lnTo>
                    <a:lnTo>
                      <a:pt x="727" y="114"/>
                    </a:lnTo>
                    <a:lnTo>
                      <a:pt x="729" y="114"/>
                    </a:lnTo>
                    <a:lnTo>
                      <a:pt x="729" y="115"/>
                    </a:lnTo>
                    <a:lnTo>
                      <a:pt x="729" y="116"/>
                    </a:lnTo>
                    <a:lnTo>
                      <a:pt x="730" y="116"/>
                    </a:lnTo>
                    <a:lnTo>
                      <a:pt x="730" y="118"/>
                    </a:lnTo>
                    <a:lnTo>
                      <a:pt x="731" y="118"/>
                    </a:lnTo>
                    <a:lnTo>
                      <a:pt x="731" y="116"/>
                    </a:lnTo>
                    <a:lnTo>
                      <a:pt x="733" y="116"/>
                    </a:lnTo>
                    <a:lnTo>
                      <a:pt x="734" y="116"/>
                    </a:lnTo>
                    <a:lnTo>
                      <a:pt x="735" y="116"/>
                    </a:lnTo>
                    <a:lnTo>
                      <a:pt x="735" y="118"/>
                    </a:lnTo>
                    <a:lnTo>
                      <a:pt x="737" y="118"/>
                    </a:lnTo>
                    <a:lnTo>
                      <a:pt x="737" y="119"/>
                    </a:lnTo>
                    <a:lnTo>
                      <a:pt x="738" y="119"/>
                    </a:lnTo>
                    <a:lnTo>
                      <a:pt x="739" y="119"/>
                    </a:lnTo>
                    <a:lnTo>
                      <a:pt x="739" y="118"/>
                    </a:lnTo>
                    <a:lnTo>
                      <a:pt x="741" y="116"/>
                    </a:lnTo>
                    <a:lnTo>
                      <a:pt x="741" y="118"/>
                    </a:lnTo>
                    <a:lnTo>
                      <a:pt x="741" y="116"/>
                    </a:lnTo>
                    <a:lnTo>
                      <a:pt x="742" y="116"/>
                    </a:lnTo>
                    <a:lnTo>
                      <a:pt x="743" y="116"/>
                    </a:lnTo>
                    <a:lnTo>
                      <a:pt x="743" y="118"/>
                    </a:lnTo>
                    <a:lnTo>
                      <a:pt x="744" y="118"/>
                    </a:lnTo>
                    <a:lnTo>
                      <a:pt x="744" y="119"/>
                    </a:lnTo>
                    <a:lnTo>
                      <a:pt x="746" y="119"/>
                    </a:lnTo>
                    <a:lnTo>
                      <a:pt x="747" y="119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8" y="121"/>
                    </a:lnTo>
                    <a:lnTo>
                      <a:pt x="750" y="121"/>
                    </a:lnTo>
                    <a:lnTo>
                      <a:pt x="750" y="123"/>
                    </a:lnTo>
                    <a:lnTo>
                      <a:pt x="750" y="121"/>
                    </a:lnTo>
                    <a:lnTo>
                      <a:pt x="751" y="121"/>
                    </a:lnTo>
                    <a:lnTo>
                      <a:pt x="751" y="123"/>
                    </a:lnTo>
                    <a:lnTo>
                      <a:pt x="752" y="123"/>
                    </a:lnTo>
                    <a:lnTo>
                      <a:pt x="752" y="124"/>
                    </a:lnTo>
                    <a:lnTo>
                      <a:pt x="752" y="125"/>
                    </a:lnTo>
                    <a:lnTo>
                      <a:pt x="754" y="127"/>
                    </a:lnTo>
                    <a:lnTo>
                      <a:pt x="752" y="128"/>
                    </a:lnTo>
                    <a:lnTo>
                      <a:pt x="754" y="129"/>
                    </a:lnTo>
                    <a:lnTo>
                      <a:pt x="754" y="131"/>
                    </a:lnTo>
                    <a:lnTo>
                      <a:pt x="754" y="132"/>
                    </a:lnTo>
                    <a:lnTo>
                      <a:pt x="754" y="133"/>
                    </a:lnTo>
                    <a:lnTo>
                      <a:pt x="755" y="133"/>
                    </a:lnTo>
                    <a:lnTo>
                      <a:pt x="755" y="135"/>
                    </a:lnTo>
                    <a:lnTo>
                      <a:pt x="754" y="136"/>
                    </a:lnTo>
                    <a:lnTo>
                      <a:pt x="755" y="136"/>
                    </a:lnTo>
                    <a:lnTo>
                      <a:pt x="755" y="137"/>
                    </a:lnTo>
                    <a:lnTo>
                      <a:pt x="756" y="137"/>
                    </a:lnTo>
                    <a:lnTo>
                      <a:pt x="758" y="137"/>
                    </a:lnTo>
                    <a:lnTo>
                      <a:pt x="759" y="137"/>
                    </a:lnTo>
                    <a:lnTo>
                      <a:pt x="759" y="139"/>
                    </a:lnTo>
                    <a:lnTo>
                      <a:pt x="759" y="140"/>
                    </a:lnTo>
                    <a:lnTo>
                      <a:pt x="759" y="141"/>
                    </a:lnTo>
                    <a:lnTo>
                      <a:pt x="759" y="142"/>
                    </a:lnTo>
                    <a:lnTo>
                      <a:pt x="760" y="144"/>
                    </a:lnTo>
                    <a:lnTo>
                      <a:pt x="760" y="145"/>
                    </a:lnTo>
                    <a:lnTo>
                      <a:pt x="759" y="145"/>
                    </a:lnTo>
                    <a:lnTo>
                      <a:pt x="758" y="145"/>
                    </a:lnTo>
                    <a:lnTo>
                      <a:pt x="758" y="146"/>
                    </a:lnTo>
                    <a:lnTo>
                      <a:pt x="756" y="146"/>
                    </a:lnTo>
                    <a:lnTo>
                      <a:pt x="756" y="148"/>
                    </a:lnTo>
                    <a:lnTo>
                      <a:pt x="755" y="148"/>
                    </a:lnTo>
                    <a:lnTo>
                      <a:pt x="755" y="146"/>
                    </a:lnTo>
                    <a:lnTo>
                      <a:pt x="754" y="146"/>
                    </a:lnTo>
                    <a:lnTo>
                      <a:pt x="754" y="148"/>
                    </a:lnTo>
                    <a:lnTo>
                      <a:pt x="754" y="149"/>
                    </a:lnTo>
                    <a:lnTo>
                      <a:pt x="752" y="149"/>
                    </a:lnTo>
                    <a:lnTo>
                      <a:pt x="751" y="148"/>
                    </a:lnTo>
                    <a:lnTo>
                      <a:pt x="750" y="148"/>
                    </a:lnTo>
                    <a:lnTo>
                      <a:pt x="748" y="148"/>
                    </a:lnTo>
                    <a:lnTo>
                      <a:pt x="747" y="148"/>
                    </a:lnTo>
                    <a:lnTo>
                      <a:pt x="747" y="149"/>
                    </a:lnTo>
                    <a:lnTo>
                      <a:pt x="746" y="149"/>
                    </a:lnTo>
                    <a:lnTo>
                      <a:pt x="746" y="148"/>
                    </a:lnTo>
                    <a:lnTo>
                      <a:pt x="744" y="148"/>
                    </a:lnTo>
                    <a:lnTo>
                      <a:pt x="743" y="148"/>
                    </a:lnTo>
                    <a:lnTo>
                      <a:pt x="743" y="149"/>
                    </a:lnTo>
                    <a:lnTo>
                      <a:pt x="744" y="149"/>
                    </a:lnTo>
                    <a:lnTo>
                      <a:pt x="744" y="150"/>
                    </a:lnTo>
                    <a:lnTo>
                      <a:pt x="743" y="150"/>
                    </a:lnTo>
                    <a:lnTo>
                      <a:pt x="743" y="152"/>
                    </a:lnTo>
                    <a:lnTo>
                      <a:pt x="742" y="152"/>
                    </a:lnTo>
                    <a:lnTo>
                      <a:pt x="741" y="152"/>
                    </a:lnTo>
                    <a:lnTo>
                      <a:pt x="739" y="152"/>
                    </a:lnTo>
                    <a:lnTo>
                      <a:pt x="739" y="153"/>
                    </a:lnTo>
                    <a:lnTo>
                      <a:pt x="738" y="153"/>
                    </a:lnTo>
                    <a:lnTo>
                      <a:pt x="737" y="153"/>
                    </a:lnTo>
                    <a:lnTo>
                      <a:pt x="737" y="154"/>
                    </a:lnTo>
                    <a:lnTo>
                      <a:pt x="738" y="154"/>
                    </a:lnTo>
                    <a:lnTo>
                      <a:pt x="739" y="154"/>
                    </a:lnTo>
                    <a:lnTo>
                      <a:pt x="739" y="156"/>
                    </a:lnTo>
                    <a:lnTo>
                      <a:pt x="738" y="156"/>
                    </a:lnTo>
                    <a:lnTo>
                      <a:pt x="738" y="157"/>
                    </a:lnTo>
                    <a:lnTo>
                      <a:pt x="737" y="157"/>
                    </a:lnTo>
                    <a:lnTo>
                      <a:pt x="737" y="158"/>
                    </a:lnTo>
                    <a:lnTo>
                      <a:pt x="735" y="158"/>
                    </a:lnTo>
                    <a:lnTo>
                      <a:pt x="737" y="158"/>
                    </a:lnTo>
                    <a:lnTo>
                      <a:pt x="737" y="159"/>
                    </a:lnTo>
                    <a:lnTo>
                      <a:pt x="735" y="159"/>
                    </a:lnTo>
                    <a:lnTo>
                      <a:pt x="734" y="161"/>
                    </a:lnTo>
                    <a:lnTo>
                      <a:pt x="734" y="162"/>
                    </a:lnTo>
                    <a:lnTo>
                      <a:pt x="734" y="163"/>
                    </a:lnTo>
                    <a:lnTo>
                      <a:pt x="733" y="163"/>
                    </a:lnTo>
                    <a:lnTo>
                      <a:pt x="733" y="165"/>
                    </a:lnTo>
                    <a:lnTo>
                      <a:pt x="731" y="165"/>
                    </a:lnTo>
                    <a:lnTo>
                      <a:pt x="730" y="165"/>
                    </a:lnTo>
                    <a:lnTo>
                      <a:pt x="729" y="165"/>
                    </a:lnTo>
                    <a:lnTo>
                      <a:pt x="727" y="166"/>
                    </a:lnTo>
                    <a:lnTo>
                      <a:pt x="727" y="167"/>
                    </a:lnTo>
                    <a:lnTo>
                      <a:pt x="726" y="167"/>
                    </a:lnTo>
                    <a:lnTo>
                      <a:pt x="725" y="167"/>
                    </a:lnTo>
                    <a:lnTo>
                      <a:pt x="723" y="167"/>
                    </a:lnTo>
                    <a:lnTo>
                      <a:pt x="723" y="169"/>
                    </a:lnTo>
                    <a:lnTo>
                      <a:pt x="722" y="169"/>
                    </a:lnTo>
                    <a:lnTo>
                      <a:pt x="721" y="167"/>
                    </a:lnTo>
                    <a:lnTo>
                      <a:pt x="721" y="169"/>
                    </a:lnTo>
                    <a:lnTo>
                      <a:pt x="720" y="169"/>
                    </a:lnTo>
                    <a:lnTo>
                      <a:pt x="720" y="170"/>
                    </a:lnTo>
                    <a:lnTo>
                      <a:pt x="718" y="170"/>
                    </a:lnTo>
                    <a:lnTo>
                      <a:pt x="717" y="170"/>
                    </a:lnTo>
                    <a:lnTo>
                      <a:pt x="716" y="170"/>
                    </a:lnTo>
                    <a:lnTo>
                      <a:pt x="716" y="171"/>
                    </a:lnTo>
                    <a:lnTo>
                      <a:pt x="714" y="171"/>
                    </a:lnTo>
                    <a:lnTo>
                      <a:pt x="713" y="171"/>
                    </a:lnTo>
                    <a:lnTo>
                      <a:pt x="713" y="173"/>
                    </a:lnTo>
                    <a:lnTo>
                      <a:pt x="712" y="173"/>
                    </a:lnTo>
                    <a:lnTo>
                      <a:pt x="710" y="173"/>
                    </a:lnTo>
                    <a:lnTo>
                      <a:pt x="709" y="174"/>
                    </a:lnTo>
                    <a:lnTo>
                      <a:pt x="708" y="174"/>
                    </a:lnTo>
                    <a:lnTo>
                      <a:pt x="706" y="174"/>
                    </a:lnTo>
                    <a:lnTo>
                      <a:pt x="705" y="174"/>
                    </a:lnTo>
                    <a:lnTo>
                      <a:pt x="705" y="173"/>
                    </a:lnTo>
                    <a:lnTo>
                      <a:pt x="704" y="173"/>
                    </a:lnTo>
                    <a:lnTo>
                      <a:pt x="703" y="173"/>
                    </a:lnTo>
                    <a:lnTo>
                      <a:pt x="701" y="173"/>
                    </a:lnTo>
                    <a:lnTo>
                      <a:pt x="701" y="174"/>
                    </a:lnTo>
                    <a:lnTo>
                      <a:pt x="700" y="174"/>
                    </a:lnTo>
                    <a:lnTo>
                      <a:pt x="700" y="173"/>
                    </a:lnTo>
                    <a:lnTo>
                      <a:pt x="699" y="173"/>
                    </a:lnTo>
                    <a:lnTo>
                      <a:pt x="697" y="173"/>
                    </a:lnTo>
                    <a:lnTo>
                      <a:pt x="697" y="171"/>
                    </a:lnTo>
                    <a:lnTo>
                      <a:pt x="696" y="171"/>
                    </a:lnTo>
                    <a:lnTo>
                      <a:pt x="695" y="171"/>
                    </a:lnTo>
                    <a:lnTo>
                      <a:pt x="693" y="171"/>
                    </a:lnTo>
                    <a:lnTo>
                      <a:pt x="693" y="173"/>
                    </a:lnTo>
                    <a:lnTo>
                      <a:pt x="693" y="171"/>
                    </a:lnTo>
                    <a:lnTo>
                      <a:pt x="692" y="171"/>
                    </a:lnTo>
                    <a:lnTo>
                      <a:pt x="691" y="173"/>
                    </a:lnTo>
                    <a:lnTo>
                      <a:pt x="689" y="171"/>
                    </a:lnTo>
                    <a:lnTo>
                      <a:pt x="688" y="171"/>
                    </a:lnTo>
                    <a:lnTo>
                      <a:pt x="687" y="171"/>
                    </a:lnTo>
                    <a:lnTo>
                      <a:pt x="686" y="170"/>
                    </a:lnTo>
                    <a:lnTo>
                      <a:pt x="684" y="170"/>
                    </a:lnTo>
                    <a:lnTo>
                      <a:pt x="683" y="170"/>
                    </a:lnTo>
                    <a:lnTo>
                      <a:pt x="683" y="171"/>
                    </a:lnTo>
                    <a:lnTo>
                      <a:pt x="682" y="171"/>
                    </a:lnTo>
                    <a:lnTo>
                      <a:pt x="682" y="170"/>
                    </a:lnTo>
                    <a:lnTo>
                      <a:pt x="680" y="170"/>
                    </a:lnTo>
                    <a:lnTo>
                      <a:pt x="680" y="171"/>
                    </a:lnTo>
                    <a:lnTo>
                      <a:pt x="680" y="170"/>
                    </a:lnTo>
                    <a:lnTo>
                      <a:pt x="679" y="170"/>
                    </a:lnTo>
                    <a:lnTo>
                      <a:pt x="679" y="171"/>
                    </a:lnTo>
                    <a:lnTo>
                      <a:pt x="678" y="171"/>
                    </a:lnTo>
                    <a:lnTo>
                      <a:pt x="678" y="170"/>
                    </a:lnTo>
                    <a:lnTo>
                      <a:pt x="676" y="171"/>
                    </a:lnTo>
                    <a:lnTo>
                      <a:pt x="675" y="171"/>
                    </a:lnTo>
                    <a:lnTo>
                      <a:pt x="675" y="170"/>
                    </a:lnTo>
                    <a:lnTo>
                      <a:pt x="675" y="171"/>
                    </a:lnTo>
                    <a:lnTo>
                      <a:pt x="674" y="171"/>
                    </a:lnTo>
                    <a:lnTo>
                      <a:pt x="672" y="171"/>
                    </a:lnTo>
                    <a:lnTo>
                      <a:pt x="671" y="171"/>
                    </a:lnTo>
                    <a:lnTo>
                      <a:pt x="670" y="170"/>
                    </a:lnTo>
                    <a:lnTo>
                      <a:pt x="669" y="171"/>
                    </a:lnTo>
                    <a:lnTo>
                      <a:pt x="669" y="170"/>
                    </a:lnTo>
                    <a:lnTo>
                      <a:pt x="667" y="170"/>
                    </a:lnTo>
                    <a:lnTo>
                      <a:pt x="666" y="169"/>
                    </a:lnTo>
                    <a:lnTo>
                      <a:pt x="665" y="169"/>
                    </a:lnTo>
                    <a:lnTo>
                      <a:pt x="663" y="169"/>
                    </a:lnTo>
                    <a:lnTo>
                      <a:pt x="662" y="167"/>
                    </a:lnTo>
                    <a:lnTo>
                      <a:pt x="661" y="167"/>
                    </a:lnTo>
                    <a:lnTo>
                      <a:pt x="659" y="167"/>
                    </a:lnTo>
                    <a:lnTo>
                      <a:pt x="658" y="167"/>
                    </a:lnTo>
                    <a:lnTo>
                      <a:pt x="657" y="167"/>
                    </a:lnTo>
                    <a:lnTo>
                      <a:pt x="655" y="166"/>
                    </a:lnTo>
                    <a:lnTo>
                      <a:pt x="654" y="166"/>
                    </a:lnTo>
                    <a:lnTo>
                      <a:pt x="653" y="166"/>
                    </a:lnTo>
                    <a:lnTo>
                      <a:pt x="651" y="167"/>
                    </a:lnTo>
                    <a:lnTo>
                      <a:pt x="651" y="166"/>
                    </a:lnTo>
                    <a:lnTo>
                      <a:pt x="651" y="167"/>
                    </a:lnTo>
                    <a:lnTo>
                      <a:pt x="650" y="167"/>
                    </a:lnTo>
                    <a:lnTo>
                      <a:pt x="649" y="167"/>
                    </a:lnTo>
                    <a:lnTo>
                      <a:pt x="648" y="166"/>
                    </a:lnTo>
                    <a:lnTo>
                      <a:pt x="646" y="165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4" y="163"/>
                    </a:lnTo>
                    <a:lnTo>
                      <a:pt x="642" y="163"/>
                    </a:lnTo>
                    <a:lnTo>
                      <a:pt x="642" y="162"/>
                    </a:lnTo>
                    <a:lnTo>
                      <a:pt x="641" y="162"/>
                    </a:lnTo>
                    <a:lnTo>
                      <a:pt x="641" y="163"/>
                    </a:lnTo>
                    <a:lnTo>
                      <a:pt x="640" y="163"/>
                    </a:lnTo>
                    <a:lnTo>
                      <a:pt x="640" y="162"/>
                    </a:lnTo>
                    <a:lnTo>
                      <a:pt x="638" y="162"/>
                    </a:lnTo>
                    <a:lnTo>
                      <a:pt x="638" y="163"/>
                    </a:lnTo>
                    <a:lnTo>
                      <a:pt x="638" y="162"/>
                    </a:lnTo>
                    <a:lnTo>
                      <a:pt x="637" y="162"/>
                    </a:lnTo>
                    <a:lnTo>
                      <a:pt x="636" y="162"/>
                    </a:lnTo>
                    <a:lnTo>
                      <a:pt x="634" y="162"/>
                    </a:lnTo>
                    <a:lnTo>
                      <a:pt x="633" y="162"/>
                    </a:lnTo>
                    <a:lnTo>
                      <a:pt x="633" y="161"/>
                    </a:lnTo>
                    <a:lnTo>
                      <a:pt x="632" y="161"/>
                    </a:lnTo>
                    <a:lnTo>
                      <a:pt x="632" y="159"/>
                    </a:lnTo>
                    <a:lnTo>
                      <a:pt x="631" y="159"/>
                    </a:lnTo>
                    <a:lnTo>
                      <a:pt x="631" y="158"/>
                    </a:lnTo>
                    <a:lnTo>
                      <a:pt x="631" y="157"/>
                    </a:lnTo>
                    <a:lnTo>
                      <a:pt x="629" y="157"/>
                    </a:lnTo>
                    <a:lnTo>
                      <a:pt x="628" y="157"/>
                    </a:lnTo>
                    <a:lnTo>
                      <a:pt x="628" y="156"/>
                    </a:lnTo>
                    <a:lnTo>
                      <a:pt x="627" y="156"/>
                    </a:lnTo>
                    <a:lnTo>
                      <a:pt x="627" y="154"/>
                    </a:lnTo>
                    <a:lnTo>
                      <a:pt x="625" y="154"/>
                    </a:lnTo>
                    <a:lnTo>
                      <a:pt x="624" y="154"/>
                    </a:lnTo>
                    <a:lnTo>
                      <a:pt x="624" y="156"/>
                    </a:lnTo>
                    <a:lnTo>
                      <a:pt x="624" y="157"/>
                    </a:lnTo>
                    <a:lnTo>
                      <a:pt x="624" y="158"/>
                    </a:lnTo>
                    <a:lnTo>
                      <a:pt x="625" y="159"/>
                    </a:lnTo>
                    <a:lnTo>
                      <a:pt x="625" y="161"/>
                    </a:lnTo>
                    <a:lnTo>
                      <a:pt x="627" y="161"/>
                    </a:lnTo>
                    <a:lnTo>
                      <a:pt x="627" y="162"/>
                    </a:lnTo>
                    <a:lnTo>
                      <a:pt x="627" y="163"/>
                    </a:lnTo>
                    <a:lnTo>
                      <a:pt x="627" y="165"/>
                    </a:lnTo>
                    <a:lnTo>
                      <a:pt x="627" y="166"/>
                    </a:lnTo>
                    <a:lnTo>
                      <a:pt x="628" y="166"/>
                    </a:lnTo>
                    <a:lnTo>
                      <a:pt x="628" y="167"/>
                    </a:lnTo>
                    <a:lnTo>
                      <a:pt x="629" y="167"/>
                    </a:lnTo>
                    <a:lnTo>
                      <a:pt x="629" y="169"/>
                    </a:lnTo>
                    <a:lnTo>
                      <a:pt x="629" y="170"/>
                    </a:lnTo>
                    <a:lnTo>
                      <a:pt x="629" y="171"/>
                    </a:lnTo>
                    <a:lnTo>
                      <a:pt x="631" y="173"/>
                    </a:lnTo>
                    <a:lnTo>
                      <a:pt x="631" y="174"/>
                    </a:lnTo>
                    <a:lnTo>
                      <a:pt x="631" y="175"/>
                    </a:lnTo>
                    <a:lnTo>
                      <a:pt x="632" y="175"/>
                    </a:lnTo>
                    <a:lnTo>
                      <a:pt x="632" y="176"/>
                    </a:lnTo>
                    <a:lnTo>
                      <a:pt x="632" y="178"/>
                    </a:lnTo>
                    <a:lnTo>
                      <a:pt x="632" y="179"/>
                    </a:lnTo>
                    <a:lnTo>
                      <a:pt x="632" y="180"/>
                    </a:lnTo>
                    <a:lnTo>
                      <a:pt x="633" y="180"/>
                    </a:lnTo>
                    <a:lnTo>
                      <a:pt x="633" y="182"/>
                    </a:lnTo>
                    <a:lnTo>
                      <a:pt x="633" y="183"/>
                    </a:lnTo>
                    <a:lnTo>
                      <a:pt x="633" y="184"/>
                    </a:lnTo>
                    <a:lnTo>
                      <a:pt x="634" y="184"/>
                    </a:lnTo>
                    <a:lnTo>
                      <a:pt x="634" y="186"/>
                    </a:lnTo>
                    <a:lnTo>
                      <a:pt x="634" y="187"/>
                    </a:lnTo>
                    <a:lnTo>
                      <a:pt x="636" y="188"/>
                    </a:lnTo>
                    <a:lnTo>
                      <a:pt x="636" y="190"/>
                    </a:lnTo>
                    <a:lnTo>
                      <a:pt x="636" y="191"/>
                    </a:lnTo>
                    <a:lnTo>
                      <a:pt x="637" y="191"/>
                    </a:lnTo>
                    <a:lnTo>
                      <a:pt x="637" y="193"/>
                    </a:lnTo>
                    <a:lnTo>
                      <a:pt x="637" y="195"/>
                    </a:lnTo>
                    <a:lnTo>
                      <a:pt x="637" y="196"/>
                    </a:lnTo>
                    <a:lnTo>
                      <a:pt x="638" y="196"/>
                    </a:lnTo>
                    <a:lnTo>
                      <a:pt x="638" y="197"/>
                    </a:lnTo>
                    <a:lnTo>
                      <a:pt x="638" y="199"/>
                    </a:lnTo>
                    <a:lnTo>
                      <a:pt x="640" y="199"/>
                    </a:lnTo>
                    <a:lnTo>
                      <a:pt x="640" y="200"/>
                    </a:lnTo>
                    <a:lnTo>
                      <a:pt x="641" y="200"/>
                    </a:lnTo>
                    <a:lnTo>
                      <a:pt x="642" y="200"/>
                    </a:lnTo>
                    <a:lnTo>
                      <a:pt x="642" y="201"/>
                    </a:lnTo>
                    <a:lnTo>
                      <a:pt x="644" y="201"/>
                    </a:lnTo>
                    <a:lnTo>
                      <a:pt x="644" y="203"/>
                    </a:lnTo>
                    <a:lnTo>
                      <a:pt x="644" y="204"/>
                    </a:lnTo>
                    <a:lnTo>
                      <a:pt x="645" y="204"/>
                    </a:lnTo>
                    <a:lnTo>
                      <a:pt x="645" y="205"/>
                    </a:lnTo>
                    <a:lnTo>
                      <a:pt x="646" y="205"/>
                    </a:lnTo>
                    <a:lnTo>
                      <a:pt x="648" y="207"/>
                    </a:lnTo>
                    <a:lnTo>
                      <a:pt x="648" y="208"/>
                    </a:lnTo>
                    <a:lnTo>
                      <a:pt x="648" y="209"/>
                    </a:lnTo>
                    <a:lnTo>
                      <a:pt x="649" y="209"/>
                    </a:lnTo>
                    <a:lnTo>
                      <a:pt x="649" y="211"/>
                    </a:lnTo>
                    <a:lnTo>
                      <a:pt x="648" y="211"/>
                    </a:lnTo>
                    <a:lnTo>
                      <a:pt x="648" y="212"/>
                    </a:lnTo>
                    <a:lnTo>
                      <a:pt x="648" y="213"/>
                    </a:lnTo>
                    <a:lnTo>
                      <a:pt x="648" y="214"/>
                    </a:lnTo>
                    <a:lnTo>
                      <a:pt x="648" y="216"/>
                    </a:lnTo>
                    <a:lnTo>
                      <a:pt x="646" y="216"/>
                    </a:lnTo>
                    <a:lnTo>
                      <a:pt x="646" y="217"/>
                    </a:lnTo>
                    <a:lnTo>
                      <a:pt x="646" y="218"/>
                    </a:lnTo>
                    <a:lnTo>
                      <a:pt x="645" y="218"/>
                    </a:lnTo>
                    <a:lnTo>
                      <a:pt x="645" y="221"/>
                    </a:lnTo>
                    <a:lnTo>
                      <a:pt x="645" y="224"/>
                    </a:lnTo>
                    <a:lnTo>
                      <a:pt x="645" y="225"/>
                    </a:lnTo>
                    <a:lnTo>
                      <a:pt x="645" y="226"/>
                    </a:lnTo>
                    <a:lnTo>
                      <a:pt x="645" y="228"/>
                    </a:lnTo>
                    <a:lnTo>
                      <a:pt x="644" y="228"/>
                    </a:lnTo>
                    <a:lnTo>
                      <a:pt x="644" y="229"/>
                    </a:lnTo>
                    <a:lnTo>
                      <a:pt x="642" y="229"/>
                    </a:lnTo>
                    <a:lnTo>
                      <a:pt x="642" y="230"/>
                    </a:lnTo>
                    <a:lnTo>
                      <a:pt x="641" y="231"/>
                    </a:lnTo>
                    <a:lnTo>
                      <a:pt x="636" y="231"/>
                    </a:lnTo>
                    <a:lnTo>
                      <a:pt x="631" y="230"/>
                    </a:lnTo>
                    <a:lnTo>
                      <a:pt x="623" y="230"/>
                    </a:lnTo>
                    <a:lnTo>
                      <a:pt x="616" y="233"/>
                    </a:lnTo>
                    <a:lnTo>
                      <a:pt x="616" y="234"/>
                    </a:lnTo>
                    <a:lnTo>
                      <a:pt x="616" y="235"/>
                    </a:lnTo>
                    <a:lnTo>
                      <a:pt x="616" y="237"/>
                    </a:lnTo>
                    <a:lnTo>
                      <a:pt x="617" y="237"/>
                    </a:lnTo>
                    <a:lnTo>
                      <a:pt x="617" y="238"/>
                    </a:lnTo>
                    <a:lnTo>
                      <a:pt x="604" y="235"/>
                    </a:lnTo>
                    <a:lnTo>
                      <a:pt x="602" y="234"/>
                    </a:lnTo>
                    <a:lnTo>
                      <a:pt x="600" y="233"/>
                    </a:lnTo>
                    <a:lnTo>
                      <a:pt x="599" y="233"/>
                    </a:lnTo>
                    <a:lnTo>
                      <a:pt x="598" y="233"/>
                    </a:lnTo>
                    <a:lnTo>
                      <a:pt x="597" y="233"/>
                    </a:lnTo>
                    <a:lnTo>
                      <a:pt x="595" y="231"/>
                    </a:lnTo>
                    <a:lnTo>
                      <a:pt x="594" y="230"/>
                    </a:lnTo>
                    <a:lnTo>
                      <a:pt x="590" y="231"/>
                    </a:lnTo>
                    <a:lnTo>
                      <a:pt x="589" y="231"/>
                    </a:lnTo>
                    <a:lnTo>
                      <a:pt x="587" y="231"/>
                    </a:lnTo>
                    <a:lnTo>
                      <a:pt x="586" y="233"/>
                    </a:lnTo>
                    <a:lnTo>
                      <a:pt x="583" y="235"/>
                    </a:lnTo>
                    <a:lnTo>
                      <a:pt x="582" y="238"/>
                    </a:lnTo>
                    <a:lnTo>
                      <a:pt x="582" y="239"/>
                    </a:lnTo>
                    <a:lnTo>
                      <a:pt x="582" y="241"/>
                    </a:lnTo>
                    <a:lnTo>
                      <a:pt x="582" y="242"/>
                    </a:lnTo>
                    <a:lnTo>
                      <a:pt x="582" y="243"/>
                    </a:lnTo>
                    <a:lnTo>
                      <a:pt x="582" y="245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55" name="Freeform 9">
                <a:extLst>
                  <a:ext uri="{FF2B5EF4-FFF2-40B4-BE49-F238E27FC236}">
                    <a16:creationId xmlns:a16="http://schemas.microsoft.com/office/drawing/2014/main" id="{5A06F416-5DD2-1EC4-39BE-E87A55AB2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1892"/>
                <a:ext cx="336" cy="362"/>
              </a:xfrm>
              <a:custGeom>
                <a:avLst/>
                <a:gdLst>
                  <a:gd name="T0" fmla="*/ 333 w 336"/>
                  <a:gd name="T1" fmla="*/ 26 h 362"/>
                  <a:gd name="T2" fmla="*/ 326 w 336"/>
                  <a:gd name="T3" fmla="*/ 40 h 362"/>
                  <a:gd name="T4" fmla="*/ 309 w 336"/>
                  <a:gd name="T5" fmla="*/ 43 h 362"/>
                  <a:gd name="T6" fmla="*/ 294 w 336"/>
                  <a:gd name="T7" fmla="*/ 45 h 362"/>
                  <a:gd name="T8" fmla="*/ 281 w 336"/>
                  <a:gd name="T9" fmla="*/ 48 h 362"/>
                  <a:gd name="T10" fmla="*/ 271 w 336"/>
                  <a:gd name="T11" fmla="*/ 53 h 362"/>
                  <a:gd name="T12" fmla="*/ 261 w 336"/>
                  <a:gd name="T13" fmla="*/ 60 h 362"/>
                  <a:gd name="T14" fmla="*/ 269 w 336"/>
                  <a:gd name="T15" fmla="*/ 69 h 362"/>
                  <a:gd name="T16" fmla="*/ 261 w 336"/>
                  <a:gd name="T17" fmla="*/ 83 h 362"/>
                  <a:gd name="T18" fmla="*/ 260 w 336"/>
                  <a:gd name="T19" fmla="*/ 102 h 362"/>
                  <a:gd name="T20" fmla="*/ 272 w 336"/>
                  <a:gd name="T21" fmla="*/ 92 h 362"/>
                  <a:gd name="T22" fmla="*/ 282 w 336"/>
                  <a:gd name="T23" fmla="*/ 100 h 362"/>
                  <a:gd name="T24" fmla="*/ 280 w 336"/>
                  <a:gd name="T25" fmla="*/ 111 h 362"/>
                  <a:gd name="T26" fmla="*/ 269 w 336"/>
                  <a:gd name="T27" fmla="*/ 120 h 362"/>
                  <a:gd name="T28" fmla="*/ 261 w 336"/>
                  <a:gd name="T29" fmla="*/ 130 h 362"/>
                  <a:gd name="T30" fmla="*/ 255 w 336"/>
                  <a:gd name="T31" fmla="*/ 138 h 362"/>
                  <a:gd name="T32" fmla="*/ 250 w 336"/>
                  <a:gd name="T33" fmla="*/ 151 h 362"/>
                  <a:gd name="T34" fmla="*/ 250 w 336"/>
                  <a:gd name="T35" fmla="*/ 162 h 362"/>
                  <a:gd name="T36" fmla="*/ 247 w 336"/>
                  <a:gd name="T37" fmla="*/ 171 h 362"/>
                  <a:gd name="T38" fmla="*/ 235 w 336"/>
                  <a:gd name="T39" fmla="*/ 175 h 362"/>
                  <a:gd name="T40" fmla="*/ 222 w 336"/>
                  <a:gd name="T41" fmla="*/ 184 h 362"/>
                  <a:gd name="T42" fmla="*/ 213 w 336"/>
                  <a:gd name="T43" fmla="*/ 193 h 362"/>
                  <a:gd name="T44" fmla="*/ 210 w 336"/>
                  <a:gd name="T45" fmla="*/ 202 h 362"/>
                  <a:gd name="T46" fmla="*/ 205 w 336"/>
                  <a:gd name="T47" fmla="*/ 212 h 362"/>
                  <a:gd name="T48" fmla="*/ 209 w 336"/>
                  <a:gd name="T49" fmla="*/ 221 h 362"/>
                  <a:gd name="T50" fmla="*/ 209 w 336"/>
                  <a:gd name="T51" fmla="*/ 229 h 362"/>
                  <a:gd name="T52" fmla="*/ 210 w 336"/>
                  <a:gd name="T53" fmla="*/ 239 h 362"/>
                  <a:gd name="T54" fmla="*/ 201 w 336"/>
                  <a:gd name="T55" fmla="*/ 244 h 362"/>
                  <a:gd name="T56" fmla="*/ 191 w 336"/>
                  <a:gd name="T57" fmla="*/ 243 h 362"/>
                  <a:gd name="T58" fmla="*/ 188 w 336"/>
                  <a:gd name="T59" fmla="*/ 250 h 362"/>
                  <a:gd name="T60" fmla="*/ 189 w 336"/>
                  <a:gd name="T61" fmla="*/ 257 h 362"/>
                  <a:gd name="T62" fmla="*/ 189 w 336"/>
                  <a:gd name="T63" fmla="*/ 264 h 362"/>
                  <a:gd name="T64" fmla="*/ 184 w 336"/>
                  <a:gd name="T65" fmla="*/ 272 h 362"/>
                  <a:gd name="T66" fmla="*/ 187 w 336"/>
                  <a:gd name="T67" fmla="*/ 281 h 362"/>
                  <a:gd name="T68" fmla="*/ 180 w 336"/>
                  <a:gd name="T69" fmla="*/ 289 h 362"/>
                  <a:gd name="T70" fmla="*/ 174 w 336"/>
                  <a:gd name="T71" fmla="*/ 299 h 362"/>
                  <a:gd name="T72" fmla="*/ 170 w 336"/>
                  <a:gd name="T73" fmla="*/ 310 h 362"/>
                  <a:gd name="T74" fmla="*/ 172 w 336"/>
                  <a:gd name="T75" fmla="*/ 319 h 362"/>
                  <a:gd name="T76" fmla="*/ 176 w 336"/>
                  <a:gd name="T77" fmla="*/ 329 h 362"/>
                  <a:gd name="T78" fmla="*/ 169 w 336"/>
                  <a:gd name="T79" fmla="*/ 339 h 362"/>
                  <a:gd name="T80" fmla="*/ 163 w 336"/>
                  <a:gd name="T81" fmla="*/ 349 h 362"/>
                  <a:gd name="T82" fmla="*/ 152 w 336"/>
                  <a:gd name="T83" fmla="*/ 352 h 362"/>
                  <a:gd name="T84" fmla="*/ 148 w 336"/>
                  <a:gd name="T85" fmla="*/ 340 h 362"/>
                  <a:gd name="T86" fmla="*/ 136 w 336"/>
                  <a:gd name="T87" fmla="*/ 341 h 362"/>
                  <a:gd name="T88" fmla="*/ 128 w 336"/>
                  <a:gd name="T89" fmla="*/ 336 h 362"/>
                  <a:gd name="T90" fmla="*/ 117 w 336"/>
                  <a:gd name="T91" fmla="*/ 340 h 362"/>
                  <a:gd name="T92" fmla="*/ 107 w 336"/>
                  <a:gd name="T93" fmla="*/ 346 h 362"/>
                  <a:gd name="T94" fmla="*/ 95 w 336"/>
                  <a:gd name="T95" fmla="*/ 349 h 362"/>
                  <a:gd name="T96" fmla="*/ 94 w 336"/>
                  <a:gd name="T97" fmla="*/ 356 h 362"/>
                  <a:gd name="T98" fmla="*/ 85 w 336"/>
                  <a:gd name="T99" fmla="*/ 360 h 362"/>
                  <a:gd name="T100" fmla="*/ 74 w 336"/>
                  <a:gd name="T101" fmla="*/ 354 h 362"/>
                  <a:gd name="T102" fmla="*/ 81 w 336"/>
                  <a:gd name="T103" fmla="*/ 345 h 362"/>
                  <a:gd name="T104" fmla="*/ 70 w 336"/>
                  <a:gd name="T105" fmla="*/ 337 h 362"/>
                  <a:gd name="T106" fmla="*/ 64 w 336"/>
                  <a:gd name="T107" fmla="*/ 337 h 362"/>
                  <a:gd name="T108" fmla="*/ 53 w 336"/>
                  <a:gd name="T109" fmla="*/ 341 h 362"/>
                  <a:gd name="T110" fmla="*/ 40 w 336"/>
                  <a:gd name="T111" fmla="*/ 337 h 362"/>
                  <a:gd name="T112" fmla="*/ 27 w 336"/>
                  <a:gd name="T113" fmla="*/ 340 h 362"/>
                  <a:gd name="T114" fmla="*/ 17 w 336"/>
                  <a:gd name="T115" fmla="*/ 337 h 362"/>
                  <a:gd name="T116" fmla="*/ 8 w 336"/>
                  <a:gd name="T117" fmla="*/ 335 h 362"/>
                  <a:gd name="T118" fmla="*/ 2 w 336"/>
                  <a:gd name="T119" fmla="*/ 32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6" h="362">
                    <a:moveTo>
                      <a:pt x="336" y="0"/>
                    </a:moveTo>
                    <a:lnTo>
                      <a:pt x="336" y="1"/>
                    </a:lnTo>
                    <a:lnTo>
                      <a:pt x="336" y="2"/>
                    </a:lnTo>
                    <a:lnTo>
                      <a:pt x="336" y="3"/>
                    </a:lnTo>
                    <a:lnTo>
                      <a:pt x="336" y="7"/>
                    </a:lnTo>
                    <a:lnTo>
                      <a:pt x="336" y="10"/>
                    </a:lnTo>
                    <a:lnTo>
                      <a:pt x="336" y="15"/>
                    </a:lnTo>
                    <a:lnTo>
                      <a:pt x="336" y="17"/>
                    </a:lnTo>
                    <a:lnTo>
                      <a:pt x="336" y="18"/>
                    </a:lnTo>
                    <a:lnTo>
                      <a:pt x="336" y="19"/>
                    </a:lnTo>
                    <a:lnTo>
                      <a:pt x="336" y="20"/>
                    </a:lnTo>
                    <a:lnTo>
                      <a:pt x="336" y="22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4"/>
                    </a:lnTo>
                    <a:lnTo>
                      <a:pt x="333" y="24"/>
                    </a:lnTo>
                    <a:lnTo>
                      <a:pt x="333" y="26"/>
                    </a:lnTo>
                    <a:lnTo>
                      <a:pt x="332" y="26"/>
                    </a:lnTo>
                    <a:lnTo>
                      <a:pt x="332" y="27"/>
                    </a:lnTo>
                    <a:lnTo>
                      <a:pt x="332" y="28"/>
                    </a:lnTo>
                    <a:lnTo>
                      <a:pt x="331" y="28"/>
                    </a:lnTo>
                    <a:lnTo>
                      <a:pt x="331" y="30"/>
                    </a:lnTo>
                    <a:lnTo>
                      <a:pt x="331" y="31"/>
                    </a:lnTo>
                    <a:lnTo>
                      <a:pt x="330" y="31"/>
                    </a:lnTo>
                    <a:lnTo>
                      <a:pt x="330" y="32"/>
                    </a:lnTo>
                    <a:lnTo>
                      <a:pt x="328" y="32"/>
                    </a:lnTo>
                    <a:lnTo>
                      <a:pt x="328" y="34"/>
                    </a:lnTo>
                    <a:lnTo>
                      <a:pt x="328" y="35"/>
                    </a:lnTo>
                    <a:lnTo>
                      <a:pt x="327" y="35"/>
                    </a:lnTo>
                    <a:lnTo>
                      <a:pt x="327" y="36"/>
                    </a:lnTo>
                    <a:lnTo>
                      <a:pt x="327" y="37"/>
                    </a:lnTo>
                    <a:lnTo>
                      <a:pt x="326" y="37"/>
                    </a:lnTo>
                    <a:lnTo>
                      <a:pt x="326" y="39"/>
                    </a:lnTo>
                    <a:lnTo>
                      <a:pt x="326" y="40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3" y="41"/>
                    </a:lnTo>
                    <a:lnTo>
                      <a:pt x="322" y="41"/>
                    </a:lnTo>
                    <a:lnTo>
                      <a:pt x="320" y="41"/>
                    </a:lnTo>
                    <a:lnTo>
                      <a:pt x="319" y="41"/>
                    </a:lnTo>
                    <a:lnTo>
                      <a:pt x="318" y="41"/>
                    </a:lnTo>
                    <a:lnTo>
                      <a:pt x="316" y="41"/>
                    </a:lnTo>
                    <a:lnTo>
                      <a:pt x="315" y="41"/>
                    </a:lnTo>
                    <a:lnTo>
                      <a:pt x="314" y="41"/>
                    </a:lnTo>
                    <a:lnTo>
                      <a:pt x="313" y="41"/>
                    </a:lnTo>
                    <a:lnTo>
                      <a:pt x="311" y="41"/>
                    </a:lnTo>
                    <a:lnTo>
                      <a:pt x="311" y="40"/>
                    </a:lnTo>
                    <a:lnTo>
                      <a:pt x="310" y="40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9" y="43"/>
                    </a:lnTo>
                    <a:lnTo>
                      <a:pt x="307" y="43"/>
                    </a:lnTo>
                    <a:lnTo>
                      <a:pt x="307" y="44"/>
                    </a:lnTo>
                    <a:lnTo>
                      <a:pt x="306" y="44"/>
                    </a:lnTo>
                    <a:lnTo>
                      <a:pt x="306" y="45"/>
                    </a:lnTo>
                    <a:lnTo>
                      <a:pt x="305" y="45"/>
                    </a:lnTo>
                    <a:lnTo>
                      <a:pt x="303" y="45"/>
                    </a:lnTo>
                    <a:lnTo>
                      <a:pt x="302" y="45"/>
                    </a:lnTo>
                    <a:lnTo>
                      <a:pt x="302" y="44"/>
                    </a:lnTo>
                    <a:lnTo>
                      <a:pt x="302" y="45"/>
                    </a:lnTo>
                    <a:lnTo>
                      <a:pt x="301" y="45"/>
                    </a:lnTo>
                    <a:lnTo>
                      <a:pt x="301" y="44"/>
                    </a:lnTo>
                    <a:lnTo>
                      <a:pt x="299" y="44"/>
                    </a:lnTo>
                    <a:lnTo>
                      <a:pt x="298" y="44"/>
                    </a:lnTo>
                    <a:lnTo>
                      <a:pt x="297" y="44"/>
                    </a:lnTo>
                    <a:lnTo>
                      <a:pt x="296" y="44"/>
                    </a:lnTo>
                    <a:lnTo>
                      <a:pt x="294" y="44"/>
                    </a:lnTo>
                    <a:lnTo>
                      <a:pt x="294" y="45"/>
                    </a:lnTo>
                    <a:lnTo>
                      <a:pt x="293" y="45"/>
                    </a:lnTo>
                    <a:lnTo>
                      <a:pt x="292" y="45"/>
                    </a:lnTo>
                    <a:lnTo>
                      <a:pt x="292" y="44"/>
                    </a:lnTo>
                    <a:lnTo>
                      <a:pt x="290" y="44"/>
                    </a:lnTo>
                    <a:lnTo>
                      <a:pt x="289" y="44"/>
                    </a:lnTo>
                    <a:lnTo>
                      <a:pt x="288" y="43"/>
                    </a:lnTo>
                    <a:lnTo>
                      <a:pt x="288" y="41"/>
                    </a:lnTo>
                    <a:lnTo>
                      <a:pt x="286" y="41"/>
                    </a:lnTo>
                    <a:lnTo>
                      <a:pt x="286" y="43"/>
                    </a:lnTo>
                    <a:lnTo>
                      <a:pt x="285" y="43"/>
                    </a:lnTo>
                    <a:lnTo>
                      <a:pt x="285" y="44"/>
                    </a:lnTo>
                    <a:lnTo>
                      <a:pt x="285" y="45"/>
                    </a:lnTo>
                    <a:lnTo>
                      <a:pt x="284" y="45"/>
                    </a:lnTo>
                    <a:lnTo>
                      <a:pt x="282" y="45"/>
                    </a:lnTo>
                    <a:lnTo>
                      <a:pt x="281" y="45"/>
                    </a:lnTo>
                    <a:lnTo>
                      <a:pt x="281" y="47"/>
                    </a:lnTo>
                    <a:lnTo>
                      <a:pt x="281" y="48"/>
                    </a:lnTo>
                    <a:lnTo>
                      <a:pt x="282" y="48"/>
                    </a:lnTo>
                    <a:lnTo>
                      <a:pt x="281" y="49"/>
                    </a:lnTo>
                    <a:lnTo>
                      <a:pt x="280" y="49"/>
                    </a:lnTo>
                    <a:lnTo>
                      <a:pt x="279" y="49"/>
                    </a:lnTo>
                    <a:lnTo>
                      <a:pt x="279" y="51"/>
                    </a:lnTo>
                    <a:lnTo>
                      <a:pt x="277" y="51"/>
                    </a:lnTo>
                    <a:lnTo>
                      <a:pt x="277" y="52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5" y="53"/>
                    </a:lnTo>
                    <a:lnTo>
                      <a:pt x="275" y="52"/>
                    </a:lnTo>
                    <a:lnTo>
                      <a:pt x="273" y="52"/>
                    </a:lnTo>
                    <a:lnTo>
                      <a:pt x="273" y="53"/>
                    </a:lnTo>
                    <a:lnTo>
                      <a:pt x="272" y="53"/>
                    </a:lnTo>
                    <a:lnTo>
                      <a:pt x="272" y="52"/>
                    </a:lnTo>
                    <a:lnTo>
                      <a:pt x="272" y="53"/>
                    </a:lnTo>
                    <a:lnTo>
                      <a:pt x="271" y="53"/>
                    </a:lnTo>
                    <a:lnTo>
                      <a:pt x="269" y="53"/>
                    </a:lnTo>
                    <a:lnTo>
                      <a:pt x="268" y="53"/>
                    </a:lnTo>
                    <a:lnTo>
                      <a:pt x="267" y="53"/>
                    </a:lnTo>
                    <a:lnTo>
                      <a:pt x="267" y="55"/>
                    </a:lnTo>
                    <a:lnTo>
                      <a:pt x="267" y="56"/>
                    </a:lnTo>
                    <a:lnTo>
                      <a:pt x="265" y="56"/>
                    </a:lnTo>
                    <a:lnTo>
                      <a:pt x="264" y="56"/>
                    </a:lnTo>
                    <a:lnTo>
                      <a:pt x="263" y="56"/>
                    </a:lnTo>
                    <a:lnTo>
                      <a:pt x="263" y="55"/>
                    </a:lnTo>
                    <a:lnTo>
                      <a:pt x="261" y="55"/>
                    </a:lnTo>
                    <a:lnTo>
                      <a:pt x="260" y="56"/>
                    </a:lnTo>
                    <a:lnTo>
                      <a:pt x="259" y="56"/>
                    </a:lnTo>
                    <a:lnTo>
                      <a:pt x="258" y="56"/>
                    </a:lnTo>
                    <a:lnTo>
                      <a:pt x="258" y="57"/>
                    </a:lnTo>
                    <a:lnTo>
                      <a:pt x="259" y="58"/>
                    </a:lnTo>
                    <a:lnTo>
                      <a:pt x="260" y="58"/>
                    </a:lnTo>
                    <a:lnTo>
                      <a:pt x="261" y="60"/>
                    </a:lnTo>
                    <a:lnTo>
                      <a:pt x="263" y="60"/>
                    </a:lnTo>
                    <a:lnTo>
                      <a:pt x="263" y="58"/>
                    </a:lnTo>
                    <a:lnTo>
                      <a:pt x="264" y="58"/>
                    </a:lnTo>
                    <a:lnTo>
                      <a:pt x="265" y="58"/>
                    </a:lnTo>
                    <a:lnTo>
                      <a:pt x="267" y="58"/>
                    </a:lnTo>
                    <a:lnTo>
                      <a:pt x="268" y="58"/>
                    </a:lnTo>
                    <a:lnTo>
                      <a:pt x="268" y="60"/>
                    </a:lnTo>
                    <a:lnTo>
                      <a:pt x="269" y="60"/>
                    </a:lnTo>
                    <a:lnTo>
                      <a:pt x="269" y="61"/>
                    </a:lnTo>
                    <a:lnTo>
                      <a:pt x="269" y="62"/>
                    </a:lnTo>
                    <a:lnTo>
                      <a:pt x="271" y="62"/>
                    </a:lnTo>
                    <a:lnTo>
                      <a:pt x="271" y="64"/>
                    </a:lnTo>
                    <a:lnTo>
                      <a:pt x="271" y="65"/>
                    </a:lnTo>
                    <a:lnTo>
                      <a:pt x="271" y="66"/>
                    </a:lnTo>
                    <a:lnTo>
                      <a:pt x="271" y="68"/>
                    </a:lnTo>
                    <a:lnTo>
                      <a:pt x="269" y="68"/>
                    </a:lnTo>
                    <a:lnTo>
                      <a:pt x="269" y="69"/>
                    </a:lnTo>
                    <a:lnTo>
                      <a:pt x="269" y="70"/>
                    </a:lnTo>
                    <a:lnTo>
                      <a:pt x="268" y="70"/>
                    </a:lnTo>
                    <a:lnTo>
                      <a:pt x="268" y="72"/>
                    </a:lnTo>
                    <a:lnTo>
                      <a:pt x="267" y="73"/>
                    </a:lnTo>
                    <a:lnTo>
                      <a:pt x="267" y="74"/>
                    </a:lnTo>
                    <a:lnTo>
                      <a:pt x="267" y="75"/>
                    </a:lnTo>
                    <a:lnTo>
                      <a:pt x="265" y="75"/>
                    </a:lnTo>
                    <a:lnTo>
                      <a:pt x="265" y="77"/>
                    </a:lnTo>
                    <a:lnTo>
                      <a:pt x="264" y="77"/>
                    </a:lnTo>
                    <a:lnTo>
                      <a:pt x="263" y="77"/>
                    </a:lnTo>
                    <a:lnTo>
                      <a:pt x="263" y="78"/>
                    </a:lnTo>
                    <a:lnTo>
                      <a:pt x="261" y="78"/>
                    </a:lnTo>
                    <a:lnTo>
                      <a:pt x="261" y="79"/>
                    </a:lnTo>
                    <a:lnTo>
                      <a:pt x="261" y="81"/>
                    </a:lnTo>
                    <a:lnTo>
                      <a:pt x="260" y="82"/>
                    </a:lnTo>
                    <a:lnTo>
                      <a:pt x="260" y="83"/>
                    </a:lnTo>
                    <a:lnTo>
                      <a:pt x="261" y="83"/>
                    </a:lnTo>
                    <a:lnTo>
                      <a:pt x="261" y="85"/>
                    </a:lnTo>
                    <a:lnTo>
                      <a:pt x="261" y="86"/>
                    </a:lnTo>
                    <a:lnTo>
                      <a:pt x="260" y="86"/>
                    </a:lnTo>
                    <a:lnTo>
                      <a:pt x="260" y="87"/>
                    </a:lnTo>
                    <a:lnTo>
                      <a:pt x="260" y="89"/>
                    </a:lnTo>
                    <a:lnTo>
                      <a:pt x="261" y="89"/>
                    </a:lnTo>
                    <a:lnTo>
                      <a:pt x="261" y="90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0" y="92"/>
                    </a:lnTo>
                    <a:lnTo>
                      <a:pt x="260" y="94"/>
                    </a:lnTo>
                    <a:lnTo>
                      <a:pt x="260" y="95"/>
                    </a:lnTo>
                    <a:lnTo>
                      <a:pt x="260" y="96"/>
                    </a:lnTo>
                    <a:lnTo>
                      <a:pt x="260" y="98"/>
                    </a:lnTo>
                    <a:lnTo>
                      <a:pt x="260" y="99"/>
                    </a:lnTo>
                    <a:lnTo>
                      <a:pt x="260" y="100"/>
                    </a:lnTo>
                    <a:lnTo>
                      <a:pt x="260" y="102"/>
                    </a:lnTo>
                    <a:lnTo>
                      <a:pt x="261" y="102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3" y="102"/>
                    </a:lnTo>
                    <a:lnTo>
                      <a:pt x="264" y="102"/>
                    </a:lnTo>
                    <a:lnTo>
                      <a:pt x="265" y="102"/>
                    </a:lnTo>
                    <a:lnTo>
                      <a:pt x="265" y="100"/>
                    </a:lnTo>
                    <a:lnTo>
                      <a:pt x="267" y="100"/>
                    </a:lnTo>
                    <a:lnTo>
                      <a:pt x="268" y="100"/>
                    </a:lnTo>
                    <a:lnTo>
                      <a:pt x="268" y="99"/>
                    </a:lnTo>
                    <a:lnTo>
                      <a:pt x="271" y="98"/>
                    </a:lnTo>
                    <a:lnTo>
                      <a:pt x="272" y="98"/>
                    </a:lnTo>
                    <a:lnTo>
                      <a:pt x="271" y="96"/>
                    </a:lnTo>
                    <a:lnTo>
                      <a:pt x="271" y="95"/>
                    </a:lnTo>
                    <a:lnTo>
                      <a:pt x="271" y="94"/>
                    </a:lnTo>
                    <a:lnTo>
                      <a:pt x="272" y="94"/>
                    </a:lnTo>
                    <a:lnTo>
                      <a:pt x="272" y="92"/>
                    </a:lnTo>
                    <a:lnTo>
                      <a:pt x="273" y="92"/>
                    </a:lnTo>
                    <a:lnTo>
                      <a:pt x="275" y="92"/>
                    </a:lnTo>
                    <a:lnTo>
                      <a:pt x="275" y="94"/>
                    </a:lnTo>
                    <a:lnTo>
                      <a:pt x="276" y="94"/>
                    </a:lnTo>
                    <a:lnTo>
                      <a:pt x="276" y="92"/>
                    </a:lnTo>
                    <a:lnTo>
                      <a:pt x="277" y="92"/>
                    </a:lnTo>
                    <a:lnTo>
                      <a:pt x="279" y="92"/>
                    </a:lnTo>
                    <a:lnTo>
                      <a:pt x="280" y="94"/>
                    </a:lnTo>
                    <a:lnTo>
                      <a:pt x="279" y="94"/>
                    </a:lnTo>
                    <a:lnTo>
                      <a:pt x="280" y="94"/>
                    </a:lnTo>
                    <a:lnTo>
                      <a:pt x="280" y="95"/>
                    </a:lnTo>
                    <a:lnTo>
                      <a:pt x="280" y="96"/>
                    </a:lnTo>
                    <a:lnTo>
                      <a:pt x="280" y="98"/>
                    </a:lnTo>
                    <a:lnTo>
                      <a:pt x="280" y="99"/>
                    </a:lnTo>
                    <a:lnTo>
                      <a:pt x="281" y="99"/>
                    </a:lnTo>
                    <a:lnTo>
                      <a:pt x="281" y="100"/>
                    </a:lnTo>
                    <a:lnTo>
                      <a:pt x="282" y="100"/>
                    </a:lnTo>
                    <a:lnTo>
                      <a:pt x="282" y="102"/>
                    </a:lnTo>
                    <a:lnTo>
                      <a:pt x="282" y="103"/>
                    </a:lnTo>
                    <a:lnTo>
                      <a:pt x="284" y="103"/>
                    </a:lnTo>
                    <a:lnTo>
                      <a:pt x="284" y="104"/>
                    </a:lnTo>
                    <a:lnTo>
                      <a:pt x="282" y="104"/>
                    </a:lnTo>
                    <a:lnTo>
                      <a:pt x="282" y="106"/>
                    </a:lnTo>
                    <a:lnTo>
                      <a:pt x="281" y="107"/>
                    </a:lnTo>
                    <a:lnTo>
                      <a:pt x="281" y="106"/>
                    </a:lnTo>
                    <a:lnTo>
                      <a:pt x="281" y="107"/>
                    </a:lnTo>
                    <a:lnTo>
                      <a:pt x="282" y="107"/>
                    </a:lnTo>
                    <a:lnTo>
                      <a:pt x="282" y="108"/>
                    </a:lnTo>
                    <a:lnTo>
                      <a:pt x="282" y="109"/>
                    </a:lnTo>
                    <a:lnTo>
                      <a:pt x="281" y="109"/>
                    </a:lnTo>
                    <a:lnTo>
                      <a:pt x="281" y="108"/>
                    </a:lnTo>
                    <a:lnTo>
                      <a:pt x="281" y="109"/>
                    </a:lnTo>
                    <a:lnTo>
                      <a:pt x="281" y="111"/>
                    </a:lnTo>
                    <a:lnTo>
                      <a:pt x="280" y="111"/>
                    </a:lnTo>
                    <a:lnTo>
                      <a:pt x="279" y="111"/>
                    </a:lnTo>
                    <a:lnTo>
                      <a:pt x="277" y="111"/>
                    </a:lnTo>
                    <a:lnTo>
                      <a:pt x="277" y="112"/>
                    </a:lnTo>
                    <a:lnTo>
                      <a:pt x="276" y="112"/>
                    </a:lnTo>
                    <a:lnTo>
                      <a:pt x="276" y="113"/>
                    </a:lnTo>
                    <a:lnTo>
                      <a:pt x="276" y="115"/>
                    </a:lnTo>
                    <a:lnTo>
                      <a:pt x="275" y="115"/>
                    </a:lnTo>
                    <a:lnTo>
                      <a:pt x="275" y="116"/>
                    </a:lnTo>
                    <a:lnTo>
                      <a:pt x="273" y="116"/>
                    </a:lnTo>
                    <a:lnTo>
                      <a:pt x="273" y="117"/>
                    </a:lnTo>
                    <a:lnTo>
                      <a:pt x="273" y="116"/>
                    </a:lnTo>
                    <a:lnTo>
                      <a:pt x="272" y="116"/>
                    </a:lnTo>
                    <a:lnTo>
                      <a:pt x="272" y="117"/>
                    </a:lnTo>
                    <a:lnTo>
                      <a:pt x="272" y="119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20"/>
                    </a:lnTo>
                    <a:lnTo>
                      <a:pt x="268" y="120"/>
                    </a:lnTo>
                    <a:lnTo>
                      <a:pt x="268" y="121"/>
                    </a:lnTo>
                    <a:lnTo>
                      <a:pt x="267" y="121"/>
                    </a:lnTo>
                    <a:lnTo>
                      <a:pt x="267" y="123"/>
                    </a:lnTo>
                    <a:lnTo>
                      <a:pt x="265" y="123"/>
                    </a:lnTo>
                    <a:lnTo>
                      <a:pt x="265" y="124"/>
                    </a:lnTo>
                    <a:lnTo>
                      <a:pt x="265" y="125"/>
                    </a:lnTo>
                    <a:lnTo>
                      <a:pt x="264" y="125"/>
                    </a:lnTo>
                    <a:lnTo>
                      <a:pt x="264" y="127"/>
                    </a:lnTo>
                    <a:lnTo>
                      <a:pt x="264" y="128"/>
                    </a:lnTo>
                    <a:lnTo>
                      <a:pt x="263" y="128"/>
                    </a:lnTo>
                    <a:lnTo>
                      <a:pt x="264" y="129"/>
                    </a:lnTo>
                    <a:lnTo>
                      <a:pt x="263" y="129"/>
                    </a:lnTo>
                    <a:lnTo>
                      <a:pt x="261" y="129"/>
                    </a:lnTo>
                    <a:lnTo>
                      <a:pt x="261" y="130"/>
                    </a:lnTo>
                    <a:lnTo>
                      <a:pt x="263" y="130"/>
                    </a:lnTo>
                    <a:lnTo>
                      <a:pt x="261" y="130"/>
                    </a:lnTo>
                    <a:lnTo>
                      <a:pt x="261" y="132"/>
                    </a:lnTo>
                    <a:lnTo>
                      <a:pt x="263" y="132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0" y="133"/>
                    </a:lnTo>
                    <a:lnTo>
                      <a:pt x="260" y="134"/>
                    </a:lnTo>
                    <a:lnTo>
                      <a:pt x="259" y="134"/>
                    </a:lnTo>
                    <a:lnTo>
                      <a:pt x="258" y="134"/>
                    </a:lnTo>
                    <a:lnTo>
                      <a:pt x="258" y="136"/>
                    </a:lnTo>
                    <a:lnTo>
                      <a:pt x="256" y="136"/>
                    </a:lnTo>
                    <a:lnTo>
                      <a:pt x="256" y="137"/>
                    </a:lnTo>
                    <a:lnTo>
                      <a:pt x="255" y="137"/>
                    </a:lnTo>
                    <a:lnTo>
                      <a:pt x="255" y="138"/>
                    </a:lnTo>
                    <a:lnTo>
                      <a:pt x="255" y="140"/>
                    </a:lnTo>
                    <a:lnTo>
                      <a:pt x="254" y="140"/>
                    </a:lnTo>
                    <a:lnTo>
                      <a:pt x="254" y="141"/>
                    </a:lnTo>
                    <a:lnTo>
                      <a:pt x="252" y="141"/>
                    </a:lnTo>
                    <a:lnTo>
                      <a:pt x="252" y="142"/>
                    </a:lnTo>
                    <a:lnTo>
                      <a:pt x="252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0" y="149"/>
                    </a:lnTo>
                    <a:lnTo>
                      <a:pt x="251" y="149"/>
                    </a:lnTo>
                    <a:lnTo>
                      <a:pt x="250" y="149"/>
                    </a:lnTo>
                    <a:lnTo>
                      <a:pt x="250" y="150"/>
                    </a:lnTo>
                    <a:lnTo>
                      <a:pt x="251" y="150"/>
                    </a:lnTo>
                    <a:lnTo>
                      <a:pt x="251" y="151"/>
                    </a:lnTo>
                    <a:lnTo>
                      <a:pt x="250" y="151"/>
                    </a:lnTo>
                    <a:lnTo>
                      <a:pt x="248" y="151"/>
                    </a:lnTo>
                    <a:lnTo>
                      <a:pt x="248" y="153"/>
                    </a:lnTo>
                    <a:lnTo>
                      <a:pt x="250" y="153"/>
                    </a:lnTo>
                    <a:lnTo>
                      <a:pt x="248" y="153"/>
                    </a:lnTo>
                    <a:lnTo>
                      <a:pt x="250" y="154"/>
                    </a:lnTo>
                    <a:lnTo>
                      <a:pt x="248" y="154"/>
                    </a:lnTo>
                    <a:lnTo>
                      <a:pt x="250" y="154"/>
                    </a:lnTo>
                    <a:lnTo>
                      <a:pt x="250" y="155"/>
                    </a:lnTo>
                    <a:lnTo>
                      <a:pt x="250" y="157"/>
                    </a:lnTo>
                    <a:lnTo>
                      <a:pt x="251" y="157"/>
                    </a:lnTo>
                    <a:lnTo>
                      <a:pt x="251" y="158"/>
                    </a:lnTo>
                    <a:lnTo>
                      <a:pt x="250" y="158"/>
                    </a:lnTo>
                    <a:lnTo>
                      <a:pt x="250" y="159"/>
                    </a:lnTo>
                    <a:lnTo>
                      <a:pt x="250" y="161"/>
                    </a:lnTo>
                    <a:lnTo>
                      <a:pt x="251" y="161"/>
                    </a:lnTo>
                    <a:lnTo>
                      <a:pt x="250" y="161"/>
                    </a:lnTo>
                    <a:lnTo>
                      <a:pt x="250" y="162"/>
                    </a:lnTo>
                    <a:lnTo>
                      <a:pt x="248" y="162"/>
                    </a:lnTo>
                    <a:lnTo>
                      <a:pt x="247" y="162"/>
                    </a:lnTo>
                    <a:lnTo>
                      <a:pt x="247" y="163"/>
                    </a:lnTo>
                    <a:lnTo>
                      <a:pt x="246" y="163"/>
                    </a:lnTo>
                    <a:lnTo>
                      <a:pt x="247" y="163"/>
                    </a:lnTo>
                    <a:lnTo>
                      <a:pt x="247" y="164"/>
                    </a:lnTo>
                    <a:lnTo>
                      <a:pt x="247" y="166"/>
                    </a:lnTo>
                    <a:lnTo>
                      <a:pt x="248" y="166"/>
                    </a:lnTo>
                    <a:lnTo>
                      <a:pt x="248" y="167"/>
                    </a:lnTo>
                    <a:lnTo>
                      <a:pt x="247" y="167"/>
                    </a:lnTo>
                    <a:lnTo>
                      <a:pt x="247" y="168"/>
                    </a:lnTo>
                    <a:lnTo>
                      <a:pt x="248" y="168"/>
                    </a:lnTo>
                    <a:lnTo>
                      <a:pt x="248" y="170"/>
                    </a:lnTo>
                    <a:lnTo>
                      <a:pt x="248" y="171"/>
                    </a:lnTo>
                    <a:lnTo>
                      <a:pt x="248" y="170"/>
                    </a:lnTo>
                    <a:lnTo>
                      <a:pt x="247" y="170"/>
                    </a:lnTo>
                    <a:lnTo>
                      <a:pt x="247" y="171"/>
                    </a:lnTo>
                    <a:lnTo>
                      <a:pt x="246" y="171"/>
                    </a:lnTo>
                    <a:lnTo>
                      <a:pt x="246" y="172"/>
                    </a:lnTo>
                    <a:lnTo>
                      <a:pt x="244" y="172"/>
                    </a:lnTo>
                    <a:lnTo>
                      <a:pt x="243" y="172"/>
                    </a:lnTo>
                    <a:lnTo>
                      <a:pt x="242" y="172"/>
                    </a:lnTo>
                    <a:lnTo>
                      <a:pt x="241" y="171"/>
                    </a:lnTo>
                    <a:lnTo>
                      <a:pt x="241" y="172"/>
                    </a:lnTo>
                    <a:lnTo>
                      <a:pt x="239" y="171"/>
                    </a:lnTo>
                    <a:lnTo>
                      <a:pt x="239" y="172"/>
                    </a:lnTo>
                    <a:lnTo>
                      <a:pt x="238" y="172"/>
                    </a:lnTo>
                    <a:lnTo>
                      <a:pt x="239" y="172"/>
                    </a:lnTo>
                    <a:lnTo>
                      <a:pt x="239" y="174"/>
                    </a:lnTo>
                    <a:lnTo>
                      <a:pt x="238" y="175"/>
                    </a:lnTo>
                    <a:lnTo>
                      <a:pt x="237" y="175"/>
                    </a:lnTo>
                    <a:lnTo>
                      <a:pt x="237" y="176"/>
                    </a:lnTo>
                    <a:lnTo>
                      <a:pt x="235" y="176"/>
                    </a:lnTo>
                    <a:lnTo>
                      <a:pt x="235" y="175"/>
                    </a:lnTo>
                    <a:lnTo>
                      <a:pt x="235" y="176"/>
                    </a:lnTo>
                    <a:lnTo>
                      <a:pt x="234" y="176"/>
                    </a:lnTo>
                    <a:lnTo>
                      <a:pt x="233" y="176"/>
                    </a:lnTo>
                    <a:lnTo>
                      <a:pt x="233" y="178"/>
                    </a:lnTo>
                    <a:lnTo>
                      <a:pt x="231" y="178"/>
                    </a:lnTo>
                    <a:lnTo>
                      <a:pt x="230" y="179"/>
                    </a:lnTo>
                    <a:lnTo>
                      <a:pt x="229" y="179"/>
                    </a:lnTo>
                    <a:lnTo>
                      <a:pt x="229" y="180"/>
                    </a:lnTo>
                    <a:lnTo>
                      <a:pt x="229" y="181"/>
                    </a:lnTo>
                    <a:lnTo>
                      <a:pt x="227" y="181"/>
                    </a:lnTo>
                    <a:lnTo>
                      <a:pt x="227" y="183"/>
                    </a:lnTo>
                    <a:lnTo>
                      <a:pt x="226" y="181"/>
                    </a:lnTo>
                    <a:lnTo>
                      <a:pt x="226" y="183"/>
                    </a:lnTo>
                    <a:lnTo>
                      <a:pt x="225" y="183"/>
                    </a:lnTo>
                    <a:lnTo>
                      <a:pt x="224" y="183"/>
                    </a:lnTo>
                    <a:lnTo>
                      <a:pt x="224" y="184"/>
                    </a:lnTo>
                    <a:lnTo>
                      <a:pt x="222" y="184"/>
                    </a:lnTo>
                    <a:lnTo>
                      <a:pt x="222" y="185"/>
                    </a:lnTo>
                    <a:lnTo>
                      <a:pt x="221" y="185"/>
                    </a:lnTo>
                    <a:lnTo>
                      <a:pt x="220" y="185"/>
                    </a:lnTo>
                    <a:lnTo>
                      <a:pt x="220" y="187"/>
                    </a:lnTo>
                    <a:lnTo>
                      <a:pt x="218" y="187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6" y="188"/>
                    </a:lnTo>
                    <a:lnTo>
                      <a:pt x="216" y="189"/>
                    </a:lnTo>
                    <a:lnTo>
                      <a:pt x="217" y="189"/>
                    </a:lnTo>
                    <a:lnTo>
                      <a:pt x="216" y="191"/>
                    </a:lnTo>
                    <a:lnTo>
                      <a:pt x="214" y="191"/>
                    </a:lnTo>
                    <a:lnTo>
                      <a:pt x="213" y="191"/>
                    </a:lnTo>
                    <a:lnTo>
                      <a:pt x="213" y="192"/>
                    </a:lnTo>
                    <a:lnTo>
                      <a:pt x="214" y="192"/>
                    </a:lnTo>
                    <a:lnTo>
                      <a:pt x="213" y="192"/>
                    </a:lnTo>
                    <a:lnTo>
                      <a:pt x="213" y="193"/>
                    </a:lnTo>
                    <a:lnTo>
                      <a:pt x="214" y="193"/>
                    </a:lnTo>
                    <a:lnTo>
                      <a:pt x="214" y="195"/>
                    </a:lnTo>
                    <a:lnTo>
                      <a:pt x="214" y="196"/>
                    </a:lnTo>
                    <a:lnTo>
                      <a:pt x="213" y="196"/>
                    </a:lnTo>
                    <a:lnTo>
                      <a:pt x="214" y="196"/>
                    </a:lnTo>
                    <a:lnTo>
                      <a:pt x="214" y="197"/>
                    </a:lnTo>
                    <a:lnTo>
                      <a:pt x="213" y="197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2" y="200"/>
                    </a:lnTo>
                    <a:lnTo>
                      <a:pt x="212" y="201"/>
                    </a:lnTo>
                    <a:lnTo>
                      <a:pt x="213" y="201"/>
                    </a:lnTo>
                    <a:lnTo>
                      <a:pt x="214" y="201"/>
                    </a:lnTo>
                    <a:lnTo>
                      <a:pt x="214" y="202"/>
                    </a:lnTo>
                    <a:lnTo>
                      <a:pt x="213" y="202"/>
                    </a:lnTo>
                    <a:lnTo>
                      <a:pt x="212" y="202"/>
                    </a:lnTo>
                    <a:lnTo>
                      <a:pt x="210" y="202"/>
                    </a:lnTo>
                    <a:lnTo>
                      <a:pt x="209" y="202"/>
                    </a:lnTo>
                    <a:lnTo>
                      <a:pt x="209" y="204"/>
                    </a:lnTo>
                    <a:lnTo>
                      <a:pt x="208" y="204"/>
                    </a:lnTo>
                    <a:lnTo>
                      <a:pt x="208" y="205"/>
                    </a:lnTo>
                    <a:lnTo>
                      <a:pt x="207" y="205"/>
                    </a:lnTo>
                    <a:lnTo>
                      <a:pt x="208" y="205"/>
                    </a:lnTo>
                    <a:lnTo>
                      <a:pt x="208" y="206"/>
                    </a:lnTo>
                    <a:lnTo>
                      <a:pt x="208" y="208"/>
                    </a:lnTo>
                    <a:lnTo>
                      <a:pt x="208" y="209"/>
                    </a:lnTo>
                    <a:lnTo>
                      <a:pt x="209" y="209"/>
                    </a:lnTo>
                    <a:lnTo>
                      <a:pt x="208" y="209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5" y="210"/>
                    </a:lnTo>
                    <a:lnTo>
                      <a:pt x="205" y="212"/>
                    </a:lnTo>
                    <a:lnTo>
                      <a:pt x="207" y="212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8" y="214"/>
                    </a:lnTo>
                    <a:lnTo>
                      <a:pt x="209" y="214"/>
                    </a:lnTo>
                    <a:lnTo>
                      <a:pt x="208" y="214"/>
                    </a:lnTo>
                    <a:lnTo>
                      <a:pt x="208" y="216"/>
                    </a:lnTo>
                    <a:lnTo>
                      <a:pt x="208" y="217"/>
                    </a:lnTo>
                    <a:lnTo>
                      <a:pt x="208" y="218"/>
                    </a:lnTo>
                    <a:lnTo>
                      <a:pt x="209" y="218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9" y="221"/>
                    </a:lnTo>
                    <a:lnTo>
                      <a:pt x="209" y="219"/>
                    </a:lnTo>
                    <a:lnTo>
                      <a:pt x="210" y="219"/>
                    </a:lnTo>
                    <a:lnTo>
                      <a:pt x="212" y="219"/>
                    </a:lnTo>
                    <a:lnTo>
                      <a:pt x="212" y="221"/>
                    </a:lnTo>
                    <a:lnTo>
                      <a:pt x="212" y="219"/>
                    </a:lnTo>
                    <a:lnTo>
                      <a:pt x="213" y="221"/>
                    </a:lnTo>
                    <a:lnTo>
                      <a:pt x="212" y="221"/>
                    </a:lnTo>
                    <a:lnTo>
                      <a:pt x="212" y="222"/>
                    </a:lnTo>
                    <a:lnTo>
                      <a:pt x="212" y="223"/>
                    </a:lnTo>
                    <a:lnTo>
                      <a:pt x="210" y="223"/>
                    </a:lnTo>
                    <a:lnTo>
                      <a:pt x="212" y="225"/>
                    </a:lnTo>
                    <a:lnTo>
                      <a:pt x="210" y="225"/>
                    </a:lnTo>
                    <a:lnTo>
                      <a:pt x="210" y="226"/>
                    </a:lnTo>
                    <a:lnTo>
                      <a:pt x="210" y="227"/>
                    </a:lnTo>
                    <a:lnTo>
                      <a:pt x="209" y="227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09" y="230"/>
                    </a:lnTo>
                    <a:lnTo>
                      <a:pt x="210" y="230"/>
                    </a:lnTo>
                    <a:lnTo>
                      <a:pt x="210" y="231"/>
                    </a:lnTo>
                    <a:lnTo>
                      <a:pt x="210" y="233"/>
                    </a:lnTo>
                    <a:lnTo>
                      <a:pt x="209" y="233"/>
                    </a:lnTo>
                    <a:lnTo>
                      <a:pt x="210" y="233"/>
                    </a:lnTo>
                    <a:lnTo>
                      <a:pt x="210" y="234"/>
                    </a:lnTo>
                    <a:lnTo>
                      <a:pt x="209" y="234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6"/>
                    </a:lnTo>
                    <a:lnTo>
                      <a:pt x="210" y="238"/>
                    </a:lnTo>
                    <a:lnTo>
                      <a:pt x="210" y="239"/>
                    </a:lnTo>
                    <a:lnTo>
                      <a:pt x="210" y="240"/>
                    </a:lnTo>
                    <a:lnTo>
                      <a:pt x="212" y="240"/>
                    </a:lnTo>
                    <a:lnTo>
                      <a:pt x="210" y="240"/>
                    </a:lnTo>
                    <a:lnTo>
                      <a:pt x="210" y="242"/>
                    </a:lnTo>
                    <a:lnTo>
                      <a:pt x="209" y="242"/>
                    </a:lnTo>
                    <a:lnTo>
                      <a:pt x="209" y="243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7" y="244"/>
                    </a:lnTo>
                    <a:lnTo>
                      <a:pt x="205" y="244"/>
                    </a:lnTo>
                    <a:lnTo>
                      <a:pt x="204" y="244"/>
                    </a:lnTo>
                    <a:lnTo>
                      <a:pt x="203" y="244"/>
                    </a:lnTo>
                    <a:lnTo>
                      <a:pt x="201" y="244"/>
                    </a:lnTo>
                    <a:lnTo>
                      <a:pt x="201" y="243"/>
                    </a:lnTo>
                    <a:lnTo>
                      <a:pt x="201" y="244"/>
                    </a:lnTo>
                    <a:lnTo>
                      <a:pt x="200" y="244"/>
                    </a:lnTo>
                    <a:lnTo>
                      <a:pt x="199" y="244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7" y="244"/>
                    </a:lnTo>
                    <a:lnTo>
                      <a:pt x="197" y="243"/>
                    </a:lnTo>
                    <a:lnTo>
                      <a:pt x="196" y="243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5" y="243"/>
                    </a:lnTo>
                    <a:lnTo>
                      <a:pt x="193" y="243"/>
                    </a:lnTo>
                    <a:lnTo>
                      <a:pt x="192" y="243"/>
                    </a:lnTo>
                    <a:lnTo>
                      <a:pt x="191" y="243"/>
                    </a:lnTo>
                    <a:lnTo>
                      <a:pt x="191" y="244"/>
                    </a:lnTo>
                    <a:lnTo>
                      <a:pt x="191" y="243"/>
                    </a:lnTo>
                    <a:lnTo>
                      <a:pt x="189" y="243"/>
                    </a:lnTo>
                    <a:lnTo>
                      <a:pt x="191" y="243"/>
                    </a:lnTo>
                    <a:lnTo>
                      <a:pt x="189" y="242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7" y="243"/>
                    </a:lnTo>
                    <a:lnTo>
                      <a:pt x="187" y="244"/>
                    </a:lnTo>
                    <a:lnTo>
                      <a:pt x="187" y="246"/>
                    </a:lnTo>
                    <a:lnTo>
                      <a:pt x="186" y="246"/>
                    </a:lnTo>
                    <a:lnTo>
                      <a:pt x="187" y="246"/>
                    </a:lnTo>
                    <a:lnTo>
                      <a:pt x="188" y="246"/>
                    </a:lnTo>
                    <a:lnTo>
                      <a:pt x="188" y="247"/>
                    </a:lnTo>
                    <a:lnTo>
                      <a:pt x="187" y="247"/>
                    </a:lnTo>
                    <a:lnTo>
                      <a:pt x="188" y="247"/>
                    </a:lnTo>
                    <a:lnTo>
                      <a:pt x="188" y="248"/>
                    </a:lnTo>
                    <a:lnTo>
                      <a:pt x="187" y="248"/>
                    </a:lnTo>
                    <a:lnTo>
                      <a:pt x="188" y="250"/>
                    </a:lnTo>
                    <a:lnTo>
                      <a:pt x="189" y="250"/>
                    </a:lnTo>
                    <a:lnTo>
                      <a:pt x="189" y="251"/>
                    </a:lnTo>
                    <a:lnTo>
                      <a:pt x="191" y="251"/>
                    </a:lnTo>
                    <a:lnTo>
                      <a:pt x="191" y="252"/>
                    </a:lnTo>
                    <a:lnTo>
                      <a:pt x="191" y="253"/>
                    </a:lnTo>
                    <a:lnTo>
                      <a:pt x="189" y="253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91" y="256"/>
                    </a:lnTo>
                    <a:lnTo>
                      <a:pt x="189" y="256"/>
                    </a:lnTo>
                    <a:lnTo>
                      <a:pt x="189" y="255"/>
                    </a:lnTo>
                    <a:lnTo>
                      <a:pt x="188" y="255"/>
                    </a:lnTo>
                    <a:lnTo>
                      <a:pt x="188" y="256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91" y="259"/>
                    </a:lnTo>
                    <a:lnTo>
                      <a:pt x="189" y="259"/>
                    </a:lnTo>
                    <a:lnTo>
                      <a:pt x="191" y="259"/>
                    </a:lnTo>
                    <a:lnTo>
                      <a:pt x="191" y="260"/>
                    </a:lnTo>
                    <a:lnTo>
                      <a:pt x="189" y="260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89" y="261"/>
                    </a:lnTo>
                    <a:lnTo>
                      <a:pt x="191" y="261"/>
                    </a:lnTo>
                    <a:lnTo>
                      <a:pt x="191" y="263"/>
                    </a:lnTo>
                    <a:lnTo>
                      <a:pt x="189" y="261"/>
                    </a:lnTo>
                    <a:lnTo>
                      <a:pt x="189" y="263"/>
                    </a:lnTo>
                    <a:lnTo>
                      <a:pt x="189" y="264"/>
                    </a:lnTo>
                    <a:lnTo>
                      <a:pt x="188" y="264"/>
                    </a:lnTo>
                    <a:lnTo>
                      <a:pt x="189" y="264"/>
                    </a:lnTo>
                    <a:lnTo>
                      <a:pt x="189" y="263"/>
                    </a:lnTo>
                    <a:lnTo>
                      <a:pt x="188" y="263"/>
                    </a:lnTo>
                    <a:lnTo>
                      <a:pt x="187" y="264"/>
                    </a:lnTo>
                    <a:lnTo>
                      <a:pt x="187" y="265"/>
                    </a:lnTo>
                    <a:lnTo>
                      <a:pt x="186" y="265"/>
                    </a:lnTo>
                    <a:lnTo>
                      <a:pt x="186" y="267"/>
                    </a:lnTo>
                    <a:lnTo>
                      <a:pt x="184" y="267"/>
                    </a:lnTo>
                    <a:lnTo>
                      <a:pt x="184" y="268"/>
                    </a:lnTo>
                    <a:lnTo>
                      <a:pt x="183" y="267"/>
                    </a:lnTo>
                    <a:lnTo>
                      <a:pt x="183" y="268"/>
                    </a:lnTo>
                    <a:lnTo>
                      <a:pt x="184" y="268"/>
                    </a:lnTo>
                    <a:lnTo>
                      <a:pt x="184" y="269"/>
                    </a:lnTo>
                    <a:lnTo>
                      <a:pt x="186" y="270"/>
                    </a:lnTo>
                    <a:lnTo>
                      <a:pt x="187" y="270"/>
                    </a:lnTo>
                    <a:lnTo>
                      <a:pt x="186" y="270"/>
                    </a:lnTo>
                    <a:lnTo>
                      <a:pt x="184" y="270"/>
                    </a:lnTo>
                    <a:lnTo>
                      <a:pt x="184" y="272"/>
                    </a:lnTo>
                    <a:lnTo>
                      <a:pt x="183" y="272"/>
                    </a:lnTo>
                    <a:lnTo>
                      <a:pt x="183" y="273"/>
                    </a:lnTo>
                    <a:lnTo>
                      <a:pt x="182" y="273"/>
                    </a:lnTo>
                    <a:lnTo>
                      <a:pt x="182" y="274"/>
                    </a:lnTo>
                    <a:lnTo>
                      <a:pt x="183" y="274"/>
                    </a:lnTo>
                    <a:lnTo>
                      <a:pt x="183" y="276"/>
                    </a:lnTo>
                    <a:lnTo>
                      <a:pt x="183" y="274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6" y="274"/>
                    </a:lnTo>
                    <a:lnTo>
                      <a:pt x="187" y="274"/>
                    </a:lnTo>
                    <a:lnTo>
                      <a:pt x="187" y="276"/>
                    </a:lnTo>
                    <a:lnTo>
                      <a:pt x="187" y="277"/>
                    </a:lnTo>
                    <a:lnTo>
                      <a:pt x="187" y="278"/>
                    </a:lnTo>
                    <a:lnTo>
                      <a:pt x="188" y="278"/>
                    </a:lnTo>
                    <a:lnTo>
                      <a:pt x="188" y="280"/>
                    </a:lnTo>
                    <a:lnTo>
                      <a:pt x="187" y="281"/>
                    </a:lnTo>
                    <a:lnTo>
                      <a:pt x="186" y="281"/>
                    </a:lnTo>
                    <a:lnTo>
                      <a:pt x="184" y="281"/>
                    </a:lnTo>
                    <a:lnTo>
                      <a:pt x="183" y="281"/>
                    </a:lnTo>
                    <a:lnTo>
                      <a:pt x="182" y="281"/>
                    </a:lnTo>
                    <a:lnTo>
                      <a:pt x="182" y="282"/>
                    </a:lnTo>
                    <a:lnTo>
                      <a:pt x="183" y="282"/>
                    </a:lnTo>
                    <a:lnTo>
                      <a:pt x="183" y="284"/>
                    </a:lnTo>
                    <a:lnTo>
                      <a:pt x="184" y="284"/>
                    </a:lnTo>
                    <a:lnTo>
                      <a:pt x="184" y="285"/>
                    </a:lnTo>
                    <a:lnTo>
                      <a:pt x="183" y="285"/>
                    </a:lnTo>
                    <a:lnTo>
                      <a:pt x="182" y="285"/>
                    </a:lnTo>
                    <a:lnTo>
                      <a:pt x="182" y="286"/>
                    </a:lnTo>
                    <a:lnTo>
                      <a:pt x="182" y="288"/>
                    </a:lnTo>
                    <a:lnTo>
                      <a:pt x="180" y="288"/>
                    </a:lnTo>
                    <a:lnTo>
                      <a:pt x="182" y="288"/>
                    </a:lnTo>
                    <a:lnTo>
                      <a:pt x="182" y="289"/>
                    </a:lnTo>
                    <a:lnTo>
                      <a:pt x="180" y="289"/>
                    </a:lnTo>
                    <a:lnTo>
                      <a:pt x="179" y="289"/>
                    </a:lnTo>
                    <a:lnTo>
                      <a:pt x="179" y="290"/>
                    </a:lnTo>
                    <a:lnTo>
                      <a:pt x="180" y="290"/>
                    </a:lnTo>
                    <a:lnTo>
                      <a:pt x="180" y="291"/>
                    </a:lnTo>
                    <a:lnTo>
                      <a:pt x="180" y="293"/>
                    </a:lnTo>
                    <a:lnTo>
                      <a:pt x="179" y="293"/>
                    </a:lnTo>
                    <a:lnTo>
                      <a:pt x="180" y="293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5"/>
                    </a:lnTo>
                    <a:lnTo>
                      <a:pt x="179" y="295"/>
                    </a:lnTo>
                    <a:lnTo>
                      <a:pt x="178" y="295"/>
                    </a:lnTo>
                    <a:lnTo>
                      <a:pt x="178" y="297"/>
                    </a:lnTo>
                    <a:lnTo>
                      <a:pt x="176" y="298"/>
                    </a:lnTo>
                    <a:lnTo>
                      <a:pt x="175" y="298"/>
                    </a:lnTo>
                    <a:lnTo>
                      <a:pt x="175" y="299"/>
                    </a:lnTo>
                    <a:lnTo>
                      <a:pt x="174" y="299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301"/>
                    </a:lnTo>
                    <a:lnTo>
                      <a:pt x="174" y="302"/>
                    </a:lnTo>
                    <a:lnTo>
                      <a:pt x="172" y="302"/>
                    </a:lnTo>
                    <a:lnTo>
                      <a:pt x="172" y="303"/>
                    </a:lnTo>
                    <a:lnTo>
                      <a:pt x="174" y="303"/>
                    </a:lnTo>
                    <a:lnTo>
                      <a:pt x="174" y="305"/>
                    </a:lnTo>
                    <a:lnTo>
                      <a:pt x="174" y="306"/>
                    </a:lnTo>
                    <a:lnTo>
                      <a:pt x="174" y="307"/>
                    </a:lnTo>
                    <a:lnTo>
                      <a:pt x="172" y="307"/>
                    </a:lnTo>
                    <a:lnTo>
                      <a:pt x="174" y="307"/>
                    </a:lnTo>
                    <a:lnTo>
                      <a:pt x="174" y="308"/>
                    </a:lnTo>
                    <a:lnTo>
                      <a:pt x="172" y="308"/>
                    </a:lnTo>
                    <a:lnTo>
                      <a:pt x="171" y="308"/>
                    </a:lnTo>
                    <a:lnTo>
                      <a:pt x="170" y="308"/>
                    </a:lnTo>
                    <a:lnTo>
                      <a:pt x="170" y="310"/>
                    </a:lnTo>
                    <a:lnTo>
                      <a:pt x="170" y="311"/>
                    </a:lnTo>
                    <a:lnTo>
                      <a:pt x="169" y="311"/>
                    </a:lnTo>
                    <a:lnTo>
                      <a:pt x="169" y="312"/>
                    </a:lnTo>
                    <a:lnTo>
                      <a:pt x="170" y="312"/>
                    </a:lnTo>
                    <a:lnTo>
                      <a:pt x="170" y="314"/>
                    </a:lnTo>
                    <a:lnTo>
                      <a:pt x="170" y="315"/>
                    </a:lnTo>
                    <a:lnTo>
                      <a:pt x="169" y="315"/>
                    </a:lnTo>
                    <a:lnTo>
                      <a:pt x="169" y="316"/>
                    </a:lnTo>
                    <a:lnTo>
                      <a:pt x="167" y="316"/>
                    </a:lnTo>
                    <a:lnTo>
                      <a:pt x="169" y="316"/>
                    </a:lnTo>
                    <a:lnTo>
                      <a:pt x="169" y="318"/>
                    </a:lnTo>
                    <a:lnTo>
                      <a:pt x="170" y="318"/>
                    </a:lnTo>
                    <a:lnTo>
                      <a:pt x="170" y="319"/>
                    </a:lnTo>
                    <a:lnTo>
                      <a:pt x="171" y="319"/>
                    </a:lnTo>
                    <a:lnTo>
                      <a:pt x="171" y="320"/>
                    </a:lnTo>
                    <a:lnTo>
                      <a:pt x="171" y="319"/>
                    </a:lnTo>
                    <a:lnTo>
                      <a:pt x="172" y="319"/>
                    </a:lnTo>
                    <a:lnTo>
                      <a:pt x="172" y="320"/>
                    </a:lnTo>
                    <a:lnTo>
                      <a:pt x="172" y="319"/>
                    </a:lnTo>
                    <a:lnTo>
                      <a:pt x="174" y="319"/>
                    </a:lnTo>
                    <a:lnTo>
                      <a:pt x="175" y="319"/>
                    </a:lnTo>
                    <a:lnTo>
                      <a:pt x="175" y="320"/>
                    </a:lnTo>
                    <a:lnTo>
                      <a:pt x="176" y="320"/>
                    </a:lnTo>
                    <a:lnTo>
                      <a:pt x="176" y="322"/>
                    </a:lnTo>
                    <a:lnTo>
                      <a:pt x="176" y="323"/>
                    </a:lnTo>
                    <a:lnTo>
                      <a:pt x="176" y="324"/>
                    </a:lnTo>
                    <a:lnTo>
                      <a:pt x="178" y="324"/>
                    </a:lnTo>
                    <a:lnTo>
                      <a:pt x="178" y="325"/>
                    </a:lnTo>
                    <a:lnTo>
                      <a:pt x="176" y="325"/>
                    </a:lnTo>
                    <a:lnTo>
                      <a:pt x="176" y="327"/>
                    </a:lnTo>
                    <a:lnTo>
                      <a:pt x="175" y="327"/>
                    </a:lnTo>
                    <a:lnTo>
                      <a:pt x="175" y="328"/>
                    </a:lnTo>
                    <a:lnTo>
                      <a:pt x="176" y="328"/>
                    </a:lnTo>
                    <a:lnTo>
                      <a:pt x="176" y="329"/>
                    </a:lnTo>
                    <a:lnTo>
                      <a:pt x="176" y="331"/>
                    </a:lnTo>
                    <a:lnTo>
                      <a:pt x="175" y="331"/>
                    </a:lnTo>
                    <a:lnTo>
                      <a:pt x="175" y="332"/>
                    </a:lnTo>
                    <a:lnTo>
                      <a:pt x="176" y="332"/>
                    </a:lnTo>
                    <a:lnTo>
                      <a:pt x="178" y="332"/>
                    </a:lnTo>
                    <a:lnTo>
                      <a:pt x="178" y="333"/>
                    </a:lnTo>
                    <a:lnTo>
                      <a:pt x="176" y="333"/>
                    </a:lnTo>
                    <a:lnTo>
                      <a:pt x="176" y="335"/>
                    </a:lnTo>
                    <a:lnTo>
                      <a:pt x="175" y="335"/>
                    </a:lnTo>
                    <a:lnTo>
                      <a:pt x="175" y="336"/>
                    </a:lnTo>
                    <a:lnTo>
                      <a:pt x="174" y="336"/>
                    </a:lnTo>
                    <a:lnTo>
                      <a:pt x="172" y="336"/>
                    </a:lnTo>
                    <a:lnTo>
                      <a:pt x="171" y="336"/>
                    </a:lnTo>
                    <a:lnTo>
                      <a:pt x="170" y="336"/>
                    </a:lnTo>
                    <a:lnTo>
                      <a:pt x="169" y="336"/>
                    </a:lnTo>
                    <a:lnTo>
                      <a:pt x="169" y="337"/>
                    </a:lnTo>
                    <a:lnTo>
                      <a:pt x="169" y="339"/>
                    </a:lnTo>
                    <a:lnTo>
                      <a:pt x="169" y="340"/>
                    </a:lnTo>
                    <a:lnTo>
                      <a:pt x="169" y="341"/>
                    </a:lnTo>
                    <a:lnTo>
                      <a:pt x="169" y="342"/>
                    </a:lnTo>
                    <a:lnTo>
                      <a:pt x="167" y="342"/>
                    </a:lnTo>
                    <a:lnTo>
                      <a:pt x="166" y="342"/>
                    </a:lnTo>
                    <a:lnTo>
                      <a:pt x="165" y="342"/>
                    </a:lnTo>
                    <a:lnTo>
                      <a:pt x="165" y="344"/>
                    </a:lnTo>
                    <a:lnTo>
                      <a:pt x="165" y="342"/>
                    </a:lnTo>
                    <a:lnTo>
                      <a:pt x="165" y="341"/>
                    </a:lnTo>
                    <a:lnTo>
                      <a:pt x="163" y="341"/>
                    </a:lnTo>
                    <a:lnTo>
                      <a:pt x="163" y="342"/>
                    </a:lnTo>
                    <a:lnTo>
                      <a:pt x="162" y="342"/>
                    </a:lnTo>
                    <a:lnTo>
                      <a:pt x="162" y="344"/>
                    </a:lnTo>
                    <a:lnTo>
                      <a:pt x="162" y="345"/>
                    </a:lnTo>
                    <a:lnTo>
                      <a:pt x="163" y="346"/>
                    </a:lnTo>
                    <a:lnTo>
                      <a:pt x="163" y="348"/>
                    </a:lnTo>
                    <a:lnTo>
                      <a:pt x="163" y="349"/>
                    </a:lnTo>
                    <a:lnTo>
                      <a:pt x="162" y="349"/>
                    </a:lnTo>
                    <a:lnTo>
                      <a:pt x="162" y="350"/>
                    </a:lnTo>
                    <a:lnTo>
                      <a:pt x="161" y="350"/>
                    </a:lnTo>
                    <a:lnTo>
                      <a:pt x="161" y="349"/>
                    </a:lnTo>
                    <a:lnTo>
                      <a:pt x="159" y="349"/>
                    </a:lnTo>
                    <a:lnTo>
                      <a:pt x="159" y="348"/>
                    </a:lnTo>
                    <a:lnTo>
                      <a:pt x="159" y="346"/>
                    </a:lnTo>
                    <a:lnTo>
                      <a:pt x="158" y="346"/>
                    </a:lnTo>
                    <a:lnTo>
                      <a:pt x="157" y="346"/>
                    </a:lnTo>
                    <a:lnTo>
                      <a:pt x="155" y="346"/>
                    </a:lnTo>
                    <a:lnTo>
                      <a:pt x="155" y="348"/>
                    </a:lnTo>
                    <a:lnTo>
                      <a:pt x="154" y="348"/>
                    </a:lnTo>
                    <a:lnTo>
                      <a:pt x="154" y="349"/>
                    </a:lnTo>
                    <a:lnTo>
                      <a:pt x="153" y="349"/>
                    </a:lnTo>
                    <a:lnTo>
                      <a:pt x="153" y="350"/>
                    </a:lnTo>
                    <a:lnTo>
                      <a:pt x="153" y="352"/>
                    </a:lnTo>
                    <a:lnTo>
                      <a:pt x="152" y="352"/>
                    </a:lnTo>
                    <a:lnTo>
                      <a:pt x="150" y="352"/>
                    </a:lnTo>
                    <a:lnTo>
                      <a:pt x="149" y="352"/>
                    </a:lnTo>
                    <a:lnTo>
                      <a:pt x="148" y="352"/>
                    </a:lnTo>
                    <a:lnTo>
                      <a:pt x="146" y="350"/>
                    </a:lnTo>
                    <a:lnTo>
                      <a:pt x="148" y="350"/>
                    </a:lnTo>
                    <a:lnTo>
                      <a:pt x="148" y="349"/>
                    </a:lnTo>
                    <a:lnTo>
                      <a:pt x="148" y="348"/>
                    </a:lnTo>
                    <a:lnTo>
                      <a:pt x="148" y="346"/>
                    </a:lnTo>
                    <a:lnTo>
                      <a:pt x="146" y="346"/>
                    </a:lnTo>
                    <a:lnTo>
                      <a:pt x="146" y="345"/>
                    </a:lnTo>
                    <a:lnTo>
                      <a:pt x="145" y="345"/>
                    </a:lnTo>
                    <a:lnTo>
                      <a:pt x="145" y="344"/>
                    </a:lnTo>
                    <a:lnTo>
                      <a:pt x="145" y="342"/>
                    </a:lnTo>
                    <a:lnTo>
                      <a:pt x="145" y="341"/>
                    </a:lnTo>
                    <a:lnTo>
                      <a:pt x="146" y="341"/>
                    </a:lnTo>
                    <a:lnTo>
                      <a:pt x="146" y="340"/>
                    </a:lnTo>
                    <a:lnTo>
                      <a:pt x="148" y="340"/>
                    </a:lnTo>
                    <a:lnTo>
                      <a:pt x="148" y="339"/>
                    </a:lnTo>
                    <a:lnTo>
                      <a:pt x="146" y="339"/>
                    </a:lnTo>
                    <a:lnTo>
                      <a:pt x="145" y="339"/>
                    </a:lnTo>
                    <a:lnTo>
                      <a:pt x="144" y="339"/>
                    </a:lnTo>
                    <a:lnTo>
                      <a:pt x="144" y="340"/>
                    </a:lnTo>
                    <a:lnTo>
                      <a:pt x="144" y="341"/>
                    </a:lnTo>
                    <a:lnTo>
                      <a:pt x="142" y="341"/>
                    </a:lnTo>
                    <a:lnTo>
                      <a:pt x="142" y="342"/>
                    </a:lnTo>
                    <a:lnTo>
                      <a:pt x="141" y="342"/>
                    </a:lnTo>
                    <a:lnTo>
                      <a:pt x="140" y="342"/>
                    </a:lnTo>
                    <a:lnTo>
                      <a:pt x="138" y="341"/>
                    </a:lnTo>
                    <a:lnTo>
                      <a:pt x="137" y="341"/>
                    </a:lnTo>
                    <a:lnTo>
                      <a:pt x="136" y="342"/>
                    </a:lnTo>
                    <a:lnTo>
                      <a:pt x="135" y="344"/>
                    </a:lnTo>
                    <a:lnTo>
                      <a:pt x="135" y="342"/>
                    </a:lnTo>
                    <a:lnTo>
                      <a:pt x="136" y="342"/>
                    </a:lnTo>
                    <a:lnTo>
                      <a:pt x="136" y="341"/>
                    </a:lnTo>
                    <a:lnTo>
                      <a:pt x="136" y="340"/>
                    </a:lnTo>
                    <a:lnTo>
                      <a:pt x="137" y="340"/>
                    </a:lnTo>
                    <a:lnTo>
                      <a:pt x="137" y="339"/>
                    </a:lnTo>
                    <a:lnTo>
                      <a:pt x="137" y="337"/>
                    </a:lnTo>
                    <a:lnTo>
                      <a:pt x="136" y="339"/>
                    </a:lnTo>
                    <a:lnTo>
                      <a:pt x="135" y="339"/>
                    </a:lnTo>
                    <a:lnTo>
                      <a:pt x="135" y="340"/>
                    </a:lnTo>
                    <a:lnTo>
                      <a:pt x="133" y="340"/>
                    </a:lnTo>
                    <a:lnTo>
                      <a:pt x="133" y="341"/>
                    </a:lnTo>
                    <a:lnTo>
                      <a:pt x="133" y="340"/>
                    </a:lnTo>
                    <a:lnTo>
                      <a:pt x="133" y="339"/>
                    </a:lnTo>
                    <a:lnTo>
                      <a:pt x="133" y="337"/>
                    </a:lnTo>
                    <a:lnTo>
                      <a:pt x="133" y="336"/>
                    </a:lnTo>
                    <a:lnTo>
                      <a:pt x="132" y="336"/>
                    </a:lnTo>
                    <a:lnTo>
                      <a:pt x="131" y="336"/>
                    </a:lnTo>
                    <a:lnTo>
                      <a:pt x="129" y="336"/>
                    </a:lnTo>
                    <a:lnTo>
                      <a:pt x="128" y="336"/>
                    </a:lnTo>
                    <a:lnTo>
                      <a:pt x="127" y="336"/>
                    </a:lnTo>
                    <a:lnTo>
                      <a:pt x="125" y="336"/>
                    </a:lnTo>
                    <a:lnTo>
                      <a:pt x="124" y="336"/>
                    </a:lnTo>
                    <a:lnTo>
                      <a:pt x="123" y="336"/>
                    </a:lnTo>
                    <a:lnTo>
                      <a:pt x="123" y="335"/>
                    </a:lnTo>
                    <a:lnTo>
                      <a:pt x="123" y="336"/>
                    </a:lnTo>
                    <a:lnTo>
                      <a:pt x="123" y="337"/>
                    </a:lnTo>
                    <a:lnTo>
                      <a:pt x="124" y="337"/>
                    </a:lnTo>
                    <a:lnTo>
                      <a:pt x="124" y="339"/>
                    </a:lnTo>
                    <a:lnTo>
                      <a:pt x="124" y="340"/>
                    </a:lnTo>
                    <a:lnTo>
                      <a:pt x="123" y="340"/>
                    </a:lnTo>
                    <a:lnTo>
                      <a:pt x="123" y="341"/>
                    </a:lnTo>
                    <a:lnTo>
                      <a:pt x="121" y="341"/>
                    </a:lnTo>
                    <a:lnTo>
                      <a:pt x="120" y="341"/>
                    </a:lnTo>
                    <a:lnTo>
                      <a:pt x="119" y="341"/>
                    </a:lnTo>
                    <a:lnTo>
                      <a:pt x="117" y="341"/>
                    </a:lnTo>
                    <a:lnTo>
                      <a:pt x="117" y="340"/>
                    </a:lnTo>
                    <a:lnTo>
                      <a:pt x="116" y="340"/>
                    </a:lnTo>
                    <a:lnTo>
                      <a:pt x="116" y="341"/>
                    </a:lnTo>
                    <a:lnTo>
                      <a:pt x="115" y="341"/>
                    </a:lnTo>
                    <a:lnTo>
                      <a:pt x="115" y="340"/>
                    </a:lnTo>
                    <a:lnTo>
                      <a:pt x="114" y="340"/>
                    </a:lnTo>
                    <a:lnTo>
                      <a:pt x="112" y="340"/>
                    </a:lnTo>
                    <a:lnTo>
                      <a:pt x="111" y="340"/>
                    </a:lnTo>
                    <a:lnTo>
                      <a:pt x="110" y="340"/>
                    </a:lnTo>
                    <a:lnTo>
                      <a:pt x="108" y="340"/>
                    </a:lnTo>
                    <a:lnTo>
                      <a:pt x="108" y="341"/>
                    </a:lnTo>
                    <a:lnTo>
                      <a:pt x="110" y="341"/>
                    </a:lnTo>
                    <a:lnTo>
                      <a:pt x="110" y="342"/>
                    </a:lnTo>
                    <a:lnTo>
                      <a:pt x="108" y="342"/>
                    </a:lnTo>
                    <a:lnTo>
                      <a:pt x="108" y="344"/>
                    </a:lnTo>
                    <a:lnTo>
                      <a:pt x="108" y="345"/>
                    </a:lnTo>
                    <a:lnTo>
                      <a:pt x="108" y="346"/>
                    </a:lnTo>
                    <a:lnTo>
                      <a:pt x="107" y="346"/>
                    </a:lnTo>
                    <a:lnTo>
                      <a:pt x="107" y="345"/>
                    </a:lnTo>
                    <a:lnTo>
                      <a:pt x="106" y="345"/>
                    </a:lnTo>
                    <a:lnTo>
                      <a:pt x="106" y="344"/>
                    </a:lnTo>
                    <a:lnTo>
                      <a:pt x="104" y="344"/>
                    </a:lnTo>
                    <a:lnTo>
                      <a:pt x="104" y="345"/>
                    </a:lnTo>
                    <a:lnTo>
                      <a:pt x="103" y="345"/>
                    </a:lnTo>
                    <a:lnTo>
                      <a:pt x="103" y="346"/>
                    </a:lnTo>
                    <a:lnTo>
                      <a:pt x="102" y="346"/>
                    </a:lnTo>
                    <a:lnTo>
                      <a:pt x="100" y="346"/>
                    </a:lnTo>
                    <a:lnTo>
                      <a:pt x="99" y="346"/>
                    </a:lnTo>
                    <a:lnTo>
                      <a:pt x="99" y="345"/>
                    </a:lnTo>
                    <a:lnTo>
                      <a:pt x="98" y="345"/>
                    </a:lnTo>
                    <a:lnTo>
                      <a:pt x="97" y="345"/>
                    </a:lnTo>
                    <a:lnTo>
                      <a:pt x="97" y="346"/>
                    </a:lnTo>
                    <a:lnTo>
                      <a:pt x="97" y="348"/>
                    </a:lnTo>
                    <a:lnTo>
                      <a:pt x="97" y="349"/>
                    </a:lnTo>
                    <a:lnTo>
                      <a:pt x="95" y="349"/>
                    </a:lnTo>
                    <a:lnTo>
                      <a:pt x="94" y="349"/>
                    </a:lnTo>
                    <a:lnTo>
                      <a:pt x="94" y="348"/>
                    </a:lnTo>
                    <a:lnTo>
                      <a:pt x="94" y="346"/>
                    </a:lnTo>
                    <a:lnTo>
                      <a:pt x="94" y="345"/>
                    </a:lnTo>
                    <a:lnTo>
                      <a:pt x="93" y="345"/>
                    </a:lnTo>
                    <a:lnTo>
                      <a:pt x="91" y="346"/>
                    </a:lnTo>
                    <a:lnTo>
                      <a:pt x="93" y="346"/>
                    </a:lnTo>
                    <a:lnTo>
                      <a:pt x="93" y="348"/>
                    </a:lnTo>
                    <a:lnTo>
                      <a:pt x="93" y="349"/>
                    </a:lnTo>
                    <a:lnTo>
                      <a:pt x="93" y="350"/>
                    </a:lnTo>
                    <a:lnTo>
                      <a:pt x="94" y="350"/>
                    </a:lnTo>
                    <a:lnTo>
                      <a:pt x="94" y="352"/>
                    </a:lnTo>
                    <a:lnTo>
                      <a:pt x="95" y="352"/>
                    </a:lnTo>
                    <a:lnTo>
                      <a:pt x="95" y="353"/>
                    </a:lnTo>
                    <a:lnTo>
                      <a:pt x="94" y="353"/>
                    </a:lnTo>
                    <a:lnTo>
                      <a:pt x="94" y="354"/>
                    </a:lnTo>
                    <a:lnTo>
                      <a:pt x="94" y="356"/>
                    </a:lnTo>
                    <a:lnTo>
                      <a:pt x="94" y="357"/>
                    </a:lnTo>
                    <a:lnTo>
                      <a:pt x="94" y="358"/>
                    </a:lnTo>
                    <a:lnTo>
                      <a:pt x="94" y="360"/>
                    </a:lnTo>
                    <a:lnTo>
                      <a:pt x="94" y="361"/>
                    </a:lnTo>
                    <a:lnTo>
                      <a:pt x="93" y="361"/>
                    </a:lnTo>
                    <a:lnTo>
                      <a:pt x="93" y="360"/>
                    </a:lnTo>
                    <a:lnTo>
                      <a:pt x="91" y="360"/>
                    </a:lnTo>
                    <a:lnTo>
                      <a:pt x="91" y="361"/>
                    </a:lnTo>
                    <a:lnTo>
                      <a:pt x="90" y="361"/>
                    </a:lnTo>
                    <a:lnTo>
                      <a:pt x="90" y="362"/>
                    </a:lnTo>
                    <a:lnTo>
                      <a:pt x="89" y="362"/>
                    </a:lnTo>
                    <a:lnTo>
                      <a:pt x="89" y="361"/>
                    </a:lnTo>
                    <a:lnTo>
                      <a:pt x="89" y="360"/>
                    </a:lnTo>
                    <a:lnTo>
                      <a:pt x="87" y="360"/>
                    </a:lnTo>
                    <a:lnTo>
                      <a:pt x="86" y="358"/>
                    </a:lnTo>
                    <a:lnTo>
                      <a:pt x="85" y="358"/>
                    </a:lnTo>
                    <a:lnTo>
                      <a:pt x="85" y="360"/>
                    </a:lnTo>
                    <a:lnTo>
                      <a:pt x="83" y="360"/>
                    </a:lnTo>
                    <a:lnTo>
                      <a:pt x="82" y="358"/>
                    </a:lnTo>
                    <a:lnTo>
                      <a:pt x="81" y="358"/>
                    </a:lnTo>
                    <a:lnTo>
                      <a:pt x="80" y="358"/>
                    </a:lnTo>
                    <a:lnTo>
                      <a:pt x="81" y="358"/>
                    </a:lnTo>
                    <a:lnTo>
                      <a:pt x="81" y="357"/>
                    </a:lnTo>
                    <a:lnTo>
                      <a:pt x="81" y="356"/>
                    </a:lnTo>
                    <a:lnTo>
                      <a:pt x="80" y="356"/>
                    </a:lnTo>
                    <a:lnTo>
                      <a:pt x="78" y="356"/>
                    </a:lnTo>
                    <a:lnTo>
                      <a:pt x="77" y="356"/>
                    </a:lnTo>
                    <a:lnTo>
                      <a:pt x="76" y="356"/>
                    </a:lnTo>
                    <a:lnTo>
                      <a:pt x="76" y="357"/>
                    </a:lnTo>
                    <a:lnTo>
                      <a:pt x="74" y="357"/>
                    </a:lnTo>
                    <a:lnTo>
                      <a:pt x="74" y="356"/>
                    </a:lnTo>
                    <a:lnTo>
                      <a:pt x="73" y="356"/>
                    </a:lnTo>
                    <a:lnTo>
                      <a:pt x="74" y="356"/>
                    </a:lnTo>
                    <a:lnTo>
                      <a:pt x="74" y="354"/>
                    </a:lnTo>
                    <a:lnTo>
                      <a:pt x="74" y="353"/>
                    </a:lnTo>
                    <a:lnTo>
                      <a:pt x="74" y="352"/>
                    </a:lnTo>
                    <a:lnTo>
                      <a:pt x="74" y="350"/>
                    </a:lnTo>
                    <a:lnTo>
                      <a:pt x="76" y="350"/>
                    </a:lnTo>
                    <a:lnTo>
                      <a:pt x="77" y="350"/>
                    </a:lnTo>
                    <a:lnTo>
                      <a:pt x="78" y="350"/>
                    </a:lnTo>
                    <a:lnTo>
                      <a:pt x="78" y="352"/>
                    </a:lnTo>
                    <a:lnTo>
                      <a:pt x="80" y="352"/>
                    </a:lnTo>
                    <a:lnTo>
                      <a:pt x="81" y="352"/>
                    </a:lnTo>
                    <a:lnTo>
                      <a:pt x="81" y="350"/>
                    </a:lnTo>
                    <a:lnTo>
                      <a:pt x="81" y="349"/>
                    </a:lnTo>
                    <a:lnTo>
                      <a:pt x="80" y="349"/>
                    </a:lnTo>
                    <a:lnTo>
                      <a:pt x="78" y="349"/>
                    </a:lnTo>
                    <a:lnTo>
                      <a:pt x="80" y="348"/>
                    </a:lnTo>
                    <a:lnTo>
                      <a:pt x="80" y="346"/>
                    </a:lnTo>
                    <a:lnTo>
                      <a:pt x="81" y="346"/>
                    </a:lnTo>
                    <a:lnTo>
                      <a:pt x="81" y="345"/>
                    </a:lnTo>
                    <a:lnTo>
                      <a:pt x="80" y="345"/>
                    </a:lnTo>
                    <a:lnTo>
                      <a:pt x="80" y="344"/>
                    </a:lnTo>
                    <a:lnTo>
                      <a:pt x="78" y="344"/>
                    </a:lnTo>
                    <a:lnTo>
                      <a:pt x="77" y="344"/>
                    </a:lnTo>
                    <a:lnTo>
                      <a:pt x="77" y="342"/>
                    </a:lnTo>
                    <a:lnTo>
                      <a:pt x="76" y="342"/>
                    </a:lnTo>
                    <a:lnTo>
                      <a:pt x="74" y="342"/>
                    </a:lnTo>
                    <a:lnTo>
                      <a:pt x="74" y="341"/>
                    </a:lnTo>
                    <a:lnTo>
                      <a:pt x="74" y="340"/>
                    </a:lnTo>
                    <a:lnTo>
                      <a:pt x="74" y="339"/>
                    </a:lnTo>
                    <a:lnTo>
                      <a:pt x="73" y="337"/>
                    </a:lnTo>
                    <a:lnTo>
                      <a:pt x="72" y="337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0" y="340"/>
                    </a:lnTo>
                    <a:lnTo>
                      <a:pt x="70" y="339"/>
                    </a:lnTo>
                    <a:lnTo>
                      <a:pt x="70" y="337"/>
                    </a:lnTo>
                    <a:lnTo>
                      <a:pt x="70" y="336"/>
                    </a:lnTo>
                    <a:lnTo>
                      <a:pt x="72" y="336"/>
                    </a:lnTo>
                    <a:lnTo>
                      <a:pt x="72" y="335"/>
                    </a:lnTo>
                    <a:lnTo>
                      <a:pt x="70" y="335"/>
                    </a:lnTo>
                    <a:lnTo>
                      <a:pt x="70" y="333"/>
                    </a:lnTo>
                    <a:lnTo>
                      <a:pt x="69" y="333"/>
                    </a:lnTo>
                    <a:lnTo>
                      <a:pt x="69" y="335"/>
                    </a:lnTo>
                    <a:lnTo>
                      <a:pt x="68" y="333"/>
                    </a:lnTo>
                    <a:lnTo>
                      <a:pt x="66" y="333"/>
                    </a:lnTo>
                    <a:lnTo>
                      <a:pt x="65" y="333"/>
                    </a:lnTo>
                    <a:lnTo>
                      <a:pt x="65" y="335"/>
                    </a:lnTo>
                    <a:lnTo>
                      <a:pt x="65" y="336"/>
                    </a:lnTo>
                    <a:lnTo>
                      <a:pt x="66" y="336"/>
                    </a:lnTo>
                    <a:lnTo>
                      <a:pt x="66" y="337"/>
                    </a:lnTo>
                    <a:lnTo>
                      <a:pt x="65" y="337"/>
                    </a:lnTo>
                    <a:lnTo>
                      <a:pt x="65" y="339"/>
                    </a:lnTo>
                    <a:lnTo>
                      <a:pt x="64" y="337"/>
                    </a:lnTo>
                    <a:lnTo>
                      <a:pt x="63" y="337"/>
                    </a:lnTo>
                    <a:lnTo>
                      <a:pt x="61" y="337"/>
                    </a:lnTo>
                    <a:lnTo>
                      <a:pt x="61" y="339"/>
                    </a:lnTo>
                    <a:lnTo>
                      <a:pt x="60" y="339"/>
                    </a:lnTo>
                    <a:lnTo>
                      <a:pt x="59" y="337"/>
                    </a:lnTo>
                    <a:lnTo>
                      <a:pt x="59" y="339"/>
                    </a:lnTo>
                    <a:lnTo>
                      <a:pt x="57" y="339"/>
                    </a:lnTo>
                    <a:lnTo>
                      <a:pt x="57" y="337"/>
                    </a:lnTo>
                    <a:lnTo>
                      <a:pt x="57" y="336"/>
                    </a:lnTo>
                    <a:lnTo>
                      <a:pt x="56" y="336"/>
                    </a:lnTo>
                    <a:lnTo>
                      <a:pt x="55" y="336"/>
                    </a:lnTo>
                    <a:lnTo>
                      <a:pt x="55" y="337"/>
                    </a:lnTo>
                    <a:lnTo>
                      <a:pt x="56" y="337"/>
                    </a:lnTo>
                    <a:lnTo>
                      <a:pt x="56" y="339"/>
                    </a:lnTo>
                    <a:lnTo>
                      <a:pt x="55" y="339"/>
                    </a:lnTo>
                    <a:lnTo>
                      <a:pt x="53" y="340"/>
                    </a:lnTo>
                    <a:lnTo>
                      <a:pt x="53" y="341"/>
                    </a:lnTo>
                    <a:lnTo>
                      <a:pt x="52" y="341"/>
                    </a:lnTo>
                    <a:lnTo>
                      <a:pt x="52" y="340"/>
                    </a:lnTo>
                    <a:lnTo>
                      <a:pt x="52" y="339"/>
                    </a:lnTo>
                    <a:lnTo>
                      <a:pt x="52" y="337"/>
                    </a:lnTo>
                    <a:lnTo>
                      <a:pt x="51" y="336"/>
                    </a:lnTo>
                    <a:lnTo>
                      <a:pt x="49" y="335"/>
                    </a:lnTo>
                    <a:lnTo>
                      <a:pt x="49" y="336"/>
                    </a:lnTo>
                    <a:lnTo>
                      <a:pt x="49" y="337"/>
                    </a:lnTo>
                    <a:lnTo>
                      <a:pt x="49" y="339"/>
                    </a:lnTo>
                    <a:lnTo>
                      <a:pt x="48" y="339"/>
                    </a:lnTo>
                    <a:lnTo>
                      <a:pt x="47" y="339"/>
                    </a:lnTo>
                    <a:lnTo>
                      <a:pt x="47" y="337"/>
                    </a:lnTo>
                    <a:lnTo>
                      <a:pt x="45" y="337"/>
                    </a:lnTo>
                    <a:lnTo>
                      <a:pt x="44" y="337"/>
                    </a:lnTo>
                    <a:lnTo>
                      <a:pt x="43" y="339"/>
                    </a:lnTo>
                    <a:lnTo>
                      <a:pt x="42" y="337"/>
                    </a:lnTo>
                    <a:lnTo>
                      <a:pt x="40" y="337"/>
                    </a:lnTo>
                    <a:lnTo>
                      <a:pt x="39" y="339"/>
                    </a:lnTo>
                    <a:lnTo>
                      <a:pt x="39" y="337"/>
                    </a:lnTo>
                    <a:lnTo>
                      <a:pt x="40" y="336"/>
                    </a:lnTo>
                    <a:lnTo>
                      <a:pt x="39" y="336"/>
                    </a:lnTo>
                    <a:lnTo>
                      <a:pt x="39" y="337"/>
                    </a:lnTo>
                    <a:lnTo>
                      <a:pt x="38" y="337"/>
                    </a:lnTo>
                    <a:lnTo>
                      <a:pt x="38" y="339"/>
                    </a:lnTo>
                    <a:lnTo>
                      <a:pt x="36" y="337"/>
                    </a:lnTo>
                    <a:lnTo>
                      <a:pt x="35" y="337"/>
                    </a:lnTo>
                    <a:lnTo>
                      <a:pt x="34" y="337"/>
                    </a:lnTo>
                    <a:lnTo>
                      <a:pt x="34" y="336"/>
                    </a:lnTo>
                    <a:lnTo>
                      <a:pt x="32" y="336"/>
                    </a:lnTo>
                    <a:lnTo>
                      <a:pt x="31" y="336"/>
                    </a:lnTo>
                    <a:lnTo>
                      <a:pt x="31" y="337"/>
                    </a:lnTo>
                    <a:lnTo>
                      <a:pt x="30" y="339"/>
                    </a:lnTo>
                    <a:lnTo>
                      <a:pt x="28" y="339"/>
                    </a:lnTo>
                    <a:lnTo>
                      <a:pt x="27" y="340"/>
                    </a:lnTo>
                    <a:lnTo>
                      <a:pt x="26" y="340"/>
                    </a:lnTo>
                    <a:lnTo>
                      <a:pt x="26" y="339"/>
                    </a:lnTo>
                    <a:lnTo>
                      <a:pt x="25" y="339"/>
                    </a:lnTo>
                    <a:lnTo>
                      <a:pt x="25" y="340"/>
                    </a:lnTo>
                    <a:lnTo>
                      <a:pt x="25" y="341"/>
                    </a:lnTo>
                    <a:lnTo>
                      <a:pt x="23" y="341"/>
                    </a:lnTo>
                    <a:lnTo>
                      <a:pt x="23" y="340"/>
                    </a:lnTo>
                    <a:lnTo>
                      <a:pt x="23" y="341"/>
                    </a:lnTo>
                    <a:lnTo>
                      <a:pt x="22" y="341"/>
                    </a:lnTo>
                    <a:lnTo>
                      <a:pt x="22" y="342"/>
                    </a:lnTo>
                    <a:lnTo>
                      <a:pt x="21" y="341"/>
                    </a:lnTo>
                    <a:lnTo>
                      <a:pt x="21" y="340"/>
                    </a:lnTo>
                    <a:lnTo>
                      <a:pt x="21" y="339"/>
                    </a:lnTo>
                    <a:lnTo>
                      <a:pt x="19" y="339"/>
                    </a:lnTo>
                    <a:lnTo>
                      <a:pt x="18" y="339"/>
                    </a:lnTo>
                    <a:lnTo>
                      <a:pt x="18" y="337"/>
                    </a:lnTo>
                    <a:lnTo>
                      <a:pt x="17" y="337"/>
                    </a:lnTo>
                    <a:lnTo>
                      <a:pt x="17" y="336"/>
                    </a:lnTo>
                    <a:lnTo>
                      <a:pt x="15" y="336"/>
                    </a:lnTo>
                    <a:lnTo>
                      <a:pt x="14" y="336"/>
                    </a:lnTo>
                    <a:lnTo>
                      <a:pt x="14" y="335"/>
                    </a:lnTo>
                    <a:lnTo>
                      <a:pt x="15" y="335"/>
                    </a:lnTo>
                    <a:lnTo>
                      <a:pt x="15" y="333"/>
                    </a:lnTo>
                    <a:lnTo>
                      <a:pt x="14" y="332"/>
                    </a:lnTo>
                    <a:lnTo>
                      <a:pt x="14" y="333"/>
                    </a:lnTo>
                    <a:lnTo>
                      <a:pt x="13" y="333"/>
                    </a:lnTo>
                    <a:lnTo>
                      <a:pt x="13" y="335"/>
                    </a:lnTo>
                    <a:lnTo>
                      <a:pt x="13" y="336"/>
                    </a:lnTo>
                    <a:lnTo>
                      <a:pt x="11" y="336"/>
                    </a:lnTo>
                    <a:lnTo>
                      <a:pt x="11" y="337"/>
                    </a:lnTo>
                    <a:lnTo>
                      <a:pt x="10" y="337"/>
                    </a:lnTo>
                    <a:lnTo>
                      <a:pt x="9" y="337"/>
                    </a:lnTo>
                    <a:lnTo>
                      <a:pt x="9" y="336"/>
                    </a:lnTo>
                    <a:lnTo>
                      <a:pt x="8" y="335"/>
                    </a:lnTo>
                    <a:lnTo>
                      <a:pt x="8" y="333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8" y="332"/>
                    </a:lnTo>
                    <a:lnTo>
                      <a:pt x="8" y="331"/>
                    </a:lnTo>
                    <a:lnTo>
                      <a:pt x="9" y="331"/>
                    </a:lnTo>
                    <a:lnTo>
                      <a:pt x="8" y="329"/>
                    </a:lnTo>
                    <a:lnTo>
                      <a:pt x="9" y="329"/>
                    </a:lnTo>
                    <a:lnTo>
                      <a:pt x="9" y="328"/>
                    </a:lnTo>
                    <a:lnTo>
                      <a:pt x="8" y="328"/>
                    </a:lnTo>
                    <a:lnTo>
                      <a:pt x="8" y="327"/>
                    </a:lnTo>
                    <a:lnTo>
                      <a:pt x="6" y="327"/>
                    </a:lnTo>
                    <a:lnTo>
                      <a:pt x="6" y="328"/>
                    </a:lnTo>
                    <a:lnTo>
                      <a:pt x="5" y="328"/>
                    </a:lnTo>
                    <a:lnTo>
                      <a:pt x="4" y="329"/>
                    </a:lnTo>
                    <a:lnTo>
                      <a:pt x="2" y="328"/>
                    </a:lnTo>
                    <a:lnTo>
                      <a:pt x="2" y="327"/>
                    </a:lnTo>
                    <a:lnTo>
                      <a:pt x="2" y="325"/>
                    </a:lnTo>
                    <a:lnTo>
                      <a:pt x="1" y="325"/>
                    </a:lnTo>
                    <a:lnTo>
                      <a:pt x="1" y="324"/>
                    </a:lnTo>
                    <a:lnTo>
                      <a:pt x="0" y="32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6" name="Freeform 10">
                <a:extLst>
                  <a:ext uri="{FF2B5EF4-FFF2-40B4-BE49-F238E27FC236}">
                    <a16:creationId xmlns:a16="http://schemas.microsoft.com/office/drawing/2014/main" id="{49FC1F24-4D66-3620-938F-C997B3099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3"/>
                <a:ext cx="246" cy="316"/>
              </a:xfrm>
              <a:custGeom>
                <a:avLst/>
                <a:gdLst>
                  <a:gd name="T0" fmla="*/ 237 w 246"/>
                  <a:gd name="T1" fmla="*/ 313 h 316"/>
                  <a:gd name="T2" fmla="*/ 227 w 246"/>
                  <a:gd name="T3" fmla="*/ 307 h 316"/>
                  <a:gd name="T4" fmla="*/ 222 w 246"/>
                  <a:gd name="T5" fmla="*/ 294 h 316"/>
                  <a:gd name="T6" fmla="*/ 210 w 246"/>
                  <a:gd name="T7" fmla="*/ 290 h 316"/>
                  <a:gd name="T8" fmla="*/ 202 w 246"/>
                  <a:gd name="T9" fmla="*/ 297 h 316"/>
                  <a:gd name="T10" fmla="*/ 195 w 246"/>
                  <a:gd name="T11" fmla="*/ 292 h 316"/>
                  <a:gd name="T12" fmla="*/ 183 w 246"/>
                  <a:gd name="T13" fmla="*/ 296 h 316"/>
                  <a:gd name="T14" fmla="*/ 172 w 246"/>
                  <a:gd name="T15" fmla="*/ 283 h 316"/>
                  <a:gd name="T16" fmla="*/ 165 w 246"/>
                  <a:gd name="T17" fmla="*/ 279 h 316"/>
                  <a:gd name="T18" fmla="*/ 163 w 246"/>
                  <a:gd name="T19" fmla="*/ 270 h 316"/>
                  <a:gd name="T20" fmla="*/ 157 w 246"/>
                  <a:gd name="T21" fmla="*/ 259 h 316"/>
                  <a:gd name="T22" fmla="*/ 149 w 246"/>
                  <a:gd name="T23" fmla="*/ 257 h 316"/>
                  <a:gd name="T24" fmla="*/ 147 w 246"/>
                  <a:gd name="T25" fmla="*/ 244 h 316"/>
                  <a:gd name="T26" fmla="*/ 141 w 246"/>
                  <a:gd name="T27" fmla="*/ 231 h 316"/>
                  <a:gd name="T28" fmla="*/ 146 w 246"/>
                  <a:gd name="T29" fmla="*/ 216 h 316"/>
                  <a:gd name="T30" fmla="*/ 151 w 246"/>
                  <a:gd name="T31" fmla="*/ 202 h 316"/>
                  <a:gd name="T32" fmla="*/ 134 w 246"/>
                  <a:gd name="T33" fmla="*/ 202 h 316"/>
                  <a:gd name="T34" fmla="*/ 119 w 246"/>
                  <a:gd name="T35" fmla="*/ 195 h 316"/>
                  <a:gd name="T36" fmla="*/ 112 w 246"/>
                  <a:gd name="T37" fmla="*/ 189 h 316"/>
                  <a:gd name="T38" fmla="*/ 100 w 246"/>
                  <a:gd name="T39" fmla="*/ 180 h 316"/>
                  <a:gd name="T40" fmla="*/ 85 w 246"/>
                  <a:gd name="T41" fmla="*/ 181 h 316"/>
                  <a:gd name="T42" fmla="*/ 77 w 246"/>
                  <a:gd name="T43" fmla="*/ 190 h 316"/>
                  <a:gd name="T44" fmla="*/ 81 w 246"/>
                  <a:gd name="T45" fmla="*/ 176 h 316"/>
                  <a:gd name="T46" fmla="*/ 77 w 246"/>
                  <a:gd name="T47" fmla="*/ 160 h 316"/>
                  <a:gd name="T48" fmla="*/ 73 w 246"/>
                  <a:gd name="T49" fmla="*/ 142 h 316"/>
                  <a:gd name="T50" fmla="*/ 62 w 246"/>
                  <a:gd name="T51" fmla="*/ 134 h 316"/>
                  <a:gd name="T52" fmla="*/ 44 w 246"/>
                  <a:gd name="T53" fmla="*/ 133 h 316"/>
                  <a:gd name="T54" fmla="*/ 34 w 246"/>
                  <a:gd name="T55" fmla="*/ 140 h 316"/>
                  <a:gd name="T56" fmla="*/ 36 w 246"/>
                  <a:gd name="T57" fmla="*/ 153 h 316"/>
                  <a:gd name="T58" fmla="*/ 28 w 246"/>
                  <a:gd name="T59" fmla="*/ 174 h 316"/>
                  <a:gd name="T60" fmla="*/ 21 w 246"/>
                  <a:gd name="T61" fmla="*/ 186 h 316"/>
                  <a:gd name="T62" fmla="*/ 7 w 246"/>
                  <a:gd name="T63" fmla="*/ 180 h 316"/>
                  <a:gd name="T64" fmla="*/ 10 w 246"/>
                  <a:gd name="T65" fmla="*/ 163 h 316"/>
                  <a:gd name="T66" fmla="*/ 3 w 246"/>
                  <a:gd name="T67" fmla="*/ 155 h 316"/>
                  <a:gd name="T68" fmla="*/ 2 w 246"/>
                  <a:gd name="T69" fmla="*/ 148 h 316"/>
                  <a:gd name="T70" fmla="*/ 7 w 246"/>
                  <a:gd name="T71" fmla="*/ 140 h 316"/>
                  <a:gd name="T72" fmla="*/ 9 w 246"/>
                  <a:gd name="T73" fmla="*/ 138 h 316"/>
                  <a:gd name="T74" fmla="*/ 11 w 246"/>
                  <a:gd name="T75" fmla="*/ 131 h 316"/>
                  <a:gd name="T76" fmla="*/ 18 w 246"/>
                  <a:gd name="T77" fmla="*/ 126 h 316"/>
                  <a:gd name="T78" fmla="*/ 24 w 246"/>
                  <a:gd name="T79" fmla="*/ 116 h 316"/>
                  <a:gd name="T80" fmla="*/ 23 w 246"/>
                  <a:gd name="T81" fmla="*/ 102 h 316"/>
                  <a:gd name="T82" fmla="*/ 23 w 246"/>
                  <a:gd name="T83" fmla="*/ 96 h 316"/>
                  <a:gd name="T84" fmla="*/ 21 w 246"/>
                  <a:gd name="T85" fmla="*/ 87 h 316"/>
                  <a:gd name="T86" fmla="*/ 18 w 246"/>
                  <a:gd name="T87" fmla="*/ 80 h 316"/>
                  <a:gd name="T88" fmla="*/ 13 w 246"/>
                  <a:gd name="T89" fmla="*/ 76 h 316"/>
                  <a:gd name="T90" fmla="*/ 17 w 246"/>
                  <a:gd name="T91" fmla="*/ 74 h 316"/>
                  <a:gd name="T92" fmla="*/ 26 w 246"/>
                  <a:gd name="T93" fmla="*/ 71 h 316"/>
                  <a:gd name="T94" fmla="*/ 31 w 246"/>
                  <a:gd name="T95" fmla="*/ 64 h 316"/>
                  <a:gd name="T96" fmla="*/ 40 w 246"/>
                  <a:gd name="T97" fmla="*/ 62 h 316"/>
                  <a:gd name="T98" fmla="*/ 49 w 246"/>
                  <a:gd name="T99" fmla="*/ 64 h 316"/>
                  <a:gd name="T100" fmla="*/ 56 w 246"/>
                  <a:gd name="T101" fmla="*/ 59 h 316"/>
                  <a:gd name="T102" fmla="*/ 60 w 246"/>
                  <a:gd name="T103" fmla="*/ 47 h 316"/>
                  <a:gd name="T104" fmla="*/ 66 w 246"/>
                  <a:gd name="T105" fmla="*/ 30 h 316"/>
                  <a:gd name="T106" fmla="*/ 52 w 246"/>
                  <a:gd name="T107" fmla="*/ 26 h 316"/>
                  <a:gd name="T108" fmla="*/ 36 w 246"/>
                  <a:gd name="T109" fmla="*/ 21 h 316"/>
                  <a:gd name="T110" fmla="*/ 32 w 246"/>
                  <a:gd name="T111" fmla="*/ 12 h 316"/>
                  <a:gd name="T112" fmla="*/ 17 w 246"/>
                  <a:gd name="T113" fmla="*/ 20 h 316"/>
                  <a:gd name="T114" fmla="*/ 15 w 246"/>
                  <a:gd name="T115" fmla="*/ 13 h 316"/>
                  <a:gd name="T116" fmla="*/ 19 w 246"/>
                  <a:gd name="T117" fmla="*/ 7 h 316"/>
                  <a:gd name="T118" fmla="*/ 23 w 246"/>
                  <a:gd name="T11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6" h="316">
                    <a:moveTo>
                      <a:pt x="246" y="312"/>
                    </a:moveTo>
                    <a:lnTo>
                      <a:pt x="244" y="312"/>
                    </a:lnTo>
                    <a:lnTo>
                      <a:pt x="243" y="313"/>
                    </a:lnTo>
                    <a:lnTo>
                      <a:pt x="242" y="313"/>
                    </a:lnTo>
                    <a:lnTo>
                      <a:pt x="240" y="313"/>
                    </a:lnTo>
                    <a:lnTo>
                      <a:pt x="242" y="312"/>
                    </a:lnTo>
                    <a:lnTo>
                      <a:pt x="240" y="312"/>
                    </a:lnTo>
                    <a:lnTo>
                      <a:pt x="240" y="313"/>
                    </a:lnTo>
                    <a:lnTo>
                      <a:pt x="240" y="314"/>
                    </a:lnTo>
                    <a:lnTo>
                      <a:pt x="242" y="314"/>
                    </a:lnTo>
                    <a:lnTo>
                      <a:pt x="242" y="316"/>
                    </a:lnTo>
                    <a:lnTo>
                      <a:pt x="240" y="316"/>
                    </a:lnTo>
                    <a:lnTo>
                      <a:pt x="240" y="314"/>
                    </a:lnTo>
                    <a:lnTo>
                      <a:pt x="239" y="314"/>
                    </a:lnTo>
                    <a:lnTo>
                      <a:pt x="238" y="314"/>
                    </a:lnTo>
                    <a:lnTo>
                      <a:pt x="238" y="313"/>
                    </a:lnTo>
                    <a:lnTo>
                      <a:pt x="237" y="313"/>
                    </a:lnTo>
                    <a:lnTo>
                      <a:pt x="237" y="312"/>
                    </a:lnTo>
                    <a:lnTo>
                      <a:pt x="235" y="312"/>
                    </a:lnTo>
                    <a:lnTo>
                      <a:pt x="235" y="313"/>
                    </a:lnTo>
                    <a:lnTo>
                      <a:pt x="234" y="313"/>
                    </a:lnTo>
                    <a:lnTo>
                      <a:pt x="234" y="314"/>
                    </a:lnTo>
                    <a:lnTo>
                      <a:pt x="234" y="316"/>
                    </a:lnTo>
                    <a:lnTo>
                      <a:pt x="233" y="314"/>
                    </a:lnTo>
                    <a:lnTo>
                      <a:pt x="233" y="313"/>
                    </a:lnTo>
                    <a:lnTo>
                      <a:pt x="231" y="313"/>
                    </a:lnTo>
                    <a:lnTo>
                      <a:pt x="231" y="312"/>
                    </a:lnTo>
                    <a:lnTo>
                      <a:pt x="231" y="311"/>
                    </a:lnTo>
                    <a:lnTo>
                      <a:pt x="231" y="309"/>
                    </a:lnTo>
                    <a:lnTo>
                      <a:pt x="233" y="309"/>
                    </a:lnTo>
                    <a:lnTo>
                      <a:pt x="231" y="308"/>
                    </a:lnTo>
                    <a:lnTo>
                      <a:pt x="230" y="307"/>
                    </a:lnTo>
                    <a:lnTo>
                      <a:pt x="229" y="307"/>
                    </a:lnTo>
                    <a:lnTo>
                      <a:pt x="227" y="307"/>
                    </a:lnTo>
                    <a:lnTo>
                      <a:pt x="226" y="305"/>
                    </a:lnTo>
                    <a:lnTo>
                      <a:pt x="225" y="304"/>
                    </a:lnTo>
                    <a:lnTo>
                      <a:pt x="223" y="303"/>
                    </a:lnTo>
                    <a:lnTo>
                      <a:pt x="225" y="303"/>
                    </a:lnTo>
                    <a:lnTo>
                      <a:pt x="225" y="301"/>
                    </a:lnTo>
                    <a:lnTo>
                      <a:pt x="223" y="303"/>
                    </a:lnTo>
                    <a:lnTo>
                      <a:pt x="222" y="304"/>
                    </a:lnTo>
                    <a:lnTo>
                      <a:pt x="222" y="303"/>
                    </a:lnTo>
                    <a:lnTo>
                      <a:pt x="222" y="301"/>
                    </a:lnTo>
                    <a:lnTo>
                      <a:pt x="221" y="301"/>
                    </a:lnTo>
                    <a:lnTo>
                      <a:pt x="219" y="300"/>
                    </a:lnTo>
                    <a:lnTo>
                      <a:pt x="219" y="299"/>
                    </a:lnTo>
                    <a:lnTo>
                      <a:pt x="219" y="297"/>
                    </a:lnTo>
                    <a:lnTo>
                      <a:pt x="219" y="296"/>
                    </a:lnTo>
                    <a:lnTo>
                      <a:pt x="221" y="296"/>
                    </a:lnTo>
                    <a:lnTo>
                      <a:pt x="221" y="295"/>
                    </a:lnTo>
                    <a:lnTo>
                      <a:pt x="222" y="294"/>
                    </a:lnTo>
                    <a:lnTo>
                      <a:pt x="223" y="292"/>
                    </a:lnTo>
                    <a:lnTo>
                      <a:pt x="222" y="292"/>
                    </a:lnTo>
                    <a:lnTo>
                      <a:pt x="222" y="291"/>
                    </a:lnTo>
                    <a:lnTo>
                      <a:pt x="221" y="291"/>
                    </a:lnTo>
                    <a:lnTo>
                      <a:pt x="219" y="291"/>
                    </a:lnTo>
                    <a:lnTo>
                      <a:pt x="218" y="291"/>
                    </a:lnTo>
                    <a:lnTo>
                      <a:pt x="218" y="292"/>
                    </a:lnTo>
                    <a:lnTo>
                      <a:pt x="217" y="292"/>
                    </a:lnTo>
                    <a:lnTo>
                      <a:pt x="216" y="291"/>
                    </a:lnTo>
                    <a:lnTo>
                      <a:pt x="216" y="290"/>
                    </a:lnTo>
                    <a:lnTo>
                      <a:pt x="216" y="288"/>
                    </a:lnTo>
                    <a:lnTo>
                      <a:pt x="217" y="288"/>
                    </a:lnTo>
                    <a:lnTo>
                      <a:pt x="216" y="288"/>
                    </a:lnTo>
                    <a:lnTo>
                      <a:pt x="214" y="290"/>
                    </a:lnTo>
                    <a:lnTo>
                      <a:pt x="213" y="290"/>
                    </a:lnTo>
                    <a:lnTo>
                      <a:pt x="212" y="290"/>
                    </a:lnTo>
                    <a:lnTo>
                      <a:pt x="210" y="290"/>
                    </a:lnTo>
                    <a:lnTo>
                      <a:pt x="210" y="291"/>
                    </a:lnTo>
                    <a:lnTo>
                      <a:pt x="209" y="291"/>
                    </a:lnTo>
                    <a:lnTo>
                      <a:pt x="208" y="291"/>
                    </a:lnTo>
                    <a:lnTo>
                      <a:pt x="208" y="292"/>
                    </a:lnTo>
                    <a:lnTo>
                      <a:pt x="206" y="292"/>
                    </a:lnTo>
                    <a:lnTo>
                      <a:pt x="206" y="294"/>
                    </a:lnTo>
                    <a:lnTo>
                      <a:pt x="206" y="295"/>
                    </a:lnTo>
                    <a:lnTo>
                      <a:pt x="205" y="295"/>
                    </a:lnTo>
                    <a:lnTo>
                      <a:pt x="206" y="296"/>
                    </a:lnTo>
                    <a:lnTo>
                      <a:pt x="206" y="297"/>
                    </a:lnTo>
                    <a:lnTo>
                      <a:pt x="205" y="297"/>
                    </a:lnTo>
                    <a:lnTo>
                      <a:pt x="205" y="296"/>
                    </a:lnTo>
                    <a:lnTo>
                      <a:pt x="205" y="297"/>
                    </a:lnTo>
                    <a:lnTo>
                      <a:pt x="204" y="297"/>
                    </a:lnTo>
                    <a:lnTo>
                      <a:pt x="202" y="297"/>
                    </a:lnTo>
                    <a:lnTo>
                      <a:pt x="202" y="296"/>
                    </a:lnTo>
                    <a:lnTo>
                      <a:pt x="202" y="297"/>
                    </a:lnTo>
                    <a:lnTo>
                      <a:pt x="202" y="299"/>
                    </a:lnTo>
                    <a:lnTo>
                      <a:pt x="202" y="297"/>
                    </a:lnTo>
                    <a:lnTo>
                      <a:pt x="201" y="297"/>
                    </a:lnTo>
                    <a:lnTo>
                      <a:pt x="201" y="299"/>
                    </a:lnTo>
                    <a:lnTo>
                      <a:pt x="200" y="299"/>
                    </a:lnTo>
                    <a:lnTo>
                      <a:pt x="200" y="297"/>
                    </a:lnTo>
                    <a:lnTo>
                      <a:pt x="200" y="296"/>
                    </a:lnTo>
                    <a:lnTo>
                      <a:pt x="199" y="296"/>
                    </a:lnTo>
                    <a:lnTo>
                      <a:pt x="199" y="295"/>
                    </a:lnTo>
                    <a:lnTo>
                      <a:pt x="199" y="294"/>
                    </a:lnTo>
                    <a:lnTo>
                      <a:pt x="197" y="294"/>
                    </a:lnTo>
                    <a:lnTo>
                      <a:pt x="197" y="292"/>
                    </a:lnTo>
                    <a:lnTo>
                      <a:pt x="196" y="292"/>
                    </a:lnTo>
                    <a:lnTo>
                      <a:pt x="196" y="291"/>
                    </a:lnTo>
                    <a:lnTo>
                      <a:pt x="195" y="290"/>
                    </a:lnTo>
                    <a:lnTo>
                      <a:pt x="195" y="291"/>
                    </a:lnTo>
                    <a:lnTo>
                      <a:pt x="195" y="292"/>
                    </a:lnTo>
                    <a:lnTo>
                      <a:pt x="193" y="292"/>
                    </a:lnTo>
                    <a:lnTo>
                      <a:pt x="192" y="292"/>
                    </a:lnTo>
                    <a:lnTo>
                      <a:pt x="193" y="292"/>
                    </a:lnTo>
                    <a:lnTo>
                      <a:pt x="193" y="294"/>
                    </a:lnTo>
                    <a:lnTo>
                      <a:pt x="192" y="294"/>
                    </a:lnTo>
                    <a:lnTo>
                      <a:pt x="192" y="295"/>
                    </a:lnTo>
                    <a:lnTo>
                      <a:pt x="192" y="296"/>
                    </a:lnTo>
                    <a:lnTo>
                      <a:pt x="191" y="296"/>
                    </a:lnTo>
                    <a:lnTo>
                      <a:pt x="189" y="296"/>
                    </a:lnTo>
                    <a:lnTo>
                      <a:pt x="189" y="297"/>
                    </a:lnTo>
                    <a:lnTo>
                      <a:pt x="188" y="297"/>
                    </a:lnTo>
                    <a:lnTo>
                      <a:pt x="187" y="296"/>
                    </a:lnTo>
                    <a:lnTo>
                      <a:pt x="187" y="297"/>
                    </a:lnTo>
                    <a:lnTo>
                      <a:pt x="185" y="297"/>
                    </a:lnTo>
                    <a:lnTo>
                      <a:pt x="184" y="297"/>
                    </a:lnTo>
                    <a:lnTo>
                      <a:pt x="183" y="297"/>
                    </a:lnTo>
                    <a:lnTo>
                      <a:pt x="183" y="296"/>
                    </a:lnTo>
                    <a:lnTo>
                      <a:pt x="182" y="296"/>
                    </a:lnTo>
                    <a:lnTo>
                      <a:pt x="182" y="295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2"/>
                    </a:lnTo>
                    <a:lnTo>
                      <a:pt x="180" y="291"/>
                    </a:lnTo>
                    <a:lnTo>
                      <a:pt x="180" y="290"/>
                    </a:lnTo>
                    <a:lnTo>
                      <a:pt x="179" y="290"/>
                    </a:lnTo>
                    <a:lnTo>
                      <a:pt x="178" y="290"/>
                    </a:lnTo>
                    <a:lnTo>
                      <a:pt x="178" y="288"/>
                    </a:lnTo>
                    <a:lnTo>
                      <a:pt x="176" y="288"/>
                    </a:lnTo>
                    <a:lnTo>
                      <a:pt x="175" y="287"/>
                    </a:lnTo>
                    <a:lnTo>
                      <a:pt x="175" y="286"/>
                    </a:lnTo>
                    <a:lnTo>
                      <a:pt x="174" y="286"/>
                    </a:lnTo>
                    <a:lnTo>
                      <a:pt x="172" y="286"/>
                    </a:lnTo>
                    <a:lnTo>
                      <a:pt x="172" y="284"/>
                    </a:lnTo>
                    <a:lnTo>
                      <a:pt x="172" y="283"/>
                    </a:lnTo>
                    <a:lnTo>
                      <a:pt x="172" y="282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4"/>
                    </a:lnTo>
                    <a:lnTo>
                      <a:pt x="170" y="283"/>
                    </a:lnTo>
                    <a:lnTo>
                      <a:pt x="168" y="283"/>
                    </a:lnTo>
                    <a:lnTo>
                      <a:pt x="168" y="282"/>
                    </a:lnTo>
                    <a:lnTo>
                      <a:pt x="167" y="282"/>
                    </a:lnTo>
                    <a:lnTo>
                      <a:pt x="167" y="283"/>
                    </a:lnTo>
                    <a:lnTo>
                      <a:pt x="167" y="284"/>
                    </a:lnTo>
                    <a:lnTo>
                      <a:pt x="166" y="284"/>
                    </a:lnTo>
                    <a:lnTo>
                      <a:pt x="166" y="283"/>
                    </a:lnTo>
                    <a:lnTo>
                      <a:pt x="166" y="282"/>
                    </a:lnTo>
                    <a:lnTo>
                      <a:pt x="165" y="282"/>
                    </a:lnTo>
                    <a:lnTo>
                      <a:pt x="165" y="280"/>
                    </a:lnTo>
                    <a:lnTo>
                      <a:pt x="165" y="279"/>
                    </a:lnTo>
                    <a:lnTo>
                      <a:pt x="163" y="279"/>
                    </a:lnTo>
                    <a:lnTo>
                      <a:pt x="163" y="278"/>
                    </a:lnTo>
                    <a:lnTo>
                      <a:pt x="163" y="279"/>
                    </a:lnTo>
                    <a:lnTo>
                      <a:pt x="165" y="279"/>
                    </a:lnTo>
                    <a:lnTo>
                      <a:pt x="165" y="278"/>
                    </a:lnTo>
                    <a:lnTo>
                      <a:pt x="165" y="277"/>
                    </a:lnTo>
                    <a:lnTo>
                      <a:pt x="163" y="277"/>
                    </a:lnTo>
                    <a:lnTo>
                      <a:pt x="163" y="275"/>
                    </a:lnTo>
                    <a:lnTo>
                      <a:pt x="163" y="274"/>
                    </a:lnTo>
                    <a:lnTo>
                      <a:pt x="163" y="273"/>
                    </a:lnTo>
                    <a:lnTo>
                      <a:pt x="162" y="273"/>
                    </a:lnTo>
                    <a:lnTo>
                      <a:pt x="163" y="271"/>
                    </a:lnTo>
                    <a:lnTo>
                      <a:pt x="162" y="271"/>
                    </a:lnTo>
                    <a:lnTo>
                      <a:pt x="163" y="271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2" y="269"/>
                    </a:lnTo>
                    <a:lnTo>
                      <a:pt x="161" y="269"/>
                    </a:lnTo>
                    <a:lnTo>
                      <a:pt x="159" y="267"/>
                    </a:lnTo>
                    <a:lnTo>
                      <a:pt x="159" y="266"/>
                    </a:lnTo>
                    <a:lnTo>
                      <a:pt x="159" y="265"/>
                    </a:lnTo>
                    <a:lnTo>
                      <a:pt x="159" y="263"/>
                    </a:lnTo>
                    <a:lnTo>
                      <a:pt x="159" y="262"/>
                    </a:lnTo>
                    <a:lnTo>
                      <a:pt x="161" y="262"/>
                    </a:lnTo>
                    <a:lnTo>
                      <a:pt x="162" y="263"/>
                    </a:lnTo>
                    <a:lnTo>
                      <a:pt x="162" y="262"/>
                    </a:lnTo>
                    <a:lnTo>
                      <a:pt x="162" y="261"/>
                    </a:lnTo>
                    <a:lnTo>
                      <a:pt x="161" y="261"/>
                    </a:lnTo>
                    <a:lnTo>
                      <a:pt x="159" y="261"/>
                    </a:lnTo>
                    <a:lnTo>
                      <a:pt x="159" y="259"/>
                    </a:lnTo>
                    <a:lnTo>
                      <a:pt x="158" y="259"/>
                    </a:lnTo>
                    <a:lnTo>
                      <a:pt x="157" y="259"/>
                    </a:lnTo>
                    <a:lnTo>
                      <a:pt x="157" y="261"/>
                    </a:lnTo>
                    <a:lnTo>
                      <a:pt x="157" y="262"/>
                    </a:lnTo>
                    <a:lnTo>
                      <a:pt x="155" y="262"/>
                    </a:lnTo>
                    <a:lnTo>
                      <a:pt x="154" y="262"/>
                    </a:lnTo>
                    <a:lnTo>
                      <a:pt x="153" y="261"/>
                    </a:lnTo>
                    <a:lnTo>
                      <a:pt x="153" y="262"/>
                    </a:lnTo>
                    <a:lnTo>
                      <a:pt x="153" y="263"/>
                    </a:lnTo>
                    <a:lnTo>
                      <a:pt x="151" y="263"/>
                    </a:lnTo>
                    <a:lnTo>
                      <a:pt x="150" y="263"/>
                    </a:lnTo>
                    <a:lnTo>
                      <a:pt x="150" y="262"/>
                    </a:lnTo>
                    <a:lnTo>
                      <a:pt x="150" y="261"/>
                    </a:lnTo>
                    <a:lnTo>
                      <a:pt x="149" y="261"/>
                    </a:lnTo>
                    <a:lnTo>
                      <a:pt x="149" y="259"/>
                    </a:lnTo>
                    <a:lnTo>
                      <a:pt x="150" y="259"/>
                    </a:lnTo>
                    <a:lnTo>
                      <a:pt x="150" y="258"/>
                    </a:lnTo>
                    <a:lnTo>
                      <a:pt x="149" y="258"/>
                    </a:lnTo>
                    <a:lnTo>
                      <a:pt x="149" y="257"/>
                    </a:lnTo>
                    <a:lnTo>
                      <a:pt x="147" y="257"/>
                    </a:lnTo>
                    <a:lnTo>
                      <a:pt x="146" y="257"/>
                    </a:lnTo>
                    <a:lnTo>
                      <a:pt x="146" y="256"/>
                    </a:lnTo>
                    <a:lnTo>
                      <a:pt x="146" y="254"/>
                    </a:lnTo>
                    <a:lnTo>
                      <a:pt x="146" y="253"/>
                    </a:lnTo>
                    <a:lnTo>
                      <a:pt x="146" y="252"/>
                    </a:lnTo>
                    <a:lnTo>
                      <a:pt x="146" y="250"/>
                    </a:lnTo>
                    <a:lnTo>
                      <a:pt x="147" y="250"/>
                    </a:lnTo>
                    <a:lnTo>
                      <a:pt x="147" y="249"/>
                    </a:lnTo>
                    <a:lnTo>
                      <a:pt x="146" y="249"/>
                    </a:lnTo>
                    <a:lnTo>
                      <a:pt x="146" y="248"/>
                    </a:lnTo>
                    <a:lnTo>
                      <a:pt x="146" y="246"/>
                    </a:lnTo>
                    <a:lnTo>
                      <a:pt x="146" y="245"/>
                    </a:lnTo>
                    <a:lnTo>
                      <a:pt x="147" y="245"/>
                    </a:lnTo>
                    <a:lnTo>
                      <a:pt x="146" y="245"/>
                    </a:lnTo>
                    <a:lnTo>
                      <a:pt x="146" y="244"/>
                    </a:lnTo>
                    <a:lnTo>
                      <a:pt x="147" y="244"/>
                    </a:lnTo>
                    <a:lnTo>
                      <a:pt x="147" y="242"/>
                    </a:lnTo>
                    <a:lnTo>
                      <a:pt x="146" y="242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5" y="240"/>
                    </a:lnTo>
                    <a:lnTo>
                      <a:pt x="144" y="239"/>
                    </a:lnTo>
                    <a:lnTo>
                      <a:pt x="145" y="239"/>
                    </a:lnTo>
                    <a:lnTo>
                      <a:pt x="144" y="239"/>
                    </a:lnTo>
                    <a:lnTo>
                      <a:pt x="144" y="237"/>
                    </a:lnTo>
                    <a:lnTo>
                      <a:pt x="142" y="237"/>
                    </a:lnTo>
                    <a:lnTo>
                      <a:pt x="142" y="236"/>
                    </a:lnTo>
                    <a:lnTo>
                      <a:pt x="141" y="235"/>
                    </a:lnTo>
                    <a:lnTo>
                      <a:pt x="141" y="233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2" y="231"/>
                    </a:lnTo>
                    <a:lnTo>
                      <a:pt x="142" y="229"/>
                    </a:lnTo>
                    <a:lnTo>
                      <a:pt x="144" y="229"/>
                    </a:lnTo>
                    <a:lnTo>
                      <a:pt x="145" y="229"/>
                    </a:lnTo>
                    <a:lnTo>
                      <a:pt x="145" y="228"/>
                    </a:lnTo>
                    <a:lnTo>
                      <a:pt x="145" y="227"/>
                    </a:lnTo>
                    <a:lnTo>
                      <a:pt x="146" y="227"/>
                    </a:lnTo>
                    <a:lnTo>
                      <a:pt x="146" y="225"/>
                    </a:lnTo>
                    <a:lnTo>
                      <a:pt x="147" y="225"/>
                    </a:lnTo>
                    <a:lnTo>
                      <a:pt x="147" y="224"/>
                    </a:lnTo>
                    <a:lnTo>
                      <a:pt x="147" y="223"/>
                    </a:lnTo>
                    <a:lnTo>
                      <a:pt x="147" y="222"/>
                    </a:lnTo>
                    <a:lnTo>
                      <a:pt x="147" y="220"/>
                    </a:lnTo>
                    <a:lnTo>
                      <a:pt x="147" y="219"/>
                    </a:lnTo>
                    <a:lnTo>
                      <a:pt x="147" y="218"/>
                    </a:lnTo>
                    <a:lnTo>
                      <a:pt x="147" y="216"/>
                    </a:lnTo>
                    <a:lnTo>
                      <a:pt x="146" y="216"/>
                    </a:lnTo>
                    <a:lnTo>
                      <a:pt x="147" y="216"/>
                    </a:lnTo>
                    <a:lnTo>
                      <a:pt x="147" y="215"/>
                    </a:lnTo>
                    <a:lnTo>
                      <a:pt x="146" y="215"/>
                    </a:lnTo>
                    <a:lnTo>
                      <a:pt x="146" y="214"/>
                    </a:lnTo>
                    <a:lnTo>
                      <a:pt x="147" y="214"/>
                    </a:lnTo>
                    <a:lnTo>
                      <a:pt x="147" y="212"/>
                    </a:lnTo>
                    <a:lnTo>
                      <a:pt x="147" y="211"/>
                    </a:lnTo>
                    <a:lnTo>
                      <a:pt x="149" y="211"/>
                    </a:lnTo>
                    <a:lnTo>
                      <a:pt x="149" y="210"/>
                    </a:lnTo>
                    <a:lnTo>
                      <a:pt x="150" y="210"/>
                    </a:lnTo>
                    <a:lnTo>
                      <a:pt x="150" y="208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6"/>
                    </a:lnTo>
                    <a:lnTo>
                      <a:pt x="151" y="205"/>
                    </a:lnTo>
                    <a:lnTo>
                      <a:pt x="151" y="203"/>
                    </a:lnTo>
                    <a:lnTo>
                      <a:pt x="151" y="202"/>
                    </a:lnTo>
                    <a:lnTo>
                      <a:pt x="150" y="202"/>
                    </a:lnTo>
                    <a:lnTo>
                      <a:pt x="149" y="202"/>
                    </a:lnTo>
                    <a:lnTo>
                      <a:pt x="147" y="202"/>
                    </a:lnTo>
                    <a:lnTo>
                      <a:pt x="146" y="202"/>
                    </a:lnTo>
                    <a:lnTo>
                      <a:pt x="145" y="203"/>
                    </a:lnTo>
                    <a:lnTo>
                      <a:pt x="144" y="203"/>
                    </a:lnTo>
                    <a:lnTo>
                      <a:pt x="142" y="203"/>
                    </a:lnTo>
                    <a:lnTo>
                      <a:pt x="141" y="203"/>
                    </a:lnTo>
                    <a:lnTo>
                      <a:pt x="140" y="203"/>
                    </a:lnTo>
                    <a:lnTo>
                      <a:pt x="140" y="205"/>
                    </a:lnTo>
                    <a:lnTo>
                      <a:pt x="138" y="205"/>
                    </a:lnTo>
                    <a:lnTo>
                      <a:pt x="138" y="203"/>
                    </a:lnTo>
                    <a:lnTo>
                      <a:pt x="137" y="203"/>
                    </a:lnTo>
                    <a:lnTo>
                      <a:pt x="137" y="202"/>
                    </a:lnTo>
                    <a:lnTo>
                      <a:pt x="137" y="203"/>
                    </a:lnTo>
                    <a:lnTo>
                      <a:pt x="136" y="202"/>
                    </a:lnTo>
                    <a:lnTo>
                      <a:pt x="134" y="202"/>
                    </a:lnTo>
                    <a:lnTo>
                      <a:pt x="133" y="202"/>
                    </a:lnTo>
                    <a:lnTo>
                      <a:pt x="133" y="201"/>
                    </a:lnTo>
                    <a:lnTo>
                      <a:pt x="132" y="201"/>
                    </a:lnTo>
                    <a:lnTo>
                      <a:pt x="130" y="201"/>
                    </a:lnTo>
                    <a:lnTo>
                      <a:pt x="129" y="201"/>
                    </a:lnTo>
                    <a:lnTo>
                      <a:pt x="128" y="201"/>
                    </a:lnTo>
                    <a:lnTo>
                      <a:pt x="128" y="199"/>
                    </a:lnTo>
                    <a:lnTo>
                      <a:pt x="127" y="199"/>
                    </a:lnTo>
                    <a:lnTo>
                      <a:pt x="125" y="199"/>
                    </a:lnTo>
                    <a:lnTo>
                      <a:pt x="125" y="198"/>
                    </a:lnTo>
                    <a:lnTo>
                      <a:pt x="124" y="198"/>
                    </a:lnTo>
                    <a:lnTo>
                      <a:pt x="124" y="197"/>
                    </a:lnTo>
                    <a:lnTo>
                      <a:pt x="123" y="197"/>
                    </a:lnTo>
                    <a:lnTo>
                      <a:pt x="123" y="195"/>
                    </a:lnTo>
                    <a:lnTo>
                      <a:pt x="121" y="195"/>
                    </a:lnTo>
                    <a:lnTo>
                      <a:pt x="120" y="195"/>
                    </a:lnTo>
                    <a:lnTo>
                      <a:pt x="119" y="195"/>
                    </a:lnTo>
                    <a:lnTo>
                      <a:pt x="117" y="195"/>
                    </a:lnTo>
                    <a:lnTo>
                      <a:pt x="116" y="195"/>
                    </a:lnTo>
                    <a:lnTo>
                      <a:pt x="116" y="197"/>
                    </a:lnTo>
                    <a:lnTo>
                      <a:pt x="115" y="195"/>
                    </a:lnTo>
                    <a:lnTo>
                      <a:pt x="113" y="195"/>
                    </a:lnTo>
                    <a:lnTo>
                      <a:pt x="113" y="197"/>
                    </a:lnTo>
                    <a:lnTo>
                      <a:pt x="112" y="197"/>
                    </a:lnTo>
                    <a:lnTo>
                      <a:pt x="112" y="198"/>
                    </a:lnTo>
                    <a:lnTo>
                      <a:pt x="112" y="197"/>
                    </a:lnTo>
                    <a:lnTo>
                      <a:pt x="112" y="195"/>
                    </a:lnTo>
                    <a:lnTo>
                      <a:pt x="112" y="194"/>
                    </a:lnTo>
                    <a:lnTo>
                      <a:pt x="111" y="194"/>
                    </a:lnTo>
                    <a:lnTo>
                      <a:pt x="111" y="193"/>
                    </a:lnTo>
                    <a:lnTo>
                      <a:pt x="111" y="191"/>
                    </a:lnTo>
                    <a:lnTo>
                      <a:pt x="112" y="191"/>
                    </a:lnTo>
                    <a:lnTo>
                      <a:pt x="112" y="190"/>
                    </a:lnTo>
                    <a:lnTo>
                      <a:pt x="112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2" y="188"/>
                    </a:lnTo>
                    <a:lnTo>
                      <a:pt x="112" y="186"/>
                    </a:lnTo>
                    <a:lnTo>
                      <a:pt x="111" y="185"/>
                    </a:lnTo>
                    <a:lnTo>
                      <a:pt x="111" y="184"/>
                    </a:lnTo>
                    <a:lnTo>
                      <a:pt x="110" y="184"/>
                    </a:lnTo>
                    <a:lnTo>
                      <a:pt x="108" y="184"/>
                    </a:lnTo>
                    <a:lnTo>
                      <a:pt x="108" y="182"/>
                    </a:lnTo>
                    <a:lnTo>
                      <a:pt x="107" y="182"/>
                    </a:lnTo>
                    <a:lnTo>
                      <a:pt x="106" y="182"/>
                    </a:lnTo>
                    <a:lnTo>
                      <a:pt x="104" y="182"/>
                    </a:lnTo>
                    <a:lnTo>
                      <a:pt x="103" y="182"/>
                    </a:lnTo>
                    <a:lnTo>
                      <a:pt x="103" y="181"/>
                    </a:lnTo>
                    <a:lnTo>
                      <a:pt x="103" y="180"/>
                    </a:lnTo>
                    <a:lnTo>
                      <a:pt x="102" y="180"/>
                    </a:lnTo>
                    <a:lnTo>
                      <a:pt x="100" y="180"/>
                    </a:lnTo>
                    <a:lnTo>
                      <a:pt x="99" y="180"/>
                    </a:lnTo>
                    <a:lnTo>
                      <a:pt x="99" y="178"/>
                    </a:lnTo>
                    <a:lnTo>
                      <a:pt x="98" y="178"/>
                    </a:lnTo>
                    <a:lnTo>
                      <a:pt x="98" y="177"/>
                    </a:lnTo>
                    <a:lnTo>
                      <a:pt x="96" y="177"/>
                    </a:lnTo>
                    <a:lnTo>
                      <a:pt x="95" y="177"/>
                    </a:lnTo>
                    <a:lnTo>
                      <a:pt x="94" y="177"/>
                    </a:lnTo>
                    <a:lnTo>
                      <a:pt x="93" y="177"/>
                    </a:lnTo>
                    <a:lnTo>
                      <a:pt x="93" y="178"/>
                    </a:lnTo>
                    <a:lnTo>
                      <a:pt x="91" y="178"/>
                    </a:lnTo>
                    <a:lnTo>
                      <a:pt x="90" y="178"/>
                    </a:lnTo>
                    <a:lnTo>
                      <a:pt x="89" y="178"/>
                    </a:lnTo>
                    <a:lnTo>
                      <a:pt x="89" y="180"/>
                    </a:lnTo>
                    <a:lnTo>
                      <a:pt x="87" y="180"/>
                    </a:lnTo>
                    <a:lnTo>
                      <a:pt x="86" y="180"/>
                    </a:lnTo>
                    <a:lnTo>
                      <a:pt x="86" y="181"/>
                    </a:lnTo>
                    <a:lnTo>
                      <a:pt x="85" y="181"/>
                    </a:lnTo>
                    <a:lnTo>
                      <a:pt x="85" y="182"/>
                    </a:lnTo>
                    <a:lnTo>
                      <a:pt x="85" y="184"/>
                    </a:lnTo>
                    <a:lnTo>
                      <a:pt x="83" y="184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2" y="186"/>
                    </a:lnTo>
                    <a:lnTo>
                      <a:pt x="81" y="186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9"/>
                    </a:lnTo>
                    <a:lnTo>
                      <a:pt x="78" y="189"/>
                    </a:lnTo>
                    <a:lnTo>
                      <a:pt x="78" y="190"/>
                    </a:lnTo>
                    <a:lnTo>
                      <a:pt x="78" y="191"/>
                    </a:lnTo>
                    <a:lnTo>
                      <a:pt x="77" y="191"/>
                    </a:lnTo>
                    <a:lnTo>
                      <a:pt x="77" y="190"/>
                    </a:lnTo>
                    <a:lnTo>
                      <a:pt x="78" y="190"/>
                    </a:lnTo>
                    <a:lnTo>
                      <a:pt x="77" y="190"/>
                    </a:lnTo>
                    <a:lnTo>
                      <a:pt x="77" y="189"/>
                    </a:lnTo>
                    <a:lnTo>
                      <a:pt x="77" y="188"/>
                    </a:lnTo>
                    <a:lnTo>
                      <a:pt x="78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79" y="185"/>
                    </a:lnTo>
                    <a:lnTo>
                      <a:pt x="79" y="184"/>
                    </a:lnTo>
                    <a:lnTo>
                      <a:pt x="81" y="184"/>
                    </a:lnTo>
                    <a:lnTo>
                      <a:pt x="81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81" y="180"/>
                    </a:lnTo>
                    <a:lnTo>
                      <a:pt x="81" y="178"/>
                    </a:lnTo>
                    <a:lnTo>
                      <a:pt x="81" y="177"/>
                    </a:lnTo>
                    <a:lnTo>
                      <a:pt x="81" y="176"/>
                    </a:lnTo>
                    <a:lnTo>
                      <a:pt x="81" y="174"/>
                    </a:lnTo>
                    <a:lnTo>
                      <a:pt x="81" y="173"/>
                    </a:lnTo>
                    <a:lnTo>
                      <a:pt x="79" y="173"/>
                    </a:lnTo>
                    <a:lnTo>
                      <a:pt x="79" y="172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78" y="167"/>
                    </a:lnTo>
                    <a:lnTo>
                      <a:pt x="78" y="165"/>
                    </a:lnTo>
                    <a:lnTo>
                      <a:pt x="78" y="164"/>
                    </a:lnTo>
                    <a:lnTo>
                      <a:pt x="78" y="163"/>
                    </a:lnTo>
                    <a:lnTo>
                      <a:pt x="77" y="163"/>
                    </a:lnTo>
                    <a:lnTo>
                      <a:pt x="77" y="161"/>
                    </a:lnTo>
                    <a:lnTo>
                      <a:pt x="77" y="160"/>
                    </a:lnTo>
                    <a:lnTo>
                      <a:pt x="77" y="159"/>
                    </a:lnTo>
                    <a:lnTo>
                      <a:pt x="77" y="157"/>
                    </a:lnTo>
                    <a:lnTo>
                      <a:pt x="75" y="157"/>
                    </a:lnTo>
                    <a:lnTo>
                      <a:pt x="75" y="156"/>
                    </a:lnTo>
                    <a:lnTo>
                      <a:pt x="75" y="155"/>
                    </a:lnTo>
                    <a:lnTo>
                      <a:pt x="75" y="153"/>
                    </a:lnTo>
                    <a:lnTo>
                      <a:pt x="77" y="152"/>
                    </a:lnTo>
                    <a:lnTo>
                      <a:pt x="75" y="152"/>
                    </a:lnTo>
                    <a:lnTo>
                      <a:pt x="75" y="151"/>
                    </a:lnTo>
                    <a:lnTo>
                      <a:pt x="75" y="150"/>
                    </a:lnTo>
                    <a:lnTo>
                      <a:pt x="75" y="148"/>
                    </a:lnTo>
                    <a:lnTo>
                      <a:pt x="75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74" y="143"/>
                    </a:lnTo>
                    <a:lnTo>
                      <a:pt x="73" y="143"/>
                    </a:lnTo>
                    <a:lnTo>
                      <a:pt x="73" y="142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3" y="139"/>
                    </a:lnTo>
                    <a:lnTo>
                      <a:pt x="72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69" y="138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6" y="135"/>
                    </a:lnTo>
                    <a:lnTo>
                      <a:pt x="66" y="134"/>
                    </a:lnTo>
                    <a:lnTo>
                      <a:pt x="65" y="134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4" y="134"/>
                    </a:lnTo>
                    <a:lnTo>
                      <a:pt x="62" y="134"/>
                    </a:lnTo>
                    <a:lnTo>
                      <a:pt x="61" y="134"/>
                    </a:lnTo>
                    <a:lnTo>
                      <a:pt x="60" y="134"/>
                    </a:lnTo>
                    <a:lnTo>
                      <a:pt x="58" y="134"/>
                    </a:lnTo>
                    <a:lnTo>
                      <a:pt x="57" y="134"/>
                    </a:lnTo>
                    <a:lnTo>
                      <a:pt x="56" y="134"/>
                    </a:lnTo>
                    <a:lnTo>
                      <a:pt x="56" y="133"/>
                    </a:lnTo>
                    <a:lnTo>
                      <a:pt x="55" y="133"/>
                    </a:lnTo>
                    <a:lnTo>
                      <a:pt x="53" y="133"/>
                    </a:lnTo>
                    <a:lnTo>
                      <a:pt x="53" y="134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8" y="134"/>
                    </a:lnTo>
                    <a:lnTo>
                      <a:pt x="47" y="134"/>
                    </a:lnTo>
                    <a:lnTo>
                      <a:pt x="45" y="134"/>
                    </a:lnTo>
                    <a:lnTo>
                      <a:pt x="44" y="133"/>
                    </a:lnTo>
                    <a:lnTo>
                      <a:pt x="43" y="134"/>
                    </a:lnTo>
                    <a:lnTo>
                      <a:pt x="39" y="133"/>
                    </a:lnTo>
                    <a:lnTo>
                      <a:pt x="39" y="134"/>
                    </a:lnTo>
                    <a:lnTo>
                      <a:pt x="38" y="134"/>
                    </a:lnTo>
                    <a:lnTo>
                      <a:pt x="38" y="135"/>
                    </a:lnTo>
                    <a:lnTo>
                      <a:pt x="36" y="135"/>
                    </a:lnTo>
                    <a:lnTo>
                      <a:pt x="36" y="136"/>
                    </a:lnTo>
                    <a:lnTo>
                      <a:pt x="35" y="136"/>
                    </a:lnTo>
                    <a:lnTo>
                      <a:pt x="35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6"/>
                    </a:lnTo>
                    <a:lnTo>
                      <a:pt x="31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4" y="142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5" y="146"/>
                    </a:lnTo>
                    <a:lnTo>
                      <a:pt x="34" y="146"/>
                    </a:lnTo>
                    <a:lnTo>
                      <a:pt x="34" y="147"/>
                    </a:lnTo>
                    <a:lnTo>
                      <a:pt x="32" y="147"/>
                    </a:lnTo>
                    <a:lnTo>
                      <a:pt x="32" y="148"/>
                    </a:lnTo>
                    <a:lnTo>
                      <a:pt x="34" y="148"/>
                    </a:lnTo>
                    <a:lnTo>
                      <a:pt x="34" y="150"/>
                    </a:lnTo>
                    <a:lnTo>
                      <a:pt x="34" y="151"/>
                    </a:lnTo>
                    <a:lnTo>
                      <a:pt x="35" y="151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5" y="152"/>
                    </a:lnTo>
                    <a:lnTo>
                      <a:pt x="36" y="152"/>
                    </a:lnTo>
                    <a:lnTo>
                      <a:pt x="36" y="153"/>
                    </a:lnTo>
                    <a:lnTo>
                      <a:pt x="36" y="155"/>
                    </a:lnTo>
                    <a:lnTo>
                      <a:pt x="36" y="156"/>
                    </a:lnTo>
                    <a:lnTo>
                      <a:pt x="36" y="157"/>
                    </a:lnTo>
                    <a:lnTo>
                      <a:pt x="35" y="159"/>
                    </a:lnTo>
                    <a:lnTo>
                      <a:pt x="35" y="160"/>
                    </a:lnTo>
                    <a:lnTo>
                      <a:pt x="35" y="161"/>
                    </a:lnTo>
                    <a:lnTo>
                      <a:pt x="35" y="164"/>
                    </a:lnTo>
                    <a:lnTo>
                      <a:pt x="34" y="167"/>
                    </a:lnTo>
                    <a:lnTo>
                      <a:pt x="32" y="167"/>
                    </a:lnTo>
                    <a:lnTo>
                      <a:pt x="32" y="168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28" y="173"/>
                    </a:lnTo>
                    <a:lnTo>
                      <a:pt x="28" y="174"/>
                    </a:lnTo>
                    <a:lnTo>
                      <a:pt x="28" y="176"/>
                    </a:lnTo>
                    <a:lnTo>
                      <a:pt x="27" y="176"/>
                    </a:lnTo>
                    <a:lnTo>
                      <a:pt x="27" y="177"/>
                    </a:lnTo>
                    <a:lnTo>
                      <a:pt x="27" y="178"/>
                    </a:lnTo>
                    <a:lnTo>
                      <a:pt x="26" y="178"/>
                    </a:lnTo>
                    <a:lnTo>
                      <a:pt x="26" y="180"/>
                    </a:lnTo>
                    <a:lnTo>
                      <a:pt x="24" y="180"/>
                    </a:lnTo>
                    <a:lnTo>
                      <a:pt x="24" y="181"/>
                    </a:lnTo>
                    <a:lnTo>
                      <a:pt x="24" y="182"/>
                    </a:lnTo>
                    <a:lnTo>
                      <a:pt x="23" y="182"/>
                    </a:lnTo>
                    <a:lnTo>
                      <a:pt x="23" y="181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1" y="182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6"/>
                    </a:lnTo>
                    <a:lnTo>
                      <a:pt x="21" y="188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4" y="181"/>
                    </a:lnTo>
                    <a:lnTo>
                      <a:pt x="14" y="182"/>
                    </a:lnTo>
                    <a:lnTo>
                      <a:pt x="13" y="182"/>
                    </a:lnTo>
                    <a:lnTo>
                      <a:pt x="11" y="182"/>
                    </a:lnTo>
                    <a:lnTo>
                      <a:pt x="10" y="182"/>
                    </a:lnTo>
                    <a:lnTo>
                      <a:pt x="9" y="182"/>
                    </a:lnTo>
                    <a:lnTo>
                      <a:pt x="7" y="182"/>
                    </a:lnTo>
                    <a:lnTo>
                      <a:pt x="7" y="181"/>
                    </a:lnTo>
                    <a:lnTo>
                      <a:pt x="7" y="180"/>
                    </a:lnTo>
                    <a:lnTo>
                      <a:pt x="6" y="180"/>
                    </a:lnTo>
                    <a:lnTo>
                      <a:pt x="7" y="180"/>
                    </a:lnTo>
                    <a:lnTo>
                      <a:pt x="7" y="178"/>
                    </a:lnTo>
                    <a:lnTo>
                      <a:pt x="7" y="177"/>
                    </a:lnTo>
                    <a:lnTo>
                      <a:pt x="9" y="177"/>
                    </a:lnTo>
                    <a:lnTo>
                      <a:pt x="7" y="177"/>
                    </a:lnTo>
                    <a:lnTo>
                      <a:pt x="7" y="176"/>
                    </a:lnTo>
                    <a:lnTo>
                      <a:pt x="7" y="174"/>
                    </a:lnTo>
                    <a:lnTo>
                      <a:pt x="7" y="173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9" y="170"/>
                    </a:lnTo>
                    <a:lnTo>
                      <a:pt x="9" y="169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9" y="165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10" y="163"/>
                    </a:lnTo>
                    <a:lnTo>
                      <a:pt x="10" y="161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7" y="160"/>
                    </a:lnTo>
                    <a:lnTo>
                      <a:pt x="7" y="159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7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3" y="159"/>
                    </a:lnTo>
                    <a:lnTo>
                      <a:pt x="3" y="157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3"/>
                    </a:lnTo>
                    <a:lnTo>
                      <a:pt x="1" y="155"/>
                    </a:lnTo>
                    <a:lnTo>
                      <a:pt x="1" y="153"/>
                    </a:lnTo>
                    <a:lnTo>
                      <a:pt x="0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2"/>
                    </a:lnTo>
                    <a:lnTo>
                      <a:pt x="2" y="151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5" y="150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1" y="150"/>
                    </a:lnTo>
                    <a:lnTo>
                      <a:pt x="2" y="150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3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5" y="142"/>
                    </a:lnTo>
                    <a:lnTo>
                      <a:pt x="6" y="142"/>
                    </a:lnTo>
                    <a:lnTo>
                      <a:pt x="5" y="142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3"/>
                    </a:lnTo>
                    <a:lnTo>
                      <a:pt x="6" y="142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7" y="140"/>
                    </a:lnTo>
                    <a:lnTo>
                      <a:pt x="7" y="139"/>
                    </a:lnTo>
                    <a:lnTo>
                      <a:pt x="6" y="139"/>
                    </a:lnTo>
                    <a:lnTo>
                      <a:pt x="7" y="139"/>
                    </a:lnTo>
                    <a:lnTo>
                      <a:pt x="9" y="139"/>
                    </a:lnTo>
                    <a:lnTo>
                      <a:pt x="10" y="139"/>
                    </a:lnTo>
                    <a:lnTo>
                      <a:pt x="9" y="139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10" y="139"/>
                    </a:lnTo>
                    <a:lnTo>
                      <a:pt x="10" y="138"/>
                    </a:lnTo>
                    <a:lnTo>
                      <a:pt x="10" y="136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7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9" y="133"/>
                    </a:lnTo>
                    <a:lnTo>
                      <a:pt x="10" y="133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1" y="133"/>
                    </a:lnTo>
                    <a:lnTo>
                      <a:pt x="13" y="133"/>
                    </a:lnTo>
                    <a:lnTo>
                      <a:pt x="13" y="134"/>
                    </a:lnTo>
                    <a:lnTo>
                      <a:pt x="13" y="133"/>
                    </a:lnTo>
                    <a:lnTo>
                      <a:pt x="11" y="133"/>
                    </a:lnTo>
                    <a:lnTo>
                      <a:pt x="11" y="131"/>
                    </a:lnTo>
                    <a:lnTo>
                      <a:pt x="13" y="131"/>
                    </a:lnTo>
                    <a:lnTo>
                      <a:pt x="14" y="131"/>
                    </a:lnTo>
                    <a:lnTo>
                      <a:pt x="13" y="131"/>
                    </a:lnTo>
                    <a:lnTo>
                      <a:pt x="13" y="130"/>
                    </a:lnTo>
                    <a:lnTo>
                      <a:pt x="14" y="130"/>
                    </a:lnTo>
                    <a:lnTo>
                      <a:pt x="14" y="129"/>
                    </a:lnTo>
                    <a:lnTo>
                      <a:pt x="15" y="129"/>
                    </a:lnTo>
                    <a:lnTo>
                      <a:pt x="17" y="129"/>
                    </a:lnTo>
                    <a:lnTo>
                      <a:pt x="15" y="129"/>
                    </a:lnTo>
                    <a:lnTo>
                      <a:pt x="15" y="127"/>
                    </a:lnTo>
                    <a:lnTo>
                      <a:pt x="17" y="127"/>
                    </a:lnTo>
                    <a:lnTo>
                      <a:pt x="17" y="129"/>
                    </a:lnTo>
                    <a:lnTo>
                      <a:pt x="18" y="129"/>
                    </a:lnTo>
                    <a:lnTo>
                      <a:pt x="19" y="129"/>
                    </a:lnTo>
                    <a:lnTo>
                      <a:pt x="18" y="129"/>
                    </a:lnTo>
                    <a:lnTo>
                      <a:pt x="18" y="127"/>
                    </a:lnTo>
                    <a:lnTo>
                      <a:pt x="18" y="126"/>
                    </a:lnTo>
                    <a:lnTo>
                      <a:pt x="18" y="125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2"/>
                    </a:lnTo>
                    <a:lnTo>
                      <a:pt x="21" y="122"/>
                    </a:lnTo>
                    <a:lnTo>
                      <a:pt x="22" y="122"/>
                    </a:lnTo>
                    <a:lnTo>
                      <a:pt x="22" y="121"/>
                    </a:lnTo>
                    <a:lnTo>
                      <a:pt x="23" y="121"/>
                    </a:lnTo>
                    <a:lnTo>
                      <a:pt x="23" y="122"/>
                    </a:lnTo>
                    <a:lnTo>
                      <a:pt x="23" y="121"/>
                    </a:lnTo>
                    <a:lnTo>
                      <a:pt x="23" y="119"/>
                    </a:lnTo>
                    <a:lnTo>
                      <a:pt x="23" y="118"/>
                    </a:lnTo>
                    <a:lnTo>
                      <a:pt x="23" y="117"/>
                    </a:lnTo>
                    <a:lnTo>
                      <a:pt x="24" y="117"/>
                    </a:lnTo>
                    <a:lnTo>
                      <a:pt x="26" y="117"/>
                    </a:lnTo>
                    <a:lnTo>
                      <a:pt x="26" y="116"/>
                    </a:lnTo>
                    <a:lnTo>
                      <a:pt x="24" y="116"/>
                    </a:lnTo>
                    <a:lnTo>
                      <a:pt x="24" y="114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4" y="113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3" y="110"/>
                    </a:lnTo>
                    <a:lnTo>
                      <a:pt x="22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22" y="106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5"/>
                    </a:lnTo>
                    <a:lnTo>
                      <a:pt x="24" y="104"/>
                    </a:lnTo>
                    <a:lnTo>
                      <a:pt x="24" y="102"/>
                    </a:lnTo>
                    <a:lnTo>
                      <a:pt x="23" y="102"/>
                    </a:lnTo>
                    <a:lnTo>
                      <a:pt x="23" y="101"/>
                    </a:lnTo>
                    <a:lnTo>
                      <a:pt x="24" y="101"/>
                    </a:lnTo>
                    <a:lnTo>
                      <a:pt x="24" y="100"/>
                    </a:lnTo>
                    <a:lnTo>
                      <a:pt x="26" y="100"/>
                    </a:lnTo>
                    <a:lnTo>
                      <a:pt x="27" y="100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6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3" y="96"/>
                    </a:lnTo>
                    <a:lnTo>
                      <a:pt x="23" y="97"/>
                    </a:lnTo>
                    <a:lnTo>
                      <a:pt x="23" y="96"/>
                    </a:lnTo>
                    <a:lnTo>
                      <a:pt x="23" y="95"/>
                    </a:lnTo>
                    <a:lnTo>
                      <a:pt x="22" y="95"/>
                    </a:lnTo>
                    <a:lnTo>
                      <a:pt x="23" y="95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2" y="92"/>
                    </a:lnTo>
                    <a:lnTo>
                      <a:pt x="21" y="92"/>
                    </a:lnTo>
                    <a:lnTo>
                      <a:pt x="19" y="92"/>
                    </a:lnTo>
                    <a:lnTo>
                      <a:pt x="19" y="91"/>
                    </a:lnTo>
                    <a:lnTo>
                      <a:pt x="21" y="91"/>
                    </a:lnTo>
                    <a:lnTo>
                      <a:pt x="19" y="91"/>
                    </a:lnTo>
                    <a:lnTo>
                      <a:pt x="19" y="89"/>
                    </a:lnTo>
                    <a:lnTo>
                      <a:pt x="19" y="88"/>
                    </a:lnTo>
                    <a:lnTo>
                      <a:pt x="21" y="88"/>
                    </a:lnTo>
                    <a:lnTo>
                      <a:pt x="21" y="87"/>
                    </a:lnTo>
                    <a:lnTo>
                      <a:pt x="19" y="87"/>
                    </a:lnTo>
                    <a:lnTo>
                      <a:pt x="18" y="87"/>
                    </a:lnTo>
                    <a:lnTo>
                      <a:pt x="18" y="85"/>
                    </a:lnTo>
                    <a:lnTo>
                      <a:pt x="17" y="85"/>
                    </a:lnTo>
                    <a:lnTo>
                      <a:pt x="17" y="84"/>
                    </a:lnTo>
                    <a:lnTo>
                      <a:pt x="17" y="83"/>
                    </a:lnTo>
                    <a:lnTo>
                      <a:pt x="17" y="81"/>
                    </a:lnTo>
                    <a:lnTo>
                      <a:pt x="18" y="81"/>
                    </a:lnTo>
                    <a:lnTo>
                      <a:pt x="18" y="83"/>
                    </a:lnTo>
                    <a:lnTo>
                      <a:pt x="17" y="83"/>
                    </a:lnTo>
                    <a:lnTo>
                      <a:pt x="18" y="83"/>
                    </a:lnTo>
                    <a:lnTo>
                      <a:pt x="19" y="83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9" y="81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9"/>
                    </a:lnTo>
                    <a:lnTo>
                      <a:pt x="13" y="79"/>
                    </a:lnTo>
                    <a:lnTo>
                      <a:pt x="13" y="78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76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3" y="75"/>
                    </a:lnTo>
                    <a:lnTo>
                      <a:pt x="13" y="76"/>
                    </a:lnTo>
                    <a:lnTo>
                      <a:pt x="13" y="75"/>
                    </a:lnTo>
                    <a:lnTo>
                      <a:pt x="14" y="75"/>
                    </a:lnTo>
                    <a:lnTo>
                      <a:pt x="14" y="74"/>
                    </a:lnTo>
                    <a:lnTo>
                      <a:pt x="15" y="74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9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4" y="70"/>
                    </a:lnTo>
                    <a:lnTo>
                      <a:pt x="24" y="71"/>
                    </a:lnTo>
                    <a:lnTo>
                      <a:pt x="26" y="71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8" y="70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8" y="67"/>
                    </a:lnTo>
                    <a:lnTo>
                      <a:pt x="30" y="67"/>
                    </a:lnTo>
                    <a:lnTo>
                      <a:pt x="28" y="67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1" y="66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2" y="63"/>
                    </a:lnTo>
                    <a:lnTo>
                      <a:pt x="34" y="63"/>
                    </a:lnTo>
                    <a:lnTo>
                      <a:pt x="34" y="62"/>
                    </a:lnTo>
                    <a:lnTo>
                      <a:pt x="35" y="62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40" y="62"/>
                    </a:lnTo>
                    <a:lnTo>
                      <a:pt x="40" y="63"/>
                    </a:lnTo>
                    <a:lnTo>
                      <a:pt x="40" y="62"/>
                    </a:lnTo>
                    <a:lnTo>
                      <a:pt x="41" y="62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5" y="63"/>
                    </a:lnTo>
                    <a:lnTo>
                      <a:pt x="47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51" y="66"/>
                    </a:lnTo>
                    <a:lnTo>
                      <a:pt x="51" y="64"/>
                    </a:lnTo>
                    <a:lnTo>
                      <a:pt x="52" y="64"/>
                    </a:lnTo>
                    <a:lnTo>
                      <a:pt x="52" y="63"/>
                    </a:lnTo>
                    <a:lnTo>
                      <a:pt x="51" y="63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3" y="59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6" y="57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57" y="54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8" y="51"/>
                    </a:lnTo>
                    <a:lnTo>
                      <a:pt x="60" y="51"/>
                    </a:lnTo>
                    <a:lnTo>
                      <a:pt x="60" y="50"/>
                    </a:lnTo>
                    <a:lnTo>
                      <a:pt x="60" y="49"/>
                    </a:lnTo>
                    <a:lnTo>
                      <a:pt x="60" y="47"/>
                    </a:lnTo>
                    <a:lnTo>
                      <a:pt x="60" y="46"/>
                    </a:lnTo>
                    <a:lnTo>
                      <a:pt x="60" y="45"/>
                    </a:lnTo>
                    <a:lnTo>
                      <a:pt x="60" y="44"/>
                    </a:lnTo>
                    <a:lnTo>
                      <a:pt x="61" y="44"/>
                    </a:lnTo>
                    <a:lnTo>
                      <a:pt x="61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2" y="40"/>
                    </a:lnTo>
                    <a:lnTo>
                      <a:pt x="62" y="38"/>
                    </a:lnTo>
                    <a:lnTo>
                      <a:pt x="62" y="37"/>
                    </a:lnTo>
                    <a:lnTo>
                      <a:pt x="62" y="36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6" y="29"/>
                    </a:lnTo>
                    <a:lnTo>
                      <a:pt x="65" y="29"/>
                    </a:lnTo>
                    <a:lnTo>
                      <a:pt x="65" y="28"/>
                    </a:lnTo>
                    <a:lnTo>
                      <a:pt x="64" y="28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60" y="28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57" y="28"/>
                    </a:lnTo>
                    <a:lnTo>
                      <a:pt x="57" y="26"/>
                    </a:lnTo>
                    <a:lnTo>
                      <a:pt x="56" y="26"/>
                    </a:lnTo>
                    <a:lnTo>
                      <a:pt x="55" y="28"/>
                    </a:lnTo>
                    <a:lnTo>
                      <a:pt x="53" y="28"/>
                    </a:lnTo>
                    <a:lnTo>
                      <a:pt x="52" y="28"/>
                    </a:lnTo>
                    <a:lnTo>
                      <a:pt x="53" y="28"/>
                    </a:lnTo>
                    <a:lnTo>
                      <a:pt x="52" y="26"/>
                    </a:lnTo>
                    <a:lnTo>
                      <a:pt x="51" y="26"/>
                    </a:lnTo>
                    <a:lnTo>
                      <a:pt x="49" y="23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5"/>
                    </a:lnTo>
                    <a:lnTo>
                      <a:pt x="45" y="25"/>
                    </a:lnTo>
                    <a:lnTo>
                      <a:pt x="45" y="26"/>
                    </a:lnTo>
                    <a:lnTo>
                      <a:pt x="43" y="26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8" y="21"/>
                    </a:lnTo>
                    <a:lnTo>
                      <a:pt x="38" y="20"/>
                    </a:lnTo>
                    <a:lnTo>
                      <a:pt x="39" y="20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39" y="16"/>
                    </a:lnTo>
                    <a:lnTo>
                      <a:pt x="39" y="15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36" y="13"/>
                    </a:lnTo>
                    <a:lnTo>
                      <a:pt x="36" y="12"/>
                    </a:lnTo>
                    <a:lnTo>
                      <a:pt x="35" y="12"/>
                    </a:lnTo>
                    <a:lnTo>
                      <a:pt x="35" y="13"/>
                    </a:lnTo>
                    <a:lnTo>
                      <a:pt x="34" y="13"/>
                    </a:lnTo>
                    <a:lnTo>
                      <a:pt x="32" y="12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4" y="13"/>
                    </a:lnTo>
                    <a:lnTo>
                      <a:pt x="24" y="15"/>
                    </a:lnTo>
                    <a:lnTo>
                      <a:pt x="24" y="16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8" y="2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7" name="Freeform 12">
                <a:extLst>
                  <a:ext uri="{FF2B5EF4-FFF2-40B4-BE49-F238E27FC236}">
                    <a16:creationId xmlns:a16="http://schemas.microsoft.com/office/drawing/2014/main" id="{FE84E469-CDF9-D204-D68D-78702D18F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" y="1676"/>
                <a:ext cx="198" cy="216"/>
              </a:xfrm>
              <a:custGeom>
                <a:avLst/>
                <a:gdLst>
                  <a:gd name="T0" fmla="*/ 6 w 198"/>
                  <a:gd name="T1" fmla="*/ 13 h 216"/>
                  <a:gd name="T2" fmla="*/ 15 w 198"/>
                  <a:gd name="T3" fmla="*/ 11 h 216"/>
                  <a:gd name="T4" fmla="*/ 24 w 198"/>
                  <a:gd name="T5" fmla="*/ 10 h 216"/>
                  <a:gd name="T6" fmla="*/ 31 w 198"/>
                  <a:gd name="T7" fmla="*/ 5 h 216"/>
                  <a:gd name="T8" fmla="*/ 40 w 198"/>
                  <a:gd name="T9" fmla="*/ 3 h 216"/>
                  <a:gd name="T10" fmla="*/ 45 w 198"/>
                  <a:gd name="T11" fmla="*/ 3 h 216"/>
                  <a:gd name="T12" fmla="*/ 52 w 198"/>
                  <a:gd name="T13" fmla="*/ 7 h 216"/>
                  <a:gd name="T14" fmla="*/ 58 w 198"/>
                  <a:gd name="T15" fmla="*/ 15 h 216"/>
                  <a:gd name="T16" fmla="*/ 57 w 198"/>
                  <a:gd name="T17" fmla="*/ 23 h 216"/>
                  <a:gd name="T18" fmla="*/ 57 w 198"/>
                  <a:gd name="T19" fmla="*/ 31 h 216"/>
                  <a:gd name="T20" fmla="*/ 55 w 198"/>
                  <a:gd name="T21" fmla="*/ 38 h 216"/>
                  <a:gd name="T22" fmla="*/ 61 w 198"/>
                  <a:gd name="T23" fmla="*/ 43 h 216"/>
                  <a:gd name="T24" fmla="*/ 63 w 198"/>
                  <a:gd name="T25" fmla="*/ 52 h 216"/>
                  <a:gd name="T26" fmla="*/ 70 w 198"/>
                  <a:gd name="T27" fmla="*/ 57 h 216"/>
                  <a:gd name="T28" fmla="*/ 74 w 198"/>
                  <a:gd name="T29" fmla="*/ 64 h 216"/>
                  <a:gd name="T30" fmla="*/ 82 w 198"/>
                  <a:gd name="T31" fmla="*/ 64 h 216"/>
                  <a:gd name="T32" fmla="*/ 95 w 198"/>
                  <a:gd name="T33" fmla="*/ 64 h 216"/>
                  <a:gd name="T34" fmla="*/ 104 w 198"/>
                  <a:gd name="T35" fmla="*/ 66 h 216"/>
                  <a:gd name="T36" fmla="*/ 110 w 198"/>
                  <a:gd name="T37" fmla="*/ 68 h 216"/>
                  <a:gd name="T38" fmla="*/ 118 w 198"/>
                  <a:gd name="T39" fmla="*/ 70 h 216"/>
                  <a:gd name="T40" fmla="*/ 126 w 198"/>
                  <a:gd name="T41" fmla="*/ 72 h 216"/>
                  <a:gd name="T42" fmla="*/ 134 w 198"/>
                  <a:gd name="T43" fmla="*/ 74 h 216"/>
                  <a:gd name="T44" fmla="*/ 142 w 198"/>
                  <a:gd name="T45" fmla="*/ 77 h 216"/>
                  <a:gd name="T46" fmla="*/ 151 w 198"/>
                  <a:gd name="T47" fmla="*/ 78 h 216"/>
                  <a:gd name="T48" fmla="*/ 158 w 198"/>
                  <a:gd name="T49" fmla="*/ 82 h 216"/>
                  <a:gd name="T50" fmla="*/ 167 w 198"/>
                  <a:gd name="T51" fmla="*/ 86 h 216"/>
                  <a:gd name="T52" fmla="*/ 175 w 198"/>
                  <a:gd name="T53" fmla="*/ 89 h 216"/>
                  <a:gd name="T54" fmla="*/ 181 w 198"/>
                  <a:gd name="T55" fmla="*/ 89 h 216"/>
                  <a:gd name="T56" fmla="*/ 188 w 198"/>
                  <a:gd name="T57" fmla="*/ 92 h 216"/>
                  <a:gd name="T58" fmla="*/ 192 w 198"/>
                  <a:gd name="T59" fmla="*/ 100 h 216"/>
                  <a:gd name="T60" fmla="*/ 196 w 198"/>
                  <a:gd name="T61" fmla="*/ 108 h 216"/>
                  <a:gd name="T62" fmla="*/ 196 w 198"/>
                  <a:gd name="T63" fmla="*/ 117 h 216"/>
                  <a:gd name="T64" fmla="*/ 188 w 198"/>
                  <a:gd name="T65" fmla="*/ 119 h 216"/>
                  <a:gd name="T66" fmla="*/ 182 w 198"/>
                  <a:gd name="T67" fmla="*/ 121 h 216"/>
                  <a:gd name="T68" fmla="*/ 176 w 198"/>
                  <a:gd name="T69" fmla="*/ 125 h 216"/>
                  <a:gd name="T70" fmla="*/ 173 w 198"/>
                  <a:gd name="T71" fmla="*/ 130 h 216"/>
                  <a:gd name="T72" fmla="*/ 165 w 198"/>
                  <a:gd name="T73" fmla="*/ 138 h 216"/>
                  <a:gd name="T74" fmla="*/ 156 w 198"/>
                  <a:gd name="T75" fmla="*/ 141 h 216"/>
                  <a:gd name="T76" fmla="*/ 146 w 198"/>
                  <a:gd name="T77" fmla="*/ 145 h 216"/>
                  <a:gd name="T78" fmla="*/ 137 w 198"/>
                  <a:gd name="T79" fmla="*/ 144 h 216"/>
                  <a:gd name="T80" fmla="*/ 127 w 198"/>
                  <a:gd name="T81" fmla="*/ 142 h 216"/>
                  <a:gd name="T82" fmla="*/ 118 w 198"/>
                  <a:gd name="T83" fmla="*/ 142 h 216"/>
                  <a:gd name="T84" fmla="*/ 112 w 198"/>
                  <a:gd name="T85" fmla="*/ 142 h 216"/>
                  <a:gd name="T86" fmla="*/ 100 w 198"/>
                  <a:gd name="T87" fmla="*/ 138 h 216"/>
                  <a:gd name="T88" fmla="*/ 89 w 198"/>
                  <a:gd name="T89" fmla="*/ 138 h 216"/>
                  <a:gd name="T90" fmla="*/ 79 w 198"/>
                  <a:gd name="T91" fmla="*/ 133 h 216"/>
                  <a:gd name="T92" fmla="*/ 71 w 198"/>
                  <a:gd name="T93" fmla="*/ 133 h 216"/>
                  <a:gd name="T94" fmla="*/ 65 w 198"/>
                  <a:gd name="T95" fmla="*/ 127 h 216"/>
                  <a:gd name="T96" fmla="*/ 65 w 198"/>
                  <a:gd name="T97" fmla="*/ 133 h 216"/>
                  <a:gd name="T98" fmla="*/ 69 w 198"/>
                  <a:gd name="T99" fmla="*/ 144 h 216"/>
                  <a:gd name="T100" fmla="*/ 71 w 198"/>
                  <a:gd name="T101" fmla="*/ 154 h 216"/>
                  <a:gd name="T102" fmla="*/ 75 w 198"/>
                  <a:gd name="T103" fmla="*/ 166 h 216"/>
                  <a:gd name="T104" fmla="*/ 82 w 198"/>
                  <a:gd name="T105" fmla="*/ 172 h 216"/>
                  <a:gd name="T106" fmla="*/ 87 w 198"/>
                  <a:gd name="T107" fmla="*/ 182 h 216"/>
                  <a:gd name="T108" fmla="*/ 83 w 198"/>
                  <a:gd name="T109" fmla="*/ 192 h 216"/>
                  <a:gd name="T110" fmla="*/ 74 w 198"/>
                  <a:gd name="T111" fmla="*/ 202 h 216"/>
                  <a:gd name="T112" fmla="*/ 40 w 198"/>
                  <a:gd name="T113" fmla="*/ 205 h 216"/>
                  <a:gd name="T114" fmla="*/ 24 w 198"/>
                  <a:gd name="T115" fmla="*/ 20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8" h="216">
                    <a:moveTo>
                      <a:pt x="0" y="11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7" y="10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20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4" y="10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5" y="6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6"/>
                    </a:lnTo>
                    <a:lnTo>
                      <a:pt x="32" y="6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38" y="3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5" y="2"/>
                    </a:lnTo>
                    <a:lnTo>
                      <a:pt x="45" y="3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3" y="9"/>
                    </a:lnTo>
                    <a:lnTo>
                      <a:pt x="53" y="10"/>
                    </a:lnTo>
                    <a:lnTo>
                      <a:pt x="54" y="10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7" y="11"/>
                    </a:lnTo>
                    <a:lnTo>
                      <a:pt x="57" y="13"/>
                    </a:lnTo>
                    <a:lnTo>
                      <a:pt x="57" y="14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8"/>
                    </a:lnTo>
                    <a:lnTo>
                      <a:pt x="57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2"/>
                    </a:lnTo>
                    <a:lnTo>
                      <a:pt x="57" y="23"/>
                    </a:lnTo>
                    <a:lnTo>
                      <a:pt x="55" y="23"/>
                    </a:lnTo>
                    <a:lnTo>
                      <a:pt x="55" y="24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5" y="31"/>
                    </a:lnTo>
                    <a:lnTo>
                      <a:pt x="55" y="32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5"/>
                    </a:lnTo>
                    <a:lnTo>
                      <a:pt x="55" y="36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7" y="39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9" y="40"/>
                    </a:lnTo>
                    <a:lnTo>
                      <a:pt x="59" y="41"/>
                    </a:lnTo>
                    <a:lnTo>
                      <a:pt x="59" y="43"/>
                    </a:lnTo>
                    <a:lnTo>
                      <a:pt x="61" y="43"/>
                    </a:lnTo>
                    <a:lnTo>
                      <a:pt x="59" y="43"/>
                    </a:lnTo>
                    <a:lnTo>
                      <a:pt x="61" y="44"/>
                    </a:lnTo>
                    <a:lnTo>
                      <a:pt x="61" y="45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5" y="52"/>
                    </a:lnTo>
                    <a:lnTo>
                      <a:pt x="65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7" y="55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70" y="57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1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2" y="62"/>
                    </a:lnTo>
                    <a:lnTo>
                      <a:pt x="74" y="62"/>
                    </a:lnTo>
                    <a:lnTo>
                      <a:pt x="74" y="64"/>
                    </a:lnTo>
                    <a:lnTo>
                      <a:pt x="74" y="65"/>
                    </a:lnTo>
                    <a:lnTo>
                      <a:pt x="75" y="65"/>
                    </a:lnTo>
                    <a:lnTo>
                      <a:pt x="75" y="66"/>
                    </a:lnTo>
                    <a:lnTo>
                      <a:pt x="76" y="66"/>
                    </a:lnTo>
                    <a:lnTo>
                      <a:pt x="76" y="65"/>
                    </a:lnTo>
                    <a:lnTo>
                      <a:pt x="78" y="65"/>
                    </a:lnTo>
                    <a:lnTo>
                      <a:pt x="79" y="65"/>
                    </a:lnTo>
                    <a:lnTo>
                      <a:pt x="80" y="65"/>
                    </a:lnTo>
                    <a:lnTo>
                      <a:pt x="82" y="65"/>
                    </a:lnTo>
                    <a:lnTo>
                      <a:pt x="82" y="64"/>
                    </a:lnTo>
                    <a:lnTo>
                      <a:pt x="83" y="64"/>
                    </a:lnTo>
                    <a:lnTo>
                      <a:pt x="84" y="64"/>
                    </a:lnTo>
                    <a:lnTo>
                      <a:pt x="86" y="64"/>
                    </a:lnTo>
                    <a:lnTo>
                      <a:pt x="87" y="64"/>
                    </a:lnTo>
                    <a:lnTo>
                      <a:pt x="88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4"/>
                    </a:lnTo>
                    <a:lnTo>
                      <a:pt x="93" y="64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100" y="66"/>
                    </a:lnTo>
                    <a:lnTo>
                      <a:pt x="101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8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09" y="69"/>
                    </a:lnTo>
                    <a:lnTo>
                      <a:pt x="110" y="69"/>
                    </a:lnTo>
                    <a:lnTo>
                      <a:pt x="110" y="68"/>
                    </a:lnTo>
                    <a:lnTo>
                      <a:pt x="110" y="66"/>
                    </a:lnTo>
                    <a:lnTo>
                      <a:pt x="110" y="68"/>
                    </a:lnTo>
                    <a:lnTo>
                      <a:pt x="112" y="68"/>
                    </a:lnTo>
                    <a:lnTo>
                      <a:pt x="112" y="69"/>
                    </a:lnTo>
                    <a:lnTo>
                      <a:pt x="113" y="69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6" y="70"/>
                    </a:lnTo>
                    <a:lnTo>
                      <a:pt x="117" y="70"/>
                    </a:lnTo>
                    <a:lnTo>
                      <a:pt x="117" y="69"/>
                    </a:lnTo>
                    <a:lnTo>
                      <a:pt x="118" y="69"/>
                    </a:lnTo>
                    <a:lnTo>
                      <a:pt x="118" y="70"/>
                    </a:lnTo>
                    <a:lnTo>
                      <a:pt x="120" y="70"/>
                    </a:lnTo>
                    <a:lnTo>
                      <a:pt x="121" y="70"/>
                    </a:lnTo>
                    <a:lnTo>
                      <a:pt x="121" y="72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4" y="70"/>
                    </a:lnTo>
                    <a:lnTo>
                      <a:pt x="125" y="72"/>
                    </a:lnTo>
                    <a:lnTo>
                      <a:pt x="125" y="70"/>
                    </a:lnTo>
                    <a:lnTo>
                      <a:pt x="126" y="70"/>
                    </a:lnTo>
                    <a:lnTo>
                      <a:pt x="126" y="72"/>
                    </a:lnTo>
                    <a:lnTo>
                      <a:pt x="127" y="72"/>
                    </a:lnTo>
                    <a:lnTo>
                      <a:pt x="129" y="72"/>
                    </a:lnTo>
                    <a:lnTo>
                      <a:pt x="129" y="73"/>
                    </a:lnTo>
                    <a:lnTo>
                      <a:pt x="130" y="73"/>
                    </a:lnTo>
                    <a:lnTo>
                      <a:pt x="131" y="73"/>
                    </a:lnTo>
                    <a:lnTo>
                      <a:pt x="131" y="74"/>
                    </a:lnTo>
                    <a:lnTo>
                      <a:pt x="133" y="74"/>
                    </a:lnTo>
                    <a:lnTo>
                      <a:pt x="133" y="73"/>
                    </a:lnTo>
                    <a:lnTo>
                      <a:pt x="134" y="73"/>
                    </a:lnTo>
                    <a:lnTo>
                      <a:pt x="134" y="74"/>
                    </a:lnTo>
                    <a:lnTo>
                      <a:pt x="135" y="74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8" y="75"/>
                    </a:lnTo>
                    <a:lnTo>
                      <a:pt x="139" y="75"/>
                    </a:lnTo>
                    <a:lnTo>
                      <a:pt x="141" y="75"/>
                    </a:lnTo>
                    <a:lnTo>
                      <a:pt x="141" y="77"/>
                    </a:lnTo>
                    <a:lnTo>
                      <a:pt x="142" y="77"/>
                    </a:lnTo>
                    <a:lnTo>
                      <a:pt x="142" y="78"/>
                    </a:lnTo>
                    <a:lnTo>
                      <a:pt x="143" y="78"/>
                    </a:lnTo>
                    <a:lnTo>
                      <a:pt x="144" y="78"/>
                    </a:lnTo>
                    <a:lnTo>
                      <a:pt x="146" y="78"/>
                    </a:lnTo>
                    <a:lnTo>
                      <a:pt x="147" y="78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0" y="79"/>
                    </a:lnTo>
                    <a:lnTo>
                      <a:pt x="151" y="79"/>
                    </a:lnTo>
                    <a:lnTo>
                      <a:pt x="151" y="78"/>
                    </a:lnTo>
                    <a:lnTo>
                      <a:pt x="152" y="78"/>
                    </a:lnTo>
                    <a:lnTo>
                      <a:pt x="154" y="78"/>
                    </a:lnTo>
                    <a:lnTo>
                      <a:pt x="155" y="78"/>
                    </a:lnTo>
                    <a:lnTo>
                      <a:pt x="156" y="78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9" y="79"/>
                    </a:lnTo>
                    <a:lnTo>
                      <a:pt x="158" y="79"/>
                    </a:lnTo>
                    <a:lnTo>
                      <a:pt x="158" y="81"/>
                    </a:lnTo>
                    <a:lnTo>
                      <a:pt x="158" y="82"/>
                    </a:lnTo>
                    <a:lnTo>
                      <a:pt x="159" y="82"/>
                    </a:lnTo>
                    <a:lnTo>
                      <a:pt x="159" y="83"/>
                    </a:lnTo>
                    <a:lnTo>
                      <a:pt x="160" y="83"/>
                    </a:lnTo>
                    <a:lnTo>
                      <a:pt x="160" y="85"/>
                    </a:lnTo>
                    <a:lnTo>
                      <a:pt x="161" y="85"/>
                    </a:lnTo>
                    <a:lnTo>
                      <a:pt x="163" y="85"/>
                    </a:lnTo>
                    <a:lnTo>
                      <a:pt x="164" y="85"/>
                    </a:lnTo>
                    <a:lnTo>
                      <a:pt x="165" y="85"/>
                    </a:lnTo>
                    <a:lnTo>
                      <a:pt x="167" y="85"/>
                    </a:lnTo>
                    <a:lnTo>
                      <a:pt x="167" y="86"/>
                    </a:lnTo>
                    <a:lnTo>
                      <a:pt x="167" y="87"/>
                    </a:lnTo>
                    <a:lnTo>
                      <a:pt x="168" y="87"/>
                    </a:lnTo>
                    <a:lnTo>
                      <a:pt x="168" y="89"/>
                    </a:lnTo>
                    <a:lnTo>
                      <a:pt x="169" y="89"/>
                    </a:lnTo>
                    <a:lnTo>
                      <a:pt x="169" y="87"/>
                    </a:lnTo>
                    <a:lnTo>
                      <a:pt x="171" y="87"/>
                    </a:lnTo>
                    <a:lnTo>
                      <a:pt x="172" y="87"/>
                    </a:lnTo>
                    <a:lnTo>
                      <a:pt x="173" y="87"/>
                    </a:lnTo>
                    <a:lnTo>
                      <a:pt x="173" y="89"/>
                    </a:lnTo>
                    <a:lnTo>
                      <a:pt x="175" y="89"/>
                    </a:lnTo>
                    <a:lnTo>
                      <a:pt x="175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77" y="89"/>
                    </a:lnTo>
                    <a:lnTo>
                      <a:pt x="179" y="87"/>
                    </a:lnTo>
                    <a:lnTo>
                      <a:pt x="179" y="89"/>
                    </a:lnTo>
                    <a:lnTo>
                      <a:pt x="179" y="87"/>
                    </a:lnTo>
                    <a:lnTo>
                      <a:pt x="180" y="87"/>
                    </a:lnTo>
                    <a:lnTo>
                      <a:pt x="181" y="87"/>
                    </a:lnTo>
                    <a:lnTo>
                      <a:pt x="181" y="89"/>
                    </a:lnTo>
                    <a:lnTo>
                      <a:pt x="182" y="89"/>
                    </a:lnTo>
                    <a:lnTo>
                      <a:pt x="182" y="90"/>
                    </a:lnTo>
                    <a:lnTo>
                      <a:pt x="184" y="90"/>
                    </a:lnTo>
                    <a:lnTo>
                      <a:pt x="185" y="90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6" y="92"/>
                    </a:lnTo>
                    <a:lnTo>
                      <a:pt x="188" y="92"/>
                    </a:lnTo>
                    <a:lnTo>
                      <a:pt x="188" y="94"/>
                    </a:lnTo>
                    <a:lnTo>
                      <a:pt x="188" y="92"/>
                    </a:lnTo>
                    <a:lnTo>
                      <a:pt x="189" y="92"/>
                    </a:lnTo>
                    <a:lnTo>
                      <a:pt x="189" y="94"/>
                    </a:lnTo>
                    <a:lnTo>
                      <a:pt x="190" y="94"/>
                    </a:lnTo>
                    <a:lnTo>
                      <a:pt x="190" y="95"/>
                    </a:lnTo>
                    <a:lnTo>
                      <a:pt x="190" y="96"/>
                    </a:lnTo>
                    <a:lnTo>
                      <a:pt x="192" y="98"/>
                    </a:lnTo>
                    <a:lnTo>
                      <a:pt x="190" y="99"/>
                    </a:lnTo>
                    <a:lnTo>
                      <a:pt x="192" y="100"/>
                    </a:lnTo>
                    <a:lnTo>
                      <a:pt x="192" y="102"/>
                    </a:lnTo>
                    <a:lnTo>
                      <a:pt x="192" y="103"/>
                    </a:lnTo>
                    <a:lnTo>
                      <a:pt x="192" y="104"/>
                    </a:lnTo>
                    <a:lnTo>
                      <a:pt x="193" y="104"/>
                    </a:lnTo>
                    <a:lnTo>
                      <a:pt x="193" y="106"/>
                    </a:lnTo>
                    <a:lnTo>
                      <a:pt x="192" y="107"/>
                    </a:lnTo>
                    <a:lnTo>
                      <a:pt x="193" y="107"/>
                    </a:lnTo>
                    <a:lnTo>
                      <a:pt x="193" y="108"/>
                    </a:lnTo>
                    <a:lnTo>
                      <a:pt x="194" y="108"/>
                    </a:lnTo>
                    <a:lnTo>
                      <a:pt x="196" y="108"/>
                    </a:lnTo>
                    <a:lnTo>
                      <a:pt x="197" y="108"/>
                    </a:lnTo>
                    <a:lnTo>
                      <a:pt x="197" y="110"/>
                    </a:lnTo>
                    <a:lnTo>
                      <a:pt x="197" y="111"/>
                    </a:lnTo>
                    <a:lnTo>
                      <a:pt x="197" y="112"/>
                    </a:lnTo>
                    <a:lnTo>
                      <a:pt x="197" y="113"/>
                    </a:lnTo>
                    <a:lnTo>
                      <a:pt x="198" y="115"/>
                    </a:lnTo>
                    <a:lnTo>
                      <a:pt x="198" y="116"/>
                    </a:lnTo>
                    <a:lnTo>
                      <a:pt x="197" y="116"/>
                    </a:lnTo>
                    <a:lnTo>
                      <a:pt x="196" y="116"/>
                    </a:lnTo>
                    <a:lnTo>
                      <a:pt x="196" y="117"/>
                    </a:lnTo>
                    <a:lnTo>
                      <a:pt x="194" y="117"/>
                    </a:lnTo>
                    <a:lnTo>
                      <a:pt x="194" y="119"/>
                    </a:lnTo>
                    <a:lnTo>
                      <a:pt x="193" y="119"/>
                    </a:lnTo>
                    <a:lnTo>
                      <a:pt x="193" y="117"/>
                    </a:lnTo>
                    <a:lnTo>
                      <a:pt x="192" y="117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0" y="120"/>
                    </a:lnTo>
                    <a:lnTo>
                      <a:pt x="189" y="119"/>
                    </a:lnTo>
                    <a:lnTo>
                      <a:pt x="188" y="119"/>
                    </a:lnTo>
                    <a:lnTo>
                      <a:pt x="186" y="119"/>
                    </a:lnTo>
                    <a:lnTo>
                      <a:pt x="185" y="119"/>
                    </a:lnTo>
                    <a:lnTo>
                      <a:pt x="185" y="120"/>
                    </a:lnTo>
                    <a:lnTo>
                      <a:pt x="184" y="120"/>
                    </a:lnTo>
                    <a:lnTo>
                      <a:pt x="184" y="119"/>
                    </a:lnTo>
                    <a:lnTo>
                      <a:pt x="182" y="119"/>
                    </a:lnTo>
                    <a:lnTo>
                      <a:pt x="181" y="119"/>
                    </a:lnTo>
                    <a:lnTo>
                      <a:pt x="181" y="120"/>
                    </a:lnTo>
                    <a:lnTo>
                      <a:pt x="182" y="120"/>
                    </a:lnTo>
                    <a:lnTo>
                      <a:pt x="182" y="121"/>
                    </a:lnTo>
                    <a:lnTo>
                      <a:pt x="181" y="121"/>
                    </a:lnTo>
                    <a:lnTo>
                      <a:pt x="181" y="123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6" y="124"/>
                    </a:lnTo>
                    <a:lnTo>
                      <a:pt x="175" y="124"/>
                    </a:lnTo>
                    <a:lnTo>
                      <a:pt x="175" y="125"/>
                    </a:lnTo>
                    <a:lnTo>
                      <a:pt x="176" y="125"/>
                    </a:lnTo>
                    <a:lnTo>
                      <a:pt x="177" y="125"/>
                    </a:lnTo>
                    <a:lnTo>
                      <a:pt x="177" y="127"/>
                    </a:lnTo>
                    <a:lnTo>
                      <a:pt x="176" y="127"/>
                    </a:lnTo>
                    <a:lnTo>
                      <a:pt x="176" y="128"/>
                    </a:lnTo>
                    <a:lnTo>
                      <a:pt x="175" y="128"/>
                    </a:lnTo>
                    <a:lnTo>
                      <a:pt x="175" y="129"/>
                    </a:lnTo>
                    <a:lnTo>
                      <a:pt x="173" y="129"/>
                    </a:lnTo>
                    <a:lnTo>
                      <a:pt x="175" y="129"/>
                    </a:lnTo>
                    <a:lnTo>
                      <a:pt x="175" y="130"/>
                    </a:lnTo>
                    <a:lnTo>
                      <a:pt x="173" y="130"/>
                    </a:lnTo>
                    <a:lnTo>
                      <a:pt x="172" y="132"/>
                    </a:lnTo>
                    <a:lnTo>
                      <a:pt x="172" y="133"/>
                    </a:lnTo>
                    <a:lnTo>
                      <a:pt x="172" y="134"/>
                    </a:lnTo>
                    <a:lnTo>
                      <a:pt x="171" y="134"/>
                    </a:lnTo>
                    <a:lnTo>
                      <a:pt x="171" y="136"/>
                    </a:lnTo>
                    <a:lnTo>
                      <a:pt x="169" y="136"/>
                    </a:lnTo>
                    <a:lnTo>
                      <a:pt x="168" y="136"/>
                    </a:lnTo>
                    <a:lnTo>
                      <a:pt x="167" y="136"/>
                    </a:lnTo>
                    <a:lnTo>
                      <a:pt x="165" y="137"/>
                    </a:lnTo>
                    <a:lnTo>
                      <a:pt x="165" y="138"/>
                    </a:lnTo>
                    <a:lnTo>
                      <a:pt x="164" y="138"/>
                    </a:lnTo>
                    <a:lnTo>
                      <a:pt x="163" y="138"/>
                    </a:lnTo>
                    <a:lnTo>
                      <a:pt x="161" y="138"/>
                    </a:lnTo>
                    <a:lnTo>
                      <a:pt x="161" y="140"/>
                    </a:lnTo>
                    <a:lnTo>
                      <a:pt x="160" y="140"/>
                    </a:lnTo>
                    <a:lnTo>
                      <a:pt x="159" y="138"/>
                    </a:lnTo>
                    <a:lnTo>
                      <a:pt x="159" y="140"/>
                    </a:lnTo>
                    <a:lnTo>
                      <a:pt x="158" y="140"/>
                    </a:lnTo>
                    <a:lnTo>
                      <a:pt x="158" y="141"/>
                    </a:lnTo>
                    <a:lnTo>
                      <a:pt x="156" y="141"/>
                    </a:lnTo>
                    <a:lnTo>
                      <a:pt x="155" y="141"/>
                    </a:lnTo>
                    <a:lnTo>
                      <a:pt x="154" y="141"/>
                    </a:lnTo>
                    <a:lnTo>
                      <a:pt x="154" y="142"/>
                    </a:lnTo>
                    <a:lnTo>
                      <a:pt x="152" y="142"/>
                    </a:lnTo>
                    <a:lnTo>
                      <a:pt x="151" y="142"/>
                    </a:lnTo>
                    <a:lnTo>
                      <a:pt x="151" y="144"/>
                    </a:lnTo>
                    <a:lnTo>
                      <a:pt x="150" y="144"/>
                    </a:lnTo>
                    <a:lnTo>
                      <a:pt x="148" y="144"/>
                    </a:lnTo>
                    <a:lnTo>
                      <a:pt x="147" y="145"/>
                    </a:lnTo>
                    <a:lnTo>
                      <a:pt x="146" y="145"/>
                    </a:lnTo>
                    <a:lnTo>
                      <a:pt x="144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2" y="144"/>
                    </a:lnTo>
                    <a:lnTo>
                      <a:pt x="141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8" y="145"/>
                    </a:lnTo>
                    <a:lnTo>
                      <a:pt x="138" y="144"/>
                    </a:lnTo>
                    <a:lnTo>
                      <a:pt x="137" y="144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4" y="142"/>
                    </a:lnTo>
                    <a:lnTo>
                      <a:pt x="133" y="142"/>
                    </a:lnTo>
                    <a:lnTo>
                      <a:pt x="131" y="142"/>
                    </a:lnTo>
                    <a:lnTo>
                      <a:pt x="131" y="144"/>
                    </a:lnTo>
                    <a:lnTo>
                      <a:pt x="131" y="142"/>
                    </a:lnTo>
                    <a:lnTo>
                      <a:pt x="130" y="142"/>
                    </a:lnTo>
                    <a:lnTo>
                      <a:pt x="129" y="144"/>
                    </a:lnTo>
                    <a:lnTo>
                      <a:pt x="127" y="142"/>
                    </a:lnTo>
                    <a:lnTo>
                      <a:pt x="126" y="142"/>
                    </a:lnTo>
                    <a:lnTo>
                      <a:pt x="125" y="142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21" y="141"/>
                    </a:lnTo>
                    <a:lnTo>
                      <a:pt x="121" y="142"/>
                    </a:lnTo>
                    <a:lnTo>
                      <a:pt x="120" y="142"/>
                    </a:lnTo>
                    <a:lnTo>
                      <a:pt x="120" y="141"/>
                    </a:lnTo>
                    <a:lnTo>
                      <a:pt x="118" y="141"/>
                    </a:lnTo>
                    <a:lnTo>
                      <a:pt x="118" y="142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7" y="142"/>
                    </a:lnTo>
                    <a:lnTo>
                      <a:pt x="116" y="142"/>
                    </a:lnTo>
                    <a:lnTo>
                      <a:pt x="116" y="141"/>
                    </a:lnTo>
                    <a:lnTo>
                      <a:pt x="114" y="142"/>
                    </a:lnTo>
                    <a:lnTo>
                      <a:pt x="113" y="142"/>
                    </a:lnTo>
                    <a:lnTo>
                      <a:pt x="113" y="141"/>
                    </a:lnTo>
                    <a:lnTo>
                      <a:pt x="113" y="142"/>
                    </a:lnTo>
                    <a:lnTo>
                      <a:pt x="112" y="142"/>
                    </a:lnTo>
                    <a:lnTo>
                      <a:pt x="110" y="142"/>
                    </a:lnTo>
                    <a:lnTo>
                      <a:pt x="109" y="142"/>
                    </a:lnTo>
                    <a:lnTo>
                      <a:pt x="108" y="141"/>
                    </a:lnTo>
                    <a:lnTo>
                      <a:pt x="107" y="142"/>
                    </a:lnTo>
                    <a:lnTo>
                      <a:pt x="107" y="141"/>
                    </a:lnTo>
                    <a:lnTo>
                      <a:pt x="105" y="141"/>
                    </a:lnTo>
                    <a:lnTo>
                      <a:pt x="104" y="140"/>
                    </a:lnTo>
                    <a:lnTo>
                      <a:pt x="103" y="140"/>
                    </a:lnTo>
                    <a:lnTo>
                      <a:pt x="101" y="140"/>
                    </a:lnTo>
                    <a:lnTo>
                      <a:pt x="100" y="138"/>
                    </a:lnTo>
                    <a:lnTo>
                      <a:pt x="99" y="138"/>
                    </a:lnTo>
                    <a:lnTo>
                      <a:pt x="97" y="138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7"/>
                    </a:lnTo>
                    <a:lnTo>
                      <a:pt x="92" y="137"/>
                    </a:lnTo>
                    <a:lnTo>
                      <a:pt x="91" y="137"/>
                    </a:lnTo>
                    <a:lnTo>
                      <a:pt x="89" y="138"/>
                    </a:lnTo>
                    <a:lnTo>
                      <a:pt x="89" y="137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7" y="138"/>
                    </a:lnTo>
                    <a:lnTo>
                      <a:pt x="86" y="137"/>
                    </a:lnTo>
                    <a:lnTo>
                      <a:pt x="84" y="136"/>
                    </a:lnTo>
                    <a:lnTo>
                      <a:pt x="83" y="136"/>
                    </a:lnTo>
                    <a:lnTo>
                      <a:pt x="83" y="134"/>
                    </a:lnTo>
                    <a:lnTo>
                      <a:pt x="82" y="134"/>
                    </a:lnTo>
                    <a:lnTo>
                      <a:pt x="80" y="134"/>
                    </a:lnTo>
                    <a:lnTo>
                      <a:pt x="80" y="133"/>
                    </a:lnTo>
                    <a:lnTo>
                      <a:pt x="79" y="133"/>
                    </a:lnTo>
                    <a:lnTo>
                      <a:pt x="79" y="134"/>
                    </a:lnTo>
                    <a:lnTo>
                      <a:pt x="78" y="134"/>
                    </a:lnTo>
                    <a:lnTo>
                      <a:pt x="78" y="133"/>
                    </a:lnTo>
                    <a:lnTo>
                      <a:pt x="76" y="133"/>
                    </a:lnTo>
                    <a:lnTo>
                      <a:pt x="76" y="134"/>
                    </a:lnTo>
                    <a:lnTo>
                      <a:pt x="76" y="133"/>
                    </a:lnTo>
                    <a:lnTo>
                      <a:pt x="75" y="133"/>
                    </a:lnTo>
                    <a:lnTo>
                      <a:pt x="74" y="133"/>
                    </a:lnTo>
                    <a:lnTo>
                      <a:pt x="72" y="133"/>
                    </a:lnTo>
                    <a:lnTo>
                      <a:pt x="71" y="133"/>
                    </a:lnTo>
                    <a:lnTo>
                      <a:pt x="71" y="132"/>
                    </a:lnTo>
                    <a:lnTo>
                      <a:pt x="70" y="132"/>
                    </a:lnTo>
                    <a:lnTo>
                      <a:pt x="70" y="130"/>
                    </a:lnTo>
                    <a:lnTo>
                      <a:pt x="69" y="130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7"/>
                    </a:lnTo>
                    <a:lnTo>
                      <a:pt x="65" y="127"/>
                    </a:lnTo>
                    <a:lnTo>
                      <a:pt x="65" y="125"/>
                    </a:lnTo>
                    <a:lnTo>
                      <a:pt x="63" y="125"/>
                    </a:lnTo>
                    <a:lnTo>
                      <a:pt x="62" y="125"/>
                    </a:lnTo>
                    <a:lnTo>
                      <a:pt x="62" y="127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3" y="130"/>
                    </a:lnTo>
                    <a:lnTo>
                      <a:pt x="63" y="132"/>
                    </a:lnTo>
                    <a:lnTo>
                      <a:pt x="65" y="132"/>
                    </a:lnTo>
                    <a:lnTo>
                      <a:pt x="65" y="133"/>
                    </a:lnTo>
                    <a:lnTo>
                      <a:pt x="65" y="134"/>
                    </a:lnTo>
                    <a:lnTo>
                      <a:pt x="65" y="136"/>
                    </a:lnTo>
                    <a:lnTo>
                      <a:pt x="65" y="137"/>
                    </a:lnTo>
                    <a:lnTo>
                      <a:pt x="66" y="137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7" y="142"/>
                    </a:lnTo>
                    <a:lnTo>
                      <a:pt x="69" y="144"/>
                    </a:lnTo>
                    <a:lnTo>
                      <a:pt x="69" y="145"/>
                    </a:lnTo>
                    <a:lnTo>
                      <a:pt x="69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9"/>
                    </a:lnTo>
                    <a:lnTo>
                      <a:pt x="70" y="150"/>
                    </a:lnTo>
                    <a:lnTo>
                      <a:pt x="70" y="151"/>
                    </a:lnTo>
                    <a:lnTo>
                      <a:pt x="71" y="151"/>
                    </a:lnTo>
                    <a:lnTo>
                      <a:pt x="71" y="153"/>
                    </a:lnTo>
                    <a:lnTo>
                      <a:pt x="71" y="154"/>
                    </a:lnTo>
                    <a:lnTo>
                      <a:pt x="71" y="155"/>
                    </a:lnTo>
                    <a:lnTo>
                      <a:pt x="72" y="155"/>
                    </a:lnTo>
                    <a:lnTo>
                      <a:pt x="72" y="157"/>
                    </a:lnTo>
                    <a:lnTo>
                      <a:pt x="72" y="158"/>
                    </a:lnTo>
                    <a:lnTo>
                      <a:pt x="74" y="159"/>
                    </a:lnTo>
                    <a:lnTo>
                      <a:pt x="74" y="161"/>
                    </a:lnTo>
                    <a:lnTo>
                      <a:pt x="74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5" y="166"/>
                    </a:lnTo>
                    <a:lnTo>
                      <a:pt x="75" y="167"/>
                    </a:lnTo>
                    <a:lnTo>
                      <a:pt x="76" y="167"/>
                    </a:lnTo>
                    <a:lnTo>
                      <a:pt x="76" y="168"/>
                    </a:lnTo>
                    <a:lnTo>
                      <a:pt x="76" y="170"/>
                    </a:lnTo>
                    <a:lnTo>
                      <a:pt x="78" y="170"/>
                    </a:lnTo>
                    <a:lnTo>
                      <a:pt x="78" y="171"/>
                    </a:lnTo>
                    <a:lnTo>
                      <a:pt x="79" y="171"/>
                    </a:lnTo>
                    <a:lnTo>
                      <a:pt x="80" y="171"/>
                    </a:lnTo>
                    <a:lnTo>
                      <a:pt x="80" y="172"/>
                    </a:lnTo>
                    <a:lnTo>
                      <a:pt x="82" y="172"/>
                    </a:lnTo>
                    <a:lnTo>
                      <a:pt x="82" y="174"/>
                    </a:lnTo>
                    <a:lnTo>
                      <a:pt x="82" y="175"/>
                    </a:lnTo>
                    <a:lnTo>
                      <a:pt x="83" y="175"/>
                    </a:lnTo>
                    <a:lnTo>
                      <a:pt x="83" y="176"/>
                    </a:lnTo>
                    <a:lnTo>
                      <a:pt x="84" y="176"/>
                    </a:lnTo>
                    <a:lnTo>
                      <a:pt x="86" y="178"/>
                    </a:lnTo>
                    <a:lnTo>
                      <a:pt x="86" y="179"/>
                    </a:lnTo>
                    <a:lnTo>
                      <a:pt x="86" y="180"/>
                    </a:lnTo>
                    <a:lnTo>
                      <a:pt x="87" y="180"/>
                    </a:lnTo>
                    <a:lnTo>
                      <a:pt x="87" y="182"/>
                    </a:lnTo>
                    <a:lnTo>
                      <a:pt x="86" y="182"/>
                    </a:lnTo>
                    <a:lnTo>
                      <a:pt x="86" y="183"/>
                    </a:lnTo>
                    <a:lnTo>
                      <a:pt x="86" y="184"/>
                    </a:lnTo>
                    <a:lnTo>
                      <a:pt x="86" y="185"/>
                    </a:lnTo>
                    <a:lnTo>
                      <a:pt x="86" y="187"/>
                    </a:lnTo>
                    <a:lnTo>
                      <a:pt x="84" y="187"/>
                    </a:lnTo>
                    <a:lnTo>
                      <a:pt x="84" y="188"/>
                    </a:lnTo>
                    <a:lnTo>
                      <a:pt x="84" y="189"/>
                    </a:lnTo>
                    <a:lnTo>
                      <a:pt x="83" y="189"/>
                    </a:lnTo>
                    <a:lnTo>
                      <a:pt x="83" y="192"/>
                    </a:lnTo>
                    <a:lnTo>
                      <a:pt x="83" y="195"/>
                    </a:lnTo>
                    <a:lnTo>
                      <a:pt x="83" y="196"/>
                    </a:lnTo>
                    <a:lnTo>
                      <a:pt x="83" y="197"/>
                    </a:lnTo>
                    <a:lnTo>
                      <a:pt x="83" y="199"/>
                    </a:lnTo>
                    <a:lnTo>
                      <a:pt x="82" y="199"/>
                    </a:lnTo>
                    <a:lnTo>
                      <a:pt x="82" y="200"/>
                    </a:lnTo>
                    <a:lnTo>
                      <a:pt x="80" y="200"/>
                    </a:lnTo>
                    <a:lnTo>
                      <a:pt x="80" y="201"/>
                    </a:lnTo>
                    <a:lnTo>
                      <a:pt x="79" y="202"/>
                    </a:lnTo>
                    <a:lnTo>
                      <a:pt x="74" y="202"/>
                    </a:lnTo>
                    <a:lnTo>
                      <a:pt x="69" y="201"/>
                    </a:lnTo>
                    <a:lnTo>
                      <a:pt x="61" y="201"/>
                    </a:lnTo>
                    <a:lnTo>
                      <a:pt x="54" y="204"/>
                    </a:lnTo>
                    <a:lnTo>
                      <a:pt x="54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08"/>
                    </a:lnTo>
                    <a:lnTo>
                      <a:pt x="55" y="209"/>
                    </a:lnTo>
                    <a:lnTo>
                      <a:pt x="42" y="206"/>
                    </a:lnTo>
                    <a:lnTo>
                      <a:pt x="40" y="205"/>
                    </a:lnTo>
                    <a:lnTo>
                      <a:pt x="38" y="204"/>
                    </a:lnTo>
                    <a:lnTo>
                      <a:pt x="37" y="204"/>
                    </a:lnTo>
                    <a:lnTo>
                      <a:pt x="36" y="204"/>
                    </a:lnTo>
                    <a:lnTo>
                      <a:pt x="35" y="204"/>
                    </a:lnTo>
                    <a:lnTo>
                      <a:pt x="33" y="202"/>
                    </a:lnTo>
                    <a:lnTo>
                      <a:pt x="32" y="201"/>
                    </a:lnTo>
                    <a:lnTo>
                      <a:pt x="28" y="202"/>
                    </a:lnTo>
                    <a:lnTo>
                      <a:pt x="27" y="202"/>
                    </a:lnTo>
                    <a:lnTo>
                      <a:pt x="25" y="202"/>
                    </a:lnTo>
                    <a:lnTo>
                      <a:pt x="24" y="204"/>
                    </a:lnTo>
                    <a:lnTo>
                      <a:pt x="21" y="206"/>
                    </a:lnTo>
                    <a:lnTo>
                      <a:pt x="20" y="209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3"/>
                    </a:lnTo>
                    <a:lnTo>
                      <a:pt x="20" y="214"/>
                    </a:lnTo>
                    <a:lnTo>
                      <a:pt x="20" y="2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8" name="Freeform 13">
                <a:extLst>
                  <a:ext uri="{FF2B5EF4-FFF2-40B4-BE49-F238E27FC236}">
                    <a16:creationId xmlns:a16="http://schemas.microsoft.com/office/drawing/2014/main" id="{6510AC0F-9139-0DF8-AD09-06F98FA97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5 w 418"/>
                  <a:gd name="T1" fmla="*/ 649 h 666"/>
                  <a:gd name="T2" fmla="*/ 57 w 418"/>
                  <a:gd name="T3" fmla="*/ 635 h 666"/>
                  <a:gd name="T4" fmla="*/ 36 w 418"/>
                  <a:gd name="T5" fmla="*/ 639 h 666"/>
                  <a:gd name="T6" fmla="*/ 16 w 418"/>
                  <a:gd name="T7" fmla="*/ 627 h 666"/>
                  <a:gd name="T8" fmla="*/ 3 w 418"/>
                  <a:gd name="T9" fmla="*/ 610 h 666"/>
                  <a:gd name="T10" fmla="*/ 53 w 418"/>
                  <a:gd name="T11" fmla="*/ 495 h 666"/>
                  <a:gd name="T12" fmla="*/ 84 w 418"/>
                  <a:gd name="T13" fmla="*/ 368 h 666"/>
                  <a:gd name="T14" fmla="*/ 106 w 418"/>
                  <a:gd name="T15" fmla="*/ 292 h 666"/>
                  <a:gd name="T16" fmla="*/ 167 w 418"/>
                  <a:gd name="T17" fmla="*/ 249 h 666"/>
                  <a:gd name="T18" fmla="*/ 176 w 418"/>
                  <a:gd name="T19" fmla="*/ 219 h 666"/>
                  <a:gd name="T20" fmla="*/ 210 w 418"/>
                  <a:gd name="T21" fmla="*/ 204 h 666"/>
                  <a:gd name="T22" fmla="*/ 192 w 418"/>
                  <a:gd name="T23" fmla="*/ 58 h 666"/>
                  <a:gd name="T24" fmla="*/ 189 w 418"/>
                  <a:gd name="T25" fmla="*/ 7 h 666"/>
                  <a:gd name="T26" fmla="*/ 207 w 418"/>
                  <a:gd name="T27" fmla="*/ 20 h 666"/>
                  <a:gd name="T28" fmla="*/ 219 w 418"/>
                  <a:gd name="T29" fmla="*/ 38 h 666"/>
                  <a:gd name="T30" fmla="*/ 236 w 418"/>
                  <a:gd name="T31" fmla="*/ 56 h 666"/>
                  <a:gd name="T32" fmla="*/ 244 w 418"/>
                  <a:gd name="T33" fmla="*/ 77 h 666"/>
                  <a:gd name="T34" fmla="*/ 261 w 418"/>
                  <a:gd name="T35" fmla="*/ 92 h 666"/>
                  <a:gd name="T36" fmla="*/ 264 w 418"/>
                  <a:gd name="T37" fmla="*/ 111 h 666"/>
                  <a:gd name="T38" fmla="*/ 275 w 418"/>
                  <a:gd name="T39" fmla="*/ 130 h 666"/>
                  <a:gd name="T40" fmla="*/ 281 w 418"/>
                  <a:gd name="T41" fmla="*/ 149 h 666"/>
                  <a:gd name="T42" fmla="*/ 290 w 418"/>
                  <a:gd name="T43" fmla="*/ 170 h 666"/>
                  <a:gd name="T44" fmla="*/ 307 w 418"/>
                  <a:gd name="T45" fmla="*/ 181 h 666"/>
                  <a:gd name="T46" fmla="*/ 319 w 418"/>
                  <a:gd name="T47" fmla="*/ 195 h 666"/>
                  <a:gd name="T48" fmla="*/ 329 w 418"/>
                  <a:gd name="T49" fmla="*/ 212 h 666"/>
                  <a:gd name="T50" fmla="*/ 347 w 418"/>
                  <a:gd name="T51" fmla="*/ 224 h 666"/>
                  <a:gd name="T52" fmla="*/ 360 w 418"/>
                  <a:gd name="T53" fmla="*/ 240 h 666"/>
                  <a:gd name="T54" fmla="*/ 374 w 418"/>
                  <a:gd name="T55" fmla="*/ 262 h 666"/>
                  <a:gd name="T56" fmla="*/ 370 w 418"/>
                  <a:gd name="T57" fmla="*/ 280 h 666"/>
                  <a:gd name="T58" fmla="*/ 389 w 418"/>
                  <a:gd name="T59" fmla="*/ 283 h 666"/>
                  <a:gd name="T60" fmla="*/ 417 w 418"/>
                  <a:gd name="T61" fmla="*/ 331 h 666"/>
                  <a:gd name="T62" fmla="*/ 391 w 418"/>
                  <a:gd name="T63" fmla="*/ 339 h 666"/>
                  <a:gd name="T64" fmla="*/ 358 w 418"/>
                  <a:gd name="T65" fmla="*/ 348 h 666"/>
                  <a:gd name="T66" fmla="*/ 359 w 418"/>
                  <a:gd name="T67" fmla="*/ 371 h 666"/>
                  <a:gd name="T68" fmla="*/ 360 w 418"/>
                  <a:gd name="T69" fmla="*/ 389 h 666"/>
                  <a:gd name="T70" fmla="*/ 349 w 418"/>
                  <a:gd name="T71" fmla="*/ 414 h 666"/>
                  <a:gd name="T72" fmla="*/ 338 w 418"/>
                  <a:gd name="T73" fmla="*/ 435 h 666"/>
                  <a:gd name="T74" fmla="*/ 346 w 418"/>
                  <a:gd name="T75" fmla="*/ 454 h 666"/>
                  <a:gd name="T76" fmla="*/ 338 w 418"/>
                  <a:gd name="T77" fmla="*/ 473 h 666"/>
                  <a:gd name="T78" fmla="*/ 333 w 418"/>
                  <a:gd name="T79" fmla="*/ 492 h 666"/>
                  <a:gd name="T80" fmla="*/ 326 w 418"/>
                  <a:gd name="T81" fmla="*/ 504 h 666"/>
                  <a:gd name="T82" fmla="*/ 312 w 418"/>
                  <a:gd name="T83" fmla="*/ 507 h 666"/>
                  <a:gd name="T84" fmla="*/ 300 w 418"/>
                  <a:gd name="T85" fmla="*/ 517 h 666"/>
                  <a:gd name="T86" fmla="*/ 292 w 418"/>
                  <a:gd name="T87" fmla="*/ 526 h 666"/>
                  <a:gd name="T88" fmla="*/ 287 w 418"/>
                  <a:gd name="T89" fmla="*/ 530 h 666"/>
                  <a:gd name="T90" fmla="*/ 278 w 418"/>
                  <a:gd name="T91" fmla="*/ 534 h 666"/>
                  <a:gd name="T92" fmla="*/ 265 w 418"/>
                  <a:gd name="T93" fmla="*/ 549 h 666"/>
                  <a:gd name="T94" fmla="*/ 285 w 418"/>
                  <a:gd name="T95" fmla="*/ 567 h 666"/>
                  <a:gd name="T96" fmla="*/ 282 w 418"/>
                  <a:gd name="T97" fmla="*/ 580 h 666"/>
                  <a:gd name="T98" fmla="*/ 273 w 418"/>
                  <a:gd name="T99" fmla="*/ 574 h 666"/>
                  <a:gd name="T100" fmla="*/ 256 w 418"/>
                  <a:gd name="T101" fmla="*/ 580 h 666"/>
                  <a:gd name="T102" fmla="*/ 231 w 418"/>
                  <a:gd name="T103" fmla="*/ 567 h 666"/>
                  <a:gd name="T104" fmla="*/ 215 w 418"/>
                  <a:gd name="T105" fmla="*/ 546 h 666"/>
                  <a:gd name="T106" fmla="*/ 186 w 418"/>
                  <a:gd name="T107" fmla="*/ 542 h 666"/>
                  <a:gd name="T108" fmla="*/ 173 w 418"/>
                  <a:gd name="T109" fmla="*/ 557 h 666"/>
                  <a:gd name="T110" fmla="*/ 155 w 418"/>
                  <a:gd name="T111" fmla="*/ 567 h 666"/>
                  <a:gd name="T112" fmla="*/ 142 w 418"/>
                  <a:gd name="T113" fmla="*/ 580 h 666"/>
                  <a:gd name="T114" fmla="*/ 124 w 418"/>
                  <a:gd name="T115" fmla="*/ 592 h 666"/>
                  <a:gd name="T116" fmla="*/ 114 w 418"/>
                  <a:gd name="T117" fmla="*/ 610 h 666"/>
                  <a:gd name="T118" fmla="*/ 106 w 418"/>
                  <a:gd name="T119" fmla="*/ 623 h 666"/>
                  <a:gd name="T120" fmla="*/ 93 w 418"/>
                  <a:gd name="T121" fmla="*/ 632 h 666"/>
                  <a:gd name="T122" fmla="*/ 92 w 418"/>
                  <a:gd name="T123" fmla="*/ 655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  <a:lnTo>
                      <a:pt x="291" y="532"/>
                    </a:lnTo>
                    <a:lnTo>
                      <a:pt x="291" y="533"/>
                    </a:lnTo>
                    <a:lnTo>
                      <a:pt x="292" y="533"/>
                    </a:lnTo>
                    <a:lnTo>
                      <a:pt x="291" y="533"/>
                    </a:lnTo>
                    <a:lnTo>
                      <a:pt x="290" y="533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7" y="532"/>
                    </a:lnTo>
                    <a:lnTo>
                      <a:pt x="288" y="532"/>
                    </a:lnTo>
                    <a:lnTo>
                      <a:pt x="288" y="533"/>
                    </a:lnTo>
                    <a:lnTo>
                      <a:pt x="288" y="534"/>
                    </a:lnTo>
                    <a:lnTo>
                      <a:pt x="288" y="536"/>
                    </a:lnTo>
                    <a:lnTo>
                      <a:pt x="287" y="536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6" y="538"/>
                    </a:lnTo>
                    <a:lnTo>
                      <a:pt x="285" y="538"/>
                    </a:lnTo>
                    <a:lnTo>
                      <a:pt x="285" y="537"/>
                    </a:lnTo>
                    <a:lnTo>
                      <a:pt x="285" y="536"/>
                    </a:lnTo>
                    <a:lnTo>
                      <a:pt x="283" y="536"/>
                    </a:lnTo>
                    <a:lnTo>
                      <a:pt x="283" y="534"/>
                    </a:lnTo>
                    <a:lnTo>
                      <a:pt x="282" y="536"/>
                    </a:lnTo>
                    <a:lnTo>
                      <a:pt x="281" y="536"/>
                    </a:lnTo>
                    <a:lnTo>
                      <a:pt x="279" y="536"/>
                    </a:lnTo>
                    <a:lnTo>
                      <a:pt x="278" y="536"/>
                    </a:lnTo>
                    <a:lnTo>
                      <a:pt x="278" y="534"/>
                    </a:lnTo>
                    <a:lnTo>
                      <a:pt x="277" y="534"/>
                    </a:lnTo>
                    <a:lnTo>
                      <a:pt x="277" y="536"/>
                    </a:lnTo>
                    <a:lnTo>
                      <a:pt x="275" y="536"/>
                    </a:lnTo>
                    <a:lnTo>
                      <a:pt x="275" y="534"/>
                    </a:lnTo>
                    <a:lnTo>
                      <a:pt x="274" y="534"/>
                    </a:lnTo>
                    <a:lnTo>
                      <a:pt x="273" y="534"/>
                    </a:lnTo>
                    <a:lnTo>
                      <a:pt x="273" y="533"/>
                    </a:lnTo>
                    <a:lnTo>
                      <a:pt x="273" y="534"/>
                    </a:lnTo>
                    <a:lnTo>
                      <a:pt x="271" y="536"/>
                    </a:lnTo>
                    <a:lnTo>
                      <a:pt x="270" y="536"/>
                    </a:lnTo>
                    <a:lnTo>
                      <a:pt x="270" y="537"/>
                    </a:lnTo>
                    <a:lnTo>
                      <a:pt x="269" y="537"/>
                    </a:lnTo>
                    <a:lnTo>
                      <a:pt x="269" y="538"/>
                    </a:lnTo>
                    <a:lnTo>
                      <a:pt x="269" y="540"/>
                    </a:lnTo>
                    <a:lnTo>
                      <a:pt x="268" y="540"/>
                    </a:lnTo>
                    <a:lnTo>
                      <a:pt x="268" y="541"/>
                    </a:lnTo>
                    <a:lnTo>
                      <a:pt x="268" y="542"/>
                    </a:lnTo>
                    <a:lnTo>
                      <a:pt x="268" y="543"/>
                    </a:lnTo>
                    <a:lnTo>
                      <a:pt x="266" y="543"/>
                    </a:lnTo>
                    <a:lnTo>
                      <a:pt x="266" y="545"/>
                    </a:lnTo>
                    <a:lnTo>
                      <a:pt x="266" y="546"/>
                    </a:lnTo>
                    <a:lnTo>
                      <a:pt x="266" y="547"/>
                    </a:lnTo>
                    <a:lnTo>
                      <a:pt x="265" y="549"/>
                    </a:lnTo>
                    <a:lnTo>
                      <a:pt x="265" y="551"/>
                    </a:lnTo>
                    <a:lnTo>
                      <a:pt x="266" y="553"/>
                    </a:lnTo>
                    <a:lnTo>
                      <a:pt x="268" y="553"/>
                    </a:lnTo>
                    <a:lnTo>
                      <a:pt x="268" y="554"/>
                    </a:lnTo>
                    <a:lnTo>
                      <a:pt x="271" y="555"/>
                    </a:lnTo>
                    <a:lnTo>
                      <a:pt x="271" y="557"/>
                    </a:lnTo>
                    <a:lnTo>
                      <a:pt x="273" y="557"/>
                    </a:lnTo>
                    <a:lnTo>
                      <a:pt x="274" y="558"/>
                    </a:lnTo>
                    <a:lnTo>
                      <a:pt x="275" y="558"/>
                    </a:lnTo>
                    <a:lnTo>
                      <a:pt x="277" y="559"/>
                    </a:lnTo>
                    <a:lnTo>
                      <a:pt x="278" y="560"/>
                    </a:lnTo>
                    <a:lnTo>
                      <a:pt x="278" y="562"/>
                    </a:lnTo>
                    <a:lnTo>
                      <a:pt x="279" y="562"/>
                    </a:lnTo>
                    <a:lnTo>
                      <a:pt x="279" y="563"/>
                    </a:lnTo>
                    <a:lnTo>
                      <a:pt x="281" y="563"/>
                    </a:lnTo>
                    <a:lnTo>
                      <a:pt x="281" y="564"/>
                    </a:lnTo>
                    <a:lnTo>
                      <a:pt x="279" y="564"/>
                    </a:lnTo>
                    <a:lnTo>
                      <a:pt x="281" y="564"/>
                    </a:lnTo>
                    <a:lnTo>
                      <a:pt x="282" y="564"/>
                    </a:lnTo>
                    <a:lnTo>
                      <a:pt x="282" y="566"/>
                    </a:lnTo>
                    <a:lnTo>
                      <a:pt x="283" y="566"/>
                    </a:lnTo>
                    <a:lnTo>
                      <a:pt x="285" y="566"/>
                    </a:lnTo>
                    <a:lnTo>
                      <a:pt x="285" y="567"/>
                    </a:lnTo>
                    <a:lnTo>
                      <a:pt x="286" y="567"/>
                    </a:lnTo>
                    <a:lnTo>
                      <a:pt x="285" y="567"/>
                    </a:lnTo>
                    <a:lnTo>
                      <a:pt x="285" y="568"/>
                    </a:lnTo>
                    <a:lnTo>
                      <a:pt x="283" y="568"/>
                    </a:lnTo>
                    <a:lnTo>
                      <a:pt x="285" y="568"/>
                    </a:lnTo>
                    <a:lnTo>
                      <a:pt x="285" y="570"/>
                    </a:lnTo>
                    <a:lnTo>
                      <a:pt x="283" y="570"/>
                    </a:lnTo>
                    <a:lnTo>
                      <a:pt x="283" y="571"/>
                    </a:lnTo>
                    <a:lnTo>
                      <a:pt x="283" y="572"/>
                    </a:lnTo>
                    <a:lnTo>
                      <a:pt x="282" y="571"/>
                    </a:lnTo>
                    <a:lnTo>
                      <a:pt x="282" y="572"/>
                    </a:lnTo>
                    <a:lnTo>
                      <a:pt x="281" y="572"/>
                    </a:lnTo>
                    <a:lnTo>
                      <a:pt x="282" y="572"/>
                    </a:lnTo>
                    <a:lnTo>
                      <a:pt x="282" y="574"/>
                    </a:lnTo>
                    <a:lnTo>
                      <a:pt x="281" y="574"/>
                    </a:lnTo>
                    <a:lnTo>
                      <a:pt x="281" y="575"/>
                    </a:lnTo>
                    <a:lnTo>
                      <a:pt x="282" y="575"/>
                    </a:lnTo>
                    <a:lnTo>
                      <a:pt x="282" y="576"/>
                    </a:lnTo>
                    <a:lnTo>
                      <a:pt x="283" y="576"/>
                    </a:lnTo>
                    <a:lnTo>
                      <a:pt x="283" y="577"/>
                    </a:lnTo>
                    <a:lnTo>
                      <a:pt x="283" y="579"/>
                    </a:lnTo>
                    <a:lnTo>
                      <a:pt x="283" y="580"/>
                    </a:lnTo>
                    <a:lnTo>
                      <a:pt x="282" y="580"/>
                    </a:lnTo>
                    <a:lnTo>
                      <a:pt x="282" y="581"/>
                    </a:lnTo>
                    <a:lnTo>
                      <a:pt x="281" y="581"/>
                    </a:lnTo>
                    <a:lnTo>
                      <a:pt x="281" y="580"/>
                    </a:lnTo>
                    <a:lnTo>
                      <a:pt x="279" y="580"/>
                    </a:lnTo>
                    <a:lnTo>
                      <a:pt x="279" y="581"/>
                    </a:lnTo>
                    <a:lnTo>
                      <a:pt x="278" y="581"/>
                    </a:lnTo>
                    <a:lnTo>
                      <a:pt x="278" y="580"/>
                    </a:lnTo>
                    <a:lnTo>
                      <a:pt x="277" y="579"/>
                    </a:lnTo>
                    <a:lnTo>
                      <a:pt x="275" y="579"/>
                    </a:lnTo>
                    <a:lnTo>
                      <a:pt x="275" y="580"/>
                    </a:lnTo>
                    <a:lnTo>
                      <a:pt x="274" y="580"/>
                    </a:lnTo>
                    <a:lnTo>
                      <a:pt x="274" y="579"/>
                    </a:lnTo>
                    <a:lnTo>
                      <a:pt x="273" y="579"/>
                    </a:lnTo>
                    <a:lnTo>
                      <a:pt x="271" y="579"/>
                    </a:lnTo>
                    <a:lnTo>
                      <a:pt x="271" y="577"/>
                    </a:lnTo>
                    <a:lnTo>
                      <a:pt x="270" y="577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3" y="575"/>
                    </a:lnTo>
                    <a:lnTo>
                      <a:pt x="274" y="574"/>
                    </a:lnTo>
                    <a:lnTo>
                      <a:pt x="273" y="574"/>
                    </a:lnTo>
                    <a:lnTo>
                      <a:pt x="273" y="572"/>
                    </a:lnTo>
                    <a:lnTo>
                      <a:pt x="271" y="572"/>
                    </a:lnTo>
                    <a:lnTo>
                      <a:pt x="270" y="572"/>
                    </a:lnTo>
                    <a:lnTo>
                      <a:pt x="270" y="574"/>
                    </a:lnTo>
                    <a:lnTo>
                      <a:pt x="269" y="574"/>
                    </a:lnTo>
                    <a:lnTo>
                      <a:pt x="269" y="572"/>
                    </a:lnTo>
                    <a:lnTo>
                      <a:pt x="268" y="572"/>
                    </a:lnTo>
                    <a:lnTo>
                      <a:pt x="266" y="572"/>
                    </a:lnTo>
                    <a:lnTo>
                      <a:pt x="266" y="571"/>
                    </a:lnTo>
                    <a:lnTo>
                      <a:pt x="265" y="571"/>
                    </a:lnTo>
                    <a:lnTo>
                      <a:pt x="265" y="572"/>
                    </a:lnTo>
                    <a:lnTo>
                      <a:pt x="265" y="571"/>
                    </a:lnTo>
                    <a:lnTo>
                      <a:pt x="264" y="571"/>
                    </a:lnTo>
                    <a:lnTo>
                      <a:pt x="264" y="572"/>
                    </a:lnTo>
                    <a:lnTo>
                      <a:pt x="261" y="574"/>
                    </a:lnTo>
                    <a:lnTo>
                      <a:pt x="260" y="575"/>
                    </a:lnTo>
                    <a:lnTo>
                      <a:pt x="258" y="576"/>
                    </a:lnTo>
                    <a:lnTo>
                      <a:pt x="260" y="576"/>
                    </a:lnTo>
                    <a:lnTo>
                      <a:pt x="260" y="577"/>
                    </a:lnTo>
                    <a:lnTo>
                      <a:pt x="260" y="579"/>
                    </a:lnTo>
                    <a:lnTo>
                      <a:pt x="258" y="579"/>
                    </a:lnTo>
                    <a:lnTo>
                      <a:pt x="257" y="580"/>
                    </a:lnTo>
                    <a:lnTo>
                      <a:pt x="256" y="580"/>
                    </a:lnTo>
                    <a:lnTo>
                      <a:pt x="254" y="581"/>
                    </a:lnTo>
                    <a:lnTo>
                      <a:pt x="252" y="581"/>
                    </a:lnTo>
                    <a:lnTo>
                      <a:pt x="249" y="581"/>
                    </a:lnTo>
                    <a:lnTo>
                      <a:pt x="248" y="583"/>
                    </a:lnTo>
                    <a:lnTo>
                      <a:pt x="247" y="583"/>
                    </a:lnTo>
                    <a:lnTo>
                      <a:pt x="245" y="583"/>
                    </a:lnTo>
                    <a:lnTo>
                      <a:pt x="241" y="584"/>
                    </a:lnTo>
                    <a:lnTo>
                      <a:pt x="233" y="584"/>
                    </a:lnTo>
                    <a:lnTo>
                      <a:pt x="236" y="583"/>
                    </a:lnTo>
                    <a:lnTo>
                      <a:pt x="241" y="580"/>
                    </a:lnTo>
                    <a:lnTo>
                      <a:pt x="243" y="579"/>
                    </a:lnTo>
                    <a:lnTo>
                      <a:pt x="247" y="576"/>
                    </a:lnTo>
                    <a:lnTo>
                      <a:pt x="245" y="576"/>
                    </a:lnTo>
                    <a:lnTo>
                      <a:pt x="245" y="575"/>
                    </a:lnTo>
                    <a:lnTo>
                      <a:pt x="244" y="575"/>
                    </a:lnTo>
                    <a:lnTo>
                      <a:pt x="243" y="574"/>
                    </a:lnTo>
                    <a:lnTo>
                      <a:pt x="241" y="574"/>
                    </a:lnTo>
                    <a:lnTo>
                      <a:pt x="241" y="572"/>
                    </a:lnTo>
                    <a:lnTo>
                      <a:pt x="240" y="572"/>
                    </a:lnTo>
                    <a:lnTo>
                      <a:pt x="237" y="571"/>
                    </a:lnTo>
                    <a:lnTo>
                      <a:pt x="236" y="570"/>
                    </a:lnTo>
                    <a:lnTo>
                      <a:pt x="233" y="568"/>
                    </a:lnTo>
                    <a:lnTo>
                      <a:pt x="231" y="567"/>
                    </a:lnTo>
                    <a:lnTo>
                      <a:pt x="230" y="567"/>
                    </a:lnTo>
                    <a:lnTo>
                      <a:pt x="228" y="568"/>
                    </a:lnTo>
                    <a:lnTo>
                      <a:pt x="227" y="568"/>
                    </a:lnTo>
                    <a:lnTo>
                      <a:pt x="227" y="570"/>
                    </a:lnTo>
                    <a:lnTo>
                      <a:pt x="226" y="568"/>
                    </a:lnTo>
                    <a:lnTo>
                      <a:pt x="224" y="568"/>
                    </a:lnTo>
                    <a:lnTo>
                      <a:pt x="223" y="568"/>
                    </a:lnTo>
                    <a:lnTo>
                      <a:pt x="222" y="568"/>
                    </a:lnTo>
                    <a:lnTo>
                      <a:pt x="220" y="568"/>
                    </a:lnTo>
                    <a:lnTo>
                      <a:pt x="220" y="570"/>
                    </a:lnTo>
                    <a:lnTo>
                      <a:pt x="219" y="570"/>
                    </a:lnTo>
                    <a:lnTo>
                      <a:pt x="218" y="570"/>
                    </a:lnTo>
                    <a:lnTo>
                      <a:pt x="216" y="570"/>
                    </a:lnTo>
                    <a:lnTo>
                      <a:pt x="215" y="570"/>
                    </a:lnTo>
                    <a:lnTo>
                      <a:pt x="215" y="568"/>
                    </a:lnTo>
                    <a:lnTo>
                      <a:pt x="215" y="567"/>
                    </a:lnTo>
                    <a:lnTo>
                      <a:pt x="215" y="562"/>
                    </a:lnTo>
                    <a:lnTo>
                      <a:pt x="215" y="560"/>
                    </a:lnTo>
                    <a:lnTo>
                      <a:pt x="215" y="559"/>
                    </a:lnTo>
                    <a:lnTo>
                      <a:pt x="215" y="558"/>
                    </a:lnTo>
                    <a:lnTo>
                      <a:pt x="215" y="554"/>
                    </a:lnTo>
                    <a:lnTo>
                      <a:pt x="215" y="550"/>
                    </a:lnTo>
                    <a:lnTo>
                      <a:pt x="215" y="546"/>
                    </a:lnTo>
                    <a:lnTo>
                      <a:pt x="215" y="541"/>
                    </a:lnTo>
                    <a:lnTo>
                      <a:pt x="216" y="541"/>
                    </a:lnTo>
                    <a:lnTo>
                      <a:pt x="215" y="540"/>
                    </a:lnTo>
                    <a:lnTo>
                      <a:pt x="215" y="537"/>
                    </a:lnTo>
                    <a:lnTo>
                      <a:pt x="214" y="537"/>
                    </a:lnTo>
                    <a:lnTo>
                      <a:pt x="213" y="537"/>
                    </a:lnTo>
                    <a:lnTo>
                      <a:pt x="211" y="537"/>
                    </a:lnTo>
                    <a:lnTo>
                      <a:pt x="209" y="537"/>
                    </a:lnTo>
                    <a:lnTo>
                      <a:pt x="207" y="536"/>
                    </a:lnTo>
                    <a:lnTo>
                      <a:pt x="205" y="536"/>
                    </a:lnTo>
                    <a:lnTo>
                      <a:pt x="202" y="536"/>
                    </a:lnTo>
                    <a:lnTo>
                      <a:pt x="199" y="536"/>
                    </a:lnTo>
                    <a:lnTo>
                      <a:pt x="198" y="536"/>
                    </a:lnTo>
                    <a:lnTo>
                      <a:pt x="194" y="536"/>
                    </a:lnTo>
                    <a:lnTo>
                      <a:pt x="193" y="536"/>
                    </a:lnTo>
                    <a:lnTo>
                      <a:pt x="193" y="537"/>
                    </a:lnTo>
                    <a:lnTo>
                      <a:pt x="193" y="538"/>
                    </a:lnTo>
                    <a:lnTo>
                      <a:pt x="192" y="538"/>
                    </a:lnTo>
                    <a:lnTo>
                      <a:pt x="190" y="538"/>
                    </a:lnTo>
                    <a:lnTo>
                      <a:pt x="190" y="540"/>
                    </a:lnTo>
                    <a:lnTo>
                      <a:pt x="189" y="541"/>
                    </a:lnTo>
                    <a:lnTo>
                      <a:pt x="188" y="541"/>
                    </a:lnTo>
                    <a:lnTo>
                      <a:pt x="186" y="542"/>
                    </a:lnTo>
                    <a:lnTo>
                      <a:pt x="185" y="542"/>
                    </a:lnTo>
                    <a:lnTo>
                      <a:pt x="185" y="543"/>
                    </a:lnTo>
                    <a:lnTo>
                      <a:pt x="185" y="545"/>
                    </a:lnTo>
                    <a:lnTo>
                      <a:pt x="185" y="546"/>
                    </a:lnTo>
                    <a:lnTo>
                      <a:pt x="185" y="547"/>
                    </a:lnTo>
                    <a:lnTo>
                      <a:pt x="185" y="549"/>
                    </a:lnTo>
                    <a:lnTo>
                      <a:pt x="185" y="550"/>
                    </a:lnTo>
                    <a:lnTo>
                      <a:pt x="185" y="551"/>
                    </a:lnTo>
                    <a:lnTo>
                      <a:pt x="185" y="553"/>
                    </a:lnTo>
                    <a:lnTo>
                      <a:pt x="185" y="554"/>
                    </a:lnTo>
                    <a:lnTo>
                      <a:pt x="184" y="554"/>
                    </a:lnTo>
                    <a:lnTo>
                      <a:pt x="182" y="554"/>
                    </a:lnTo>
                    <a:lnTo>
                      <a:pt x="182" y="553"/>
                    </a:lnTo>
                    <a:lnTo>
                      <a:pt x="181" y="553"/>
                    </a:lnTo>
                    <a:lnTo>
                      <a:pt x="180" y="553"/>
                    </a:lnTo>
                    <a:lnTo>
                      <a:pt x="178" y="554"/>
                    </a:lnTo>
                    <a:lnTo>
                      <a:pt x="178" y="553"/>
                    </a:lnTo>
                    <a:lnTo>
                      <a:pt x="177" y="553"/>
                    </a:lnTo>
                    <a:lnTo>
                      <a:pt x="176" y="553"/>
                    </a:lnTo>
                    <a:lnTo>
                      <a:pt x="176" y="554"/>
                    </a:lnTo>
                    <a:lnTo>
                      <a:pt x="175" y="554"/>
                    </a:lnTo>
                    <a:lnTo>
                      <a:pt x="173" y="555"/>
                    </a:lnTo>
                    <a:lnTo>
                      <a:pt x="173" y="557"/>
                    </a:lnTo>
                    <a:lnTo>
                      <a:pt x="172" y="557"/>
                    </a:lnTo>
                    <a:lnTo>
                      <a:pt x="172" y="558"/>
                    </a:lnTo>
                    <a:lnTo>
                      <a:pt x="172" y="559"/>
                    </a:lnTo>
                    <a:lnTo>
                      <a:pt x="171" y="559"/>
                    </a:lnTo>
                    <a:lnTo>
                      <a:pt x="169" y="559"/>
                    </a:lnTo>
                    <a:lnTo>
                      <a:pt x="169" y="560"/>
                    </a:lnTo>
                    <a:lnTo>
                      <a:pt x="169" y="562"/>
                    </a:lnTo>
                    <a:lnTo>
                      <a:pt x="168" y="562"/>
                    </a:lnTo>
                    <a:lnTo>
                      <a:pt x="167" y="562"/>
                    </a:lnTo>
                    <a:lnTo>
                      <a:pt x="167" y="563"/>
                    </a:lnTo>
                    <a:lnTo>
                      <a:pt x="165" y="563"/>
                    </a:lnTo>
                    <a:lnTo>
                      <a:pt x="164" y="563"/>
                    </a:lnTo>
                    <a:lnTo>
                      <a:pt x="164" y="564"/>
                    </a:lnTo>
                    <a:lnTo>
                      <a:pt x="163" y="564"/>
                    </a:lnTo>
                    <a:lnTo>
                      <a:pt x="161" y="566"/>
                    </a:lnTo>
                    <a:lnTo>
                      <a:pt x="161" y="567"/>
                    </a:lnTo>
                    <a:lnTo>
                      <a:pt x="160" y="567"/>
                    </a:lnTo>
                    <a:lnTo>
                      <a:pt x="160" y="566"/>
                    </a:lnTo>
                    <a:lnTo>
                      <a:pt x="160" y="567"/>
                    </a:lnTo>
                    <a:lnTo>
                      <a:pt x="159" y="567"/>
                    </a:lnTo>
                    <a:lnTo>
                      <a:pt x="158" y="567"/>
                    </a:lnTo>
                    <a:lnTo>
                      <a:pt x="156" y="567"/>
                    </a:lnTo>
                    <a:lnTo>
                      <a:pt x="155" y="567"/>
                    </a:lnTo>
                    <a:lnTo>
                      <a:pt x="154" y="567"/>
                    </a:lnTo>
                    <a:lnTo>
                      <a:pt x="154" y="568"/>
                    </a:lnTo>
                    <a:lnTo>
                      <a:pt x="152" y="568"/>
                    </a:lnTo>
                    <a:lnTo>
                      <a:pt x="152" y="567"/>
                    </a:lnTo>
                    <a:lnTo>
                      <a:pt x="151" y="567"/>
                    </a:lnTo>
                    <a:lnTo>
                      <a:pt x="150" y="567"/>
                    </a:lnTo>
                    <a:lnTo>
                      <a:pt x="150" y="568"/>
                    </a:lnTo>
                    <a:lnTo>
                      <a:pt x="148" y="568"/>
                    </a:lnTo>
                    <a:lnTo>
                      <a:pt x="147" y="570"/>
                    </a:lnTo>
                    <a:lnTo>
                      <a:pt x="147" y="571"/>
                    </a:lnTo>
                    <a:lnTo>
                      <a:pt x="147" y="572"/>
                    </a:lnTo>
                    <a:lnTo>
                      <a:pt x="147" y="574"/>
                    </a:lnTo>
                    <a:lnTo>
                      <a:pt x="147" y="575"/>
                    </a:lnTo>
                    <a:lnTo>
                      <a:pt x="147" y="576"/>
                    </a:lnTo>
                    <a:lnTo>
                      <a:pt x="146" y="576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4" y="579"/>
                    </a:lnTo>
                    <a:lnTo>
                      <a:pt x="143" y="579"/>
                    </a:lnTo>
                    <a:lnTo>
                      <a:pt x="143" y="580"/>
                    </a:lnTo>
                    <a:lnTo>
                      <a:pt x="142" y="580"/>
                    </a:lnTo>
                    <a:lnTo>
                      <a:pt x="141" y="580"/>
                    </a:lnTo>
                    <a:lnTo>
                      <a:pt x="141" y="581"/>
                    </a:lnTo>
                    <a:lnTo>
                      <a:pt x="141" y="580"/>
                    </a:lnTo>
                    <a:lnTo>
                      <a:pt x="139" y="580"/>
                    </a:lnTo>
                    <a:lnTo>
                      <a:pt x="138" y="580"/>
                    </a:lnTo>
                    <a:lnTo>
                      <a:pt x="137" y="580"/>
                    </a:lnTo>
                    <a:lnTo>
                      <a:pt x="137" y="581"/>
                    </a:lnTo>
                    <a:lnTo>
                      <a:pt x="135" y="581"/>
                    </a:lnTo>
                    <a:lnTo>
                      <a:pt x="134" y="581"/>
                    </a:lnTo>
                    <a:lnTo>
                      <a:pt x="134" y="583"/>
                    </a:lnTo>
                    <a:lnTo>
                      <a:pt x="133" y="583"/>
                    </a:lnTo>
                    <a:lnTo>
                      <a:pt x="133" y="584"/>
                    </a:lnTo>
                    <a:lnTo>
                      <a:pt x="131" y="584"/>
                    </a:lnTo>
                    <a:lnTo>
                      <a:pt x="130" y="585"/>
                    </a:lnTo>
                    <a:lnTo>
                      <a:pt x="130" y="587"/>
                    </a:lnTo>
                    <a:lnTo>
                      <a:pt x="129" y="587"/>
                    </a:lnTo>
                    <a:lnTo>
                      <a:pt x="127" y="587"/>
                    </a:lnTo>
                    <a:lnTo>
                      <a:pt x="127" y="588"/>
                    </a:lnTo>
                    <a:lnTo>
                      <a:pt x="126" y="588"/>
                    </a:lnTo>
                    <a:lnTo>
                      <a:pt x="125" y="589"/>
                    </a:lnTo>
                    <a:lnTo>
                      <a:pt x="125" y="591"/>
                    </a:lnTo>
                    <a:lnTo>
                      <a:pt x="125" y="592"/>
                    </a:lnTo>
                    <a:lnTo>
                      <a:pt x="124" y="592"/>
                    </a:lnTo>
                    <a:lnTo>
                      <a:pt x="124" y="593"/>
                    </a:lnTo>
                    <a:lnTo>
                      <a:pt x="124" y="594"/>
                    </a:lnTo>
                    <a:lnTo>
                      <a:pt x="124" y="596"/>
                    </a:lnTo>
                    <a:lnTo>
                      <a:pt x="124" y="597"/>
                    </a:lnTo>
                    <a:lnTo>
                      <a:pt x="124" y="598"/>
                    </a:lnTo>
                    <a:lnTo>
                      <a:pt x="122" y="598"/>
                    </a:lnTo>
                    <a:lnTo>
                      <a:pt x="122" y="600"/>
                    </a:lnTo>
                    <a:lnTo>
                      <a:pt x="122" y="601"/>
                    </a:lnTo>
                    <a:lnTo>
                      <a:pt x="122" y="602"/>
                    </a:lnTo>
                    <a:lnTo>
                      <a:pt x="124" y="602"/>
                    </a:lnTo>
                    <a:lnTo>
                      <a:pt x="124" y="604"/>
                    </a:lnTo>
                    <a:lnTo>
                      <a:pt x="122" y="604"/>
                    </a:lnTo>
                    <a:lnTo>
                      <a:pt x="121" y="604"/>
                    </a:lnTo>
                    <a:lnTo>
                      <a:pt x="121" y="605"/>
                    </a:lnTo>
                    <a:lnTo>
                      <a:pt x="121" y="606"/>
                    </a:lnTo>
                    <a:lnTo>
                      <a:pt x="120" y="606"/>
                    </a:lnTo>
                    <a:lnTo>
                      <a:pt x="120" y="608"/>
                    </a:lnTo>
                    <a:lnTo>
                      <a:pt x="118" y="608"/>
                    </a:lnTo>
                    <a:lnTo>
                      <a:pt x="117" y="608"/>
                    </a:lnTo>
                    <a:lnTo>
                      <a:pt x="117" y="609"/>
                    </a:lnTo>
                    <a:lnTo>
                      <a:pt x="116" y="609"/>
                    </a:lnTo>
                    <a:lnTo>
                      <a:pt x="116" y="610"/>
                    </a:lnTo>
                    <a:lnTo>
                      <a:pt x="114" y="610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2" y="612"/>
                    </a:lnTo>
                    <a:lnTo>
                      <a:pt x="113" y="613"/>
                    </a:lnTo>
                    <a:lnTo>
                      <a:pt x="112" y="613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0" y="615"/>
                    </a:lnTo>
                    <a:lnTo>
                      <a:pt x="112" y="615"/>
                    </a:lnTo>
                    <a:lnTo>
                      <a:pt x="110" y="615"/>
                    </a:lnTo>
                    <a:lnTo>
                      <a:pt x="110" y="617"/>
                    </a:lnTo>
                    <a:lnTo>
                      <a:pt x="109" y="617"/>
                    </a:lnTo>
                    <a:lnTo>
                      <a:pt x="109" y="618"/>
                    </a:lnTo>
                    <a:lnTo>
                      <a:pt x="109" y="619"/>
                    </a:lnTo>
                    <a:lnTo>
                      <a:pt x="108" y="619"/>
                    </a:lnTo>
                    <a:lnTo>
                      <a:pt x="108" y="621"/>
                    </a:lnTo>
                    <a:lnTo>
                      <a:pt x="108" y="622"/>
                    </a:lnTo>
                    <a:lnTo>
                      <a:pt x="106" y="622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5" y="625"/>
                    </a:lnTo>
                    <a:lnTo>
                      <a:pt x="104" y="625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3" y="627"/>
                    </a:lnTo>
                    <a:lnTo>
                      <a:pt x="101" y="627"/>
                    </a:lnTo>
                    <a:lnTo>
                      <a:pt x="100" y="627"/>
                    </a:lnTo>
                    <a:lnTo>
                      <a:pt x="99" y="627"/>
                    </a:lnTo>
                    <a:lnTo>
                      <a:pt x="99" y="629"/>
                    </a:lnTo>
                    <a:lnTo>
                      <a:pt x="99" y="630"/>
                    </a:lnTo>
                    <a:lnTo>
                      <a:pt x="97" y="630"/>
                    </a:lnTo>
                    <a:lnTo>
                      <a:pt x="97" y="629"/>
                    </a:lnTo>
                    <a:lnTo>
                      <a:pt x="96" y="629"/>
                    </a:lnTo>
                    <a:lnTo>
                      <a:pt x="96" y="630"/>
                    </a:lnTo>
                    <a:lnTo>
                      <a:pt x="95" y="630"/>
                    </a:lnTo>
                    <a:lnTo>
                      <a:pt x="95" y="631"/>
                    </a:lnTo>
                    <a:lnTo>
                      <a:pt x="93" y="631"/>
                    </a:lnTo>
                    <a:lnTo>
                      <a:pt x="93" y="632"/>
                    </a:lnTo>
                    <a:lnTo>
                      <a:pt x="92" y="632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6"/>
                    </a:lnTo>
                    <a:lnTo>
                      <a:pt x="92" y="638"/>
                    </a:lnTo>
                    <a:lnTo>
                      <a:pt x="92" y="639"/>
                    </a:lnTo>
                    <a:lnTo>
                      <a:pt x="92" y="640"/>
                    </a:lnTo>
                    <a:lnTo>
                      <a:pt x="92" y="642"/>
                    </a:lnTo>
                    <a:lnTo>
                      <a:pt x="92" y="643"/>
                    </a:lnTo>
                    <a:lnTo>
                      <a:pt x="91" y="643"/>
                    </a:lnTo>
                    <a:lnTo>
                      <a:pt x="92" y="644"/>
                    </a:lnTo>
                    <a:lnTo>
                      <a:pt x="91" y="644"/>
                    </a:lnTo>
                    <a:lnTo>
                      <a:pt x="91" y="646"/>
                    </a:lnTo>
                    <a:lnTo>
                      <a:pt x="91" y="647"/>
                    </a:lnTo>
                    <a:lnTo>
                      <a:pt x="91" y="648"/>
                    </a:lnTo>
                    <a:lnTo>
                      <a:pt x="91" y="649"/>
                    </a:lnTo>
                    <a:lnTo>
                      <a:pt x="92" y="651"/>
                    </a:lnTo>
                    <a:lnTo>
                      <a:pt x="92" y="652"/>
                    </a:lnTo>
                    <a:lnTo>
                      <a:pt x="92" y="653"/>
                    </a:lnTo>
                    <a:lnTo>
                      <a:pt x="93" y="653"/>
                    </a:lnTo>
                    <a:lnTo>
                      <a:pt x="92" y="655"/>
                    </a:lnTo>
                    <a:lnTo>
                      <a:pt x="92" y="656"/>
                    </a:lnTo>
                    <a:lnTo>
                      <a:pt x="92" y="657"/>
                    </a:lnTo>
                    <a:lnTo>
                      <a:pt x="92" y="659"/>
                    </a:lnTo>
                    <a:lnTo>
                      <a:pt x="91" y="659"/>
                    </a:lnTo>
                    <a:lnTo>
                      <a:pt x="91" y="660"/>
                    </a:lnTo>
                    <a:lnTo>
                      <a:pt x="89" y="660"/>
                    </a:lnTo>
                    <a:lnTo>
                      <a:pt x="89" y="661"/>
                    </a:lnTo>
                    <a:lnTo>
                      <a:pt x="89" y="663"/>
                    </a:lnTo>
                    <a:lnTo>
                      <a:pt x="89" y="664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8" y="666"/>
                    </a:lnTo>
                    <a:lnTo>
                      <a:pt x="87" y="666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59" name="Freeform 16">
                <a:extLst>
                  <a:ext uri="{FF2B5EF4-FFF2-40B4-BE49-F238E27FC236}">
                    <a16:creationId xmlns:a16="http://schemas.microsoft.com/office/drawing/2014/main" id="{F1674169-C744-531B-FC8C-979D56BAC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251"/>
                <a:ext cx="809" cy="552"/>
              </a:xfrm>
              <a:custGeom>
                <a:avLst/>
                <a:gdLst>
                  <a:gd name="T0" fmla="*/ 215 w 809"/>
                  <a:gd name="T1" fmla="*/ 457 h 552"/>
                  <a:gd name="T2" fmla="*/ 198 w 809"/>
                  <a:gd name="T3" fmla="*/ 472 h 552"/>
                  <a:gd name="T4" fmla="*/ 175 w 809"/>
                  <a:gd name="T5" fmla="*/ 494 h 552"/>
                  <a:gd name="T6" fmla="*/ 145 w 809"/>
                  <a:gd name="T7" fmla="*/ 500 h 552"/>
                  <a:gd name="T8" fmla="*/ 119 w 809"/>
                  <a:gd name="T9" fmla="*/ 490 h 552"/>
                  <a:gd name="T10" fmla="*/ 84 w 809"/>
                  <a:gd name="T11" fmla="*/ 461 h 552"/>
                  <a:gd name="T12" fmla="*/ 56 w 809"/>
                  <a:gd name="T13" fmla="*/ 469 h 552"/>
                  <a:gd name="T14" fmla="*/ 25 w 809"/>
                  <a:gd name="T15" fmla="*/ 453 h 552"/>
                  <a:gd name="T16" fmla="*/ 1 w 809"/>
                  <a:gd name="T17" fmla="*/ 431 h 552"/>
                  <a:gd name="T18" fmla="*/ 17 w 809"/>
                  <a:gd name="T19" fmla="*/ 393 h 552"/>
                  <a:gd name="T20" fmla="*/ 23 w 809"/>
                  <a:gd name="T21" fmla="*/ 362 h 552"/>
                  <a:gd name="T22" fmla="*/ 43 w 809"/>
                  <a:gd name="T23" fmla="*/ 339 h 552"/>
                  <a:gd name="T24" fmla="*/ 71 w 809"/>
                  <a:gd name="T25" fmla="*/ 300 h 552"/>
                  <a:gd name="T26" fmla="*/ 33 w 809"/>
                  <a:gd name="T27" fmla="*/ 275 h 552"/>
                  <a:gd name="T28" fmla="*/ 27 w 809"/>
                  <a:gd name="T29" fmla="*/ 243 h 552"/>
                  <a:gd name="T30" fmla="*/ 6 w 809"/>
                  <a:gd name="T31" fmla="*/ 218 h 552"/>
                  <a:gd name="T32" fmla="*/ 44 w 809"/>
                  <a:gd name="T33" fmla="*/ 212 h 552"/>
                  <a:gd name="T34" fmla="*/ 101 w 809"/>
                  <a:gd name="T35" fmla="*/ 180 h 552"/>
                  <a:gd name="T36" fmla="*/ 135 w 809"/>
                  <a:gd name="T37" fmla="*/ 173 h 552"/>
                  <a:gd name="T38" fmla="*/ 106 w 809"/>
                  <a:gd name="T39" fmla="*/ 152 h 552"/>
                  <a:gd name="T40" fmla="*/ 85 w 809"/>
                  <a:gd name="T41" fmla="*/ 110 h 552"/>
                  <a:gd name="T42" fmla="*/ 89 w 809"/>
                  <a:gd name="T43" fmla="*/ 55 h 552"/>
                  <a:gd name="T44" fmla="*/ 130 w 809"/>
                  <a:gd name="T45" fmla="*/ 49 h 552"/>
                  <a:gd name="T46" fmla="*/ 167 w 809"/>
                  <a:gd name="T47" fmla="*/ 28 h 552"/>
                  <a:gd name="T48" fmla="*/ 213 w 809"/>
                  <a:gd name="T49" fmla="*/ 31 h 552"/>
                  <a:gd name="T50" fmla="*/ 238 w 809"/>
                  <a:gd name="T51" fmla="*/ 3 h 552"/>
                  <a:gd name="T52" fmla="*/ 279 w 809"/>
                  <a:gd name="T53" fmla="*/ 14 h 552"/>
                  <a:gd name="T54" fmla="*/ 311 w 809"/>
                  <a:gd name="T55" fmla="*/ 34 h 552"/>
                  <a:gd name="T56" fmla="*/ 339 w 809"/>
                  <a:gd name="T57" fmla="*/ 79 h 552"/>
                  <a:gd name="T58" fmla="*/ 326 w 809"/>
                  <a:gd name="T59" fmla="*/ 93 h 552"/>
                  <a:gd name="T60" fmla="*/ 305 w 809"/>
                  <a:gd name="T61" fmla="*/ 108 h 552"/>
                  <a:gd name="T62" fmla="*/ 304 w 809"/>
                  <a:gd name="T63" fmla="*/ 126 h 552"/>
                  <a:gd name="T64" fmla="*/ 302 w 809"/>
                  <a:gd name="T65" fmla="*/ 146 h 552"/>
                  <a:gd name="T66" fmla="*/ 300 w 809"/>
                  <a:gd name="T67" fmla="*/ 178 h 552"/>
                  <a:gd name="T68" fmla="*/ 336 w 809"/>
                  <a:gd name="T69" fmla="*/ 250 h 552"/>
                  <a:gd name="T70" fmla="*/ 355 w 809"/>
                  <a:gd name="T71" fmla="*/ 267 h 552"/>
                  <a:gd name="T72" fmla="*/ 377 w 809"/>
                  <a:gd name="T73" fmla="*/ 257 h 552"/>
                  <a:gd name="T74" fmla="*/ 377 w 809"/>
                  <a:gd name="T75" fmla="*/ 247 h 552"/>
                  <a:gd name="T76" fmla="*/ 377 w 809"/>
                  <a:gd name="T77" fmla="*/ 202 h 552"/>
                  <a:gd name="T78" fmla="*/ 395 w 809"/>
                  <a:gd name="T79" fmla="*/ 184 h 552"/>
                  <a:gd name="T80" fmla="*/ 441 w 809"/>
                  <a:gd name="T81" fmla="*/ 165 h 552"/>
                  <a:gd name="T82" fmla="*/ 653 w 809"/>
                  <a:gd name="T83" fmla="*/ 249 h 552"/>
                  <a:gd name="T84" fmla="*/ 746 w 809"/>
                  <a:gd name="T85" fmla="*/ 421 h 552"/>
                  <a:gd name="T86" fmla="*/ 740 w 809"/>
                  <a:gd name="T87" fmla="*/ 546 h 552"/>
                  <a:gd name="T88" fmla="*/ 673 w 809"/>
                  <a:gd name="T89" fmla="*/ 540 h 552"/>
                  <a:gd name="T90" fmla="*/ 645 w 809"/>
                  <a:gd name="T91" fmla="*/ 521 h 552"/>
                  <a:gd name="T92" fmla="*/ 622 w 809"/>
                  <a:gd name="T93" fmla="*/ 511 h 552"/>
                  <a:gd name="T94" fmla="*/ 590 w 809"/>
                  <a:gd name="T95" fmla="*/ 499 h 552"/>
                  <a:gd name="T96" fmla="*/ 564 w 809"/>
                  <a:gd name="T97" fmla="*/ 494 h 552"/>
                  <a:gd name="T98" fmla="*/ 529 w 809"/>
                  <a:gd name="T99" fmla="*/ 487 h 552"/>
                  <a:gd name="T100" fmla="*/ 512 w 809"/>
                  <a:gd name="T101" fmla="*/ 464 h 552"/>
                  <a:gd name="T102" fmla="*/ 510 w 809"/>
                  <a:gd name="T103" fmla="*/ 436 h 552"/>
                  <a:gd name="T104" fmla="*/ 484 w 809"/>
                  <a:gd name="T105" fmla="*/ 431 h 552"/>
                  <a:gd name="T106" fmla="*/ 455 w 809"/>
                  <a:gd name="T107" fmla="*/ 436 h 552"/>
                  <a:gd name="T108" fmla="*/ 435 w 809"/>
                  <a:gd name="T109" fmla="*/ 432 h 552"/>
                  <a:gd name="T110" fmla="*/ 410 w 809"/>
                  <a:gd name="T111" fmla="*/ 432 h 552"/>
                  <a:gd name="T112" fmla="*/ 386 w 809"/>
                  <a:gd name="T113" fmla="*/ 426 h 552"/>
                  <a:gd name="T114" fmla="*/ 363 w 809"/>
                  <a:gd name="T115" fmla="*/ 444 h 552"/>
                  <a:gd name="T116" fmla="*/ 336 w 809"/>
                  <a:gd name="T117" fmla="*/ 444 h 552"/>
                  <a:gd name="T118" fmla="*/ 302 w 809"/>
                  <a:gd name="T119" fmla="*/ 435 h 552"/>
                  <a:gd name="T120" fmla="*/ 284 w 809"/>
                  <a:gd name="T121" fmla="*/ 402 h 552"/>
                  <a:gd name="T122" fmla="*/ 253 w 809"/>
                  <a:gd name="T123" fmla="*/ 40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9" h="552">
                    <a:moveTo>
                      <a:pt x="242" y="413"/>
                    </a:moveTo>
                    <a:lnTo>
                      <a:pt x="242" y="414"/>
                    </a:lnTo>
                    <a:lnTo>
                      <a:pt x="242" y="417"/>
                    </a:lnTo>
                    <a:lnTo>
                      <a:pt x="242" y="418"/>
                    </a:lnTo>
                    <a:lnTo>
                      <a:pt x="241" y="419"/>
                    </a:lnTo>
                    <a:lnTo>
                      <a:pt x="239" y="421"/>
                    </a:lnTo>
                    <a:lnTo>
                      <a:pt x="239" y="422"/>
                    </a:lnTo>
                    <a:lnTo>
                      <a:pt x="238" y="422"/>
                    </a:lnTo>
                    <a:lnTo>
                      <a:pt x="238" y="423"/>
                    </a:lnTo>
                    <a:lnTo>
                      <a:pt x="237" y="423"/>
                    </a:lnTo>
                    <a:lnTo>
                      <a:pt x="236" y="425"/>
                    </a:lnTo>
                    <a:lnTo>
                      <a:pt x="234" y="427"/>
                    </a:lnTo>
                    <a:lnTo>
                      <a:pt x="233" y="428"/>
                    </a:lnTo>
                    <a:lnTo>
                      <a:pt x="233" y="430"/>
                    </a:lnTo>
                    <a:lnTo>
                      <a:pt x="233" y="431"/>
                    </a:lnTo>
                    <a:lnTo>
                      <a:pt x="233" y="432"/>
                    </a:lnTo>
                    <a:lnTo>
                      <a:pt x="232" y="434"/>
                    </a:lnTo>
                    <a:lnTo>
                      <a:pt x="230" y="436"/>
                    </a:lnTo>
                    <a:lnTo>
                      <a:pt x="229" y="438"/>
                    </a:lnTo>
                    <a:lnTo>
                      <a:pt x="229" y="439"/>
                    </a:lnTo>
                    <a:lnTo>
                      <a:pt x="228" y="440"/>
                    </a:lnTo>
                    <a:lnTo>
                      <a:pt x="226" y="442"/>
                    </a:lnTo>
                    <a:lnTo>
                      <a:pt x="225" y="442"/>
                    </a:lnTo>
                    <a:lnTo>
                      <a:pt x="224" y="443"/>
                    </a:lnTo>
                    <a:lnTo>
                      <a:pt x="222" y="444"/>
                    </a:lnTo>
                    <a:lnTo>
                      <a:pt x="221" y="444"/>
                    </a:lnTo>
                    <a:lnTo>
                      <a:pt x="221" y="445"/>
                    </a:lnTo>
                    <a:lnTo>
                      <a:pt x="220" y="447"/>
                    </a:lnTo>
                    <a:lnTo>
                      <a:pt x="219" y="448"/>
                    </a:lnTo>
                    <a:lnTo>
                      <a:pt x="219" y="449"/>
                    </a:lnTo>
                    <a:lnTo>
                      <a:pt x="217" y="449"/>
                    </a:lnTo>
                    <a:lnTo>
                      <a:pt x="217" y="451"/>
                    </a:lnTo>
                    <a:lnTo>
                      <a:pt x="216" y="451"/>
                    </a:lnTo>
                    <a:lnTo>
                      <a:pt x="216" y="452"/>
                    </a:lnTo>
                    <a:lnTo>
                      <a:pt x="215" y="453"/>
                    </a:lnTo>
                    <a:lnTo>
                      <a:pt x="213" y="456"/>
                    </a:lnTo>
                    <a:lnTo>
                      <a:pt x="215" y="457"/>
                    </a:lnTo>
                    <a:lnTo>
                      <a:pt x="215" y="459"/>
                    </a:lnTo>
                    <a:lnTo>
                      <a:pt x="216" y="459"/>
                    </a:lnTo>
                    <a:lnTo>
                      <a:pt x="216" y="460"/>
                    </a:lnTo>
                    <a:lnTo>
                      <a:pt x="216" y="461"/>
                    </a:lnTo>
                    <a:lnTo>
                      <a:pt x="216" y="463"/>
                    </a:lnTo>
                    <a:lnTo>
                      <a:pt x="216" y="464"/>
                    </a:lnTo>
                    <a:lnTo>
                      <a:pt x="216" y="465"/>
                    </a:lnTo>
                    <a:lnTo>
                      <a:pt x="216" y="466"/>
                    </a:lnTo>
                    <a:lnTo>
                      <a:pt x="216" y="468"/>
                    </a:lnTo>
                    <a:lnTo>
                      <a:pt x="215" y="468"/>
                    </a:lnTo>
                    <a:lnTo>
                      <a:pt x="215" y="469"/>
                    </a:lnTo>
                    <a:lnTo>
                      <a:pt x="215" y="470"/>
                    </a:lnTo>
                    <a:lnTo>
                      <a:pt x="215" y="472"/>
                    </a:lnTo>
                    <a:lnTo>
                      <a:pt x="215" y="473"/>
                    </a:lnTo>
                    <a:lnTo>
                      <a:pt x="213" y="473"/>
                    </a:lnTo>
                    <a:lnTo>
                      <a:pt x="213" y="474"/>
                    </a:lnTo>
                    <a:lnTo>
                      <a:pt x="215" y="474"/>
                    </a:lnTo>
                    <a:lnTo>
                      <a:pt x="213" y="476"/>
                    </a:lnTo>
                    <a:lnTo>
                      <a:pt x="215" y="476"/>
                    </a:lnTo>
                    <a:lnTo>
                      <a:pt x="213" y="476"/>
                    </a:lnTo>
                    <a:lnTo>
                      <a:pt x="212" y="476"/>
                    </a:lnTo>
                    <a:lnTo>
                      <a:pt x="212" y="474"/>
                    </a:lnTo>
                    <a:lnTo>
                      <a:pt x="212" y="473"/>
                    </a:lnTo>
                    <a:lnTo>
                      <a:pt x="211" y="473"/>
                    </a:lnTo>
                    <a:lnTo>
                      <a:pt x="209" y="473"/>
                    </a:lnTo>
                    <a:lnTo>
                      <a:pt x="208" y="473"/>
                    </a:lnTo>
                    <a:lnTo>
                      <a:pt x="207" y="473"/>
                    </a:lnTo>
                    <a:lnTo>
                      <a:pt x="207" y="474"/>
                    </a:lnTo>
                    <a:lnTo>
                      <a:pt x="205" y="474"/>
                    </a:lnTo>
                    <a:lnTo>
                      <a:pt x="204" y="474"/>
                    </a:lnTo>
                    <a:lnTo>
                      <a:pt x="204" y="473"/>
                    </a:lnTo>
                    <a:lnTo>
                      <a:pt x="203" y="473"/>
                    </a:lnTo>
                    <a:lnTo>
                      <a:pt x="202" y="473"/>
                    </a:lnTo>
                    <a:lnTo>
                      <a:pt x="202" y="472"/>
                    </a:lnTo>
                    <a:lnTo>
                      <a:pt x="200" y="472"/>
                    </a:lnTo>
                    <a:lnTo>
                      <a:pt x="199" y="472"/>
                    </a:lnTo>
                    <a:lnTo>
                      <a:pt x="198" y="472"/>
                    </a:lnTo>
                    <a:lnTo>
                      <a:pt x="198" y="470"/>
                    </a:lnTo>
                    <a:lnTo>
                      <a:pt x="198" y="472"/>
                    </a:lnTo>
                    <a:lnTo>
                      <a:pt x="196" y="470"/>
                    </a:lnTo>
                    <a:lnTo>
                      <a:pt x="195" y="472"/>
                    </a:lnTo>
                    <a:lnTo>
                      <a:pt x="194" y="472"/>
                    </a:lnTo>
                    <a:lnTo>
                      <a:pt x="192" y="472"/>
                    </a:lnTo>
                    <a:lnTo>
                      <a:pt x="192" y="473"/>
                    </a:lnTo>
                    <a:lnTo>
                      <a:pt x="191" y="473"/>
                    </a:lnTo>
                    <a:lnTo>
                      <a:pt x="191" y="474"/>
                    </a:lnTo>
                    <a:lnTo>
                      <a:pt x="191" y="476"/>
                    </a:lnTo>
                    <a:lnTo>
                      <a:pt x="190" y="476"/>
                    </a:lnTo>
                    <a:lnTo>
                      <a:pt x="190" y="477"/>
                    </a:lnTo>
                    <a:lnTo>
                      <a:pt x="188" y="477"/>
                    </a:lnTo>
                    <a:lnTo>
                      <a:pt x="188" y="478"/>
                    </a:lnTo>
                    <a:lnTo>
                      <a:pt x="187" y="478"/>
                    </a:lnTo>
                    <a:lnTo>
                      <a:pt x="188" y="478"/>
                    </a:lnTo>
                    <a:lnTo>
                      <a:pt x="187" y="480"/>
                    </a:lnTo>
                    <a:lnTo>
                      <a:pt x="187" y="481"/>
                    </a:lnTo>
                    <a:lnTo>
                      <a:pt x="186" y="481"/>
                    </a:lnTo>
                    <a:lnTo>
                      <a:pt x="186" y="482"/>
                    </a:lnTo>
                    <a:lnTo>
                      <a:pt x="184" y="482"/>
                    </a:lnTo>
                    <a:lnTo>
                      <a:pt x="184" y="483"/>
                    </a:lnTo>
                    <a:lnTo>
                      <a:pt x="184" y="485"/>
                    </a:lnTo>
                    <a:lnTo>
                      <a:pt x="183" y="485"/>
                    </a:lnTo>
                    <a:lnTo>
                      <a:pt x="183" y="486"/>
                    </a:lnTo>
                    <a:lnTo>
                      <a:pt x="182" y="486"/>
                    </a:lnTo>
                    <a:lnTo>
                      <a:pt x="182" y="487"/>
                    </a:lnTo>
                    <a:lnTo>
                      <a:pt x="181" y="487"/>
                    </a:lnTo>
                    <a:lnTo>
                      <a:pt x="181" y="489"/>
                    </a:lnTo>
                    <a:lnTo>
                      <a:pt x="179" y="489"/>
                    </a:lnTo>
                    <a:lnTo>
                      <a:pt x="179" y="490"/>
                    </a:lnTo>
                    <a:lnTo>
                      <a:pt x="178" y="490"/>
                    </a:lnTo>
                    <a:lnTo>
                      <a:pt x="178" y="491"/>
                    </a:lnTo>
                    <a:lnTo>
                      <a:pt x="177" y="491"/>
                    </a:lnTo>
                    <a:lnTo>
                      <a:pt x="177" y="493"/>
                    </a:lnTo>
                    <a:lnTo>
                      <a:pt x="177" y="494"/>
                    </a:lnTo>
                    <a:lnTo>
                      <a:pt x="175" y="494"/>
                    </a:lnTo>
                    <a:lnTo>
                      <a:pt x="174" y="494"/>
                    </a:lnTo>
                    <a:lnTo>
                      <a:pt x="173" y="494"/>
                    </a:lnTo>
                    <a:lnTo>
                      <a:pt x="171" y="494"/>
                    </a:lnTo>
                    <a:lnTo>
                      <a:pt x="171" y="495"/>
                    </a:lnTo>
                    <a:lnTo>
                      <a:pt x="171" y="497"/>
                    </a:lnTo>
                    <a:lnTo>
                      <a:pt x="170" y="497"/>
                    </a:lnTo>
                    <a:lnTo>
                      <a:pt x="170" y="498"/>
                    </a:lnTo>
                    <a:lnTo>
                      <a:pt x="171" y="498"/>
                    </a:lnTo>
                    <a:lnTo>
                      <a:pt x="170" y="499"/>
                    </a:lnTo>
                    <a:lnTo>
                      <a:pt x="169" y="499"/>
                    </a:lnTo>
                    <a:lnTo>
                      <a:pt x="169" y="500"/>
                    </a:lnTo>
                    <a:lnTo>
                      <a:pt x="167" y="500"/>
                    </a:lnTo>
                    <a:lnTo>
                      <a:pt x="167" y="502"/>
                    </a:lnTo>
                    <a:lnTo>
                      <a:pt x="166" y="502"/>
                    </a:lnTo>
                    <a:lnTo>
                      <a:pt x="166" y="500"/>
                    </a:lnTo>
                    <a:lnTo>
                      <a:pt x="165" y="500"/>
                    </a:lnTo>
                    <a:lnTo>
                      <a:pt x="164" y="500"/>
                    </a:lnTo>
                    <a:lnTo>
                      <a:pt x="162" y="500"/>
                    </a:lnTo>
                    <a:lnTo>
                      <a:pt x="161" y="500"/>
                    </a:lnTo>
                    <a:lnTo>
                      <a:pt x="160" y="500"/>
                    </a:lnTo>
                    <a:lnTo>
                      <a:pt x="158" y="500"/>
                    </a:lnTo>
                    <a:lnTo>
                      <a:pt x="158" y="499"/>
                    </a:lnTo>
                    <a:lnTo>
                      <a:pt x="158" y="498"/>
                    </a:lnTo>
                    <a:lnTo>
                      <a:pt x="158" y="499"/>
                    </a:lnTo>
                    <a:lnTo>
                      <a:pt x="157" y="499"/>
                    </a:lnTo>
                    <a:lnTo>
                      <a:pt x="157" y="498"/>
                    </a:lnTo>
                    <a:lnTo>
                      <a:pt x="157" y="499"/>
                    </a:lnTo>
                    <a:lnTo>
                      <a:pt x="156" y="499"/>
                    </a:lnTo>
                    <a:lnTo>
                      <a:pt x="154" y="499"/>
                    </a:lnTo>
                    <a:lnTo>
                      <a:pt x="153" y="499"/>
                    </a:lnTo>
                    <a:lnTo>
                      <a:pt x="152" y="499"/>
                    </a:lnTo>
                    <a:lnTo>
                      <a:pt x="150" y="499"/>
                    </a:lnTo>
                    <a:lnTo>
                      <a:pt x="149" y="499"/>
                    </a:lnTo>
                    <a:lnTo>
                      <a:pt x="148" y="499"/>
                    </a:lnTo>
                    <a:lnTo>
                      <a:pt x="147" y="499"/>
                    </a:lnTo>
                    <a:lnTo>
                      <a:pt x="147" y="500"/>
                    </a:lnTo>
                    <a:lnTo>
                      <a:pt x="145" y="500"/>
                    </a:lnTo>
                    <a:lnTo>
                      <a:pt x="145" y="502"/>
                    </a:lnTo>
                    <a:lnTo>
                      <a:pt x="144" y="502"/>
                    </a:lnTo>
                    <a:lnTo>
                      <a:pt x="143" y="502"/>
                    </a:lnTo>
                    <a:lnTo>
                      <a:pt x="143" y="500"/>
                    </a:lnTo>
                    <a:lnTo>
                      <a:pt x="141" y="500"/>
                    </a:lnTo>
                    <a:lnTo>
                      <a:pt x="141" y="502"/>
                    </a:lnTo>
                    <a:lnTo>
                      <a:pt x="141" y="503"/>
                    </a:lnTo>
                    <a:lnTo>
                      <a:pt x="140" y="503"/>
                    </a:lnTo>
                    <a:lnTo>
                      <a:pt x="140" y="502"/>
                    </a:lnTo>
                    <a:lnTo>
                      <a:pt x="139" y="502"/>
                    </a:lnTo>
                    <a:lnTo>
                      <a:pt x="139" y="500"/>
                    </a:lnTo>
                    <a:lnTo>
                      <a:pt x="137" y="500"/>
                    </a:lnTo>
                    <a:lnTo>
                      <a:pt x="136" y="500"/>
                    </a:lnTo>
                    <a:lnTo>
                      <a:pt x="136" y="499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3" y="500"/>
                    </a:lnTo>
                    <a:lnTo>
                      <a:pt x="133" y="499"/>
                    </a:lnTo>
                    <a:lnTo>
                      <a:pt x="132" y="499"/>
                    </a:lnTo>
                    <a:lnTo>
                      <a:pt x="131" y="499"/>
                    </a:lnTo>
                    <a:lnTo>
                      <a:pt x="130" y="499"/>
                    </a:lnTo>
                    <a:lnTo>
                      <a:pt x="130" y="498"/>
                    </a:lnTo>
                    <a:lnTo>
                      <a:pt x="128" y="498"/>
                    </a:lnTo>
                    <a:lnTo>
                      <a:pt x="128" y="497"/>
                    </a:lnTo>
                    <a:lnTo>
                      <a:pt x="128" y="495"/>
                    </a:lnTo>
                    <a:lnTo>
                      <a:pt x="127" y="495"/>
                    </a:lnTo>
                    <a:lnTo>
                      <a:pt x="127" y="494"/>
                    </a:lnTo>
                    <a:lnTo>
                      <a:pt x="127" y="493"/>
                    </a:lnTo>
                    <a:lnTo>
                      <a:pt x="126" y="491"/>
                    </a:lnTo>
                    <a:lnTo>
                      <a:pt x="126" y="490"/>
                    </a:lnTo>
                    <a:lnTo>
                      <a:pt x="124" y="490"/>
                    </a:lnTo>
                    <a:lnTo>
                      <a:pt x="123" y="490"/>
                    </a:lnTo>
                    <a:lnTo>
                      <a:pt x="122" y="490"/>
                    </a:lnTo>
                    <a:lnTo>
                      <a:pt x="120" y="490"/>
                    </a:lnTo>
                    <a:lnTo>
                      <a:pt x="119" y="490"/>
                    </a:lnTo>
                    <a:lnTo>
                      <a:pt x="119" y="491"/>
                    </a:lnTo>
                    <a:lnTo>
                      <a:pt x="119" y="490"/>
                    </a:lnTo>
                    <a:lnTo>
                      <a:pt x="114" y="490"/>
                    </a:lnTo>
                    <a:lnTo>
                      <a:pt x="114" y="489"/>
                    </a:lnTo>
                    <a:lnTo>
                      <a:pt x="114" y="487"/>
                    </a:lnTo>
                    <a:lnTo>
                      <a:pt x="112" y="487"/>
                    </a:lnTo>
                    <a:lnTo>
                      <a:pt x="112" y="486"/>
                    </a:lnTo>
                    <a:lnTo>
                      <a:pt x="110" y="482"/>
                    </a:lnTo>
                    <a:lnTo>
                      <a:pt x="107" y="477"/>
                    </a:lnTo>
                    <a:lnTo>
                      <a:pt x="107" y="476"/>
                    </a:lnTo>
                    <a:lnTo>
                      <a:pt x="106" y="474"/>
                    </a:lnTo>
                    <a:lnTo>
                      <a:pt x="103" y="464"/>
                    </a:lnTo>
                    <a:lnTo>
                      <a:pt x="103" y="453"/>
                    </a:lnTo>
                    <a:lnTo>
                      <a:pt x="105" y="448"/>
                    </a:lnTo>
                    <a:lnTo>
                      <a:pt x="103" y="448"/>
                    </a:lnTo>
                    <a:lnTo>
                      <a:pt x="102" y="448"/>
                    </a:lnTo>
                    <a:lnTo>
                      <a:pt x="101" y="449"/>
                    </a:lnTo>
                    <a:lnTo>
                      <a:pt x="99" y="451"/>
                    </a:lnTo>
                    <a:lnTo>
                      <a:pt x="97" y="452"/>
                    </a:lnTo>
                    <a:lnTo>
                      <a:pt x="94" y="449"/>
                    </a:lnTo>
                    <a:lnTo>
                      <a:pt x="94" y="448"/>
                    </a:lnTo>
                    <a:lnTo>
                      <a:pt x="94" y="447"/>
                    </a:lnTo>
                    <a:lnTo>
                      <a:pt x="94" y="445"/>
                    </a:lnTo>
                    <a:lnTo>
                      <a:pt x="93" y="445"/>
                    </a:lnTo>
                    <a:lnTo>
                      <a:pt x="94" y="447"/>
                    </a:lnTo>
                    <a:lnTo>
                      <a:pt x="93" y="447"/>
                    </a:lnTo>
                    <a:lnTo>
                      <a:pt x="93" y="448"/>
                    </a:lnTo>
                    <a:lnTo>
                      <a:pt x="93" y="449"/>
                    </a:lnTo>
                    <a:lnTo>
                      <a:pt x="93" y="451"/>
                    </a:lnTo>
                    <a:lnTo>
                      <a:pt x="92" y="451"/>
                    </a:lnTo>
                    <a:lnTo>
                      <a:pt x="92" y="452"/>
                    </a:lnTo>
                    <a:lnTo>
                      <a:pt x="90" y="453"/>
                    </a:lnTo>
                    <a:lnTo>
                      <a:pt x="89" y="455"/>
                    </a:lnTo>
                    <a:lnTo>
                      <a:pt x="89" y="456"/>
                    </a:lnTo>
                    <a:lnTo>
                      <a:pt x="88" y="457"/>
                    </a:lnTo>
                    <a:lnTo>
                      <a:pt x="86" y="459"/>
                    </a:lnTo>
                    <a:lnTo>
                      <a:pt x="85" y="459"/>
                    </a:lnTo>
                    <a:lnTo>
                      <a:pt x="85" y="460"/>
                    </a:lnTo>
                    <a:lnTo>
                      <a:pt x="84" y="461"/>
                    </a:lnTo>
                    <a:lnTo>
                      <a:pt x="82" y="463"/>
                    </a:lnTo>
                    <a:lnTo>
                      <a:pt x="81" y="461"/>
                    </a:lnTo>
                    <a:lnTo>
                      <a:pt x="80" y="461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7" y="460"/>
                    </a:lnTo>
                    <a:lnTo>
                      <a:pt x="76" y="460"/>
                    </a:lnTo>
                    <a:lnTo>
                      <a:pt x="76" y="459"/>
                    </a:lnTo>
                    <a:lnTo>
                      <a:pt x="75" y="459"/>
                    </a:lnTo>
                    <a:lnTo>
                      <a:pt x="73" y="459"/>
                    </a:lnTo>
                    <a:lnTo>
                      <a:pt x="73" y="457"/>
                    </a:lnTo>
                    <a:lnTo>
                      <a:pt x="73" y="459"/>
                    </a:lnTo>
                    <a:lnTo>
                      <a:pt x="72" y="459"/>
                    </a:lnTo>
                    <a:lnTo>
                      <a:pt x="72" y="460"/>
                    </a:lnTo>
                    <a:lnTo>
                      <a:pt x="71" y="460"/>
                    </a:lnTo>
                    <a:lnTo>
                      <a:pt x="71" y="461"/>
                    </a:lnTo>
                    <a:lnTo>
                      <a:pt x="69" y="461"/>
                    </a:lnTo>
                    <a:lnTo>
                      <a:pt x="68" y="461"/>
                    </a:lnTo>
                    <a:lnTo>
                      <a:pt x="67" y="463"/>
                    </a:lnTo>
                    <a:lnTo>
                      <a:pt x="67" y="464"/>
                    </a:lnTo>
                    <a:lnTo>
                      <a:pt x="65" y="464"/>
                    </a:lnTo>
                    <a:lnTo>
                      <a:pt x="65" y="465"/>
                    </a:lnTo>
                    <a:lnTo>
                      <a:pt x="65" y="466"/>
                    </a:lnTo>
                    <a:lnTo>
                      <a:pt x="64" y="466"/>
                    </a:lnTo>
                    <a:lnTo>
                      <a:pt x="63" y="466"/>
                    </a:lnTo>
                    <a:lnTo>
                      <a:pt x="63" y="468"/>
                    </a:lnTo>
                    <a:lnTo>
                      <a:pt x="61" y="468"/>
                    </a:lnTo>
                    <a:lnTo>
                      <a:pt x="60" y="469"/>
                    </a:lnTo>
                    <a:lnTo>
                      <a:pt x="60" y="470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59" y="468"/>
                    </a:lnTo>
                    <a:lnTo>
                      <a:pt x="58" y="468"/>
                    </a:lnTo>
                    <a:lnTo>
                      <a:pt x="58" y="469"/>
                    </a:lnTo>
                    <a:lnTo>
                      <a:pt x="56" y="469"/>
                    </a:lnTo>
                    <a:lnTo>
                      <a:pt x="55" y="469"/>
                    </a:lnTo>
                    <a:lnTo>
                      <a:pt x="55" y="468"/>
                    </a:lnTo>
                    <a:lnTo>
                      <a:pt x="54" y="468"/>
                    </a:lnTo>
                    <a:lnTo>
                      <a:pt x="54" y="466"/>
                    </a:lnTo>
                    <a:lnTo>
                      <a:pt x="52" y="466"/>
                    </a:lnTo>
                    <a:lnTo>
                      <a:pt x="51" y="466"/>
                    </a:lnTo>
                    <a:lnTo>
                      <a:pt x="50" y="466"/>
                    </a:lnTo>
                    <a:lnTo>
                      <a:pt x="48" y="466"/>
                    </a:lnTo>
                    <a:lnTo>
                      <a:pt x="48" y="465"/>
                    </a:lnTo>
                    <a:lnTo>
                      <a:pt x="47" y="465"/>
                    </a:lnTo>
                    <a:lnTo>
                      <a:pt x="46" y="465"/>
                    </a:lnTo>
                    <a:lnTo>
                      <a:pt x="44" y="465"/>
                    </a:lnTo>
                    <a:lnTo>
                      <a:pt x="43" y="465"/>
                    </a:lnTo>
                    <a:lnTo>
                      <a:pt x="42" y="465"/>
                    </a:lnTo>
                    <a:lnTo>
                      <a:pt x="42" y="464"/>
                    </a:lnTo>
                    <a:lnTo>
                      <a:pt x="40" y="464"/>
                    </a:lnTo>
                    <a:lnTo>
                      <a:pt x="40" y="463"/>
                    </a:lnTo>
                    <a:lnTo>
                      <a:pt x="40" y="461"/>
                    </a:lnTo>
                    <a:lnTo>
                      <a:pt x="39" y="461"/>
                    </a:lnTo>
                    <a:lnTo>
                      <a:pt x="39" y="460"/>
                    </a:lnTo>
                    <a:lnTo>
                      <a:pt x="39" y="459"/>
                    </a:lnTo>
                    <a:lnTo>
                      <a:pt x="38" y="457"/>
                    </a:lnTo>
                    <a:lnTo>
                      <a:pt x="38" y="456"/>
                    </a:lnTo>
                    <a:lnTo>
                      <a:pt x="37" y="456"/>
                    </a:lnTo>
                    <a:lnTo>
                      <a:pt x="37" y="455"/>
                    </a:lnTo>
                    <a:lnTo>
                      <a:pt x="35" y="455"/>
                    </a:lnTo>
                    <a:lnTo>
                      <a:pt x="35" y="453"/>
                    </a:lnTo>
                    <a:lnTo>
                      <a:pt x="34" y="453"/>
                    </a:lnTo>
                    <a:lnTo>
                      <a:pt x="33" y="453"/>
                    </a:lnTo>
                    <a:lnTo>
                      <a:pt x="31" y="453"/>
                    </a:lnTo>
                    <a:lnTo>
                      <a:pt x="30" y="453"/>
                    </a:lnTo>
                    <a:lnTo>
                      <a:pt x="29" y="453"/>
                    </a:lnTo>
                    <a:lnTo>
                      <a:pt x="27" y="453"/>
                    </a:lnTo>
                    <a:lnTo>
                      <a:pt x="27" y="455"/>
                    </a:lnTo>
                    <a:lnTo>
                      <a:pt x="27" y="453"/>
                    </a:lnTo>
                    <a:lnTo>
                      <a:pt x="26" y="453"/>
                    </a:lnTo>
                    <a:lnTo>
                      <a:pt x="25" y="453"/>
                    </a:lnTo>
                    <a:lnTo>
                      <a:pt x="23" y="453"/>
                    </a:lnTo>
                    <a:lnTo>
                      <a:pt x="22" y="453"/>
                    </a:lnTo>
                    <a:lnTo>
                      <a:pt x="21" y="453"/>
                    </a:lnTo>
                    <a:lnTo>
                      <a:pt x="20" y="453"/>
                    </a:lnTo>
                    <a:lnTo>
                      <a:pt x="18" y="453"/>
                    </a:lnTo>
                    <a:lnTo>
                      <a:pt x="18" y="452"/>
                    </a:lnTo>
                    <a:lnTo>
                      <a:pt x="17" y="452"/>
                    </a:lnTo>
                    <a:lnTo>
                      <a:pt x="16" y="452"/>
                    </a:lnTo>
                    <a:lnTo>
                      <a:pt x="14" y="452"/>
                    </a:lnTo>
                    <a:lnTo>
                      <a:pt x="13" y="452"/>
                    </a:lnTo>
                    <a:lnTo>
                      <a:pt x="13" y="451"/>
                    </a:lnTo>
                    <a:lnTo>
                      <a:pt x="12" y="451"/>
                    </a:lnTo>
                    <a:lnTo>
                      <a:pt x="10" y="451"/>
                    </a:lnTo>
                    <a:lnTo>
                      <a:pt x="10" y="449"/>
                    </a:lnTo>
                    <a:lnTo>
                      <a:pt x="9" y="449"/>
                    </a:lnTo>
                    <a:lnTo>
                      <a:pt x="9" y="448"/>
                    </a:lnTo>
                    <a:lnTo>
                      <a:pt x="9" y="447"/>
                    </a:lnTo>
                    <a:lnTo>
                      <a:pt x="9" y="445"/>
                    </a:lnTo>
                    <a:lnTo>
                      <a:pt x="9" y="444"/>
                    </a:lnTo>
                    <a:lnTo>
                      <a:pt x="8" y="444"/>
                    </a:lnTo>
                    <a:lnTo>
                      <a:pt x="8" y="443"/>
                    </a:lnTo>
                    <a:lnTo>
                      <a:pt x="9" y="443"/>
                    </a:lnTo>
                    <a:lnTo>
                      <a:pt x="8" y="442"/>
                    </a:lnTo>
                    <a:lnTo>
                      <a:pt x="9" y="442"/>
                    </a:lnTo>
                    <a:lnTo>
                      <a:pt x="9" y="440"/>
                    </a:lnTo>
                    <a:lnTo>
                      <a:pt x="10" y="440"/>
                    </a:lnTo>
                    <a:lnTo>
                      <a:pt x="9" y="439"/>
                    </a:lnTo>
                    <a:lnTo>
                      <a:pt x="9" y="438"/>
                    </a:lnTo>
                    <a:lnTo>
                      <a:pt x="8" y="438"/>
                    </a:lnTo>
                    <a:lnTo>
                      <a:pt x="6" y="438"/>
                    </a:lnTo>
                    <a:lnTo>
                      <a:pt x="6" y="436"/>
                    </a:lnTo>
                    <a:lnTo>
                      <a:pt x="6" y="435"/>
                    </a:lnTo>
                    <a:lnTo>
                      <a:pt x="6" y="434"/>
                    </a:lnTo>
                    <a:lnTo>
                      <a:pt x="4" y="432"/>
                    </a:lnTo>
                    <a:lnTo>
                      <a:pt x="3" y="432"/>
                    </a:lnTo>
                    <a:lnTo>
                      <a:pt x="1" y="432"/>
                    </a:lnTo>
                    <a:lnTo>
                      <a:pt x="1" y="431"/>
                    </a:lnTo>
                    <a:lnTo>
                      <a:pt x="1" y="430"/>
                    </a:lnTo>
                    <a:lnTo>
                      <a:pt x="0" y="430"/>
                    </a:lnTo>
                    <a:lnTo>
                      <a:pt x="1" y="428"/>
                    </a:lnTo>
                    <a:lnTo>
                      <a:pt x="1" y="427"/>
                    </a:lnTo>
                    <a:lnTo>
                      <a:pt x="3" y="427"/>
                    </a:lnTo>
                    <a:lnTo>
                      <a:pt x="4" y="427"/>
                    </a:lnTo>
                    <a:lnTo>
                      <a:pt x="4" y="426"/>
                    </a:lnTo>
                    <a:lnTo>
                      <a:pt x="5" y="426"/>
                    </a:lnTo>
                    <a:lnTo>
                      <a:pt x="5" y="425"/>
                    </a:lnTo>
                    <a:lnTo>
                      <a:pt x="6" y="425"/>
                    </a:lnTo>
                    <a:lnTo>
                      <a:pt x="6" y="423"/>
                    </a:lnTo>
                    <a:lnTo>
                      <a:pt x="8" y="423"/>
                    </a:lnTo>
                    <a:lnTo>
                      <a:pt x="8" y="422"/>
                    </a:lnTo>
                    <a:lnTo>
                      <a:pt x="9" y="422"/>
                    </a:lnTo>
                    <a:lnTo>
                      <a:pt x="9" y="421"/>
                    </a:lnTo>
                    <a:lnTo>
                      <a:pt x="10" y="421"/>
                    </a:lnTo>
                    <a:lnTo>
                      <a:pt x="10" y="419"/>
                    </a:lnTo>
                    <a:lnTo>
                      <a:pt x="10" y="418"/>
                    </a:lnTo>
                    <a:lnTo>
                      <a:pt x="9" y="415"/>
                    </a:lnTo>
                    <a:lnTo>
                      <a:pt x="9" y="413"/>
                    </a:lnTo>
                    <a:lnTo>
                      <a:pt x="10" y="411"/>
                    </a:lnTo>
                    <a:lnTo>
                      <a:pt x="10" y="410"/>
                    </a:lnTo>
                    <a:lnTo>
                      <a:pt x="12" y="410"/>
                    </a:lnTo>
                    <a:lnTo>
                      <a:pt x="12" y="409"/>
                    </a:lnTo>
                    <a:lnTo>
                      <a:pt x="12" y="408"/>
                    </a:lnTo>
                    <a:lnTo>
                      <a:pt x="13" y="406"/>
                    </a:lnTo>
                    <a:lnTo>
                      <a:pt x="14" y="405"/>
                    </a:lnTo>
                    <a:lnTo>
                      <a:pt x="16" y="405"/>
                    </a:lnTo>
                    <a:lnTo>
                      <a:pt x="16" y="404"/>
                    </a:lnTo>
                    <a:lnTo>
                      <a:pt x="16" y="402"/>
                    </a:lnTo>
                    <a:lnTo>
                      <a:pt x="17" y="401"/>
                    </a:lnTo>
                    <a:lnTo>
                      <a:pt x="17" y="400"/>
                    </a:lnTo>
                    <a:lnTo>
                      <a:pt x="17" y="398"/>
                    </a:lnTo>
                    <a:lnTo>
                      <a:pt x="17" y="397"/>
                    </a:lnTo>
                    <a:lnTo>
                      <a:pt x="17" y="396"/>
                    </a:lnTo>
                    <a:lnTo>
                      <a:pt x="17" y="394"/>
                    </a:lnTo>
                    <a:lnTo>
                      <a:pt x="17" y="393"/>
                    </a:lnTo>
                    <a:lnTo>
                      <a:pt x="18" y="392"/>
                    </a:lnTo>
                    <a:lnTo>
                      <a:pt x="18" y="391"/>
                    </a:lnTo>
                    <a:lnTo>
                      <a:pt x="20" y="391"/>
                    </a:lnTo>
                    <a:lnTo>
                      <a:pt x="21" y="389"/>
                    </a:lnTo>
                    <a:lnTo>
                      <a:pt x="21" y="388"/>
                    </a:lnTo>
                    <a:lnTo>
                      <a:pt x="22" y="388"/>
                    </a:lnTo>
                    <a:lnTo>
                      <a:pt x="22" y="387"/>
                    </a:lnTo>
                    <a:lnTo>
                      <a:pt x="23" y="387"/>
                    </a:lnTo>
                    <a:lnTo>
                      <a:pt x="23" y="385"/>
                    </a:lnTo>
                    <a:lnTo>
                      <a:pt x="23" y="384"/>
                    </a:lnTo>
                    <a:lnTo>
                      <a:pt x="25" y="384"/>
                    </a:lnTo>
                    <a:lnTo>
                      <a:pt x="25" y="383"/>
                    </a:lnTo>
                    <a:lnTo>
                      <a:pt x="26" y="383"/>
                    </a:lnTo>
                    <a:lnTo>
                      <a:pt x="26" y="381"/>
                    </a:lnTo>
                    <a:lnTo>
                      <a:pt x="27" y="381"/>
                    </a:lnTo>
                    <a:lnTo>
                      <a:pt x="29" y="381"/>
                    </a:lnTo>
                    <a:lnTo>
                      <a:pt x="30" y="381"/>
                    </a:lnTo>
                    <a:lnTo>
                      <a:pt x="30" y="380"/>
                    </a:lnTo>
                    <a:lnTo>
                      <a:pt x="31" y="380"/>
                    </a:lnTo>
                    <a:lnTo>
                      <a:pt x="31" y="379"/>
                    </a:lnTo>
                    <a:lnTo>
                      <a:pt x="31" y="377"/>
                    </a:lnTo>
                    <a:lnTo>
                      <a:pt x="31" y="376"/>
                    </a:lnTo>
                    <a:lnTo>
                      <a:pt x="30" y="375"/>
                    </a:lnTo>
                    <a:lnTo>
                      <a:pt x="29" y="375"/>
                    </a:lnTo>
                    <a:lnTo>
                      <a:pt x="29" y="373"/>
                    </a:lnTo>
                    <a:lnTo>
                      <a:pt x="27" y="373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6" y="370"/>
                    </a:lnTo>
                    <a:lnTo>
                      <a:pt x="26" y="368"/>
                    </a:lnTo>
                    <a:lnTo>
                      <a:pt x="25" y="367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4"/>
                    </a:lnTo>
                    <a:lnTo>
                      <a:pt x="22" y="363"/>
                    </a:lnTo>
                    <a:lnTo>
                      <a:pt x="23" y="363"/>
                    </a:lnTo>
                    <a:lnTo>
                      <a:pt x="23" y="362"/>
                    </a:lnTo>
                    <a:lnTo>
                      <a:pt x="23" y="360"/>
                    </a:lnTo>
                    <a:lnTo>
                      <a:pt x="23" y="359"/>
                    </a:lnTo>
                    <a:lnTo>
                      <a:pt x="23" y="358"/>
                    </a:lnTo>
                    <a:lnTo>
                      <a:pt x="23" y="356"/>
                    </a:lnTo>
                    <a:lnTo>
                      <a:pt x="22" y="356"/>
                    </a:lnTo>
                    <a:lnTo>
                      <a:pt x="23" y="356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3" y="353"/>
                    </a:lnTo>
                    <a:lnTo>
                      <a:pt x="22" y="351"/>
                    </a:lnTo>
                    <a:lnTo>
                      <a:pt x="22" y="350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20" y="349"/>
                    </a:lnTo>
                    <a:lnTo>
                      <a:pt x="20" y="347"/>
                    </a:lnTo>
                    <a:lnTo>
                      <a:pt x="20" y="346"/>
                    </a:lnTo>
                    <a:lnTo>
                      <a:pt x="21" y="346"/>
                    </a:lnTo>
                    <a:lnTo>
                      <a:pt x="21" y="345"/>
                    </a:lnTo>
                    <a:lnTo>
                      <a:pt x="21" y="343"/>
                    </a:lnTo>
                    <a:lnTo>
                      <a:pt x="21" y="342"/>
                    </a:lnTo>
                    <a:lnTo>
                      <a:pt x="22" y="342"/>
                    </a:lnTo>
                    <a:lnTo>
                      <a:pt x="23" y="342"/>
                    </a:lnTo>
                    <a:lnTo>
                      <a:pt x="25" y="342"/>
                    </a:lnTo>
                    <a:lnTo>
                      <a:pt x="26" y="342"/>
                    </a:lnTo>
                    <a:lnTo>
                      <a:pt x="27" y="342"/>
                    </a:lnTo>
                    <a:lnTo>
                      <a:pt x="29" y="342"/>
                    </a:lnTo>
                    <a:lnTo>
                      <a:pt x="30" y="342"/>
                    </a:lnTo>
                    <a:lnTo>
                      <a:pt x="31" y="342"/>
                    </a:lnTo>
                    <a:lnTo>
                      <a:pt x="33" y="342"/>
                    </a:lnTo>
                    <a:lnTo>
                      <a:pt x="33" y="343"/>
                    </a:lnTo>
                    <a:lnTo>
                      <a:pt x="34" y="342"/>
                    </a:lnTo>
                    <a:lnTo>
                      <a:pt x="35" y="342"/>
                    </a:lnTo>
                    <a:lnTo>
                      <a:pt x="37" y="342"/>
                    </a:lnTo>
                    <a:lnTo>
                      <a:pt x="39" y="342"/>
                    </a:lnTo>
                    <a:lnTo>
                      <a:pt x="40" y="342"/>
                    </a:lnTo>
                    <a:lnTo>
                      <a:pt x="42" y="341"/>
                    </a:lnTo>
                    <a:lnTo>
                      <a:pt x="43" y="339"/>
                    </a:lnTo>
                    <a:lnTo>
                      <a:pt x="46" y="338"/>
                    </a:lnTo>
                    <a:lnTo>
                      <a:pt x="48" y="337"/>
                    </a:lnTo>
                    <a:lnTo>
                      <a:pt x="51" y="336"/>
                    </a:lnTo>
                    <a:lnTo>
                      <a:pt x="52" y="334"/>
                    </a:lnTo>
                    <a:lnTo>
                      <a:pt x="54" y="334"/>
                    </a:lnTo>
                    <a:lnTo>
                      <a:pt x="55" y="334"/>
                    </a:lnTo>
                    <a:lnTo>
                      <a:pt x="56" y="334"/>
                    </a:lnTo>
                    <a:lnTo>
                      <a:pt x="56" y="333"/>
                    </a:lnTo>
                    <a:lnTo>
                      <a:pt x="58" y="333"/>
                    </a:lnTo>
                    <a:lnTo>
                      <a:pt x="59" y="333"/>
                    </a:lnTo>
                    <a:lnTo>
                      <a:pt x="60" y="333"/>
                    </a:lnTo>
                    <a:lnTo>
                      <a:pt x="61" y="333"/>
                    </a:lnTo>
                    <a:lnTo>
                      <a:pt x="61" y="334"/>
                    </a:lnTo>
                    <a:lnTo>
                      <a:pt x="63" y="334"/>
                    </a:lnTo>
                    <a:lnTo>
                      <a:pt x="64" y="336"/>
                    </a:lnTo>
                    <a:lnTo>
                      <a:pt x="65" y="336"/>
                    </a:lnTo>
                    <a:lnTo>
                      <a:pt x="67" y="336"/>
                    </a:lnTo>
                    <a:lnTo>
                      <a:pt x="68" y="334"/>
                    </a:lnTo>
                    <a:lnTo>
                      <a:pt x="69" y="334"/>
                    </a:lnTo>
                    <a:lnTo>
                      <a:pt x="71" y="333"/>
                    </a:lnTo>
                    <a:lnTo>
                      <a:pt x="72" y="332"/>
                    </a:lnTo>
                    <a:lnTo>
                      <a:pt x="73" y="332"/>
                    </a:lnTo>
                    <a:lnTo>
                      <a:pt x="75" y="333"/>
                    </a:lnTo>
                    <a:lnTo>
                      <a:pt x="76" y="332"/>
                    </a:lnTo>
                    <a:lnTo>
                      <a:pt x="77" y="330"/>
                    </a:lnTo>
                    <a:lnTo>
                      <a:pt x="78" y="329"/>
                    </a:lnTo>
                    <a:lnTo>
                      <a:pt x="80" y="328"/>
                    </a:lnTo>
                    <a:lnTo>
                      <a:pt x="80" y="326"/>
                    </a:lnTo>
                    <a:lnTo>
                      <a:pt x="81" y="325"/>
                    </a:lnTo>
                    <a:lnTo>
                      <a:pt x="81" y="324"/>
                    </a:lnTo>
                    <a:lnTo>
                      <a:pt x="78" y="313"/>
                    </a:lnTo>
                    <a:lnTo>
                      <a:pt x="78" y="312"/>
                    </a:lnTo>
                    <a:lnTo>
                      <a:pt x="77" y="308"/>
                    </a:lnTo>
                    <a:lnTo>
                      <a:pt x="76" y="307"/>
                    </a:lnTo>
                    <a:lnTo>
                      <a:pt x="75" y="305"/>
                    </a:lnTo>
                    <a:lnTo>
                      <a:pt x="73" y="304"/>
                    </a:lnTo>
                    <a:lnTo>
                      <a:pt x="71" y="300"/>
                    </a:lnTo>
                    <a:lnTo>
                      <a:pt x="69" y="300"/>
                    </a:lnTo>
                    <a:lnTo>
                      <a:pt x="68" y="298"/>
                    </a:lnTo>
                    <a:lnTo>
                      <a:pt x="65" y="294"/>
                    </a:lnTo>
                    <a:lnTo>
                      <a:pt x="63" y="291"/>
                    </a:lnTo>
                    <a:lnTo>
                      <a:pt x="61" y="291"/>
                    </a:lnTo>
                    <a:lnTo>
                      <a:pt x="60" y="288"/>
                    </a:lnTo>
                    <a:lnTo>
                      <a:pt x="59" y="286"/>
                    </a:lnTo>
                    <a:lnTo>
                      <a:pt x="56" y="284"/>
                    </a:lnTo>
                    <a:lnTo>
                      <a:pt x="56" y="283"/>
                    </a:lnTo>
                    <a:lnTo>
                      <a:pt x="55" y="282"/>
                    </a:lnTo>
                    <a:lnTo>
                      <a:pt x="55" y="281"/>
                    </a:lnTo>
                    <a:lnTo>
                      <a:pt x="54" y="281"/>
                    </a:lnTo>
                    <a:lnTo>
                      <a:pt x="54" y="279"/>
                    </a:lnTo>
                    <a:lnTo>
                      <a:pt x="52" y="278"/>
                    </a:lnTo>
                    <a:lnTo>
                      <a:pt x="51" y="278"/>
                    </a:lnTo>
                    <a:lnTo>
                      <a:pt x="50" y="278"/>
                    </a:lnTo>
                    <a:lnTo>
                      <a:pt x="48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6" y="279"/>
                    </a:lnTo>
                    <a:lnTo>
                      <a:pt x="44" y="279"/>
                    </a:lnTo>
                    <a:lnTo>
                      <a:pt x="43" y="281"/>
                    </a:lnTo>
                    <a:lnTo>
                      <a:pt x="42" y="281"/>
                    </a:lnTo>
                    <a:lnTo>
                      <a:pt x="42" y="282"/>
                    </a:lnTo>
                    <a:lnTo>
                      <a:pt x="40" y="282"/>
                    </a:lnTo>
                    <a:lnTo>
                      <a:pt x="39" y="282"/>
                    </a:lnTo>
                    <a:lnTo>
                      <a:pt x="38" y="281"/>
                    </a:lnTo>
                    <a:lnTo>
                      <a:pt x="37" y="281"/>
                    </a:lnTo>
                    <a:lnTo>
                      <a:pt x="37" y="282"/>
                    </a:lnTo>
                    <a:lnTo>
                      <a:pt x="37" y="281"/>
                    </a:lnTo>
                    <a:lnTo>
                      <a:pt x="35" y="281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33" y="277"/>
                    </a:lnTo>
                    <a:lnTo>
                      <a:pt x="33" y="275"/>
                    </a:lnTo>
                    <a:lnTo>
                      <a:pt x="34" y="275"/>
                    </a:lnTo>
                    <a:lnTo>
                      <a:pt x="34" y="274"/>
                    </a:lnTo>
                    <a:lnTo>
                      <a:pt x="35" y="273"/>
                    </a:lnTo>
                    <a:lnTo>
                      <a:pt x="35" y="271"/>
                    </a:lnTo>
                    <a:lnTo>
                      <a:pt x="37" y="271"/>
                    </a:lnTo>
                    <a:lnTo>
                      <a:pt x="37" y="270"/>
                    </a:lnTo>
                    <a:lnTo>
                      <a:pt x="37" y="269"/>
                    </a:lnTo>
                    <a:lnTo>
                      <a:pt x="38" y="269"/>
                    </a:lnTo>
                    <a:lnTo>
                      <a:pt x="39" y="267"/>
                    </a:lnTo>
                    <a:lnTo>
                      <a:pt x="39" y="266"/>
                    </a:lnTo>
                    <a:lnTo>
                      <a:pt x="38" y="266"/>
                    </a:lnTo>
                    <a:lnTo>
                      <a:pt x="39" y="266"/>
                    </a:lnTo>
                    <a:lnTo>
                      <a:pt x="39" y="265"/>
                    </a:lnTo>
                    <a:lnTo>
                      <a:pt x="39" y="264"/>
                    </a:lnTo>
                    <a:lnTo>
                      <a:pt x="38" y="262"/>
                    </a:lnTo>
                    <a:lnTo>
                      <a:pt x="39" y="262"/>
                    </a:lnTo>
                    <a:lnTo>
                      <a:pt x="39" y="261"/>
                    </a:lnTo>
                    <a:lnTo>
                      <a:pt x="38" y="261"/>
                    </a:lnTo>
                    <a:lnTo>
                      <a:pt x="39" y="260"/>
                    </a:lnTo>
                    <a:lnTo>
                      <a:pt x="39" y="258"/>
                    </a:lnTo>
                    <a:lnTo>
                      <a:pt x="38" y="258"/>
                    </a:lnTo>
                    <a:lnTo>
                      <a:pt x="38" y="257"/>
                    </a:lnTo>
                    <a:lnTo>
                      <a:pt x="37" y="257"/>
                    </a:lnTo>
                    <a:lnTo>
                      <a:pt x="35" y="257"/>
                    </a:lnTo>
                    <a:lnTo>
                      <a:pt x="35" y="256"/>
                    </a:lnTo>
                    <a:lnTo>
                      <a:pt x="34" y="256"/>
                    </a:lnTo>
                    <a:lnTo>
                      <a:pt x="34" y="254"/>
                    </a:lnTo>
                    <a:lnTo>
                      <a:pt x="31" y="253"/>
                    </a:lnTo>
                    <a:lnTo>
                      <a:pt x="31" y="252"/>
                    </a:lnTo>
                    <a:lnTo>
                      <a:pt x="30" y="250"/>
                    </a:lnTo>
                    <a:lnTo>
                      <a:pt x="27" y="248"/>
                    </a:lnTo>
                    <a:lnTo>
                      <a:pt x="29" y="248"/>
                    </a:lnTo>
                    <a:lnTo>
                      <a:pt x="29" y="247"/>
                    </a:lnTo>
                    <a:lnTo>
                      <a:pt x="29" y="245"/>
                    </a:lnTo>
                    <a:lnTo>
                      <a:pt x="29" y="244"/>
                    </a:lnTo>
                    <a:lnTo>
                      <a:pt x="27" y="244"/>
                    </a:lnTo>
                    <a:lnTo>
                      <a:pt x="27" y="243"/>
                    </a:lnTo>
                    <a:lnTo>
                      <a:pt x="27" y="241"/>
                    </a:lnTo>
                    <a:lnTo>
                      <a:pt x="27" y="240"/>
                    </a:lnTo>
                    <a:lnTo>
                      <a:pt x="27" y="239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6" y="236"/>
                    </a:lnTo>
                    <a:lnTo>
                      <a:pt x="25" y="236"/>
                    </a:lnTo>
                    <a:lnTo>
                      <a:pt x="25" y="235"/>
                    </a:lnTo>
                    <a:lnTo>
                      <a:pt x="23" y="235"/>
                    </a:lnTo>
                    <a:lnTo>
                      <a:pt x="23" y="233"/>
                    </a:lnTo>
                    <a:lnTo>
                      <a:pt x="22" y="233"/>
                    </a:lnTo>
                    <a:lnTo>
                      <a:pt x="21" y="233"/>
                    </a:lnTo>
                    <a:lnTo>
                      <a:pt x="21" y="232"/>
                    </a:lnTo>
                    <a:lnTo>
                      <a:pt x="20" y="232"/>
                    </a:lnTo>
                    <a:lnTo>
                      <a:pt x="20" y="231"/>
                    </a:lnTo>
                    <a:lnTo>
                      <a:pt x="20" y="230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7" y="227"/>
                    </a:lnTo>
                    <a:lnTo>
                      <a:pt x="17" y="226"/>
                    </a:lnTo>
                    <a:lnTo>
                      <a:pt x="17" y="224"/>
                    </a:lnTo>
                    <a:lnTo>
                      <a:pt x="16" y="224"/>
                    </a:lnTo>
                    <a:lnTo>
                      <a:pt x="14" y="224"/>
                    </a:lnTo>
                    <a:lnTo>
                      <a:pt x="14" y="223"/>
                    </a:lnTo>
                    <a:lnTo>
                      <a:pt x="14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0" y="219"/>
                    </a:lnTo>
                    <a:lnTo>
                      <a:pt x="9" y="220"/>
                    </a:lnTo>
                    <a:lnTo>
                      <a:pt x="8" y="220"/>
                    </a:lnTo>
                    <a:lnTo>
                      <a:pt x="8" y="219"/>
                    </a:lnTo>
                    <a:lnTo>
                      <a:pt x="6" y="219"/>
                    </a:lnTo>
                    <a:lnTo>
                      <a:pt x="6" y="218"/>
                    </a:lnTo>
                    <a:lnTo>
                      <a:pt x="6" y="216"/>
                    </a:lnTo>
                    <a:lnTo>
                      <a:pt x="6" y="215"/>
                    </a:lnTo>
                    <a:lnTo>
                      <a:pt x="6" y="214"/>
                    </a:lnTo>
                    <a:lnTo>
                      <a:pt x="6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10" y="212"/>
                    </a:lnTo>
                    <a:lnTo>
                      <a:pt x="12" y="212"/>
                    </a:lnTo>
                    <a:lnTo>
                      <a:pt x="13" y="212"/>
                    </a:lnTo>
                    <a:lnTo>
                      <a:pt x="14" y="212"/>
                    </a:lnTo>
                    <a:lnTo>
                      <a:pt x="16" y="212"/>
                    </a:lnTo>
                    <a:lnTo>
                      <a:pt x="16" y="214"/>
                    </a:lnTo>
                    <a:lnTo>
                      <a:pt x="17" y="214"/>
                    </a:lnTo>
                    <a:lnTo>
                      <a:pt x="18" y="214"/>
                    </a:lnTo>
                    <a:lnTo>
                      <a:pt x="20" y="214"/>
                    </a:lnTo>
                    <a:lnTo>
                      <a:pt x="21" y="214"/>
                    </a:lnTo>
                    <a:lnTo>
                      <a:pt x="22" y="214"/>
                    </a:lnTo>
                    <a:lnTo>
                      <a:pt x="22" y="215"/>
                    </a:lnTo>
                    <a:lnTo>
                      <a:pt x="23" y="215"/>
                    </a:lnTo>
                    <a:lnTo>
                      <a:pt x="23" y="216"/>
                    </a:lnTo>
                    <a:lnTo>
                      <a:pt x="25" y="216"/>
                    </a:lnTo>
                    <a:lnTo>
                      <a:pt x="26" y="216"/>
                    </a:lnTo>
                    <a:lnTo>
                      <a:pt x="27" y="215"/>
                    </a:lnTo>
                    <a:lnTo>
                      <a:pt x="29" y="215"/>
                    </a:lnTo>
                    <a:lnTo>
                      <a:pt x="30" y="215"/>
                    </a:lnTo>
                    <a:lnTo>
                      <a:pt x="31" y="215"/>
                    </a:lnTo>
                    <a:lnTo>
                      <a:pt x="33" y="215"/>
                    </a:lnTo>
                    <a:lnTo>
                      <a:pt x="34" y="215"/>
                    </a:lnTo>
                    <a:lnTo>
                      <a:pt x="35" y="215"/>
                    </a:lnTo>
                    <a:lnTo>
                      <a:pt x="35" y="214"/>
                    </a:lnTo>
                    <a:lnTo>
                      <a:pt x="37" y="214"/>
                    </a:lnTo>
                    <a:lnTo>
                      <a:pt x="38" y="212"/>
                    </a:lnTo>
                    <a:lnTo>
                      <a:pt x="39" y="212"/>
                    </a:lnTo>
                    <a:lnTo>
                      <a:pt x="40" y="212"/>
                    </a:lnTo>
                    <a:lnTo>
                      <a:pt x="42" y="212"/>
                    </a:lnTo>
                    <a:lnTo>
                      <a:pt x="43" y="212"/>
                    </a:lnTo>
                    <a:lnTo>
                      <a:pt x="44" y="212"/>
                    </a:lnTo>
                    <a:lnTo>
                      <a:pt x="46" y="212"/>
                    </a:lnTo>
                    <a:lnTo>
                      <a:pt x="50" y="211"/>
                    </a:lnTo>
                    <a:lnTo>
                      <a:pt x="51" y="211"/>
                    </a:lnTo>
                    <a:lnTo>
                      <a:pt x="55" y="210"/>
                    </a:lnTo>
                    <a:lnTo>
                      <a:pt x="59" y="209"/>
                    </a:lnTo>
                    <a:lnTo>
                      <a:pt x="60" y="209"/>
                    </a:lnTo>
                    <a:lnTo>
                      <a:pt x="61" y="209"/>
                    </a:lnTo>
                    <a:lnTo>
                      <a:pt x="61" y="207"/>
                    </a:lnTo>
                    <a:lnTo>
                      <a:pt x="64" y="205"/>
                    </a:lnTo>
                    <a:lnTo>
                      <a:pt x="65" y="205"/>
                    </a:lnTo>
                    <a:lnTo>
                      <a:pt x="67" y="203"/>
                    </a:lnTo>
                    <a:lnTo>
                      <a:pt x="68" y="201"/>
                    </a:lnTo>
                    <a:lnTo>
                      <a:pt x="69" y="201"/>
                    </a:lnTo>
                    <a:lnTo>
                      <a:pt x="71" y="197"/>
                    </a:lnTo>
                    <a:lnTo>
                      <a:pt x="71" y="195"/>
                    </a:lnTo>
                    <a:lnTo>
                      <a:pt x="71" y="194"/>
                    </a:lnTo>
                    <a:lnTo>
                      <a:pt x="72" y="194"/>
                    </a:lnTo>
                    <a:lnTo>
                      <a:pt x="72" y="193"/>
                    </a:lnTo>
                    <a:lnTo>
                      <a:pt x="73" y="193"/>
                    </a:lnTo>
                    <a:lnTo>
                      <a:pt x="73" y="192"/>
                    </a:lnTo>
                    <a:lnTo>
                      <a:pt x="76" y="190"/>
                    </a:lnTo>
                    <a:lnTo>
                      <a:pt x="77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80" y="181"/>
                    </a:lnTo>
                    <a:lnTo>
                      <a:pt x="84" y="176"/>
                    </a:lnTo>
                    <a:lnTo>
                      <a:pt x="85" y="176"/>
                    </a:lnTo>
                    <a:lnTo>
                      <a:pt x="90" y="177"/>
                    </a:lnTo>
                    <a:lnTo>
                      <a:pt x="92" y="177"/>
                    </a:lnTo>
                    <a:lnTo>
                      <a:pt x="93" y="177"/>
                    </a:lnTo>
                    <a:lnTo>
                      <a:pt x="94" y="177"/>
                    </a:lnTo>
                    <a:lnTo>
                      <a:pt x="95" y="177"/>
                    </a:lnTo>
                    <a:lnTo>
                      <a:pt x="97" y="178"/>
                    </a:lnTo>
                    <a:lnTo>
                      <a:pt x="98" y="178"/>
                    </a:lnTo>
                    <a:lnTo>
                      <a:pt x="99" y="178"/>
                    </a:lnTo>
                    <a:lnTo>
                      <a:pt x="101" y="178"/>
                    </a:lnTo>
                    <a:lnTo>
                      <a:pt x="101" y="180"/>
                    </a:lnTo>
                    <a:lnTo>
                      <a:pt x="102" y="180"/>
                    </a:lnTo>
                    <a:lnTo>
                      <a:pt x="103" y="180"/>
                    </a:lnTo>
                    <a:lnTo>
                      <a:pt x="105" y="181"/>
                    </a:lnTo>
                    <a:lnTo>
                      <a:pt x="106" y="181"/>
                    </a:lnTo>
                    <a:lnTo>
                      <a:pt x="106" y="182"/>
                    </a:lnTo>
                    <a:lnTo>
                      <a:pt x="107" y="182"/>
                    </a:lnTo>
                    <a:lnTo>
                      <a:pt x="109" y="182"/>
                    </a:lnTo>
                    <a:lnTo>
                      <a:pt x="109" y="184"/>
                    </a:lnTo>
                    <a:lnTo>
                      <a:pt x="110" y="184"/>
                    </a:lnTo>
                    <a:lnTo>
                      <a:pt x="111" y="184"/>
                    </a:lnTo>
                    <a:lnTo>
                      <a:pt x="111" y="185"/>
                    </a:lnTo>
                    <a:lnTo>
                      <a:pt x="112" y="185"/>
                    </a:lnTo>
                    <a:lnTo>
                      <a:pt x="112" y="186"/>
                    </a:lnTo>
                    <a:lnTo>
                      <a:pt x="114" y="186"/>
                    </a:lnTo>
                    <a:lnTo>
                      <a:pt x="115" y="188"/>
                    </a:lnTo>
                    <a:lnTo>
                      <a:pt x="116" y="189"/>
                    </a:lnTo>
                    <a:lnTo>
                      <a:pt x="118" y="189"/>
                    </a:lnTo>
                    <a:lnTo>
                      <a:pt x="119" y="189"/>
                    </a:lnTo>
                    <a:lnTo>
                      <a:pt x="120" y="189"/>
                    </a:lnTo>
                    <a:lnTo>
                      <a:pt x="122" y="189"/>
                    </a:lnTo>
                    <a:lnTo>
                      <a:pt x="123" y="188"/>
                    </a:lnTo>
                    <a:lnTo>
                      <a:pt x="124" y="188"/>
                    </a:lnTo>
                    <a:lnTo>
                      <a:pt x="126" y="188"/>
                    </a:lnTo>
                    <a:lnTo>
                      <a:pt x="126" y="186"/>
                    </a:lnTo>
                    <a:lnTo>
                      <a:pt x="127" y="186"/>
                    </a:lnTo>
                    <a:lnTo>
                      <a:pt x="127" y="185"/>
                    </a:lnTo>
                    <a:lnTo>
                      <a:pt x="128" y="185"/>
                    </a:lnTo>
                    <a:lnTo>
                      <a:pt x="128" y="184"/>
                    </a:lnTo>
                    <a:lnTo>
                      <a:pt x="130" y="182"/>
                    </a:lnTo>
                    <a:lnTo>
                      <a:pt x="131" y="181"/>
                    </a:lnTo>
                    <a:lnTo>
                      <a:pt x="132" y="180"/>
                    </a:lnTo>
                    <a:lnTo>
                      <a:pt x="133" y="178"/>
                    </a:lnTo>
                    <a:lnTo>
                      <a:pt x="133" y="177"/>
                    </a:lnTo>
                    <a:lnTo>
                      <a:pt x="135" y="177"/>
                    </a:lnTo>
                    <a:lnTo>
                      <a:pt x="135" y="176"/>
                    </a:lnTo>
                    <a:lnTo>
                      <a:pt x="135" y="175"/>
                    </a:lnTo>
                    <a:lnTo>
                      <a:pt x="135" y="173"/>
                    </a:lnTo>
                    <a:lnTo>
                      <a:pt x="135" y="172"/>
                    </a:lnTo>
                    <a:lnTo>
                      <a:pt x="135" y="171"/>
                    </a:lnTo>
                    <a:lnTo>
                      <a:pt x="133" y="169"/>
                    </a:lnTo>
                    <a:lnTo>
                      <a:pt x="133" y="168"/>
                    </a:lnTo>
                    <a:lnTo>
                      <a:pt x="132" y="168"/>
                    </a:lnTo>
                    <a:lnTo>
                      <a:pt x="132" y="167"/>
                    </a:lnTo>
                    <a:lnTo>
                      <a:pt x="131" y="165"/>
                    </a:lnTo>
                    <a:lnTo>
                      <a:pt x="130" y="163"/>
                    </a:lnTo>
                    <a:lnTo>
                      <a:pt x="128" y="161"/>
                    </a:lnTo>
                    <a:lnTo>
                      <a:pt x="128" y="160"/>
                    </a:lnTo>
                    <a:lnTo>
                      <a:pt x="128" y="159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7" y="156"/>
                    </a:lnTo>
                    <a:lnTo>
                      <a:pt x="127" y="155"/>
                    </a:lnTo>
                    <a:lnTo>
                      <a:pt x="126" y="155"/>
                    </a:lnTo>
                    <a:lnTo>
                      <a:pt x="124" y="155"/>
                    </a:lnTo>
                    <a:lnTo>
                      <a:pt x="124" y="154"/>
                    </a:lnTo>
                    <a:lnTo>
                      <a:pt x="123" y="154"/>
                    </a:lnTo>
                    <a:lnTo>
                      <a:pt x="122" y="152"/>
                    </a:lnTo>
                    <a:lnTo>
                      <a:pt x="120" y="151"/>
                    </a:lnTo>
                    <a:lnTo>
                      <a:pt x="119" y="151"/>
                    </a:lnTo>
                    <a:lnTo>
                      <a:pt x="119" y="150"/>
                    </a:lnTo>
                    <a:lnTo>
                      <a:pt x="118" y="150"/>
                    </a:lnTo>
                    <a:lnTo>
                      <a:pt x="115" y="150"/>
                    </a:lnTo>
                    <a:lnTo>
                      <a:pt x="114" y="150"/>
                    </a:lnTo>
                    <a:lnTo>
                      <a:pt x="112" y="150"/>
                    </a:lnTo>
                    <a:lnTo>
                      <a:pt x="111" y="150"/>
                    </a:lnTo>
                    <a:lnTo>
                      <a:pt x="110" y="150"/>
                    </a:lnTo>
                    <a:lnTo>
                      <a:pt x="110" y="151"/>
                    </a:lnTo>
                    <a:lnTo>
                      <a:pt x="109" y="151"/>
                    </a:lnTo>
                    <a:lnTo>
                      <a:pt x="107" y="151"/>
                    </a:lnTo>
                    <a:lnTo>
                      <a:pt x="106" y="152"/>
                    </a:lnTo>
                    <a:lnTo>
                      <a:pt x="105" y="152"/>
                    </a:lnTo>
                    <a:lnTo>
                      <a:pt x="103" y="152"/>
                    </a:lnTo>
                    <a:lnTo>
                      <a:pt x="102" y="152"/>
                    </a:lnTo>
                    <a:lnTo>
                      <a:pt x="101" y="154"/>
                    </a:lnTo>
                    <a:lnTo>
                      <a:pt x="97" y="154"/>
                    </a:lnTo>
                    <a:lnTo>
                      <a:pt x="95" y="152"/>
                    </a:lnTo>
                    <a:lnTo>
                      <a:pt x="94" y="152"/>
                    </a:lnTo>
                    <a:lnTo>
                      <a:pt x="93" y="152"/>
                    </a:lnTo>
                    <a:lnTo>
                      <a:pt x="92" y="151"/>
                    </a:lnTo>
                    <a:lnTo>
                      <a:pt x="90" y="150"/>
                    </a:lnTo>
                    <a:lnTo>
                      <a:pt x="89" y="148"/>
                    </a:lnTo>
                    <a:lnTo>
                      <a:pt x="88" y="147"/>
                    </a:lnTo>
                    <a:lnTo>
                      <a:pt x="88" y="146"/>
                    </a:lnTo>
                    <a:lnTo>
                      <a:pt x="86" y="144"/>
                    </a:lnTo>
                    <a:lnTo>
                      <a:pt x="85" y="142"/>
                    </a:lnTo>
                    <a:lnTo>
                      <a:pt x="85" y="140"/>
                    </a:lnTo>
                    <a:lnTo>
                      <a:pt x="85" y="139"/>
                    </a:lnTo>
                    <a:lnTo>
                      <a:pt x="84" y="139"/>
                    </a:lnTo>
                    <a:lnTo>
                      <a:pt x="84" y="138"/>
                    </a:lnTo>
                    <a:lnTo>
                      <a:pt x="82" y="137"/>
                    </a:lnTo>
                    <a:lnTo>
                      <a:pt x="81" y="134"/>
                    </a:lnTo>
                    <a:lnTo>
                      <a:pt x="81" y="133"/>
                    </a:lnTo>
                    <a:lnTo>
                      <a:pt x="80" y="131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78" y="122"/>
                    </a:lnTo>
                    <a:lnTo>
                      <a:pt x="78" y="118"/>
                    </a:lnTo>
                    <a:lnTo>
                      <a:pt x="78" y="117"/>
                    </a:lnTo>
                    <a:lnTo>
                      <a:pt x="78" y="116"/>
                    </a:lnTo>
                    <a:lnTo>
                      <a:pt x="80" y="114"/>
                    </a:lnTo>
                    <a:lnTo>
                      <a:pt x="80" y="113"/>
                    </a:lnTo>
                    <a:lnTo>
                      <a:pt x="81" y="113"/>
                    </a:lnTo>
                    <a:lnTo>
                      <a:pt x="81" y="112"/>
                    </a:lnTo>
                    <a:lnTo>
                      <a:pt x="82" y="112"/>
                    </a:lnTo>
                    <a:lnTo>
                      <a:pt x="85" y="110"/>
                    </a:lnTo>
                    <a:lnTo>
                      <a:pt x="86" y="106"/>
                    </a:lnTo>
                    <a:lnTo>
                      <a:pt x="86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8" y="101"/>
                    </a:lnTo>
                    <a:lnTo>
                      <a:pt x="88" y="100"/>
                    </a:lnTo>
                    <a:lnTo>
                      <a:pt x="88" y="99"/>
                    </a:lnTo>
                    <a:lnTo>
                      <a:pt x="86" y="99"/>
                    </a:lnTo>
                    <a:lnTo>
                      <a:pt x="86" y="95"/>
                    </a:lnTo>
                    <a:lnTo>
                      <a:pt x="85" y="91"/>
                    </a:lnTo>
                    <a:lnTo>
                      <a:pt x="85" y="89"/>
                    </a:lnTo>
                    <a:lnTo>
                      <a:pt x="84" y="88"/>
                    </a:lnTo>
                    <a:lnTo>
                      <a:pt x="84" y="87"/>
                    </a:lnTo>
                    <a:lnTo>
                      <a:pt x="84" y="86"/>
                    </a:lnTo>
                    <a:lnTo>
                      <a:pt x="84" y="84"/>
                    </a:lnTo>
                    <a:lnTo>
                      <a:pt x="84" y="82"/>
                    </a:lnTo>
                    <a:lnTo>
                      <a:pt x="82" y="80"/>
                    </a:lnTo>
                    <a:lnTo>
                      <a:pt x="84" y="79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5" y="71"/>
                    </a:lnTo>
                    <a:lnTo>
                      <a:pt x="85" y="70"/>
                    </a:lnTo>
                    <a:lnTo>
                      <a:pt x="85" y="69"/>
                    </a:lnTo>
                    <a:lnTo>
                      <a:pt x="85" y="67"/>
                    </a:lnTo>
                    <a:lnTo>
                      <a:pt x="85" y="66"/>
                    </a:lnTo>
                    <a:lnTo>
                      <a:pt x="86" y="65"/>
                    </a:lnTo>
                    <a:lnTo>
                      <a:pt x="86" y="63"/>
                    </a:lnTo>
                    <a:lnTo>
                      <a:pt x="86" y="62"/>
                    </a:lnTo>
                    <a:lnTo>
                      <a:pt x="88" y="61"/>
                    </a:lnTo>
                    <a:lnTo>
                      <a:pt x="88" y="59"/>
                    </a:lnTo>
                    <a:lnTo>
                      <a:pt x="88" y="58"/>
                    </a:lnTo>
                    <a:lnTo>
                      <a:pt x="89" y="58"/>
                    </a:lnTo>
                    <a:lnTo>
                      <a:pt x="89" y="57"/>
                    </a:lnTo>
                    <a:lnTo>
                      <a:pt x="89" y="55"/>
                    </a:lnTo>
                    <a:lnTo>
                      <a:pt x="89" y="54"/>
                    </a:lnTo>
                    <a:lnTo>
                      <a:pt x="90" y="54"/>
                    </a:lnTo>
                    <a:lnTo>
                      <a:pt x="90" y="53"/>
                    </a:lnTo>
                    <a:lnTo>
                      <a:pt x="92" y="51"/>
                    </a:lnTo>
                    <a:lnTo>
                      <a:pt x="92" y="50"/>
                    </a:lnTo>
                    <a:lnTo>
                      <a:pt x="92" y="49"/>
                    </a:lnTo>
                    <a:lnTo>
                      <a:pt x="92" y="48"/>
                    </a:lnTo>
                    <a:lnTo>
                      <a:pt x="93" y="48"/>
                    </a:lnTo>
                    <a:lnTo>
                      <a:pt x="93" y="46"/>
                    </a:lnTo>
                    <a:lnTo>
                      <a:pt x="94" y="45"/>
                    </a:lnTo>
                    <a:lnTo>
                      <a:pt x="95" y="44"/>
                    </a:lnTo>
                    <a:lnTo>
                      <a:pt x="97" y="42"/>
                    </a:lnTo>
                    <a:lnTo>
                      <a:pt x="98" y="41"/>
                    </a:lnTo>
                    <a:lnTo>
                      <a:pt x="101" y="40"/>
                    </a:lnTo>
                    <a:lnTo>
                      <a:pt x="102" y="40"/>
                    </a:lnTo>
                    <a:lnTo>
                      <a:pt x="103" y="40"/>
                    </a:lnTo>
                    <a:lnTo>
                      <a:pt x="105" y="38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9" y="40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2" y="38"/>
                    </a:lnTo>
                    <a:lnTo>
                      <a:pt x="112" y="40"/>
                    </a:lnTo>
                    <a:lnTo>
                      <a:pt x="114" y="40"/>
                    </a:lnTo>
                    <a:lnTo>
                      <a:pt x="115" y="40"/>
                    </a:lnTo>
                    <a:lnTo>
                      <a:pt x="116" y="41"/>
                    </a:lnTo>
                    <a:lnTo>
                      <a:pt x="118" y="41"/>
                    </a:lnTo>
                    <a:lnTo>
                      <a:pt x="120" y="42"/>
                    </a:lnTo>
                    <a:lnTo>
                      <a:pt x="122" y="44"/>
                    </a:lnTo>
                    <a:lnTo>
                      <a:pt x="123" y="44"/>
                    </a:lnTo>
                    <a:lnTo>
                      <a:pt x="124" y="45"/>
                    </a:lnTo>
                    <a:lnTo>
                      <a:pt x="126" y="45"/>
                    </a:lnTo>
                    <a:lnTo>
                      <a:pt x="127" y="46"/>
                    </a:lnTo>
                    <a:lnTo>
                      <a:pt x="128" y="46"/>
                    </a:lnTo>
                    <a:lnTo>
                      <a:pt x="128" y="48"/>
                    </a:lnTo>
                    <a:lnTo>
                      <a:pt x="130" y="49"/>
                    </a:lnTo>
                    <a:lnTo>
                      <a:pt x="131" y="49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6" y="51"/>
                    </a:lnTo>
                    <a:lnTo>
                      <a:pt x="137" y="51"/>
                    </a:lnTo>
                    <a:lnTo>
                      <a:pt x="140" y="51"/>
                    </a:lnTo>
                    <a:lnTo>
                      <a:pt x="141" y="50"/>
                    </a:lnTo>
                    <a:lnTo>
                      <a:pt x="143" y="50"/>
                    </a:lnTo>
                    <a:lnTo>
                      <a:pt x="144" y="49"/>
                    </a:lnTo>
                    <a:lnTo>
                      <a:pt x="145" y="49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8" y="46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3" y="46"/>
                    </a:lnTo>
                    <a:lnTo>
                      <a:pt x="153" y="45"/>
                    </a:lnTo>
                    <a:lnTo>
                      <a:pt x="154" y="45"/>
                    </a:lnTo>
                    <a:lnTo>
                      <a:pt x="156" y="42"/>
                    </a:lnTo>
                    <a:lnTo>
                      <a:pt x="157" y="41"/>
                    </a:lnTo>
                    <a:lnTo>
                      <a:pt x="157" y="40"/>
                    </a:lnTo>
                    <a:lnTo>
                      <a:pt x="157" y="38"/>
                    </a:lnTo>
                    <a:lnTo>
                      <a:pt x="157" y="37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7" y="33"/>
                    </a:lnTo>
                    <a:lnTo>
                      <a:pt x="158" y="32"/>
                    </a:lnTo>
                    <a:lnTo>
                      <a:pt x="158" y="31"/>
                    </a:lnTo>
                    <a:lnTo>
                      <a:pt x="160" y="31"/>
                    </a:lnTo>
                    <a:lnTo>
                      <a:pt x="161" y="29"/>
                    </a:lnTo>
                    <a:lnTo>
                      <a:pt x="162" y="29"/>
                    </a:lnTo>
                    <a:lnTo>
                      <a:pt x="164" y="29"/>
                    </a:lnTo>
                    <a:lnTo>
                      <a:pt x="164" y="28"/>
                    </a:lnTo>
                    <a:lnTo>
                      <a:pt x="165" y="28"/>
                    </a:lnTo>
                    <a:lnTo>
                      <a:pt x="166" y="27"/>
                    </a:lnTo>
                    <a:lnTo>
                      <a:pt x="166" y="28"/>
                    </a:lnTo>
                    <a:lnTo>
                      <a:pt x="167" y="28"/>
                    </a:lnTo>
                    <a:lnTo>
                      <a:pt x="169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1" y="29"/>
                    </a:lnTo>
                    <a:lnTo>
                      <a:pt x="171" y="31"/>
                    </a:lnTo>
                    <a:lnTo>
                      <a:pt x="173" y="31"/>
                    </a:lnTo>
                    <a:lnTo>
                      <a:pt x="174" y="32"/>
                    </a:lnTo>
                    <a:lnTo>
                      <a:pt x="175" y="32"/>
                    </a:lnTo>
                    <a:lnTo>
                      <a:pt x="177" y="33"/>
                    </a:lnTo>
                    <a:lnTo>
                      <a:pt x="178" y="33"/>
                    </a:lnTo>
                    <a:lnTo>
                      <a:pt x="179" y="33"/>
                    </a:lnTo>
                    <a:lnTo>
                      <a:pt x="181" y="33"/>
                    </a:lnTo>
                    <a:lnTo>
                      <a:pt x="182" y="33"/>
                    </a:lnTo>
                    <a:lnTo>
                      <a:pt x="183" y="33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7" y="33"/>
                    </a:lnTo>
                    <a:lnTo>
                      <a:pt x="190" y="33"/>
                    </a:lnTo>
                    <a:lnTo>
                      <a:pt x="191" y="34"/>
                    </a:lnTo>
                    <a:lnTo>
                      <a:pt x="191" y="33"/>
                    </a:lnTo>
                    <a:lnTo>
                      <a:pt x="192" y="33"/>
                    </a:lnTo>
                    <a:lnTo>
                      <a:pt x="194" y="33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9" y="34"/>
                    </a:lnTo>
                    <a:lnTo>
                      <a:pt x="200" y="34"/>
                    </a:lnTo>
                    <a:lnTo>
                      <a:pt x="202" y="34"/>
                    </a:lnTo>
                    <a:lnTo>
                      <a:pt x="204" y="33"/>
                    </a:lnTo>
                    <a:lnTo>
                      <a:pt x="205" y="33"/>
                    </a:lnTo>
                    <a:lnTo>
                      <a:pt x="207" y="33"/>
                    </a:lnTo>
                    <a:lnTo>
                      <a:pt x="208" y="33"/>
                    </a:lnTo>
                    <a:lnTo>
                      <a:pt x="209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1"/>
                    </a:lnTo>
                    <a:lnTo>
                      <a:pt x="213" y="31"/>
                    </a:lnTo>
                    <a:lnTo>
                      <a:pt x="215" y="31"/>
                    </a:lnTo>
                    <a:lnTo>
                      <a:pt x="215" y="29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7" y="27"/>
                    </a:lnTo>
                    <a:lnTo>
                      <a:pt x="217" y="25"/>
                    </a:lnTo>
                    <a:lnTo>
                      <a:pt x="217" y="24"/>
                    </a:lnTo>
                    <a:lnTo>
                      <a:pt x="217" y="23"/>
                    </a:lnTo>
                    <a:lnTo>
                      <a:pt x="219" y="21"/>
                    </a:lnTo>
                    <a:lnTo>
                      <a:pt x="219" y="20"/>
                    </a:lnTo>
                    <a:lnTo>
                      <a:pt x="219" y="19"/>
                    </a:lnTo>
                    <a:lnTo>
                      <a:pt x="219" y="17"/>
                    </a:lnTo>
                    <a:lnTo>
                      <a:pt x="220" y="16"/>
                    </a:lnTo>
                    <a:lnTo>
                      <a:pt x="220" y="15"/>
                    </a:lnTo>
                    <a:lnTo>
                      <a:pt x="220" y="14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1" y="11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2" y="7"/>
                    </a:lnTo>
                    <a:lnTo>
                      <a:pt x="224" y="7"/>
                    </a:lnTo>
                    <a:lnTo>
                      <a:pt x="224" y="6"/>
                    </a:lnTo>
                    <a:lnTo>
                      <a:pt x="225" y="6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8" y="3"/>
                    </a:lnTo>
                    <a:lnTo>
                      <a:pt x="229" y="3"/>
                    </a:lnTo>
                    <a:lnTo>
                      <a:pt x="230" y="3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1" y="3"/>
                    </a:lnTo>
                    <a:lnTo>
                      <a:pt x="242" y="3"/>
                    </a:lnTo>
                    <a:lnTo>
                      <a:pt x="242" y="2"/>
                    </a:lnTo>
                    <a:lnTo>
                      <a:pt x="243" y="2"/>
                    </a:lnTo>
                    <a:lnTo>
                      <a:pt x="245" y="2"/>
                    </a:lnTo>
                    <a:lnTo>
                      <a:pt x="246" y="2"/>
                    </a:lnTo>
                    <a:lnTo>
                      <a:pt x="246" y="0"/>
                    </a:lnTo>
                    <a:lnTo>
                      <a:pt x="247" y="0"/>
                    </a:lnTo>
                    <a:lnTo>
                      <a:pt x="249" y="0"/>
                    </a:lnTo>
                    <a:lnTo>
                      <a:pt x="250" y="0"/>
                    </a:lnTo>
                    <a:lnTo>
                      <a:pt x="251" y="0"/>
                    </a:lnTo>
                    <a:lnTo>
                      <a:pt x="253" y="0"/>
                    </a:lnTo>
                    <a:lnTo>
                      <a:pt x="254" y="0"/>
                    </a:lnTo>
                    <a:lnTo>
                      <a:pt x="255" y="2"/>
                    </a:lnTo>
                    <a:lnTo>
                      <a:pt x="256" y="2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60" y="2"/>
                    </a:lnTo>
                    <a:lnTo>
                      <a:pt x="262" y="2"/>
                    </a:lnTo>
                    <a:lnTo>
                      <a:pt x="262" y="3"/>
                    </a:lnTo>
                    <a:lnTo>
                      <a:pt x="263" y="3"/>
                    </a:lnTo>
                    <a:lnTo>
                      <a:pt x="264" y="3"/>
                    </a:lnTo>
                    <a:lnTo>
                      <a:pt x="264" y="4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8" y="6"/>
                    </a:lnTo>
                    <a:lnTo>
                      <a:pt x="270" y="6"/>
                    </a:lnTo>
                    <a:lnTo>
                      <a:pt x="271" y="7"/>
                    </a:lnTo>
                    <a:lnTo>
                      <a:pt x="272" y="7"/>
                    </a:lnTo>
                    <a:lnTo>
                      <a:pt x="272" y="8"/>
                    </a:lnTo>
                    <a:lnTo>
                      <a:pt x="274" y="10"/>
                    </a:lnTo>
                    <a:lnTo>
                      <a:pt x="275" y="11"/>
                    </a:lnTo>
                    <a:lnTo>
                      <a:pt x="276" y="11"/>
                    </a:lnTo>
                    <a:lnTo>
                      <a:pt x="277" y="12"/>
                    </a:lnTo>
                    <a:lnTo>
                      <a:pt x="279" y="12"/>
                    </a:lnTo>
                    <a:lnTo>
                      <a:pt x="279" y="14"/>
                    </a:lnTo>
                    <a:lnTo>
                      <a:pt x="280" y="14"/>
                    </a:lnTo>
                    <a:lnTo>
                      <a:pt x="280" y="15"/>
                    </a:lnTo>
                    <a:lnTo>
                      <a:pt x="281" y="15"/>
                    </a:lnTo>
                    <a:lnTo>
                      <a:pt x="281" y="16"/>
                    </a:lnTo>
                    <a:lnTo>
                      <a:pt x="283" y="16"/>
                    </a:lnTo>
                    <a:lnTo>
                      <a:pt x="283" y="17"/>
                    </a:lnTo>
                    <a:lnTo>
                      <a:pt x="284" y="17"/>
                    </a:lnTo>
                    <a:lnTo>
                      <a:pt x="285" y="17"/>
                    </a:lnTo>
                    <a:lnTo>
                      <a:pt x="285" y="19"/>
                    </a:lnTo>
                    <a:lnTo>
                      <a:pt x="287" y="19"/>
                    </a:lnTo>
                    <a:lnTo>
                      <a:pt x="288" y="19"/>
                    </a:lnTo>
                    <a:lnTo>
                      <a:pt x="289" y="19"/>
                    </a:lnTo>
                    <a:lnTo>
                      <a:pt x="291" y="19"/>
                    </a:lnTo>
                    <a:lnTo>
                      <a:pt x="292" y="19"/>
                    </a:lnTo>
                    <a:lnTo>
                      <a:pt x="293" y="19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6" y="23"/>
                    </a:lnTo>
                    <a:lnTo>
                      <a:pt x="297" y="24"/>
                    </a:lnTo>
                    <a:lnTo>
                      <a:pt x="298" y="25"/>
                    </a:lnTo>
                    <a:lnTo>
                      <a:pt x="298" y="27"/>
                    </a:lnTo>
                    <a:lnTo>
                      <a:pt x="300" y="27"/>
                    </a:lnTo>
                    <a:lnTo>
                      <a:pt x="300" y="28"/>
                    </a:lnTo>
                    <a:lnTo>
                      <a:pt x="301" y="29"/>
                    </a:lnTo>
                    <a:lnTo>
                      <a:pt x="302" y="29"/>
                    </a:lnTo>
                    <a:lnTo>
                      <a:pt x="304" y="31"/>
                    </a:lnTo>
                    <a:lnTo>
                      <a:pt x="305" y="31"/>
                    </a:lnTo>
                    <a:lnTo>
                      <a:pt x="305" y="32"/>
                    </a:lnTo>
                    <a:lnTo>
                      <a:pt x="306" y="32"/>
                    </a:lnTo>
                    <a:lnTo>
                      <a:pt x="308" y="32"/>
                    </a:lnTo>
                    <a:lnTo>
                      <a:pt x="309" y="32"/>
                    </a:lnTo>
                    <a:lnTo>
                      <a:pt x="309" y="33"/>
                    </a:lnTo>
                    <a:lnTo>
                      <a:pt x="310" y="33"/>
                    </a:lnTo>
                    <a:lnTo>
                      <a:pt x="311" y="33"/>
                    </a:lnTo>
                    <a:lnTo>
                      <a:pt x="311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5" y="34"/>
                    </a:lnTo>
                    <a:lnTo>
                      <a:pt x="315" y="36"/>
                    </a:lnTo>
                    <a:lnTo>
                      <a:pt x="317" y="36"/>
                    </a:lnTo>
                    <a:lnTo>
                      <a:pt x="318" y="36"/>
                    </a:lnTo>
                    <a:lnTo>
                      <a:pt x="318" y="37"/>
                    </a:lnTo>
                    <a:lnTo>
                      <a:pt x="319" y="37"/>
                    </a:lnTo>
                    <a:lnTo>
                      <a:pt x="321" y="37"/>
                    </a:lnTo>
                    <a:lnTo>
                      <a:pt x="322" y="37"/>
                    </a:lnTo>
                    <a:lnTo>
                      <a:pt x="322" y="36"/>
                    </a:lnTo>
                    <a:lnTo>
                      <a:pt x="323" y="36"/>
                    </a:lnTo>
                    <a:lnTo>
                      <a:pt x="325" y="36"/>
                    </a:lnTo>
                    <a:lnTo>
                      <a:pt x="325" y="34"/>
                    </a:lnTo>
                    <a:lnTo>
                      <a:pt x="326" y="34"/>
                    </a:lnTo>
                    <a:lnTo>
                      <a:pt x="327" y="33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2" y="33"/>
                    </a:lnTo>
                    <a:lnTo>
                      <a:pt x="334" y="33"/>
                    </a:lnTo>
                    <a:lnTo>
                      <a:pt x="336" y="33"/>
                    </a:lnTo>
                    <a:lnTo>
                      <a:pt x="339" y="33"/>
                    </a:lnTo>
                    <a:lnTo>
                      <a:pt x="342" y="33"/>
                    </a:lnTo>
                    <a:lnTo>
                      <a:pt x="340" y="41"/>
                    </a:lnTo>
                    <a:lnTo>
                      <a:pt x="342" y="44"/>
                    </a:lnTo>
                    <a:lnTo>
                      <a:pt x="340" y="46"/>
                    </a:lnTo>
                    <a:lnTo>
                      <a:pt x="340" y="49"/>
                    </a:lnTo>
                    <a:lnTo>
                      <a:pt x="342" y="51"/>
                    </a:lnTo>
                    <a:lnTo>
                      <a:pt x="342" y="54"/>
                    </a:lnTo>
                    <a:lnTo>
                      <a:pt x="342" y="57"/>
                    </a:lnTo>
                    <a:lnTo>
                      <a:pt x="342" y="59"/>
                    </a:lnTo>
                    <a:lnTo>
                      <a:pt x="342" y="63"/>
                    </a:lnTo>
                    <a:lnTo>
                      <a:pt x="343" y="69"/>
                    </a:lnTo>
                    <a:lnTo>
                      <a:pt x="343" y="70"/>
                    </a:lnTo>
                    <a:lnTo>
                      <a:pt x="342" y="74"/>
                    </a:lnTo>
                    <a:lnTo>
                      <a:pt x="339" y="78"/>
                    </a:lnTo>
                    <a:lnTo>
                      <a:pt x="339" y="79"/>
                    </a:lnTo>
                    <a:lnTo>
                      <a:pt x="338" y="80"/>
                    </a:lnTo>
                    <a:lnTo>
                      <a:pt x="336" y="82"/>
                    </a:lnTo>
                    <a:lnTo>
                      <a:pt x="336" y="83"/>
                    </a:lnTo>
                    <a:lnTo>
                      <a:pt x="336" y="82"/>
                    </a:lnTo>
                    <a:lnTo>
                      <a:pt x="335" y="82"/>
                    </a:lnTo>
                    <a:lnTo>
                      <a:pt x="334" y="82"/>
                    </a:lnTo>
                    <a:lnTo>
                      <a:pt x="334" y="83"/>
                    </a:lnTo>
                    <a:lnTo>
                      <a:pt x="334" y="82"/>
                    </a:lnTo>
                    <a:lnTo>
                      <a:pt x="332" y="82"/>
                    </a:lnTo>
                    <a:lnTo>
                      <a:pt x="332" y="83"/>
                    </a:lnTo>
                    <a:lnTo>
                      <a:pt x="332" y="84"/>
                    </a:lnTo>
                    <a:lnTo>
                      <a:pt x="332" y="86"/>
                    </a:lnTo>
                    <a:lnTo>
                      <a:pt x="334" y="86"/>
                    </a:lnTo>
                    <a:lnTo>
                      <a:pt x="335" y="86"/>
                    </a:lnTo>
                    <a:lnTo>
                      <a:pt x="335" y="87"/>
                    </a:lnTo>
                    <a:lnTo>
                      <a:pt x="335" y="88"/>
                    </a:lnTo>
                    <a:lnTo>
                      <a:pt x="335" y="89"/>
                    </a:lnTo>
                    <a:lnTo>
                      <a:pt x="335" y="91"/>
                    </a:lnTo>
                    <a:lnTo>
                      <a:pt x="334" y="91"/>
                    </a:lnTo>
                    <a:lnTo>
                      <a:pt x="334" y="92"/>
                    </a:lnTo>
                    <a:lnTo>
                      <a:pt x="332" y="92"/>
                    </a:lnTo>
                    <a:lnTo>
                      <a:pt x="331" y="92"/>
                    </a:lnTo>
                    <a:lnTo>
                      <a:pt x="331" y="91"/>
                    </a:lnTo>
                    <a:lnTo>
                      <a:pt x="332" y="91"/>
                    </a:lnTo>
                    <a:lnTo>
                      <a:pt x="332" y="89"/>
                    </a:lnTo>
                    <a:lnTo>
                      <a:pt x="331" y="89"/>
                    </a:lnTo>
                    <a:lnTo>
                      <a:pt x="331" y="88"/>
                    </a:lnTo>
                    <a:lnTo>
                      <a:pt x="330" y="88"/>
                    </a:lnTo>
                    <a:lnTo>
                      <a:pt x="330" y="89"/>
                    </a:lnTo>
                    <a:lnTo>
                      <a:pt x="328" y="89"/>
                    </a:lnTo>
                    <a:lnTo>
                      <a:pt x="328" y="91"/>
                    </a:lnTo>
                    <a:lnTo>
                      <a:pt x="327" y="91"/>
                    </a:lnTo>
                    <a:lnTo>
                      <a:pt x="326" y="91"/>
                    </a:lnTo>
                    <a:lnTo>
                      <a:pt x="325" y="91"/>
                    </a:lnTo>
                    <a:lnTo>
                      <a:pt x="325" y="92"/>
                    </a:lnTo>
                    <a:lnTo>
                      <a:pt x="325" y="93"/>
                    </a:lnTo>
                    <a:lnTo>
                      <a:pt x="326" y="93"/>
                    </a:lnTo>
                    <a:lnTo>
                      <a:pt x="326" y="95"/>
                    </a:lnTo>
                    <a:lnTo>
                      <a:pt x="325" y="95"/>
                    </a:lnTo>
                    <a:lnTo>
                      <a:pt x="326" y="95"/>
                    </a:lnTo>
                    <a:lnTo>
                      <a:pt x="326" y="96"/>
                    </a:lnTo>
                    <a:lnTo>
                      <a:pt x="325" y="96"/>
                    </a:lnTo>
                    <a:lnTo>
                      <a:pt x="323" y="96"/>
                    </a:lnTo>
                    <a:lnTo>
                      <a:pt x="323" y="97"/>
                    </a:lnTo>
                    <a:lnTo>
                      <a:pt x="323" y="96"/>
                    </a:lnTo>
                    <a:lnTo>
                      <a:pt x="322" y="96"/>
                    </a:lnTo>
                    <a:lnTo>
                      <a:pt x="321" y="96"/>
                    </a:lnTo>
                    <a:lnTo>
                      <a:pt x="321" y="97"/>
                    </a:lnTo>
                    <a:lnTo>
                      <a:pt x="321" y="96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8" y="97"/>
                    </a:lnTo>
                    <a:lnTo>
                      <a:pt x="317" y="97"/>
                    </a:lnTo>
                    <a:lnTo>
                      <a:pt x="317" y="99"/>
                    </a:lnTo>
                    <a:lnTo>
                      <a:pt x="315" y="99"/>
                    </a:lnTo>
                    <a:lnTo>
                      <a:pt x="315" y="100"/>
                    </a:lnTo>
                    <a:lnTo>
                      <a:pt x="315" y="101"/>
                    </a:lnTo>
                    <a:lnTo>
                      <a:pt x="315" y="103"/>
                    </a:lnTo>
                    <a:lnTo>
                      <a:pt x="314" y="103"/>
                    </a:lnTo>
                    <a:lnTo>
                      <a:pt x="313" y="103"/>
                    </a:lnTo>
                    <a:lnTo>
                      <a:pt x="311" y="103"/>
                    </a:lnTo>
                    <a:lnTo>
                      <a:pt x="311" y="104"/>
                    </a:lnTo>
                    <a:lnTo>
                      <a:pt x="311" y="105"/>
                    </a:lnTo>
                    <a:lnTo>
                      <a:pt x="310" y="105"/>
                    </a:lnTo>
                    <a:lnTo>
                      <a:pt x="310" y="104"/>
                    </a:lnTo>
                    <a:lnTo>
                      <a:pt x="310" y="105"/>
                    </a:lnTo>
                    <a:lnTo>
                      <a:pt x="309" y="105"/>
                    </a:lnTo>
                    <a:lnTo>
                      <a:pt x="308" y="105"/>
                    </a:lnTo>
                    <a:lnTo>
                      <a:pt x="308" y="106"/>
                    </a:lnTo>
                    <a:lnTo>
                      <a:pt x="306" y="106"/>
                    </a:lnTo>
                    <a:lnTo>
                      <a:pt x="306" y="108"/>
                    </a:lnTo>
                    <a:lnTo>
                      <a:pt x="305" y="108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4" y="110"/>
                    </a:lnTo>
                    <a:lnTo>
                      <a:pt x="302" y="110"/>
                    </a:lnTo>
                    <a:lnTo>
                      <a:pt x="302" y="112"/>
                    </a:lnTo>
                    <a:lnTo>
                      <a:pt x="304" y="112"/>
                    </a:lnTo>
                    <a:lnTo>
                      <a:pt x="302" y="112"/>
                    </a:lnTo>
                    <a:lnTo>
                      <a:pt x="302" y="113"/>
                    </a:lnTo>
                    <a:lnTo>
                      <a:pt x="302" y="114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1" y="117"/>
                    </a:lnTo>
                    <a:lnTo>
                      <a:pt x="302" y="117"/>
                    </a:lnTo>
                    <a:lnTo>
                      <a:pt x="301" y="117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2" y="120"/>
                    </a:lnTo>
                    <a:lnTo>
                      <a:pt x="304" y="120"/>
                    </a:lnTo>
                    <a:lnTo>
                      <a:pt x="304" y="121"/>
                    </a:lnTo>
                    <a:lnTo>
                      <a:pt x="305" y="121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2" y="126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4" y="129"/>
                    </a:lnTo>
                    <a:lnTo>
                      <a:pt x="302" y="130"/>
                    </a:lnTo>
                    <a:lnTo>
                      <a:pt x="304" y="130"/>
                    </a:lnTo>
                    <a:lnTo>
                      <a:pt x="304" y="131"/>
                    </a:lnTo>
                    <a:lnTo>
                      <a:pt x="302" y="131"/>
                    </a:lnTo>
                    <a:lnTo>
                      <a:pt x="304" y="131"/>
                    </a:lnTo>
                    <a:lnTo>
                      <a:pt x="304" y="133"/>
                    </a:lnTo>
                    <a:lnTo>
                      <a:pt x="304" y="134"/>
                    </a:lnTo>
                    <a:lnTo>
                      <a:pt x="305" y="134"/>
                    </a:lnTo>
                    <a:lnTo>
                      <a:pt x="304" y="134"/>
                    </a:lnTo>
                    <a:lnTo>
                      <a:pt x="304" y="135"/>
                    </a:lnTo>
                    <a:lnTo>
                      <a:pt x="305" y="135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1" y="139"/>
                    </a:lnTo>
                    <a:lnTo>
                      <a:pt x="301" y="140"/>
                    </a:lnTo>
                    <a:lnTo>
                      <a:pt x="302" y="140"/>
                    </a:lnTo>
                    <a:lnTo>
                      <a:pt x="302" y="142"/>
                    </a:lnTo>
                    <a:lnTo>
                      <a:pt x="302" y="143"/>
                    </a:lnTo>
                    <a:lnTo>
                      <a:pt x="304" y="143"/>
                    </a:lnTo>
                    <a:lnTo>
                      <a:pt x="302" y="143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298" y="151"/>
                    </a:lnTo>
                    <a:lnTo>
                      <a:pt x="297" y="151"/>
                    </a:lnTo>
                    <a:lnTo>
                      <a:pt x="297" y="152"/>
                    </a:lnTo>
                    <a:lnTo>
                      <a:pt x="297" y="154"/>
                    </a:lnTo>
                    <a:lnTo>
                      <a:pt x="297" y="155"/>
                    </a:lnTo>
                    <a:lnTo>
                      <a:pt x="296" y="155"/>
                    </a:lnTo>
                    <a:lnTo>
                      <a:pt x="296" y="156"/>
                    </a:lnTo>
                    <a:lnTo>
                      <a:pt x="296" y="158"/>
                    </a:lnTo>
                    <a:lnTo>
                      <a:pt x="297" y="156"/>
                    </a:lnTo>
                    <a:lnTo>
                      <a:pt x="297" y="158"/>
                    </a:lnTo>
                    <a:lnTo>
                      <a:pt x="297" y="159"/>
                    </a:lnTo>
                    <a:lnTo>
                      <a:pt x="296" y="159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7" y="161"/>
                    </a:lnTo>
                    <a:lnTo>
                      <a:pt x="296" y="161"/>
                    </a:lnTo>
                    <a:lnTo>
                      <a:pt x="296" y="163"/>
                    </a:lnTo>
                    <a:lnTo>
                      <a:pt x="297" y="163"/>
                    </a:lnTo>
                    <a:lnTo>
                      <a:pt x="296" y="163"/>
                    </a:lnTo>
                    <a:lnTo>
                      <a:pt x="296" y="164"/>
                    </a:lnTo>
                    <a:lnTo>
                      <a:pt x="297" y="164"/>
                    </a:lnTo>
                    <a:lnTo>
                      <a:pt x="297" y="165"/>
                    </a:lnTo>
                    <a:lnTo>
                      <a:pt x="297" y="167"/>
                    </a:lnTo>
                    <a:lnTo>
                      <a:pt x="297" y="168"/>
                    </a:lnTo>
                    <a:lnTo>
                      <a:pt x="297" y="169"/>
                    </a:lnTo>
                    <a:lnTo>
                      <a:pt x="300" y="171"/>
                    </a:lnTo>
                    <a:lnTo>
                      <a:pt x="300" y="178"/>
                    </a:lnTo>
                    <a:lnTo>
                      <a:pt x="302" y="180"/>
                    </a:lnTo>
                    <a:lnTo>
                      <a:pt x="302" y="181"/>
                    </a:lnTo>
                    <a:lnTo>
                      <a:pt x="305" y="182"/>
                    </a:lnTo>
                    <a:lnTo>
                      <a:pt x="310" y="189"/>
                    </a:lnTo>
                    <a:lnTo>
                      <a:pt x="311" y="194"/>
                    </a:lnTo>
                    <a:lnTo>
                      <a:pt x="313" y="195"/>
                    </a:lnTo>
                    <a:lnTo>
                      <a:pt x="319" y="207"/>
                    </a:lnTo>
                    <a:lnTo>
                      <a:pt x="323" y="212"/>
                    </a:lnTo>
                    <a:lnTo>
                      <a:pt x="331" y="224"/>
                    </a:lnTo>
                    <a:lnTo>
                      <a:pt x="331" y="226"/>
                    </a:lnTo>
                    <a:lnTo>
                      <a:pt x="331" y="227"/>
                    </a:lnTo>
                    <a:lnTo>
                      <a:pt x="332" y="227"/>
                    </a:lnTo>
                    <a:lnTo>
                      <a:pt x="332" y="228"/>
                    </a:lnTo>
                    <a:lnTo>
                      <a:pt x="334" y="228"/>
                    </a:lnTo>
                    <a:lnTo>
                      <a:pt x="334" y="230"/>
                    </a:lnTo>
                    <a:lnTo>
                      <a:pt x="335" y="230"/>
                    </a:lnTo>
                    <a:lnTo>
                      <a:pt x="335" y="231"/>
                    </a:lnTo>
                    <a:lnTo>
                      <a:pt x="335" y="232"/>
                    </a:lnTo>
                    <a:lnTo>
                      <a:pt x="336" y="232"/>
                    </a:lnTo>
                    <a:lnTo>
                      <a:pt x="336" y="233"/>
                    </a:lnTo>
                    <a:lnTo>
                      <a:pt x="336" y="235"/>
                    </a:lnTo>
                    <a:lnTo>
                      <a:pt x="338" y="235"/>
                    </a:lnTo>
                    <a:lnTo>
                      <a:pt x="338" y="236"/>
                    </a:lnTo>
                    <a:lnTo>
                      <a:pt x="338" y="237"/>
                    </a:lnTo>
                    <a:lnTo>
                      <a:pt x="338" y="239"/>
                    </a:lnTo>
                    <a:lnTo>
                      <a:pt x="336" y="239"/>
                    </a:lnTo>
                    <a:lnTo>
                      <a:pt x="336" y="240"/>
                    </a:lnTo>
                    <a:lnTo>
                      <a:pt x="335" y="240"/>
                    </a:lnTo>
                    <a:lnTo>
                      <a:pt x="335" y="241"/>
                    </a:lnTo>
                    <a:lnTo>
                      <a:pt x="335" y="243"/>
                    </a:lnTo>
                    <a:lnTo>
                      <a:pt x="335" y="244"/>
                    </a:lnTo>
                    <a:lnTo>
                      <a:pt x="335" y="245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49"/>
                    </a:lnTo>
                    <a:lnTo>
                      <a:pt x="335" y="250"/>
                    </a:lnTo>
                    <a:lnTo>
                      <a:pt x="336" y="250"/>
                    </a:lnTo>
                    <a:lnTo>
                      <a:pt x="336" y="252"/>
                    </a:lnTo>
                    <a:lnTo>
                      <a:pt x="336" y="253"/>
                    </a:lnTo>
                    <a:lnTo>
                      <a:pt x="336" y="254"/>
                    </a:lnTo>
                    <a:lnTo>
                      <a:pt x="336" y="256"/>
                    </a:lnTo>
                    <a:lnTo>
                      <a:pt x="336" y="257"/>
                    </a:lnTo>
                    <a:lnTo>
                      <a:pt x="336" y="258"/>
                    </a:lnTo>
                    <a:lnTo>
                      <a:pt x="336" y="260"/>
                    </a:lnTo>
                    <a:lnTo>
                      <a:pt x="336" y="261"/>
                    </a:lnTo>
                    <a:lnTo>
                      <a:pt x="335" y="261"/>
                    </a:lnTo>
                    <a:lnTo>
                      <a:pt x="336" y="262"/>
                    </a:lnTo>
                    <a:lnTo>
                      <a:pt x="336" y="264"/>
                    </a:lnTo>
                    <a:lnTo>
                      <a:pt x="336" y="265"/>
                    </a:lnTo>
                    <a:lnTo>
                      <a:pt x="338" y="265"/>
                    </a:lnTo>
                    <a:lnTo>
                      <a:pt x="338" y="266"/>
                    </a:lnTo>
                    <a:lnTo>
                      <a:pt x="338" y="267"/>
                    </a:lnTo>
                    <a:lnTo>
                      <a:pt x="339" y="267"/>
                    </a:lnTo>
                    <a:lnTo>
                      <a:pt x="339" y="266"/>
                    </a:lnTo>
                    <a:lnTo>
                      <a:pt x="340" y="266"/>
                    </a:lnTo>
                    <a:lnTo>
                      <a:pt x="342" y="267"/>
                    </a:lnTo>
                    <a:lnTo>
                      <a:pt x="342" y="266"/>
                    </a:lnTo>
                    <a:lnTo>
                      <a:pt x="342" y="267"/>
                    </a:lnTo>
                    <a:lnTo>
                      <a:pt x="343" y="267"/>
                    </a:lnTo>
                    <a:lnTo>
                      <a:pt x="344" y="267"/>
                    </a:lnTo>
                    <a:lnTo>
                      <a:pt x="346" y="267"/>
                    </a:lnTo>
                    <a:lnTo>
                      <a:pt x="347" y="267"/>
                    </a:lnTo>
                    <a:lnTo>
                      <a:pt x="348" y="267"/>
                    </a:lnTo>
                    <a:lnTo>
                      <a:pt x="349" y="267"/>
                    </a:lnTo>
                    <a:lnTo>
                      <a:pt x="349" y="269"/>
                    </a:lnTo>
                    <a:lnTo>
                      <a:pt x="351" y="269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3" y="267"/>
                    </a:lnTo>
                    <a:lnTo>
                      <a:pt x="353" y="269"/>
                    </a:lnTo>
                    <a:lnTo>
                      <a:pt x="355" y="269"/>
                    </a:lnTo>
                    <a:lnTo>
                      <a:pt x="355" y="267"/>
                    </a:lnTo>
                    <a:lnTo>
                      <a:pt x="356" y="267"/>
                    </a:lnTo>
                    <a:lnTo>
                      <a:pt x="357" y="267"/>
                    </a:lnTo>
                    <a:lnTo>
                      <a:pt x="359" y="267"/>
                    </a:lnTo>
                    <a:lnTo>
                      <a:pt x="359" y="266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1" y="264"/>
                    </a:lnTo>
                    <a:lnTo>
                      <a:pt x="361" y="262"/>
                    </a:lnTo>
                    <a:lnTo>
                      <a:pt x="363" y="262"/>
                    </a:lnTo>
                    <a:lnTo>
                      <a:pt x="363" y="261"/>
                    </a:lnTo>
                    <a:lnTo>
                      <a:pt x="364" y="261"/>
                    </a:lnTo>
                    <a:lnTo>
                      <a:pt x="364" y="260"/>
                    </a:lnTo>
                    <a:lnTo>
                      <a:pt x="365" y="260"/>
                    </a:lnTo>
                    <a:lnTo>
                      <a:pt x="365" y="261"/>
                    </a:lnTo>
                    <a:lnTo>
                      <a:pt x="365" y="260"/>
                    </a:lnTo>
                    <a:lnTo>
                      <a:pt x="366" y="260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9" y="258"/>
                    </a:lnTo>
                    <a:lnTo>
                      <a:pt x="370" y="258"/>
                    </a:lnTo>
                    <a:lnTo>
                      <a:pt x="370" y="257"/>
                    </a:lnTo>
                    <a:lnTo>
                      <a:pt x="372" y="257"/>
                    </a:lnTo>
                    <a:lnTo>
                      <a:pt x="372" y="258"/>
                    </a:lnTo>
                    <a:lnTo>
                      <a:pt x="372" y="257"/>
                    </a:lnTo>
                    <a:lnTo>
                      <a:pt x="373" y="257"/>
                    </a:lnTo>
                    <a:lnTo>
                      <a:pt x="373" y="256"/>
                    </a:lnTo>
                    <a:lnTo>
                      <a:pt x="374" y="256"/>
                    </a:lnTo>
                    <a:lnTo>
                      <a:pt x="376" y="256"/>
                    </a:lnTo>
                    <a:lnTo>
                      <a:pt x="376" y="257"/>
                    </a:lnTo>
                    <a:lnTo>
                      <a:pt x="377" y="257"/>
                    </a:lnTo>
                    <a:lnTo>
                      <a:pt x="378" y="257"/>
                    </a:lnTo>
                    <a:lnTo>
                      <a:pt x="378" y="258"/>
                    </a:lnTo>
                    <a:lnTo>
                      <a:pt x="380" y="258"/>
                    </a:lnTo>
                    <a:lnTo>
                      <a:pt x="380" y="257"/>
                    </a:lnTo>
                    <a:lnTo>
                      <a:pt x="380" y="258"/>
                    </a:lnTo>
                    <a:lnTo>
                      <a:pt x="381" y="260"/>
                    </a:lnTo>
                    <a:lnTo>
                      <a:pt x="380" y="260"/>
                    </a:lnTo>
                    <a:lnTo>
                      <a:pt x="381" y="260"/>
                    </a:lnTo>
                    <a:lnTo>
                      <a:pt x="381" y="261"/>
                    </a:lnTo>
                    <a:lnTo>
                      <a:pt x="382" y="261"/>
                    </a:lnTo>
                    <a:lnTo>
                      <a:pt x="383" y="261"/>
                    </a:lnTo>
                    <a:lnTo>
                      <a:pt x="385" y="261"/>
                    </a:lnTo>
                    <a:lnTo>
                      <a:pt x="385" y="260"/>
                    </a:lnTo>
                    <a:lnTo>
                      <a:pt x="386" y="260"/>
                    </a:lnTo>
                    <a:lnTo>
                      <a:pt x="386" y="261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58"/>
                    </a:lnTo>
                    <a:lnTo>
                      <a:pt x="385" y="257"/>
                    </a:lnTo>
                    <a:lnTo>
                      <a:pt x="386" y="257"/>
                    </a:lnTo>
                    <a:lnTo>
                      <a:pt x="385" y="257"/>
                    </a:lnTo>
                    <a:lnTo>
                      <a:pt x="385" y="256"/>
                    </a:lnTo>
                    <a:lnTo>
                      <a:pt x="385" y="254"/>
                    </a:lnTo>
                    <a:lnTo>
                      <a:pt x="383" y="254"/>
                    </a:lnTo>
                    <a:lnTo>
                      <a:pt x="383" y="253"/>
                    </a:lnTo>
                    <a:lnTo>
                      <a:pt x="382" y="253"/>
                    </a:lnTo>
                    <a:lnTo>
                      <a:pt x="382" y="252"/>
                    </a:lnTo>
                    <a:lnTo>
                      <a:pt x="381" y="252"/>
                    </a:lnTo>
                    <a:lnTo>
                      <a:pt x="380" y="252"/>
                    </a:lnTo>
                    <a:lnTo>
                      <a:pt x="380" y="250"/>
                    </a:lnTo>
                    <a:lnTo>
                      <a:pt x="380" y="249"/>
                    </a:lnTo>
                    <a:lnTo>
                      <a:pt x="380" y="248"/>
                    </a:lnTo>
                    <a:lnTo>
                      <a:pt x="380" y="247"/>
                    </a:lnTo>
                    <a:lnTo>
                      <a:pt x="378" y="247"/>
                    </a:lnTo>
                    <a:lnTo>
                      <a:pt x="378" y="245"/>
                    </a:lnTo>
                    <a:lnTo>
                      <a:pt x="377" y="245"/>
                    </a:lnTo>
                    <a:lnTo>
                      <a:pt x="377" y="247"/>
                    </a:lnTo>
                    <a:lnTo>
                      <a:pt x="377" y="245"/>
                    </a:lnTo>
                    <a:lnTo>
                      <a:pt x="376" y="245"/>
                    </a:lnTo>
                    <a:lnTo>
                      <a:pt x="374" y="245"/>
                    </a:lnTo>
                    <a:lnTo>
                      <a:pt x="374" y="244"/>
                    </a:lnTo>
                    <a:lnTo>
                      <a:pt x="376" y="244"/>
                    </a:lnTo>
                    <a:lnTo>
                      <a:pt x="374" y="244"/>
                    </a:lnTo>
                    <a:lnTo>
                      <a:pt x="374" y="243"/>
                    </a:lnTo>
                    <a:lnTo>
                      <a:pt x="376" y="243"/>
                    </a:lnTo>
                    <a:lnTo>
                      <a:pt x="376" y="241"/>
                    </a:lnTo>
                    <a:lnTo>
                      <a:pt x="377" y="241"/>
                    </a:lnTo>
                    <a:lnTo>
                      <a:pt x="377" y="240"/>
                    </a:lnTo>
                    <a:lnTo>
                      <a:pt x="377" y="239"/>
                    </a:lnTo>
                    <a:lnTo>
                      <a:pt x="377" y="237"/>
                    </a:lnTo>
                    <a:lnTo>
                      <a:pt x="377" y="236"/>
                    </a:lnTo>
                    <a:lnTo>
                      <a:pt x="377" y="235"/>
                    </a:lnTo>
                    <a:lnTo>
                      <a:pt x="377" y="233"/>
                    </a:lnTo>
                    <a:lnTo>
                      <a:pt x="376" y="233"/>
                    </a:lnTo>
                    <a:lnTo>
                      <a:pt x="376" y="232"/>
                    </a:lnTo>
                    <a:lnTo>
                      <a:pt x="374" y="232"/>
                    </a:lnTo>
                    <a:lnTo>
                      <a:pt x="374" y="231"/>
                    </a:lnTo>
                    <a:lnTo>
                      <a:pt x="374" y="230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69" y="224"/>
                    </a:lnTo>
                    <a:lnTo>
                      <a:pt x="369" y="223"/>
                    </a:lnTo>
                    <a:lnTo>
                      <a:pt x="368" y="223"/>
                    </a:lnTo>
                    <a:lnTo>
                      <a:pt x="368" y="222"/>
                    </a:lnTo>
                    <a:lnTo>
                      <a:pt x="372" y="216"/>
                    </a:lnTo>
                    <a:lnTo>
                      <a:pt x="377" y="210"/>
                    </a:lnTo>
                    <a:lnTo>
                      <a:pt x="377" y="209"/>
                    </a:lnTo>
                    <a:lnTo>
                      <a:pt x="377" y="207"/>
                    </a:lnTo>
                    <a:lnTo>
                      <a:pt x="377" y="206"/>
                    </a:lnTo>
                    <a:lnTo>
                      <a:pt x="377" y="205"/>
                    </a:lnTo>
                    <a:lnTo>
                      <a:pt x="377" y="203"/>
                    </a:lnTo>
                    <a:lnTo>
                      <a:pt x="377" y="202"/>
                    </a:lnTo>
                    <a:lnTo>
                      <a:pt x="377" y="201"/>
                    </a:lnTo>
                    <a:lnTo>
                      <a:pt x="377" y="199"/>
                    </a:lnTo>
                    <a:lnTo>
                      <a:pt x="377" y="198"/>
                    </a:lnTo>
                    <a:lnTo>
                      <a:pt x="377" y="197"/>
                    </a:lnTo>
                    <a:lnTo>
                      <a:pt x="377" y="195"/>
                    </a:lnTo>
                    <a:lnTo>
                      <a:pt x="377" y="194"/>
                    </a:lnTo>
                    <a:lnTo>
                      <a:pt x="377" y="193"/>
                    </a:lnTo>
                    <a:lnTo>
                      <a:pt x="377" y="192"/>
                    </a:lnTo>
                    <a:lnTo>
                      <a:pt x="377" y="190"/>
                    </a:lnTo>
                    <a:lnTo>
                      <a:pt x="378" y="190"/>
                    </a:lnTo>
                    <a:lnTo>
                      <a:pt x="378" y="189"/>
                    </a:lnTo>
                    <a:lnTo>
                      <a:pt x="377" y="189"/>
                    </a:lnTo>
                    <a:lnTo>
                      <a:pt x="377" y="188"/>
                    </a:lnTo>
                    <a:lnTo>
                      <a:pt x="377" y="186"/>
                    </a:lnTo>
                    <a:lnTo>
                      <a:pt x="378" y="185"/>
                    </a:lnTo>
                    <a:lnTo>
                      <a:pt x="378" y="182"/>
                    </a:lnTo>
                    <a:lnTo>
                      <a:pt x="380" y="182"/>
                    </a:lnTo>
                    <a:lnTo>
                      <a:pt x="380" y="181"/>
                    </a:lnTo>
                    <a:lnTo>
                      <a:pt x="381" y="181"/>
                    </a:lnTo>
                    <a:lnTo>
                      <a:pt x="381" y="180"/>
                    </a:lnTo>
                    <a:lnTo>
                      <a:pt x="382" y="180"/>
                    </a:lnTo>
                    <a:lnTo>
                      <a:pt x="382" y="178"/>
                    </a:lnTo>
                    <a:lnTo>
                      <a:pt x="383" y="178"/>
                    </a:lnTo>
                    <a:lnTo>
                      <a:pt x="383" y="177"/>
                    </a:lnTo>
                    <a:lnTo>
                      <a:pt x="385" y="177"/>
                    </a:lnTo>
                    <a:lnTo>
                      <a:pt x="386" y="178"/>
                    </a:lnTo>
                    <a:lnTo>
                      <a:pt x="386" y="180"/>
                    </a:lnTo>
                    <a:lnTo>
                      <a:pt x="387" y="180"/>
                    </a:lnTo>
                    <a:lnTo>
                      <a:pt x="387" y="181"/>
                    </a:lnTo>
                    <a:lnTo>
                      <a:pt x="389" y="181"/>
                    </a:lnTo>
                    <a:lnTo>
                      <a:pt x="390" y="181"/>
                    </a:lnTo>
                    <a:lnTo>
                      <a:pt x="390" y="182"/>
                    </a:lnTo>
                    <a:lnTo>
                      <a:pt x="391" y="182"/>
                    </a:lnTo>
                    <a:lnTo>
                      <a:pt x="393" y="182"/>
                    </a:lnTo>
                    <a:lnTo>
                      <a:pt x="394" y="182"/>
                    </a:lnTo>
                    <a:lnTo>
                      <a:pt x="395" y="182"/>
                    </a:lnTo>
                    <a:lnTo>
                      <a:pt x="395" y="184"/>
                    </a:lnTo>
                    <a:lnTo>
                      <a:pt x="395" y="185"/>
                    </a:lnTo>
                    <a:lnTo>
                      <a:pt x="399" y="188"/>
                    </a:lnTo>
                    <a:lnTo>
                      <a:pt x="403" y="186"/>
                    </a:lnTo>
                    <a:lnTo>
                      <a:pt x="403" y="182"/>
                    </a:lnTo>
                    <a:lnTo>
                      <a:pt x="403" y="181"/>
                    </a:lnTo>
                    <a:lnTo>
                      <a:pt x="404" y="181"/>
                    </a:lnTo>
                    <a:lnTo>
                      <a:pt x="404" y="180"/>
                    </a:lnTo>
                    <a:lnTo>
                      <a:pt x="406" y="180"/>
                    </a:lnTo>
                    <a:lnTo>
                      <a:pt x="410" y="181"/>
                    </a:lnTo>
                    <a:lnTo>
                      <a:pt x="411" y="180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5" y="180"/>
                    </a:lnTo>
                    <a:lnTo>
                      <a:pt x="416" y="180"/>
                    </a:lnTo>
                    <a:lnTo>
                      <a:pt x="418" y="180"/>
                    </a:lnTo>
                    <a:lnTo>
                      <a:pt x="419" y="178"/>
                    </a:lnTo>
                    <a:lnTo>
                      <a:pt x="420" y="178"/>
                    </a:lnTo>
                    <a:lnTo>
                      <a:pt x="421" y="178"/>
                    </a:lnTo>
                    <a:lnTo>
                      <a:pt x="423" y="178"/>
                    </a:lnTo>
                    <a:lnTo>
                      <a:pt x="424" y="178"/>
                    </a:lnTo>
                    <a:lnTo>
                      <a:pt x="425" y="178"/>
                    </a:lnTo>
                    <a:lnTo>
                      <a:pt x="427" y="178"/>
                    </a:lnTo>
                    <a:lnTo>
                      <a:pt x="428" y="177"/>
                    </a:lnTo>
                    <a:lnTo>
                      <a:pt x="429" y="177"/>
                    </a:lnTo>
                    <a:lnTo>
                      <a:pt x="431" y="177"/>
                    </a:lnTo>
                    <a:lnTo>
                      <a:pt x="431" y="176"/>
                    </a:lnTo>
                    <a:lnTo>
                      <a:pt x="432" y="176"/>
                    </a:lnTo>
                    <a:lnTo>
                      <a:pt x="433" y="176"/>
                    </a:lnTo>
                    <a:lnTo>
                      <a:pt x="435" y="175"/>
                    </a:lnTo>
                    <a:lnTo>
                      <a:pt x="436" y="175"/>
                    </a:lnTo>
                    <a:lnTo>
                      <a:pt x="436" y="173"/>
                    </a:lnTo>
                    <a:lnTo>
                      <a:pt x="437" y="173"/>
                    </a:lnTo>
                    <a:lnTo>
                      <a:pt x="438" y="173"/>
                    </a:lnTo>
                    <a:lnTo>
                      <a:pt x="438" y="172"/>
                    </a:lnTo>
                    <a:lnTo>
                      <a:pt x="438" y="171"/>
                    </a:lnTo>
                    <a:lnTo>
                      <a:pt x="440" y="165"/>
                    </a:lnTo>
                    <a:lnTo>
                      <a:pt x="441" y="165"/>
                    </a:lnTo>
                    <a:lnTo>
                      <a:pt x="441" y="164"/>
                    </a:lnTo>
                    <a:lnTo>
                      <a:pt x="441" y="163"/>
                    </a:lnTo>
                    <a:lnTo>
                      <a:pt x="441" y="161"/>
                    </a:lnTo>
                    <a:lnTo>
                      <a:pt x="442" y="160"/>
                    </a:lnTo>
                    <a:lnTo>
                      <a:pt x="442" y="159"/>
                    </a:lnTo>
                    <a:lnTo>
                      <a:pt x="442" y="158"/>
                    </a:lnTo>
                    <a:lnTo>
                      <a:pt x="441" y="156"/>
                    </a:lnTo>
                    <a:lnTo>
                      <a:pt x="440" y="156"/>
                    </a:lnTo>
                    <a:lnTo>
                      <a:pt x="440" y="154"/>
                    </a:lnTo>
                    <a:lnTo>
                      <a:pt x="452" y="151"/>
                    </a:lnTo>
                    <a:lnTo>
                      <a:pt x="459" y="150"/>
                    </a:lnTo>
                    <a:lnTo>
                      <a:pt x="467" y="151"/>
                    </a:lnTo>
                    <a:lnTo>
                      <a:pt x="470" y="151"/>
                    </a:lnTo>
                    <a:lnTo>
                      <a:pt x="480" y="151"/>
                    </a:lnTo>
                    <a:lnTo>
                      <a:pt x="491" y="158"/>
                    </a:lnTo>
                    <a:lnTo>
                      <a:pt x="504" y="167"/>
                    </a:lnTo>
                    <a:lnTo>
                      <a:pt x="508" y="169"/>
                    </a:lnTo>
                    <a:lnTo>
                      <a:pt x="516" y="173"/>
                    </a:lnTo>
                    <a:lnTo>
                      <a:pt x="521" y="178"/>
                    </a:lnTo>
                    <a:lnTo>
                      <a:pt x="542" y="195"/>
                    </a:lnTo>
                    <a:lnTo>
                      <a:pt x="548" y="202"/>
                    </a:lnTo>
                    <a:lnTo>
                      <a:pt x="554" y="202"/>
                    </a:lnTo>
                    <a:lnTo>
                      <a:pt x="560" y="203"/>
                    </a:lnTo>
                    <a:lnTo>
                      <a:pt x="563" y="205"/>
                    </a:lnTo>
                    <a:lnTo>
                      <a:pt x="568" y="207"/>
                    </a:lnTo>
                    <a:lnTo>
                      <a:pt x="571" y="209"/>
                    </a:lnTo>
                    <a:lnTo>
                      <a:pt x="581" y="212"/>
                    </a:lnTo>
                    <a:lnTo>
                      <a:pt x="582" y="212"/>
                    </a:lnTo>
                    <a:lnTo>
                      <a:pt x="592" y="214"/>
                    </a:lnTo>
                    <a:lnTo>
                      <a:pt x="603" y="214"/>
                    </a:lnTo>
                    <a:lnTo>
                      <a:pt x="610" y="216"/>
                    </a:lnTo>
                    <a:lnTo>
                      <a:pt x="614" y="216"/>
                    </a:lnTo>
                    <a:lnTo>
                      <a:pt x="623" y="220"/>
                    </a:lnTo>
                    <a:lnTo>
                      <a:pt x="626" y="222"/>
                    </a:lnTo>
                    <a:lnTo>
                      <a:pt x="634" y="226"/>
                    </a:lnTo>
                    <a:lnTo>
                      <a:pt x="649" y="240"/>
                    </a:lnTo>
                    <a:lnTo>
                      <a:pt x="653" y="249"/>
                    </a:lnTo>
                    <a:lnTo>
                      <a:pt x="661" y="256"/>
                    </a:lnTo>
                    <a:lnTo>
                      <a:pt x="675" y="258"/>
                    </a:lnTo>
                    <a:lnTo>
                      <a:pt x="682" y="256"/>
                    </a:lnTo>
                    <a:lnTo>
                      <a:pt x="683" y="256"/>
                    </a:lnTo>
                    <a:lnTo>
                      <a:pt x="685" y="258"/>
                    </a:lnTo>
                    <a:lnTo>
                      <a:pt x="687" y="260"/>
                    </a:lnTo>
                    <a:lnTo>
                      <a:pt x="686" y="265"/>
                    </a:lnTo>
                    <a:lnTo>
                      <a:pt x="677" y="277"/>
                    </a:lnTo>
                    <a:lnTo>
                      <a:pt x="675" y="281"/>
                    </a:lnTo>
                    <a:lnTo>
                      <a:pt x="687" y="281"/>
                    </a:lnTo>
                    <a:lnTo>
                      <a:pt x="688" y="284"/>
                    </a:lnTo>
                    <a:lnTo>
                      <a:pt x="688" y="287"/>
                    </a:lnTo>
                    <a:lnTo>
                      <a:pt x="686" y="288"/>
                    </a:lnTo>
                    <a:lnTo>
                      <a:pt x="686" y="298"/>
                    </a:lnTo>
                    <a:lnTo>
                      <a:pt x="686" y="300"/>
                    </a:lnTo>
                    <a:lnTo>
                      <a:pt x="688" y="326"/>
                    </a:lnTo>
                    <a:lnTo>
                      <a:pt x="690" y="336"/>
                    </a:lnTo>
                    <a:lnTo>
                      <a:pt x="692" y="339"/>
                    </a:lnTo>
                    <a:lnTo>
                      <a:pt x="695" y="345"/>
                    </a:lnTo>
                    <a:lnTo>
                      <a:pt x="698" y="349"/>
                    </a:lnTo>
                    <a:lnTo>
                      <a:pt x="700" y="353"/>
                    </a:lnTo>
                    <a:lnTo>
                      <a:pt x="708" y="354"/>
                    </a:lnTo>
                    <a:lnTo>
                      <a:pt x="715" y="353"/>
                    </a:lnTo>
                    <a:lnTo>
                      <a:pt x="721" y="351"/>
                    </a:lnTo>
                    <a:lnTo>
                      <a:pt x="726" y="350"/>
                    </a:lnTo>
                    <a:lnTo>
                      <a:pt x="730" y="350"/>
                    </a:lnTo>
                    <a:lnTo>
                      <a:pt x="734" y="354"/>
                    </a:lnTo>
                    <a:lnTo>
                      <a:pt x="737" y="355"/>
                    </a:lnTo>
                    <a:lnTo>
                      <a:pt x="736" y="363"/>
                    </a:lnTo>
                    <a:lnTo>
                      <a:pt x="730" y="375"/>
                    </a:lnTo>
                    <a:lnTo>
                      <a:pt x="730" y="383"/>
                    </a:lnTo>
                    <a:lnTo>
                      <a:pt x="729" y="388"/>
                    </a:lnTo>
                    <a:lnTo>
                      <a:pt x="730" y="391"/>
                    </a:lnTo>
                    <a:lnTo>
                      <a:pt x="730" y="394"/>
                    </a:lnTo>
                    <a:lnTo>
                      <a:pt x="733" y="401"/>
                    </a:lnTo>
                    <a:lnTo>
                      <a:pt x="738" y="411"/>
                    </a:lnTo>
                    <a:lnTo>
                      <a:pt x="746" y="421"/>
                    </a:lnTo>
                    <a:lnTo>
                      <a:pt x="750" y="425"/>
                    </a:lnTo>
                    <a:lnTo>
                      <a:pt x="753" y="430"/>
                    </a:lnTo>
                    <a:lnTo>
                      <a:pt x="762" y="444"/>
                    </a:lnTo>
                    <a:lnTo>
                      <a:pt x="764" y="456"/>
                    </a:lnTo>
                    <a:lnTo>
                      <a:pt x="767" y="463"/>
                    </a:lnTo>
                    <a:lnTo>
                      <a:pt x="770" y="464"/>
                    </a:lnTo>
                    <a:lnTo>
                      <a:pt x="774" y="468"/>
                    </a:lnTo>
                    <a:lnTo>
                      <a:pt x="778" y="470"/>
                    </a:lnTo>
                    <a:lnTo>
                      <a:pt x="783" y="472"/>
                    </a:lnTo>
                    <a:lnTo>
                      <a:pt x="787" y="476"/>
                    </a:lnTo>
                    <a:lnTo>
                      <a:pt x="795" y="480"/>
                    </a:lnTo>
                    <a:lnTo>
                      <a:pt x="797" y="480"/>
                    </a:lnTo>
                    <a:lnTo>
                      <a:pt x="804" y="483"/>
                    </a:lnTo>
                    <a:lnTo>
                      <a:pt x="806" y="490"/>
                    </a:lnTo>
                    <a:lnTo>
                      <a:pt x="809" y="503"/>
                    </a:lnTo>
                    <a:lnTo>
                      <a:pt x="805" y="515"/>
                    </a:lnTo>
                    <a:lnTo>
                      <a:pt x="804" y="524"/>
                    </a:lnTo>
                    <a:lnTo>
                      <a:pt x="801" y="535"/>
                    </a:lnTo>
                    <a:lnTo>
                      <a:pt x="798" y="544"/>
                    </a:lnTo>
                    <a:lnTo>
                      <a:pt x="798" y="549"/>
                    </a:lnTo>
                    <a:lnTo>
                      <a:pt x="796" y="549"/>
                    </a:lnTo>
                    <a:lnTo>
                      <a:pt x="793" y="549"/>
                    </a:lnTo>
                    <a:lnTo>
                      <a:pt x="791" y="549"/>
                    </a:lnTo>
                    <a:lnTo>
                      <a:pt x="784" y="548"/>
                    </a:lnTo>
                    <a:lnTo>
                      <a:pt x="781" y="548"/>
                    </a:lnTo>
                    <a:lnTo>
                      <a:pt x="778" y="546"/>
                    </a:lnTo>
                    <a:lnTo>
                      <a:pt x="774" y="548"/>
                    </a:lnTo>
                    <a:lnTo>
                      <a:pt x="768" y="549"/>
                    </a:lnTo>
                    <a:lnTo>
                      <a:pt x="766" y="549"/>
                    </a:lnTo>
                    <a:lnTo>
                      <a:pt x="763" y="548"/>
                    </a:lnTo>
                    <a:lnTo>
                      <a:pt x="758" y="550"/>
                    </a:lnTo>
                    <a:lnTo>
                      <a:pt x="753" y="552"/>
                    </a:lnTo>
                    <a:lnTo>
                      <a:pt x="749" y="548"/>
                    </a:lnTo>
                    <a:lnTo>
                      <a:pt x="747" y="548"/>
                    </a:lnTo>
                    <a:lnTo>
                      <a:pt x="745" y="546"/>
                    </a:lnTo>
                    <a:lnTo>
                      <a:pt x="742" y="548"/>
                    </a:lnTo>
                    <a:lnTo>
                      <a:pt x="740" y="546"/>
                    </a:lnTo>
                    <a:lnTo>
                      <a:pt x="737" y="544"/>
                    </a:lnTo>
                    <a:lnTo>
                      <a:pt x="734" y="545"/>
                    </a:lnTo>
                    <a:lnTo>
                      <a:pt x="730" y="544"/>
                    </a:lnTo>
                    <a:lnTo>
                      <a:pt x="725" y="545"/>
                    </a:lnTo>
                    <a:lnTo>
                      <a:pt x="724" y="544"/>
                    </a:lnTo>
                    <a:lnTo>
                      <a:pt x="721" y="544"/>
                    </a:lnTo>
                    <a:lnTo>
                      <a:pt x="720" y="542"/>
                    </a:lnTo>
                    <a:lnTo>
                      <a:pt x="717" y="542"/>
                    </a:lnTo>
                    <a:lnTo>
                      <a:pt x="715" y="544"/>
                    </a:lnTo>
                    <a:lnTo>
                      <a:pt x="715" y="545"/>
                    </a:lnTo>
                    <a:lnTo>
                      <a:pt x="709" y="548"/>
                    </a:lnTo>
                    <a:lnTo>
                      <a:pt x="707" y="549"/>
                    </a:lnTo>
                    <a:lnTo>
                      <a:pt x="706" y="549"/>
                    </a:lnTo>
                    <a:lnTo>
                      <a:pt x="704" y="548"/>
                    </a:lnTo>
                    <a:lnTo>
                      <a:pt x="702" y="546"/>
                    </a:lnTo>
                    <a:lnTo>
                      <a:pt x="700" y="544"/>
                    </a:lnTo>
                    <a:lnTo>
                      <a:pt x="699" y="544"/>
                    </a:lnTo>
                    <a:lnTo>
                      <a:pt x="695" y="544"/>
                    </a:lnTo>
                    <a:lnTo>
                      <a:pt x="691" y="544"/>
                    </a:lnTo>
                    <a:lnTo>
                      <a:pt x="690" y="544"/>
                    </a:lnTo>
                    <a:lnTo>
                      <a:pt x="688" y="544"/>
                    </a:lnTo>
                    <a:lnTo>
                      <a:pt x="687" y="544"/>
                    </a:lnTo>
                    <a:lnTo>
                      <a:pt x="686" y="542"/>
                    </a:lnTo>
                    <a:lnTo>
                      <a:pt x="685" y="541"/>
                    </a:lnTo>
                    <a:lnTo>
                      <a:pt x="683" y="542"/>
                    </a:lnTo>
                    <a:lnTo>
                      <a:pt x="682" y="544"/>
                    </a:lnTo>
                    <a:lnTo>
                      <a:pt x="681" y="544"/>
                    </a:lnTo>
                    <a:lnTo>
                      <a:pt x="681" y="542"/>
                    </a:lnTo>
                    <a:lnTo>
                      <a:pt x="679" y="542"/>
                    </a:lnTo>
                    <a:lnTo>
                      <a:pt x="679" y="541"/>
                    </a:lnTo>
                    <a:lnTo>
                      <a:pt x="678" y="541"/>
                    </a:lnTo>
                    <a:lnTo>
                      <a:pt x="677" y="541"/>
                    </a:lnTo>
                    <a:lnTo>
                      <a:pt x="675" y="541"/>
                    </a:lnTo>
                    <a:lnTo>
                      <a:pt x="674" y="542"/>
                    </a:lnTo>
                    <a:lnTo>
                      <a:pt x="673" y="542"/>
                    </a:lnTo>
                    <a:lnTo>
                      <a:pt x="673" y="541"/>
                    </a:lnTo>
                    <a:lnTo>
                      <a:pt x="673" y="540"/>
                    </a:lnTo>
                    <a:lnTo>
                      <a:pt x="671" y="541"/>
                    </a:lnTo>
                    <a:lnTo>
                      <a:pt x="670" y="541"/>
                    </a:lnTo>
                    <a:lnTo>
                      <a:pt x="669" y="541"/>
                    </a:lnTo>
                    <a:lnTo>
                      <a:pt x="668" y="540"/>
                    </a:lnTo>
                    <a:lnTo>
                      <a:pt x="666" y="540"/>
                    </a:lnTo>
                    <a:lnTo>
                      <a:pt x="665" y="541"/>
                    </a:lnTo>
                    <a:lnTo>
                      <a:pt x="664" y="541"/>
                    </a:lnTo>
                    <a:lnTo>
                      <a:pt x="661" y="541"/>
                    </a:lnTo>
                    <a:lnTo>
                      <a:pt x="661" y="540"/>
                    </a:lnTo>
                    <a:lnTo>
                      <a:pt x="661" y="538"/>
                    </a:lnTo>
                    <a:lnTo>
                      <a:pt x="661" y="537"/>
                    </a:lnTo>
                    <a:lnTo>
                      <a:pt x="660" y="537"/>
                    </a:lnTo>
                    <a:lnTo>
                      <a:pt x="658" y="538"/>
                    </a:lnTo>
                    <a:lnTo>
                      <a:pt x="657" y="538"/>
                    </a:lnTo>
                    <a:lnTo>
                      <a:pt x="656" y="540"/>
                    </a:lnTo>
                    <a:lnTo>
                      <a:pt x="654" y="541"/>
                    </a:lnTo>
                    <a:lnTo>
                      <a:pt x="653" y="541"/>
                    </a:lnTo>
                    <a:lnTo>
                      <a:pt x="653" y="540"/>
                    </a:lnTo>
                    <a:lnTo>
                      <a:pt x="652" y="538"/>
                    </a:lnTo>
                    <a:lnTo>
                      <a:pt x="652" y="537"/>
                    </a:lnTo>
                    <a:lnTo>
                      <a:pt x="652" y="536"/>
                    </a:lnTo>
                    <a:lnTo>
                      <a:pt x="652" y="535"/>
                    </a:lnTo>
                    <a:lnTo>
                      <a:pt x="652" y="533"/>
                    </a:lnTo>
                    <a:lnTo>
                      <a:pt x="651" y="533"/>
                    </a:lnTo>
                    <a:lnTo>
                      <a:pt x="649" y="533"/>
                    </a:lnTo>
                    <a:lnTo>
                      <a:pt x="648" y="533"/>
                    </a:lnTo>
                    <a:lnTo>
                      <a:pt x="648" y="532"/>
                    </a:lnTo>
                    <a:lnTo>
                      <a:pt x="647" y="532"/>
                    </a:lnTo>
                    <a:lnTo>
                      <a:pt x="648" y="531"/>
                    </a:lnTo>
                    <a:lnTo>
                      <a:pt x="648" y="529"/>
                    </a:lnTo>
                    <a:lnTo>
                      <a:pt x="647" y="529"/>
                    </a:lnTo>
                    <a:lnTo>
                      <a:pt x="647" y="528"/>
                    </a:lnTo>
                    <a:lnTo>
                      <a:pt x="647" y="527"/>
                    </a:lnTo>
                    <a:lnTo>
                      <a:pt x="647" y="525"/>
                    </a:lnTo>
                    <a:lnTo>
                      <a:pt x="645" y="524"/>
                    </a:lnTo>
                    <a:lnTo>
                      <a:pt x="647" y="523"/>
                    </a:lnTo>
                    <a:lnTo>
                      <a:pt x="645" y="521"/>
                    </a:lnTo>
                    <a:lnTo>
                      <a:pt x="645" y="520"/>
                    </a:lnTo>
                    <a:lnTo>
                      <a:pt x="645" y="519"/>
                    </a:lnTo>
                    <a:lnTo>
                      <a:pt x="644" y="519"/>
                    </a:lnTo>
                    <a:lnTo>
                      <a:pt x="644" y="517"/>
                    </a:lnTo>
                    <a:lnTo>
                      <a:pt x="643" y="517"/>
                    </a:lnTo>
                    <a:lnTo>
                      <a:pt x="643" y="519"/>
                    </a:lnTo>
                    <a:lnTo>
                      <a:pt x="643" y="517"/>
                    </a:lnTo>
                    <a:lnTo>
                      <a:pt x="641" y="517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0" y="515"/>
                    </a:lnTo>
                    <a:lnTo>
                      <a:pt x="639" y="515"/>
                    </a:lnTo>
                    <a:lnTo>
                      <a:pt x="637" y="515"/>
                    </a:lnTo>
                    <a:lnTo>
                      <a:pt x="637" y="514"/>
                    </a:lnTo>
                    <a:lnTo>
                      <a:pt x="636" y="514"/>
                    </a:lnTo>
                    <a:lnTo>
                      <a:pt x="636" y="512"/>
                    </a:lnTo>
                    <a:lnTo>
                      <a:pt x="635" y="512"/>
                    </a:lnTo>
                    <a:lnTo>
                      <a:pt x="634" y="512"/>
                    </a:lnTo>
                    <a:lnTo>
                      <a:pt x="634" y="514"/>
                    </a:lnTo>
                    <a:lnTo>
                      <a:pt x="634" y="512"/>
                    </a:lnTo>
                    <a:lnTo>
                      <a:pt x="632" y="514"/>
                    </a:lnTo>
                    <a:lnTo>
                      <a:pt x="632" y="515"/>
                    </a:lnTo>
                    <a:lnTo>
                      <a:pt x="631" y="515"/>
                    </a:lnTo>
                    <a:lnTo>
                      <a:pt x="630" y="515"/>
                    </a:lnTo>
                    <a:lnTo>
                      <a:pt x="630" y="514"/>
                    </a:lnTo>
                    <a:lnTo>
                      <a:pt x="628" y="514"/>
                    </a:lnTo>
                    <a:lnTo>
                      <a:pt x="628" y="512"/>
                    </a:lnTo>
                    <a:lnTo>
                      <a:pt x="627" y="512"/>
                    </a:lnTo>
                    <a:lnTo>
                      <a:pt x="626" y="512"/>
                    </a:lnTo>
                    <a:lnTo>
                      <a:pt x="624" y="512"/>
                    </a:lnTo>
                    <a:lnTo>
                      <a:pt x="624" y="514"/>
                    </a:lnTo>
                    <a:lnTo>
                      <a:pt x="623" y="514"/>
                    </a:lnTo>
                    <a:lnTo>
                      <a:pt x="623" y="512"/>
                    </a:lnTo>
                    <a:lnTo>
                      <a:pt x="622" y="512"/>
                    </a:lnTo>
                    <a:lnTo>
                      <a:pt x="622" y="511"/>
                    </a:lnTo>
                    <a:lnTo>
                      <a:pt x="622" y="510"/>
                    </a:lnTo>
                    <a:lnTo>
                      <a:pt x="620" y="510"/>
                    </a:lnTo>
                    <a:lnTo>
                      <a:pt x="619" y="510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5" y="510"/>
                    </a:lnTo>
                    <a:lnTo>
                      <a:pt x="615" y="508"/>
                    </a:lnTo>
                    <a:lnTo>
                      <a:pt x="614" y="508"/>
                    </a:lnTo>
                    <a:lnTo>
                      <a:pt x="614" y="507"/>
                    </a:lnTo>
                    <a:lnTo>
                      <a:pt x="613" y="507"/>
                    </a:lnTo>
                    <a:lnTo>
                      <a:pt x="613" y="506"/>
                    </a:lnTo>
                    <a:lnTo>
                      <a:pt x="613" y="504"/>
                    </a:lnTo>
                    <a:lnTo>
                      <a:pt x="614" y="504"/>
                    </a:lnTo>
                    <a:lnTo>
                      <a:pt x="613" y="504"/>
                    </a:lnTo>
                    <a:lnTo>
                      <a:pt x="613" y="503"/>
                    </a:lnTo>
                    <a:lnTo>
                      <a:pt x="611" y="503"/>
                    </a:lnTo>
                    <a:lnTo>
                      <a:pt x="610" y="503"/>
                    </a:lnTo>
                    <a:lnTo>
                      <a:pt x="609" y="503"/>
                    </a:lnTo>
                    <a:lnTo>
                      <a:pt x="607" y="503"/>
                    </a:lnTo>
                    <a:lnTo>
                      <a:pt x="606" y="503"/>
                    </a:lnTo>
                    <a:lnTo>
                      <a:pt x="606" y="504"/>
                    </a:lnTo>
                    <a:lnTo>
                      <a:pt x="605" y="504"/>
                    </a:lnTo>
                    <a:lnTo>
                      <a:pt x="605" y="503"/>
                    </a:lnTo>
                    <a:lnTo>
                      <a:pt x="603" y="503"/>
                    </a:lnTo>
                    <a:lnTo>
                      <a:pt x="602" y="503"/>
                    </a:lnTo>
                    <a:lnTo>
                      <a:pt x="601" y="503"/>
                    </a:lnTo>
                    <a:lnTo>
                      <a:pt x="599" y="503"/>
                    </a:lnTo>
                    <a:lnTo>
                      <a:pt x="598" y="503"/>
                    </a:lnTo>
                    <a:lnTo>
                      <a:pt x="597" y="503"/>
                    </a:lnTo>
                    <a:lnTo>
                      <a:pt x="597" y="502"/>
                    </a:lnTo>
                    <a:lnTo>
                      <a:pt x="596" y="502"/>
                    </a:lnTo>
                    <a:lnTo>
                      <a:pt x="596" y="500"/>
                    </a:lnTo>
                    <a:lnTo>
                      <a:pt x="594" y="500"/>
                    </a:lnTo>
                    <a:lnTo>
                      <a:pt x="593" y="500"/>
                    </a:lnTo>
                    <a:lnTo>
                      <a:pt x="592" y="500"/>
                    </a:lnTo>
                    <a:lnTo>
                      <a:pt x="592" y="499"/>
                    </a:lnTo>
                    <a:lnTo>
                      <a:pt x="590" y="499"/>
                    </a:lnTo>
                    <a:lnTo>
                      <a:pt x="590" y="500"/>
                    </a:lnTo>
                    <a:lnTo>
                      <a:pt x="590" y="499"/>
                    </a:lnTo>
                    <a:lnTo>
                      <a:pt x="589" y="499"/>
                    </a:lnTo>
                    <a:lnTo>
                      <a:pt x="589" y="498"/>
                    </a:lnTo>
                    <a:lnTo>
                      <a:pt x="588" y="498"/>
                    </a:lnTo>
                    <a:lnTo>
                      <a:pt x="588" y="499"/>
                    </a:lnTo>
                    <a:lnTo>
                      <a:pt x="586" y="499"/>
                    </a:lnTo>
                    <a:lnTo>
                      <a:pt x="586" y="498"/>
                    </a:lnTo>
                    <a:lnTo>
                      <a:pt x="585" y="498"/>
                    </a:lnTo>
                    <a:lnTo>
                      <a:pt x="584" y="498"/>
                    </a:lnTo>
                    <a:lnTo>
                      <a:pt x="584" y="497"/>
                    </a:lnTo>
                    <a:lnTo>
                      <a:pt x="582" y="497"/>
                    </a:lnTo>
                    <a:lnTo>
                      <a:pt x="581" y="497"/>
                    </a:lnTo>
                    <a:lnTo>
                      <a:pt x="581" y="495"/>
                    </a:lnTo>
                    <a:lnTo>
                      <a:pt x="580" y="495"/>
                    </a:lnTo>
                    <a:lnTo>
                      <a:pt x="580" y="497"/>
                    </a:lnTo>
                    <a:lnTo>
                      <a:pt x="579" y="495"/>
                    </a:lnTo>
                    <a:lnTo>
                      <a:pt x="577" y="495"/>
                    </a:lnTo>
                    <a:lnTo>
                      <a:pt x="577" y="497"/>
                    </a:lnTo>
                    <a:lnTo>
                      <a:pt x="576" y="497"/>
                    </a:lnTo>
                    <a:lnTo>
                      <a:pt x="576" y="495"/>
                    </a:lnTo>
                    <a:lnTo>
                      <a:pt x="575" y="495"/>
                    </a:lnTo>
                    <a:lnTo>
                      <a:pt x="573" y="495"/>
                    </a:lnTo>
                    <a:lnTo>
                      <a:pt x="573" y="494"/>
                    </a:lnTo>
                    <a:lnTo>
                      <a:pt x="572" y="494"/>
                    </a:lnTo>
                    <a:lnTo>
                      <a:pt x="572" y="495"/>
                    </a:lnTo>
                    <a:lnTo>
                      <a:pt x="571" y="495"/>
                    </a:lnTo>
                    <a:lnTo>
                      <a:pt x="571" y="494"/>
                    </a:lnTo>
                    <a:lnTo>
                      <a:pt x="569" y="494"/>
                    </a:lnTo>
                    <a:lnTo>
                      <a:pt x="568" y="494"/>
                    </a:lnTo>
                    <a:lnTo>
                      <a:pt x="567" y="494"/>
                    </a:lnTo>
                    <a:lnTo>
                      <a:pt x="567" y="493"/>
                    </a:lnTo>
                    <a:lnTo>
                      <a:pt x="565" y="493"/>
                    </a:lnTo>
                    <a:lnTo>
                      <a:pt x="565" y="491"/>
                    </a:lnTo>
                    <a:lnTo>
                      <a:pt x="565" y="493"/>
                    </a:lnTo>
                    <a:lnTo>
                      <a:pt x="565" y="494"/>
                    </a:lnTo>
                    <a:lnTo>
                      <a:pt x="564" y="494"/>
                    </a:lnTo>
                    <a:lnTo>
                      <a:pt x="564" y="493"/>
                    </a:lnTo>
                    <a:lnTo>
                      <a:pt x="563" y="493"/>
                    </a:lnTo>
                    <a:lnTo>
                      <a:pt x="562" y="493"/>
                    </a:lnTo>
                    <a:lnTo>
                      <a:pt x="560" y="493"/>
                    </a:lnTo>
                    <a:lnTo>
                      <a:pt x="559" y="493"/>
                    </a:lnTo>
                    <a:lnTo>
                      <a:pt x="559" y="491"/>
                    </a:lnTo>
                    <a:lnTo>
                      <a:pt x="558" y="491"/>
                    </a:lnTo>
                    <a:lnTo>
                      <a:pt x="556" y="491"/>
                    </a:lnTo>
                    <a:lnTo>
                      <a:pt x="555" y="491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2" y="490"/>
                    </a:lnTo>
                    <a:lnTo>
                      <a:pt x="551" y="490"/>
                    </a:lnTo>
                    <a:lnTo>
                      <a:pt x="550" y="489"/>
                    </a:lnTo>
                    <a:lnTo>
                      <a:pt x="548" y="489"/>
                    </a:lnTo>
                    <a:lnTo>
                      <a:pt x="547" y="489"/>
                    </a:lnTo>
                    <a:lnTo>
                      <a:pt x="546" y="489"/>
                    </a:lnTo>
                    <a:lnTo>
                      <a:pt x="544" y="489"/>
                    </a:lnTo>
                    <a:lnTo>
                      <a:pt x="543" y="489"/>
                    </a:lnTo>
                    <a:lnTo>
                      <a:pt x="542" y="489"/>
                    </a:lnTo>
                    <a:lnTo>
                      <a:pt x="541" y="489"/>
                    </a:lnTo>
                    <a:lnTo>
                      <a:pt x="539" y="489"/>
                    </a:lnTo>
                    <a:lnTo>
                      <a:pt x="538" y="489"/>
                    </a:lnTo>
                    <a:lnTo>
                      <a:pt x="537" y="489"/>
                    </a:lnTo>
                    <a:lnTo>
                      <a:pt x="537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3" y="490"/>
                    </a:lnTo>
                    <a:lnTo>
                      <a:pt x="531" y="490"/>
                    </a:lnTo>
                    <a:lnTo>
                      <a:pt x="531" y="491"/>
                    </a:lnTo>
                    <a:lnTo>
                      <a:pt x="530" y="491"/>
                    </a:lnTo>
                    <a:lnTo>
                      <a:pt x="530" y="490"/>
                    </a:lnTo>
                    <a:lnTo>
                      <a:pt x="529" y="490"/>
                    </a:lnTo>
                    <a:lnTo>
                      <a:pt x="529" y="489"/>
                    </a:lnTo>
                    <a:lnTo>
                      <a:pt x="529" y="487"/>
                    </a:lnTo>
                    <a:lnTo>
                      <a:pt x="527" y="487"/>
                    </a:lnTo>
                    <a:lnTo>
                      <a:pt x="527" y="486"/>
                    </a:lnTo>
                    <a:lnTo>
                      <a:pt x="526" y="486"/>
                    </a:lnTo>
                    <a:lnTo>
                      <a:pt x="526" y="485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5" y="482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2" y="480"/>
                    </a:lnTo>
                    <a:lnTo>
                      <a:pt x="522" y="478"/>
                    </a:lnTo>
                    <a:lnTo>
                      <a:pt x="521" y="478"/>
                    </a:lnTo>
                    <a:lnTo>
                      <a:pt x="520" y="478"/>
                    </a:lnTo>
                    <a:lnTo>
                      <a:pt x="520" y="477"/>
                    </a:lnTo>
                    <a:lnTo>
                      <a:pt x="518" y="477"/>
                    </a:lnTo>
                    <a:lnTo>
                      <a:pt x="518" y="476"/>
                    </a:lnTo>
                    <a:lnTo>
                      <a:pt x="518" y="474"/>
                    </a:lnTo>
                    <a:lnTo>
                      <a:pt x="517" y="474"/>
                    </a:lnTo>
                    <a:lnTo>
                      <a:pt x="517" y="473"/>
                    </a:lnTo>
                    <a:lnTo>
                      <a:pt x="516" y="473"/>
                    </a:lnTo>
                    <a:lnTo>
                      <a:pt x="516" y="472"/>
                    </a:lnTo>
                    <a:lnTo>
                      <a:pt x="516" y="470"/>
                    </a:lnTo>
                    <a:lnTo>
                      <a:pt x="516" y="469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4" y="468"/>
                    </a:lnTo>
                    <a:lnTo>
                      <a:pt x="514" y="466"/>
                    </a:lnTo>
                    <a:lnTo>
                      <a:pt x="514" y="465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2" y="464"/>
                    </a:lnTo>
                    <a:lnTo>
                      <a:pt x="512" y="463"/>
                    </a:lnTo>
                    <a:lnTo>
                      <a:pt x="510" y="463"/>
                    </a:lnTo>
                    <a:lnTo>
                      <a:pt x="510" y="461"/>
                    </a:lnTo>
                    <a:lnTo>
                      <a:pt x="510" y="460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2" y="457"/>
                    </a:lnTo>
                    <a:lnTo>
                      <a:pt x="510" y="457"/>
                    </a:lnTo>
                    <a:lnTo>
                      <a:pt x="510" y="456"/>
                    </a:lnTo>
                    <a:lnTo>
                      <a:pt x="512" y="456"/>
                    </a:lnTo>
                    <a:lnTo>
                      <a:pt x="512" y="455"/>
                    </a:lnTo>
                    <a:lnTo>
                      <a:pt x="512" y="453"/>
                    </a:lnTo>
                    <a:lnTo>
                      <a:pt x="512" y="452"/>
                    </a:lnTo>
                    <a:lnTo>
                      <a:pt x="513" y="452"/>
                    </a:lnTo>
                    <a:lnTo>
                      <a:pt x="513" y="451"/>
                    </a:lnTo>
                    <a:lnTo>
                      <a:pt x="512" y="451"/>
                    </a:lnTo>
                    <a:lnTo>
                      <a:pt x="512" y="449"/>
                    </a:lnTo>
                    <a:lnTo>
                      <a:pt x="510" y="449"/>
                    </a:lnTo>
                    <a:lnTo>
                      <a:pt x="510" y="448"/>
                    </a:lnTo>
                    <a:lnTo>
                      <a:pt x="512" y="448"/>
                    </a:lnTo>
                    <a:lnTo>
                      <a:pt x="512" y="447"/>
                    </a:lnTo>
                    <a:lnTo>
                      <a:pt x="513" y="447"/>
                    </a:lnTo>
                    <a:lnTo>
                      <a:pt x="513" y="445"/>
                    </a:lnTo>
                    <a:lnTo>
                      <a:pt x="512" y="445"/>
                    </a:lnTo>
                    <a:lnTo>
                      <a:pt x="512" y="444"/>
                    </a:lnTo>
                    <a:lnTo>
                      <a:pt x="512" y="443"/>
                    </a:lnTo>
                    <a:lnTo>
                      <a:pt x="512" y="442"/>
                    </a:lnTo>
                    <a:lnTo>
                      <a:pt x="513" y="442"/>
                    </a:lnTo>
                    <a:lnTo>
                      <a:pt x="512" y="442"/>
                    </a:lnTo>
                    <a:lnTo>
                      <a:pt x="513" y="440"/>
                    </a:lnTo>
                    <a:lnTo>
                      <a:pt x="512" y="440"/>
                    </a:lnTo>
                    <a:lnTo>
                      <a:pt x="512" y="439"/>
                    </a:lnTo>
                    <a:lnTo>
                      <a:pt x="512" y="438"/>
                    </a:lnTo>
                    <a:lnTo>
                      <a:pt x="512" y="436"/>
                    </a:lnTo>
                    <a:lnTo>
                      <a:pt x="510" y="436"/>
                    </a:lnTo>
                    <a:lnTo>
                      <a:pt x="509" y="436"/>
                    </a:lnTo>
                    <a:lnTo>
                      <a:pt x="509" y="435"/>
                    </a:lnTo>
                    <a:lnTo>
                      <a:pt x="508" y="435"/>
                    </a:lnTo>
                    <a:lnTo>
                      <a:pt x="508" y="434"/>
                    </a:lnTo>
                    <a:lnTo>
                      <a:pt x="507" y="432"/>
                    </a:lnTo>
                    <a:lnTo>
                      <a:pt x="505" y="432"/>
                    </a:lnTo>
                    <a:lnTo>
                      <a:pt x="505" y="431"/>
                    </a:lnTo>
                    <a:lnTo>
                      <a:pt x="505" y="430"/>
                    </a:lnTo>
                    <a:lnTo>
                      <a:pt x="504" y="430"/>
                    </a:lnTo>
                    <a:lnTo>
                      <a:pt x="503" y="430"/>
                    </a:lnTo>
                    <a:lnTo>
                      <a:pt x="503" y="428"/>
                    </a:lnTo>
                    <a:lnTo>
                      <a:pt x="501" y="428"/>
                    </a:lnTo>
                    <a:lnTo>
                      <a:pt x="501" y="430"/>
                    </a:lnTo>
                    <a:lnTo>
                      <a:pt x="500" y="430"/>
                    </a:lnTo>
                    <a:lnTo>
                      <a:pt x="500" y="428"/>
                    </a:lnTo>
                    <a:lnTo>
                      <a:pt x="500" y="427"/>
                    </a:lnTo>
                    <a:lnTo>
                      <a:pt x="499" y="427"/>
                    </a:lnTo>
                    <a:lnTo>
                      <a:pt x="499" y="426"/>
                    </a:lnTo>
                    <a:lnTo>
                      <a:pt x="499" y="425"/>
                    </a:lnTo>
                    <a:lnTo>
                      <a:pt x="497" y="425"/>
                    </a:lnTo>
                    <a:lnTo>
                      <a:pt x="497" y="426"/>
                    </a:lnTo>
                    <a:lnTo>
                      <a:pt x="496" y="426"/>
                    </a:lnTo>
                    <a:lnTo>
                      <a:pt x="496" y="427"/>
                    </a:lnTo>
                    <a:lnTo>
                      <a:pt x="495" y="427"/>
                    </a:lnTo>
                    <a:lnTo>
                      <a:pt x="495" y="428"/>
                    </a:lnTo>
                    <a:lnTo>
                      <a:pt x="495" y="427"/>
                    </a:lnTo>
                    <a:lnTo>
                      <a:pt x="493" y="428"/>
                    </a:lnTo>
                    <a:lnTo>
                      <a:pt x="492" y="428"/>
                    </a:lnTo>
                    <a:lnTo>
                      <a:pt x="491" y="428"/>
                    </a:lnTo>
                    <a:lnTo>
                      <a:pt x="490" y="430"/>
                    </a:lnTo>
                    <a:lnTo>
                      <a:pt x="490" y="431"/>
                    </a:lnTo>
                    <a:lnTo>
                      <a:pt x="488" y="431"/>
                    </a:lnTo>
                    <a:lnTo>
                      <a:pt x="487" y="431"/>
                    </a:lnTo>
                    <a:lnTo>
                      <a:pt x="486" y="431"/>
                    </a:lnTo>
                    <a:lnTo>
                      <a:pt x="486" y="430"/>
                    </a:lnTo>
                    <a:lnTo>
                      <a:pt x="486" y="431"/>
                    </a:lnTo>
                    <a:lnTo>
                      <a:pt x="484" y="431"/>
                    </a:lnTo>
                    <a:lnTo>
                      <a:pt x="484" y="430"/>
                    </a:lnTo>
                    <a:lnTo>
                      <a:pt x="484" y="431"/>
                    </a:lnTo>
                    <a:lnTo>
                      <a:pt x="483" y="431"/>
                    </a:lnTo>
                    <a:lnTo>
                      <a:pt x="482" y="431"/>
                    </a:lnTo>
                    <a:lnTo>
                      <a:pt x="480" y="431"/>
                    </a:lnTo>
                    <a:lnTo>
                      <a:pt x="479" y="432"/>
                    </a:lnTo>
                    <a:lnTo>
                      <a:pt x="479" y="434"/>
                    </a:lnTo>
                    <a:lnTo>
                      <a:pt x="479" y="435"/>
                    </a:lnTo>
                    <a:lnTo>
                      <a:pt x="478" y="435"/>
                    </a:lnTo>
                    <a:lnTo>
                      <a:pt x="476" y="435"/>
                    </a:lnTo>
                    <a:lnTo>
                      <a:pt x="475" y="435"/>
                    </a:lnTo>
                    <a:lnTo>
                      <a:pt x="474" y="435"/>
                    </a:lnTo>
                    <a:lnTo>
                      <a:pt x="474" y="436"/>
                    </a:lnTo>
                    <a:lnTo>
                      <a:pt x="472" y="436"/>
                    </a:lnTo>
                    <a:lnTo>
                      <a:pt x="472" y="435"/>
                    </a:lnTo>
                    <a:lnTo>
                      <a:pt x="471" y="435"/>
                    </a:lnTo>
                    <a:lnTo>
                      <a:pt x="471" y="436"/>
                    </a:lnTo>
                    <a:lnTo>
                      <a:pt x="470" y="436"/>
                    </a:lnTo>
                    <a:lnTo>
                      <a:pt x="469" y="436"/>
                    </a:lnTo>
                    <a:lnTo>
                      <a:pt x="467" y="436"/>
                    </a:lnTo>
                    <a:lnTo>
                      <a:pt x="466" y="438"/>
                    </a:lnTo>
                    <a:lnTo>
                      <a:pt x="466" y="439"/>
                    </a:lnTo>
                    <a:lnTo>
                      <a:pt x="465" y="439"/>
                    </a:lnTo>
                    <a:lnTo>
                      <a:pt x="463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2" y="438"/>
                    </a:lnTo>
                    <a:lnTo>
                      <a:pt x="461" y="438"/>
                    </a:lnTo>
                    <a:lnTo>
                      <a:pt x="459" y="438"/>
                    </a:lnTo>
                    <a:lnTo>
                      <a:pt x="459" y="436"/>
                    </a:lnTo>
                    <a:lnTo>
                      <a:pt x="458" y="436"/>
                    </a:lnTo>
                    <a:lnTo>
                      <a:pt x="458" y="438"/>
                    </a:lnTo>
                    <a:lnTo>
                      <a:pt x="458" y="436"/>
                    </a:lnTo>
                    <a:lnTo>
                      <a:pt x="458" y="435"/>
                    </a:lnTo>
                    <a:lnTo>
                      <a:pt x="457" y="435"/>
                    </a:lnTo>
                    <a:lnTo>
                      <a:pt x="455" y="435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4" y="438"/>
                    </a:lnTo>
                    <a:lnTo>
                      <a:pt x="455" y="438"/>
                    </a:lnTo>
                    <a:lnTo>
                      <a:pt x="454" y="438"/>
                    </a:lnTo>
                    <a:lnTo>
                      <a:pt x="453" y="438"/>
                    </a:lnTo>
                    <a:lnTo>
                      <a:pt x="453" y="439"/>
                    </a:lnTo>
                    <a:lnTo>
                      <a:pt x="453" y="438"/>
                    </a:lnTo>
                    <a:lnTo>
                      <a:pt x="453" y="436"/>
                    </a:lnTo>
                    <a:lnTo>
                      <a:pt x="453" y="435"/>
                    </a:lnTo>
                    <a:lnTo>
                      <a:pt x="452" y="435"/>
                    </a:lnTo>
                    <a:lnTo>
                      <a:pt x="450" y="435"/>
                    </a:lnTo>
                    <a:lnTo>
                      <a:pt x="450" y="434"/>
                    </a:lnTo>
                    <a:lnTo>
                      <a:pt x="449" y="434"/>
                    </a:lnTo>
                    <a:lnTo>
                      <a:pt x="449" y="435"/>
                    </a:lnTo>
                    <a:lnTo>
                      <a:pt x="448" y="435"/>
                    </a:lnTo>
                    <a:lnTo>
                      <a:pt x="446" y="435"/>
                    </a:lnTo>
                    <a:lnTo>
                      <a:pt x="445" y="435"/>
                    </a:lnTo>
                    <a:lnTo>
                      <a:pt x="445" y="434"/>
                    </a:lnTo>
                    <a:lnTo>
                      <a:pt x="445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1" y="432"/>
                    </a:lnTo>
                    <a:lnTo>
                      <a:pt x="440" y="432"/>
                    </a:lnTo>
                    <a:lnTo>
                      <a:pt x="438" y="432"/>
                    </a:lnTo>
                    <a:lnTo>
                      <a:pt x="438" y="434"/>
                    </a:lnTo>
                    <a:lnTo>
                      <a:pt x="438" y="432"/>
                    </a:lnTo>
                    <a:lnTo>
                      <a:pt x="438" y="431"/>
                    </a:lnTo>
                    <a:lnTo>
                      <a:pt x="437" y="431"/>
                    </a:lnTo>
                    <a:lnTo>
                      <a:pt x="436" y="431"/>
                    </a:lnTo>
                    <a:lnTo>
                      <a:pt x="436" y="432"/>
                    </a:lnTo>
                    <a:lnTo>
                      <a:pt x="435" y="432"/>
                    </a:lnTo>
                    <a:lnTo>
                      <a:pt x="435" y="434"/>
                    </a:lnTo>
                    <a:lnTo>
                      <a:pt x="433" y="434"/>
                    </a:lnTo>
                    <a:lnTo>
                      <a:pt x="433" y="432"/>
                    </a:lnTo>
                    <a:lnTo>
                      <a:pt x="433" y="434"/>
                    </a:lnTo>
                    <a:lnTo>
                      <a:pt x="432" y="434"/>
                    </a:lnTo>
                    <a:lnTo>
                      <a:pt x="431" y="434"/>
                    </a:lnTo>
                    <a:lnTo>
                      <a:pt x="431" y="432"/>
                    </a:lnTo>
                    <a:lnTo>
                      <a:pt x="429" y="432"/>
                    </a:lnTo>
                    <a:lnTo>
                      <a:pt x="429" y="434"/>
                    </a:lnTo>
                    <a:lnTo>
                      <a:pt x="428" y="434"/>
                    </a:lnTo>
                    <a:lnTo>
                      <a:pt x="429" y="435"/>
                    </a:lnTo>
                    <a:lnTo>
                      <a:pt x="428" y="435"/>
                    </a:lnTo>
                    <a:lnTo>
                      <a:pt x="428" y="436"/>
                    </a:lnTo>
                    <a:lnTo>
                      <a:pt x="427" y="436"/>
                    </a:lnTo>
                    <a:lnTo>
                      <a:pt x="425" y="436"/>
                    </a:lnTo>
                    <a:lnTo>
                      <a:pt x="425" y="435"/>
                    </a:lnTo>
                    <a:lnTo>
                      <a:pt x="424" y="435"/>
                    </a:lnTo>
                    <a:lnTo>
                      <a:pt x="424" y="436"/>
                    </a:lnTo>
                    <a:lnTo>
                      <a:pt x="423" y="436"/>
                    </a:lnTo>
                    <a:lnTo>
                      <a:pt x="421" y="436"/>
                    </a:lnTo>
                    <a:lnTo>
                      <a:pt x="420" y="436"/>
                    </a:lnTo>
                    <a:lnTo>
                      <a:pt x="419" y="436"/>
                    </a:lnTo>
                    <a:lnTo>
                      <a:pt x="418" y="436"/>
                    </a:lnTo>
                    <a:lnTo>
                      <a:pt x="418" y="438"/>
                    </a:lnTo>
                    <a:lnTo>
                      <a:pt x="418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5" y="435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4" y="435"/>
                    </a:lnTo>
                    <a:lnTo>
                      <a:pt x="414" y="434"/>
                    </a:lnTo>
                    <a:lnTo>
                      <a:pt x="412" y="432"/>
                    </a:lnTo>
                    <a:lnTo>
                      <a:pt x="411" y="432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08" y="431"/>
                    </a:lnTo>
                    <a:lnTo>
                      <a:pt x="408" y="430"/>
                    </a:lnTo>
                    <a:lnTo>
                      <a:pt x="407" y="430"/>
                    </a:lnTo>
                    <a:lnTo>
                      <a:pt x="406" y="430"/>
                    </a:lnTo>
                    <a:lnTo>
                      <a:pt x="406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2" y="431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399" y="430"/>
                    </a:lnTo>
                    <a:lnTo>
                      <a:pt x="399" y="428"/>
                    </a:lnTo>
                    <a:lnTo>
                      <a:pt x="398" y="428"/>
                    </a:lnTo>
                    <a:lnTo>
                      <a:pt x="398" y="427"/>
                    </a:lnTo>
                    <a:lnTo>
                      <a:pt x="399" y="427"/>
                    </a:lnTo>
                    <a:lnTo>
                      <a:pt x="398" y="427"/>
                    </a:lnTo>
                    <a:lnTo>
                      <a:pt x="398" y="426"/>
                    </a:lnTo>
                    <a:lnTo>
                      <a:pt x="397" y="426"/>
                    </a:lnTo>
                    <a:lnTo>
                      <a:pt x="397" y="427"/>
                    </a:lnTo>
                    <a:lnTo>
                      <a:pt x="395" y="427"/>
                    </a:lnTo>
                    <a:lnTo>
                      <a:pt x="394" y="427"/>
                    </a:lnTo>
                    <a:lnTo>
                      <a:pt x="394" y="428"/>
                    </a:lnTo>
                    <a:lnTo>
                      <a:pt x="393" y="428"/>
                    </a:lnTo>
                    <a:lnTo>
                      <a:pt x="391" y="428"/>
                    </a:lnTo>
                    <a:lnTo>
                      <a:pt x="390" y="428"/>
                    </a:lnTo>
                    <a:lnTo>
                      <a:pt x="389" y="428"/>
                    </a:lnTo>
                    <a:lnTo>
                      <a:pt x="389" y="427"/>
                    </a:lnTo>
                    <a:lnTo>
                      <a:pt x="387" y="427"/>
                    </a:lnTo>
                    <a:lnTo>
                      <a:pt x="387" y="426"/>
                    </a:lnTo>
                    <a:lnTo>
                      <a:pt x="386" y="426"/>
                    </a:lnTo>
                    <a:lnTo>
                      <a:pt x="386" y="427"/>
                    </a:lnTo>
                    <a:lnTo>
                      <a:pt x="385" y="427"/>
                    </a:lnTo>
                    <a:lnTo>
                      <a:pt x="383" y="427"/>
                    </a:lnTo>
                    <a:lnTo>
                      <a:pt x="382" y="427"/>
                    </a:lnTo>
                    <a:lnTo>
                      <a:pt x="381" y="427"/>
                    </a:lnTo>
                    <a:lnTo>
                      <a:pt x="381" y="428"/>
                    </a:lnTo>
                    <a:lnTo>
                      <a:pt x="380" y="428"/>
                    </a:lnTo>
                    <a:lnTo>
                      <a:pt x="378" y="428"/>
                    </a:lnTo>
                    <a:lnTo>
                      <a:pt x="377" y="428"/>
                    </a:lnTo>
                    <a:lnTo>
                      <a:pt x="377" y="430"/>
                    </a:lnTo>
                    <a:lnTo>
                      <a:pt x="376" y="430"/>
                    </a:lnTo>
                    <a:lnTo>
                      <a:pt x="376" y="431"/>
                    </a:lnTo>
                    <a:lnTo>
                      <a:pt x="377" y="431"/>
                    </a:lnTo>
                    <a:lnTo>
                      <a:pt x="376" y="431"/>
                    </a:lnTo>
                    <a:lnTo>
                      <a:pt x="376" y="432"/>
                    </a:lnTo>
                    <a:lnTo>
                      <a:pt x="376" y="434"/>
                    </a:lnTo>
                    <a:lnTo>
                      <a:pt x="374" y="434"/>
                    </a:lnTo>
                    <a:lnTo>
                      <a:pt x="374" y="435"/>
                    </a:lnTo>
                    <a:lnTo>
                      <a:pt x="373" y="435"/>
                    </a:lnTo>
                    <a:lnTo>
                      <a:pt x="373" y="436"/>
                    </a:lnTo>
                    <a:lnTo>
                      <a:pt x="372" y="436"/>
                    </a:lnTo>
                    <a:lnTo>
                      <a:pt x="370" y="436"/>
                    </a:lnTo>
                    <a:lnTo>
                      <a:pt x="369" y="436"/>
                    </a:lnTo>
                    <a:lnTo>
                      <a:pt x="369" y="438"/>
                    </a:lnTo>
                    <a:lnTo>
                      <a:pt x="368" y="438"/>
                    </a:lnTo>
                    <a:lnTo>
                      <a:pt x="368" y="439"/>
                    </a:lnTo>
                    <a:lnTo>
                      <a:pt x="368" y="440"/>
                    </a:lnTo>
                    <a:lnTo>
                      <a:pt x="368" y="442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5" y="443"/>
                    </a:lnTo>
                    <a:lnTo>
                      <a:pt x="365" y="442"/>
                    </a:lnTo>
                    <a:lnTo>
                      <a:pt x="364" y="442"/>
                    </a:lnTo>
                    <a:lnTo>
                      <a:pt x="363" y="443"/>
                    </a:lnTo>
                    <a:lnTo>
                      <a:pt x="363" y="444"/>
                    </a:lnTo>
                    <a:lnTo>
                      <a:pt x="361" y="444"/>
                    </a:lnTo>
                    <a:lnTo>
                      <a:pt x="361" y="445"/>
                    </a:lnTo>
                    <a:lnTo>
                      <a:pt x="360" y="445"/>
                    </a:lnTo>
                    <a:lnTo>
                      <a:pt x="360" y="447"/>
                    </a:lnTo>
                    <a:lnTo>
                      <a:pt x="359" y="447"/>
                    </a:lnTo>
                    <a:lnTo>
                      <a:pt x="359" y="448"/>
                    </a:lnTo>
                    <a:lnTo>
                      <a:pt x="357" y="448"/>
                    </a:lnTo>
                    <a:lnTo>
                      <a:pt x="357" y="449"/>
                    </a:lnTo>
                    <a:lnTo>
                      <a:pt x="356" y="449"/>
                    </a:lnTo>
                    <a:lnTo>
                      <a:pt x="356" y="451"/>
                    </a:lnTo>
                    <a:lnTo>
                      <a:pt x="355" y="451"/>
                    </a:lnTo>
                    <a:lnTo>
                      <a:pt x="355" y="449"/>
                    </a:lnTo>
                    <a:lnTo>
                      <a:pt x="353" y="449"/>
                    </a:lnTo>
                    <a:lnTo>
                      <a:pt x="353" y="448"/>
                    </a:lnTo>
                    <a:lnTo>
                      <a:pt x="352" y="447"/>
                    </a:lnTo>
                    <a:lnTo>
                      <a:pt x="352" y="448"/>
                    </a:lnTo>
                    <a:lnTo>
                      <a:pt x="351" y="448"/>
                    </a:lnTo>
                    <a:lnTo>
                      <a:pt x="349" y="448"/>
                    </a:lnTo>
                    <a:lnTo>
                      <a:pt x="349" y="447"/>
                    </a:lnTo>
                    <a:lnTo>
                      <a:pt x="348" y="447"/>
                    </a:lnTo>
                    <a:lnTo>
                      <a:pt x="348" y="445"/>
                    </a:lnTo>
                    <a:lnTo>
                      <a:pt x="348" y="447"/>
                    </a:lnTo>
                    <a:lnTo>
                      <a:pt x="347" y="447"/>
                    </a:lnTo>
                    <a:lnTo>
                      <a:pt x="347" y="448"/>
                    </a:lnTo>
                    <a:lnTo>
                      <a:pt x="346" y="448"/>
                    </a:lnTo>
                    <a:lnTo>
                      <a:pt x="344" y="448"/>
                    </a:lnTo>
                    <a:lnTo>
                      <a:pt x="343" y="448"/>
                    </a:lnTo>
                    <a:lnTo>
                      <a:pt x="342" y="448"/>
                    </a:lnTo>
                    <a:lnTo>
                      <a:pt x="342" y="449"/>
                    </a:lnTo>
                    <a:lnTo>
                      <a:pt x="340" y="449"/>
                    </a:lnTo>
                    <a:lnTo>
                      <a:pt x="339" y="449"/>
                    </a:lnTo>
                    <a:lnTo>
                      <a:pt x="338" y="449"/>
                    </a:lnTo>
                    <a:lnTo>
                      <a:pt x="338" y="448"/>
                    </a:lnTo>
                    <a:lnTo>
                      <a:pt x="338" y="447"/>
                    </a:lnTo>
                    <a:lnTo>
                      <a:pt x="338" y="445"/>
                    </a:lnTo>
                    <a:lnTo>
                      <a:pt x="336" y="445"/>
                    </a:lnTo>
                    <a:lnTo>
                      <a:pt x="336" y="444"/>
                    </a:lnTo>
                    <a:lnTo>
                      <a:pt x="336" y="445"/>
                    </a:lnTo>
                    <a:lnTo>
                      <a:pt x="335" y="445"/>
                    </a:lnTo>
                    <a:lnTo>
                      <a:pt x="334" y="445"/>
                    </a:lnTo>
                    <a:lnTo>
                      <a:pt x="334" y="444"/>
                    </a:lnTo>
                    <a:lnTo>
                      <a:pt x="332" y="445"/>
                    </a:lnTo>
                    <a:lnTo>
                      <a:pt x="332" y="444"/>
                    </a:lnTo>
                    <a:lnTo>
                      <a:pt x="332" y="445"/>
                    </a:lnTo>
                    <a:lnTo>
                      <a:pt x="331" y="444"/>
                    </a:lnTo>
                    <a:lnTo>
                      <a:pt x="330" y="444"/>
                    </a:lnTo>
                    <a:lnTo>
                      <a:pt x="328" y="444"/>
                    </a:lnTo>
                    <a:lnTo>
                      <a:pt x="328" y="443"/>
                    </a:lnTo>
                    <a:lnTo>
                      <a:pt x="327" y="443"/>
                    </a:lnTo>
                    <a:lnTo>
                      <a:pt x="326" y="443"/>
                    </a:lnTo>
                    <a:lnTo>
                      <a:pt x="325" y="443"/>
                    </a:lnTo>
                    <a:lnTo>
                      <a:pt x="325" y="442"/>
                    </a:lnTo>
                    <a:lnTo>
                      <a:pt x="323" y="442"/>
                    </a:lnTo>
                    <a:lnTo>
                      <a:pt x="323" y="440"/>
                    </a:lnTo>
                    <a:lnTo>
                      <a:pt x="322" y="440"/>
                    </a:lnTo>
                    <a:lnTo>
                      <a:pt x="321" y="440"/>
                    </a:lnTo>
                    <a:lnTo>
                      <a:pt x="319" y="440"/>
                    </a:lnTo>
                    <a:lnTo>
                      <a:pt x="318" y="440"/>
                    </a:lnTo>
                    <a:lnTo>
                      <a:pt x="317" y="440"/>
                    </a:lnTo>
                    <a:lnTo>
                      <a:pt x="315" y="440"/>
                    </a:lnTo>
                    <a:lnTo>
                      <a:pt x="314" y="440"/>
                    </a:lnTo>
                    <a:lnTo>
                      <a:pt x="313" y="440"/>
                    </a:lnTo>
                    <a:lnTo>
                      <a:pt x="311" y="440"/>
                    </a:lnTo>
                    <a:lnTo>
                      <a:pt x="311" y="442"/>
                    </a:lnTo>
                    <a:lnTo>
                      <a:pt x="310" y="442"/>
                    </a:lnTo>
                    <a:lnTo>
                      <a:pt x="309" y="442"/>
                    </a:lnTo>
                    <a:lnTo>
                      <a:pt x="308" y="442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5" y="439"/>
                    </a:lnTo>
                    <a:lnTo>
                      <a:pt x="305" y="438"/>
                    </a:lnTo>
                    <a:lnTo>
                      <a:pt x="304" y="436"/>
                    </a:lnTo>
                    <a:lnTo>
                      <a:pt x="304" y="435"/>
                    </a:lnTo>
                    <a:lnTo>
                      <a:pt x="302" y="435"/>
                    </a:lnTo>
                    <a:lnTo>
                      <a:pt x="302" y="434"/>
                    </a:lnTo>
                    <a:lnTo>
                      <a:pt x="301" y="434"/>
                    </a:lnTo>
                    <a:lnTo>
                      <a:pt x="301" y="432"/>
                    </a:lnTo>
                    <a:lnTo>
                      <a:pt x="301" y="431"/>
                    </a:lnTo>
                    <a:lnTo>
                      <a:pt x="300" y="431"/>
                    </a:lnTo>
                    <a:lnTo>
                      <a:pt x="298" y="430"/>
                    </a:lnTo>
                    <a:lnTo>
                      <a:pt x="297" y="430"/>
                    </a:lnTo>
                    <a:lnTo>
                      <a:pt x="297" y="428"/>
                    </a:lnTo>
                    <a:lnTo>
                      <a:pt x="296" y="428"/>
                    </a:lnTo>
                    <a:lnTo>
                      <a:pt x="294" y="428"/>
                    </a:lnTo>
                    <a:lnTo>
                      <a:pt x="294" y="427"/>
                    </a:lnTo>
                    <a:lnTo>
                      <a:pt x="293" y="427"/>
                    </a:lnTo>
                    <a:lnTo>
                      <a:pt x="293" y="426"/>
                    </a:lnTo>
                    <a:lnTo>
                      <a:pt x="292" y="426"/>
                    </a:lnTo>
                    <a:lnTo>
                      <a:pt x="291" y="425"/>
                    </a:lnTo>
                    <a:lnTo>
                      <a:pt x="291" y="423"/>
                    </a:lnTo>
                    <a:lnTo>
                      <a:pt x="291" y="422"/>
                    </a:lnTo>
                    <a:lnTo>
                      <a:pt x="291" y="421"/>
                    </a:lnTo>
                    <a:lnTo>
                      <a:pt x="291" y="419"/>
                    </a:lnTo>
                    <a:lnTo>
                      <a:pt x="291" y="418"/>
                    </a:lnTo>
                    <a:lnTo>
                      <a:pt x="291" y="417"/>
                    </a:lnTo>
                    <a:lnTo>
                      <a:pt x="289" y="417"/>
                    </a:lnTo>
                    <a:lnTo>
                      <a:pt x="289" y="415"/>
                    </a:lnTo>
                    <a:lnTo>
                      <a:pt x="289" y="414"/>
                    </a:lnTo>
                    <a:lnTo>
                      <a:pt x="288" y="414"/>
                    </a:lnTo>
                    <a:lnTo>
                      <a:pt x="288" y="413"/>
                    </a:lnTo>
                    <a:lnTo>
                      <a:pt x="287" y="413"/>
                    </a:lnTo>
                    <a:lnTo>
                      <a:pt x="285" y="413"/>
                    </a:lnTo>
                    <a:lnTo>
                      <a:pt x="285" y="411"/>
                    </a:lnTo>
                    <a:lnTo>
                      <a:pt x="284" y="411"/>
                    </a:lnTo>
                    <a:lnTo>
                      <a:pt x="284" y="410"/>
                    </a:lnTo>
                    <a:lnTo>
                      <a:pt x="284" y="409"/>
                    </a:lnTo>
                    <a:lnTo>
                      <a:pt x="284" y="408"/>
                    </a:lnTo>
                    <a:lnTo>
                      <a:pt x="284" y="406"/>
                    </a:lnTo>
                    <a:lnTo>
                      <a:pt x="284" y="405"/>
                    </a:lnTo>
                    <a:lnTo>
                      <a:pt x="284" y="404"/>
                    </a:lnTo>
                    <a:lnTo>
                      <a:pt x="284" y="402"/>
                    </a:lnTo>
                    <a:lnTo>
                      <a:pt x="283" y="401"/>
                    </a:lnTo>
                    <a:lnTo>
                      <a:pt x="283" y="400"/>
                    </a:lnTo>
                    <a:lnTo>
                      <a:pt x="284" y="400"/>
                    </a:lnTo>
                    <a:lnTo>
                      <a:pt x="284" y="398"/>
                    </a:lnTo>
                    <a:lnTo>
                      <a:pt x="285" y="398"/>
                    </a:lnTo>
                    <a:lnTo>
                      <a:pt x="285" y="397"/>
                    </a:lnTo>
                    <a:lnTo>
                      <a:pt x="285" y="396"/>
                    </a:lnTo>
                    <a:lnTo>
                      <a:pt x="284" y="396"/>
                    </a:lnTo>
                    <a:lnTo>
                      <a:pt x="283" y="396"/>
                    </a:lnTo>
                    <a:lnTo>
                      <a:pt x="281" y="396"/>
                    </a:lnTo>
                    <a:lnTo>
                      <a:pt x="280" y="396"/>
                    </a:lnTo>
                    <a:lnTo>
                      <a:pt x="279" y="396"/>
                    </a:lnTo>
                    <a:lnTo>
                      <a:pt x="277" y="396"/>
                    </a:lnTo>
                    <a:lnTo>
                      <a:pt x="276" y="396"/>
                    </a:lnTo>
                    <a:lnTo>
                      <a:pt x="276" y="397"/>
                    </a:lnTo>
                    <a:lnTo>
                      <a:pt x="275" y="397"/>
                    </a:lnTo>
                    <a:lnTo>
                      <a:pt x="274" y="397"/>
                    </a:lnTo>
                    <a:lnTo>
                      <a:pt x="272" y="398"/>
                    </a:lnTo>
                    <a:lnTo>
                      <a:pt x="271" y="398"/>
                    </a:lnTo>
                    <a:lnTo>
                      <a:pt x="271" y="400"/>
                    </a:lnTo>
                    <a:lnTo>
                      <a:pt x="270" y="400"/>
                    </a:lnTo>
                    <a:lnTo>
                      <a:pt x="271" y="400"/>
                    </a:lnTo>
                    <a:lnTo>
                      <a:pt x="270" y="401"/>
                    </a:lnTo>
                    <a:lnTo>
                      <a:pt x="268" y="401"/>
                    </a:lnTo>
                    <a:lnTo>
                      <a:pt x="267" y="401"/>
                    </a:lnTo>
                    <a:lnTo>
                      <a:pt x="266" y="401"/>
                    </a:lnTo>
                    <a:lnTo>
                      <a:pt x="266" y="402"/>
                    </a:lnTo>
                    <a:lnTo>
                      <a:pt x="264" y="402"/>
                    </a:lnTo>
                    <a:lnTo>
                      <a:pt x="260" y="402"/>
                    </a:lnTo>
                    <a:lnTo>
                      <a:pt x="259" y="402"/>
                    </a:lnTo>
                    <a:lnTo>
                      <a:pt x="258" y="402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4" y="405"/>
                    </a:lnTo>
                    <a:lnTo>
                      <a:pt x="253" y="406"/>
                    </a:lnTo>
                    <a:lnTo>
                      <a:pt x="253" y="408"/>
                    </a:lnTo>
                    <a:lnTo>
                      <a:pt x="251" y="408"/>
                    </a:lnTo>
                    <a:lnTo>
                      <a:pt x="251" y="409"/>
                    </a:lnTo>
                    <a:lnTo>
                      <a:pt x="250" y="409"/>
                    </a:lnTo>
                    <a:lnTo>
                      <a:pt x="249" y="409"/>
                    </a:lnTo>
                    <a:lnTo>
                      <a:pt x="249" y="410"/>
                    </a:lnTo>
                    <a:lnTo>
                      <a:pt x="247" y="410"/>
                    </a:lnTo>
                    <a:lnTo>
                      <a:pt x="246" y="410"/>
                    </a:lnTo>
                    <a:lnTo>
                      <a:pt x="245" y="411"/>
                    </a:lnTo>
                    <a:lnTo>
                      <a:pt x="243" y="413"/>
                    </a:lnTo>
                    <a:lnTo>
                      <a:pt x="242" y="41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0" name="Freeform 20">
                <a:extLst>
                  <a:ext uri="{FF2B5EF4-FFF2-40B4-BE49-F238E27FC236}">
                    <a16:creationId xmlns:a16="http://schemas.microsoft.com/office/drawing/2014/main" id="{81FF2562-292F-3134-D168-7A89E7986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1" y="2104"/>
                <a:ext cx="622" cy="433"/>
              </a:xfrm>
              <a:custGeom>
                <a:avLst/>
                <a:gdLst>
                  <a:gd name="T0" fmla="*/ 529 w 622"/>
                  <a:gd name="T1" fmla="*/ 192 h 433"/>
                  <a:gd name="T2" fmla="*/ 565 w 622"/>
                  <a:gd name="T3" fmla="*/ 191 h 433"/>
                  <a:gd name="T4" fmla="*/ 580 w 622"/>
                  <a:gd name="T5" fmla="*/ 204 h 433"/>
                  <a:gd name="T6" fmla="*/ 604 w 622"/>
                  <a:gd name="T7" fmla="*/ 227 h 433"/>
                  <a:gd name="T8" fmla="*/ 621 w 622"/>
                  <a:gd name="T9" fmla="*/ 251 h 433"/>
                  <a:gd name="T10" fmla="*/ 622 w 622"/>
                  <a:gd name="T11" fmla="*/ 277 h 433"/>
                  <a:gd name="T12" fmla="*/ 595 w 622"/>
                  <a:gd name="T13" fmla="*/ 306 h 433"/>
                  <a:gd name="T14" fmla="*/ 541 w 622"/>
                  <a:gd name="T15" fmla="*/ 332 h 433"/>
                  <a:gd name="T16" fmla="*/ 508 w 622"/>
                  <a:gd name="T17" fmla="*/ 345 h 433"/>
                  <a:gd name="T18" fmla="*/ 487 w 622"/>
                  <a:gd name="T19" fmla="*/ 365 h 433"/>
                  <a:gd name="T20" fmla="*/ 455 w 622"/>
                  <a:gd name="T21" fmla="*/ 374 h 433"/>
                  <a:gd name="T22" fmla="*/ 380 w 622"/>
                  <a:gd name="T23" fmla="*/ 381 h 433"/>
                  <a:gd name="T24" fmla="*/ 345 w 622"/>
                  <a:gd name="T25" fmla="*/ 404 h 433"/>
                  <a:gd name="T26" fmla="*/ 294 w 622"/>
                  <a:gd name="T27" fmla="*/ 417 h 433"/>
                  <a:gd name="T28" fmla="*/ 257 w 622"/>
                  <a:gd name="T29" fmla="*/ 425 h 433"/>
                  <a:gd name="T30" fmla="*/ 220 w 622"/>
                  <a:gd name="T31" fmla="*/ 433 h 433"/>
                  <a:gd name="T32" fmla="*/ 235 w 622"/>
                  <a:gd name="T33" fmla="*/ 384 h 433"/>
                  <a:gd name="T34" fmla="*/ 254 w 622"/>
                  <a:gd name="T35" fmla="*/ 373 h 433"/>
                  <a:gd name="T36" fmla="*/ 275 w 622"/>
                  <a:gd name="T37" fmla="*/ 337 h 433"/>
                  <a:gd name="T38" fmla="*/ 241 w 622"/>
                  <a:gd name="T39" fmla="*/ 307 h 433"/>
                  <a:gd name="T40" fmla="*/ 208 w 622"/>
                  <a:gd name="T41" fmla="*/ 303 h 433"/>
                  <a:gd name="T42" fmla="*/ 207 w 622"/>
                  <a:gd name="T43" fmla="*/ 290 h 433"/>
                  <a:gd name="T44" fmla="*/ 210 w 622"/>
                  <a:gd name="T45" fmla="*/ 263 h 433"/>
                  <a:gd name="T46" fmla="*/ 199 w 622"/>
                  <a:gd name="T47" fmla="*/ 237 h 433"/>
                  <a:gd name="T48" fmla="*/ 174 w 622"/>
                  <a:gd name="T49" fmla="*/ 225 h 433"/>
                  <a:gd name="T50" fmla="*/ 133 w 622"/>
                  <a:gd name="T51" fmla="*/ 223 h 433"/>
                  <a:gd name="T52" fmla="*/ 135 w 622"/>
                  <a:gd name="T53" fmla="*/ 193 h 433"/>
                  <a:gd name="T54" fmla="*/ 127 w 622"/>
                  <a:gd name="T55" fmla="*/ 170 h 433"/>
                  <a:gd name="T56" fmla="*/ 135 w 622"/>
                  <a:gd name="T57" fmla="*/ 144 h 433"/>
                  <a:gd name="T58" fmla="*/ 110 w 622"/>
                  <a:gd name="T59" fmla="*/ 133 h 433"/>
                  <a:gd name="T60" fmla="*/ 85 w 622"/>
                  <a:gd name="T61" fmla="*/ 103 h 433"/>
                  <a:gd name="T62" fmla="*/ 27 w 622"/>
                  <a:gd name="T63" fmla="*/ 69 h 433"/>
                  <a:gd name="T64" fmla="*/ 0 w 622"/>
                  <a:gd name="T65" fmla="*/ 32 h 433"/>
                  <a:gd name="T66" fmla="*/ 34 w 622"/>
                  <a:gd name="T67" fmla="*/ 17 h 433"/>
                  <a:gd name="T68" fmla="*/ 54 w 622"/>
                  <a:gd name="T69" fmla="*/ 2 h 433"/>
                  <a:gd name="T70" fmla="*/ 64 w 622"/>
                  <a:gd name="T71" fmla="*/ 17 h 433"/>
                  <a:gd name="T72" fmla="*/ 64 w 622"/>
                  <a:gd name="T73" fmla="*/ 43 h 433"/>
                  <a:gd name="T74" fmla="*/ 74 w 622"/>
                  <a:gd name="T75" fmla="*/ 61 h 433"/>
                  <a:gd name="T76" fmla="*/ 82 w 622"/>
                  <a:gd name="T77" fmla="*/ 78 h 433"/>
                  <a:gd name="T78" fmla="*/ 97 w 622"/>
                  <a:gd name="T79" fmla="*/ 90 h 433"/>
                  <a:gd name="T80" fmla="*/ 116 w 622"/>
                  <a:gd name="T81" fmla="*/ 95 h 433"/>
                  <a:gd name="T82" fmla="*/ 133 w 622"/>
                  <a:gd name="T83" fmla="*/ 89 h 433"/>
                  <a:gd name="T84" fmla="*/ 148 w 622"/>
                  <a:gd name="T85" fmla="*/ 108 h 433"/>
                  <a:gd name="T86" fmla="*/ 165 w 622"/>
                  <a:gd name="T87" fmla="*/ 115 h 433"/>
                  <a:gd name="T88" fmla="*/ 178 w 622"/>
                  <a:gd name="T89" fmla="*/ 124 h 433"/>
                  <a:gd name="T90" fmla="*/ 202 w 622"/>
                  <a:gd name="T91" fmla="*/ 124 h 433"/>
                  <a:gd name="T92" fmla="*/ 222 w 622"/>
                  <a:gd name="T93" fmla="*/ 127 h 433"/>
                  <a:gd name="T94" fmla="*/ 237 w 622"/>
                  <a:gd name="T95" fmla="*/ 129 h 433"/>
                  <a:gd name="T96" fmla="*/ 240 w 622"/>
                  <a:gd name="T97" fmla="*/ 144 h 433"/>
                  <a:gd name="T98" fmla="*/ 257 w 622"/>
                  <a:gd name="T99" fmla="*/ 140 h 433"/>
                  <a:gd name="T100" fmla="*/ 271 w 622"/>
                  <a:gd name="T101" fmla="*/ 132 h 433"/>
                  <a:gd name="T102" fmla="*/ 292 w 622"/>
                  <a:gd name="T103" fmla="*/ 124 h 433"/>
                  <a:gd name="T104" fmla="*/ 311 w 622"/>
                  <a:gd name="T105" fmla="*/ 127 h 433"/>
                  <a:gd name="T106" fmla="*/ 324 w 622"/>
                  <a:gd name="T107" fmla="*/ 138 h 433"/>
                  <a:gd name="T108" fmla="*/ 341 w 622"/>
                  <a:gd name="T109" fmla="*/ 125 h 433"/>
                  <a:gd name="T110" fmla="*/ 358 w 622"/>
                  <a:gd name="T111" fmla="*/ 149 h 433"/>
                  <a:gd name="T112" fmla="*/ 358 w 622"/>
                  <a:gd name="T113" fmla="*/ 172 h 433"/>
                  <a:gd name="T114" fmla="*/ 368 w 622"/>
                  <a:gd name="T115" fmla="*/ 202 h 433"/>
                  <a:gd name="T116" fmla="*/ 401 w 622"/>
                  <a:gd name="T117" fmla="*/ 189 h 433"/>
                  <a:gd name="T118" fmla="*/ 428 w 622"/>
                  <a:gd name="T119" fmla="*/ 188 h 433"/>
                  <a:gd name="T120" fmla="*/ 464 w 622"/>
                  <a:gd name="T121" fmla="*/ 184 h 433"/>
                  <a:gd name="T122" fmla="*/ 490 w 622"/>
                  <a:gd name="T123" fmla="*/ 2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2" h="433">
                    <a:moveTo>
                      <a:pt x="499" y="200"/>
                    </a:moveTo>
                    <a:lnTo>
                      <a:pt x="500" y="200"/>
                    </a:lnTo>
                    <a:lnTo>
                      <a:pt x="502" y="200"/>
                    </a:lnTo>
                    <a:lnTo>
                      <a:pt x="502" y="201"/>
                    </a:lnTo>
                    <a:lnTo>
                      <a:pt x="502" y="200"/>
                    </a:lnTo>
                    <a:lnTo>
                      <a:pt x="504" y="200"/>
                    </a:lnTo>
                    <a:lnTo>
                      <a:pt x="506" y="200"/>
                    </a:lnTo>
                    <a:lnTo>
                      <a:pt x="507" y="200"/>
                    </a:lnTo>
                    <a:lnTo>
                      <a:pt x="508" y="199"/>
                    </a:lnTo>
                    <a:lnTo>
                      <a:pt x="510" y="199"/>
                    </a:lnTo>
                    <a:lnTo>
                      <a:pt x="511" y="200"/>
                    </a:lnTo>
                    <a:lnTo>
                      <a:pt x="512" y="200"/>
                    </a:lnTo>
                    <a:lnTo>
                      <a:pt x="514" y="200"/>
                    </a:lnTo>
                    <a:lnTo>
                      <a:pt x="515" y="200"/>
                    </a:lnTo>
                    <a:lnTo>
                      <a:pt x="517" y="200"/>
                    </a:lnTo>
                    <a:lnTo>
                      <a:pt x="519" y="200"/>
                    </a:lnTo>
                    <a:lnTo>
                      <a:pt x="519" y="199"/>
                    </a:lnTo>
                    <a:lnTo>
                      <a:pt x="520" y="199"/>
                    </a:lnTo>
                    <a:lnTo>
                      <a:pt x="520" y="197"/>
                    </a:lnTo>
                    <a:lnTo>
                      <a:pt x="520" y="196"/>
                    </a:lnTo>
                    <a:lnTo>
                      <a:pt x="520" y="195"/>
                    </a:lnTo>
                    <a:lnTo>
                      <a:pt x="521" y="193"/>
                    </a:lnTo>
                    <a:lnTo>
                      <a:pt x="520" y="193"/>
                    </a:lnTo>
                    <a:lnTo>
                      <a:pt x="520" y="192"/>
                    </a:lnTo>
                    <a:lnTo>
                      <a:pt x="521" y="192"/>
                    </a:lnTo>
                    <a:lnTo>
                      <a:pt x="521" y="191"/>
                    </a:lnTo>
                    <a:lnTo>
                      <a:pt x="523" y="191"/>
                    </a:lnTo>
                    <a:lnTo>
                      <a:pt x="524" y="191"/>
                    </a:lnTo>
                    <a:lnTo>
                      <a:pt x="525" y="191"/>
                    </a:lnTo>
                    <a:lnTo>
                      <a:pt x="527" y="191"/>
                    </a:lnTo>
                    <a:lnTo>
                      <a:pt x="529" y="191"/>
                    </a:lnTo>
                    <a:lnTo>
                      <a:pt x="529" y="192"/>
                    </a:lnTo>
                    <a:lnTo>
                      <a:pt x="529" y="191"/>
                    </a:lnTo>
                    <a:lnTo>
                      <a:pt x="531" y="191"/>
                    </a:lnTo>
                    <a:lnTo>
                      <a:pt x="532" y="191"/>
                    </a:lnTo>
                    <a:lnTo>
                      <a:pt x="532" y="192"/>
                    </a:lnTo>
                    <a:lnTo>
                      <a:pt x="533" y="192"/>
                    </a:lnTo>
                    <a:lnTo>
                      <a:pt x="534" y="192"/>
                    </a:lnTo>
                    <a:lnTo>
                      <a:pt x="534" y="191"/>
                    </a:lnTo>
                    <a:lnTo>
                      <a:pt x="536" y="191"/>
                    </a:lnTo>
                    <a:lnTo>
                      <a:pt x="536" y="192"/>
                    </a:lnTo>
                    <a:lnTo>
                      <a:pt x="537" y="192"/>
                    </a:lnTo>
                    <a:lnTo>
                      <a:pt x="538" y="192"/>
                    </a:lnTo>
                    <a:lnTo>
                      <a:pt x="540" y="193"/>
                    </a:lnTo>
                    <a:lnTo>
                      <a:pt x="540" y="195"/>
                    </a:lnTo>
                    <a:lnTo>
                      <a:pt x="541" y="195"/>
                    </a:lnTo>
                    <a:lnTo>
                      <a:pt x="541" y="196"/>
                    </a:lnTo>
                    <a:lnTo>
                      <a:pt x="542" y="196"/>
                    </a:lnTo>
                    <a:lnTo>
                      <a:pt x="544" y="196"/>
                    </a:lnTo>
                    <a:lnTo>
                      <a:pt x="544" y="197"/>
                    </a:lnTo>
                    <a:lnTo>
                      <a:pt x="545" y="196"/>
                    </a:lnTo>
                    <a:lnTo>
                      <a:pt x="545" y="197"/>
                    </a:lnTo>
                    <a:lnTo>
                      <a:pt x="545" y="196"/>
                    </a:lnTo>
                    <a:lnTo>
                      <a:pt x="546" y="196"/>
                    </a:lnTo>
                    <a:lnTo>
                      <a:pt x="548" y="196"/>
                    </a:lnTo>
                    <a:lnTo>
                      <a:pt x="549" y="196"/>
                    </a:lnTo>
                    <a:lnTo>
                      <a:pt x="551" y="195"/>
                    </a:lnTo>
                    <a:lnTo>
                      <a:pt x="554" y="193"/>
                    </a:lnTo>
                    <a:lnTo>
                      <a:pt x="555" y="193"/>
                    </a:lnTo>
                    <a:lnTo>
                      <a:pt x="559" y="191"/>
                    </a:lnTo>
                    <a:lnTo>
                      <a:pt x="562" y="192"/>
                    </a:lnTo>
                    <a:lnTo>
                      <a:pt x="563" y="192"/>
                    </a:lnTo>
                    <a:lnTo>
                      <a:pt x="563" y="191"/>
                    </a:lnTo>
                    <a:lnTo>
                      <a:pt x="565" y="191"/>
                    </a:lnTo>
                    <a:lnTo>
                      <a:pt x="566" y="191"/>
                    </a:lnTo>
                    <a:lnTo>
                      <a:pt x="566" y="192"/>
                    </a:lnTo>
                    <a:lnTo>
                      <a:pt x="567" y="192"/>
                    </a:lnTo>
                    <a:lnTo>
                      <a:pt x="567" y="191"/>
                    </a:lnTo>
                    <a:lnTo>
                      <a:pt x="568" y="191"/>
                    </a:lnTo>
                    <a:lnTo>
                      <a:pt x="570" y="191"/>
                    </a:lnTo>
                    <a:lnTo>
                      <a:pt x="571" y="191"/>
                    </a:lnTo>
                    <a:lnTo>
                      <a:pt x="572" y="191"/>
                    </a:lnTo>
                    <a:lnTo>
                      <a:pt x="574" y="191"/>
                    </a:lnTo>
                    <a:lnTo>
                      <a:pt x="575" y="191"/>
                    </a:lnTo>
                    <a:lnTo>
                      <a:pt x="576" y="192"/>
                    </a:lnTo>
                    <a:lnTo>
                      <a:pt x="578" y="192"/>
                    </a:lnTo>
                    <a:lnTo>
                      <a:pt x="579" y="192"/>
                    </a:lnTo>
                    <a:lnTo>
                      <a:pt x="580" y="192"/>
                    </a:lnTo>
                    <a:lnTo>
                      <a:pt x="580" y="191"/>
                    </a:lnTo>
                    <a:lnTo>
                      <a:pt x="582" y="191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3" y="192"/>
                    </a:lnTo>
                    <a:lnTo>
                      <a:pt x="584" y="192"/>
                    </a:lnTo>
                    <a:lnTo>
                      <a:pt x="584" y="193"/>
                    </a:lnTo>
                    <a:lnTo>
                      <a:pt x="584" y="195"/>
                    </a:lnTo>
                    <a:lnTo>
                      <a:pt x="583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4" y="197"/>
                    </a:lnTo>
                    <a:lnTo>
                      <a:pt x="584" y="199"/>
                    </a:lnTo>
                    <a:lnTo>
                      <a:pt x="584" y="200"/>
                    </a:lnTo>
                    <a:lnTo>
                      <a:pt x="583" y="201"/>
                    </a:lnTo>
                    <a:lnTo>
                      <a:pt x="582" y="201"/>
                    </a:lnTo>
                    <a:lnTo>
                      <a:pt x="580" y="202"/>
                    </a:lnTo>
                    <a:lnTo>
                      <a:pt x="580" y="204"/>
                    </a:lnTo>
                    <a:lnTo>
                      <a:pt x="580" y="205"/>
                    </a:lnTo>
                    <a:lnTo>
                      <a:pt x="580" y="206"/>
                    </a:lnTo>
                    <a:lnTo>
                      <a:pt x="582" y="206"/>
                    </a:lnTo>
                    <a:lnTo>
                      <a:pt x="582" y="208"/>
                    </a:lnTo>
                    <a:lnTo>
                      <a:pt x="582" y="209"/>
                    </a:lnTo>
                    <a:lnTo>
                      <a:pt x="583" y="209"/>
                    </a:lnTo>
                    <a:lnTo>
                      <a:pt x="584" y="210"/>
                    </a:lnTo>
                    <a:lnTo>
                      <a:pt x="586" y="210"/>
                    </a:lnTo>
                    <a:lnTo>
                      <a:pt x="586" y="212"/>
                    </a:lnTo>
                    <a:lnTo>
                      <a:pt x="586" y="213"/>
                    </a:lnTo>
                    <a:lnTo>
                      <a:pt x="587" y="214"/>
                    </a:lnTo>
                    <a:lnTo>
                      <a:pt x="588" y="216"/>
                    </a:lnTo>
                    <a:lnTo>
                      <a:pt x="588" y="217"/>
                    </a:lnTo>
                    <a:lnTo>
                      <a:pt x="589" y="218"/>
                    </a:lnTo>
                    <a:lnTo>
                      <a:pt x="589" y="220"/>
                    </a:lnTo>
                    <a:lnTo>
                      <a:pt x="588" y="221"/>
                    </a:lnTo>
                    <a:lnTo>
                      <a:pt x="588" y="222"/>
                    </a:lnTo>
                    <a:lnTo>
                      <a:pt x="589" y="223"/>
                    </a:lnTo>
                    <a:lnTo>
                      <a:pt x="591" y="222"/>
                    </a:lnTo>
                    <a:lnTo>
                      <a:pt x="593" y="222"/>
                    </a:lnTo>
                    <a:lnTo>
                      <a:pt x="595" y="222"/>
                    </a:lnTo>
                    <a:lnTo>
                      <a:pt x="596" y="222"/>
                    </a:lnTo>
                    <a:lnTo>
                      <a:pt x="596" y="223"/>
                    </a:lnTo>
                    <a:lnTo>
                      <a:pt x="597" y="223"/>
                    </a:lnTo>
                    <a:lnTo>
                      <a:pt x="597" y="225"/>
                    </a:lnTo>
                    <a:lnTo>
                      <a:pt x="599" y="225"/>
                    </a:lnTo>
                    <a:lnTo>
                      <a:pt x="600" y="225"/>
                    </a:lnTo>
                    <a:lnTo>
                      <a:pt x="601" y="225"/>
                    </a:lnTo>
                    <a:lnTo>
                      <a:pt x="601" y="226"/>
                    </a:lnTo>
                    <a:lnTo>
                      <a:pt x="603" y="226"/>
                    </a:lnTo>
                    <a:lnTo>
                      <a:pt x="603" y="227"/>
                    </a:lnTo>
                    <a:lnTo>
                      <a:pt x="604" y="227"/>
                    </a:lnTo>
                    <a:lnTo>
                      <a:pt x="605" y="227"/>
                    </a:lnTo>
                    <a:lnTo>
                      <a:pt x="606" y="227"/>
                    </a:lnTo>
                    <a:lnTo>
                      <a:pt x="606" y="229"/>
                    </a:lnTo>
                    <a:lnTo>
                      <a:pt x="608" y="229"/>
                    </a:lnTo>
                    <a:lnTo>
                      <a:pt x="608" y="230"/>
                    </a:lnTo>
                    <a:lnTo>
                      <a:pt x="609" y="230"/>
                    </a:lnTo>
                    <a:lnTo>
                      <a:pt x="610" y="230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2" y="233"/>
                    </a:lnTo>
                    <a:lnTo>
                      <a:pt x="612" y="234"/>
                    </a:lnTo>
                    <a:lnTo>
                      <a:pt x="613" y="234"/>
                    </a:lnTo>
                    <a:lnTo>
                      <a:pt x="613" y="235"/>
                    </a:lnTo>
                    <a:lnTo>
                      <a:pt x="613" y="237"/>
                    </a:lnTo>
                    <a:lnTo>
                      <a:pt x="613" y="238"/>
                    </a:lnTo>
                    <a:lnTo>
                      <a:pt x="614" y="238"/>
                    </a:lnTo>
                    <a:lnTo>
                      <a:pt x="614" y="239"/>
                    </a:lnTo>
                    <a:lnTo>
                      <a:pt x="616" y="239"/>
                    </a:lnTo>
                    <a:lnTo>
                      <a:pt x="616" y="240"/>
                    </a:lnTo>
                    <a:lnTo>
                      <a:pt x="616" y="242"/>
                    </a:lnTo>
                    <a:lnTo>
                      <a:pt x="617" y="242"/>
                    </a:lnTo>
                    <a:lnTo>
                      <a:pt x="617" y="243"/>
                    </a:lnTo>
                    <a:lnTo>
                      <a:pt x="618" y="244"/>
                    </a:lnTo>
                    <a:lnTo>
                      <a:pt x="620" y="244"/>
                    </a:lnTo>
                    <a:lnTo>
                      <a:pt x="620" y="246"/>
                    </a:lnTo>
                    <a:lnTo>
                      <a:pt x="620" y="247"/>
                    </a:lnTo>
                    <a:lnTo>
                      <a:pt x="620" y="248"/>
                    </a:lnTo>
                    <a:lnTo>
                      <a:pt x="621" y="248"/>
                    </a:lnTo>
                    <a:lnTo>
                      <a:pt x="621" y="250"/>
                    </a:lnTo>
                    <a:lnTo>
                      <a:pt x="622" y="250"/>
                    </a:lnTo>
                    <a:lnTo>
                      <a:pt x="622" y="251"/>
                    </a:lnTo>
                    <a:lnTo>
                      <a:pt x="621" y="251"/>
                    </a:lnTo>
                    <a:lnTo>
                      <a:pt x="620" y="251"/>
                    </a:lnTo>
                    <a:lnTo>
                      <a:pt x="620" y="252"/>
                    </a:lnTo>
                    <a:lnTo>
                      <a:pt x="618" y="254"/>
                    </a:lnTo>
                    <a:lnTo>
                      <a:pt x="617" y="255"/>
                    </a:lnTo>
                    <a:lnTo>
                      <a:pt x="617" y="256"/>
                    </a:lnTo>
                    <a:lnTo>
                      <a:pt x="617" y="257"/>
                    </a:lnTo>
                    <a:lnTo>
                      <a:pt x="617" y="259"/>
                    </a:lnTo>
                    <a:lnTo>
                      <a:pt x="617" y="260"/>
                    </a:lnTo>
                    <a:lnTo>
                      <a:pt x="616" y="260"/>
                    </a:lnTo>
                    <a:lnTo>
                      <a:pt x="617" y="260"/>
                    </a:lnTo>
                    <a:lnTo>
                      <a:pt x="617" y="261"/>
                    </a:lnTo>
                    <a:lnTo>
                      <a:pt x="617" y="263"/>
                    </a:lnTo>
                    <a:lnTo>
                      <a:pt x="617" y="264"/>
                    </a:lnTo>
                    <a:lnTo>
                      <a:pt x="618" y="265"/>
                    </a:lnTo>
                    <a:lnTo>
                      <a:pt x="618" y="267"/>
                    </a:lnTo>
                    <a:lnTo>
                      <a:pt x="620" y="267"/>
                    </a:lnTo>
                    <a:lnTo>
                      <a:pt x="620" y="268"/>
                    </a:lnTo>
                    <a:lnTo>
                      <a:pt x="620" y="269"/>
                    </a:lnTo>
                    <a:lnTo>
                      <a:pt x="621" y="269"/>
                    </a:lnTo>
                    <a:lnTo>
                      <a:pt x="621" y="271"/>
                    </a:lnTo>
                    <a:lnTo>
                      <a:pt x="620" y="271"/>
                    </a:lnTo>
                    <a:lnTo>
                      <a:pt x="621" y="271"/>
                    </a:lnTo>
                    <a:lnTo>
                      <a:pt x="621" y="272"/>
                    </a:lnTo>
                    <a:lnTo>
                      <a:pt x="620" y="272"/>
                    </a:lnTo>
                    <a:lnTo>
                      <a:pt x="621" y="272"/>
                    </a:lnTo>
                    <a:lnTo>
                      <a:pt x="621" y="273"/>
                    </a:lnTo>
                    <a:lnTo>
                      <a:pt x="621" y="274"/>
                    </a:lnTo>
                    <a:lnTo>
                      <a:pt x="621" y="276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1" y="278"/>
                    </a:lnTo>
                    <a:lnTo>
                      <a:pt x="621" y="280"/>
                    </a:lnTo>
                    <a:lnTo>
                      <a:pt x="620" y="280"/>
                    </a:lnTo>
                    <a:lnTo>
                      <a:pt x="620" y="281"/>
                    </a:lnTo>
                    <a:lnTo>
                      <a:pt x="620" y="282"/>
                    </a:lnTo>
                    <a:lnTo>
                      <a:pt x="620" y="284"/>
                    </a:lnTo>
                    <a:lnTo>
                      <a:pt x="620" y="285"/>
                    </a:lnTo>
                    <a:lnTo>
                      <a:pt x="618" y="285"/>
                    </a:lnTo>
                    <a:lnTo>
                      <a:pt x="618" y="286"/>
                    </a:lnTo>
                    <a:lnTo>
                      <a:pt x="617" y="288"/>
                    </a:lnTo>
                    <a:lnTo>
                      <a:pt x="616" y="289"/>
                    </a:lnTo>
                    <a:lnTo>
                      <a:pt x="614" y="289"/>
                    </a:lnTo>
                    <a:lnTo>
                      <a:pt x="606" y="293"/>
                    </a:lnTo>
                    <a:lnTo>
                      <a:pt x="605" y="293"/>
                    </a:lnTo>
                    <a:lnTo>
                      <a:pt x="605" y="294"/>
                    </a:lnTo>
                    <a:lnTo>
                      <a:pt x="604" y="294"/>
                    </a:lnTo>
                    <a:lnTo>
                      <a:pt x="603" y="294"/>
                    </a:lnTo>
                    <a:lnTo>
                      <a:pt x="603" y="295"/>
                    </a:lnTo>
                    <a:lnTo>
                      <a:pt x="601" y="295"/>
                    </a:lnTo>
                    <a:lnTo>
                      <a:pt x="600" y="295"/>
                    </a:lnTo>
                    <a:lnTo>
                      <a:pt x="600" y="297"/>
                    </a:lnTo>
                    <a:lnTo>
                      <a:pt x="599" y="297"/>
                    </a:lnTo>
                    <a:lnTo>
                      <a:pt x="599" y="298"/>
                    </a:lnTo>
                    <a:lnTo>
                      <a:pt x="599" y="299"/>
                    </a:lnTo>
                    <a:lnTo>
                      <a:pt x="600" y="299"/>
                    </a:lnTo>
                    <a:lnTo>
                      <a:pt x="600" y="301"/>
                    </a:lnTo>
                    <a:lnTo>
                      <a:pt x="600" y="302"/>
                    </a:lnTo>
                    <a:lnTo>
                      <a:pt x="599" y="303"/>
                    </a:lnTo>
                    <a:lnTo>
                      <a:pt x="596" y="305"/>
                    </a:lnTo>
                    <a:lnTo>
                      <a:pt x="596" y="306"/>
                    </a:lnTo>
                    <a:lnTo>
                      <a:pt x="595" y="306"/>
                    </a:lnTo>
                    <a:lnTo>
                      <a:pt x="593" y="306"/>
                    </a:lnTo>
                    <a:lnTo>
                      <a:pt x="593" y="307"/>
                    </a:lnTo>
                    <a:lnTo>
                      <a:pt x="593" y="309"/>
                    </a:lnTo>
                    <a:lnTo>
                      <a:pt x="592" y="309"/>
                    </a:lnTo>
                    <a:lnTo>
                      <a:pt x="592" y="310"/>
                    </a:lnTo>
                    <a:lnTo>
                      <a:pt x="591" y="311"/>
                    </a:lnTo>
                    <a:lnTo>
                      <a:pt x="591" y="312"/>
                    </a:lnTo>
                    <a:lnTo>
                      <a:pt x="589" y="312"/>
                    </a:lnTo>
                    <a:lnTo>
                      <a:pt x="589" y="314"/>
                    </a:lnTo>
                    <a:lnTo>
                      <a:pt x="588" y="314"/>
                    </a:lnTo>
                    <a:lnTo>
                      <a:pt x="588" y="315"/>
                    </a:lnTo>
                    <a:lnTo>
                      <a:pt x="587" y="315"/>
                    </a:lnTo>
                    <a:lnTo>
                      <a:pt x="586" y="315"/>
                    </a:lnTo>
                    <a:lnTo>
                      <a:pt x="584" y="315"/>
                    </a:lnTo>
                    <a:lnTo>
                      <a:pt x="584" y="316"/>
                    </a:lnTo>
                    <a:lnTo>
                      <a:pt x="583" y="316"/>
                    </a:lnTo>
                    <a:lnTo>
                      <a:pt x="580" y="316"/>
                    </a:lnTo>
                    <a:lnTo>
                      <a:pt x="579" y="316"/>
                    </a:lnTo>
                    <a:lnTo>
                      <a:pt x="579" y="318"/>
                    </a:lnTo>
                    <a:lnTo>
                      <a:pt x="578" y="318"/>
                    </a:lnTo>
                    <a:lnTo>
                      <a:pt x="575" y="318"/>
                    </a:lnTo>
                    <a:lnTo>
                      <a:pt x="574" y="318"/>
                    </a:lnTo>
                    <a:lnTo>
                      <a:pt x="572" y="319"/>
                    </a:lnTo>
                    <a:lnTo>
                      <a:pt x="571" y="319"/>
                    </a:lnTo>
                    <a:lnTo>
                      <a:pt x="570" y="319"/>
                    </a:lnTo>
                    <a:lnTo>
                      <a:pt x="568" y="319"/>
                    </a:lnTo>
                    <a:lnTo>
                      <a:pt x="565" y="320"/>
                    </a:lnTo>
                    <a:lnTo>
                      <a:pt x="557" y="326"/>
                    </a:lnTo>
                    <a:lnTo>
                      <a:pt x="554" y="327"/>
                    </a:lnTo>
                    <a:lnTo>
                      <a:pt x="549" y="328"/>
                    </a:lnTo>
                    <a:lnTo>
                      <a:pt x="545" y="331"/>
                    </a:lnTo>
                    <a:lnTo>
                      <a:pt x="541" y="332"/>
                    </a:lnTo>
                    <a:lnTo>
                      <a:pt x="540" y="332"/>
                    </a:lnTo>
                    <a:lnTo>
                      <a:pt x="538" y="332"/>
                    </a:lnTo>
                    <a:lnTo>
                      <a:pt x="537" y="332"/>
                    </a:lnTo>
                    <a:lnTo>
                      <a:pt x="536" y="332"/>
                    </a:lnTo>
                    <a:lnTo>
                      <a:pt x="536" y="333"/>
                    </a:lnTo>
                    <a:lnTo>
                      <a:pt x="534" y="333"/>
                    </a:lnTo>
                    <a:lnTo>
                      <a:pt x="531" y="333"/>
                    </a:lnTo>
                    <a:lnTo>
                      <a:pt x="531" y="335"/>
                    </a:lnTo>
                    <a:lnTo>
                      <a:pt x="529" y="335"/>
                    </a:lnTo>
                    <a:lnTo>
                      <a:pt x="528" y="335"/>
                    </a:lnTo>
                    <a:lnTo>
                      <a:pt x="527" y="335"/>
                    </a:lnTo>
                    <a:lnTo>
                      <a:pt x="527" y="336"/>
                    </a:lnTo>
                    <a:lnTo>
                      <a:pt x="525" y="336"/>
                    </a:lnTo>
                    <a:lnTo>
                      <a:pt x="524" y="336"/>
                    </a:lnTo>
                    <a:lnTo>
                      <a:pt x="524" y="337"/>
                    </a:lnTo>
                    <a:lnTo>
                      <a:pt x="523" y="337"/>
                    </a:lnTo>
                    <a:lnTo>
                      <a:pt x="521" y="337"/>
                    </a:lnTo>
                    <a:lnTo>
                      <a:pt x="520" y="337"/>
                    </a:lnTo>
                    <a:lnTo>
                      <a:pt x="520" y="339"/>
                    </a:lnTo>
                    <a:lnTo>
                      <a:pt x="519" y="339"/>
                    </a:lnTo>
                    <a:lnTo>
                      <a:pt x="517" y="339"/>
                    </a:lnTo>
                    <a:lnTo>
                      <a:pt x="516" y="340"/>
                    </a:lnTo>
                    <a:lnTo>
                      <a:pt x="515" y="340"/>
                    </a:lnTo>
                    <a:lnTo>
                      <a:pt x="514" y="340"/>
                    </a:lnTo>
                    <a:lnTo>
                      <a:pt x="512" y="340"/>
                    </a:lnTo>
                    <a:lnTo>
                      <a:pt x="512" y="341"/>
                    </a:lnTo>
                    <a:lnTo>
                      <a:pt x="511" y="341"/>
                    </a:lnTo>
                    <a:lnTo>
                      <a:pt x="510" y="341"/>
                    </a:lnTo>
                    <a:lnTo>
                      <a:pt x="510" y="343"/>
                    </a:lnTo>
                    <a:lnTo>
                      <a:pt x="508" y="343"/>
                    </a:lnTo>
                    <a:lnTo>
                      <a:pt x="508" y="344"/>
                    </a:lnTo>
                    <a:lnTo>
                      <a:pt x="508" y="345"/>
                    </a:lnTo>
                    <a:lnTo>
                      <a:pt x="508" y="346"/>
                    </a:lnTo>
                    <a:lnTo>
                      <a:pt x="510" y="346"/>
                    </a:lnTo>
                    <a:lnTo>
                      <a:pt x="508" y="346"/>
                    </a:lnTo>
                    <a:lnTo>
                      <a:pt x="508" y="348"/>
                    </a:lnTo>
                    <a:lnTo>
                      <a:pt x="507" y="348"/>
                    </a:lnTo>
                    <a:lnTo>
                      <a:pt x="507" y="349"/>
                    </a:lnTo>
                    <a:lnTo>
                      <a:pt x="506" y="349"/>
                    </a:lnTo>
                    <a:lnTo>
                      <a:pt x="504" y="349"/>
                    </a:lnTo>
                    <a:lnTo>
                      <a:pt x="503" y="349"/>
                    </a:lnTo>
                    <a:lnTo>
                      <a:pt x="503" y="350"/>
                    </a:lnTo>
                    <a:lnTo>
                      <a:pt x="502" y="350"/>
                    </a:lnTo>
                    <a:lnTo>
                      <a:pt x="502" y="352"/>
                    </a:lnTo>
                    <a:lnTo>
                      <a:pt x="500" y="352"/>
                    </a:lnTo>
                    <a:lnTo>
                      <a:pt x="500" y="353"/>
                    </a:lnTo>
                    <a:lnTo>
                      <a:pt x="499" y="353"/>
                    </a:lnTo>
                    <a:lnTo>
                      <a:pt x="499" y="354"/>
                    </a:lnTo>
                    <a:lnTo>
                      <a:pt x="499" y="356"/>
                    </a:lnTo>
                    <a:lnTo>
                      <a:pt x="499" y="357"/>
                    </a:lnTo>
                    <a:lnTo>
                      <a:pt x="498" y="357"/>
                    </a:lnTo>
                    <a:lnTo>
                      <a:pt x="496" y="358"/>
                    </a:lnTo>
                    <a:lnTo>
                      <a:pt x="495" y="358"/>
                    </a:lnTo>
                    <a:lnTo>
                      <a:pt x="494" y="358"/>
                    </a:lnTo>
                    <a:lnTo>
                      <a:pt x="494" y="360"/>
                    </a:lnTo>
                    <a:lnTo>
                      <a:pt x="493" y="360"/>
                    </a:lnTo>
                    <a:lnTo>
                      <a:pt x="491" y="360"/>
                    </a:lnTo>
                    <a:lnTo>
                      <a:pt x="491" y="361"/>
                    </a:lnTo>
                    <a:lnTo>
                      <a:pt x="491" y="362"/>
                    </a:lnTo>
                    <a:lnTo>
                      <a:pt x="490" y="362"/>
                    </a:lnTo>
                    <a:lnTo>
                      <a:pt x="490" y="363"/>
                    </a:lnTo>
                    <a:lnTo>
                      <a:pt x="489" y="363"/>
                    </a:lnTo>
                    <a:lnTo>
                      <a:pt x="489" y="365"/>
                    </a:lnTo>
                    <a:lnTo>
                      <a:pt x="487" y="365"/>
                    </a:lnTo>
                    <a:lnTo>
                      <a:pt x="487" y="366"/>
                    </a:lnTo>
                    <a:lnTo>
                      <a:pt x="487" y="367"/>
                    </a:lnTo>
                    <a:lnTo>
                      <a:pt x="486" y="367"/>
                    </a:lnTo>
                    <a:lnTo>
                      <a:pt x="485" y="367"/>
                    </a:lnTo>
                    <a:lnTo>
                      <a:pt x="483" y="367"/>
                    </a:lnTo>
                    <a:lnTo>
                      <a:pt x="483" y="369"/>
                    </a:lnTo>
                    <a:lnTo>
                      <a:pt x="482" y="369"/>
                    </a:lnTo>
                    <a:lnTo>
                      <a:pt x="482" y="370"/>
                    </a:lnTo>
                    <a:lnTo>
                      <a:pt x="481" y="370"/>
                    </a:lnTo>
                    <a:lnTo>
                      <a:pt x="481" y="371"/>
                    </a:lnTo>
                    <a:lnTo>
                      <a:pt x="479" y="371"/>
                    </a:lnTo>
                    <a:lnTo>
                      <a:pt x="478" y="371"/>
                    </a:lnTo>
                    <a:lnTo>
                      <a:pt x="477" y="371"/>
                    </a:lnTo>
                    <a:lnTo>
                      <a:pt x="476" y="371"/>
                    </a:lnTo>
                    <a:lnTo>
                      <a:pt x="474" y="373"/>
                    </a:lnTo>
                    <a:lnTo>
                      <a:pt x="473" y="373"/>
                    </a:lnTo>
                    <a:lnTo>
                      <a:pt x="472" y="373"/>
                    </a:lnTo>
                    <a:lnTo>
                      <a:pt x="470" y="373"/>
                    </a:lnTo>
                    <a:lnTo>
                      <a:pt x="469" y="373"/>
                    </a:lnTo>
                    <a:lnTo>
                      <a:pt x="468" y="373"/>
                    </a:lnTo>
                    <a:lnTo>
                      <a:pt x="466" y="373"/>
                    </a:lnTo>
                    <a:lnTo>
                      <a:pt x="465" y="373"/>
                    </a:lnTo>
                    <a:lnTo>
                      <a:pt x="464" y="373"/>
                    </a:lnTo>
                    <a:lnTo>
                      <a:pt x="462" y="373"/>
                    </a:lnTo>
                    <a:lnTo>
                      <a:pt x="461" y="373"/>
                    </a:lnTo>
                    <a:lnTo>
                      <a:pt x="460" y="373"/>
                    </a:lnTo>
                    <a:lnTo>
                      <a:pt x="459" y="373"/>
                    </a:lnTo>
                    <a:lnTo>
                      <a:pt x="457" y="373"/>
                    </a:lnTo>
                    <a:lnTo>
                      <a:pt x="457" y="374"/>
                    </a:lnTo>
                    <a:lnTo>
                      <a:pt x="456" y="373"/>
                    </a:lnTo>
                    <a:lnTo>
                      <a:pt x="456" y="374"/>
                    </a:lnTo>
                    <a:lnTo>
                      <a:pt x="455" y="374"/>
                    </a:lnTo>
                    <a:lnTo>
                      <a:pt x="453" y="374"/>
                    </a:lnTo>
                    <a:lnTo>
                      <a:pt x="452" y="374"/>
                    </a:lnTo>
                    <a:lnTo>
                      <a:pt x="451" y="374"/>
                    </a:lnTo>
                    <a:lnTo>
                      <a:pt x="449" y="374"/>
                    </a:lnTo>
                    <a:lnTo>
                      <a:pt x="448" y="374"/>
                    </a:lnTo>
                    <a:lnTo>
                      <a:pt x="447" y="374"/>
                    </a:lnTo>
                    <a:lnTo>
                      <a:pt x="445" y="374"/>
                    </a:lnTo>
                    <a:lnTo>
                      <a:pt x="444" y="374"/>
                    </a:lnTo>
                    <a:lnTo>
                      <a:pt x="443" y="374"/>
                    </a:lnTo>
                    <a:lnTo>
                      <a:pt x="442" y="374"/>
                    </a:lnTo>
                    <a:lnTo>
                      <a:pt x="440" y="374"/>
                    </a:lnTo>
                    <a:lnTo>
                      <a:pt x="427" y="375"/>
                    </a:lnTo>
                    <a:lnTo>
                      <a:pt x="426" y="375"/>
                    </a:lnTo>
                    <a:lnTo>
                      <a:pt x="424" y="375"/>
                    </a:lnTo>
                    <a:lnTo>
                      <a:pt x="423" y="375"/>
                    </a:lnTo>
                    <a:lnTo>
                      <a:pt x="422" y="375"/>
                    </a:lnTo>
                    <a:lnTo>
                      <a:pt x="421" y="375"/>
                    </a:lnTo>
                    <a:lnTo>
                      <a:pt x="413" y="375"/>
                    </a:lnTo>
                    <a:lnTo>
                      <a:pt x="411" y="375"/>
                    </a:lnTo>
                    <a:lnTo>
                      <a:pt x="410" y="375"/>
                    </a:lnTo>
                    <a:lnTo>
                      <a:pt x="409" y="375"/>
                    </a:lnTo>
                    <a:lnTo>
                      <a:pt x="407" y="375"/>
                    </a:lnTo>
                    <a:lnTo>
                      <a:pt x="406" y="375"/>
                    </a:lnTo>
                    <a:lnTo>
                      <a:pt x="398" y="375"/>
                    </a:lnTo>
                    <a:lnTo>
                      <a:pt x="392" y="377"/>
                    </a:lnTo>
                    <a:lnTo>
                      <a:pt x="387" y="377"/>
                    </a:lnTo>
                    <a:lnTo>
                      <a:pt x="384" y="378"/>
                    </a:lnTo>
                    <a:lnTo>
                      <a:pt x="384" y="379"/>
                    </a:lnTo>
                    <a:lnTo>
                      <a:pt x="383" y="379"/>
                    </a:lnTo>
                    <a:lnTo>
                      <a:pt x="383" y="381"/>
                    </a:lnTo>
                    <a:lnTo>
                      <a:pt x="381" y="381"/>
                    </a:lnTo>
                    <a:lnTo>
                      <a:pt x="380" y="381"/>
                    </a:lnTo>
                    <a:lnTo>
                      <a:pt x="380" y="382"/>
                    </a:lnTo>
                    <a:lnTo>
                      <a:pt x="379" y="382"/>
                    </a:lnTo>
                    <a:lnTo>
                      <a:pt x="379" y="383"/>
                    </a:lnTo>
                    <a:lnTo>
                      <a:pt x="377" y="383"/>
                    </a:lnTo>
                    <a:lnTo>
                      <a:pt x="376" y="383"/>
                    </a:lnTo>
                    <a:lnTo>
                      <a:pt x="376" y="384"/>
                    </a:lnTo>
                    <a:lnTo>
                      <a:pt x="375" y="384"/>
                    </a:lnTo>
                    <a:lnTo>
                      <a:pt x="371" y="386"/>
                    </a:lnTo>
                    <a:lnTo>
                      <a:pt x="368" y="387"/>
                    </a:lnTo>
                    <a:lnTo>
                      <a:pt x="367" y="387"/>
                    </a:lnTo>
                    <a:lnTo>
                      <a:pt x="364" y="388"/>
                    </a:lnTo>
                    <a:lnTo>
                      <a:pt x="364" y="390"/>
                    </a:lnTo>
                    <a:lnTo>
                      <a:pt x="363" y="390"/>
                    </a:lnTo>
                    <a:lnTo>
                      <a:pt x="362" y="391"/>
                    </a:lnTo>
                    <a:lnTo>
                      <a:pt x="360" y="391"/>
                    </a:lnTo>
                    <a:lnTo>
                      <a:pt x="360" y="392"/>
                    </a:lnTo>
                    <a:lnTo>
                      <a:pt x="360" y="394"/>
                    </a:lnTo>
                    <a:lnTo>
                      <a:pt x="359" y="395"/>
                    </a:lnTo>
                    <a:lnTo>
                      <a:pt x="358" y="395"/>
                    </a:lnTo>
                    <a:lnTo>
                      <a:pt x="356" y="395"/>
                    </a:lnTo>
                    <a:lnTo>
                      <a:pt x="355" y="396"/>
                    </a:lnTo>
                    <a:lnTo>
                      <a:pt x="354" y="396"/>
                    </a:lnTo>
                    <a:lnTo>
                      <a:pt x="352" y="396"/>
                    </a:lnTo>
                    <a:lnTo>
                      <a:pt x="351" y="396"/>
                    </a:lnTo>
                    <a:lnTo>
                      <a:pt x="350" y="396"/>
                    </a:lnTo>
                    <a:lnTo>
                      <a:pt x="350" y="398"/>
                    </a:lnTo>
                    <a:lnTo>
                      <a:pt x="349" y="398"/>
                    </a:lnTo>
                    <a:lnTo>
                      <a:pt x="347" y="398"/>
                    </a:lnTo>
                    <a:lnTo>
                      <a:pt x="347" y="399"/>
                    </a:lnTo>
                    <a:lnTo>
                      <a:pt x="347" y="400"/>
                    </a:lnTo>
                    <a:lnTo>
                      <a:pt x="345" y="403"/>
                    </a:lnTo>
                    <a:lnTo>
                      <a:pt x="345" y="404"/>
                    </a:lnTo>
                    <a:lnTo>
                      <a:pt x="343" y="404"/>
                    </a:lnTo>
                    <a:lnTo>
                      <a:pt x="342" y="404"/>
                    </a:lnTo>
                    <a:lnTo>
                      <a:pt x="341" y="404"/>
                    </a:lnTo>
                    <a:lnTo>
                      <a:pt x="341" y="405"/>
                    </a:lnTo>
                    <a:lnTo>
                      <a:pt x="338" y="405"/>
                    </a:lnTo>
                    <a:lnTo>
                      <a:pt x="337" y="407"/>
                    </a:lnTo>
                    <a:lnTo>
                      <a:pt x="335" y="408"/>
                    </a:lnTo>
                    <a:lnTo>
                      <a:pt x="334" y="408"/>
                    </a:lnTo>
                    <a:lnTo>
                      <a:pt x="333" y="409"/>
                    </a:lnTo>
                    <a:lnTo>
                      <a:pt x="330" y="411"/>
                    </a:lnTo>
                    <a:lnTo>
                      <a:pt x="329" y="411"/>
                    </a:lnTo>
                    <a:lnTo>
                      <a:pt x="328" y="411"/>
                    </a:lnTo>
                    <a:lnTo>
                      <a:pt x="325" y="411"/>
                    </a:lnTo>
                    <a:lnTo>
                      <a:pt x="320" y="411"/>
                    </a:lnTo>
                    <a:lnTo>
                      <a:pt x="315" y="411"/>
                    </a:lnTo>
                    <a:lnTo>
                      <a:pt x="312" y="411"/>
                    </a:lnTo>
                    <a:lnTo>
                      <a:pt x="311" y="411"/>
                    </a:lnTo>
                    <a:lnTo>
                      <a:pt x="309" y="411"/>
                    </a:lnTo>
                    <a:lnTo>
                      <a:pt x="307" y="411"/>
                    </a:lnTo>
                    <a:lnTo>
                      <a:pt x="305" y="412"/>
                    </a:lnTo>
                    <a:lnTo>
                      <a:pt x="304" y="412"/>
                    </a:lnTo>
                    <a:lnTo>
                      <a:pt x="303" y="412"/>
                    </a:lnTo>
                    <a:lnTo>
                      <a:pt x="301" y="412"/>
                    </a:lnTo>
                    <a:lnTo>
                      <a:pt x="300" y="412"/>
                    </a:lnTo>
                    <a:lnTo>
                      <a:pt x="300" y="413"/>
                    </a:lnTo>
                    <a:lnTo>
                      <a:pt x="299" y="413"/>
                    </a:lnTo>
                    <a:lnTo>
                      <a:pt x="298" y="413"/>
                    </a:lnTo>
                    <a:lnTo>
                      <a:pt x="296" y="413"/>
                    </a:lnTo>
                    <a:lnTo>
                      <a:pt x="296" y="415"/>
                    </a:lnTo>
                    <a:lnTo>
                      <a:pt x="296" y="416"/>
                    </a:lnTo>
                    <a:lnTo>
                      <a:pt x="295" y="417"/>
                    </a:lnTo>
                    <a:lnTo>
                      <a:pt x="294" y="417"/>
                    </a:lnTo>
                    <a:lnTo>
                      <a:pt x="292" y="417"/>
                    </a:lnTo>
                    <a:lnTo>
                      <a:pt x="291" y="417"/>
                    </a:lnTo>
                    <a:lnTo>
                      <a:pt x="290" y="417"/>
                    </a:lnTo>
                    <a:lnTo>
                      <a:pt x="288" y="418"/>
                    </a:lnTo>
                    <a:lnTo>
                      <a:pt x="287" y="418"/>
                    </a:lnTo>
                    <a:lnTo>
                      <a:pt x="286" y="418"/>
                    </a:lnTo>
                    <a:lnTo>
                      <a:pt x="284" y="418"/>
                    </a:lnTo>
                    <a:lnTo>
                      <a:pt x="283" y="418"/>
                    </a:lnTo>
                    <a:lnTo>
                      <a:pt x="283" y="420"/>
                    </a:lnTo>
                    <a:lnTo>
                      <a:pt x="282" y="420"/>
                    </a:lnTo>
                    <a:lnTo>
                      <a:pt x="280" y="420"/>
                    </a:lnTo>
                    <a:lnTo>
                      <a:pt x="279" y="420"/>
                    </a:lnTo>
                    <a:lnTo>
                      <a:pt x="279" y="421"/>
                    </a:lnTo>
                    <a:lnTo>
                      <a:pt x="278" y="421"/>
                    </a:lnTo>
                    <a:lnTo>
                      <a:pt x="277" y="421"/>
                    </a:lnTo>
                    <a:lnTo>
                      <a:pt x="275" y="421"/>
                    </a:lnTo>
                    <a:lnTo>
                      <a:pt x="274" y="421"/>
                    </a:lnTo>
                    <a:lnTo>
                      <a:pt x="273" y="421"/>
                    </a:lnTo>
                    <a:lnTo>
                      <a:pt x="271" y="421"/>
                    </a:lnTo>
                    <a:lnTo>
                      <a:pt x="270" y="421"/>
                    </a:lnTo>
                    <a:lnTo>
                      <a:pt x="269" y="422"/>
                    </a:lnTo>
                    <a:lnTo>
                      <a:pt x="267" y="422"/>
                    </a:lnTo>
                    <a:lnTo>
                      <a:pt x="266" y="422"/>
                    </a:lnTo>
                    <a:lnTo>
                      <a:pt x="265" y="422"/>
                    </a:lnTo>
                    <a:lnTo>
                      <a:pt x="265" y="424"/>
                    </a:lnTo>
                    <a:lnTo>
                      <a:pt x="263" y="424"/>
                    </a:lnTo>
                    <a:lnTo>
                      <a:pt x="263" y="425"/>
                    </a:lnTo>
                    <a:lnTo>
                      <a:pt x="262" y="425"/>
                    </a:lnTo>
                    <a:lnTo>
                      <a:pt x="261" y="425"/>
                    </a:lnTo>
                    <a:lnTo>
                      <a:pt x="260" y="425"/>
                    </a:lnTo>
                    <a:lnTo>
                      <a:pt x="258" y="425"/>
                    </a:lnTo>
                    <a:lnTo>
                      <a:pt x="257" y="425"/>
                    </a:lnTo>
                    <a:lnTo>
                      <a:pt x="256" y="425"/>
                    </a:lnTo>
                    <a:lnTo>
                      <a:pt x="254" y="425"/>
                    </a:lnTo>
                    <a:lnTo>
                      <a:pt x="253" y="425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0" y="426"/>
                    </a:lnTo>
                    <a:lnTo>
                      <a:pt x="249" y="426"/>
                    </a:lnTo>
                    <a:lnTo>
                      <a:pt x="248" y="428"/>
                    </a:lnTo>
                    <a:lnTo>
                      <a:pt x="246" y="428"/>
                    </a:lnTo>
                    <a:lnTo>
                      <a:pt x="245" y="428"/>
                    </a:lnTo>
                    <a:lnTo>
                      <a:pt x="245" y="429"/>
                    </a:lnTo>
                    <a:lnTo>
                      <a:pt x="244" y="429"/>
                    </a:lnTo>
                    <a:lnTo>
                      <a:pt x="243" y="429"/>
                    </a:lnTo>
                    <a:lnTo>
                      <a:pt x="243" y="430"/>
                    </a:lnTo>
                    <a:lnTo>
                      <a:pt x="241" y="430"/>
                    </a:lnTo>
                    <a:lnTo>
                      <a:pt x="240" y="430"/>
                    </a:lnTo>
                    <a:lnTo>
                      <a:pt x="239" y="430"/>
                    </a:lnTo>
                    <a:lnTo>
                      <a:pt x="237" y="430"/>
                    </a:lnTo>
                    <a:lnTo>
                      <a:pt x="236" y="430"/>
                    </a:lnTo>
                    <a:lnTo>
                      <a:pt x="235" y="430"/>
                    </a:lnTo>
                    <a:lnTo>
                      <a:pt x="233" y="430"/>
                    </a:lnTo>
                    <a:lnTo>
                      <a:pt x="232" y="432"/>
                    </a:lnTo>
                    <a:lnTo>
                      <a:pt x="231" y="432"/>
                    </a:lnTo>
                    <a:lnTo>
                      <a:pt x="229" y="432"/>
                    </a:lnTo>
                    <a:lnTo>
                      <a:pt x="228" y="432"/>
                    </a:lnTo>
                    <a:lnTo>
                      <a:pt x="227" y="432"/>
                    </a:lnTo>
                    <a:lnTo>
                      <a:pt x="226" y="432"/>
                    </a:lnTo>
                    <a:lnTo>
                      <a:pt x="224" y="432"/>
                    </a:lnTo>
                    <a:lnTo>
                      <a:pt x="224" y="433"/>
                    </a:lnTo>
                    <a:lnTo>
                      <a:pt x="223" y="433"/>
                    </a:lnTo>
                    <a:lnTo>
                      <a:pt x="222" y="433"/>
                    </a:lnTo>
                    <a:lnTo>
                      <a:pt x="220" y="433"/>
                    </a:lnTo>
                    <a:lnTo>
                      <a:pt x="219" y="433"/>
                    </a:lnTo>
                    <a:lnTo>
                      <a:pt x="216" y="433"/>
                    </a:lnTo>
                    <a:lnTo>
                      <a:pt x="216" y="429"/>
                    </a:lnTo>
                    <a:lnTo>
                      <a:pt x="216" y="422"/>
                    </a:lnTo>
                    <a:lnTo>
                      <a:pt x="216" y="413"/>
                    </a:lnTo>
                    <a:lnTo>
                      <a:pt x="215" y="411"/>
                    </a:lnTo>
                    <a:lnTo>
                      <a:pt x="215" y="409"/>
                    </a:lnTo>
                    <a:lnTo>
                      <a:pt x="216" y="405"/>
                    </a:lnTo>
                    <a:lnTo>
                      <a:pt x="216" y="401"/>
                    </a:lnTo>
                    <a:lnTo>
                      <a:pt x="216" y="396"/>
                    </a:lnTo>
                    <a:lnTo>
                      <a:pt x="215" y="391"/>
                    </a:lnTo>
                    <a:lnTo>
                      <a:pt x="216" y="390"/>
                    </a:lnTo>
                    <a:lnTo>
                      <a:pt x="219" y="390"/>
                    </a:lnTo>
                    <a:lnTo>
                      <a:pt x="220" y="390"/>
                    </a:lnTo>
                    <a:lnTo>
                      <a:pt x="220" y="388"/>
                    </a:lnTo>
                    <a:lnTo>
                      <a:pt x="220" y="390"/>
                    </a:lnTo>
                    <a:lnTo>
                      <a:pt x="222" y="390"/>
                    </a:lnTo>
                    <a:lnTo>
                      <a:pt x="223" y="390"/>
                    </a:lnTo>
                    <a:lnTo>
                      <a:pt x="224" y="390"/>
                    </a:lnTo>
                    <a:lnTo>
                      <a:pt x="226" y="390"/>
                    </a:lnTo>
                    <a:lnTo>
                      <a:pt x="227" y="390"/>
                    </a:lnTo>
                    <a:lnTo>
                      <a:pt x="228" y="388"/>
                    </a:lnTo>
                    <a:lnTo>
                      <a:pt x="229" y="388"/>
                    </a:lnTo>
                    <a:lnTo>
                      <a:pt x="231" y="388"/>
                    </a:lnTo>
                    <a:lnTo>
                      <a:pt x="231" y="387"/>
                    </a:lnTo>
                    <a:lnTo>
                      <a:pt x="232" y="387"/>
                    </a:lnTo>
                    <a:lnTo>
                      <a:pt x="231" y="386"/>
                    </a:lnTo>
                    <a:lnTo>
                      <a:pt x="232" y="386"/>
                    </a:lnTo>
                    <a:lnTo>
                      <a:pt x="232" y="384"/>
                    </a:lnTo>
                    <a:lnTo>
                      <a:pt x="233" y="386"/>
                    </a:lnTo>
                    <a:lnTo>
                      <a:pt x="235" y="386"/>
                    </a:lnTo>
                    <a:lnTo>
                      <a:pt x="235" y="384"/>
                    </a:lnTo>
                    <a:lnTo>
                      <a:pt x="235" y="383"/>
                    </a:lnTo>
                    <a:lnTo>
                      <a:pt x="236" y="383"/>
                    </a:lnTo>
                    <a:lnTo>
                      <a:pt x="236" y="382"/>
                    </a:lnTo>
                    <a:lnTo>
                      <a:pt x="236" y="381"/>
                    </a:lnTo>
                    <a:lnTo>
                      <a:pt x="235" y="381"/>
                    </a:lnTo>
                    <a:lnTo>
                      <a:pt x="236" y="381"/>
                    </a:lnTo>
                    <a:lnTo>
                      <a:pt x="236" y="379"/>
                    </a:lnTo>
                    <a:lnTo>
                      <a:pt x="235" y="379"/>
                    </a:lnTo>
                    <a:lnTo>
                      <a:pt x="235" y="378"/>
                    </a:lnTo>
                    <a:lnTo>
                      <a:pt x="236" y="378"/>
                    </a:lnTo>
                    <a:lnTo>
                      <a:pt x="236" y="377"/>
                    </a:lnTo>
                    <a:lnTo>
                      <a:pt x="236" y="375"/>
                    </a:lnTo>
                    <a:lnTo>
                      <a:pt x="237" y="375"/>
                    </a:lnTo>
                    <a:lnTo>
                      <a:pt x="237" y="374"/>
                    </a:lnTo>
                    <a:lnTo>
                      <a:pt x="239" y="374"/>
                    </a:lnTo>
                    <a:lnTo>
                      <a:pt x="240" y="374"/>
                    </a:lnTo>
                    <a:lnTo>
                      <a:pt x="240" y="373"/>
                    </a:lnTo>
                    <a:lnTo>
                      <a:pt x="241" y="373"/>
                    </a:lnTo>
                    <a:lnTo>
                      <a:pt x="241" y="374"/>
                    </a:lnTo>
                    <a:lnTo>
                      <a:pt x="243" y="374"/>
                    </a:lnTo>
                    <a:lnTo>
                      <a:pt x="244" y="374"/>
                    </a:lnTo>
                    <a:lnTo>
                      <a:pt x="245" y="374"/>
                    </a:lnTo>
                    <a:lnTo>
                      <a:pt x="246" y="374"/>
                    </a:lnTo>
                    <a:lnTo>
                      <a:pt x="246" y="373"/>
                    </a:lnTo>
                    <a:lnTo>
                      <a:pt x="246" y="374"/>
                    </a:lnTo>
                    <a:lnTo>
                      <a:pt x="248" y="374"/>
                    </a:lnTo>
                    <a:lnTo>
                      <a:pt x="248" y="373"/>
                    </a:lnTo>
                    <a:lnTo>
                      <a:pt x="249" y="373"/>
                    </a:lnTo>
                    <a:lnTo>
                      <a:pt x="250" y="373"/>
                    </a:lnTo>
                    <a:lnTo>
                      <a:pt x="252" y="373"/>
                    </a:lnTo>
                    <a:lnTo>
                      <a:pt x="253" y="373"/>
                    </a:lnTo>
                    <a:lnTo>
                      <a:pt x="254" y="373"/>
                    </a:lnTo>
                    <a:lnTo>
                      <a:pt x="256" y="373"/>
                    </a:lnTo>
                    <a:lnTo>
                      <a:pt x="257" y="373"/>
                    </a:lnTo>
                    <a:lnTo>
                      <a:pt x="257" y="374"/>
                    </a:lnTo>
                    <a:lnTo>
                      <a:pt x="257" y="373"/>
                    </a:lnTo>
                    <a:lnTo>
                      <a:pt x="258" y="373"/>
                    </a:lnTo>
                    <a:lnTo>
                      <a:pt x="260" y="373"/>
                    </a:lnTo>
                    <a:lnTo>
                      <a:pt x="260" y="371"/>
                    </a:lnTo>
                    <a:lnTo>
                      <a:pt x="261" y="373"/>
                    </a:lnTo>
                    <a:lnTo>
                      <a:pt x="262" y="373"/>
                    </a:lnTo>
                    <a:lnTo>
                      <a:pt x="262" y="371"/>
                    </a:lnTo>
                    <a:lnTo>
                      <a:pt x="262" y="370"/>
                    </a:lnTo>
                    <a:lnTo>
                      <a:pt x="262" y="369"/>
                    </a:lnTo>
                    <a:lnTo>
                      <a:pt x="262" y="367"/>
                    </a:lnTo>
                    <a:lnTo>
                      <a:pt x="261" y="367"/>
                    </a:lnTo>
                    <a:lnTo>
                      <a:pt x="261" y="366"/>
                    </a:lnTo>
                    <a:lnTo>
                      <a:pt x="262" y="363"/>
                    </a:lnTo>
                    <a:lnTo>
                      <a:pt x="261" y="362"/>
                    </a:lnTo>
                    <a:lnTo>
                      <a:pt x="262" y="360"/>
                    </a:lnTo>
                    <a:lnTo>
                      <a:pt x="262" y="356"/>
                    </a:lnTo>
                    <a:lnTo>
                      <a:pt x="262" y="354"/>
                    </a:lnTo>
                    <a:lnTo>
                      <a:pt x="263" y="353"/>
                    </a:lnTo>
                    <a:lnTo>
                      <a:pt x="266" y="353"/>
                    </a:lnTo>
                    <a:lnTo>
                      <a:pt x="266" y="350"/>
                    </a:lnTo>
                    <a:lnTo>
                      <a:pt x="267" y="348"/>
                    </a:lnTo>
                    <a:lnTo>
                      <a:pt x="269" y="345"/>
                    </a:lnTo>
                    <a:lnTo>
                      <a:pt x="270" y="345"/>
                    </a:lnTo>
                    <a:lnTo>
                      <a:pt x="270" y="344"/>
                    </a:lnTo>
                    <a:lnTo>
                      <a:pt x="273" y="344"/>
                    </a:lnTo>
                    <a:lnTo>
                      <a:pt x="275" y="343"/>
                    </a:lnTo>
                    <a:lnTo>
                      <a:pt x="278" y="343"/>
                    </a:lnTo>
                    <a:lnTo>
                      <a:pt x="277" y="340"/>
                    </a:lnTo>
                    <a:lnTo>
                      <a:pt x="275" y="337"/>
                    </a:lnTo>
                    <a:lnTo>
                      <a:pt x="273" y="335"/>
                    </a:lnTo>
                    <a:lnTo>
                      <a:pt x="271" y="333"/>
                    </a:lnTo>
                    <a:lnTo>
                      <a:pt x="270" y="332"/>
                    </a:lnTo>
                    <a:lnTo>
                      <a:pt x="269" y="332"/>
                    </a:lnTo>
                    <a:lnTo>
                      <a:pt x="267" y="331"/>
                    </a:lnTo>
                    <a:lnTo>
                      <a:pt x="265" y="328"/>
                    </a:lnTo>
                    <a:lnTo>
                      <a:pt x="263" y="328"/>
                    </a:lnTo>
                    <a:lnTo>
                      <a:pt x="262" y="328"/>
                    </a:lnTo>
                    <a:lnTo>
                      <a:pt x="261" y="327"/>
                    </a:lnTo>
                    <a:lnTo>
                      <a:pt x="260" y="326"/>
                    </a:lnTo>
                    <a:lnTo>
                      <a:pt x="258" y="326"/>
                    </a:lnTo>
                    <a:lnTo>
                      <a:pt x="258" y="322"/>
                    </a:lnTo>
                    <a:lnTo>
                      <a:pt x="258" y="320"/>
                    </a:lnTo>
                    <a:lnTo>
                      <a:pt x="258" y="319"/>
                    </a:lnTo>
                    <a:lnTo>
                      <a:pt x="257" y="318"/>
                    </a:lnTo>
                    <a:lnTo>
                      <a:pt x="257" y="316"/>
                    </a:lnTo>
                    <a:lnTo>
                      <a:pt x="257" y="315"/>
                    </a:lnTo>
                    <a:lnTo>
                      <a:pt x="257" y="314"/>
                    </a:lnTo>
                    <a:lnTo>
                      <a:pt x="254" y="314"/>
                    </a:lnTo>
                    <a:lnTo>
                      <a:pt x="253" y="315"/>
                    </a:lnTo>
                    <a:lnTo>
                      <a:pt x="252" y="315"/>
                    </a:lnTo>
                    <a:lnTo>
                      <a:pt x="252" y="312"/>
                    </a:lnTo>
                    <a:lnTo>
                      <a:pt x="250" y="311"/>
                    </a:lnTo>
                    <a:lnTo>
                      <a:pt x="250" y="310"/>
                    </a:lnTo>
                    <a:lnTo>
                      <a:pt x="249" y="310"/>
                    </a:lnTo>
                    <a:lnTo>
                      <a:pt x="249" y="309"/>
                    </a:lnTo>
                    <a:lnTo>
                      <a:pt x="248" y="307"/>
                    </a:lnTo>
                    <a:lnTo>
                      <a:pt x="246" y="307"/>
                    </a:lnTo>
                    <a:lnTo>
                      <a:pt x="245" y="307"/>
                    </a:lnTo>
                    <a:lnTo>
                      <a:pt x="244" y="307"/>
                    </a:lnTo>
                    <a:lnTo>
                      <a:pt x="243" y="307"/>
                    </a:lnTo>
                    <a:lnTo>
                      <a:pt x="241" y="307"/>
                    </a:lnTo>
                    <a:lnTo>
                      <a:pt x="240" y="309"/>
                    </a:lnTo>
                    <a:lnTo>
                      <a:pt x="239" y="310"/>
                    </a:lnTo>
                    <a:lnTo>
                      <a:pt x="237" y="310"/>
                    </a:lnTo>
                    <a:lnTo>
                      <a:pt x="237" y="309"/>
                    </a:lnTo>
                    <a:lnTo>
                      <a:pt x="237" y="307"/>
                    </a:lnTo>
                    <a:lnTo>
                      <a:pt x="236" y="309"/>
                    </a:lnTo>
                    <a:lnTo>
                      <a:pt x="236" y="307"/>
                    </a:lnTo>
                    <a:lnTo>
                      <a:pt x="235" y="306"/>
                    </a:lnTo>
                    <a:lnTo>
                      <a:pt x="233" y="306"/>
                    </a:lnTo>
                    <a:lnTo>
                      <a:pt x="232" y="306"/>
                    </a:lnTo>
                    <a:lnTo>
                      <a:pt x="231" y="306"/>
                    </a:lnTo>
                    <a:lnTo>
                      <a:pt x="231" y="305"/>
                    </a:lnTo>
                    <a:lnTo>
                      <a:pt x="229" y="305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6" y="305"/>
                    </a:lnTo>
                    <a:lnTo>
                      <a:pt x="226" y="303"/>
                    </a:lnTo>
                    <a:lnTo>
                      <a:pt x="224" y="303"/>
                    </a:lnTo>
                    <a:lnTo>
                      <a:pt x="223" y="303"/>
                    </a:lnTo>
                    <a:lnTo>
                      <a:pt x="223" y="302"/>
                    </a:lnTo>
                    <a:lnTo>
                      <a:pt x="222" y="302"/>
                    </a:lnTo>
                    <a:lnTo>
                      <a:pt x="220" y="302"/>
                    </a:lnTo>
                    <a:lnTo>
                      <a:pt x="219" y="302"/>
                    </a:lnTo>
                    <a:lnTo>
                      <a:pt x="219" y="303"/>
                    </a:lnTo>
                    <a:lnTo>
                      <a:pt x="218" y="303"/>
                    </a:lnTo>
                    <a:lnTo>
                      <a:pt x="216" y="303"/>
                    </a:lnTo>
                    <a:lnTo>
                      <a:pt x="215" y="303"/>
                    </a:lnTo>
                    <a:lnTo>
                      <a:pt x="214" y="303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3"/>
                    </a:lnTo>
                    <a:lnTo>
                      <a:pt x="208" y="303"/>
                    </a:lnTo>
                    <a:lnTo>
                      <a:pt x="208" y="302"/>
                    </a:lnTo>
                    <a:lnTo>
                      <a:pt x="207" y="302"/>
                    </a:lnTo>
                    <a:lnTo>
                      <a:pt x="207" y="301"/>
                    </a:lnTo>
                    <a:lnTo>
                      <a:pt x="207" y="299"/>
                    </a:lnTo>
                    <a:lnTo>
                      <a:pt x="208" y="299"/>
                    </a:lnTo>
                    <a:lnTo>
                      <a:pt x="207" y="299"/>
                    </a:lnTo>
                    <a:lnTo>
                      <a:pt x="206" y="299"/>
                    </a:lnTo>
                    <a:lnTo>
                      <a:pt x="205" y="299"/>
                    </a:lnTo>
                    <a:lnTo>
                      <a:pt x="203" y="299"/>
                    </a:lnTo>
                    <a:lnTo>
                      <a:pt x="203" y="298"/>
                    </a:lnTo>
                    <a:lnTo>
                      <a:pt x="202" y="298"/>
                    </a:lnTo>
                    <a:lnTo>
                      <a:pt x="202" y="299"/>
                    </a:lnTo>
                    <a:lnTo>
                      <a:pt x="201" y="299"/>
                    </a:lnTo>
                    <a:lnTo>
                      <a:pt x="202" y="299"/>
                    </a:lnTo>
                    <a:lnTo>
                      <a:pt x="202" y="301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199" y="299"/>
                    </a:lnTo>
                    <a:lnTo>
                      <a:pt x="199" y="298"/>
                    </a:lnTo>
                    <a:lnTo>
                      <a:pt x="199" y="297"/>
                    </a:lnTo>
                    <a:lnTo>
                      <a:pt x="199" y="295"/>
                    </a:lnTo>
                    <a:lnTo>
                      <a:pt x="201" y="295"/>
                    </a:lnTo>
                    <a:lnTo>
                      <a:pt x="201" y="294"/>
                    </a:lnTo>
                    <a:lnTo>
                      <a:pt x="202" y="293"/>
                    </a:lnTo>
                    <a:lnTo>
                      <a:pt x="203" y="293"/>
                    </a:lnTo>
                    <a:lnTo>
                      <a:pt x="203" y="292"/>
                    </a:lnTo>
                    <a:lnTo>
                      <a:pt x="205" y="292"/>
                    </a:lnTo>
                    <a:lnTo>
                      <a:pt x="206" y="292"/>
                    </a:lnTo>
                    <a:lnTo>
                      <a:pt x="207" y="292"/>
                    </a:lnTo>
                    <a:lnTo>
                      <a:pt x="207" y="290"/>
                    </a:lnTo>
                    <a:lnTo>
                      <a:pt x="208" y="290"/>
                    </a:lnTo>
                    <a:lnTo>
                      <a:pt x="208" y="289"/>
                    </a:lnTo>
                    <a:lnTo>
                      <a:pt x="208" y="288"/>
                    </a:lnTo>
                    <a:lnTo>
                      <a:pt x="207" y="288"/>
                    </a:lnTo>
                    <a:lnTo>
                      <a:pt x="206" y="286"/>
                    </a:lnTo>
                    <a:lnTo>
                      <a:pt x="206" y="285"/>
                    </a:lnTo>
                    <a:lnTo>
                      <a:pt x="205" y="285"/>
                    </a:lnTo>
                    <a:lnTo>
                      <a:pt x="205" y="284"/>
                    </a:lnTo>
                    <a:lnTo>
                      <a:pt x="205" y="282"/>
                    </a:lnTo>
                    <a:lnTo>
                      <a:pt x="205" y="281"/>
                    </a:lnTo>
                    <a:lnTo>
                      <a:pt x="205" y="280"/>
                    </a:lnTo>
                    <a:lnTo>
                      <a:pt x="205" y="278"/>
                    </a:lnTo>
                    <a:lnTo>
                      <a:pt x="205" y="277"/>
                    </a:lnTo>
                    <a:lnTo>
                      <a:pt x="205" y="276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3" y="273"/>
                    </a:lnTo>
                    <a:lnTo>
                      <a:pt x="203" y="272"/>
                    </a:lnTo>
                    <a:lnTo>
                      <a:pt x="203" y="269"/>
                    </a:lnTo>
                    <a:lnTo>
                      <a:pt x="205" y="268"/>
                    </a:lnTo>
                    <a:lnTo>
                      <a:pt x="205" y="267"/>
                    </a:lnTo>
                    <a:lnTo>
                      <a:pt x="203" y="267"/>
                    </a:lnTo>
                    <a:lnTo>
                      <a:pt x="203" y="265"/>
                    </a:lnTo>
                    <a:lnTo>
                      <a:pt x="205" y="265"/>
                    </a:lnTo>
                    <a:lnTo>
                      <a:pt x="205" y="264"/>
                    </a:lnTo>
                    <a:lnTo>
                      <a:pt x="206" y="263"/>
                    </a:lnTo>
                    <a:lnTo>
                      <a:pt x="206" y="261"/>
                    </a:lnTo>
                    <a:lnTo>
                      <a:pt x="207" y="261"/>
                    </a:lnTo>
                    <a:lnTo>
                      <a:pt x="208" y="261"/>
                    </a:lnTo>
                    <a:lnTo>
                      <a:pt x="210" y="263"/>
                    </a:lnTo>
                    <a:lnTo>
                      <a:pt x="211" y="263"/>
                    </a:lnTo>
                    <a:lnTo>
                      <a:pt x="211" y="261"/>
                    </a:lnTo>
                    <a:lnTo>
                      <a:pt x="211" y="260"/>
                    </a:lnTo>
                    <a:lnTo>
                      <a:pt x="211" y="259"/>
                    </a:lnTo>
                    <a:lnTo>
                      <a:pt x="211" y="257"/>
                    </a:lnTo>
                    <a:lnTo>
                      <a:pt x="212" y="256"/>
                    </a:lnTo>
                    <a:lnTo>
                      <a:pt x="212" y="254"/>
                    </a:lnTo>
                    <a:lnTo>
                      <a:pt x="211" y="254"/>
                    </a:lnTo>
                    <a:lnTo>
                      <a:pt x="212" y="254"/>
                    </a:lnTo>
                    <a:lnTo>
                      <a:pt x="212" y="252"/>
                    </a:lnTo>
                    <a:lnTo>
                      <a:pt x="211" y="252"/>
                    </a:lnTo>
                    <a:lnTo>
                      <a:pt x="211" y="251"/>
                    </a:lnTo>
                    <a:lnTo>
                      <a:pt x="212" y="251"/>
                    </a:lnTo>
                    <a:lnTo>
                      <a:pt x="211" y="251"/>
                    </a:lnTo>
                    <a:lnTo>
                      <a:pt x="210" y="251"/>
                    </a:lnTo>
                    <a:lnTo>
                      <a:pt x="210" y="250"/>
                    </a:lnTo>
                    <a:lnTo>
                      <a:pt x="207" y="250"/>
                    </a:lnTo>
                    <a:lnTo>
                      <a:pt x="207" y="251"/>
                    </a:lnTo>
                    <a:lnTo>
                      <a:pt x="206" y="251"/>
                    </a:lnTo>
                    <a:lnTo>
                      <a:pt x="207" y="250"/>
                    </a:lnTo>
                    <a:lnTo>
                      <a:pt x="206" y="248"/>
                    </a:lnTo>
                    <a:lnTo>
                      <a:pt x="206" y="247"/>
                    </a:lnTo>
                    <a:lnTo>
                      <a:pt x="206" y="246"/>
                    </a:lnTo>
                    <a:lnTo>
                      <a:pt x="205" y="246"/>
                    </a:lnTo>
                    <a:lnTo>
                      <a:pt x="203" y="243"/>
                    </a:lnTo>
                    <a:lnTo>
                      <a:pt x="203" y="242"/>
                    </a:lnTo>
                    <a:lnTo>
                      <a:pt x="203" y="240"/>
                    </a:lnTo>
                    <a:lnTo>
                      <a:pt x="202" y="240"/>
                    </a:lnTo>
                    <a:lnTo>
                      <a:pt x="202" y="239"/>
                    </a:lnTo>
                    <a:lnTo>
                      <a:pt x="201" y="238"/>
                    </a:lnTo>
                    <a:lnTo>
                      <a:pt x="199" y="238"/>
                    </a:lnTo>
                    <a:lnTo>
                      <a:pt x="199" y="237"/>
                    </a:lnTo>
                    <a:lnTo>
                      <a:pt x="199" y="235"/>
                    </a:lnTo>
                    <a:lnTo>
                      <a:pt x="198" y="235"/>
                    </a:lnTo>
                    <a:lnTo>
                      <a:pt x="197" y="234"/>
                    </a:lnTo>
                    <a:lnTo>
                      <a:pt x="195" y="233"/>
                    </a:lnTo>
                    <a:lnTo>
                      <a:pt x="194" y="233"/>
                    </a:lnTo>
                    <a:lnTo>
                      <a:pt x="193" y="233"/>
                    </a:lnTo>
                    <a:lnTo>
                      <a:pt x="191" y="233"/>
                    </a:lnTo>
                    <a:lnTo>
                      <a:pt x="190" y="233"/>
                    </a:lnTo>
                    <a:lnTo>
                      <a:pt x="190" y="231"/>
                    </a:lnTo>
                    <a:lnTo>
                      <a:pt x="190" y="233"/>
                    </a:lnTo>
                    <a:lnTo>
                      <a:pt x="189" y="233"/>
                    </a:lnTo>
                    <a:lnTo>
                      <a:pt x="188" y="233"/>
                    </a:lnTo>
                    <a:lnTo>
                      <a:pt x="188" y="234"/>
                    </a:lnTo>
                    <a:lnTo>
                      <a:pt x="186" y="234"/>
                    </a:lnTo>
                    <a:lnTo>
                      <a:pt x="186" y="235"/>
                    </a:lnTo>
                    <a:lnTo>
                      <a:pt x="185" y="235"/>
                    </a:lnTo>
                    <a:lnTo>
                      <a:pt x="184" y="235"/>
                    </a:lnTo>
                    <a:lnTo>
                      <a:pt x="184" y="234"/>
                    </a:lnTo>
                    <a:lnTo>
                      <a:pt x="184" y="233"/>
                    </a:lnTo>
                    <a:lnTo>
                      <a:pt x="184" y="231"/>
                    </a:lnTo>
                    <a:lnTo>
                      <a:pt x="184" y="230"/>
                    </a:lnTo>
                    <a:lnTo>
                      <a:pt x="182" y="229"/>
                    </a:lnTo>
                    <a:lnTo>
                      <a:pt x="182" y="227"/>
                    </a:lnTo>
                    <a:lnTo>
                      <a:pt x="182" y="226"/>
                    </a:lnTo>
                    <a:lnTo>
                      <a:pt x="181" y="226"/>
                    </a:lnTo>
                    <a:lnTo>
                      <a:pt x="181" y="225"/>
                    </a:lnTo>
                    <a:lnTo>
                      <a:pt x="180" y="225"/>
                    </a:lnTo>
                    <a:lnTo>
                      <a:pt x="180" y="223"/>
                    </a:lnTo>
                    <a:lnTo>
                      <a:pt x="177" y="223"/>
                    </a:lnTo>
                    <a:lnTo>
                      <a:pt x="177" y="225"/>
                    </a:lnTo>
                    <a:lnTo>
                      <a:pt x="176" y="225"/>
                    </a:lnTo>
                    <a:lnTo>
                      <a:pt x="174" y="225"/>
                    </a:lnTo>
                    <a:lnTo>
                      <a:pt x="173" y="225"/>
                    </a:lnTo>
                    <a:lnTo>
                      <a:pt x="173" y="226"/>
                    </a:lnTo>
                    <a:lnTo>
                      <a:pt x="172" y="226"/>
                    </a:lnTo>
                    <a:lnTo>
                      <a:pt x="171" y="226"/>
                    </a:lnTo>
                    <a:lnTo>
                      <a:pt x="169" y="226"/>
                    </a:lnTo>
                    <a:lnTo>
                      <a:pt x="169" y="227"/>
                    </a:lnTo>
                    <a:lnTo>
                      <a:pt x="168" y="227"/>
                    </a:lnTo>
                    <a:lnTo>
                      <a:pt x="168" y="229"/>
                    </a:lnTo>
                    <a:lnTo>
                      <a:pt x="167" y="229"/>
                    </a:lnTo>
                    <a:lnTo>
                      <a:pt x="165" y="229"/>
                    </a:lnTo>
                    <a:lnTo>
                      <a:pt x="164" y="229"/>
                    </a:lnTo>
                    <a:lnTo>
                      <a:pt x="163" y="230"/>
                    </a:lnTo>
                    <a:lnTo>
                      <a:pt x="161" y="230"/>
                    </a:lnTo>
                    <a:lnTo>
                      <a:pt x="159" y="230"/>
                    </a:lnTo>
                    <a:lnTo>
                      <a:pt x="159" y="229"/>
                    </a:lnTo>
                    <a:lnTo>
                      <a:pt x="157" y="229"/>
                    </a:lnTo>
                    <a:lnTo>
                      <a:pt x="154" y="231"/>
                    </a:lnTo>
                    <a:lnTo>
                      <a:pt x="151" y="233"/>
                    </a:lnTo>
                    <a:lnTo>
                      <a:pt x="148" y="234"/>
                    </a:lnTo>
                    <a:lnTo>
                      <a:pt x="146" y="234"/>
                    </a:lnTo>
                    <a:lnTo>
                      <a:pt x="143" y="235"/>
                    </a:lnTo>
                    <a:lnTo>
                      <a:pt x="139" y="237"/>
                    </a:lnTo>
                    <a:lnTo>
                      <a:pt x="138" y="238"/>
                    </a:lnTo>
                    <a:lnTo>
                      <a:pt x="136" y="239"/>
                    </a:lnTo>
                    <a:lnTo>
                      <a:pt x="135" y="239"/>
                    </a:lnTo>
                    <a:lnTo>
                      <a:pt x="133" y="240"/>
                    </a:lnTo>
                    <a:lnTo>
                      <a:pt x="130" y="240"/>
                    </a:lnTo>
                    <a:lnTo>
                      <a:pt x="130" y="237"/>
                    </a:lnTo>
                    <a:lnTo>
                      <a:pt x="131" y="233"/>
                    </a:lnTo>
                    <a:lnTo>
                      <a:pt x="131" y="230"/>
                    </a:lnTo>
                    <a:lnTo>
                      <a:pt x="133" y="227"/>
                    </a:lnTo>
                    <a:lnTo>
                      <a:pt x="133" y="223"/>
                    </a:lnTo>
                    <a:lnTo>
                      <a:pt x="134" y="218"/>
                    </a:lnTo>
                    <a:lnTo>
                      <a:pt x="134" y="213"/>
                    </a:lnTo>
                    <a:lnTo>
                      <a:pt x="136" y="212"/>
                    </a:lnTo>
                    <a:lnTo>
                      <a:pt x="138" y="212"/>
                    </a:lnTo>
                    <a:lnTo>
                      <a:pt x="138" y="210"/>
                    </a:lnTo>
                    <a:lnTo>
                      <a:pt x="139" y="209"/>
                    </a:lnTo>
                    <a:lnTo>
                      <a:pt x="139" y="208"/>
                    </a:lnTo>
                    <a:lnTo>
                      <a:pt x="140" y="208"/>
                    </a:lnTo>
                    <a:lnTo>
                      <a:pt x="142" y="208"/>
                    </a:lnTo>
                    <a:lnTo>
                      <a:pt x="142" y="206"/>
                    </a:lnTo>
                    <a:lnTo>
                      <a:pt x="143" y="205"/>
                    </a:lnTo>
                    <a:lnTo>
                      <a:pt x="144" y="204"/>
                    </a:lnTo>
                    <a:lnTo>
                      <a:pt x="143" y="202"/>
                    </a:lnTo>
                    <a:lnTo>
                      <a:pt x="143" y="201"/>
                    </a:lnTo>
                    <a:lnTo>
                      <a:pt x="144" y="200"/>
                    </a:lnTo>
                    <a:lnTo>
                      <a:pt x="144" y="199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6" y="195"/>
                    </a:lnTo>
                    <a:lnTo>
                      <a:pt x="146" y="193"/>
                    </a:lnTo>
                    <a:lnTo>
                      <a:pt x="144" y="193"/>
                    </a:lnTo>
                    <a:lnTo>
                      <a:pt x="143" y="193"/>
                    </a:lnTo>
                    <a:lnTo>
                      <a:pt x="142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8" y="195"/>
                    </a:lnTo>
                    <a:lnTo>
                      <a:pt x="136" y="195"/>
                    </a:lnTo>
                    <a:lnTo>
                      <a:pt x="135" y="195"/>
                    </a:lnTo>
                    <a:lnTo>
                      <a:pt x="135" y="196"/>
                    </a:lnTo>
                    <a:lnTo>
                      <a:pt x="134" y="195"/>
                    </a:lnTo>
                    <a:lnTo>
                      <a:pt x="135" y="195"/>
                    </a:lnTo>
                    <a:lnTo>
                      <a:pt x="135" y="193"/>
                    </a:lnTo>
                    <a:lnTo>
                      <a:pt x="136" y="193"/>
                    </a:lnTo>
                    <a:lnTo>
                      <a:pt x="136" y="192"/>
                    </a:lnTo>
                    <a:lnTo>
                      <a:pt x="135" y="192"/>
                    </a:lnTo>
                    <a:lnTo>
                      <a:pt x="135" y="191"/>
                    </a:lnTo>
                    <a:lnTo>
                      <a:pt x="136" y="191"/>
                    </a:lnTo>
                    <a:lnTo>
                      <a:pt x="136" y="192"/>
                    </a:lnTo>
                    <a:lnTo>
                      <a:pt x="136" y="191"/>
                    </a:lnTo>
                    <a:lnTo>
                      <a:pt x="138" y="191"/>
                    </a:lnTo>
                    <a:lnTo>
                      <a:pt x="138" y="189"/>
                    </a:lnTo>
                    <a:lnTo>
                      <a:pt x="139" y="189"/>
                    </a:lnTo>
                    <a:lnTo>
                      <a:pt x="140" y="189"/>
                    </a:lnTo>
                    <a:lnTo>
                      <a:pt x="140" y="188"/>
                    </a:lnTo>
                    <a:lnTo>
                      <a:pt x="140" y="187"/>
                    </a:lnTo>
                    <a:lnTo>
                      <a:pt x="139" y="185"/>
                    </a:lnTo>
                    <a:lnTo>
                      <a:pt x="136" y="183"/>
                    </a:lnTo>
                    <a:lnTo>
                      <a:pt x="131" y="183"/>
                    </a:lnTo>
                    <a:lnTo>
                      <a:pt x="130" y="183"/>
                    </a:lnTo>
                    <a:lnTo>
                      <a:pt x="125" y="182"/>
                    </a:lnTo>
                    <a:lnTo>
                      <a:pt x="123" y="182"/>
                    </a:lnTo>
                    <a:lnTo>
                      <a:pt x="123" y="180"/>
                    </a:lnTo>
                    <a:lnTo>
                      <a:pt x="126" y="178"/>
                    </a:lnTo>
                    <a:lnTo>
                      <a:pt x="126" y="176"/>
                    </a:lnTo>
                    <a:lnTo>
                      <a:pt x="127" y="176"/>
                    </a:lnTo>
                    <a:lnTo>
                      <a:pt x="129" y="175"/>
                    </a:lnTo>
                    <a:lnTo>
                      <a:pt x="130" y="175"/>
                    </a:lnTo>
                    <a:lnTo>
                      <a:pt x="130" y="174"/>
                    </a:lnTo>
                    <a:lnTo>
                      <a:pt x="130" y="172"/>
                    </a:lnTo>
                    <a:lnTo>
                      <a:pt x="129" y="171"/>
                    </a:lnTo>
                    <a:lnTo>
                      <a:pt x="129" y="172"/>
                    </a:lnTo>
                    <a:lnTo>
                      <a:pt x="127" y="172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70"/>
                    </a:lnTo>
                    <a:lnTo>
                      <a:pt x="126" y="168"/>
                    </a:lnTo>
                    <a:lnTo>
                      <a:pt x="125" y="168"/>
                    </a:lnTo>
                    <a:lnTo>
                      <a:pt x="125" y="167"/>
                    </a:lnTo>
                    <a:lnTo>
                      <a:pt x="126" y="167"/>
                    </a:lnTo>
                    <a:lnTo>
                      <a:pt x="126" y="168"/>
                    </a:lnTo>
                    <a:lnTo>
                      <a:pt x="127" y="167"/>
                    </a:lnTo>
                    <a:lnTo>
                      <a:pt x="127" y="166"/>
                    </a:lnTo>
                    <a:lnTo>
                      <a:pt x="126" y="166"/>
                    </a:lnTo>
                    <a:lnTo>
                      <a:pt x="127" y="166"/>
                    </a:lnTo>
                    <a:lnTo>
                      <a:pt x="127" y="165"/>
                    </a:lnTo>
                    <a:lnTo>
                      <a:pt x="129" y="165"/>
                    </a:lnTo>
                    <a:lnTo>
                      <a:pt x="129" y="163"/>
                    </a:lnTo>
                    <a:lnTo>
                      <a:pt x="130" y="162"/>
                    </a:lnTo>
                    <a:lnTo>
                      <a:pt x="130" y="161"/>
                    </a:lnTo>
                    <a:lnTo>
                      <a:pt x="129" y="161"/>
                    </a:lnTo>
                    <a:lnTo>
                      <a:pt x="130" y="161"/>
                    </a:lnTo>
                    <a:lnTo>
                      <a:pt x="130" y="159"/>
                    </a:lnTo>
                    <a:lnTo>
                      <a:pt x="130" y="158"/>
                    </a:lnTo>
                    <a:lnTo>
                      <a:pt x="131" y="158"/>
                    </a:lnTo>
                    <a:lnTo>
                      <a:pt x="131" y="157"/>
                    </a:lnTo>
                    <a:lnTo>
                      <a:pt x="131" y="155"/>
                    </a:lnTo>
                    <a:lnTo>
                      <a:pt x="131" y="154"/>
                    </a:lnTo>
                    <a:lnTo>
                      <a:pt x="133" y="154"/>
                    </a:lnTo>
                    <a:lnTo>
                      <a:pt x="133" y="153"/>
                    </a:lnTo>
                    <a:lnTo>
                      <a:pt x="133" y="151"/>
                    </a:lnTo>
                    <a:lnTo>
                      <a:pt x="134" y="150"/>
                    </a:lnTo>
                    <a:lnTo>
                      <a:pt x="134" y="149"/>
                    </a:lnTo>
                    <a:lnTo>
                      <a:pt x="135" y="148"/>
                    </a:lnTo>
                    <a:lnTo>
                      <a:pt x="135" y="146"/>
                    </a:lnTo>
                    <a:lnTo>
                      <a:pt x="135" y="145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5" y="141"/>
                    </a:lnTo>
                    <a:lnTo>
                      <a:pt x="135" y="138"/>
                    </a:lnTo>
                    <a:lnTo>
                      <a:pt x="134" y="137"/>
                    </a:lnTo>
                    <a:lnTo>
                      <a:pt x="133" y="137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7"/>
                    </a:lnTo>
                    <a:lnTo>
                      <a:pt x="127" y="137"/>
                    </a:lnTo>
                    <a:lnTo>
                      <a:pt x="127" y="136"/>
                    </a:lnTo>
                    <a:lnTo>
                      <a:pt x="126" y="134"/>
                    </a:lnTo>
                    <a:lnTo>
                      <a:pt x="125" y="136"/>
                    </a:lnTo>
                    <a:lnTo>
                      <a:pt x="123" y="136"/>
                    </a:lnTo>
                    <a:lnTo>
                      <a:pt x="122" y="137"/>
                    </a:lnTo>
                    <a:lnTo>
                      <a:pt x="122" y="138"/>
                    </a:lnTo>
                    <a:lnTo>
                      <a:pt x="121" y="138"/>
                    </a:lnTo>
                    <a:lnTo>
                      <a:pt x="121" y="140"/>
                    </a:lnTo>
                    <a:lnTo>
                      <a:pt x="119" y="140"/>
                    </a:lnTo>
                    <a:lnTo>
                      <a:pt x="118" y="140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6" y="141"/>
                    </a:lnTo>
                    <a:lnTo>
                      <a:pt x="116" y="140"/>
                    </a:lnTo>
                    <a:lnTo>
                      <a:pt x="114" y="140"/>
                    </a:lnTo>
                    <a:lnTo>
                      <a:pt x="113" y="138"/>
                    </a:lnTo>
                    <a:lnTo>
                      <a:pt x="112" y="138"/>
                    </a:lnTo>
                    <a:lnTo>
                      <a:pt x="112" y="137"/>
                    </a:lnTo>
                    <a:lnTo>
                      <a:pt x="110" y="137"/>
                    </a:lnTo>
                    <a:lnTo>
                      <a:pt x="110" y="136"/>
                    </a:lnTo>
                    <a:lnTo>
                      <a:pt x="110" y="134"/>
                    </a:lnTo>
                    <a:lnTo>
                      <a:pt x="110" y="133"/>
                    </a:lnTo>
                    <a:lnTo>
                      <a:pt x="110" y="132"/>
                    </a:lnTo>
                    <a:lnTo>
                      <a:pt x="109" y="132"/>
                    </a:lnTo>
                    <a:lnTo>
                      <a:pt x="109" y="130"/>
                    </a:lnTo>
                    <a:lnTo>
                      <a:pt x="109" y="129"/>
                    </a:lnTo>
                    <a:lnTo>
                      <a:pt x="108" y="129"/>
                    </a:lnTo>
                    <a:lnTo>
                      <a:pt x="106" y="129"/>
                    </a:lnTo>
                    <a:lnTo>
                      <a:pt x="105" y="129"/>
                    </a:lnTo>
                    <a:lnTo>
                      <a:pt x="105" y="128"/>
                    </a:lnTo>
                    <a:lnTo>
                      <a:pt x="104" y="128"/>
                    </a:lnTo>
                    <a:lnTo>
                      <a:pt x="102" y="125"/>
                    </a:lnTo>
                    <a:lnTo>
                      <a:pt x="102" y="124"/>
                    </a:lnTo>
                    <a:lnTo>
                      <a:pt x="102" y="123"/>
                    </a:lnTo>
                    <a:lnTo>
                      <a:pt x="99" y="121"/>
                    </a:lnTo>
                    <a:lnTo>
                      <a:pt x="96" y="120"/>
                    </a:lnTo>
                    <a:lnTo>
                      <a:pt x="96" y="119"/>
                    </a:lnTo>
                    <a:lnTo>
                      <a:pt x="95" y="119"/>
                    </a:lnTo>
                    <a:lnTo>
                      <a:pt x="95" y="117"/>
                    </a:lnTo>
                    <a:lnTo>
                      <a:pt x="93" y="117"/>
                    </a:lnTo>
                    <a:lnTo>
                      <a:pt x="93" y="116"/>
                    </a:lnTo>
                    <a:lnTo>
                      <a:pt x="92" y="116"/>
                    </a:lnTo>
                    <a:lnTo>
                      <a:pt x="92" y="115"/>
                    </a:lnTo>
                    <a:lnTo>
                      <a:pt x="93" y="113"/>
                    </a:lnTo>
                    <a:lnTo>
                      <a:pt x="92" y="112"/>
                    </a:lnTo>
                    <a:lnTo>
                      <a:pt x="92" y="111"/>
                    </a:lnTo>
                    <a:lnTo>
                      <a:pt x="91" y="108"/>
                    </a:lnTo>
                    <a:lnTo>
                      <a:pt x="91" y="107"/>
                    </a:lnTo>
                    <a:lnTo>
                      <a:pt x="89" y="107"/>
                    </a:lnTo>
                    <a:lnTo>
                      <a:pt x="88" y="107"/>
                    </a:lnTo>
                    <a:lnTo>
                      <a:pt x="88" y="106"/>
                    </a:lnTo>
                    <a:lnTo>
                      <a:pt x="87" y="106"/>
                    </a:lnTo>
                    <a:lnTo>
                      <a:pt x="87" y="104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4" y="102"/>
                    </a:lnTo>
                    <a:lnTo>
                      <a:pt x="83" y="102"/>
                    </a:lnTo>
                    <a:lnTo>
                      <a:pt x="83" y="100"/>
                    </a:lnTo>
                    <a:lnTo>
                      <a:pt x="82" y="100"/>
                    </a:lnTo>
                    <a:lnTo>
                      <a:pt x="80" y="99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78" y="96"/>
                    </a:lnTo>
                    <a:lnTo>
                      <a:pt x="76" y="95"/>
                    </a:lnTo>
                    <a:lnTo>
                      <a:pt x="75" y="94"/>
                    </a:lnTo>
                    <a:lnTo>
                      <a:pt x="71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4" y="89"/>
                    </a:lnTo>
                    <a:lnTo>
                      <a:pt x="63" y="87"/>
                    </a:lnTo>
                    <a:lnTo>
                      <a:pt x="62" y="86"/>
                    </a:lnTo>
                    <a:lnTo>
                      <a:pt x="61" y="86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5" y="83"/>
                    </a:lnTo>
                    <a:lnTo>
                      <a:pt x="54" y="83"/>
                    </a:lnTo>
                    <a:lnTo>
                      <a:pt x="55" y="82"/>
                    </a:lnTo>
                    <a:lnTo>
                      <a:pt x="55" y="81"/>
                    </a:lnTo>
                    <a:lnTo>
                      <a:pt x="54" y="79"/>
                    </a:lnTo>
                    <a:lnTo>
                      <a:pt x="51" y="77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27" y="69"/>
                    </a:lnTo>
                    <a:lnTo>
                      <a:pt x="25" y="69"/>
                    </a:lnTo>
                    <a:lnTo>
                      <a:pt x="24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7" y="64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6" y="61"/>
                    </a:lnTo>
                    <a:lnTo>
                      <a:pt x="16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7"/>
                    </a:lnTo>
                    <a:lnTo>
                      <a:pt x="7" y="52"/>
                    </a:lnTo>
                    <a:lnTo>
                      <a:pt x="7" y="51"/>
                    </a:lnTo>
                    <a:lnTo>
                      <a:pt x="6" y="47"/>
                    </a:lnTo>
                    <a:lnTo>
                      <a:pt x="6" y="44"/>
                    </a:lnTo>
                    <a:lnTo>
                      <a:pt x="4" y="41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1"/>
                    </a:lnTo>
                    <a:lnTo>
                      <a:pt x="11" y="27"/>
                    </a:lnTo>
                    <a:lnTo>
                      <a:pt x="13" y="26"/>
                    </a:lnTo>
                    <a:lnTo>
                      <a:pt x="13" y="24"/>
                    </a:lnTo>
                    <a:lnTo>
                      <a:pt x="16" y="22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6" y="18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0" y="14"/>
                    </a:lnTo>
                    <a:lnTo>
                      <a:pt x="41" y="14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2" y="10"/>
                    </a:lnTo>
                    <a:lnTo>
                      <a:pt x="42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3" y="1"/>
                    </a:lnTo>
                    <a:lnTo>
                      <a:pt x="54" y="2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59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6" y="1"/>
                    </a:lnTo>
                    <a:lnTo>
                      <a:pt x="67" y="1"/>
                    </a:lnTo>
                    <a:lnTo>
                      <a:pt x="68" y="1"/>
                    </a:lnTo>
                    <a:lnTo>
                      <a:pt x="68" y="2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7" y="5"/>
                    </a:lnTo>
                    <a:lnTo>
                      <a:pt x="67" y="6"/>
                    </a:lnTo>
                    <a:lnTo>
                      <a:pt x="67" y="7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4" y="11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4" y="14"/>
                    </a:lnTo>
                    <a:lnTo>
                      <a:pt x="64" y="15"/>
                    </a:lnTo>
                    <a:lnTo>
                      <a:pt x="63" y="15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8"/>
                    </a:lnTo>
                    <a:lnTo>
                      <a:pt x="64" y="19"/>
                    </a:lnTo>
                    <a:lnTo>
                      <a:pt x="64" y="21"/>
                    </a:lnTo>
                    <a:lnTo>
                      <a:pt x="64" y="22"/>
                    </a:lnTo>
                    <a:lnTo>
                      <a:pt x="64" y="23"/>
                    </a:lnTo>
                    <a:lnTo>
                      <a:pt x="64" y="24"/>
                    </a:lnTo>
                    <a:lnTo>
                      <a:pt x="63" y="24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59" y="28"/>
                    </a:lnTo>
                    <a:lnTo>
                      <a:pt x="59" y="30"/>
                    </a:lnTo>
                    <a:lnTo>
                      <a:pt x="58" y="30"/>
                    </a:lnTo>
                    <a:lnTo>
                      <a:pt x="58" y="31"/>
                    </a:lnTo>
                    <a:lnTo>
                      <a:pt x="58" y="32"/>
                    </a:lnTo>
                    <a:lnTo>
                      <a:pt x="58" y="34"/>
                    </a:lnTo>
                    <a:lnTo>
                      <a:pt x="59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1" y="38"/>
                    </a:lnTo>
                    <a:lnTo>
                      <a:pt x="62" y="38"/>
                    </a:lnTo>
                    <a:lnTo>
                      <a:pt x="61" y="38"/>
                    </a:lnTo>
                    <a:lnTo>
                      <a:pt x="62" y="39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4" y="41"/>
                    </a:lnTo>
                    <a:lnTo>
                      <a:pt x="64" y="43"/>
                    </a:lnTo>
                    <a:lnTo>
                      <a:pt x="63" y="43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3" y="44"/>
                    </a:lnTo>
                    <a:lnTo>
                      <a:pt x="63" y="45"/>
                    </a:lnTo>
                    <a:lnTo>
                      <a:pt x="63" y="47"/>
                    </a:lnTo>
                    <a:lnTo>
                      <a:pt x="63" y="48"/>
                    </a:lnTo>
                    <a:lnTo>
                      <a:pt x="64" y="48"/>
                    </a:lnTo>
                    <a:lnTo>
                      <a:pt x="64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3" y="56"/>
                    </a:lnTo>
                    <a:lnTo>
                      <a:pt x="64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6" y="58"/>
                    </a:lnTo>
                    <a:lnTo>
                      <a:pt x="66" y="60"/>
                    </a:lnTo>
                    <a:lnTo>
                      <a:pt x="67" y="60"/>
                    </a:lnTo>
                    <a:lnTo>
                      <a:pt x="67" y="61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0" y="62"/>
                    </a:lnTo>
                    <a:lnTo>
                      <a:pt x="70" y="61"/>
                    </a:lnTo>
                    <a:lnTo>
                      <a:pt x="70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4" y="61"/>
                    </a:lnTo>
                    <a:lnTo>
                      <a:pt x="74" y="60"/>
                    </a:lnTo>
                    <a:lnTo>
                      <a:pt x="74" y="58"/>
                    </a:lnTo>
                    <a:lnTo>
                      <a:pt x="75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8" y="60"/>
                    </a:lnTo>
                    <a:lnTo>
                      <a:pt x="79" y="60"/>
                    </a:lnTo>
                    <a:lnTo>
                      <a:pt x="79" y="61"/>
                    </a:lnTo>
                    <a:lnTo>
                      <a:pt x="79" y="62"/>
                    </a:lnTo>
                    <a:lnTo>
                      <a:pt x="78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6" y="64"/>
                    </a:lnTo>
                    <a:lnTo>
                      <a:pt x="76" y="65"/>
                    </a:lnTo>
                    <a:lnTo>
                      <a:pt x="76" y="66"/>
                    </a:lnTo>
                    <a:lnTo>
                      <a:pt x="78" y="68"/>
                    </a:lnTo>
                    <a:lnTo>
                      <a:pt x="79" y="68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80" y="70"/>
                    </a:lnTo>
                    <a:lnTo>
                      <a:pt x="79" y="72"/>
                    </a:lnTo>
                    <a:lnTo>
                      <a:pt x="80" y="72"/>
                    </a:lnTo>
                    <a:lnTo>
                      <a:pt x="80" y="73"/>
                    </a:lnTo>
                    <a:lnTo>
                      <a:pt x="80" y="74"/>
                    </a:lnTo>
                    <a:lnTo>
                      <a:pt x="80" y="76"/>
                    </a:lnTo>
                    <a:lnTo>
                      <a:pt x="82" y="76"/>
                    </a:lnTo>
                    <a:lnTo>
                      <a:pt x="82" y="77"/>
                    </a:lnTo>
                    <a:lnTo>
                      <a:pt x="82" y="78"/>
                    </a:lnTo>
                    <a:lnTo>
                      <a:pt x="80" y="78"/>
                    </a:lnTo>
                    <a:lnTo>
                      <a:pt x="80" y="77"/>
                    </a:lnTo>
                    <a:lnTo>
                      <a:pt x="80" y="78"/>
                    </a:lnTo>
                    <a:lnTo>
                      <a:pt x="82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3" y="81"/>
                    </a:lnTo>
                    <a:lnTo>
                      <a:pt x="83" y="82"/>
                    </a:lnTo>
                    <a:lnTo>
                      <a:pt x="83" y="83"/>
                    </a:lnTo>
                    <a:lnTo>
                      <a:pt x="84" y="83"/>
                    </a:lnTo>
                    <a:lnTo>
                      <a:pt x="84" y="82"/>
                    </a:lnTo>
                    <a:lnTo>
                      <a:pt x="84" y="81"/>
                    </a:lnTo>
                    <a:lnTo>
                      <a:pt x="85" y="81"/>
                    </a:lnTo>
                    <a:lnTo>
                      <a:pt x="85" y="82"/>
                    </a:lnTo>
                    <a:lnTo>
                      <a:pt x="87" y="82"/>
                    </a:lnTo>
                    <a:lnTo>
                      <a:pt x="87" y="83"/>
                    </a:lnTo>
                    <a:lnTo>
                      <a:pt x="88" y="83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9" y="81"/>
                    </a:lnTo>
                    <a:lnTo>
                      <a:pt x="89" y="82"/>
                    </a:lnTo>
                    <a:lnTo>
                      <a:pt x="89" y="83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2" y="85"/>
                    </a:lnTo>
                    <a:lnTo>
                      <a:pt x="92" y="86"/>
                    </a:lnTo>
                    <a:lnTo>
                      <a:pt x="93" y="87"/>
                    </a:lnTo>
                    <a:lnTo>
                      <a:pt x="95" y="87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97" y="91"/>
                    </a:lnTo>
                    <a:lnTo>
                      <a:pt x="97" y="93"/>
                    </a:lnTo>
                    <a:lnTo>
                      <a:pt x="99" y="93"/>
                    </a:lnTo>
                    <a:lnTo>
                      <a:pt x="99" y="94"/>
                    </a:lnTo>
                    <a:lnTo>
                      <a:pt x="99" y="95"/>
                    </a:lnTo>
                    <a:lnTo>
                      <a:pt x="100" y="95"/>
                    </a:lnTo>
                    <a:lnTo>
                      <a:pt x="100" y="96"/>
                    </a:lnTo>
                    <a:lnTo>
                      <a:pt x="101" y="96"/>
                    </a:lnTo>
                    <a:lnTo>
                      <a:pt x="102" y="96"/>
                    </a:lnTo>
                    <a:lnTo>
                      <a:pt x="104" y="96"/>
                    </a:lnTo>
                    <a:lnTo>
                      <a:pt x="104" y="95"/>
                    </a:lnTo>
                    <a:lnTo>
                      <a:pt x="105" y="96"/>
                    </a:lnTo>
                    <a:lnTo>
                      <a:pt x="106" y="96"/>
                    </a:lnTo>
                    <a:lnTo>
                      <a:pt x="106" y="95"/>
                    </a:lnTo>
                    <a:lnTo>
                      <a:pt x="108" y="95"/>
                    </a:lnTo>
                    <a:lnTo>
                      <a:pt x="109" y="95"/>
                    </a:lnTo>
                    <a:lnTo>
                      <a:pt x="109" y="94"/>
                    </a:lnTo>
                    <a:lnTo>
                      <a:pt x="109" y="93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09" y="91"/>
                    </a:lnTo>
                    <a:lnTo>
                      <a:pt x="110" y="91"/>
                    </a:lnTo>
                    <a:lnTo>
                      <a:pt x="112" y="91"/>
                    </a:lnTo>
                    <a:lnTo>
                      <a:pt x="112" y="90"/>
                    </a:lnTo>
                    <a:lnTo>
                      <a:pt x="112" y="89"/>
                    </a:lnTo>
                    <a:lnTo>
                      <a:pt x="113" y="90"/>
                    </a:lnTo>
                    <a:lnTo>
                      <a:pt x="113" y="91"/>
                    </a:lnTo>
                    <a:lnTo>
                      <a:pt x="114" y="91"/>
                    </a:lnTo>
                    <a:lnTo>
                      <a:pt x="114" y="93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6" y="95"/>
                    </a:lnTo>
                    <a:lnTo>
                      <a:pt x="117" y="95"/>
                    </a:lnTo>
                    <a:lnTo>
                      <a:pt x="117" y="96"/>
                    </a:lnTo>
                    <a:lnTo>
                      <a:pt x="117" y="98"/>
                    </a:lnTo>
                    <a:lnTo>
                      <a:pt x="118" y="98"/>
                    </a:lnTo>
                    <a:lnTo>
                      <a:pt x="118" y="96"/>
                    </a:lnTo>
                    <a:lnTo>
                      <a:pt x="119" y="96"/>
                    </a:lnTo>
                    <a:lnTo>
                      <a:pt x="119" y="98"/>
                    </a:lnTo>
                    <a:lnTo>
                      <a:pt x="119" y="96"/>
                    </a:lnTo>
                    <a:lnTo>
                      <a:pt x="119" y="95"/>
                    </a:lnTo>
                    <a:lnTo>
                      <a:pt x="119" y="96"/>
                    </a:lnTo>
                    <a:lnTo>
                      <a:pt x="121" y="96"/>
                    </a:lnTo>
                    <a:lnTo>
                      <a:pt x="122" y="96"/>
                    </a:lnTo>
                    <a:lnTo>
                      <a:pt x="122" y="95"/>
                    </a:lnTo>
                    <a:lnTo>
                      <a:pt x="122" y="96"/>
                    </a:lnTo>
                    <a:lnTo>
                      <a:pt x="123" y="96"/>
                    </a:lnTo>
                    <a:lnTo>
                      <a:pt x="123" y="95"/>
                    </a:lnTo>
                    <a:lnTo>
                      <a:pt x="122" y="94"/>
                    </a:lnTo>
                    <a:lnTo>
                      <a:pt x="123" y="94"/>
                    </a:lnTo>
                    <a:lnTo>
                      <a:pt x="123" y="93"/>
                    </a:lnTo>
                    <a:lnTo>
                      <a:pt x="123" y="91"/>
                    </a:lnTo>
                    <a:lnTo>
                      <a:pt x="125" y="91"/>
                    </a:lnTo>
                    <a:lnTo>
                      <a:pt x="125" y="90"/>
                    </a:lnTo>
                    <a:lnTo>
                      <a:pt x="126" y="90"/>
                    </a:lnTo>
                    <a:lnTo>
                      <a:pt x="127" y="90"/>
                    </a:lnTo>
                    <a:lnTo>
                      <a:pt x="127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1" y="89"/>
                    </a:lnTo>
                    <a:lnTo>
                      <a:pt x="133" y="87"/>
                    </a:lnTo>
                    <a:lnTo>
                      <a:pt x="134" y="87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4" y="91"/>
                    </a:lnTo>
                    <a:lnTo>
                      <a:pt x="135" y="91"/>
                    </a:lnTo>
                    <a:lnTo>
                      <a:pt x="135" y="90"/>
                    </a:lnTo>
                    <a:lnTo>
                      <a:pt x="136" y="90"/>
                    </a:lnTo>
                    <a:lnTo>
                      <a:pt x="138" y="90"/>
                    </a:lnTo>
                    <a:lnTo>
                      <a:pt x="139" y="90"/>
                    </a:lnTo>
                    <a:lnTo>
                      <a:pt x="139" y="91"/>
                    </a:lnTo>
                    <a:lnTo>
                      <a:pt x="140" y="91"/>
                    </a:lnTo>
                    <a:lnTo>
                      <a:pt x="139" y="93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6" y="95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8" y="100"/>
                    </a:lnTo>
                    <a:lnTo>
                      <a:pt x="139" y="100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2"/>
                    </a:lnTo>
                    <a:lnTo>
                      <a:pt x="142" y="100"/>
                    </a:lnTo>
                    <a:lnTo>
                      <a:pt x="142" y="102"/>
                    </a:lnTo>
                    <a:lnTo>
                      <a:pt x="140" y="102"/>
                    </a:lnTo>
                    <a:lnTo>
                      <a:pt x="142" y="103"/>
                    </a:lnTo>
                    <a:lnTo>
                      <a:pt x="143" y="104"/>
                    </a:lnTo>
                    <a:lnTo>
                      <a:pt x="144" y="106"/>
                    </a:lnTo>
                    <a:lnTo>
                      <a:pt x="146" y="106"/>
                    </a:lnTo>
                    <a:lnTo>
                      <a:pt x="147" y="106"/>
                    </a:lnTo>
                    <a:lnTo>
                      <a:pt x="148" y="107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10"/>
                    </a:lnTo>
                    <a:lnTo>
                      <a:pt x="148" y="111"/>
                    </a:lnTo>
                    <a:lnTo>
                      <a:pt x="148" y="112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1" y="115"/>
                    </a:lnTo>
                    <a:lnTo>
                      <a:pt x="151" y="113"/>
                    </a:lnTo>
                    <a:lnTo>
                      <a:pt x="151" y="112"/>
                    </a:lnTo>
                    <a:lnTo>
                      <a:pt x="152" y="112"/>
                    </a:lnTo>
                    <a:lnTo>
                      <a:pt x="152" y="111"/>
                    </a:lnTo>
                    <a:lnTo>
                      <a:pt x="154" y="111"/>
                    </a:lnTo>
                    <a:lnTo>
                      <a:pt x="154" y="112"/>
                    </a:lnTo>
                    <a:lnTo>
                      <a:pt x="155" y="112"/>
                    </a:lnTo>
                    <a:lnTo>
                      <a:pt x="155" y="113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5"/>
                    </a:lnTo>
                    <a:lnTo>
                      <a:pt x="159" y="115"/>
                    </a:lnTo>
                    <a:lnTo>
                      <a:pt x="159" y="113"/>
                    </a:lnTo>
                    <a:lnTo>
                      <a:pt x="157" y="113"/>
                    </a:lnTo>
                    <a:lnTo>
                      <a:pt x="157" y="112"/>
                    </a:lnTo>
                    <a:lnTo>
                      <a:pt x="157" y="111"/>
                    </a:lnTo>
                    <a:lnTo>
                      <a:pt x="159" y="111"/>
                    </a:lnTo>
                    <a:lnTo>
                      <a:pt x="157" y="112"/>
                    </a:lnTo>
                    <a:lnTo>
                      <a:pt x="159" y="112"/>
                    </a:lnTo>
                    <a:lnTo>
                      <a:pt x="160" y="112"/>
                    </a:lnTo>
                    <a:lnTo>
                      <a:pt x="161" y="111"/>
                    </a:lnTo>
                    <a:lnTo>
                      <a:pt x="163" y="111"/>
                    </a:lnTo>
                    <a:lnTo>
                      <a:pt x="164" y="112"/>
                    </a:lnTo>
                    <a:lnTo>
                      <a:pt x="164" y="113"/>
                    </a:lnTo>
                    <a:lnTo>
                      <a:pt x="165" y="113"/>
                    </a:lnTo>
                    <a:lnTo>
                      <a:pt x="165" y="115"/>
                    </a:lnTo>
                    <a:lnTo>
                      <a:pt x="165" y="116"/>
                    </a:lnTo>
                    <a:lnTo>
                      <a:pt x="167" y="117"/>
                    </a:lnTo>
                    <a:lnTo>
                      <a:pt x="168" y="116"/>
                    </a:lnTo>
                    <a:lnTo>
                      <a:pt x="169" y="116"/>
                    </a:lnTo>
                    <a:lnTo>
                      <a:pt x="169" y="115"/>
                    </a:lnTo>
                    <a:lnTo>
                      <a:pt x="171" y="115"/>
                    </a:lnTo>
                    <a:lnTo>
                      <a:pt x="171" y="116"/>
                    </a:lnTo>
                    <a:lnTo>
                      <a:pt x="172" y="116"/>
                    </a:lnTo>
                    <a:lnTo>
                      <a:pt x="172" y="117"/>
                    </a:lnTo>
                    <a:lnTo>
                      <a:pt x="171" y="117"/>
                    </a:lnTo>
                    <a:lnTo>
                      <a:pt x="172" y="119"/>
                    </a:lnTo>
                    <a:lnTo>
                      <a:pt x="171" y="119"/>
                    </a:lnTo>
                    <a:lnTo>
                      <a:pt x="171" y="120"/>
                    </a:lnTo>
                    <a:lnTo>
                      <a:pt x="169" y="120"/>
                    </a:lnTo>
                    <a:lnTo>
                      <a:pt x="171" y="120"/>
                    </a:lnTo>
                    <a:lnTo>
                      <a:pt x="171" y="121"/>
                    </a:lnTo>
                    <a:lnTo>
                      <a:pt x="171" y="123"/>
                    </a:lnTo>
                    <a:lnTo>
                      <a:pt x="172" y="124"/>
                    </a:lnTo>
                    <a:lnTo>
                      <a:pt x="172" y="125"/>
                    </a:lnTo>
                    <a:lnTo>
                      <a:pt x="173" y="125"/>
                    </a:lnTo>
                    <a:lnTo>
                      <a:pt x="174" y="125"/>
                    </a:lnTo>
                    <a:lnTo>
                      <a:pt x="174" y="124"/>
                    </a:lnTo>
                    <a:lnTo>
                      <a:pt x="176" y="124"/>
                    </a:lnTo>
                    <a:lnTo>
                      <a:pt x="176" y="123"/>
                    </a:lnTo>
                    <a:lnTo>
                      <a:pt x="176" y="121"/>
                    </a:lnTo>
                    <a:lnTo>
                      <a:pt x="177" y="121"/>
                    </a:lnTo>
                    <a:lnTo>
                      <a:pt x="177" y="120"/>
                    </a:lnTo>
                    <a:lnTo>
                      <a:pt x="178" y="121"/>
                    </a:lnTo>
                    <a:lnTo>
                      <a:pt x="178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8" y="124"/>
                    </a:lnTo>
                    <a:lnTo>
                      <a:pt x="180" y="124"/>
                    </a:lnTo>
                    <a:lnTo>
                      <a:pt x="180" y="125"/>
                    </a:lnTo>
                    <a:lnTo>
                      <a:pt x="181" y="125"/>
                    </a:lnTo>
                    <a:lnTo>
                      <a:pt x="181" y="127"/>
                    </a:lnTo>
                    <a:lnTo>
                      <a:pt x="182" y="127"/>
                    </a:lnTo>
                    <a:lnTo>
                      <a:pt x="184" y="127"/>
                    </a:lnTo>
                    <a:lnTo>
                      <a:pt x="184" y="128"/>
                    </a:lnTo>
                    <a:lnTo>
                      <a:pt x="184" y="129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6" y="129"/>
                    </a:lnTo>
                    <a:lnTo>
                      <a:pt x="186" y="128"/>
                    </a:lnTo>
                    <a:lnTo>
                      <a:pt x="186" y="129"/>
                    </a:lnTo>
                    <a:lnTo>
                      <a:pt x="188" y="129"/>
                    </a:lnTo>
                    <a:lnTo>
                      <a:pt x="188" y="128"/>
                    </a:lnTo>
                    <a:lnTo>
                      <a:pt x="188" y="127"/>
                    </a:lnTo>
                    <a:lnTo>
                      <a:pt x="189" y="127"/>
                    </a:lnTo>
                    <a:lnTo>
                      <a:pt x="189" y="128"/>
                    </a:lnTo>
                    <a:lnTo>
                      <a:pt x="190" y="128"/>
                    </a:lnTo>
                    <a:lnTo>
                      <a:pt x="191" y="127"/>
                    </a:lnTo>
                    <a:lnTo>
                      <a:pt x="193" y="127"/>
                    </a:lnTo>
                    <a:lnTo>
                      <a:pt x="194" y="125"/>
                    </a:lnTo>
                    <a:lnTo>
                      <a:pt x="194" y="124"/>
                    </a:lnTo>
                    <a:lnTo>
                      <a:pt x="195" y="124"/>
                    </a:lnTo>
                    <a:lnTo>
                      <a:pt x="197" y="124"/>
                    </a:lnTo>
                    <a:lnTo>
                      <a:pt x="197" y="125"/>
                    </a:lnTo>
                    <a:lnTo>
                      <a:pt x="198" y="125"/>
                    </a:lnTo>
                    <a:lnTo>
                      <a:pt x="199" y="125"/>
                    </a:lnTo>
                    <a:lnTo>
                      <a:pt x="201" y="127"/>
                    </a:lnTo>
                    <a:lnTo>
                      <a:pt x="201" y="125"/>
                    </a:lnTo>
                    <a:lnTo>
                      <a:pt x="202" y="125"/>
                    </a:lnTo>
                    <a:lnTo>
                      <a:pt x="202" y="124"/>
                    </a:lnTo>
                    <a:lnTo>
                      <a:pt x="203" y="124"/>
                    </a:lnTo>
                    <a:lnTo>
                      <a:pt x="202" y="125"/>
                    </a:lnTo>
                    <a:lnTo>
                      <a:pt x="202" y="127"/>
                    </a:lnTo>
                    <a:lnTo>
                      <a:pt x="203" y="125"/>
                    </a:lnTo>
                    <a:lnTo>
                      <a:pt x="205" y="125"/>
                    </a:lnTo>
                    <a:lnTo>
                      <a:pt x="206" y="127"/>
                    </a:lnTo>
                    <a:lnTo>
                      <a:pt x="207" y="125"/>
                    </a:lnTo>
                    <a:lnTo>
                      <a:pt x="208" y="125"/>
                    </a:lnTo>
                    <a:lnTo>
                      <a:pt x="210" y="125"/>
                    </a:lnTo>
                    <a:lnTo>
                      <a:pt x="210" y="127"/>
                    </a:lnTo>
                    <a:lnTo>
                      <a:pt x="211" y="127"/>
                    </a:lnTo>
                    <a:lnTo>
                      <a:pt x="212" y="127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2" y="123"/>
                    </a:lnTo>
                    <a:lnTo>
                      <a:pt x="214" y="124"/>
                    </a:lnTo>
                    <a:lnTo>
                      <a:pt x="215" y="125"/>
                    </a:lnTo>
                    <a:lnTo>
                      <a:pt x="215" y="127"/>
                    </a:lnTo>
                    <a:lnTo>
                      <a:pt x="215" y="128"/>
                    </a:lnTo>
                    <a:lnTo>
                      <a:pt x="215" y="129"/>
                    </a:lnTo>
                    <a:lnTo>
                      <a:pt x="216" y="129"/>
                    </a:lnTo>
                    <a:lnTo>
                      <a:pt x="216" y="128"/>
                    </a:lnTo>
                    <a:lnTo>
                      <a:pt x="218" y="127"/>
                    </a:lnTo>
                    <a:lnTo>
                      <a:pt x="219" y="127"/>
                    </a:lnTo>
                    <a:lnTo>
                      <a:pt x="219" y="125"/>
                    </a:lnTo>
                    <a:lnTo>
                      <a:pt x="218" y="125"/>
                    </a:lnTo>
                    <a:lnTo>
                      <a:pt x="218" y="124"/>
                    </a:lnTo>
                    <a:lnTo>
                      <a:pt x="219" y="124"/>
                    </a:lnTo>
                    <a:lnTo>
                      <a:pt x="220" y="124"/>
                    </a:lnTo>
                    <a:lnTo>
                      <a:pt x="220" y="125"/>
                    </a:lnTo>
                    <a:lnTo>
                      <a:pt x="220" y="127"/>
                    </a:lnTo>
                    <a:lnTo>
                      <a:pt x="222" y="127"/>
                    </a:lnTo>
                    <a:lnTo>
                      <a:pt x="222" y="125"/>
                    </a:lnTo>
                    <a:lnTo>
                      <a:pt x="223" y="127"/>
                    </a:lnTo>
                    <a:lnTo>
                      <a:pt x="224" y="127"/>
                    </a:lnTo>
                    <a:lnTo>
                      <a:pt x="224" y="125"/>
                    </a:lnTo>
                    <a:lnTo>
                      <a:pt x="226" y="125"/>
                    </a:lnTo>
                    <a:lnTo>
                      <a:pt x="227" y="125"/>
                    </a:lnTo>
                    <a:lnTo>
                      <a:pt x="228" y="127"/>
                    </a:lnTo>
                    <a:lnTo>
                      <a:pt x="228" y="125"/>
                    </a:lnTo>
                    <a:lnTo>
                      <a:pt x="229" y="125"/>
                    </a:lnTo>
                    <a:lnTo>
                      <a:pt x="229" y="124"/>
                    </a:lnTo>
                    <a:lnTo>
                      <a:pt x="228" y="124"/>
                    </a:lnTo>
                    <a:lnTo>
                      <a:pt x="228" y="123"/>
                    </a:lnTo>
                    <a:lnTo>
                      <a:pt x="228" y="121"/>
                    </a:lnTo>
                    <a:lnTo>
                      <a:pt x="229" y="121"/>
                    </a:lnTo>
                    <a:lnTo>
                      <a:pt x="231" y="121"/>
                    </a:lnTo>
                    <a:lnTo>
                      <a:pt x="232" y="123"/>
                    </a:lnTo>
                    <a:lnTo>
                      <a:pt x="232" y="121"/>
                    </a:lnTo>
                    <a:lnTo>
                      <a:pt x="233" y="121"/>
                    </a:lnTo>
                    <a:lnTo>
                      <a:pt x="233" y="123"/>
                    </a:lnTo>
                    <a:lnTo>
                      <a:pt x="235" y="123"/>
                    </a:lnTo>
                    <a:lnTo>
                      <a:pt x="235" y="124"/>
                    </a:lnTo>
                    <a:lnTo>
                      <a:pt x="233" y="124"/>
                    </a:lnTo>
                    <a:lnTo>
                      <a:pt x="233" y="125"/>
                    </a:lnTo>
                    <a:lnTo>
                      <a:pt x="233" y="127"/>
                    </a:lnTo>
                    <a:lnTo>
                      <a:pt x="233" y="128"/>
                    </a:lnTo>
                    <a:lnTo>
                      <a:pt x="235" y="128"/>
                    </a:lnTo>
                    <a:lnTo>
                      <a:pt x="235" y="127"/>
                    </a:lnTo>
                    <a:lnTo>
                      <a:pt x="235" y="125"/>
                    </a:lnTo>
                    <a:lnTo>
                      <a:pt x="236" y="125"/>
                    </a:lnTo>
                    <a:lnTo>
                      <a:pt x="237" y="127"/>
                    </a:lnTo>
                    <a:lnTo>
                      <a:pt x="237" y="128"/>
                    </a:lnTo>
                    <a:lnTo>
                      <a:pt x="237" y="129"/>
                    </a:lnTo>
                    <a:lnTo>
                      <a:pt x="237" y="130"/>
                    </a:lnTo>
                    <a:lnTo>
                      <a:pt x="239" y="130"/>
                    </a:lnTo>
                    <a:lnTo>
                      <a:pt x="240" y="130"/>
                    </a:lnTo>
                    <a:lnTo>
                      <a:pt x="240" y="132"/>
                    </a:lnTo>
                    <a:lnTo>
                      <a:pt x="241" y="132"/>
                    </a:lnTo>
                    <a:lnTo>
                      <a:pt x="243" y="132"/>
                    </a:lnTo>
                    <a:lnTo>
                      <a:pt x="243" y="133"/>
                    </a:lnTo>
                    <a:lnTo>
                      <a:pt x="244" y="133"/>
                    </a:lnTo>
                    <a:lnTo>
                      <a:pt x="244" y="134"/>
                    </a:lnTo>
                    <a:lnTo>
                      <a:pt x="243" y="134"/>
                    </a:lnTo>
                    <a:lnTo>
                      <a:pt x="243" y="136"/>
                    </a:lnTo>
                    <a:lnTo>
                      <a:pt x="241" y="137"/>
                    </a:lnTo>
                    <a:lnTo>
                      <a:pt x="243" y="137"/>
                    </a:lnTo>
                    <a:lnTo>
                      <a:pt x="244" y="137"/>
                    </a:lnTo>
                    <a:lnTo>
                      <a:pt x="244" y="138"/>
                    </a:lnTo>
                    <a:lnTo>
                      <a:pt x="244" y="140"/>
                    </a:lnTo>
                    <a:lnTo>
                      <a:pt x="243" y="140"/>
                    </a:lnTo>
                    <a:lnTo>
                      <a:pt x="241" y="140"/>
                    </a:lnTo>
                    <a:lnTo>
                      <a:pt x="241" y="138"/>
                    </a:lnTo>
                    <a:lnTo>
                      <a:pt x="240" y="138"/>
                    </a:lnTo>
                    <a:lnTo>
                      <a:pt x="239" y="138"/>
                    </a:lnTo>
                    <a:lnTo>
                      <a:pt x="237" y="138"/>
                    </a:lnTo>
                    <a:lnTo>
                      <a:pt x="237" y="140"/>
                    </a:lnTo>
                    <a:lnTo>
                      <a:pt x="237" y="141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6" y="144"/>
                    </a:lnTo>
                    <a:lnTo>
                      <a:pt x="237" y="144"/>
                    </a:lnTo>
                    <a:lnTo>
                      <a:pt x="237" y="145"/>
                    </a:lnTo>
                    <a:lnTo>
                      <a:pt x="239" y="145"/>
                    </a:lnTo>
                    <a:lnTo>
                      <a:pt x="239" y="144"/>
                    </a:lnTo>
                    <a:lnTo>
                      <a:pt x="240" y="144"/>
                    </a:lnTo>
                    <a:lnTo>
                      <a:pt x="241" y="144"/>
                    </a:lnTo>
                    <a:lnTo>
                      <a:pt x="243" y="144"/>
                    </a:lnTo>
                    <a:lnTo>
                      <a:pt x="244" y="144"/>
                    </a:lnTo>
                    <a:lnTo>
                      <a:pt x="244" y="145"/>
                    </a:lnTo>
                    <a:lnTo>
                      <a:pt x="244" y="146"/>
                    </a:lnTo>
                    <a:lnTo>
                      <a:pt x="243" y="146"/>
                    </a:lnTo>
                    <a:lnTo>
                      <a:pt x="244" y="146"/>
                    </a:lnTo>
                    <a:lnTo>
                      <a:pt x="245" y="146"/>
                    </a:lnTo>
                    <a:lnTo>
                      <a:pt x="246" y="148"/>
                    </a:lnTo>
                    <a:lnTo>
                      <a:pt x="248" y="148"/>
                    </a:lnTo>
                    <a:lnTo>
                      <a:pt x="248" y="146"/>
                    </a:lnTo>
                    <a:lnTo>
                      <a:pt x="249" y="146"/>
                    </a:lnTo>
                    <a:lnTo>
                      <a:pt x="250" y="148"/>
                    </a:lnTo>
                    <a:lnTo>
                      <a:pt x="252" y="148"/>
                    </a:lnTo>
                    <a:lnTo>
                      <a:pt x="252" y="149"/>
                    </a:lnTo>
                    <a:lnTo>
                      <a:pt x="252" y="150"/>
                    </a:lnTo>
                    <a:lnTo>
                      <a:pt x="253" y="150"/>
                    </a:lnTo>
                    <a:lnTo>
                      <a:pt x="253" y="149"/>
                    </a:lnTo>
                    <a:lnTo>
                      <a:pt x="254" y="149"/>
                    </a:lnTo>
                    <a:lnTo>
                      <a:pt x="254" y="148"/>
                    </a:lnTo>
                    <a:lnTo>
                      <a:pt x="256" y="148"/>
                    </a:lnTo>
                    <a:lnTo>
                      <a:pt x="256" y="149"/>
                    </a:lnTo>
                    <a:lnTo>
                      <a:pt x="257" y="149"/>
                    </a:lnTo>
                    <a:lnTo>
                      <a:pt x="257" y="148"/>
                    </a:lnTo>
                    <a:lnTo>
                      <a:pt x="257" y="146"/>
                    </a:lnTo>
                    <a:lnTo>
                      <a:pt x="257" y="145"/>
                    </a:lnTo>
                    <a:lnTo>
                      <a:pt x="257" y="144"/>
                    </a:lnTo>
                    <a:lnTo>
                      <a:pt x="257" y="142"/>
                    </a:lnTo>
                    <a:lnTo>
                      <a:pt x="257" y="141"/>
                    </a:lnTo>
                    <a:lnTo>
                      <a:pt x="258" y="141"/>
                    </a:lnTo>
                    <a:lnTo>
                      <a:pt x="258" y="140"/>
                    </a:lnTo>
                    <a:lnTo>
                      <a:pt x="257" y="140"/>
                    </a:lnTo>
                    <a:lnTo>
                      <a:pt x="257" y="138"/>
                    </a:lnTo>
                    <a:lnTo>
                      <a:pt x="256" y="138"/>
                    </a:lnTo>
                    <a:lnTo>
                      <a:pt x="256" y="137"/>
                    </a:lnTo>
                    <a:lnTo>
                      <a:pt x="256" y="136"/>
                    </a:lnTo>
                    <a:lnTo>
                      <a:pt x="256" y="134"/>
                    </a:lnTo>
                    <a:lnTo>
                      <a:pt x="254" y="134"/>
                    </a:lnTo>
                    <a:lnTo>
                      <a:pt x="256" y="133"/>
                    </a:lnTo>
                    <a:lnTo>
                      <a:pt x="257" y="133"/>
                    </a:lnTo>
                    <a:lnTo>
                      <a:pt x="257" y="134"/>
                    </a:lnTo>
                    <a:lnTo>
                      <a:pt x="257" y="136"/>
                    </a:lnTo>
                    <a:lnTo>
                      <a:pt x="257" y="137"/>
                    </a:lnTo>
                    <a:lnTo>
                      <a:pt x="258" y="137"/>
                    </a:lnTo>
                    <a:lnTo>
                      <a:pt x="260" y="137"/>
                    </a:lnTo>
                    <a:lnTo>
                      <a:pt x="260" y="136"/>
                    </a:lnTo>
                    <a:lnTo>
                      <a:pt x="260" y="134"/>
                    </a:lnTo>
                    <a:lnTo>
                      <a:pt x="260" y="133"/>
                    </a:lnTo>
                    <a:lnTo>
                      <a:pt x="261" y="133"/>
                    </a:lnTo>
                    <a:lnTo>
                      <a:pt x="262" y="133"/>
                    </a:lnTo>
                    <a:lnTo>
                      <a:pt x="262" y="134"/>
                    </a:lnTo>
                    <a:lnTo>
                      <a:pt x="263" y="134"/>
                    </a:lnTo>
                    <a:lnTo>
                      <a:pt x="265" y="134"/>
                    </a:lnTo>
                    <a:lnTo>
                      <a:pt x="266" y="134"/>
                    </a:lnTo>
                    <a:lnTo>
                      <a:pt x="266" y="133"/>
                    </a:lnTo>
                    <a:lnTo>
                      <a:pt x="267" y="133"/>
                    </a:lnTo>
                    <a:lnTo>
                      <a:pt x="267" y="132"/>
                    </a:lnTo>
                    <a:lnTo>
                      <a:pt x="269" y="132"/>
                    </a:lnTo>
                    <a:lnTo>
                      <a:pt x="269" y="133"/>
                    </a:lnTo>
                    <a:lnTo>
                      <a:pt x="270" y="133"/>
                    </a:lnTo>
                    <a:lnTo>
                      <a:pt x="270" y="134"/>
                    </a:lnTo>
                    <a:lnTo>
                      <a:pt x="271" y="134"/>
                    </a:lnTo>
                    <a:lnTo>
                      <a:pt x="271" y="133"/>
                    </a:lnTo>
                    <a:lnTo>
                      <a:pt x="271" y="132"/>
                    </a:lnTo>
                    <a:lnTo>
                      <a:pt x="271" y="130"/>
                    </a:lnTo>
                    <a:lnTo>
                      <a:pt x="273" y="130"/>
                    </a:lnTo>
                    <a:lnTo>
                      <a:pt x="273" y="129"/>
                    </a:lnTo>
                    <a:lnTo>
                      <a:pt x="271" y="129"/>
                    </a:lnTo>
                    <a:lnTo>
                      <a:pt x="271" y="128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5" y="128"/>
                    </a:lnTo>
                    <a:lnTo>
                      <a:pt x="277" y="128"/>
                    </a:lnTo>
                    <a:lnTo>
                      <a:pt x="278" y="128"/>
                    </a:lnTo>
                    <a:lnTo>
                      <a:pt x="278" y="129"/>
                    </a:lnTo>
                    <a:lnTo>
                      <a:pt x="279" y="129"/>
                    </a:lnTo>
                    <a:lnTo>
                      <a:pt x="279" y="128"/>
                    </a:lnTo>
                    <a:lnTo>
                      <a:pt x="280" y="128"/>
                    </a:lnTo>
                    <a:lnTo>
                      <a:pt x="280" y="129"/>
                    </a:lnTo>
                    <a:lnTo>
                      <a:pt x="282" y="129"/>
                    </a:lnTo>
                    <a:lnTo>
                      <a:pt x="283" y="129"/>
                    </a:lnTo>
                    <a:lnTo>
                      <a:pt x="284" y="129"/>
                    </a:lnTo>
                    <a:lnTo>
                      <a:pt x="286" y="129"/>
                    </a:lnTo>
                    <a:lnTo>
                      <a:pt x="286" y="128"/>
                    </a:lnTo>
                    <a:lnTo>
                      <a:pt x="287" y="128"/>
                    </a:lnTo>
                    <a:lnTo>
                      <a:pt x="287" y="127"/>
                    </a:lnTo>
                    <a:lnTo>
                      <a:pt x="287" y="125"/>
                    </a:lnTo>
                    <a:lnTo>
                      <a:pt x="286" y="125"/>
                    </a:lnTo>
                    <a:lnTo>
                      <a:pt x="286" y="124"/>
                    </a:lnTo>
                    <a:lnTo>
                      <a:pt x="286" y="123"/>
                    </a:lnTo>
                    <a:lnTo>
                      <a:pt x="286" y="124"/>
                    </a:lnTo>
                    <a:lnTo>
                      <a:pt x="287" y="124"/>
                    </a:lnTo>
                    <a:lnTo>
                      <a:pt x="288" y="124"/>
                    </a:lnTo>
                    <a:lnTo>
                      <a:pt x="290" y="124"/>
                    </a:lnTo>
                    <a:lnTo>
                      <a:pt x="291" y="124"/>
                    </a:lnTo>
                    <a:lnTo>
                      <a:pt x="292" y="124"/>
                    </a:lnTo>
                    <a:lnTo>
                      <a:pt x="294" y="124"/>
                    </a:lnTo>
                    <a:lnTo>
                      <a:pt x="295" y="124"/>
                    </a:lnTo>
                    <a:lnTo>
                      <a:pt x="296" y="124"/>
                    </a:lnTo>
                    <a:lnTo>
                      <a:pt x="296" y="125"/>
                    </a:lnTo>
                    <a:lnTo>
                      <a:pt x="296" y="127"/>
                    </a:lnTo>
                    <a:lnTo>
                      <a:pt x="296" y="128"/>
                    </a:lnTo>
                    <a:lnTo>
                      <a:pt x="296" y="129"/>
                    </a:lnTo>
                    <a:lnTo>
                      <a:pt x="296" y="128"/>
                    </a:lnTo>
                    <a:lnTo>
                      <a:pt x="298" y="128"/>
                    </a:lnTo>
                    <a:lnTo>
                      <a:pt x="298" y="127"/>
                    </a:lnTo>
                    <a:lnTo>
                      <a:pt x="299" y="127"/>
                    </a:lnTo>
                    <a:lnTo>
                      <a:pt x="300" y="125"/>
                    </a:lnTo>
                    <a:lnTo>
                      <a:pt x="300" y="127"/>
                    </a:lnTo>
                    <a:lnTo>
                      <a:pt x="300" y="128"/>
                    </a:lnTo>
                    <a:lnTo>
                      <a:pt x="299" y="128"/>
                    </a:lnTo>
                    <a:lnTo>
                      <a:pt x="299" y="129"/>
                    </a:lnTo>
                    <a:lnTo>
                      <a:pt x="299" y="130"/>
                    </a:lnTo>
                    <a:lnTo>
                      <a:pt x="298" y="130"/>
                    </a:lnTo>
                    <a:lnTo>
                      <a:pt x="298" y="132"/>
                    </a:lnTo>
                    <a:lnTo>
                      <a:pt x="299" y="130"/>
                    </a:lnTo>
                    <a:lnTo>
                      <a:pt x="300" y="129"/>
                    </a:lnTo>
                    <a:lnTo>
                      <a:pt x="301" y="129"/>
                    </a:lnTo>
                    <a:lnTo>
                      <a:pt x="303" y="130"/>
                    </a:lnTo>
                    <a:lnTo>
                      <a:pt x="304" y="130"/>
                    </a:lnTo>
                    <a:lnTo>
                      <a:pt x="305" y="130"/>
                    </a:lnTo>
                    <a:lnTo>
                      <a:pt x="305" y="129"/>
                    </a:lnTo>
                    <a:lnTo>
                      <a:pt x="307" y="129"/>
                    </a:lnTo>
                    <a:lnTo>
                      <a:pt x="307" y="128"/>
                    </a:lnTo>
                    <a:lnTo>
                      <a:pt x="307" y="127"/>
                    </a:lnTo>
                    <a:lnTo>
                      <a:pt x="308" y="127"/>
                    </a:lnTo>
                    <a:lnTo>
                      <a:pt x="309" y="127"/>
                    </a:lnTo>
                    <a:lnTo>
                      <a:pt x="311" y="127"/>
                    </a:lnTo>
                    <a:lnTo>
                      <a:pt x="311" y="128"/>
                    </a:lnTo>
                    <a:lnTo>
                      <a:pt x="309" y="128"/>
                    </a:lnTo>
                    <a:lnTo>
                      <a:pt x="309" y="129"/>
                    </a:lnTo>
                    <a:lnTo>
                      <a:pt x="308" y="129"/>
                    </a:lnTo>
                    <a:lnTo>
                      <a:pt x="308" y="130"/>
                    </a:lnTo>
                    <a:lnTo>
                      <a:pt x="308" y="132"/>
                    </a:lnTo>
                    <a:lnTo>
                      <a:pt x="308" y="133"/>
                    </a:lnTo>
                    <a:lnTo>
                      <a:pt x="309" y="133"/>
                    </a:lnTo>
                    <a:lnTo>
                      <a:pt x="309" y="134"/>
                    </a:lnTo>
                    <a:lnTo>
                      <a:pt x="311" y="134"/>
                    </a:lnTo>
                    <a:lnTo>
                      <a:pt x="311" y="136"/>
                    </a:lnTo>
                    <a:lnTo>
                      <a:pt x="311" y="137"/>
                    </a:lnTo>
                    <a:lnTo>
                      <a:pt x="311" y="138"/>
                    </a:lnTo>
                    <a:lnTo>
                      <a:pt x="309" y="138"/>
                    </a:lnTo>
                    <a:lnTo>
                      <a:pt x="311" y="140"/>
                    </a:lnTo>
                    <a:lnTo>
                      <a:pt x="312" y="140"/>
                    </a:lnTo>
                    <a:lnTo>
                      <a:pt x="313" y="140"/>
                    </a:lnTo>
                    <a:lnTo>
                      <a:pt x="315" y="140"/>
                    </a:lnTo>
                    <a:lnTo>
                      <a:pt x="316" y="140"/>
                    </a:lnTo>
                    <a:lnTo>
                      <a:pt x="316" y="138"/>
                    </a:lnTo>
                    <a:lnTo>
                      <a:pt x="316" y="137"/>
                    </a:lnTo>
                    <a:lnTo>
                      <a:pt x="317" y="137"/>
                    </a:lnTo>
                    <a:lnTo>
                      <a:pt x="317" y="136"/>
                    </a:lnTo>
                    <a:lnTo>
                      <a:pt x="318" y="136"/>
                    </a:lnTo>
                    <a:lnTo>
                      <a:pt x="318" y="134"/>
                    </a:lnTo>
                    <a:lnTo>
                      <a:pt x="320" y="134"/>
                    </a:lnTo>
                    <a:lnTo>
                      <a:pt x="321" y="134"/>
                    </a:lnTo>
                    <a:lnTo>
                      <a:pt x="322" y="134"/>
                    </a:lnTo>
                    <a:lnTo>
                      <a:pt x="322" y="136"/>
                    </a:lnTo>
                    <a:lnTo>
                      <a:pt x="322" y="137"/>
                    </a:lnTo>
                    <a:lnTo>
                      <a:pt x="324" y="137"/>
                    </a:lnTo>
                    <a:lnTo>
                      <a:pt x="324" y="138"/>
                    </a:lnTo>
                    <a:lnTo>
                      <a:pt x="325" y="138"/>
                    </a:lnTo>
                    <a:lnTo>
                      <a:pt x="325" y="137"/>
                    </a:lnTo>
                    <a:lnTo>
                      <a:pt x="326" y="137"/>
                    </a:lnTo>
                    <a:lnTo>
                      <a:pt x="326" y="136"/>
                    </a:lnTo>
                    <a:lnTo>
                      <a:pt x="326" y="134"/>
                    </a:lnTo>
                    <a:lnTo>
                      <a:pt x="325" y="133"/>
                    </a:lnTo>
                    <a:lnTo>
                      <a:pt x="325" y="132"/>
                    </a:lnTo>
                    <a:lnTo>
                      <a:pt x="325" y="130"/>
                    </a:lnTo>
                    <a:lnTo>
                      <a:pt x="326" y="130"/>
                    </a:lnTo>
                    <a:lnTo>
                      <a:pt x="326" y="129"/>
                    </a:lnTo>
                    <a:lnTo>
                      <a:pt x="328" y="129"/>
                    </a:lnTo>
                    <a:lnTo>
                      <a:pt x="328" y="130"/>
                    </a:lnTo>
                    <a:lnTo>
                      <a:pt x="328" y="132"/>
                    </a:lnTo>
                    <a:lnTo>
                      <a:pt x="328" y="130"/>
                    </a:lnTo>
                    <a:lnTo>
                      <a:pt x="329" y="130"/>
                    </a:lnTo>
                    <a:lnTo>
                      <a:pt x="330" y="130"/>
                    </a:lnTo>
                    <a:lnTo>
                      <a:pt x="332" y="130"/>
                    </a:lnTo>
                    <a:lnTo>
                      <a:pt x="332" y="129"/>
                    </a:lnTo>
                    <a:lnTo>
                      <a:pt x="332" y="128"/>
                    </a:lnTo>
                    <a:lnTo>
                      <a:pt x="332" y="127"/>
                    </a:lnTo>
                    <a:lnTo>
                      <a:pt x="332" y="125"/>
                    </a:lnTo>
                    <a:lnTo>
                      <a:pt x="332" y="124"/>
                    </a:lnTo>
                    <a:lnTo>
                      <a:pt x="333" y="124"/>
                    </a:lnTo>
                    <a:lnTo>
                      <a:pt x="334" y="124"/>
                    </a:lnTo>
                    <a:lnTo>
                      <a:pt x="335" y="124"/>
                    </a:lnTo>
                    <a:lnTo>
                      <a:pt x="337" y="124"/>
                    </a:lnTo>
                    <a:lnTo>
                      <a:pt x="338" y="124"/>
                    </a:lnTo>
                    <a:lnTo>
                      <a:pt x="338" y="123"/>
                    </a:lnTo>
                    <a:lnTo>
                      <a:pt x="339" y="123"/>
                    </a:lnTo>
                    <a:lnTo>
                      <a:pt x="339" y="124"/>
                    </a:lnTo>
                    <a:lnTo>
                      <a:pt x="341" y="124"/>
                    </a:lnTo>
                    <a:lnTo>
                      <a:pt x="341" y="125"/>
                    </a:lnTo>
                    <a:lnTo>
                      <a:pt x="342" y="125"/>
                    </a:lnTo>
                    <a:lnTo>
                      <a:pt x="343" y="127"/>
                    </a:lnTo>
                    <a:lnTo>
                      <a:pt x="345" y="127"/>
                    </a:lnTo>
                    <a:lnTo>
                      <a:pt x="345" y="128"/>
                    </a:lnTo>
                    <a:lnTo>
                      <a:pt x="346" y="128"/>
                    </a:lnTo>
                    <a:lnTo>
                      <a:pt x="346" y="129"/>
                    </a:lnTo>
                    <a:lnTo>
                      <a:pt x="347" y="129"/>
                    </a:lnTo>
                    <a:lnTo>
                      <a:pt x="349" y="129"/>
                    </a:lnTo>
                    <a:lnTo>
                      <a:pt x="350" y="129"/>
                    </a:lnTo>
                    <a:lnTo>
                      <a:pt x="350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2" y="132"/>
                    </a:lnTo>
                    <a:lnTo>
                      <a:pt x="354" y="132"/>
                    </a:lnTo>
                    <a:lnTo>
                      <a:pt x="355" y="132"/>
                    </a:lnTo>
                    <a:lnTo>
                      <a:pt x="356" y="132"/>
                    </a:lnTo>
                    <a:lnTo>
                      <a:pt x="358" y="132"/>
                    </a:lnTo>
                    <a:lnTo>
                      <a:pt x="358" y="133"/>
                    </a:lnTo>
                    <a:lnTo>
                      <a:pt x="359" y="133"/>
                    </a:lnTo>
                    <a:lnTo>
                      <a:pt x="359" y="134"/>
                    </a:lnTo>
                    <a:lnTo>
                      <a:pt x="359" y="136"/>
                    </a:lnTo>
                    <a:lnTo>
                      <a:pt x="359" y="137"/>
                    </a:lnTo>
                    <a:lnTo>
                      <a:pt x="359" y="138"/>
                    </a:lnTo>
                    <a:lnTo>
                      <a:pt x="359" y="140"/>
                    </a:lnTo>
                    <a:lnTo>
                      <a:pt x="359" y="141"/>
                    </a:lnTo>
                    <a:lnTo>
                      <a:pt x="359" y="142"/>
                    </a:lnTo>
                    <a:lnTo>
                      <a:pt x="359" y="144"/>
                    </a:lnTo>
                    <a:lnTo>
                      <a:pt x="358" y="144"/>
                    </a:lnTo>
                    <a:lnTo>
                      <a:pt x="358" y="145"/>
                    </a:lnTo>
                    <a:lnTo>
                      <a:pt x="358" y="146"/>
                    </a:lnTo>
                    <a:lnTo>
                      <a:pt x="358" y="148"/>
                    </a:lnTo>
                    <a:lnTo>
                      <a:pt x="358" y="149"/>
                    </a:lnTo>
                    <a:lnTo>
                      <a:pt x="359" y="149"/>
                    </a:lnTo>
                    <a:lnTo>
                      <a:pt x="359" y="148"/>
                    </a:lnTo>
                    <a:lnTo>
                      <a:pt x="359" y="149"/>
                    </a:lnTo>
                    <a:lnTo>
                      <a:pt x="360" y="149"/>
                    </a:lnTo>
                    <a:lnTo>
                      <a:pt x="360" y="150"/>
                    </a:lnTo>
                    <a:lnTo>
                      <a:pt x="360" y="151"/>
                    </a:lnTo>
                    <a:lnTo>
                      <a:pt x="360" y="153"/>
                    </a:lnTo>
                    <a:lnTo>
                      <a:pt x="359" y="153"/>
                    </a:lnTo>
                    <a:lnTo>
                      <a:pt x="359" y="154"/>
                    </a:lnTo>
                    <a:lnTo>
                      <a:pt x="358" y="154"/>
                    </a:lnTo>
                    <a:lnTo>
                      <a:pt x="358" y="155"/>
                    </a:lnTo>
                    <a:lnTo>
                      <a:pt x="358" y="157"/>
                    </a:lnTo>
                    <a:lnTo>
                      <a:pt x="358" y="158"/>
                    </a:lnTo>
                    <a:lnTo>
                      <a:pt x="359" y="158"/>
                    </a:lnTo>
                    <a:lnTo>
                      <a:pt x="359" y="159"/>
                    </a:lnTo>
                    <a:lnTo>
                      <a:pt x="359" y="161"/>
                    </a:lnTo>
                    <a:lnTo>
                      <a:pt x="360" y="161"/>
                    </a:lnTo>
                    <a:lnTo>
                      <a:pt x="360" y="162"/>
                    </a:lnTo>
                    <a:lnTo>
                      <a:pt x="360" y="163"/>
                    </a:lnTo>
                    <a:lnTo>
                      <a:pt x="362" y="163"/>
                    </a:lnTo>
                    <a:lnTo>
                      <a:pt x="360" y="163"/>
                    </a:lnTo>
                    <a:lnTo>
                      <a:pt x="360" y="165"/>
                    </a:lnTo>
                    <a:lnTo>
                      <a:pt x="362" y="165"/>
                    </a:lnTo>
                    <a:lnTo>
                      <a:pt x="362" y="166"/>
                    </a:lnTo>
                    <a:lnTo>
                      <a:pt x="360" y="166"/>
                    </a:lnTo>
                    <a:lnTo>
                      <a:pt x="360" y="167"/>
                    </a:lnTo>
                    <a:lnTo>
                      <a:pt x="359" y="167"/>
                    </a:lnTo>
                    <a:lnTo>
                      <a:pt x="359" y="168"/>
                    </a:lnTo>
                    <a:lnTo>
                      <a:pt x="359" y="170"/>
                    </a:lnTo>
                    <a:lnTo>
                      <a:pt x="359" y="171"/>
                    </a:lnTo>
                    <a:lnTo>
                      <a:pt x="358" y="171"/>
                    </a:lnTo>
                    <a:lnTo>
                      <a:pt x="358" y="172"/>
                    </a:lnTo>
                    <a:lnTo>
                      <a:pt x="359" y="172"/>
                    </a:lnTo>
                    <a:lnTo>
                      <a:pt x="358" y="172"/>
                    </a:lnTo>
                    <a:lnTo>
                      <a:pt x="358" y="174"/>
                    </a:lnTo>
                    <a:lnTo>
                      <a:pt x="358" y="175"/>
                    </a:lnTo>
                    <a:lnTo>
                      <a:pt x="358" y="176"/>
                    </a:lnTo>
                    <a:lnTo>
                      <a:pt x="358" y="178"/>
                    </a:lnTo>
                    <a:lnTo>
                      <a:pt x="358" y="179"/>
                    </a:lnTo>
                    <a:lnTo>
                      <a:pt x="359" y="179"/>
                    </a:lnTo>
                    <a:lnTo>
                      <a:pt x="359" y="180"/>
                    </a:lnTo>
                    <a:lnTo>
                      <a:pt x="359" y="182"/>
                    </a:lnTo>
                    <a:lnTo>
                      <a:pt x="359" y="183"/>
                    </a:lnTo>
                    <a:lnTo>
                      <a:pt x="359" y="184"/>
                    </a:lnTo>
                    <a:lnTo>
                      <a:pt x="358" y="185"/>
                    </a:lnTo>
                    <a:lnTo>
                      <a:pt x="359" y="185"/>
                    </a:lnTo>
                    <a:lnTo>
                      <a:pt x="359" y="187"/>
                    </a:lnTo>
                    <a:lnTo>
                      <a:pt x="359" y="188"/>
                    </a:lnTo>
                    <a:lnTo>
                      <a:pt x="359" y="189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59" y="193"/>
                    </a:lnTo>
                    <a:lnTo>
                      <a:pt x="359" y="195"/>
                    </a:lnTo>
                    <a:lnTo>
                      <a:pt x="359" y="196"/>
                    </a:lnTo>
                    <a:lnTo>
                      <a:pt x="359" y="197"/>
                    </a:lnTo>
                    <a:lnTo>
                      <a:pt x="360" y="197"/>
                    </a:lnTo>
                    <a:lnTo>
                      <a:pt x="362" y="197"/>
                    </a:lnTo>
                    <a:lnTo>
                      <a:pt x="362" y="196"/>
                    </a:lnTo>
                    <a:lnTo>
                      <a:pt x="363" y="196"/>
                    </a:lnTo>
                    <a:lnTo>
                      <a:pt x="366" y="197"/>
                    </a:lnTo>
                    <a:lnTo>
                      <a:pt x="367" y="200"/>
                    </a:lnTo>
                    <a:lnTo>
                      <a:pt x="367" y="201"/>
                    </a:lnTo>
                    <a:lnTo>
                      <a:pt x="366" y="202"/>
                    </a:lnTo>
                    <a:lnTo>
                      <a:pt x="368" y="202"/>
                    </a:lnTo>
                    <a:lnTo>
                      <a:pt x="370" y="200"/>
                    </a:lnTo>
                    <a:lnTo>
                      <a:pt x="370" y="197"/>
                    </a:lnTo>
                    <a:lnTo>
                      <a:pt x="373" y="197"/>
                    </a:lnTo>
                    <a:lnTo>
                      <a:pt x="379" y="201"/>
                    </a:lnTo>
                    <a:lnTo>
                      <a:pt x="381" y="204"/>
                    </a:lnTo>
                    <a:lnTo>
                      <a:pt x="381" y="202"/>
                    </a:lnTo>
                    <a:lnTo>
                      <a:pt x="383" y="201"/>
                    </a:lnTo>
                    <a:lnTo>
                      <a:pt x="383" y="200"/>
                    </a:lnTo>
                    <a:lnTo>
                      <a:pt x="383" y="199"/>
                    </a:lnTo>
                    <a:lnTo>
                      <a:pt x="383" y="197"/>
                    </a:lnTo>
                    <a:lnTo>
                      <a:pt x="383" y="196"/>
                    </a:lnTo>
                    <a:lnTo>
                      <a:pt x="383" y="195"/>
                    </a:lnTo>
                    <a:lnTo>
                      <a:pt x="383" y="193"/>
                    </a:lnTo>
                    <a:lnTo>
                      <a:pt x="384" y="189"/>
                    </a:lnTo>
                    <a:lnTo>
                      <a:pt x="387" y="188"/>
                    </a:lnTo>
                    <a:lnTo>
                      <a:pt x="389" y="187"/>
                    </a:lnTo>
                    <a:lnTo>
                      <a:pt x="390" y="187"/>
                    </a:lnTo>
                    <a:lnTo>
                      <a:pt x="390" y="188"/>
                    </a:lnTo>
                    <a:lnTo>
                      <a:pt x="392" y="188"/>
                    </a:lnTo>
                    <a:lnTo>
                      <a:pt x="392" y="187"/>
                    </a:lnTo>
                    <a:lnTo>
                      <a:pt x="393" y="187"/>
                    </a:lnTo>
                    <a:lnTo>
                      <a:pt x="394" y="187"/>
                    </a:lnTo>
                    <a:lnTo>
                      <a:pt x="396" y="185"/>
                    </a:lnTo>
                    <a:lnTo>
                      <a:pt x="397" y="185"/>
                    </a:lnTo>
                    <a:lnTo>
                      <a:pt x="398" y="185"/>
                    </a:lnTo>
                    <a:lnTo>
                      <a:pt x="398" y="187"/>
                    </a:lnTo>
                    <a:lnTo>
                      <a:pt x="398" y="185"/>
                    </a:lnTo>
                    <a:lnTo>
                      <a:pt x="400" y="185"/>
                    </a:lnTo>
                    <a:lnTo>
                      <a:pt x="401" y="185"/>
                    </a:lnTo>
                    <a:lnTo>
                      <a:pt x="401" y="187"/>
                    </a:lnTo>
                    <a:lnTo>
                      <a:pt x="401" y="188"/>
                    </a:lnTo>
                    <a:lnTo>
                      <a:pt x="401" y="189"/>
                    </a:lnTo>
                    <a:lnTo>
                      <a:pt x="402" y="189"/>
                    </a:lnTo>
                    <a:lnTo>
                      <a:pt x="402" y="191"/>
                    </a:lnTo>
                    <a:lnTo>
                      <a:pt x="404" y="191"/>
                    </a:lnTo>
                    <a:lnTo>
                      <a:pt x="405" y="191"/>
                    </a:lnTo>
                    <a:lnTo>
                      <a:pt x="406" y="191"/>
                    </a:lnTo>
                    <a:lnTo>
                      <a:pt x="407" y="191"/>
                    </a:lnTo>
                    <a:lnTo>
                      <a:pt x="407" y="189"/>
                    </a:lnTo>
                    <a:lnTo>
                      <a:pt x="411" y="189"/>
                    </a:lnTo>
                    <a:lnTo>
                      <a:pt x="413" y="189"/>
                    </a:lnTo>
                    <a:lnTo>
                      <a:pt x="414" y="189"/>
                    </a:lnTo>
                    <a:lnTo>
                      <a:pt x="415" y="189"/>
                    </a:lnTo>
                    <a:lnTo>
                      <a:pt x="415" y="188"/>
                    </a:lnTo>
                    <a:lnTo>
                      <a:pt x="417" y="188"/>
                    </a:lnTo>
                    <a:lnTo>
                      <a:pt x="415" y="188"/>
                    </a:lnTo>
                    <a:lnTo>
                      <a:pt x="417" y="189"/>
                    </a:lnTo>
                    <a:lnTo>
                      <a:pt x="417" y="191"/>
                    </a:lnTo>
                    <a:lnTo>
                      <a:pt x="418" y="191"/>
                    </a:lnTo>
                    <a:lnTo>
                      <a:pt x="418" y="189"/>
                    </a:lnTo>
                    <a:lnTo>
                      <a:pt x="418" y="188"/>
                    </a:lnTo>
                    <a:lnTo>
                      <a:pt x="418" y="187"/>
                    </a:lnTo>
                    <a:lnTo>
                      <a:pt x="419" y="187"/>
                    </a:lnTo>
                    <a:lnTo>
                      <a:pt x="421" y="187"/>
                    </a:lnTo>
                    <a:lnTo>
                      <a:pt x="422" y="187"/>
                    </a:lnTo>
                    <a:lnTo>
                      <a:pt x="423" y="185"/>
                    </a:lnTo>
                    <a:lnTo>
                      <a:pt x="423" y="187"/>
                    </a:lnTo>
                    <a:lnTo>
                      <a:pt x="423" y="185"/>
                    </a:lnTo>
                    <a:lnTo>
                      <a:pt x="424" y="185"/>
                    </a:lnTo>
                    <a:lnTo>
                      <a:pt x="426" y="185"/>
                    </a:lnTo>
                    <a:lnTo>
                      <a:pt x="426" y="187"/>
                    </a:lnTo>
                    <a:lnTo>
                      <a:pt x="427" y="187"/>
                    </a:lnTo>
                    <a:lnTo>
                      <a:pt x="428" y="187"/>
                    </a:lnTo>
                    <a:lnTo>
                      <a:pt x="428" y="188"/>
                    </a:lnTo>
                    <a:lnTo>
                      <a:pt x="430" y="188"/>
                    </a:lnTo>
                    <a:lnTo>
                      <a:pt x="430" y="189"/>
                    </a:lnTo>
                    <a:lnTo>
                      <a:pt x="431" y="191"/>
                    </a:lnTo>
                    <a:lnTo>
                      <a:pt x="432" y="191"/>
                    </a:lnTo>
                    <a:lnTo>
                      <a:pt x="434" y="191"/>
                    </a:lnTo>
                    <a:lnTo>
                      <a:pt x="435" y="191"/>
                    </a:lnTo>
                    <a:lnTo>
                      <a:pt x="436" y="191"/>
                    </a:lnTo>
                    <a:lnTo>
                      <a:pt x="438" y="191"/>
                    </a:lnTo>
                    <a:lnTo>
                      <a:pt x="439" y="191"/>
                    </a:lnTo>
                    <a:lnTo>
                      <a:pt x="440" y="191"/>
                    </a:lnTo>
                    <a:lnTo>
                      <a:pt x="442" y="191"/>
                    </a:lnTo>
                    <a:lnTo>
                      <a:pt x="443" y="191"/>
                    </a:lnTo>
                    <a:lnTo>
                      <a:pt x="444" y="191"/>
                    </a:lnTo>
                    <a:lnTo>
                      <a:pt x="445" y="191"/>
                    </a:lnTo>
                    <a:lnTo>
                      <a:pt x="447" y="191"/>
                    </a:lnTo>
                    <a:lnTo>
                      <a:pt x="448" y="191"/>
                    </a:lnTo>
                    <a:lnTo>
                      <a:pt x="451" y="191"/>
                    </a:lnTo>
                    <a:lnTo>
                      <a:pt x="452" y="189"/>
                    </a:lnTo>
                    <a:lnTo>
                      <a:pt x="453" y="189"/>
                    </a:lnTo>
                    <a:lnTo>
                      <a:pt x="455" y="189"/>
                    </a:lnTo>
                    <a:lnTo>
                      <a:pt x="456" y="189"/>
                    </a:lnTo>
                    <a:lnTo>
                      <a:pt x="457" y="189"/>
                    </a:lnTo>
                    <a:lnTo>
                      <a:pt x="457" y="188"/>
                    </a:lnTo>
                    <a:lnTo>
                      <a:pt x="457" y="187"/>
                    </a:lnTo>
                    <a:lnTo>
                      <a:pt x="457" y="185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7" y="184"/>
                    </a:lnTo>
                    <a:lnTo>
                      <a:pt x="459" y="184"/>
                    </a:lnTo>
                    <a:lnTo>
                      <a:pt x="460" y="184"/>
                    </a:lnTo>
                    <a:lnTo>
                      <a:pt x="461" y="184"/>
                    </a:lnTo>
                    <a:lnTo>
                      <a:pt x="464" y="184"/>
                    </a:lnTo>
                    <a:lnTo>
                      <a:pt x="465" y="184"/>
                    </a:lnTo>
                    <a:lnTo>
                      <a:pt x="466" y="184"/>
                    </a:lnTo>
                    <a:lnTo>
                      <a:pt x="468" y="184"/>
                    </a:lnTo>
                    <a:lnTo>
                      <a:pt x="469" y="184"/>
                    </a:lnTo>
                    <a:lnTo>
                      <a:pt x="470" y="185"/>
                    </a:lnTo>
                    <a:lnTo>
                      <a:pt x="472" y="185"/>
                    </a:lnTo>
                    <a:lnTo>
                      <a:pt x="472" y="187"/>
                    </a:lnTo>
                    <a:lnTo>
                      <a:pt x="473" y="187"/>
                    </a:lnTo>
                    <a:lnTo>
                      <a:pt x="473" y="188"/>
                    </a:lnTo>
                    <a:lnTo>
                      <a:pt x="474" y="188"/>
                    </a:lnTo>
                    <a:lnTo>
                      <a:pt x="477" y="188"/>
                    </a:lnTo>
                    <a:lnTo>
                      <a:pt x="478" y="188"/>
                    </a:lnTo>
                    <a:lnTo>
                      <a:pt x="479" y="188"/>
                    </a:lnTo>
                    <a:lnTo>
                      <a:pt x="479" y="191"/>
                    </a:lnTo>
                    <a:lnTo>
                      <a:pt x="479" y="193"/>
                    </a:lnTo>
                    <a:lnTo>
                      <a:pt x="481" y="193"/>
                    </a:lnTo>
                    <a:lnTo>
                      <a:pt x="482" y="193"/>
                    </a:lnTo>
                    <a:lnTo>
                      <a:pt x="482" y="195"/>
                    </a:lnTo>
                    <a:lnTo>
                      <a:pt x="485" y="195"/>
                    </a:lnTo>
                    <a:lnTo>
                      <a:pt x="486" y="195"/>
                    </a:lnTo>
                    <a:lnTo>
                      <a:pt x="487" y="195"/>
                    </a:lnTo>
                    <a:lnTo>
                      <a:pt x="489" y="195"/>
                    </a:lnTo>
                    <a:lnTo>
                      <a:pt x="489" y="196"/>
                    </a:lnTo>
                    <a:lnTo>
                      <a:pt x="489" y="197"/>
                    </a:lnTo>
                    <a:lnTo>
                      <a:pt x="489" y="199"/>
                    </a:lnTo>
                    <a:lnTo>
                      <a:pt x="490" y="199"/>
                    </a:lnTo>
                    <a:lnTo>
                      <a:pt x="490" y="200"/>
                    </a:lnTo>
                    <a:lnTo>
                      <a:pt x="489" y="200"/>
                    </a:lnTo>
                    <a:lnTo>
                      <a:pt x="489" y="201"/>
                    </a:lnTo>
                    <a:lnTo>
                      <a:pt x="490" y="201"/>
                    </a:lnTo>
                    <a:lnTo>
                      <a:pt x="490" y="202"/>
                    </a:lnTo>
                    <a:lnTo>
                      <a:pt x="490" y="201"/>
                    </a:lnTo>
                    <a:lnTo>
                      <a:pt x="491" y="201"/>
                    </a:lnTo>
                    <a:lnTo>
                      <a:pt x="491" y="200"/>
                    </a:lnTo>
                    <a:lnTo>
                      <a:pt x="493" y="200"/>
                    </a:lnTo>
                    <a:lnTo>
                      <a:pt x="494" y="200"/>
                    </a:lnTo>
                    <a:lnTo>
                      <a:pt x="495" y="200"/>
                    </a:lnTo>
                    <a:lnTo>
                      <a:pt x="496" y="201"/>
                    </a:lnTo>
                    <a:lnTo>
                      <a:pt x="498" y="201"/>
                    </a:lnTo>
                    <a:lnTo>
                      <a:pt x="499" y="200"/>
                    </a:lnTo>
                    <a:close/>
                  </a:path>
                </a:pathLst>
              </a:custGeom>
              <a:solidFill>
                <a:srgbClr val="A789B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1" name="Freeform 23">
                <a:extLst>
                  <a:ext uri="{FF2B5EF4-FFF2-40B4-BE49-F238E27FC236}">
                    <a16:creationId xmlns:a16="http://schemas.microsoft.com/office/drawing/2014/main" id="{59F20E90-BF63-43CC-4E75-2E273474F2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21" y="1788"/>
                <a:ext cx="513" cy="520"/>
              </a:xfrm>
              <a:custGeom>
                <a:avLst/>
                <a:gdLst>
                  <a:gd name="T0" fmla="*/ 261 w 513"/>
                  <a:gd name="T1" fmla="*/ 501 h 520"/>
                  <a:gd name="T2" fmla="*/ 229 w 513"/>
                  <a:gd name="T3" fmla="*/ 507 h 520"/>
                  <a:gd name="T4" fmla="*/ 197 w 513"/>
                  <a:gd name="T5" fmla="*/ 507 h 520"/>
                  <a:gd name="T6" fmla="*/ 168 w 513"/>
                  <a:gd name="T7" fmla="*/ 517 h 520"/>
                  <a:gd name="T8" fmla="*/ 143 w 513"/>
                  <a:gd name="T9" fmla="*/ 504 h 520"/>
                  <a:gd name="T10" fmla="*/ 112 w 513"/>
                  <a:gd name="T11" fmla="*/ 507 h 520"/>
                  <a:gd name="T12" fmla="*/ 87 w 513"/>
                  <a:gd name="T13" fmla="*/ 504 h 520"/>
                  <a:gd name="T14" fmla="*/ 57 w 513"/>
                  <a:gd name="T15" fmla="*/ 504 h 520"/>
                  <a:gd name="T16" fmla="*/ 29 w 513"/>
                  <a:gd name="T17" fmla="*/ 505 h 520"/>
                  <a:gd name="T18" fmla="*/ 30 w 513"/>
                  <a:gd name="T19" fmla="*/ 479 h 520"/>
                  <a:gd name="T20" fmla="*/ 29 w 513"/>
                  <a:gd name="T21" fmla="*/ 452 h 520"/>
                  <a:gd name="T22" fmla="*/ 9 w 513"/>
                  <a:gd name="T23" fmla="*/ 436 h 520"/>
                  <a:gd name="T24" fmla="*/ 2 w 513"/>
                  <a:gd name="T25" fmla="*/ 420 h 520"/>
                  <a:gd name="T26" fmla="*/ 11 w 513"/>
                  <a:gd name="T27" fmla="*/ 399 h 520"/>
                  <a:gd name="T28" fmla="*/ 21 w 513"/>
                  <a:gd name="T29" fmla="*/ 384 h 520"/>
                  <a:gd name="T30" fmla="*/ 20 w 513"/>
                  <a:gd name="T31" fmla="*/ 368 h 520"/>
                  <a:gd name="T32" fmla="*/ 22 w 513"/>
                  <a:gd name="T33" fmla="*/ 359 h 520"/>
                  <a:gd name="T34" fmla="*/ 26 w 513"/>
                  <a:gd name="T35" fmla="*/ 347 h 520"/>
                  <a:gd name="T36" fmla="*/ 43 w 513"/>
                  <a:gd name="T37" fmla="*/ 340 h 520"/>
                  <a:gd name="T38" fmla="*/ 43 w 513"/>
                  <a:gd name="T39" fmla="*/ 323 h 520"/>
                  <a:gd name="T40" fmla="*/ 41 w 513"/>
                  <a:gd name="T41" fmla="*/ 309 h 520"/>
                  <a:gd name="T42" fmla="*/ 50 w 513"/>
                  <a:gd name="T43" fmla="*/ 293 h 520"/>
                  <a:gd name="T44" fmla="*/ 70 w 513"/>
                  <a:gd name="T45" fmla="*/ 279 h 520"/>
                  <a:gd name="T46" fmla="*/ 81 w 513"/>
                  <a:gd name="T47" fmla="*/ 266 h 520"/>
                  <a:gd name="T48" fmla="*/ 85 w 513"/>
                  <a:gd name="T49" fmla="*/ 246 h 520"/>
                  <a:gd name="T50" fmla="*/ 97 w 513"/>
                  <a:gd name="T51" fmla="*/ 231 h 520"/>
                  <a:gd name="T52" fmla="*/ 114 w 513"/>
                  <a:gd name="T53" fmla="*/ 213 h 520"/>
                  <a:gd name="T54" fmla="*/ 105 w 513"/>
                  <a:gd name="T55" fmla="*/ 196 h 520"/>
                  <a:gd name="T56" fmla="*/ 93 w 513"/>
                  <a:gd name="T57" fmla="*/ 191 h 520"/>
                  <a:gd name="T58" fmla="*/ 102 w 513"/>
                  <a:gd name="T59" fmla="*/ 164 h 520"/>
                  <a:gd name="T60" fmla="*/ 106 w 513"/>
                  <a:gd name="T61" fmla="*/ 156 h 520"/>
                  <a:gd name="T62" fmla="*/ 127 w 513"/>
                  <a:gd name="T63" fmla="*/ 148 h 520"/>
                  <a:gd name="T64" fmla="*/ 156 w 513"/>
                  <a:gd name="T65" fmla="*/ 145 h 520"/>
                  <a:gd name="T66" fmla="*/ 169 w 513"/>
                  <a:gd name="T67" fmla="*/ 119 h 520"/>
                  <a:gd name="T68" fmla="*/ 203 w 513"/>
                  <a:gd name="T69" fmla="*/ 92 h 520"/>
                  <a:gd name="T70" fmla="*/ 232 w 513"/>
                  <a:gd name="T71" fmla="*/ 63 h 520"/>
                  <a:gd name="T72" fmla="*/ 219 w 513"/>
                  <a:gd name="T73" fmla="*/ 34 h 520"/>
                  <a:gd name="T74" fmla="*/ 219 w 513"/>
                  <a:gd name="T75" fmla="*/ 18 h 520"/>
                  <a:gd name="T76" fmla="*/ 245 w 513"/>
                  <a:gd name="T77" fmla="*/ 26 h 520"/>
                  <a:gd name="T78" fmla="*/ 273 w 513"/>
                  <a:gd name="T79" fmla="*/ 29 h 520"/>
                  <a:gd name="T80" fmla="*/ 303 w 513"/>
                  <a:gd name="T81" fmla="*/ 30 h 520"/>
                  <a:gd name="T82" fmla="*/ 325 w 513"/>
                  <a:gd name="T83" fmla="*/ 15 h 520"/>
                  <a:gd name="T84" fmla="*/ 342 w 513"/>
                  <a:gd name="T85" fmla="*/ 7 h 520"/>
                  <a:gd name="T86" fmla="*/ 373 w 513"/>
                  <a:gd name="T87" fmla="*/ 4 h 520"/>
                  <a:gd name="T88" fmla="*/ 434 w 513"/>
                  <a:gd name="T89" fmla="*/ 9 h 520"/>
                  <a:gd name="T90" fmla="*/ 496 w 513"/>
                  <a:gd name="T91" fmla="*/ 50 h 520"/>
                  <a:gd name="T92" fmla="*/ 487 w 513"/>
                  <a:gd name="T93" fmla="*/ 179 h 520"/>
                  <a:gd name="T94" fmla="*/ 496 w 513"/>
                  <a:gd name="T95" fmla="*/ 227 h 520"/>
                  <a:gd name="T96" fmla="*/ 494 w 513"/>
                  <a:gd name="T97" fmla="*/ 253 h 520"/>
                  <a:gd name="T98" fmla="*/ 503 w 513"/>
                  <a:gd name="T99" fmla="*/ 283 h 520"/>
                  <a:gd name="T100" fmla="*/ 492 w 513"/>
                  <a:gd name="T101" fmla="*/ 299 h 520"/>
                  <a:gd name="T102" fmla="*/ 487 w 513"/>
                  <a:gd name="T103" fmla="*/ 313 h 520"/>
                  <a:gd name="T104" fmla="*/ 465 w 513"/>
                  <a:gd name="T105" fmla="*/ 352 h 520"/>
                  <a:gd name="T106" fmla="*/ 474 w 513"/>
                  <a:gd name="T107" fmla="*/ 374 h 520"/>
                  <a:gd name="T108" fmla="*/ 462 w 513"/>
                  <a:gd name="T109" fmla="*/ 392 h 520"/>
                  <a:gd name="T110" fmla="*/ 430 w 513"/>
                  <a:gd name="T111" fmla="*/ 414 h 520"/>
                  <a:gd name="T112" fmla="*/ 402 w 513"/>
                  <a:gd name="T113" fmla="*/ 446 h 520"/>
                  <a:gd name="T114" fmla="*/ 377 w 513"/>
                  <a:gd name="T115" fmla="*/ 473 h 520"/>
                  <a:gd name="T116" fmla="*/ 363 w 513"/>
                  <a:gd name="T117" fmla="*/ 491 h 520"/>
                  <a:gd name="T118" fmla="*/ 346 w 513"/>
                  <a:gd name="T119" fmla="*/ 498 h 520"/>
                  <a:gd name="T120" fmla="*/ 321 w 513"/>
                  <a:gd name="T121" fmla="*/ 492 h 520"/>
                  <a:gd name="T122" fmla="*/ 296 w 513"/>
                  <a:gd name="T123" fmla="*/ 496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3" h="520">
                    <a:moveTo>
                      <a:pt x="282" y="488"/>
                    </a:moveTo>
                    <a:lnTo>
                      <a:pt x="282" y="487"/>
                    </a:lnTo>
                    <a:lnTo>
                      <a:pt x="279" y="486"/>
                    </a:lnTo>
                    <a:lnTo>
                      <a:pt x="278" y="486"/>
                    </a:lnTo>
                    <a:lnTo>
                      <a:pt x="278" y="487"/>
                    </a:lnTo>
                    <a:lnTo>
                      <a:pt x="276" y="487"/>
                    </a:lnTo>
                    <a:lnTo>
                      <a:pt x="276" y="488"/>
                    </a:lnTo>
                    <a:lnTo>
                      <a:pt x="275" y="490"/>
                    </a:lnTo>
                    <a:lnTo>
                      <a:pt x="275" y="491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4"/>
                    </a:lnTo>
                    <a:lnTo>
                      <a:pt x="275" y="494"/>
                    </a:lnTo>
                    <a:lnTo>
                      <a:pt x="274" y="494"/>
                    </a:lnTo>
                    <a:lnTo>
                      <a:pt x="273" y="495"/>
                    </a:lnTo>
                    <a:lnTo>
                      <a:pt x="271" y="495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70" y="498"/>
                    </a:lnTo>
                    <a:lnTo>
                      <a:pt x="269" y="498"/>
                    </a:lnTo>
                    <a:lnTo>
                      <a:pt x="267" y="498"/>
                    </a:lnTo>
                    <a:lnTo>
                      <a:pt x="267" y="499"/>
                    </a:lnTo>
                    <a:lnTo>
                      <a:pt x="266" y="499"/>
                    </a:lnTo>
                    <a:lnTo>
                      <a:pt x="265" y="499"/>
                    </a:lnTo>
                    <a:lnTo>
                      <a:pt x="265" y="500"/>
                    </a:lnTo>
                    <a:lnTo>
                      <a:pt x="265" y="499"/>
                    </a:lnTo>
                    <a:lnTo>
                      <a:pt x="263" y="500"/>
                    </a:lnTo>
                    <a:lnTo>
                      <a:pt x="261" y="501"/>
                    </a:lnTo>
                    <a:lnTo>
                      <a:pt x="259" y="503"/>
                    </a:lnTo>
                    <a:lnTo>
                      <a:pt x="259" y="504"/>
                    </a:lnTo>
                    <a:lnTo>
                      <a:pt x="258" y="504"/>
                    </a:lnTo>
                    <a:lnTo>
                      <a:pt x="258" y="505"/>
                    </a:lnTo>
                    <a:lnTo>
                      <a:pt x="257" y="505"/>
                    </a:lnTo>
                    <a:lnTo>
                      <a:pt x="256" y="507"/>
                    </a:lnTo>
                    <a:lnTo>
                      <a:pt x="254" y="507"/>
                    </a:lnTo>
                    <a:lnTo>
                      <a:pt x="254" y="508"/>
                    </a:lnTo>
                    <a:lnTo>
                      <a:pt x="253" y="507"/>
                    </a:lnTo>
                    <a:lnTo>
                      <a:pt x="252" y="507"/>
                    </a:lnTo>
                    <a:lnTo>
                      <a:pt x="250" y="507"/>
                    </a:lnTo>
                    <a:lnTo>
                      <a:pt x="250" y="508"/>
                    </a:lnTo>
                    <a:lnTo>
                      <a:pt x="249" y="508"/>
                    </a:lnTo>
                    <a:lnTo>
                      <a:pt x="248" y="508"/>
                    </a:lnTo>
                    <a:lnTo>
                      <a:pt x="246" y="508"/>
                    </a:lnTo>
                    <a:lnTo>
                      <a:pt x="245" y="507"/>
                    </a:lnTo>
                    <a:lnTo>
                      <a:pt x="244" y="507"/>
                    </a:lnTo>
                    <a:lnTo>
                      <a:pt x="242" y="507"/>
                    </a:lnTo>
                    <a:lnTo>
                      <a:pt x="241" y="507"/>
                    </a:lnTo>
                    <a:lnTo>
                      <a:pt x="240" y="507"/>
                    </a:lnTo>
                    <a:lnTo>
                      <a:pt x="238" y="507"/>
                    </a:lnTo>
                    <a:lnTo>
                      <a:pt x="237" y="507"/>
                    </a:lnTo>
                    <a:lnTo>
                      <a:pt x="237" y="508"/>
                    </a:lnTo>
                    <a:lnTo>
                      <a:pt x="236" y="508"/>
                    </a:lnTo>
                    <a:lnTo>
                      <a:pt x="236" y="507"/>
                    </a:lnTo>
                    <a:lnTo>
                      <a:pt x="235" y="507"/>
                    </a:lnTo>
                    <a:lnTo>
                      <a:pt x="233" y="507"/>
                    </a:lnTo>
                    <a:lnTo>
                      <a:pt x="233" y="508"/>
                    </a:lnTo>
                    <a:lnTo>
                      <a:pt x="232" y="508"/>
                    </a:lnTo>
                    <a:lnTo>
                      <a:pt x="229" y="507"/>
                    </a:lnTo>
                    <a:lnTo>
                      <a:pt x="225" y="509"/>
                    </a:lnTo>
                    <a:lnTo>
                      <a:pt x="224" y="509"/>
                    </a:lnTo>
                    <a:lnTo>
                      <a:pt x="221" y="511"/>
                    </a:lnTo>
                    <a:lnTo>
                      <a:pt x="219" y="512"/>
                    </a:lnTo>
                    <a:lnTo>
                      <a:pt x="218" y="512"/>
                    </a:lnTo>
                    <a:lnTo>
                      <a:pt x="216" y="512"/>
                    </a:lnTo>
                    <a:lnTo>
                      <a:pt x="215" y="512"/>
                    </a:lnTo>
                    <a:lnTo>
                      <a:pt x="215" y="513"/>
                    </a:lnTo>
                    <a:lnTo>
                      <a:pt x="215" y="512"/>
                    </a:lnTo>
                    <a:lnTo>
                      <a:pt x="214" y="513"/>
                    </a:lnTo>
                    <a:lnTo>
                      <a:pt x="214" y="512"/>
                    </a:lnTo>
                    <a:lnTo>
                      <a:pt x="212" y="512"/>
                    </a:lnTo>
                    <a:lnTo>
                      <a:pt x="211" y="512"/>
                    </a:lnTo>
                    <a:lnTo>
                      <a:pt x="211" y="511"/>
                    </a:lnTo>
                    <a:lnTo>
                      <a:pt x="210" y="511"/>
                    </a:lnTo>
                    <a:lnTo>
                      <a:pt x="210" y="509"/>
                    </a:lnTo>
                    <a:lnTo>
                      <a:pt x="208" y="508"/>
                    </a:lnTo>
                    <a:lnTo>
                      <a:pt x="207" y="508"/>
                    </a:lnTo>
                    <a:lnTo>
                      <a:pt x="206" y="508"/>
                    </a:lnTo>
                    <a:lnTo>
                      <a:pt x="206" y="507"/>
                    </a:lnTo>
                    <a:lnTo>
                      <a:pt x="204" y="507"/>
                    </a:lnTo>
                    <a:lnTo>
                      <a:pt x="204" y="508"/>
                    </a:lnTo>
                    <a:lnTo>
                      <a:pt x="203" y="508"/>
                    </a:lnTo>
                    <a:lnTo>
                      <a:pt x="202" y="508"/>
                    </a:lnTo>
                    <a:lnTo>
                      <a:pt x="202" y="507"/>
                    </a:lnTo>
                    <a:lnTo>
                      <a:pt x="201" y="507"/>
                    </a:lnTo>
                    <a:lnTo>
                      <a:pt x="199" y="507"/>
                    </a:lnTo>
                    <a:lnTo>
                      <a:pt x="199" y="508"/>
                    </a:lnTo>
                    <a:lnTo>
                      <a:pt x="199" y="507"/>
                    </a:lnTo>
                    <a:lnTo>
                      <a:pt x="197" y="507"/>
                    </a:lnTo>
                    <a:lnTo>
                      <a:pt x="195" y="507"/>
                    </a:lnTo>
                    <a:lnTo>
                      <a:pt x="194" y="507"/>
                    </a:lnTo>
                    <a:lnTo>
                      <a:pt x="193" y="507"/>
                    </a:lnTo>
                    <a:lnTo>
                      <a:pt x="191" y="507"/>
                    </a:lnTo>
                    <a:lnTo>
                      <a:pt x="191" y="508"/>
                    </a:lnTo>
                    <a:lnTo>
                      <a:pt x="190" y="508"/>
                    </a:lnTo>
                    <a:lnTo>
                      <a:pt x="190" y="509"/>
                    </a:lnTo>
                    <a:lnTo>
                      <a:pt x="191" y="509"/>
                    </a:lnTo>
                    <a:lnTo>
                      <a:pt x="190" y="511"/>
                    </a:lnTo>
                    <a:lnTo>
                      <a:pt x="190" y="512"/>
                    </a:lnTo>
                    <a:lnTo>
                      <a:pt x="190" y="513"/>
                    </a:lnTo>
                    <a:lnTo>
                      <a:pt x="190" y="515"/>
                    </a:lnTo>
                    <a:lnTo>
                      <a:pt x="189" y="515"/>
                    </a:lnTo>
                    <a:lnTo>
                      <a:pt x="189" y="516"/>
                    </a:lnTo>
                    <a:lnTo>
                      <a:pt x="187" y="516"/>
                    </a:lnTo>
                    <a:lnTo>
                      <a:pt x="185" y="516"/>
                    </a:lnTo>
                    <a:lnTo>
                      <a:pt x="184" y="516"/>
                    </a:lnTo>
                    <a:lnTo>
                      <a:pt x="182" y="516"/>
                    </a:lnTo>
                    <a:lnTo>
                      <a:pt x="181" y="516"/>
                    </a:lnTo>
                    <a:lnTo>
                      <a:pt x="180" y="515"/>
                    </a:lnTo>
                    <a:lnTo>
                      <a:pt x="178" y="515"/>
                    </a:lnTo>
                    <a:lnTo>
                      <a:pt x="177" y="516"/>
                    </a:lnTo>
                    <a:lnTo>
                      <a:pt x="176" y="516"/>
                    </a:lnTo>
                    <a:lnTo>
                      <a:pt x="174" y="516"/>
                    </a:lnTo>
                    <a:lnTo>
                      <a:pt x="172" y="516"/>
                    </a:lnTo>
                    <a:lnTo>
                      <a:pt x="172" y="517"/>
                    </a:lnTo>
                    <a:lnTo>
                      <a:pt x="172" y="516"/>
                    </a:lnTo>
                    <a:lnTo>
                      <a:pt x="170" y="516"/>
                    </a:lnTo>
                    <a:lnTo>
                      <a:pt x="169" y="516"/>
                    </a:lnTo>
                    <a:lnTo>
                      <a:pt x="168" y="517"/>
                    </a:lnTo>
                    <a:lnTo>
                      <a:pt x="166" y="517"/>
                    </a:lnTo>
                    <a:lnTo>
                      <a:pt x="165" y="516"/>
                    </a:lnTo>
                    <a:lnTo>
                      <a:pt x="164" y="516"/>
                    </a:lnTo>
                    <a:lnTo>
                      <a:pt x="163" y="516"/>
                    </a:lnTo>
                    <a:lnTo>
                      <a:pt x="161" y="516"/>
                    </a:lnTo>
                    <a:lnTo>
                      <a:pt x="161" y="517"/>
                    </a:lnTo>
                    <a:lnTo>
                      <a:pt x="160" y="517"/>
                    </a:lnTo>
                    <a:lnTo>
                      <a:pt x="160" y="518"/>
                    </a:lnTo>
                    <a:lnTo>
                      <a:pt x="160" y="517"/>
                    </a:lnTo>
                    <a:lnTo>
                      <a:pt x="159" y="517"/>
                    </a:lnTo>
                    <a:lnTo>
                      <a:pt x="159" y="516"/>
                    </a:lnTo>
                    <a:lnTo>
                      <a:pt x="160" y="516"/>
                    </a:lnTo>
                    <a:lnTo>
                      <a:pt x="160" y="515"/>
                    </a:lnTo>
                    <a:lnTo>
                      <a:pt x="159" y="515"/>
                    </a:lnTo>
                    <a:lnTo>
                      <a:pt x="159" y="513"/>
                    </a:lnTo>
                    <a:lnTo>
                      <a:pt x="159" y="512"/>
                    </a:lnTo>
                    <a:lnTo>
                      <a:pt x="159" y="511"/>
                    </a:lnTo>
                    <a:lnTo>
                      <a:pt x="157" y="511"/>
                    </a:lnTo>
                    <a:lnTo>
                      <a:pt x="156" y="511"/>
                    </a:lnTo>
                    <a:lnTo>
                      <a:pt x="155" y="511"/>
                    </a:lnTo>
                    <a:lnTo>
                      <a:pt x="152" y="511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9" y="509"/>
                    </a:lnTo>
                    <a:lnTo>
                      <a:pt x="149" y="507"/>
                    </a:lnTo>
                    <a:lnTo>
                      <a:pt x="149" y="504"/>
                    </a:lnTo>
                    <a:lnTo>
                      <a:pt x="148" y="504"/>
                    </a:lnTo>
                    <a:lnTo>
                      <a:pt x="147" y="504"/>
                    </a:lnTo>
                    <a:lnTo>
                      <a:pt x="144" y="504"/>
                    </a:lnTo>
                    <a:lnTo>
                      <a:pt x="143" y="504"/>
                    </a:lnTo>
                    <a:lnTo>
                      <a:pt x="143" y="503"/>
                    </a:lnTo>
                    <a:lnTo>
                      <a:pt x="142" y="503"/>
                    </a:lnTo>
                    <a:lnTo>
                      <a:pt x="142" y="501"/>
                    </a:lnTo>
                    <a:lnTo>
                      <a:pt x="140" y="501"/>
                    </a:lnTo>
                    <a:lnTo>
                      <a:pt x="139" y="500"/>
                    </a:lnTo>
                    <a:lnTo>
                      <a:pt x="138" y="500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4" y="500"/>
                    </a:lnTo>
                    <a:lnTo>
                      <a:pt x="131" y="500"/>
                    </a:lnTo>
                    <a:lnTo>
                      <a:pt x="130" y="500"/>
                    </a:lnTo>
                    <a:lnTo>
                      <a:pt x="129" y="500"/>
                    </a:lnTo>
                    <a:lnTo>
                      <a:pt x="127" y="500"/>
                    </a:lnTo>
                    <a:lnTo>
                      <a:pt x="126" y="500"/>
                    </a:lnTo>
                    <a:lnTo>
                      <a:pt x="127" y="500"/>
                    </a:lnTo>
                    <a:lnTo>
                      <a:pt x="127" y="501"/>
                    </a:lnTo>
                    <a:lnTo>
                      <a:pt x="127" y="503"/>
                    </a:lnTo>
                    <a:lnTo>
                      <a:pt x="127" y="504"/>
                    </a:lnTo>
                    <a:lnTo>
                      <a:pt x="127" y="505"/>
                    </a:lnTo>
                    <a:lnTo>
                      <a:pt x="126" y="505"/>
                    </a:lnTo>
                    <a:lnTo>
                      <a:pt x="125" y="505"/>
                    </a:lnTo>
                    <a:lnTo>
                      <a:pt x="123" y="505"/>
                    </a:lnTo>
                    <a:lnTo>
                      <a:pt x="122" y="505"/>
                    </a:lnTo>
                    <a:lnTo>
                      <a:pt x="121" y="507"/>
                    </a:lnTo>
                    <a:lnTo>
                      <a:pt x="118" y="507"/>
                    </a:lnTo>
                    <a:lnTo>
                      <a:pt x="117" y="507"/>
                    </a:lnTo>
                    <a:lnTo>
                      <a:pt x="115" y="507"/>
                    </a:lnTo>
                    <a:lnTo>
                      <a:pt x="114" y="507"/>
                    </a:lnTo>
                    <a:lnTo>
                      <a:pt x="113" y="507"/>
                    </a:lnTo>
                    <a:lnTo>
                      <a:pt x="112" y="507"/>
                    </a:lnTo>
                    <a:lnTo>
                      <a:pt x="110" y="507"/>
                    </a:lnTo>
                    <a:lnTo>
                      <a:pt x="109" y="507"/>
                    </a:lnTo>
                    <a:lnTo>
                      <a:pt x="108" y="507"/>
                    </a:lnTo>
                    <a:lnTo>
                      <a:pt x="106" y="507"/>
                    </a:lnTo>
                    <a:lnTo>
                      <a:pt x="105" y="507"/>
                    </a:lnTo>
                    <a:lnTo>
                      <a:pt x="104" y="507"/>
                    </a:lnTo>
                    <a:lnTo>
                      <a:pt x="102" y="507"/>
                    </a:lnTo>
                    <a:lnTo>
                      <a:pt x="101" y="507"/>
                    </a:lnTo>
                    <a:lnTo>
                      <a:pt x="100" y="505"/>
                    </a:lnTo>
                    <a:lnTo>
                      <a:pt x="100" y="504"/>
                    </a:lnTo>
                    <a:lnTo>
                      <a:pt x="98" y="504"/>
                    </a:lnTo>
                    <a:lnTo>
                      <a:pt x="98" y="503"/>
                    </a:lnTo>
                    <a:lnTo>
                      <a:pt x="97" y="503"/>
                    </a:lnTo>
                    <a:lnTo>
                      <a:pt x="96" y="503"/>
                    </a:lnTo>
                    <a:lnTo>
                      <a:pt x="96" y="501"/>
                    </a:lnTo>
                    <a:lnTo>
                      <a:pt x="94" y="501"/>
                    </a:lnTo>
                    <a:lnTo>
                      <a:pt x="93" y="501"/>
                    </a:lnTo>
                    <a:lnTo>
                      <a:pt x="93" y="503"/>
                    </a:lnTo>
                    <a:lnTo>
                      <a:pt x="93" y="501"/>
                    </a:lnTo>
                    <a:lnTo>
                      <a:pt x="92" y="503"/>
                    </a:lnTo>
                    <a:lnTo>
                      <a:pt x="91" y="503"/>
                    </a:lnTo>
                    <a:lnTo>
                      <a:pt x="89" y="503"/>
                    </a:lnTo>
                    <a:lnTo>
                      <a:pt x="88" y="503"/>
                    </a:lnTo>
                    <a:lnTo>
                      <a:pt x="88" y="504"/>
                    </a:lnTo>
                    <a:lnTo>
                      <a:pt x="88" y="505"/>
                    </a:lnTo>
                    <a:lnTo>
                      <a:pt x="88" y="507"/>
                    </a:lnTo>
                    <a:lnTo>
                      <a:pt x="87" y="507"/>
                    </a:lnTo>
                    <a:lnTo>
                      <a:pt x="87" y="505"/>
                    </a:lnTo>
                    <a:lnTo>
                      <a:pt x="85" y="504"/>
                    </a:lnTo>
                    <a:lnTo>
                      <a:pt x="87" y="504"/>
                    </a:lnTo>
                    <a:lnTo>
                      <a:pt x="85" y="504"/>
                    </a:lnTo>
                    <a:lnTo>
                      <a:pt x="85" y="505"/>
                    </a:lnTo>
                    <a:lnTo>
                      <a:pt x="84" y="505"/>
                    </a:lnTo>
                    <a:lnTo>
                      <a:pt x="83" y="505"/>
                    </a:lnTo>
                    <a:lnTo>
                      <a:pt x="81" y="505"/>
                    </a:lnTo>
                    <a:lnTo>
                      <a:pt x="77" y="505"/>
                    </a:lnTo>
                    <a:lnTo>
                      <a:pt x="77" y="507"/>
                    </a:lnTo>
                    <a:lnTo>
                      <a:pt x="76" y="507"/>
                    </a:lnTo>
                    <a:lnTo>
                      <a:pt x="75" y="507"/>
                    </a:lnTo>
                    <a:lnTo>
                      <a:pt x="74" y="507"/>
                    </a:lnTo>
                    <a:lnTo>
                      <a:pt x="72" y="507"/>
                    </a:lnTo>
                    <a:lnTo>
                      <a:pt x="72" y="505"/>
                    </a:lnTo>
                    <a:lnTo>
                      <a:pt x="71" y="505"/>
                    </a:lnTo>
                    <a:lnTo>
                      <a:pt x="71" y="504"/>
                    </a:lnTo>
                    <a:lnTo>
                      <a:pt x="71" y="503"/>
                    </a:lnTo>
                    <a:lnTo>
                      <a:pt x="71" y="501"/>
                    </a:lnTo>
                    <a:lnTo>
                      <a:pt x="70" y="501"/>
                    </a:lnTo>
                    <a:lnTo>
                      <a:pt x="68" y="501"/>
                    </a:lnTo>
                    <a:lnTo>
                      <a:pt x="68" y="503"/>
                    </a:lnTo>
                    <a:lnTo>
                      <a:pt x="68" y="501"/>
                    </a:lnTo>
                    <a:lnTo>
                      <a:pt x="67" y="501"/>
                    </a:lnTo>
                    <a:lnTo>
                      <a:pt x="66" y="501"/>
                    </a:lnTo>
                    <a:lnTo>
                      <a:pt x="64" y="503"/>
                    </a:lnTo>
                    <a:lnTo>
                      <a:pt x="63" y="503"/>
                    </a:lnTo>
                    <a:lnTo>
                      <a:pt x="62" y="503"/>
                    </a:lnTo>
                    <a:lnTo>
                      <a:pt x="62" y="504"/>
                    </a:lnTo>
                    <a:lnTo>
                      <a:pt x="60" y="504"/>
                    </a:lnTo>
                    <a:lnTo>
                      <a:pt x="60" y="503"/>
                    </a:lnTo>
                    <a:lnTo>
                      <a:pt x="59" y="503"/>
                    </a:lnTo>
                    <a:lnTo>
                      <a:pt x="57" y="504"/>
                    </a:lnTo>
                    <a:lnTo>
                      <a:pt x="54" y="505"/>
                    </a:lnTo>
                    <a:lnTo>
                      <a:pt x="53" y="509"/>
                    </a:lnTo>
                    <a:lnTo>
                      <a:pt x="53" y="511"/>
                    </a:lnTo>
                    <a:lnTo>
                      <a:pt x="53" y="512"/>
                    </a:lnTo>
                    <a:lnTo>
                      <a:pt x="53" y="513"/>
                    </a:lnTo>
                    <a:lnTo>
                      <a:pt x="53" y="515"/>
                    </a:lnTo>
                    <a:lnTo>
                      <a:pt x="53" y="516"/>
                    </a:lnTo>
                    <a:lnTo>
                      <a:pt x="53" y="517"/>
                    </a:lnTo>
                    <a:lnTo>
                      <a:pt x="51" y="518"/>
                    </a:lnTo>
                    <a:lnTo>
                      <a:pt x="51" y="520"/>
                    </a:lnTo>
                    <a:lnTo>
                      <a:pt x="49" y="517"/>
                    </a:lnTo>
                    <a:lnTo>
                      <a:pt x="43" y="513"/>
                    </a:lnTo>
                    <a:lnTo>
                      <a:pt x="40" y="513"/>
                    </a:lnTo>
                    <a:lnTo>
                      <a:pt x="40" y="516"/>
                    </a:lnTo>
                    <a:lnTo>
                      <a:pt x="38" y="518"/>
                    </a:lnTo>
                    <a:lnTo>
                      <a:pt x="36" y="518"/>
                    </a:lnTo>
                    <a:lnTo>
                      <a:pt x="37" y="517"/>
                    </a:lnTo>
                    <a:lnTo>
                      <a:pt x="37" y="516"/>
                    </a:lnTo>
                    <a:lnTo>
                      <a:pt x="36" y="513"/>
                    </a:lnTo>
                    <a:lnTo>
                      <a:pt x="33" y="512"/>
                    </a:lnTo>
                    <a:lnTo>
                      <a:pt x="32" y="512"/>
                    </a:lnTo>
                    <a:lnTo>
                      <a:pt x="32" y="513"/>
                    </a:lnTo>
                    <a:lnTo>
                      <a:pt x="30" y="513"/>
                    </a:lnTo>
                    <a:lnTo>
                      <a:pt x="29" y="513"/>
                    </a:lnTo>
                    <a:lnTo>
                      <a:pt x="29" y="512"/>
                    </a:lnTo>
                    <a:lnTo>
                      <a:pt x="29" y="511"/>
                    </a:lnTo>
                    <a:lnTo>
                      <a:pt x="29" y="509"/>
                    </a:lnTo>
                    <a:lnTo>
                      <a:pt x="29" y="508"/>
                    </a:lnTo>
                    <a:lnTo>
                      <a:pt x="29" y="507"/>
                    </a:lnTo>
                    <a:lnTo>
                      <a:pt x="29" y="505"/>
                    </a:lnTo>
                    <a:lnTo>
                      <a:pt x="29" y="504"/>
                    </a:lnTo>
                    <a:lnTo>
                      <a:pt x="29" y="503"/>
                    </a:lnTo>
                    <a:lnTo>
                      <a:pt x="29" y="501"/>
                    </a:lnTo>
                    <a:lnTo>
                      <a:pt x="28" y="501"/>
                    </a:lnTo>
                    <a:lnTo>
                      <a:pt x="29" y="500"/>
                    </a:lnTo>
                    <a:lnTo>
                      <a:pt x="29" y="499"/>
                    </a:lnTo>
                    <a:lnTo>
                      <a:pt x="29" y="498"/>
                    </a:lnTo>
                    <a:lnTo>
                      <a:pt x="29" y="496"/>
                    </a:lnTo>
                    <a:lnTo>
                      <a:pt x="29" y="495"/>
                    </a:lnTo>
                    <a:lnTo>
                      <a:pt x="28" y="495"/>
                    </a:lnTo>
                    <a:lnTo>
                      <a:pt x="28" y="494"/>
                    </a:lnTo>
                    <a:lnTo>
                      <a:pt x="28" y="492"/>
                    </a:lnTo>
                    <a:lnTo>
                      <a:pt x="28" y="491"/>
                    </a:lnTo>
                    <a:lnTo>
                      <a:pt x="28" y="490"/>
                    </a:lnTo>
                    <a:lnTo>
                      <a:pt x="28" y="488"/>
                    </a:lnTo>
                    <a:lnTo>
                      <a:pt x="29" y="488"/>
                    </a:lnTo>
                    <a:lnTo>
                      <a:pt x="28" y="488"/>
                    </a:lnTo>
                    <a:lnTo>
                      <a:pt x="28" y="487"/>
                    </a:lnTo>
                    <a:lnTo>
                      <a:pt x="29" y="487"/>
                    </a:lnTo>
                    <a:lnTo>
                      <a:pt x="29" y="486"/>
                    </a:lnTo>
                    <a:lnTo>
                      <a:pt x="29" y="484"/>
                    </a:lnTo>
                    <a:lnTo>
                      <a:pt x="29" y="483"/>
                    </a:lnTo>
                    <a:lnTo>
                      <a:pt x="30" y="483"/>
                    </a:lnTo>
                    <a:lnTo>
                      <a:pt x="30" y="482"/>
                    </a:lnTo>
                    <a:lnTo>
                      <a:pt x="32" y="482"/>
                    </a:lnTo>
                    <a:lnTo>
                      <a:pt x="32" y="481"/>
                    </a:lnTo>
                    <a:lnTo>
                      <a:pt x="30" y="481"/>
                    </a:lnTo>
                    <a:lnTo>
                      <a:pt x="30" y="479"/>
                    </a:lnTo>
                    <a:lnTo>
                      <a:pt x="32" y="479"/>
                    </a:lnTo>
                    <a:lnTo>
                      <a:pt x="30" y="479"/>
                    </a:lnTo>
                    <a:lnTo>
                      <a:pt x="30" y="478"/>
                    </a:lnTo>
                    <a:lnTo>
                      <a:pt x="30" y="477"/>
                    </a:lnTo>
                    <a:lnTo>
                      <a:pt x="29" y="477"/>
                    </a:lnTo>
                    <a:lnTo>
                      <a:pt x="29" y="475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3"/>
                    </a:lnTo>
                    <a:lnTo>
                      <a:pt x="28" y="471"/>
                    </a:lnTo>
                    <a:lnTo>
                      <a:pt x="28" y="470"/>
                    </a:lnTo>
                    <a:lnTo>
                      <a:pt x="29" y="470"/>
                    </a:lnTo>
                    <a:lnTo>
                      <a:pt x="29" y="469"/>
                    </a:lnTo>
                    <a:lnTo>
                      <a:pt x="30" y="469"/>
                    </a:lnTo>
                    <a:lnTo>
                      <a:pt x="30" y="467"/>
                    </a:lnTo>
                    <a:lnTo>
                      <a:pt x="30" y="466"/>
                    </a:lnTo>
                    <a:lnTo>
                      <a:pt x="30" y="465"/>
                    </a:lnTo>
                    <a:lnTo>
                      <a:pt x="29" y="465"/>
                    </a:lnTo>
                    <a:lnTo>
                      <a:pt x="29" y="464"/>
                    </a:lnTo>
                    <a:lnTo>
                      <a:pt x="29" y="465"/>
                    </a:lnTo>
                    <a:lnTo>
                      <a:pt x="28" y="465"/>
                    </a:lnTo>
                    <a:lnTo>
                      <a:pt x="28" y="464"/>
                    </a:lnTo>
                    <a:lnTo>
                      <a:pt x="28" y="462"/>
                    </a:lnTo>
                    <a:lnTo>
                      <a:pt x="28" y="461"/>
                    </a:lnTo>
                    <a:lnTo>
                      <a:pt x="28" y="460"/>
                    </a:lnTo>
                    <a:lnTo>
                      <a:pt x="29" y="460"/>
                    </a:lnTo>
                    <a:lnTo>
                      <a:pt x="29" y="458"/>
                    </a:lnTo>
                    <a:lnTo>
                      <a:pt x="29" y="457"/>
                    </a:lnTo>
                    <a:lnTo>
                      <a:pt x="29" y="456"/>
                    </a:lnTo>
                    <a:lnTo>
                      <a:pt x="29" y="454"/>
                    </a:lnTo>
                    <a:lnTo>
                      <a:pt x="29" y="453"/>
                    </a:lnTo>
                    <a:lnTo>
                      <a:pt x="29" y="452"/>
                    </a:lnTo>
                    <a:lnTo>
                      <a:pt x="29" y="450"/>
                    </a:lnTo>
                    <a:lnTo>
                      <a:pt x="29" y="449"/>
                    </a:lnTo>
                    <a:lnTo>
                      <a:pt x="28" y="449"/>
                    </a:lnTo>
                    <a:lnTo>
                      <a:pt x="28" y="448"/>
                    </a:lnTo>
                    <a:lnTo>
                      <a:pt x="26" y="448"/>
                    </a:lnTo>
                    <a:lnTo>
                      <a:pt x="25" y="448"/>
                    </a:lnTo>
                    <a:lnTo>
                      <a:pt x="24" y="448"/>
                    </a:lnTo>
                    <a:lnTo>
                      <a:pt x="22" y="448"/>
                    </a:lnTo>
                    <a:lnTo>
                      <a:pt x="21" y="448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5"/>
                    </a:lnTo>
                    <a:lnTo>
                      <a:pt x="19" y="445"/>
                    </a:lnTo>
                    <a:lnTo>
                      <a:pt x="17" y="445"/>
                    </a:lnTo>
                    <a:lnTo>
                      <a:pt x="16" y="445"/>
                    </a:lnTo>
                    <a:lnTo>
                      <a:pt x="16" y="444"/>
                    </a:lnTo>
                    <a:lnTo>
                      <a:pt x="15" y="444"/>
                    </a:lnTo>
                    <a:lnTo>
                      <a:pt x="15" y="443"/>
                    </a:lnTo>
                    <a:lnTo>
                      <a:pt x="13" y="443"/>
                    </a:lnTo>
                    <a:lnTo>
                      <a:pt x="12" y="441"/>
                    </a:lnTo>
                    <a:lnTo>
                      <a:pt x="11" y="441"/>
                    </a:lnTo>
                    <a:lnTo>
                      <a:pt x="11" y="440"/>
                    </a:lnTo>
                    <a:lnTo>
                      <a:pt x="9" y="440"/>
                    </a:lnTo>
                    <a:lnTo>
                      <a:pt x="9" y="439"/>
                    </a:lnTo>
                    <a:lnTo>
                      <a:pt x="8" y="439"/>
                    </a:lnTo>
                    <a:lnTo>
                      <a:pt x="9" y="439"/>
                    </a:lnTo>
                    <a:lnTo>
                      <a:pt x="9" y="437"/>
                    </a:lnTo>
                    <a:lnTo>
                      <a:pt x="11" y="437"/>
                    </a:lnTo>
                    <a:lnTo>
                      <a:pt x="11" y="436"/>
                    </a:lnTo>
                    <a:lnTo>
                      <a:pt x="9" y="436"/>
                    </a:lnTo>
                    <a:lnTo>
                      <a:pt x="8" y="436"/>
                    </a:lnTo>
                    <a:lnTo>
                      <a:pt x="8" y="435"/>
                    </a:lnTo>
                    <a:lnTo>
                      <a:pt x="9" y="435"/>
                    </a:lnTo>
                    <a:lnTo>
                      <a:pt x="9" y="433"/>
                    </a:lnTo>
                    <a:lnTo>
                      <a:pt x="9" y="432"/>
                    </a:lnTo>
                    <a:lnTo>
                      <a:pt x="8" y="432"/>
                    </a:lnTo>
                    <a:lnTo>
                      <a:pt x="8" y="431"/>
                    </a:lnTo>
                    <a:lnTo>
                      <a:pt x="9" y="431"/>
                    </a:lnTo>
                    <a:lnTo>
                      <a:pt x="9" y="429"/>
                    </a:lnTo>
                    <a:lnTo>
                      <a:pt x="11" y="429"/>
                    </a:lnTo>
                    <a:lnTo>
                      <a:pt x="11" y="428"/>
                    </a:lnTo>
                    <a:lnTo>
                      <a:pt x="9" y="428"/>
                    </a:lnTo>
                    <a:lnTo>
                      <a:pt x="9" y="427"/>
                    </a:lnTo>
                    <a:lnTo>
                      <a:pt x="9" y="426"/>
                    </a:lnTo>
                    <a:lnTo>
                      <a:pt x="9" y="424"/>
                    </a:lnTo>
                    <a:lnTo>
                      <a:pt x="8" y="424"/>
                    </a:lnTo>
                    <a:lnTo>
                      <a:pt x="8" y="423"/>
                    </a:lnTo>
                    <a:lnTo>
                      <a:pt x="7" y="423"/>
                    </a:lnTo>
                    <a:lnTo>
                      <a:pt x="5" y="423"/>
                    </a:lnTo>
                    <a:lnTo>
                      <a:pt x="5" y="424"/>
                    </a:lnTo>
                    <a:lnTo>
                      <a:pt x="5" y="423"/>
                    </a:lnTo>
                    <a:lnTo>
                      <a:pt x="4" y="423"/>
                    </a:lnTo>
                    <a:lnTo>
                      <a:pt x="4" y="424"/>
                    </a:lnTo>
                    <a:lnTo>
                      <a:pt x="4" y="423"/>
                    </a:lnTo>
                    <a:lnTo>
                      <a:pt x="3" y="423"/>
                    </a:lnTo>
                    <a:lnTo>
                      <a:pt x="3" y="422"/>
                    </a:lnTo>
                    <a:lnTo>
                      <a:pt x="2" y="422"/>
                    </a:lnTo>
                    <a:lnTo>
                      <a:pt x="2" y="420"/>
                    </a:lnTo>
                    <a:lnTo>
                      <a:pt x="0" y="420"/>
                    </a:lnTo>
                    <a:lnTo>
                      <a:pt x="2" y="420"/>
                    </a:lnTo>
                    <a:lnTo>
                      <a:pt x="2" y="419"/>
                    </a:lnTo>
                    <a:lnTo>
                      <a:pt x="3" y="419"/>
                    </a:lnTo>
                    <a:lnTo>
                      <a:pt x="3" y="418"/>
                    </a:lnTo>
                    <a:lnTo>
                      <a:pt x="3" y="416"/>
                    </a:lnTo>
                    <a:lnTo>
                      <a:pt x="2" y="416"/>
                    </a:lnTo>
                    <a:lnTo>
                      <a:pt x="2" y="415"/>
                    </a:lnTo>
                    <a:lnTo>
                      <a:pt x="3" y="415"/>
                    </a:lnTo>
                    <a:lnTo>
                      <a:pt x="3" y="414"/>
                    </a:lnTo>
                    <a:lnTo>
                      <a:pt x="3" y="412"/>
                    </a:lnTo>
                    <a:lnTo>
                      <a:pt x="4" y="412"/>
                    </a:lnTo>
                    <a:lnTo>
                      <a:pt x="5" y="412"/>
                    </a:lnTo>
                    <a:lnTo>
                      <a:pt x="7" y="412"/>
                    </a:lnTo>
                    <a:lnTo>
                      <a:pt x="7" y="411"/>
                    </a:lnTo>
                    <a:lnTo>
                      <a:pt x="5" y="411"/>
                    </a:lnTo>
                    <a:lnTo>
                      <a:pt x="7" y="411"/>
                    </a:lnTo>
                    <a:lnTo>
                      <a:pt x="7" y="410"/>
                    </a:lnTo>
                    <a:lnTo>
                      <a:pt x="7" y="409"/>
                    </a:lnTo>
                    <a:lnTo>
                      <a:pt x="7" y="407"/>
                    </a:lnTo>
                    <a:lnTo>
                      <a:pt x="5" y="407"/>
                    </a:lnTo>
                    <a:lnTo>
                      <a:pt x="5" y="406"/>
                    </a:lnTo>
                    <a:lnTo>
                      <a:pt x="7" y="406"/>
                    </a:lnTo>
                    <a:lnTo>
                      <a:pt x="7" y="405"/>
                    </a:lnTo>
                    <a:lnTo>
                      <a:pt x="7" y="403"/>
                    </a:lnTo>
                    <a:lnTo>
                      <a:pt x="5" y="403"/>
                    </a:lnTo>
                    <a:lnTo>
                      <a:pt x="7" y="403"/>
                    </a:lnTo>
                    <a:lnTo>
                      <a:pt x="8" y="403"/>
                    </a:lnTo>
                    <a:lnTo>
                      <a:pt x="8" y="402"/>
                    </a:lnTo>
                    <a:lnTo>
                      <a:pt x="9" y="402"/>
                    </a:lnTo>
                    <a:lnTo>
                      <a:pt x="11" y="401"/>
                    </a:lnTo>
                    <a:lnTo>
                      <a:pt x="11" y="399"/>
                    </a:lnTo>
                    <a:lnTo>
                      <a:pt x="12" y="399"/>
                    </a:lnTo>
                    <a:lnTo>
                      <a:pt x="13" y="399"/>
                    </a:lnTo>
                    <a:lnTo>
                      <a:pt x="13" y="398"/>
                    </a:lnTo>
                    <a:lnTo>
                      <a:pt x="15" y="398"/>
                    </a:lnTo>
                    <a:lnTo>
                      <a:pt x="13" y="397"/>
                    </a:lnTo>
                    <a:lnTo>
                      <a:pt x="12" y="397"/>
                    </a:lnTo>
                    <a:lnTo>
                      <a:pt x="13" y="397"/>
                    </a:lnTo>
                    <a:lnTo>
                      <a:pt x="13" y="395"/>
                    </a:lnTo>
                    <a:lnTo>
                      <a:pt x="13" y="394"/>
                    </a:lnTo>
                    <a:lnTo>
                      <a:pt x="12" y="394"/>
                    </a:lnTo>
                    <a:lnTo>
                      <a:pt x="12" y="393"/>
                    </a:lnTo>
                    <a:lnTo>
                      <a:pt x="13" y="393"/>
                    </a:lnTo>
                    <a:lnTo>
                      <a:pt x="15" y="393"/>
                    </a:lnTo>
                    <a:lnTo>
                      <a:pt x="15" y="392"/>
                    </a:lnTo>
                    <a:lnTo>
                      <a:pt x="13" y="392"/>
                    </a:lnTo>
                    <a:lnTo>
                      <a:pt x="15" y="392"/>
                    </a:lnTo>
                    <a:lnTo>
                      <a:pt x="15" y="390"/>
                    </a:lnTo>
                    <a:lnTo>
                      <a:pt x="15" y="389"/>
                    </a:lnTo>
                    <a:lnTo>
                      <a:pt x="16" y="389"/>
                    </a:lnTo>
                    <a:lnTo>
                      <a:pt x="17" y="389"/>
                    </a:lnTo>
                    <a:lnTo>
                      <a:pt x="17" y="388"/>
                    </a:lnTo>
                    <a:lnTo>
                      <a:pt x="16" y="388"/>
                    </a:lnTo>
                    <a:lnTo>
                      <a:pt x="16" y="386"/>
                    </a:lnTo>
                    <a:lnTo>
                      <a:pt x="15" y="386"/>
                    </a:lnTo>
                    <a:lnTo>
                      <a:pt x="15" y="385"/>
                    </a:lnTo>
                    <a:lnTo>
                      <a:pt x="16" y="385"/>
                    </a:lnTo>
                    <a:lnTo>
                      <a:pt x="17" y="385"/>
                    </a:lnTo>
                    <a:lnTo>
                      <a:pt x="19" y="385"/>
                    </a:lnTo>
                    <a:lnTo>
                      <a:pt x="20" y="385"/>
                    </a:lnTo>
                    <a:lnTo>
                      <a:pt x="21" y="384"/>
                    </a:lnTo>
                    <a:lnTo>
                      <a:pt x="21" y="382"/>
                    </a:lnTo>
                    <a:lnTo>
                      <a:pt x="20" y="382"/>
                    </a:lnTo>
                    <a:lnTo>
                      <a:pt x="20" y="381"/>
                    </a:lnTo>
                    <a:lnTo>
                      <a:pt x="20" y="380"/>
                    </a:lnTo>
                    <a:lnTo>
                      <a:pt x="20" y="378"/>
                    </a:lnTo>
                    <a:lnTo>
                      <a:pt x="19" y="378"/>
                    </a:lnTo>
                    <a:lnTo>
                      <a:pt x="19" y="377"/>
                    </a:lnTo>
                    <a:lnTo>
                      <a:pt x="17" y="378"/>
                    </a:lnTo>
                    <a:lnTo>
                      <a:pt x="16" y="378"/>
                    </a:lnTo>
                    <a:lnTo>
                      <a:pt x="16" y="380"/>
                    </a:lnTo>
                    <a:lnTo>
                      <a:pt x="16" y="378"/>
                    </a:lnTo>
                    <a:lnTo>
                      <a:pt x="15" y="378"/>
                    </a:lnTo>
                    <a:lnTo>
                      <a:pt x="15" y="377"/>
                    </a:lnTo>
                    <a:lnTo>
                      <a:pt x="16" y="377"/>
                    </a:lnTo>
                    <a:lnTo>
                      <a:pt x="16" y="376"/>
                    </a:lnTo>
                    <a:lnTo>
                      <a:pt x="17" y="376"/>
                    </a:lnTo>
                    <a:lnTo>
                      <a:pt x="17" y="374"/>
                    </a:lnTo>
                    <a:lnTo>
                      <a:pt x="19" y="374"/>
                    </a:lnTo>
                    <a:lnTo>
                      <a:pt x="20" y="374"/>
                    </a:lnTo>
                    <a:lnTo>
                      <a:pt x="19" y="374"/>
                    </a:lnTo>
                    <a:lnTo>
                      <a:pt x="17" y="373"/>
                    </a:lnTo>
                    <a:lnTo>
                      <a:pt x="17" y="372"/>
                    </a:lnTo>
                    <a:lnTo>
                      <a:pt x="16" y="372"/>
                    </a:lnTo>
                    <a:lnTo>
                      <a:pt x="16" y="371"/>
                    </a:lnTo>
                    <a:lnTo>
                      <a:pt x="17" y="372"/>
                    </a:lnTo>
                    <a:lnTo>
                      <a:pt x="17" y="371"/>
                    </a:lnTo>
                    <a:lnTo>
                      <a:pt x="19" y="371"/>
                    </a:lnTo>
                    <a:lnTo>
                      <a:pt x="19" y="369"/>
                    </a:lnTo>
                    <a:lnTo>
                      <a:pt x="20" y="369"/>
                    </a:lnTo>
                    <a:lnTo>
                      <a:pt x="20" y="368"/>
                    </a:lnTo>
                    <a:lnTo>
                      <a:pt x="21" y="367"/>
                    </a:lnTo>
                    <a:lnTo>
                      <a:pt x="22" y="367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2" y="368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7"/>
                    </a:lnTo>
                    <a:lnTo>
                      <a:pt x="24" y="365"/>
                    </a:lnTo>
                    <a:lnTo>
                      <a:pt x="22" y="365"/>
                    </a:lnTo>
                    <a:lnTo>
                      <a:pt x="24" y="365"/>
                    </a:lnTo>
                    <a:lnTo>
                      <a:pt x="24" y="364"/>
                    </a:lnTo>
                    <a:lnTo>
                      <a:pt x="22" y="364"/>
                    </a:lnTo>
                    <a:lnTo>
                      <a:pt x="24" y="364"/>
                    </a:lnTo>
                    <a:lnTo>
                      <a:pt x="24" y="363"/>
                    </a:lnTo>
                    <a:lnTo>
                      <a:pt x="22" y="363"/>
                    </a:lnTo>
                    <a:lnTo>
                      <a:pt x="24" y="363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1" y="360"/>
                    </a:lnTo>
                    <a:lnTo>
                      <a:pt x="21" y="359"/>
                    </a:lnTo>
                    <a:lnTo>
                      <a:pt x="22" y="359"/>
                    </a:lnTo>
                    <a:lnTo>
                      <a:pt x="22" y="360"/>
                    </a:lnTo>
                    <a:lnTo>
                      <a:pt x="24" y="360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2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4" y="355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1" y="354"/>
                    </a:lnTo>
                    <a:lnTo>
                      <a:pt x="20" y="352"/>
                    </a:lnTo>
                    <a:lnTo>
                      <a:pt x="21" y="352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21" y="351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19" y="350"/>
                    </a:lnTo>
                    <a:lnTo>
                      <a:pt x="20" y="350"/>
                    </a:lnTo>
                    <a:lnTo>
                      <a:pt x="20" y="348"/>
                    </a:lnTo>
                    <a:lnTo>
                      <a:pt x="20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2" y="346"/>
                    </a:lnTo>
                    <a:lnTo>
                      <a:pt x="24" y="347"/>
                    </a:lnTo>
                    <a:lnTo>
                      <a:pt x="22" y="347"/>
                    </a:lnTo>
                    <a:lnTo>
                      <a:pt x="24" y="347"/>
                    </a:lnTo>
                    <a:lnTo>
                      <a:pt x="24" y="348"/>
                    </a:lnTo>
                    <a:lnTo>
                      <a:pt x="24" y="347"/>
                    </a:lnTo>
                    <a:lnTo>
                      <a:pt x="25" y="347"/>
                    </a:lnTo>
                    <a:lnTo>
                      <a:pt x="26" y="347"/>
                    </a:lnTo>
                    <a:lnTo>
                      <a:pt x="28" y="347"/>
                    </a:lnTo>
                    <a:lnTo>
                      <a:pt x="28" y="346"/>
                    </a:lnTo>
                    <a:lnTo>
                      <a:pt x="29" y="346"/>
                    </a:lnTo>
                    <a:lnTo>
                      <a:pt x="29" y="347"/>
                    </a:lnTo>
                    <a:lnTo>
                      <a:pt x="30" y="347"/>
                    </a:lnTo>
                    <a:lnTo>
                      <a:pt x="30" y="348"/>
                    </a:lnTo>
                    <a:lnTo>
                      <a:pt x="30" y="347"/>
                    </a:lnTo>
                    <a:lnTo>
                      <a:pt x="32" y="347"/>
                    </a:lnTo>
                    <a:lnTo>
                      <a:pt x="32" y="348"/>
                    </a:lnTo>
                    <a:lnTo>
                      <a:pt x="33" y="348"/>
                    </a:lnTo>
                    <a:lnTo>
                      <a:pt x="34" y="348"/>
                    </a:lnTo>
                    <a:lnTo>
                      <a:pt x="34" y="347"/>
                    </a:lnTo>
                    <a:lnTo>
                      <a:pt x="34" y="348"/>
                    </a:lnTo>
                    <a:lnTo>
                      <a:pt x="36" y="348"/>
                    </a:lnTo>
                    <a:lnTo>
                      <a:pt x="37" y="348"/>
                    </a:lnTo>
                    <a:lnTo>
                      <a:pt x="38" y="348"/>
                    </a:lnTo>
                    <a:lnTo>
                      <a:pt x="40" y="348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2" y="347"/>
                    </a:lnTo>
                    <a:lnTo>
                      <a:pt x="42" y="346"/>
                    </a:lnTo>
                    <a:lnTo>
                      <a:pt x="43" y="346"/>
                    </a:lnTo>
                    <a:lnTo>
                      <a:pt x="43" y="344"/>
                    </a:lnTo>
                    <a:lnTo>
                      <a:pt x="45" y="344"/>
                    </a:lnTo>
                    <a:lnTo>
                      <a:pt x="43" y="344"/>
                    </a:lnTo>
                    <a:lnTo>
                      <a:pt x="43" y="343"/>
                    </a:lnTo>
                    <a:lnTo>
                      <a:pt x="43" y="342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2" y="338"/>
                    </a:lnTo>
                    <a:lnTo>
                      <a:pt x="43" y="338"/>
                    </a:lnTo>
                    <a:lnTo>
                      <a:pt x="43" y="337"/>
                    </a:lnTo>
                    <a:lnTo>
                      <a:pt x="42" y="337"/>
                    </a:lnTo>
                    <a:lnTo>
                      <a:pt x="43" y="337"/>
                    </a:lnTo>
                    <a:lnTo>
                      <a:pt x="43" y="335"/>
                    </a:lnTo>
                    <a:lnTo>
                      <a:pt x="43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1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7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6" y="325"/>
                    </a:lnTo>
                    <a:lnTo>
                      <a:pt x="45" y="323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3" y="323"/>
                    </a:lnTo>
                    <a:lnTo>
                      <a:pt x="42" y="323"/>
                    </a:lnTo>
                    <a:lnTo>
                      <a:pt x="42" y="325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2"/>
                    </a:lnTo>
                    <a:lnTo>
                      <a:pt x="41" y="322"/>
                    </a:lnTo>
                    <a:lnTo>
                      <a:pt x="41" y="321"/>
                    </a:lnTo>
                    <a:lnTo>
                      <a:pt x="41" y="320"/>
                    </a:lnTo>
                    <a:lnTo>
                      <a:pt x="41" y="318"/>
                    </a:lnTo>
                    <a:lnTo>
                      <a:pt x="42" y="318"/>
                    </a:lnTo>
                    <a:lnTo>
                      <a:pt x="41" y="318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0" y="316"/>
                    </a:lnTo>
                    <a:lnTo>
                      <a:pt x="38" y="316"/>
                    </a:lnTo>
                    <a:lnTo>
                      <a:pt x="38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1" y="313"/>
                    </a:lnTo>
                    <a:lnTo>
                      <a:pt x="42" y="313"/>
                    </a:lnTo>
                    <a:lnTo>
                      <a:pt x="41" y="313"/>
                    </a:lnTo>
                    <a:lnTo>
                      <a:pt x="41" y="312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40" y="309"/>
                    </a:lnTo>
                    <a:lnTo>
                      <a:pt x="41" y="309"/>
                    </a:lnTo>
                    <a:lnTo>
                      <a:pt x="41" y="308"/>
                    </a:lnTo>
                    <a:lnTo>
                      <a:pt x="42" y="308"/>
                    </a:lnTo>
                    <a:lnTo>
                      <a:pt x="42" y="306"/>
                    </a:lnTo>
                    <a:lnTo>
                      <a:pt x="43" y="306"/>
                    </a:lnTo>
                    <a:lnTo>
                      <a:pt x="45" y="306"/>
                    </a:lnTo>
                    <a:lnTo>
                      <a:pt x="46" y="306"/>
                    </a:lnTo>
                    <a:lnTo>
                      <a:pt x="47" y="306"/>
                    </a:lnTo>
                    <a:lnTo>
                      <a:pt x="47" y="305"/>
                    </a:lnTo>
                    <a:lnTo>
                      <a:pt x="46" y="305"/>
                    </a:lnTo>
                    <a:lnTo>
                      <a:pt x="45" y="305"/>
                    </a:lnTo>
                    <a:lnTo>
                      <a:pt x="45" y="304"/>
                    </a:lnTo>
                    <a:lnTo>
                      <a:pt x="45" y="303"/>
                    </a:lnTo>
                    <a:lnTo>
                      <a:pt x="46" y="303"/>
                    </a:lnTo>
                    <a:lnTo>
                      <a:pt x="46" y="301"/>
                    </a:lnTo>
                    <a:lnTo>
                      <a:pt x="47" y="301"/>
                    </a:lnTo>
                    <a:lnTo>
                      <a:pt x="47" y="300"/>
                    </a:lnTo>
                    <a:lnTo>
                      <a:pt x="46" y="300"/>
                    </a:lnTo>
                    <a:lnTo>
                      <a:pt x="47" y="300"/>
                    </a:lnTo>
                    <a:lnTo>
                      <a:pt x="47" y="299"/>
                    </a:lnTo>
                    <a:lnTo>
                      <a:pt x="47" y="297"/>
                    </a:lnTo>
                    <a:lnTo>
                      <a:pt x="46" y="297"/>
                    </a:lnTo>
                    <a:lnTo>
                      <a:pt x="46" y="296"/>
                    </a:lnTo>
                    <a:lnTo>
                      <a:pt x="47" y="296"/>
                    </a:lnTo>
                    <a:lnTo>
                      <a:pt x="46" y="296"/>
                    </a:lnTo>
                    <a:lnTo>
                      <a:pt x="46" y="295"/>
                    </a:lnTo>
                    <a:lnTo>
                      <a:pt x="47" y="295"/>
                    </a:lnTo>
                    <a:lnTo>
                      <a:pt x="49" y="295"/>
                    </a:lnTo>
                    <a:lnTo>
                      <a:pt x="50" y="293"/>
                    </a:lnTo>
                    <a:lnTo>
                      <a:pt x="49" y="293"/>
                    </a:lnTo>
                    <a:lnTo>
                      <a:pt x="49" y="292"/>
                    </a:lnTo>
                    <a:lnTo>
                      <a:pt x="50" y="292"/>
                    </a:lnTo>
                    <a:lnTo>
                      <a:pt x="51" y="292"/>
                    </a:lnTo>
                    <a:lnTo>
                      <a:pt x="51" y="291"/>
                    </a:lnTo>
                    <a:lnTo>
                      <a:pt x="53" y="291"/>
                    </a:lnTo>
                    <a:lnTo>
                      <a:pt x="53" y="289"/>
                    </a:lnTo>
                    <a:lnTo>
                      <a:pt x="54" y="289"/>
                    </a:lnTo>
                    <a:lnTo>
                      <a:pt x="55" y="289"/>
                    </a:lnTo>
                    <a:lnTo>
                      <a:pt x="55" y="288"/>
                    </a:lnTo>
                    <a:lnTo>
                      <a:pt x="57" y="288"/>
                    </a:lnTo>
                    <a:lnTo>
                      <a:pt x="57" y="287"/>
                    </a:lnTo>
                    <a:lnTo>
                      <a:pt x="58" y="287"/>
                    </a:lnTo>
                    <a:lnTo>
                      <a:pt x="59" y="287"/>
                    </a:lnTo>
                    <a:lnTo>
                      <a:pt x="59" y="285"/>
                    </a:lnTo>
                    <a:lnTo>
                      <a:pt x="60" y="287"/>
                    </a:lnTo>
                    <a:lnTo>
                      <a:pt x="60" y="285"/>
                    </a:lnTo>
                    <a:lnTo>
                      <a:pt x="62" y="285"/>
                    </a:lnTo>
                    <a:lnTo>
                      <a:pt x="62" y="284"/>
                    </a:lnTo>
                    <a:lnTo>
                      <a:pt x="62" y="283"/>
                    </a:lnTo>
                    <a:lnTo>
                      <a:pt x="63" y="283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6" y="280"/>
                    </a:lnTo>
                    <a:lnTo>
                      <a:pt x="67" y="280"/>
                    </a:lnTo>
                    <a:lnTo>
                      <a:pt x="68" y="280"/>
                    </a:lnTo>
                    <a:lnTo>
                      <a:pt x="68" y="279"/>
                    </a:lnTo>
                    <a:lnTo>
                      <a:pt x="68" y="280"/>
                    </a:lnTo>
                    <a:lnTo>
                      <a:pt x="70" y="280"/>
                    </a:lnTo>
                    <a:lnTo>
                      <a:pt x="70" y="279"/>
                    </a:lnTo>
                    <a:lnTo>
                      <a:pt x="71" y="279"/>
                    </a:lnTo>
                    <a:lnTo>
                      <a:pt x="72" y="278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2" y="276"/>
                    </a:lnTo>
                    <a:lnTo>
                      <a:pt x="72" y="275"/>
                    </a:lnTo>
                    <a:lnTo>
                      <a:pt x="74" y="276"/>
                    </a:lnTo>
                    <a:lnTo>
                      <a:pt x="74" y="275"/>
                    </a:lnTo>
                    <a:lnTo>
                      <a:pt x="75" y="276"/>
                    </a:lnTo>
                    <a:lnTo>
                      <a:pt x="76" y="276"/>
                    </a:lnTo>
                    <a:lnTo>
                      <a:pt x="77" y="276"/>
                    </a:lnTo>
                    <a:lnTo>
                      <a:pt x="79" y="276"/>
                    </a:lnTo>
                    <a:lnTo>
                      <a:pt x="79" y="275"/>
                    </a:lnTo>
                    <a:lnTo>
                      <a:pt x="80" y="275"/>
                    </a:lnTo>
                    <a:lnTo>
                      <a:pt x="80" y="274"/>
                    </a:lnTo>
                    <a:lnTo>
                      <a:pt x="81" y="274"/>
                    </a:lnTo>
                    <a:lnTo>
                      <a:pt x="81" y="275"/>
                    </a:lnTo>
                    <a:lnTo>
                      <a:pt x="81" y="274"/>
                    </a:lnTo>
                    <a:lnTo>
                      <a:pt x="81" y="272"/>
                    </a:lnTo>
                    <a:lnTo>
                      <a:pt x="80" y="272"/>
                    </a:lnTo>
                    <a:lnTo>
                      <a:pt x="80" y="271"/>
                    </a:lnTo>
                    <a:lnTo>
                      <a:pt x="81" y="271"/>
                    </a:lnTo>
                    <a:lnTo>
                      <a:pt x="81" y="270"/>
                    </a:lnTo>
                    <a:lnTo>
                      <a:pt x="80" y="270"/>
                    </a:lnTo>
                    <a:lnTo>
                      <a:pt x="80" y="268"/>
                    </a:lnTo>
                    <a:lnTo>
                      <a:pt x="80" y="267"/>
                    </a:lnTo>
                    <a:lnTo>
                      <a:pt x="79" y="267"/>
                    </a:lnTo>
                    <a:lnTo>
                      <a:pt x="80" y="267"/>
                    </a:lnTo>
                    <a:lnTo>
                      <a:pt x="80" y="266"/>
                    </a:lnTo>
                    <a:lnTo>
                      <a:pt x="81" y="266"/>
                    </a:lnTo>
                    <a:lnTo>
                      <a:pt x="83" y="266"/>
                    </a:lnTo>
                    <a:lnTo>
                      <a:pt x="83" y="265"/>
                    </a:lnTo>
                    <a:lnTo>
                      <a:pt x="84" y="265"/>
                    </a:lnTo>
                    <a:lnTo>
                      <a:pt x="83" y="265"/>
                    </a:lnTo>
                    <a:lnTo>
                      <a:pt x="83" y="263"/>
                    </a:lnTo>
                    <a:lnTo>
                      <a:pt x="83" y="262"/>
                    </a:lnTo>
                    <a:lnTo>
                      <a:pt x="84" y="262"/>
                    </a:lnTo>
                    <a:lnTo>
                      <a:pt x="84" y="261"/>
                    </a:lnTo>
                    <a:lnTo>
                      <a:pt x="83" y="261"/>
                    </a:lnTo>
                    <a:lnTo>
                      <a:pt x="83" y="259"/>
                    </a:lnTo>
                    <a:lnTo>
                      <a:pt x="83" y="258"/>
                    </a:lnTo>
                    <a:lnTo>
                      <a:pt x="81" y="258"/>
                    </a:lnTo>
                    <a:lnTo>
                      <a:pt x="83" y="258"/>
                    </a:lnTo>
                    <a:lnTo>
                      <a:pt x="81" y="257"/>
                    </a:lnTo>
                    <a:lnTo>
                      <a:pt x="83" y="257"/>
                    </a:lnTo>
                    <a:lnTo>
                      <a:pt x="81" y="257"/>
                    </a:lnTo>
                    <a:lnTo>
                      <a:pt x="81" y="255"/>
                    </a:lnTo>
                    <a:lnTo>
                      <a:pt x="83" y="255"/>
                    </a:lnTo>
                    <a:lnTo>
                      <a:pt x="84" y="255"/>
                    </a:lnTo>
                    <a:lnTo>
                      <a:pt x="84" y="254"/>
                    </a:lnTo>
                    <a:lnTo>
                      <a:pt x="83" y="254"/>
                    </a:lnTo>
                    <a:lnTo>
                      <a:pt x="83" y="253"/>
                    </a:lnTo>
                    <a:lnTo>
                      <a:pt x="84" y="253"/>
                    </a:lnTo>
                    <a:lnTo>
                      <a:pt x="83" y="253"/>
                    </a:lnTo>
                    <a:lnTo>
                      <a:pt x="84" y="251"/>
                    </a:lnTo>
                    <a:lnTo>
                      <a:pt x="84" y="250"/>
                    </a:lnTo>
                    <a:lnTo>
                      <a:pt x="84" y="249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5" y="246"/>
                    </a:lnTo>
                    <a:lnTo>
                      <a:pt x="85" y="245"/>
                    </a:lnTo>
                    <a:lnTo>
                      <a:pt x="87" y="245"/>
                    </a:lnTo>
                    <a:lnTo>
                      <a:pt x="87" y="244"/>
                    </a:lnTo>
                    <a:lnTo>
                      <a:pt x="88" y="244"/>
                    </a:lnTo>
                    <a:lnTo>
                      <a:pt x="88" y="242"/>
                    </a:lnTo>
                    <a:lnTo>
                      <a:pt x="88" y="241"/>
                    </a:lnTo>
                    <a:lnTo>
                      <a:pt x="89" y="241"/>
                    </a:lnTo>
                    <a:lnTo>
                      <a:pt x="89" y="240"/>
                    </a:lnTo>
                    <a:lnTo>
                      <a:pt x="91" y="240"/>
                    </a:lnTo>
                    <a:lnTo>
                      <a:pt x="91" y="238"/>
                    </a:lnTo>
                    <a:lnTo>
                      <a:pt x="92" y="238"/>
                    </a:lnTo>
                    <a:lnTo>
                      <a:pt x="93" y="238"/>
                    </a:lnTo>
                    <a:lnTo>
                      <a:pt x="93" y="237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6" y="236"/>
                    </a:lnTo>
                    <a:lnTo>
                      <a:pt x="94" y="236"/>
                    </a:lnTo>
                    <a:lnTo>
                      <a:pt x="94" y="234"/>
                    </a:lnTo>
                    <a:lnTo>
                      <a:pt x="96" y="234"/>
                    </a:lnTo>
                    <a:lnTo>
                      <a:pt x="94" y="234"/>
                    </a:lnTo>
                    <a:lnTo>
                      <a:pt x="94" y="233"/>
                    </a:lnTo>
                    <a:lnTo>
                      <a:pt x="96" y="233"/>
                    </a:lnTo>
                    <a:lnTo>
                      <a:pt x="97" y="233"/>
                    </a:lnTo>
                    <a:lnTo>
                      <a:pt x="96" y="232"/>
                    </a:lnTo>
                    <a:lnTo>
                      <a:pt x="97" y="232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8" y="229"/>
                    </a:lnTo>
                    <a:lnTo>
                      <a:pt x="98" y="228"/>
                    </a:lnTo>
                    <a:lnTo>
                      <a:pt x="98" y="227"/>
                    </a:lnTo>
                    <a:lnTo>
                      <a:pt x="100" y="227"/>
                    </a:lnTo>
                    <a:lnTo>
                      <a:pt x="100" y="225"/>
                    </a:lnTo>
                    <a:lnTo>
                      <a:pt x="101" y="225"/>
                    </a:lnTo>
                    <a:lnTo>
                      <a:pt x="101" y="224"/>
                    </a:lnTo>
                    <a:lnTo>
                      <a:pt x="102" y="224"/>
                    </a:lnTo>
                    <a:lnTo>
                      <a:pt x="102" y="223"/>
                    </a:lnTo>
                    <a:lnTo>
                      <a:pt x="104" y="223"/>
                    </a:lnTo>
                    <a:lnTo>
                      <a:pt x="105" y="223"/>
                    </a:lnTo>
                    <a:lnTo>
                      <a:pt x="105" y="221"/>
                    </a:lnTo>
                    <a:lnTo>
                      <a:pt x="105" y="220"/>
                    </a:lnTo>
                    <a:lnTo>
                      <a:pt x="106" y="220"/>
                    </a:lnTo>
                    <a:lnTo>
                      <a:pt x="106" y="221"/>
                    </a:lnTo>
                    <a:lnTo>
                      <a:pt x="106" y="220"/>
                    </a:lnTo>
                    <a:lnTo>
                      <a:pt x="108" y="220"/>
                    </a:lnTo>
                    <a:lnTo>
                      <a:pt x="108" y="219"/>
                    </a:lnTo>
                    <a:lnTo>
                      <a:pt x="109" y="219"/>
                    </a:lnTo>
                    <a:lnTo>
                      <a:pt x="109" y="217"/>
                    </a:lnTo>
                    <a:lnTo>
                      <a:pt x="109" y="216"/>
                    </a:lnTo>
                    <a:lnTo>
                      <a:pt x="110" y="216"/>
                    </a:lnTo>
                    <a:lnTo>
                      <a:pt x="110" y="215"/>
                    </a:lnTo>
                    <a:lnTo>
                      <a:pt x="112" y="215"/>
                    </a:lnTo>
                    <a:lnTo>
                      <a:pt x="113" y="215"/>
                    </a:lnTo>
                    <a:lnTo>
                      <a:pt x="114" y="215"/>
                    </a:lnTo>
                    <a:lnTo>
                      <a:pt x="114" y="213"/>
                    </a:lnTo>
                    <a:lnTo>
                      <a:pt x="114" y="212"/>
                    </a:lnTo>
                    <a:lnTo>
                      <a:pt x="114" y="213"/>
                    </a:lnTo>
                    <a:lnTo>
                      <a:pt x="115" y="213"/>
                    </a:lnTo>
                    <a:lnTo>
                      <a:pt x="115" y="212"/>
                    </a:lnTo>
                    <a:lnTo>
                      <a:pt x="115" y="211"/>
                    </a:lnTo>
                    <a:lnTo>
                      <a:pt x="114" y="211"/>
                    </a:lnTo>
                    <a:lnTo>
                      <a:pt x="114" y="210"/>
                    </a:lnTo>
                    <a:lnTo>
                      <a:pt x="114" y="211"/>
                    </a:lnTo>
                    <a:lnTo>
                      <a:pt x="115" y="210"/>
                    </a:lnTo>
                    <a:lnTo>
                      <a:pt x="115" y="208"/>
                    </a:lnTo>
                    <a:lnTo>
                      <a:pt x="117" y="208"/>
                    </a:lnTo>
                    <a:lnTo>
                      <a:pt x="117" y="207"/>
                    </a:lnTo>
                    <a:lnTo>
                      <a:pt x="115" y="207"/>
                    </a:lnTo>
                    <a:lnTo>
                      <a:pt x="115" y="206"/>
                    </a:lnTo>
                    <a:lnTo>
                      <a:pt x="115" y="204"/>
                    </a:lnTo>
                    <a:lnTo>
                      <a:pt x="114" y="204"/>
                    </a:lnTo>
                    <a:lnTo>
                      <a:pt x="114" y="203"/>
                    </a:lnTo>
                    <a:lnTo>
                      <a:pt x="113" y="203"/>
                    </a:lnTo>
                    <a:lnTo>
                      <a:pt x="113" y="202"/>
                    </a:lnTo>
                    <a:lnTo>
                      <a:pt x="113" y="200"/>
                    </a:lnTo>
                    <a:lnTo>
                      <a:pt x="113" y="199"/>
                    </a:lnTo>
                    <a:lnTo>
                      <a:pt x="113" y="198"/>
                    </a:lnTo>
                    <a:lnTo>
                      <a:pt x="112" y="198"/>
                    </a:lnTo>
                    <a:lnTo>
                      <a:pt x="113" y="198"/>
                    </a:lnTo>
                    <a:lnTo>
                      <a:pt x="112" y="196"/>
                    </a:lnTo>
                    <a:lnTo>
                      <a:pt x="110" y="196"/>
                    </a:lnTo>
                    <a:lnTo>
                      <a:pt x="109" y="196"/>
                    </a:lnTo>
                    <a:lnTo>
                      <a:pt x="109" y="198"/>
                    </a:lnTo>
                    <a:lnTo>
                      <a:pt x="108" y="198"/>
                    </a:lnTo>
                    <a:lnTo>
                      <a:pt x="108" y="196"/>
                    </a:lnTo>
                    <a:lnTo>
                      <a:pt x="106" y="196"/>
                    </a:lnTo>
                    <a:lnTo>
                      <a:pt x="105" y="196"/>
                    </a:lnTo>
                    <a:lnTo>
                      <a:pt x="105" y="198"/>
                    </a:lnTo>
                    <a:lnTo>
                      <a:pt x="104" y="198"/>
                    </a:lnTo>
                    <a:lnTo>
                      <a:pt x="104" y="199"/>
                    </a:lnTo>
                    <a:lnTo>
                      <a:pt x="104" y="200"/>
                    </a:lnTo>
                    <a:lnTo>
                      <a:pt x="105" y="202"/>
                    </a:lnTo>
                    <a:lnTo>
                      <a:pt x="104" y="202"/>
                    </a:lnTo>
                    <a:lnTo>
                      <a:pt x="101" y="203"/>
                    </a:lnTo>
                    <a:lnTo>
                      <a:pt x="101" y="204"/>
                    </a:lnTo>
                    <a:lnTo>
                      <a:pt x="100" y="204"/>
                    </a:lnTo>
                    <a:lnTo>
                      <a:pt x="98" y="204"/>
                    </a:lnTo>
                    <a:lnTo>
                      <a:pt x="98" y="206"/>
                    </a:lnTo>
                    <a:lnTo>
                      <a:pt x="97" y="206"/>
                    </a:lnTo>
                    <a:lnTo>
                      <a:pt x="96" y="206"/>
                    </a:lnTo>
                    <a:lnTo>
                      <a:pt x="96" y="207"/>
                    </a:lnTo>
                    <a:lnTo>
                      <a:pt x="94" y="207"/>
                    </a:lnTo>
                    <a:lnTo>
                      <a:pt x="94" y="206"/>
                    </a:lnTo>
                    <a:lnTo>
                      <a:pt x="93" y="206"/>
                    </a:lnTo>
                    <a:lnTo>
                      <a:pt x="93" y="204"/>
                    </a:lnTo>
                    <a:lnTo>
                      <a:pt x="93" y="203"/>
                    </a:lnTo>
                    <a:lnTo>
                      <a:pt x="93" y="202"/>
                    </a:lnTo>
                    <a:lnTo>
                      <a:pt x="93" y="200"/>
                    </a:lnTo>
                    <a:lnTo>
                      <a:pt x="93" y="199"/>
                    </a:lnTo>
                    <a:lnTo>
                      <a:pt x="93" y="198"/>
                    </a:lnTo>
                    <a:lnTo>
                      <a:pt x="93" y="196"/>
                    </a:lnTo>
                    <a:lnTo>
                      <a:pt x="94" y="196"/>
                    </a:lnTo>
                    <a:lnTo>
                      <a:pt x="94" y="195"/>
                    </a:lnTo>
                    <a:lnTo>
                      <a:pt x="94" y="194"/>
                    </a:lnTo>
                    <a:lnTo>
                      <a:pt x="94" y="193"/>
                    </a:lnTo>
                    <a:lnTo>
                      <a:pt x="93" y="193"/>
                    </a:lnTo>
                    <a:lnTo>
                      <a:pt x="93" y="191"/>
                    </a:lnTo>
                    <a:lnTo>
                      <a:pt x="93" y="190"/>
                    </a:lnTo>
                    <a:lnTo>
                      <a:pt x="94" y="190"/>
                    </a:lnTo>
                    <a:lnTo>
                      <a:pt x="94" y="189"/>
                    </a:lnTo>
                    <a:lnTo>
                      <a:pt x="94" y="187"/>
                    </a:lnTo>
                    <a:lnTo>
                      <a:pt x="93" y="187"/>
                    </a:lnTo>
                    <a:lnTo>
                      <a:pt x="93" y="186"/>
                    </a:lnTo>
                    <a:lnTo>
                      <a:pt x="94" y="185"/>
                    </a:lnTo>
                    <a:lnTo>
                      <a:pt x="94" y="183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96" y="181"/>
                    </a:lnTo>
                    <a:lnTo>
                      <a:pt x="97" y="181"/>
                    </a:lnTo>
                    <a:lnTo>
                      <a:pt x="98" y="181"/>
                    </a:lnTo>
                    <a:lnTo>
                      <a:pt x="98" y="179"/>
                    </a:lnTo>
                    <a:lnTo>
                      <a:pt x="100" y="179"/>
                    </a:lnTo>
                    <a:lnTo>
                      <a:pt x="100" y="178"/>
                    </a:lnTo>
                    <a:lnTo>
                      <a:pt x="100" y="177"/>
                    </a:lnTo>
                    <a:lnTo>
                      <a:pt x="101" y="176"/>
                    </a:lnTo>
                    <a:lnTo>
                      <a:pt x="101" y="174"/>
                    </a:lnTo>
                    <a:lnTo>
                      <a:pt x="102" y="174"/>
                    </a:lnTo>
                    <a:lnTo>
                      <a:pt x="102" y="173"/>
                    </a:lnTo>
                    <a:lnTo>
                      <a:pt x="102" y="172"/>
                    </a:lnTo>
                    <a:lnTo>
                      <a:pt x="104" y="172"/>
                    </a:lnTo>
                    <a:lnTo>
                      <a:pt x="104" y="170"/>
                    </a:lnTo>
                    <a:lnTo>
                      <a:pt x="104" y="169"/>
                    </a:lnTo>
                    <a:lnTo>
                      <a:pt x="104" y="168"/>
                    </a:lnTo>
                    <a:lnTo>
                      <a:pt x="104" y="166"/>
                    </a:lnTo>
                    <a:lnTo>
                      <a:pt x="102" y="166"/>
                    </a:lnTo>
                    <a:lnTo>
                      <a:pt x="102" y="165"/>
                    </a:lnTo>
                    <a:lnTo>
                      <a:pt x="102" y="164"/>
                    </a:lnTo>
                    <a:lnTo>
                      <a:pt x="101" y="164"/>
                    </a:lnTo>
                    <a:lnTo>
                      <a:pt x="101" y="162"/>
                    </a:lnTo>
                    <a:lnTo>
                      <a:pt x="100" y="162"/>
                    </a:lnTo>
                    <a:lnTo>
                      <a:pt x="98" y="162"/>
                    </a:lnTo>
                    <a:lnTo>
                      <a:pt x="97" y="162"/>
                    </a:lnTo>
                    <a:lnTo>
                      <a:pt x="96" y="162"/>
                    </a:lnTo>
                    <a:lnTo>
                      <a:pt x="96" y="164"/>
                    </a:lnTo>
                    <a:lnTo>
                      <a:pt x="94" y="164"/>
                    </a:lnTo>
                    <a:lnTo>
                      <a:pt x="93" y="162"/>
                    </a:lnTo>
                    <a:lnTo>
                      <a:pt x="92" y="162"/>
                    </a:lnTo>
                    <a:lnTo>
                      <a:pt x="91" y="161"/>
                    </a:lnTo>
                    <a:lnTo>
                      <a:pt x="91" y="160"/>
                    </a:lnTo>
                    <a:lnTo>
                      <a:pt x="92" y="160"/>
                    </a:lnTo>
                    <a:lnTo>
                      <a:pt x="93" y="160"/>
                    </a:lnTo>
                    <a:lnTo>
                      <a:pt x="94" y="159"/>
                    </a:lnTo>
                    <a:lnTo>
                      <a:pt x="96" y="159"/>
                    </a:lnTo>
                    <a:lnTo>
                      <a:pt x="96" y="160"/>
                    </a:lnTo>
                    <a:lnTo>
                      <a:pt x="97" y="160"/>
                    </a:lnTo>
                    <a:lnTo>
                      <a:pt x="98" y="160"/>
                    </a:lnTo>
                    <a:lnTo>
                      <a:pt x="100" y="160"/>
                    </a:lnTo>
                    <a:lnTo>
                      <a:pt x="100" y="159"/>
                    </a:lnTo>
                    <a:lnTo>
                      <a:pt x="100" y="157"/>
                    </a:lnTo>
                    <a:lnTo>
                      <a:pt x="101" y="157"/>
                    </a:lnTo>
                    <a:lnTo>
                      <a:pt x="102" y="157"/>
                    </a:lnTo>
                    <a:lnTo>
                      <a:pt x="104" y="157"/>
                    </a:lnTo>
                    <a:lnTo>
                      <a:pt x="105" y="157"/>
                    </a:lnTo>
                    <a:lnTo>
                      <a:pt x="105" y="156"/>
                    </a:lnTo>
                    <a:lnTo>
                      <a:pt x="105" y="157"/>
                    </a:lnTo>
                    <a:lnTo>
                      <a:pt x="106" y="157"/>
                    </a:lnTo>
                    <a:lnTo>
                      <a:pt x="106" y="156"/>
                    </a:lnTo>
                    <a:lnTo>
                      <a:pt x="108" y="156"/>
                    </a:lnTo>
                    <a:lnTo>
                      <a:pt x="108" y="157"/>
                    </a:lnTo>
                    <a:lnTo>
                      <a:pt x="109" y="157"/>
                    </a:lnTo>
                    <a:lnTo>
                      <a:pt x="109" y="156"/>
                    </a:lnTo>
                    <a:lnTo>
                      <a:pt x="110" y="156"/>
                    </a:lnTo>
                    <a:lnTo>
                      <a:pt x="110" y="155"/>
                    </a:lnTo>
                    <a:lnTo>
                      <a:pt x="112" y="155"/>
                    </a:lnTo>
                    <a:lnTo>
                      <a:pt x="112" y="153"/>
                    </a:lnTo>
                    <a:lnTo>
                      <a:pt x="113" y="153"/>
                    </a:lnTo>
                    <a:lnTo>
                      <a:pt x="114" y="153"/>
                    </a:lnTo>
                    <a:lnTo>
                      <a:pt x="115" y="152"/>
                    </a:lnTo>
                    <a:lnTo>
                      <a:pt x="114" y="152"/>
                    </a:lnTo>
                    <a:lnTo>
                      <a:pt x="114" y="151"/>
                    </a:lnTo>
                    <a:lnTo>
                      <a:pt x="114" y="149"/>
                    </a:lnTo>
                    <a:lnTo>
                      <a:pt x="115" y="149"/>
                    </a:lnTo>
                    <a:lnTo>
                      <a:pt x="117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8" y="147"/>
                    </a:lnTo>
                    <a:lnTo>
                      <a:pt x="119" y="147"/>
                    </a:lnTo>
                    <a:lnTo>
                      <a:pt x="119" y="145"/>
                    </a:lnTo>
                    <a:lnTo>
                      <a:pt x="121" y="145"/>
                    </a:lnTo>
                    <a:lnTo>
                      <a:pt x="121" y="147"/>
                    </a:lnTo>
                    <a:lnTo>
                      <a:pt x="122" y="148"/>
                    </a:lnTo>
                    <a:lnTo>
                      <a:pt x="123" y="148"/>
                    </a:lnTo>
                    <a:lnTo>
                      <a:pt x="125" y="148"/>
                    </a:lnTo>
                    <a:lnTo>
                      <a:pt x="125" y="149"/>
                    </a:lnTo>
                    <a:lnTo>
                      <a:pt x="126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9" y="148"/>
                    </a:lnTo>
                    <a:lnTo>
                      <a:pt x="130" y="148"/>
                    </a:lnTo>
                    <a:lnTo>
                      <a:pt x="131" y="148"/>
                    </a:lnTo>
                    <a:lnTo>
                      <a:pt x="132" y="148"/>
                    </a:lnTo>
                    <a:lnTo>
                      <a:pt x="134" y="148"/>
                    </a:lnTo>
                    <a:lnTo>
                      <a:pt x="134" y="149"/>
                    </a:lnTo>
                    <a:lnTo>
                      <a:pt x="135" y="149"/>
                    </a:lnTo>
                    <a:lnTo>
                      <a:pt x="135" y="148"/>
                    </a:lnTo>
                    <a:lnTo>
                      <a:pt x="135" y="149"/>
                    </a:lnTo>
                    <a:lnTo>
                      <a:pt x="136" y="149"/>
                    </a:lnTo>
                    <a:lnTo>
                      <a:pt x="138" y="149"/>
                    </a:lnTo>
                    <a:lnTo>
                      <a:pt x="139" y="149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0" y="147"/>
                    </a:lnTo>
                    <a:lnTo>
                      <a:pt x="142" y="147"/>
                    </a:lnTo>
                    <a:lnTo>
                      <a:pt x="142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4" y="144"/>
                    </a:lnTo>
                    <a:lnTo>
                      <a:pt x="144" y="145"/>
                    </a:lnTo>
                    <a:lnTo>
                      <a:pt x="146" y="145"/>
                    </a:lnTo>
                    <a:lnTo>
                      <a:pt x="147" y="145"/>
                    </a:lnTo>
                    <a:lnTo>
                      <a:pt x="148" y="145"/>
                    </a:lnTo>
                    <a:lnTo>
                      <a:pt x="149" y="145"/>
                    </a:lnTo>
                    <a:lnTo>
                      <a:pt x="151" y="145"/>
                    </a:lnTo>
                    <a:lnTo>
                      <a:pt x="152" y="145"/>
                    </a:lnTo>
                    <a:lnTo>
                      <a:pt x="153" y="145"/>
                    </a:lnTo>
                    <a:lnTo>
                      <a:pt x="155" y="145"/>
                    </a:lnTo>
                    <a:lnTo>
                      <a:pt x="156" y="145"/>
                    </a:lnTo>
                    <a:lnTo>
                      <a:pt x="157" y="145"/>
                    </a:lnTo>
                    <a:lnTo>
                      <a:pt x="157" y="144"/>
                    </a:lnTo>
                    <a:lnTo>
                      <a:pt x="159" y="144"/>
                    </a:lnTo>
                    <a:lnTo>
                      <a:pt x="159" y="143"/>
                    </a:lnTo>
                    <a:lnTo>
                      <a:pt x="159" y="141"/>
                    </a:lnTo>
                    <a:lnTo>
                      <a:pt x="160" y="141"/>
                    </a:lnTo>
                    <a:lnTo>
                      <a:pt x="160" y="140"/>
                    </a:lnTo>
                    <a:lnTo>
                      <a:pt x="160" y="139"/>
                    </a:lnTo>
                    <a:lnTo>
                      <a:pt x="161" y="139"/>
                    </a:lnTo>
                    <a:lnTo>
                      <a:pt x="161" y="138"/>
                    </a:lnTo>
                    <a:lnTo>
                      <a:pt x="161" y="136"/>
                    </a:lnTo>
                    <a:lnTo>
                      <a:pt x="163" y="136"/>
                    </a:lnTo>
                    <a:lnTo>
                      <a:pt x="163" y="135"/>
                    </a:lnTo>
                    <a:lnTo>
                      <a:pt x="164" y="135"/>
                    </a:lnTo>
                    <a:lnTo>
                      <a:pt x="164" y="134"/>
                    </a:lnTo>
                    <a:lnTo>
                      <a:pt x="164" y="132"/>
                    </a:lnTo>
                    <a:lnTo>
                      <a:pt x="165" y="132"/>
                    </a:lnTo>
                    <a:lnTo>
                      <a:pt x="165" y="131"/>
                    </a:lnTo>
                    <a:lnTo>
                      <a:pt x="165" y="130"/>
                    </a:lnTo>
                    <a:lnTo>
                      <a:pt x="166" y="130"/>
                    </a:lnTo>
                    <a:lnTo>
                      <a:pt x="166" y="128"/>
                    </a:lnTo>
                    <a:lnTo>
                      <a:pt x="168" y="128"/>
                    </a:lnTo>
                    <a:lnTo>
                      <a:pt x="168" y="127"/>
                    </a:lnTo>
                    <a:lnTo>
                      <a:pt x="169" y="127"/>
                    </a:lnTo>
                    <a:lnTo>
                      <a:pt x="169" y="126"/>
                    </a:lnTo>
                    <a:lnTo>
                      <a:pt x="169" y="124"/>
                    </a:lnTo>
                    <a:lnTo>
                      <a:pt x="169" y="123"/>
                    </a:lnTo>
                    <a:lnTo>
                      <a:pt x="169" y="122"/>
                    </a:lnTo>
                    <a:lnTo>
                      <a:pt x="169" y="121"/>
                    </a:lnTo>
                    <a:lnTo>
                      <a:pt x="169" y="119"/>
                    </a:lnTo>
                    <a:lnTo>
                      <a:pt x="169" y="114"/>
                    </a:lnTo>
                    <a:lnTo>
                      <a:pt x="169" y="111"/>
                    </a:lnTo>
                    <a:lnTo>
                      <a:pt x="169" y="107"/>
                    </a:lnTo>
                    <a:lnTo>
                      <a:pt x="169" y="106"/>
                    </a:lnTo>
                    <a:lnTo>
                      <a:pt x="169" y="105"/>
                    </a:lnTo>
                    <a:lnTo>
                      <a:pt x="169" y="104"/>
                    </a:lnTo>
                    <a:lnTo>
                      <a:pt x="169" y="102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4"/>
                    </a:lnTo>
                    <a:lnTo>
                      <a:pt x="173" y="92"/>
                    </a:lnTo>
                    <a:lnTo>
                      <a:pt x="174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81" y="89"/>
                    </a:lnTo>
                    <a:lnTo>
                      <a:pt x="182" y="90"/>
                    </a:lnTo>
                    <a:lnTo>
                      <a:pt x="184" y="92"/>
                    </a:lnTo>
                    <a:lnTo>
                      <a:pt x="185" y="92"/>
                    </a:lnTo>
                    <a:lnTo>
                      <a:pt x="186" y="92"/>
                    </a:lnTo>
                    <a:lnTo>
                      <a:pt x="187" y="92"/>
                    </a:lnTo>
                    <a:lnTo>
                      <a:pt x="189" y="93"/>
                    </a:lnTo>
                    <a:lnTo>
                      <a:pt x="191" y="94"/>
                    </a:lnTo>
                    <a:lnTo>
                      <a:pt x="204" y="97"/>
                    </a:lnTo>
                    <a:lnTo>
                      <a:pt x="204" y="96"/>
                    </a:lnTo>
                    <a:lnTo>
                      <a:pt x="203" y="96"/>
                    </a:lnTo>
                    <a:lnTo>
                      <a:pt x="203" y="94"/>
                    </a:lnTo>
                    <a:lnTo>
                      <a:pt x="203" y="93"/>
                    </a:lnTo>
                    <a:lnTo>
                      <a:pt x="203" y="92"/>
                    </a:lnTo>
                    <a:lnTo>
                      <a:pt x="210" y="89"/>
                    </a:lnTo>
                    <a:lnTo>
                      <a:pt x="218" y="89"/>
                    </a:lnTo>
                    <a:lnTo>
                      <a:pt x="223" y="90"/>
                    </a:lnTo>
                    <a:lnTo>
                      <a:pt x="228" y="90"/>
                    </a:lnTo>
                    <a:lnTo>
                      <a:pt x="229" y="89"/>
                    </a:lnTo>
                    <a:lnTo>
                      <a:pt x="229" y="88"/>
                    </a:lnTo>
                    <a:lnTo>
                      <a:pt x="231" y="88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2" y="85"/>
                    </a:lnTo>
                    <a:lnTo>
                      <a:pt x="232" y="84"/>
                    </a:lnTo>
                    <a:lnTo>
                      <a:pt x="232" y="83"/>
                    </a:lnTo>
                    <a:lnTo>
                      <a:pt x="232" y="80"/>
                    </a:lnTo>
                    <a:lnTo>
                      <a:pt x="232" y="77"/>
                    </a:lnTo>
                    <a:lnTo>
                      <a:pt x="233" y="77"/>
                    </a:lnTo>
                    <a:lnTo>
                      <a:pt x="233" y="76"/>
                    </a:lnTo>
                    <a:lnTo>
                      <a:pt x="233" y="75"/>
                    </a:lnTo>
                    <a:lnTo>
                      <a:pt x="235" y="75"/>
                    </a:lnTo>
                    <a:lnTo>
                      <a:pt x="235" y="73"/>
                    </a:lnTo>
                    <a:lnTo>
                      <a:pt x="235" y="72"/>
                    </a:lnTo>
                    <a:lnTo>
                      <a:pt x="235" y="71"/>
                    </a:lnTo>
                    <a:lnTo>
                      <a:pt x="235" y="70"/>
                    </a:lnTo>
                    <a:lnTo>
                      <a:pt x="236" y="70"/>
                    </a:lnTo>
                    <a:lnTo>
                      <a:pt x="236" y="68"/>
                    </a:lnTo>
                    <a:lnTo>
                      <a:pt x="235" y="68"/>
                    </a:lnTo>
                    <a:lnTo>
                      <a:pt x="235" y="67"/>
                    </a:lnTo>
                    <a:lnTo>
                      <a:pt x="235" y="66"/>
                    </a:lnTo>
                    <a:lnTo>
                      <a:pt x="233" y="64"/>
                    </a:lnTo>
                    <a:lnTo>
                      <a:pt x="232" y="64"/>
                    </a:lnTo>
                    <a:lnTo>
                      <a:pt x="232" y="63"/>
                    </a:lnTo>
                    <a:lnTo>
                      <a:pt x="231" y="63"/>
                    </a:lnTo>
                    <a:lnTo>
                      <a:pt x="231" y="62"/>
                    </a:lnTo>
                    <a:lnTo>
                      <a:pt x="231" y="60"/>
                    </a:lnTo>
                    <a:lnTo>
                      <a:pt x="229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7" y="59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5" y="55"/>
                    </a:lnTo>
                    <a:lnTo>
                      <a:pt x="224" y="55"/>
                    </a:lnTo>
                    <a:lnTo>
                      <a:pt x="224" y="54"/>
                    </a:lnTo>
                    <a:lnTo>
                      <a:pt x="224" y="52"/>
                    </a:lnTo>
                    <a:lnTo>
                      <a:pt x="224" y="50"/>
                    </a:lnTo>
                    <a:lnTo>
                      <a:pt x="223" y="50"/>
                    </a:lnTo>
                    <a:lnTo>
                      <a:pt x="223" y="49"/>
                    </a:lnTo>
                    <a:lnTo>
                      <a:pt x="223" y="47"/>
                    </a:lnTo>
                    <a:lnTo>
                      <a:pt x="221" y="46"/>
                    </a:lnTo>
                    <a:lnTo>
                      <a:pt x="221" y="45"/>
                    </a:lnTo>
                    <a:lnTo>
                      <a:pt x="221" y="43"/>
                    </a:lnTo>
                    <a:lnTo>
                      <a:pt x="220" y="43"/>
                    </a:lnTo>
                    <a:lnTo>
                      <a:pt x="220" y="42"/>
                    </a:lnTo>
                    <a:lnTo>
                      <a:pt x="220" y="41"/>
                    </a:lnTo>
                    <a:lnTo>
                      <a:pt x="220" y="39"/>
                    </a:lnTo>
                    <a:lnTo>
                      <a:pt x="219" y="39"/>
                    </a:lnTo>
                    <a:lnTo>
                      <a:pt x="219" y="38"/>
                    </a:lnTo>
                    <a:lnTo>
                      <a:pt x="219" y="37"/>
                    </a:lnTo>
                    <a:lnTo>
                      <a:pt x="219" y="35"/>
                    </a:lnTo>
                    <a:lnTo>
                      <a:pt x="219" y="34"/>
                    </a:lnTo>
                    <a:lnTo>
                      <a:pt x="218" y="34"/>
                    </a:lnTo>
                    <a:lnTo>
                      <a:pt x="218" y="33"/>
                    </a:lnTo>
                    <a:lnTo>
                      <a:pt x="218" y="32"/>
                    </a:lnTo>
                    <a:lnTo>
                      <a:pt x="216" y="30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6" y="26"/>
                    </a:lnTo>
                    <a:lnTo>
                      <a:pt x="215" y="26"/>
                    </a:lnTo>
                    <a:lnTo>
                      <a:pt x="215" y="25"/>
                    </a:lnTo>
                    <a:lnTo>
                      <a:pt x="214" y="25"/>
                    </a:lnTo>
                    <a:lnTo>
                      <a:pt x="214" y="24"/>
                    </a:lnTo>
                    <a:lnTo>
                      <a:pt x="214" y="22"/>
                    </a:lnTo>
                    <a:lnTo>
                      <a:pt x="214" y="21"/>
                    </a:lnTo>
                    <a:lnTo>
                      <a:pt x="214" y="20"/>
                    </a:lnTo>
                    <a:lnTo>
                      <a:pt x="212" y="20"/>
                    </a:lnTo>
                    <a:lnTo>
                      <a:pt x="212" y="18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4" y="13"/>
                    </a:lnTo>
                    <a:lnTo>
                      <a:pt x="214" y="15"/>
                    </a:lnTo>
                    <a:lnTo>
                      <a:pt x="215" y="15"/>
                    </a:lnTo>
                    <a:lnTo>
                      <a:pt x="215" y="16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8" y="17"/>
                    </a:lnTo>
                    <a:lnTo>
                      <a:pt x="218" y="18"/>
                    </a:lnTo>
                    <a:lnTo>
                      <a:pt x="219" y="18"/>
                    </a:lnTo>
                    <a:lnTo>
                      <a:pt x="219" y="20"/>
                    </a:lnTo>
                    <a:lnTo>
                      <a:pt x="220" y="20"/>
                    </a:lnTo>
                    <a:lnTo>
                      <a:pt x="220" y="21"/>
                    </a:lnTo>
                    <a:lnTo>
                      <a:pt x="221" y="21"/>
                    </a:lnTo>
                    <a:lnTo>
                      <a:pt x="223" y="21"/>
                    </a:lnTo>
                    <a:lnTo>
                      <a:pt x="224" y="21"/>
                    </a:lnTo>
                    <a:lnTo>
                      <a:pt x="225" y="21"/>
                    </a:lnTo>
                    <a:lnTo>
                      <a:pt x="225" y="22"/>
                    </a:lnTo>
                    <a:lnTo>
                      <a:pt x="225" y="21"/>
                    </a:lnTo>
                    <a:lnTo>
                      <a:pt x="227" y="21"/>
                    </a:lnTo>
                    <a:lnTo>
                      <a:pt x="227" y="22"/>
                    </a:lnTo>
                    <a:lnTo>
                      <a:pt x="228" y="22"/>
                    </a:lnTo>
                    <a:lnTo>
                      <a:pt x="228" y="21"/>
                    </a:lnTo>
                    <a:lnTo>
                      <a:pt x="229" y="21"/>
                    </a:lnTo>
                    <a:lnTo>
                      <a:pt x="229" y="22"/>
                    </a:lnTo>
                    <a:lnTo>
                      <a:pt x="231" y="22"/>
                    </a:lnTo>
                    <a:lnTo>
                      <a:pt x="232" y="22"/>
                    </a:lnTo>
                    <a:lnTo>
                      <a:pt x="232" y="24"/>
                    </a:lnTo>
                    <a:lnTo>
                      <a:pt x="233" y="24"/>
                    </a:lnTo>
                    <a:lnTo>
                      <a:pt x="235" y="25"/>
                    </a:lnTo>
                    <a:lnTo>
                      <a:pt x="236" y="26"/>
                    </a:lnTo>
                    <a:lnTo>
                      <a:pt x="237" y="26"/>
                    </a:lnTo>
                    <a:lnTo>
                      <a:pt x="238" y="26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46" y="26"/>
                    </a:lnTo>
                    <a:lnTo>
                      <a:pt x="248" y="26"/>
                    </a:lnTo>
                    <a:lnTo>
                      <a:pt x="249" y="26"/>
                    </a:lnTo>
                    <a:lnTo>
                      <a:pt x="250" y="28"/>
                    </a:lnTo>
                    <a:lnTo>
                      <a:pt x="252" y="28"/>
                    </a:lnTo>
                    <a:lnTo>
                      <a:pt x="253" y="28"/>
                    </a:lnTo>
                    <a:lnTo>
                      <a:pt x="254" y="29"/>
                    </a:lnTo>
                    <a:lnTo>
                      <a:pt x="256" y="29"/>
                    </a:lnTo>
                    <a:lnTo>
                      <a:pt x="256" y="30"/>
                    </a:lnTo>
                    <a:lnTo>
                      <a:pt x="257" y="29"/>
                    </a:lnTo>
                    <a:lnTo>
                      <a:pt x="258" y="30"/>
                    </a:lnTo>
                    <a:lnTo>
                      <a:pt x="259" y="30"/>
                    </a:lnTo>
                    <a:lnTo>
                      <a:pt x="261" y="30"/>
                    </a:lnTo>
                    <a:lnTo>
                      <a:pt x="262" y="30"/>
                    </a:lnTo>
                    <a:lnTo>
                      <a:pt x="262" y="29"/>
                    </a:lnTo>
                    <a:lnTo>
                      <a:pt x="262" y="30"/>
                    </a:lnTo>
                    <a:lnTo>
                      <a:pt x="263" y="30"/>
                    </a:lnTo>
                    <a:lnTo>
                      <a:pt x="265" y="29"/>
                    </a:lnTo>
                    <a:lnTo>
                      <a:pt x="265" y="30"/>
                    </a:lnTo>
                    <a:lnTo>
                      <a:pt x="266" y="30"/>
                    </a:lnTo>
                    <a:lnTo>
                      <a:pt x="266" y="29"/>
                    </a:lnTo>
                    <a:lnTo>
                      <a:pt x="267" y="29"/>
                    </a:lnTo>
                    <a:lnTo>
                      <a:pt x="267" y="30"/>
                    </a:lnTo>
                    <a:lnTo>
                      <a:pt x="267" y="29"/>
                    </a:lnTo>
                    <a:lnTo>
                      <a:pt x="269" y="29"/>
                    </a:lnTo>
                    <a:lnTo>
                      <a:pt x="269" y="30"/>
                    </a:lnTo>
                    <a:lnTo>
                      <a:pt x="270" y="30"/>
                    </a:lnTo>
                    <a:lnTo>
                      <a:pt x="270" y="29"/>
                    </a:lnTo>
                    <a:lnTo>
                      <a:pt x="271" y="29"/>
                    </a:lnTo>
                    <a:lnTo>
                      <a:pt x="273" y="29"/>
                    </a:lnTo>
                    <a:lnTo>
                      <a:pt x="274" y="30"/>
                    </a:lnTo>
                    <a:lnTo>
                      <a:pt x="275" y="30"/>
                    </a:lnTo>
                    <a:lnTo>
                      <a:pt x="276" y="30"/>
                    </a:lnTo>
                    <a:lnTo>
                      <a:pt x="278" y="32"/>
                    </a:lnTo>
                    <a:lnTo>
                      <a:pt x="279" y="30"/>
                    </a:lnTo>
                    <a:lnTo>
                      <a:pt x="280" y="30"/>
                    </a:lnTo>
                    <a:lnTo>
                      <a:pt x="280" y="32"/>
                    </a:lnTo>
                    <a:lnTo>
                      <a:pt x="280" y="30"/>
                    </a:lnTo>
                    <a:lnTo>
                      <a:pt x="282" y="30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4" y="32"/>
                    </a:lnTo>
                    <a:lnTo>
                      <a:pt x="286" y="32"/>
                    </a:lnTo>
                    <a:lnTo>
                      <a:pt x="287" y="32"/>
                    </a:lnTo>
                    <a:lnTo>
                      <a:pt x="287" y="33"/>
                    </a:lnTo>
                    <a:lnTo>
                      <a:pt x="288" y="33"/>
                    </a:lnTo>
                    <a:lnTo>
                      <a:pt x="288" y="32"/>
                    </a:lnTo>
                    <a:lnTo>
                      <a:pt x="290" y="32"/>
                    </a:lnTo>
                    <a:lnTo>
                      <a:pt x="291" y="32"/>
                    </a:lnTo>
                    <a:lnTo>
                      <a:pt x="292" y="32"/>
                    </a:lnTo>
                    <a:lnTo>
                      <a:pt x="292" y="33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7" y="32"/>
                    </a:lnTo>
                    <a:lnTo>
                      <a:pt x="299" y="32"/>
                    </a:lnTo>
                    <a:lnTo>
                      <a:pt x="300" y="32"/>
                    </a:lnTo>
                    <a:lnTo>
                      <a:pt x="300" y="30"/>
                    </a:lnTo>
                    <a:lnTo>
                      <a:pt x="301" y="30"/>
                    </a:lnTo>
                    <a:lnTo>
                      <a:pt x="303" y="30"/>
                    </a:lnTo>
                    <a:lnTo>
                      <a:pt x="303" y="29"/>
                    </a:lnTo>
                    <a:lnTo>
                      <a:pt x="304" y="29"/>
                    </a:lnTo>
                    <a:lnTo>
                      <a:pt x="305" y="29"/>
                    </a:lnTo>
                    <a:lnTo>
                      <a:pt x="307" y="29"/>
                    </a:lnTo>
                    <a:lnTo>
                      <a:pt x="307" y="28"/>
                    </a:lnTo>
                    <a:lnTo>
                      <a:pt x="308" y="28"/>
                    </a:lnTo>
                    <a:lnTo>
                      <a:pt x="308" y="26"/>
                    </a:lnTo>
                    <a:lnTo>
                      <a:pt x="309" y="28"/>
                    </a:lnTo>
                    <a:lnTo>
                      <a:pt x="310" y="28"/>
                    </a:lnTo>
                    <a:lnTo>
                      <a:pt x="310" y="26"/>
                    </a:lnTo>
                    <a:lnTo>
                      <a:pt x="312" y="26"/>
                    </a:lnTo>
                    <a:lnTo>
                      <a:pt x="313" y="26"/>
                    </a:lnTo>
                    <a:lnTo>
                      <a:pt x="314" y="26"/>
                    </a:lnTo>
                    <a:lnTo>
                      <a:pt x="314" y="25"/>
                    </a:lnTo>
                    <a:lnTo>
                      <a:pt x="316" y="24"/>
                    </a:lnTo>
                    <a:lnTo>
                      <a:pt x="317" y="24"/>
                    </a:lnTo>
                    <a:lnTo>
                      <a:pt x="318" y="24"/>
                    </a:lnTo>
                    <a:lnTo>
                      <a:pt x="320" y="24"/>
                    </a:lnTo>
                    <a:lnTo>
                      <a:pt x="320" y="22"/>
                    </a:lnTo>
                    <a:lnTo>
                      <a:pt x="321" y="22"/>
                    </a:lnTo>
                    <a:lnTo>
                      <a:pt x="321" y="21"/>
                    </a:lnTo>
                    <a:lnTo>
                      <a:pt x="321" y="20"/>
                    </a:lnTo>
                    <a:lnTo>
                      <a:pt x="322" y="18"/>
                    </a:lnTo>
                    <a:lnTo>
                      <a:pt x="324" y="18"/>
                    </a:lnTo>
                    <a:lnTo>
                      <a:pt x="324" y="17"/>
                    </a:lnTo>
                    <a:lnTo>
                      <a:pt x="322" y="17"/>
                    </a:lnTo>
                    <a:lnTo>
                      <a:pt x="324" y="17"/>
                    </a:lnTo>
                    <a:lnTo>
                      <a:pt x="324" y="16"/>
                    </a:lnTo>
                    <a:lnTo>
                      <a:pt x="325" y="16"/>
                    </a:lnTo>
                    <a:lnTo>
                      <a:pt x="325" y="15"/>
                    </a:lnTo>
                    <a:lnTo>
                      <a:pt x="326" y="15"/>
                    </a:lnTo>
                    <a:lnTo>
                      <a:pt x="326" y="13"/>
                    </a:lnTo>
                    <a:lnTo>
                      <a:pt x="325" y="13"/>
                    </a:lnTo>
                    <a:lnTo>
                      <a:pt x="324" y="13"/>
                    </a:lnTo>
                    <a:lnTo>
                      <a:pt x="324" y="12"/>
                    </a:lnTo>
                    <a:lnTo>
                      <a:pt x="325" y="12"/>
                    </a:lnTo>
                    <a:lnTo>
                      <a:pt x="326" y="12"/>
                    </a:lnTo>
                    <a:lnTo>
                      <a:pt x="326" y="11"/>
                    </a:lnTo>
                    <a:lnTo>
                      <a:pt x="328" y="11"/>
                    </a:lnTo>
                    <a:lnTo>
                      <a:pt x="329" y="11"/>
                    </a:lnTo>
                    <a:lnTo>
                      <a:pt x="330" y="11"/>
                    </a:lnTo>
                    <a:lnTo>
                      <a:pt x="330" y="9"/>
                    </a:lnTo>
                    <a:lnTo>
                      <a:pt x="331" y="9"/>
                    </a:lnTo>
                    <a:lnTo>
                      <a:pt x="331" y="8"/>
                    </a:lnTo>
                    <a:lnTo>
                      <a:pt x="330" y="8"/>
                    </a:lnTo>
                    <a:lnTo>
                      <a:pt x="330" y="7"/>
                    </a:lnTo>
                    <a:lnTo>
                      <a:pt x="331" y="7"/>
                    </a:lnTo>
                    <a:lnTo>
                      <a:pt x="333" y="7"/>
                    </a:lnTo>
                    <a:lnTo>
                      <a:pt x="333" y="8"/>
                    </a:lnTo>
                    <a:lnTo>
                      <a:pt x="334" y="8"/>
                    </a:lnTo>
                    <a:lnTo>
                      <a:pt x="334" y="7"/>
                    </a:lnTo>
                    <a:lnTo>
                      <a:pt x="335" y="7"/>
                    </a:lnTo>
                    <a:lnTo>
                      <a:pt x="337" y="7"/>
                    </a:lnTo>
                    <a:lnTo>
                      <a:pt x="338" y="7"/>
                    </a:lnTo>
                    <a:lnTo>
                      <a:pt x="339" y="8"/>
                    </a:lnTo>
                    <a:lnTo>
                      <a:pt x="341" y="8"/>
                    </a:lnTo>
                    <a:lnTo>
                      <a:pt x="341" y="7"/>
                    </a:lnTo>
                    <a:lnTo>
                      <a:pt x="341" y="5"/>
                    </a:lnTo>
                    <a:lnTo>
                      <a:pt x="342" y="5"/>
                    </a:lnTo>
                    <a:lnTo>
                      <a:pt x="342" y="7"/>
                    </a:lnTo>
                    <a:lnTo>
                      <a:pt x="343" y="7"/>
                    </a:lnTo>
                    <a:lnTo>
                      <a:pt x="343" y="5"/>
                    </a:lnTo>
                    <a:lnTo>
                      <a:pt x="345" y="5"/>
                    </a:lnTo>
                    <a:lnTo>
                      <a:pt x="345" y="4"/>
                    </a:lnTo>
                    <a:lnTo>
                      <a:pt x="346" y="4"/>
                    </a:lnTo>
                    <a:lnTo>
                      <a:pt x="347" y="4"/>
                    </a:lnTo>
                    <a:lnTo>
                      <a:pt x="348" y="4"/>
                    </a:lnTo>
                    <a:lnTo>
                      <a:pt x="350" y="3"/>
                    </a:lnTo>
                    <a:lnTo>
                      <a:pt x="351" y="1"/>
                    </a:lnTo>
                    <a:lnTo>
                      <a:pt x="352" y="1"/>
                    </a:lnTo>
                    <a:lnTo>
                      <a:pt x="354" y="0"/>
                    </a:lnTo>
                    <a:lnTo>
                      <a:pt x="355" y="0"/>
                    </a:lnTo>
                    <a:lnTo>
                      <a:pt x="355" y="1"/>
                    </a:lnTo>
                    <a:lnTo>
                      <a:pt x="355" y="3"/>
                    </a:lnTo>
                    <a:lnTo>
                      <a:pt x="355" y="4"/>
                    </a:lnTo>
                    <a:lnTo>
                      <a:pt x="358" y="4"/>
                    </a:lnTo>
                    <a:lnTo>
                      <a:pt x="359" y="4"/>
                    </a:lnTo>
                    <a:lnTo>
                      <a:pt x="360" y="3"/>
                    </a:lnTo>
                    <a:lnTo>
                      <a:pt x="362" y="3"/>
                    </a:lnTo>
                    <a:lnTo>
                      <a:pt x="363" y="4"/>
                    </a:lnTo>
                    <a:lnTo>
                      <a:pt x="364" y="4"/>
                    </a:lnTo>
                    <a:lnTo>
                      <a:pt x="365" y="4"/>
                    </a:lnTo>
                    <a:lnTo>
                      <a:pt x="367" y="3"/>
                    </a:lnTo>
                    <a:lnTo>
                      <a:pt x="367" y="4"/>
                    </a:lnTo>
                    <a:lnTo>
                      <a:pt x="367" y="5"/>
                    </a:lnTo>
                    <a:lnTo>
                      <a:pt x="368" y="5"/>
                    </a:lnTo>
                    <a:lnTo>
                      <a:pt x="369" y="4"/>
                    </a:lnTo>
                    <a:lnTo>
                      <a:pt x="371" y="4"/>
                    </a:lnTo>
                    <a:lnTo>
                      <a:pt x="372" y="4"/>
                    </a:lnTo>
                    <a:lnTo>
                      <a:pt x="373" y="4"/>
                    </a:lnTo>
                    <a:lnTo>
                      <a:pt x="373" y="5"/>
                    </a:lnTo>
                    <a:lnTo>
                      <a:pt x="375" y="5"/>
                    </a:lnTo>
                    <a:lnTo>
                      <a:pt x="375" y="7"/>
                    </a:lnTo>
                    <a:lnTo>
                      <a:pt x="376" y="7"/>
                    </a:lnTo>
                    <a:lnTo>
                      <a:pt x="377" y="5"/>
                    </a:lnTo>
                    <a:lnTo>
                      <a:pt x="379" y="4"/>
                    </a:lnTo>
                    <a:lnTo>
                      <a:pt x="380" y="5"/>
                    </a:lnTo>
                    <a:lnTo>
                      <a:pt x="381" y="7"/>
                    </a:lnTo>
                    <a:lnTo>
                      <a:pt x="382" y="7"/>
                    </a:lnTo>
                    <a:lnTo>
                      <a:pt x="384" y="7"/>
                    </a:lnTo>
                    <a:lnTo>
                      <a:pt x="385" y="7"/>
                    </a:lnTo>
                    <a:lnTo>
                      <a:pt x="389" y="7"/>
                    </a:lnTo>
                    <a:lnTo>
                      <a:pt x="393" y="7"/>
                    </a:lnTo>
                    <a:lnTo>
                      <a:pt x="394" y="7"/>
                    </a:lnTo>
                    <a:lnTo>
                      <a:pt x="396" y="9"/>
                    </a:lnTo>
                    <a:lnTo>
                      <a:pt x="398" y="11"/>
                    </a:lnTo>
                    <a:lnTo>
                      <a:pt x="400" y="12"/>
                    </a:lnTo>
                    <a:lnTo>
                      <a:pt x="401" y="12"/>
                    </a:lnTo>
                    <a:lnTo>
                      <a:pt x="403" y="11"/>
                    </a:lnTo>
                    <a:lnTo>
                      <a:pt x="409" y="8"/>
                    </a:lnTo>
                    <a:lnTo>
                      <a:pt x="409" y="7"/>
                    </a:lnTo>
                    <a:lnTo>
                      <a:pt x="411" y="5"/>
                    </a:lnTo>
                    <a:lnTo>
                      <a:pt x="414" y="5"/>
                    </a:lnTo>
                    <a:lnTo>
                      <a:pt x="415" y="7"/>
                    </a:lnTo>
                    <a:lnTo>
                      <a:pt x="418" y="7"/>
                    </a:lnTo>
                    <a:lnTo>
                      <a:pt x="419" y="8"/>
                    </a:lnTo>
                    <a:lnTo>
                      <a:pt x="424" y="7"/>
                    </a:lnTo>
                    <a:lnTo>
                      <a:pt x="428" y="8"/>
                    </a:lnTo>
                    <a:lnTo>
                      <a:pt x="431" y="7"/>
                    </a:lnTo>
                    <a:lnTo>
                      <a:pt x="434" y="9"/>
                    </a:lnTo>
                    <a:lnTo>
                      <a:pt x="436" y="11"/>
                    </a:lnTo>
                    <a:lnTo>
                      <a:pt x="439" y="9"/>
                    </a:lnTo>
                    <a:lnTo>
                      <a:pt x="441" y="11"/>
                    </a:lnTo>
                    <a:lnTo>
                      <a:pt x="443" y="11"/>
                    </a:lnTo>
                    <a:lnTo>
                      <a:pt x="447" y="15"/>
                    </a:lnTo>
                    <a:lnTo>
                      <a:pt x="452" y="13"/>
                    </a:lnTo>
                    <a:lnTo>
                      <a:pt x="457" y="11"/>
                    </a:lnTo>
                    <a:lnTo>
                      <a:pt x="460" y="12"/>
                    </a:lnTo>
                    <a:lnTo>
                      <a:pt x="462" y="12"/>
                    </a:lnTo>
                    <a:lnTo>
                      <a:pt x="468" y="11"/>
                    </a:lnTo>
                    <a:lnTo>
                      <a:pt x="472" y="9"/>
                    </a:lnTo>
                    <a:lnTo>
                      <a:pt x="475" y="11"/>
                    </a:lnTo>
                    <a:lnTo>
                      <a:pt x="478" y="11"/>
                    </a:lnTo>
                    <a:lnTo>
                      <a:pt x="485" y="12"/>
                    </a:lnTo>
                    <a:lnTo>
                      <a:pt x="487" y="12"/>
                    </a:lnTo>
                    <a:lnTo>
                      <a:pt x="490" y="12"/>
                    </a:lnTo>
                    <a:lnTo>
                      <a:pt x="492" y="12"/>
                    </a:lnTo>
                    <a:lnTo>
                      <a:pt x="495" y="12"/>
                    </a:lnTo>
                    <a:lnTo>
                      <a:pt x="503" y="13"/>
                    </a:lnTo>
                    <a:lnTo>
                      <a:pt x="509" y="16"/>
                    </a:lnTo>
                    <a:lnTo>
                      <a:pt x="512" y="22"/>
                    </a:lnTo>
                    <a:lnTo>
                      <a:pt x="513" y="26"/>
                    </a:lnTo>
                    <a:lnTo>
                      <a:pt x="512" y="29"/>
                    </a:lnTo>
                    <a:lnTo>
                      <a:pt x="511" y="33"/>
                    </a:lnTo>
                    <a:lnTo>
                      <a:pt x="508" y="37"/>
                    </a:lnTo>
                    <a:lnTo>
                      <a:pt x="507" y="38"/>
                    </a:lnTo>
                    <a:lnTo>
                      <a:pt x="507" y="39"/>
                    </a:lnTo>
                    <a:lnTo>
                      <a:pt x="503" y="41"/>
                    </a:lnTo>
                    <a:lnTo>
                      <a:pt x="499" y="46"/>
                    </a:lnTo>
                    <a:lnTo>
                      <a:pt x="496" y="50"/>
                    </a:lnTo>
                    <a:lnTo>
                      <a:pt x="498" y="52"/>
                    </a:lnTo>
                    <a:lnTo>
                      <a:pt x="498" y="55"/>
                    </a:lnTo>
                    <a:lnTo>
                      <a:pt x="502" y="63"/>
                    </a:lnTo>
                    <a:lnTo>
                      <a:pt x="506" y="71"/>
                    </a:lnTo>
                    <a:lnTo>
                      <a:pt x="507" y="75"/>
                    </a:lnTo>
                    <a:lnTo>
                      <a:pt x="507" y="80"/>
                    </a:lnTo>
                    <a:lnTo>
                      <a:pt x="507" y="83"/>
                    </a:lnTo>
                    <a:lnTo>
                      <a:pt x="503" y="89"/>
                    </a:lnTo>
                    <a:lnTo>
                      <a:pt x="502" y="90"/>
                    </a:lnTo>
                    <a:lnTo>
                      <a:pt x="500" y="93"/>
                    </a:lnTo>
                    <a:lnTo>
                      <a:pt x="496" y="94"/>
                    </a:lnTo>
                    <a:lnTo>
                      <a:pt x="496" y="96"/>
                    </a:lnTo>
                    <a:lnTo>
                      <a:pt x="489" y="97"/>
                    </a:lnTo>
                    <a:lnTo>
                      <a:pt x="481" y="100"/>
                    </a:lnTo>
                    <a:lnTo>
                      <a:pt x="475" y="104"/>
                    </a:lnTo>
                    <a:lnTo>
                      <a:pt x="472" y="111"/>
                    </a:lnTo>
                    <a:lnTo>
                      <a:pt x="470" y="118"/>
                    </a:lnTo>
                    <a:lnTo>
                      <a:pt x="472" y="127"/>
                    </a:lnTo>
                    <a:lnTo>
                      <a:pt x="475" y="132"/>
                    </a:lnTo>
                    <a:lnTo>
                      <a:pt x="479" y="135"/>
                    </a:lnTo>
                    <a:lnTo>
                      <a:pt x="483" y="136"/>
                    </a:lnTo>
                    <a:lnTo>
                      <a:pt x="487" y="140"/>
                    </a:lnTo>
                    <a:lnTo>
                      <a:pt x="495" y="145"/>
                    </a:lnTo>
                    <a:lnTo>
                      <a:pt x="498" y="149"/>
                    </a:lnTo>
                    <a:lnTo>
                      <a:pt x="500" y="156"/>
                    </a:lnTo>
                    <a:lnTo>
                      <a:pt x="500" y="161"/>
                    </a:lnTo>
                    <a:lnTo>
                      <a:pt x="499" y="176"/>
                    </a:lnTo>
                    <a:lnTo>
                      <a:pt x="498" y="177"/>
                    </a:lnTo>
                    <a:lnTo>
                      <a:pt x="491" y="179"/>
                    </a:lnTo>
                    <a:lnTo>
                      <a:pt x="487" y="179"/>
                    </a:lnTo>
                    <a:lnTo>
                      <a:pt x="485" y="182"/>
                    </a:lnTo>
                    <a:lnTo>
                      <a:pt x="482" y="183"/>
                    </a:lnTo>
                    <a:lnTo>
                      <a:pt x="478" y="185"/>
                    </a:lnTo>
                    <a:lnTo>
                      <a:pt x="474" y="186"/>
                    </a:lnTo>
                    <a:lnTo>
                      <a:pt x="472" y="187"/>
                    </a:lnTo>
                    <a:lnTo>
                      <a:pt x="469" y="195"/>
                    </a:lnTo>
                    <a:lnTo>
                      <a:pt x="468" y="204"/>
                    </a:lnTo>
                    <a:lnTo>
                      <a:pt x="465" y="217"/>
                    </a:lnTo>
                    <a:lnTo>
                      <a:pt x="465" y="221"/>
                    </a:lnTo>
                    <a:lnTo>
                      <a:pt x="473" y="219"/>
                    </a:lnTo>
                    <a:lnTo>
                      <a:pt x="477" y="219"/>
                    </a:lnTo>
                    <a:lnTo>
                      <a:pt x="482" y="219"/>
                    </a:lnTo>
                    <a:lnTo>
                      <a:pt x="483" y="219"/>
                    </a:lnTo>
                    <a:lnTo>
                      <a:pt x="483" y="220"/>
                    </a:lnTo>
                    <a:lnTo>
                      <a:pt x="485" y="220"/>
                    </a:lnTo>
                    <a:lnTo>
                      <a:pt x="486" y="221"/>
                    </a:lnTo>
                    <a:lnTo>
                      <a:pt x="487" y="221"/>
                    </a:lnTo>
                    <a:lnTo>
                      <a:pt x="489" y="221"/>
                    </a:lnTo>
                    <a:lnTo>
                      <a:pt x="490" y="221"/>
                    </a:lnTo>
                    <a:lnTo>
                      <a:pt x="491" y="221"/>
                    </a:lnTo>
                    <a:lnTo>
                      <a:pt x="491" y="223"/>
                    </a:lnTo>
                    <a:lnTo>
                      <a:pt x="492" y="223"/>
                    </a:lnTo>
                    <a:lnTo>
                      <a:pt x="492" y="221"/>
                    </a:lnTo>
                    <a:lnTo>
                      <a:pt x="494" y="221"/>
                    </a:lnTo>
                    <a:lnTo>
                      <a:pt x="494" y="223"/>
                    </a:lnTo>
                    <a:lnTo>
                      <a:pt x="495" y="223"/>
                    </a:lnTo>
                    <a:lnTo>
                      <a:pt x="496" y="223"/>
                    </a:lnTo>
                    <a:lnTo>
                      <a:pt x="496" y="224"/>
                    </a:lnTo>
                    <a:lnTo>
                      <a:pt x="496" y="225"/>
                    </a:lnTo>
                    <a:lnTo>
                      <a:pt x="496" y="227"/>
                    </a:lnTo>
                    <a:lnTo>
                      <a:pt x="498" y="227"/>
                    </a:lnTo>
                    <a:lnTo>
                      <a:pt x="498" y="228"/>
                    </a:lnTo>
                    <a:lnTo>
                      <a:pt x="498" y="229"/>
                    </a:lnTo>
                    <a:lnTo>
                      <a:pt x="498" y="231"/>
                    </a:lnTo>
                    <a:lnTo>
                      <a:pt x="496" y="231"/>
                    </a:lnTo>
                    <a:lnTo>
                      <a:pt x="496" y="232"/>
                    </a:lnTo>
                    <a:lnTo>
                      <a:pt x="496" y="233"/>
                    </a:lnTo>
                    <a:lnTo>
                      <a:pt x="495" y="233"/>
                    </a:lnTo>
                    <a:lnTo>
                      <a:pt x="495" y="234"/>
                    </a:lnTo>
                    <a:lnTo>
                      <a:pt x="494" y="236"/>
                    </a:lnTo>
                    <a:lnTo>
                      <a:pt x="492" y="237"/>
                    </a:lnTo>
                    <a:lnTo>
                      <a:pt x="492" y="238"/>
                    </a:lnTo>
                    <a:lnTo>
                      <a:pt x="491" y="238"/>
                    </a:lnTo>
                    <a:lnTo>
                      <a:pt x="491" y="240"/>
                    </a:lnTo>
                    <a:lnTo>
                      <a:pt x="491" y="241"/>
                    </a:lnTo>
                    <a:lnTo>
                      <a:pt x="490" y="241"/>
                    </a:lnTo>
                    <a:lnTo>
                      <a:pt x="491" y="241"/>
                    </a:lnTo>
                    <a:lnTo>
                      <a:pt x="491" y="242"/>
                    </a:lnTo>
                    <a:lnTo>
                      <a:pt x="490" y="244"/>
                    </a:lnTo>
                    <a:lnTo>
                      <a:pt x="491" y="244"/>
                    </a:lnTo>
                    <a:lnTo>
                      <a:pt x="491" y="245"/>
                    </a:lnTo>
                    <a:lnTo>
                      <a:pt x="491" y="246"/>
                    </a:lnTo>
                    <a:lnTo>
                      <a:pt x="492" y="246"/>
                    </a:lnTo>
                    <a:lnTo>
                      <a:pt x="491" y="248"/>
                    </a:lnTo>
                    <a:lnTo>
                      <a:pt x="491" y="249"/>
                    </a:lnTo>
                    <a:lnTo>
                      <a:pt x="491" y="250"/>
                    </a:lnTo>
                    <a:lnTo>
                      <a:pt x="492" y="250"/>
                    </a:lnTo>
                    <a:lnTo>
                      <a:pt x="494" y="250"/>
                    </a:lnTo>
                    <a:lnTo>
                      <a:pt x="494" y="251"/>
                    </a:lnTo>
                    <a:lnTo>
                      <a:pt x="494" y="253"/>
                    </a:lnTo>
                    <a:lnTo>
                      <a:pt x="494" y="254"/>
                    </a:lnTo>
                    <a:lnTo>
                      <a:pt x="494" y="255"/>
                    </a:lnTo>
                    <a:lnTo>
                      <a:pt x="492" y="255"/>
                    </a:lnTo>
                    <a:lnTo>
                      <a:pt x="492" y="257"/>
                    </a:lnTo>
                    <a:lnTo>
                      <a:pt x="492" y="258"/>
                    </a:lnTo>
                    <a:lnTo>
                      <a:pt x="492" y="259"/>
                    </a:lnTo>
                    <a:lnTo>
                      <a:pt x="492" y="263"/>
                    </a:lnTo>
                    <a:lnTo>
                      <a:pt x="494" y="265"/>
                    </a:lnTo>
                    <a:lnTo>
                      <a:pt x="494" y="266"/>
                    </a:lnTo>
                    <a:lnTo>
                      <a:pt x="492" y="266"/>
                    </a:lnTo>
                    <a:lnTo>
                      <a:pt x="492" y="267"/>
                    </a:lnTo>
                    <a:lnTo>
                      <a:pt x="492" y="268"/>
                    </a:lnTo>
                    <a:lnTo>
                      <a:pt x="491" y="268"/>
                    </a:lnTo>
                    <a:lnTo>
                      <a:pt x="491" y="270"/>
                    </a:lnTo>
                    <a:lnTo>
                      <a:pt x="491" y="271"/>
                    </a:lnTo>
                    <a:lnTo>
                      <a:pt x="490" y="271"/>
                    </a:lnTo>
                    <a:lnTo>
                      <a:pt x="494" y="274"/>
                    </a:lnTo>
                    <a:lnTo>
                      <a:pt x="495" y="274"/>
                    </a:lnTo>
                    <a:lnTo>
                      <a:pt x="495" y="275"/>
                    </a:lnTo>
                    <a:lnTo>
                      <a:pt x="496" y="275"/>
                    </a:lnTo>
                    <a:lnTo>
                      <a:pt x="498" y="275"/>
                    </a:lnTo>
                    <a:lnTo>
                      <a:pt x="498" y="276"/>
                    </a:lnTo>
                    <a:lnTo>
                      <a:pt x="499" y="276"/>
                    </a:lnTo>
                    <a:lnTo>
                      <a:pt x="499" y="278"/>
                    </a:lnTo>
                    <a:lnTo>
                      <a:pt x="500" y="278"/>
                    </a:lnTo>
                    <a:lnTo>
                      <a:pt x="500" y="279"/>
                    </a:lnTo>
                    <a:lnTo>
                      <a:pt x="502" y="279"/>
                    </a:lnTo>
                    <a:lnTo>
                      <a:pt x="502" y="280"/>
                    </a:lnTo>
                    <a:lnTo>
                      <a:pt x="502" y="282"/>
                    </a:lnTo>
                    <a:lnTo>
                      <a:pt x="503" y="283"/>
                    </a:lnTo>
                    <a:lnTo>
                      <a:pt x="504" y="283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3" y="285"/>
                    </a:lnTo>
                    <a:lnTo>
                      <a:pt x="503" y="287"/>
                    </a:lnTo>
                    <a:lnTo>
                      <a:pt x="502" y="287"/>
                    </a:lnTo>
                    <a:lnTo>
                      <a:pt x="500" y="287"/>
                    </a:lnTo>
                    <a:lnTo>
                      <a:pt x="500" y="288"/>
                    </a:lnTo>
                    <a:lnTo>
                      <a:pt x="500" y="289"/>
                    </a:lnTo>
                    <a:lnTo>
                      <a:pt x="499" y="289"/>
                    </a:lnTo>
                    <a:lnTo>
                      <a:pt x="498" y="289"/>
                    </a:lnTo>
                    <a:lnTo>
                      <a:pt x="498" y="291"/>
                    </a:lnTo>
                    <a:lnTo>
                      <a:pt x="499" y="291"/>
                    </a:lnTo>
                    <a:lnTo>
                      <a:pt x="499" y="292"/>
                    </a:lnTo>
                    <a:lnTo>
                      <a:pt x="499" y="293"/>
                    </a:lnTo>
                    <a:lnTo>
                      <a:pt x="499" y="295"/>
                    </a:lnTo>
                    <a:lnTo>
                      <a:pt x="498" y="295"/>
                    </a:lnTo>
                    <a:lnTo>
                      <a:pt x="499" y="295"/>
                    </a:lnTo>
                    <a:lnTo>
                      <a:pt x="498" y="296"/>
                    </a:lnTo>
                    <a:lnTo>
                      <a:pt x="498" y="295"/>
                    </a:lnTo>
                    <a:lnTo>
                      <a:pt x="496" y="295"/>
                    </a:lnTo>
                    <a:lnTo>
                      <a:pt x="496" y="296"/>
                    </a:lnTo>
                    <a:lnTo>
                      <a:pt x="495" y="296"/>
                    </a:lnTo>
                    <a:lnTo>
                      <a:pt x="496" y="297"/>
                    </a:lnTo>
                    <a:lnTo>
                      <a:pt x="495" y="297"/>
                    </a:lnTo>
                    <a:lnTo>
                      <a:pt x="495" y="299"/>
                    </a:lnTo>
                    <a:lnTo>
                      <a:pt x="494" y="299"/>
                    </a:lnTo>
                    <a:lnTo>
                      <a:pt x="492" y="299"/>
                    </a:lnTo>
                    <a:lnTo>
                      <a:pt x="492" y="300"/>
                    </a:lnTo>
                    <a:lnTo>
                      <a:pt x="494" y="300"/>
                    </a:lnTo>
                    <a:lnTo>
                      <a:pt x="492" y="300"/>
                    </a:lnTo>
                    <a:lnTo>
                      <a:pt x="491" y="300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1" y="303"/>
                    </a:lnTo>
                    <a:lnTo>
                      <a:pt x="490" y="303"/>
                    </a:lnTo>
                    <a:lnTo>
                      <a:pt x="489" y="303"/>
                    </a:lnTo>
                    <a:lnTo>
                      <a:pt x="490" y="303"/>
                    </a:lnTo>
                    <a:lnTo>
                      <a:pt x="489" y="304"/>
                    </a:lnTo>
                    <a:lnTo>
                      <a:pt x="487" y="304"/>
                    </a:lnTo>
                    <a:lnTo>
                      <a:pt x="487" y="305"/>
                    </a:lnTo>
                    <a:lnTo>
                      <a:pt x="489" y="305"/>
                    </a:lnTo>
                    <a:lnTo>
                      <a:pt x="489" y="306"/>
                    </a:lnTo>
                    <a:lnTo>
                      <a:pt x="487" y="306"/>
                    </a:lnTo>
                    <a:lnTo>
                      <a:pt x="487" y="308"/>
                    </a:lnTo>
                    <a:lnTo>
                      <a:pt x="489" y="308"/>
                    </a:lnTo>
                    <a:lnTo>
                      <a:pt x="487" y="308"/>
                    </a:lnTo>
                    <a:lnTo>
                      <a:pt x="487" y="309"/>
                    </a:lnTo>
                    <a:lnTo>
                      <a:pt x="487" y="310"/>
                    </a:lnTo>
                    <a:lnTo>
                      <a:pt x="489" y="310"/>
                    </a:lnTo>
                    <a:lnTo>
                      <a:pt x="490" y="310"/>
                    </a:lnTo>
                    <a:lnTo>
                      <a:pt x="490" y="312"/>
                    </a:lnTo>
                    <a:lnTo>
                      <a:pt x="490" y="313"/>
                    </a:lnTo>
                    <a:lnTo>
                      <a:pt x="489" y="313"/>
                    </a:lnTo>
                    <a:lnTo>
                      <a:pt x="487" y="313"/>
                    </a:lnTo>
                    <a:lnTo>
                      <a:pt x="486" y="313"/>
                    </a:lnTo>
                    <a:lnTo>
                      <a:pt x="485" y="313"/>
                    </a:lnTo>
                    <a:lnTo>
                      <a:pt x="485" y="314"/>
                    </a:lnTo>
                    <a:lnTo>
                      <a:pt x="483" y="314"/>
                    </a:lnTo>
                    <a:lnTo>
                      <a:pt x="483" y="316"/>
                    </a:lnTo>
                    <a:lnTo>
                      <a:pt x="482" y="316"/>
                    </a:lnTo>
                    <a:lnTo>
                      <a:pt x="483" y="316"/>
                    </a:lnTo>
                    <a:lnTo>
                      <a:pt x="483" y="317"/>
                    </a:lnTo>
                    <a:lnTo>
                      <a:pt x="482" y="317"/>
                    </a:lnTo>
                    <a:lnTo>
                      <a:pt x="483" y="317"/>
                    </a:lnTo>
                    <a:lnTo>
                      <a:pt x="483" y="318"/>
                    </a:lnTo>
                    <a:lnTo>
                      <a:pt x="481" y="320"/>
                    </a:lnTo>
                    <a:lnTo>
                      <a:pt x="479" y="321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5" y="327"/>
                    </a:lnTo>
                    <a:lnTo>
                      <a:pt x="474" y="329"/>
                    </a:lnTo>
                    <a:lnTo>
                      <a:pt x="473" y="329"/>
                    </a:lnTo>
                    <a:lnTo>
                      <a:pt x="473" y="331"/>
                    </a:lnTo>
                    <a:lnTo>
                      <a:pt x="473" y="333"/>
                    </a:lnTo>
                    <a:lnTo>
                      <a:pt x="472" y="334"/>
                    </a:lnTo>
                    <a:lnTo>
                      <a:pt x="472" y="335"/>
                    </a:lnTo>
                    <a:lnTo>
                      <a:pt x="472" y="337"/>
                    </a:lnTo>
                    <a:lnTo>
                      <a:pt x="470" y="339"/>
                    </a:lnTo>
                    <a:lnTo>
                      <a:pt x="470" y="340"/>
                    </a:lnTo>
                    <a:lnTo>
                      <a:pt x="470" y="342"/>
                    </a:lnTo>
                    <a:lnTo>
                      <a:pt x="468" y="346"/>
                    </a:lnTo>
                    <a:lnTo>
                      <a:pt x="465" y="352"/>
                    </a:lnTo>
                    <a:lnTo>
                      <a:pt x="465" y="354"/>
                    </a:lnTo>
                    <a:lnTo>
                      <a:pt x="465" y="355"/>
                    </a:lnTo>
                    <a:lnTo>
                      <a:pt x="464" y="355"/>
                    </a:lnTo>
                    <a:lnTo>
                      <a:pt x="462" y="355"/>
                    </a:lnTo>
                    <a:lnTo>
                      <a:pt x="462" y="356"/>
                    </a:lnTo>
                    <a:lnTo>
                      <a:pt x="462" y="357"/>
                    </a:lnTo>
                    <a:lnTo>
                      <a:pt x="462" y="359"/>
                    </a:lnTo>
                    <a:lnTo>
                      <a:pt x="461" y="359"/>
                    </a:lnTo>
                    <a:lnTo>
                      <a:pt x="461" y="360"/>
                    </a:lnTo>
                    <a:lnTo>
                      <a:pt x="461" y="361"/>
                    </a:lnTo>
                    <a:lnTo>
                      <a:pt x="461" y="363"/>
                    </a:lnTo>
                    <a:lnTo>
                      <a:pt x="461" y="364"/>
                    </a:lnTo>
                    <a:lnTo>
                      <a:pt x="462" y="364"/>
                    </a:lnTo>
                    <a:lnTo>
                      <a:pt x="462" y="365"/>
                    </a:lnTo>
                    <a:lnTo>
                      <a:pt x="462" y="367"/>
                    </a:lnTo>
                    <a:lnTo>
                      <a:pt x="464" y="367"/>
                    </a:lnTo>
                    <a:lnTo>
                      <a:pt x="464" y="368"/>
                    </a:lnTo>
                    <a:lnTo>
                      <a:pt x="465" y="368"/>
                    </a:lnTo>
                    <a:lnTo>
                      <a:pt x="465" y="369"/>
                    </a:lnTo>
                    <a:lnTo>
                      <a:pt x="466" y="369"/>
                    </a:lnTo>
                    <a:lnTo>
                      <a:pt x="468" y="369"/>
                    </a:lnTo>
                    <a:lnTo>
                      <a:pt x="469" y="369"/>
                    </a:lnTo>
                    <a:lnTo>
                      <a:pt x="470" y="369"/>
                    </a:lnTo>
                    <a:lnTo>
                      <a:pt x="470" y="371"/>
                    </a:lnTo>
                    <a:lnTo>
                      <a:pt x="470" y="372"/>
                    </a:lnTo>
                    <a:lnTo>
                      <a:pt x="472" y="372"/>
                    </a:lnTo>
                    <a:lnTo>
                      <a:pt x="472" y="373"/>
                    </a:lnTo>
                    <a:lnTo>
                      <a:pt x="473" y="373"/>
                    </a:lnTo>
                    <a:lnTo>
                      <a:pt x="473" y="374"/>
                    </a:lnTo>
                    <a:lnTo>
                      <a:pt x="474" y="374"/>
                    </a:lnTo>
                    <a:lnTo>
                      <a:pt x="474" y="376"/>
                    </a:lnTo>
                    <a:lnTo>
                      <a:pt x="475" y="377"/>
                    </a:lnTo>
                    <a:lnTo>
                      <a:pt x="477" y="377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9" y="378"/>
                    </a:lnTo>
                    <a:lnTo>
                      <a:pt x="479" y="380"/>
                    </a:lnTo>
                    <a:lnTo>
                      <a:pt x="479" y="381"/>
                    </a:lnTo>
                    <a:lnTo>
                      <a:pt x="478" y="382"/>
                    </a:lnTo>
                    <a:lnTo>
                      <a:pt x="477" y="384"/>
                    </a:lnTo>
                    <a:lnTo>
                      <a:pt x="475" y="385"/>
                    </a:lnTo>
                    <a:lnTo>
                      <a:pt x="473" y="386"/>
                    </a:lnTo>
                    <a:lnTo>
                      <a:pt x="472" y="386"/>
                    </a:lnTo>
                    <a:lnTo>
                      <a:pt x="472" y="388"/>
                    </a:lnTo>
                    <a:lnTo>
                      <a:pt x="470" y="388"/>
                    </a:lnTo>
                    <a:lnTo>
                      <a:pt x="469" y="388"/>
                    </a:lnTo>
                    <a:lnTo>
                      <a:pt x="469" y="389"/>
                    </a:lnTo>
                    <a:lnTo>
                      <a:pt x="468" y="389"/>
                    </a:lnTo>
                    <a:lnTo>
                      <a:pt x="466" y="389"/>
                    </a:lnTo>
                    <a:lnTo>
                      <a:pt x="466" y="390"/>
                    </a:lnTo>
                    <a:lnTo>
                      <a:pt x="465" y="390"/>
                    </a:lnTo>
                    <a:lnTo>
                      <a:pt x="464" y="390"/>
                    </a:lnTo>
                    <a:lnTo>
                      <a:pt x="464" y="392"/>
                    </a:lnTo>
                    <a:lnTo>
                      <a:pt x="462" y="392"/>
                    </a:lnTo>
                    <a:lnTo>
                      <a:pt x="462" y="393"/>
                    </a:lnTo>
                    <a:lnTo>
                      <a:pt x="461" y="393"/>
                    </a:lnTo>
                    <a:lnTo>
                      <a:pt x="461" y="394"/>
                    </a:lnTo>
                    <a:lnTo>
                      <a:pt x="461" y="395"/>
                    </a:lnTo>
                    <a:lnTo>
                      <a:pt x="460" y="395"/>
                    </a:lnTo>
                    <a:lnTo>
                      <a:pt x="458" y="395"/>
                    </a:lnTo>
                    <a:lnTo>
                      <a:pt x="457" y="395"/>
                    </a:lnTo>
                    <a:lnTo>
                      <a:pt x="456" y="395"/>
                    </a:lnTo>
                    <a:lnTo>
                      <a:pt x="454" y="395"/>
                    </a:lnTo>
                    <a:lnTo>
                      <a:pt x="453" y="395"/>
                    </a:lnTo>
                    <a:lnTo>
                      <a:pt x="451" y="397"/>
                    </a:lnTo>
                    <a:lnTo>
                      <a:pt x="443" y="401"/>
                    </a:lnTo>
                    <a:lnTo>
                      <a:pt x="443" y="399"/>
                    </a:lnTo>
                    <a:lnTo>
                      <a:pt x="441" y="399"/>
                    </a:lnTo>
                    <a:lnTo>
                      <a:pt x="441" y="398"/>
                    </a:lnTo>
                    <a:lnTo>
                      <a:pt x="440" y="398"/>
                    </a:lnTo>
                    <a:lnTo>
                      <a:pt x="439" y="397"/>
                    </a:lnTo>
                    <a:lnTo>
                      <a:pt x="436" y="395"/>
                    </a:lnTo>
                    <a:lnTo>
                      <a:pt x="435" y="403"/>
                    </a:lnTo>
                    <a:lnTo>
                      <a:pt x="435" y="405"/>
                    </a:lnTo>
                    <a:lnTo>
                      <a:pt x="435" y="406"/>
                    </a:lnTo>
                    <a:lnTo>
                      <a:pt x="434" y="406"/>
                    </a:lnTo>
                    <a:lnTo>
                      <a:pt x="434" y="407"/>
                    </a:lnTo>
                    <a:lnTo>
                      <a:pt x="432" y="407"/>
                    </a:lnTo>
                    <a:lnTo>
                      <a:pt x="432" y="409"/>
                    </a:lnTo>
                    <a:lnTo>
                      <a:pt x="432" y="410"/>
                    </a:lnTo>
                    <a:lnTo>
                      <a:pt x="432" y="411"/>
                    </a:lnTo>
                    <a:lnTo>
                      <a:pt x="431" y="412"/>
                    </a:lnTo>
                    <a:lnTo>
                      <a:pt x="431" y="414"/>
                    </a:lnTo>
                    <a:lnTo>
                      <a:pt x="430" y="414"/>
                    </a:lnTo>
                    <a:lnTo>
                      <a:pt x="428" y="414"/>
                    </a:lnTo>
                    <a:lnTo>
                      <a:pt x="427" y="414"/>
                    </a:lnTo>
                    <a:lnTo>
                      <a:pt x="426" y="414"/>
                    </a:lnTo>
                    <a:lnTo>
                      <a:pt x="426" y="415"/>
                    </a:lnTo>
                    <a:lnTo>
                      <a:pt x="424" y="415"/>
                    </a:lnTo>
                    <a:lnTo>
                      <a:pt x="424" y="416"/>
                    </a:lnTo>
                    <a:lnTo>
                      <a:pt x="424" y="418"/>
                    </a:lnTo>
                    <a:lnTo>
                      <a:pt x="427" y="419"/>
                    </a:lnTo>
                    <a:lnTo>
                      <a:pt x="427" y="422"/>
                    </a:lnTo>
                    <a:lnTo>
                      <a:pt x="428" y="426"/>
                    </a:lnTo>
                    <a:lnTo>
                      <a:pt x="427" y="427"/>
                    </a:lnTo>
                    <a:lnTo>
                      <a:pt x="426" y="428"/>
                    </a:lnTo>
                    <a:lnTo>
                      <a:pt x="424" y="428"/>
                    </a:lnTo>
                    <a:lnTo>
                      <a:pt x="424" y="429"/>
                    </a:lnTo>
                    <a:lnTo>
                      <a:pt x="423" y="429"/>
                    </a:lnTo>
                    <a:lnTo>
                      <a:pt x="423" y="431"/>
                    </a:lnTo>
                    <a:lnTo>
                      <a:pt x="422" y="431"/>
                    </a:lnTo>
                    <a:lnTo>
                      <a:pt x="420" y="431"/>
                    </a:lnTo>
                    <a:lnTo>
                      <a:pt x="420" y="432"/>
                    </a:lnTo>
                    <a:lnTo>
                      <a:pt x="418" y="433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3" y="436"/>
                    </a:lnTo>
                    <a:lnTo>
                      <a:pt x="411" y="437"/>
                    </a:lnTo>
                    <a:lnTo>
                      <a:pt x="411" y="439"/>
                    </a:lnTo>
                    <a:lnTo>
                      <a:pt x="409" y="440"/>
                    </a:lnTo>
                    <a:lnTo>
                      <a:pt x="407" y="441"/>
                    </a:lnTo>
                    <a:lnTo>
                      <a:pt x="405" y="444"/>
                    </a:lnTo>
                    <a:lnTo>
                      <a:pt x="403" y="445"/>
                    </a:lnTo>
                    <a:lnTo>
                      <a:pt x="402" y="446"/>
                    </a:lnTo>
                    <a:lnTo>
                      <a:pt x="401" y="449"/>
                    </a:lnTo>
                    <a:lnTo>
                      <a:pt x="398" y="450"/>
                    </a:lnTo>
                    <a:lnTo>
                      <a:pt x="397" y="450"/>
                    </a:lnTo>
                    <a:lnTo>
                      <a:pt x="396" y="452"/>
                    </a:lnTo>
                    <a:lnTo>
                      <a:pt x="394" y="453"/>
                    </a:lnTo>
                    <a:lnTo>
                      <a:pt x="392" y="454"/>
                    </a:lnTo>
                    <a:lnTo>
                      <a:pt x="389" y="456"/>
                    </a:lnTo>
                    <a:lnTo>
                      <a:pt x="388" y="458"/>
                    </a:lnTo>
                    <a:lnTo>
                      <a:pt x="386" y="458"/>
                    </a:lnTo>
                    <a:lnTo>
                      <a:pt x="385" y="460"/>
                    </a:lnTo>
                    <a:lnTo>
                      <a:pt x="386" y="460"/>
                    </a:lnTo>
                    <a:lnTo>
                      <a:pt x="385" y="462"/>
                    </a:lnTo>
                    <a:lnTo>
                      <a:pt x="385" y="464"/>
                    </a:lnTo>
                    <a:lnTo>
                      <a:pt x="385" y="465"/>
                    </a:lnTo>
                    <a:lnTo>
                      <a:pt x="385" y="466"/>
                    </a:lnTo>
                    <a:lnTo>
                      <a:pt x="385" y="467"/>
                    </a:lnTo>
                    <a:lnTo>
                      <a:pt x="384" y="467"/>
                    </a:lnTo>
                    <a:lnTo>
                      <a:pt x="382" y="467"/>
                    </a:lnTo>
                    <a:lnTo>
                      <a:pt x="380" y="466"/>
                    </a:lnTo>
                    <a:lnTo>
                      <a:pt x="379" y="467"/>
                    </a:lnTo>
                    <a:lnTo>
                      <a:pt x="376" y="469"/>
                    </a:lnTo>
                    <a:lnTo>
                      <a:pt x="376" y="470"/>
                    </a:lnTo>
                    <a:lnTo>
                      <a:pt x="375" y="470"/>
                    </a:lnTo>
                    <a:lnTo>
                      <a:pt x="373" y="471"/>
                    </a:lnTo>
                    <a:lnTo>
                      <a:pt x="372" y="473"/>
                    </a:lnTo>
                    <a:lnTo>
                      <a:pt x="373" y="473"/>
                    </a:lnTo>
                    <a:lnTo>
                      <a:pt x="375" y="473"/>
                    </a:lnTo>
                    <a:lnTo>
                      <a:pt x="376" y="473"/>
                    </a:lnTo>
                    <a:lnTo>
                      <a:pt x="377" y="471"/>
                    </a:lnTo>
                    <a:lnTo>
                      <a:pt x="377" y="473"/>
                    </a:lnTo>
                    <a:lnTo>
                      <a:pt x="377" y="474"/>
                    </a:lnTo>
                    <a:lnTo>
                      <a:pt x="379" y="474"/>
                    </a:lnTo>
                    <a:lnTo>
                      <a:pt x="379" y="475"/>
                    </a:lnTo>
                    <a:lnTo>
                      <a:pt x="377" y="475"/>
                    </a:lnTo>
                    <a:lnTo>
                      <a:pt x="377" y="477"/>
                    </a:lnTo>
                    <a:lnTo>
                      <a:pt x="377" y="478"/>
                    </a:lnTo>
                    <a:lnTo>
                      <a:pt x="376" y="478"/>
                    </a:lnTo>
                    <a:lnTo>
                      <a:pt x="376" y="479"/>
                    </a:lnTo>
                    <a:lnTo>
                      <a:pt x="376" y="481"/>
                    </a:lnTo>
                    <a:lnTo>
                      <a:pt x="375" y="481"/>
                    </a:lnTo>
                    <a:lnTo>
                      <a:pt x="373" y="481"/>
                    </a:lnTo>
                    <a:lnTo>
                      <a:pt x="373" y="482"/>
                    </a:lnTo>
                    <a:lnTo>
                      <a:pt x="372" y="482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71" y="482"/>
                    </a:lnTo>
                    <a:lnTo>
                      <a:pt x="371" y="483"/>
                    </a:lnTo>
                    <a:lnTo>
                      <a:pt x="369" y="483"/>
                    </a:lnTo>
                    <a:lnTo>
                      <a:pt x="371" y="483"/>
                    </a:lnTo>
                    <a:lnTo>
                      <a:pt x="369" y="484"/>
                    </a:lnTo>
                    <a:lnTo>
                      <a:pt x="368" y="484"/>
                    </a:lnTo>
                    <a:lnTo>
                      <a:pt x="368" y="486"/>
                    </a:lnTo>
                    <a:lnTo>
                      <a:pt x="368" y="487"/>
                    </a:lnTo>
                    <a:lnTo>
                      <a:pt x="367" y="487"/>
                    </a:lnTo>
                    <a:lnTo>
                      <a:pt x="367" y="488"/>
                    </a:lnTo>
                    <a:lnTo>
                      <a:pt x="365" y="488"/>
                    </a:lnTo>
                    <a:lnTo>
                      <a:pt x="365" y="490"/>
                    </a:lnTo>
                    <a:lnTo>
                      <a:pt x="364" y="490"/>
                    </a:lnTo>
                    <a:lnTo>
                      <a:pt x="363" y="490"/>
                    </a:lnTo>
                    <a:lnTo>
                      <a:pt x="363" y="491"/>
                    </a:lnTo>
                    <a:lnTo>
                      <a:pt x="362" y="491"/>
                    </a:lnTo>
                    <a:lnTo>
                      <a:pt x="360" y="491"/>
                    </a:lnTo>
                    <a:lnTo>
                      <a:pt x="360" y="492"/>
                    </a:lnTo>
                    <a:lnTo>
                      <a:pt x="359" y="492"/>
                    </a:lnTo>
                    <a:lnTo>
                      <a:pt x="359" y="494"/>
                    </a:lnTo>
                    <a:lnTo>
                      <a:pt x="359" y="495"/>
                    </a:lnTo>
                    <a:lnTo>
                      <a:pt x="359" y="496"/>
                    </a:lnTo>
                    <a:lnTo>
                      <a:pt x="359" y="498"/>
                    </a:lnTo>
                    <a:lnTo>
                      <a:pt x="360" y="499"/>
                    </a:lnTo>
                    <a:lnTo>
                      <a:pt x="359" y="499"/>
                    </a:lnTo>
                    <a:lnTo>
                      <a:pt x="359" y="500"/>
                    </a:lnTo>
                    <a:lnTo>
                      <a:pt x="358" y="501"/>
                    </a:lnTo>
                    <a:lnTo>
                      <a:pt x="356" y="503"/>
                    </a:lnTo>
                    <a:lnTo>
                      <a:pt x="355" y="503"/>
                    </a:lnTo>
                    <a:lnTo>
                      <a:pt x="354" y="503"/>
                    </a:lnTo>
                    <a:lnTo>
                      <a:pt x="354" y="504"/>
                    </a:lnTo>
                    <a:lnTo>
                      <a:pt x="354" y="505"/>
                    </a:lnTo>
                    <a:lnTo>
                      <a:pt x="352" y="505"/>
                    </a:lnTo>
                    <a:lnTo>
                      <a:pt x="352" y="507"/>
                    </a:lnTo>
                    <a:lnTo>
                      <a:pt x="351" y="505"/>
                    </a:lnTo>
                    <a:lnTo>
                      <a:pt x="351" y="504"/>
                    </a:lnTo>
                    <a:lnTo>
                      <a:pt x="351" y="503"/>
                    </a:lnTo>
                    <a:lnTo>
                      <a:pt x="351" y="501"/>
                    </a:lnTo>
                    <a:lnTo>
                      <a:pt x="350" y="501"/>
                    </a:lnTo>
                    <a:lnTo>
                      <a:pt x="348" y="501"/>
                    </a:lnTo>
                    <a:lnTo>
                      <a:pt x="348" y="500"/>
                    </a:lnTo>
                    <a:lnTo>
                      <a:pt x="347" y="500"/>
                    </a:lnTo>
                    <a:lnTo>
                      <a:pt x="346" y="500"/>
                    </a:lnTo>
                    <a:lnTo>
                      <a:pt x="346" y="499"/>
                    </a:lnTo>
                    <a:lnTo>
                      <a:pt x="346" y="498"/>
                    </a:lnTo>
                    <a:lnTo>
                      <a:pt x="347" y="498"/>
                    </a:lnTo>
                    <a:lnTo>
                      <a:pt x="347" y="496"/>
                    </a:lnTo>
                    <a:lnTo>
                      <a:pt x="348" y="495"/>
                    </a:lnTo>
                    <a:lnTo>
                      <a:pt x="348" y="494"/>
                    </a:lnTo>
                    <a:lnTo>
                      <a:pt x="348" y="492"/>
                    </a:lnTo>
                    <a:lnTo>
                      <a:pt x="348" y="491"/>
                    </a:lnTo>
                    <a:lnTo>
                      <a:pt x="346" y="491"/>
                    </a:lnTo>
                    <a:lnTo>
                      <a:pt x="345" y="491"/>
                    </a:lnTo>
                    <a:lnTo>
                      <a:pt x="343" y="492"/>
                    </a:lnTo>
                    <a:lnTo>
                      <a:pt x="341" y="494"/>
                    </a:lnTo>
                    <a:lnTo>
                      <a:pt x="339" y="491"/>
                    </a:lnTo>
                    <a:lnTo>
                      <a:pt x="339" y="488"/>
                    </a:lnTo>
                    <a:lnTo>
                      <a:pt x="339" y="487"/>
                    </a:lnTo>
                    <a:lnTo>
                      <a:pt x="338" y="484"/>
                    </a:lnTo>
                    <a:lnTo>
                      <a:pt x="338" y="483"/>
                    </a:lnTo>
                    <a:lnTo>
                      <a:pt x="337" y="483"/>
                    </a:lnTo>
                    <a:lnTo>
                      <a:pt x="337" y="484"/>
                    </a:lnTo>
                    <a:lnTo>
                      <a:pt x="337" y="483"/>
                    </a:lnTo>
                    <a:lnTo>
                      <a:pt x="335" y="483"/>
                    </a:lnTo>
                    <a:lnTo>
                      <a:pt x="333" y="484"/>
                    </a:lnTo>
                    <a:lnTo>
                      <a:pt x="331" y="484"/>
                    </a:lnTo>
                    <a:lnTo>
                      <a:pt x="329" y="486"/>
                    </a:lnTo>
                    <a:lnTo>
                      <a:pt x="328" y="486"/>
                    </a:lnTo>
                    <a:lnTo>
                      <a:pt x="328" y="487"/>
                    </a:lnTo>
                    <a:lnTo>
                      <a:pt x="326" y="487"/>
                    </a:lnTo>
                    <a:lnTo>
                      <a:pt x="325" y="488"/>
                    </a:lnTo>
                    <a:lnTo>
                      <a:pt x="324" y="488"/>
                    </a:lnTo>
                    <a:lnTo>
                      <a:pt x="322" y="490"/>
                    </a:lnTo>
                    <a:lnTo>
                      <a:pt x="321" y="491"/>
                    </a:lnTo>
                    <a:lnTo>
                      <a:pt x="321" y="492"/>
                    </a:lnTo>
                    <a:lnTo>
                      <a:pt x="320" y="492"/>
                    </a:lnTo>
                    <a:lnTo>
                      <a:pt x="318" y="492"/>
                    </a:lnTo>
                    <a:lnTo>
                      <a:pt x="318" y="494"/>
                    </a:lnTo>
                    <a:lnTo>
                      <a:pt x="317" y="495"/>
                    </a:lnTo>
                    <a:lnTo>
                      <a:pt x="316" y="494"/>
                    </a:lnTo>
                    <a:lnTo>
                      <a:pt x="316" y="492"/>
                    </a:lnTo>
                    <a:lnTo>
                      <a:pt x="316" y="494"/>
                    </a:lnTo>
                    <a:lnTo>
                      <a:pt x="314" y="494"/>
                    </a:lnTo>
                    <a:lnTo>
                      <a:pt x="313" y="494"/>
                    </a:lnTo>
                    <a:lnTo>
                      <a:pt x="312" y="494"/>
                    </a:lnTo>
                    <a:lnTo>
                      <a:pt x="310" y="494"/>
                    </a:lnTo>
                    <a:lnTo>
                      <a:pt x="310" y="495"/>
                    </a:lnTo>
                    <a:lnTo>
                      <a:pt x="309" y="495"/>
                    </a:lnTo>
                    <a:lnTo>
                      <a:pt x="309" y="496"/>
                    </a:lnTo>
                    <a:lnTo>
                      <a:pt x="308" y="496"/>
                    </a:lnTo>
                    <a:lnTo>
                      <a:pt x="308" y="498"/>
                    </a:lnTo>
                    <a:lnTo>
                      <a:pt x="307" y="498"/>
                    </a:lnTo>
                    <a:lnTo>
                      <a:pt x="305" y="498"/>
                    </a:lnTo>
                    <a:lnTo>
                      <a:pt x="305" y="499"/>
                    </a:lnTo>
                    <a:lnTo>
                      <a:pt x="304" y="499"/>
                    </a:lnTo>
                    <a:lnTo>
                      <a:pt x="303" y="499"/>
                    </a:lnTo>
                    <a:lnTo>
                      <a:pt x="303" y="498"/>
                    </a:lnTo>
                    <a:lnTo>
                      <a:pt x="301" y="496"/>
                    </a:lnTo>
                    <a:lnTo>
                      <a:pt x="300" y="496"/>
                    </a:lnTo>
                    <a:lnTo>
                      <a:pt x="299" y="496"/>
                    </a:lnTo>
                    <a:lnTo>
                      <a:pt x="299" y="495"/>
                    </a:lnTo>
                    <a:lnTo>
                      <a:pt x="297" y="494"/>
                    </a:lnTo>
                    <a:lnTo>
                      <a:pt x="297" y="495"/>
                    </a:lnTo>
                    <a:lnTo>
                      <a:pt x="296" y="495"/>
                    </a:lnTo>
                    <a:lnTo>
                      <a:pt x="296" y="496"/>
                    </a:lnTo>
                    <a:lnTo>
                      <a:pt x="296" y="498"/>
                    </a:lnTo>
                    <a:lnTo>
                      <a:pt x="296" y="499"/>
                    </a:lnTo>
                    <a:lnTo>
                      <a:pt x="295" y="499"/>
                    </a:lnTo>
                    <a:lnTo>
                      <a:pt x="295" y="500"/>
                    </a:lnTo>
                    <a:lnTo>
                      <a:pt x="293" y="500"/>
                    </a:lnTo>
                    <a:lnTo>
                      <a:pt x="293" y="499"/>
                    </a:lnTo>
                    <a:lnTo>
                      <a:pt x="292" y="499"/>
                    </a:lnTo>
                    <a:lnTo>
                      <a:pt x="292" y="498"/>
                    </a:lnTo>
                    <a:lnTo>
                      <a:pt x="291" y="498"/>
                    </a:lnTo>
                    <a:lnTo>
                      <a:pt x="291" y="496"/>
                    </a:lnTo>
                    <a:lnTo>
                      <a:pt x="290" y="496"/>
                    </a:lnTo>
                    <a:lnTo>
                      <a:pt x="288" y="496"/>
                    </a:lnTo>
                    <a:lnTo>
                      <a:pt x="287" y="495"/>
                    </a:lnTo>
                    <a:lnTo>
                      <a:pt x="287" y="494"/>
                    </a:lnTo>
                    <a:lnTo>
                      <a:pt x="286" y="494"/>
                    </a:lnTo>
                    <a:lnTo>
                      <a:pt x="286" y="492"/>
                    </a:lnTo>
                    <a:lnTo>
                      <a:pt x="287" y="492"/>
                    </a:lnTo>
                    <a:lnTo>
                      <a:pt x="287" y="491"/>
                    </a:lnTo>
                    <a:lnTo>
                      <a:pt x="287" y="490"/>
                    </a:lnTo>
                    <a:lnTo>
                      <a:pt x="286" y="490"/>
                    </a:lnTo>
                    <a:lnTo>
                      <a:pt x="284" y="490"/>
                    </a:lnTo>
                    <a:lnTo>
                      <a:pt x="284" y="488"/>
                    </a:lnTo>
                    <a:lnTo>
                      <a:pt x="283" y="488"/>
                    </a:lnTo>
                    <a:lnTo>
                      <a:pt x="282" y="488"/>
                    </a:lnTo>
                    <a:close/>
                    <a:moveTo>
                      <a:pt x="400" y="351"/>
                    </a:moveTo>
                    <a:lnTo>
                      <a:pt x="400" y="350"/>
                    </a:lnTo>
                    <a:lnTo>
                      <a:pt x="400" y="351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62" name="Freeform 26">
                <a:extLst>
                  <a:ext uri="{FF2B5EF4-FFF2-40B4-BE49-F238E27FC236}">
                    <a16:creationId xmlns:a16="http://schemas.microsoft.com/office/drawing/2014/main" id="{6EAC2932-BD50-CB9C-91C8-F88426988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1" y="213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3" name="Freeform 27">
                <a:extLst>
                  <a:ext uri="{FF2B5EF4-FFF2-40B4-BE49-F238E27FC236}">
                    <a16:creationId xmlns:a16="http://schemas.microsoft.com/office/drawing/2014/main" id="{53C9D0F6-A67E-E95E-E583-3760A96EA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" y="2166"/>
                <a:ext cx="415" cy="220"/>
              </a:xfrm>
              <a:custGeom>
                <a:avLst/>
                <a:gdLst>
                  <a:gd name="T0" fmla="*/ 83 w 415"/>
                  <a:gd name="T1" fmla="*/ 205 h 220"/>
                  <a:gd name="T2" fmla="*/ 41 w 415"/>
                  <a:gd name="T3" fmla="*/ 218 h 220"/>
                  <a:gd name="T4" fmla="*/ 41 w 415"/>
                  <a:gd name="T5" fmla="*/ 207 h 220"/>
                  <a:gd name="T6" fmla="*/ 38 w 415"/>
                  <a:gd name="T7" fmla="*/ 192 h 220"/>
                  <a:gd name="T8" fmla="*/ 36 w 415"/>
                  <a:gd name="T9" fmla="*/ 178 h 220"/>
                  <a:gd name="T10" fmla="*/ 26 w 415"/>
                  <a:gd name="T11" fmla="*/ 167 h 220"/>
                  <a:gd name="T12" fmla="*/ 11 w 415"/>
                  <a:gd name="T13" fmla="*/ 160 h 220"/>
                  <a:gd name="T14" fmla="*/ 2 w 415"/>
                  <a:gd name="T15" fmla="*/ 144 h 220"/>
                  <a:gd name="T16" fmla="*/ 3 w 415"/>
                  <a:gd name="T17" fmla="*/ 130 h 220"/>
                  <a:gd name="T18" fmla="*/ 17 w 415"/>
                  <a:gd name="T19" fmla="*/ 120 h 220"/>
                  <a:gd name="T20" fmla="*/ 26 w 415"/>
                  <a:gd name="T21" fmla="*/ 110 h 220"/>
                  <a:gd name="T22" fmla="*/ 37 w 415"/>
                  <a:gd name="T23" fmla="*/ 116 h 220"/>
                  <a:gd name="T24" fmla="*/ 47 w 415"/>
                  <a:gd name="T25" fmla="*/ 117 h 220"/>
                  <a:gd name="T26" fmla="*/ 60 w 415"/>
                  <a:gd name="T27" fmla="*/ 117 h 220"/>
                  <a:gd name="T28" fmla="*/ 75 w 415"/>
                  <a:gd name="T29" fmla="*/ 110 h 220"/>
                  <a:gd name="T30" fmla="*/ 91 w 415"/>
                  <a:gd name="T31" fmla="*/ 116 h 220"/>
                  <a:gd name="T32" fmla="*/ 100 w 415"/>
                  <a:gd name="T33" fmla="*/ 123 h 220"/>
                  <a:gd name="T34" fmla="*/ 109 w 415"/>
                  <a:gd name="T35" fmla="*/ 120 h 220"/>
                  <a:gd name="T36" fmla="*/ 118 w 415"/>
                  <a:gd name="T37" fmla="*/ 108 h 220"/>
                  <a:gd name="T38" fmla="*/ 127 w 415"/>
                  <a:gd name="T39" fmla="*/ 100 h 220"/>
                  <a:gd name="T40" fmla="*/ 129 w 415"/>
                  <a:gd name="T41" fmla="*/ 89 h 220"/>
                  <a:gd name="T42" fmla="*/ 144 w 415"/>
                  <a:gd name="T43" fmla="*/ 75 h 220"/>
                  <a:gd name="T44" fmla="*/ 170 w 415"/>
                  <a:gd name="T45" fmla="*/ 54 h 220"/>
                  <a:gd name="T46" fmla="*/ 176 w 415"/>
                  <a:gd name="T47" fmla="*/ 36 h 220"/>
                  <a:gd name="T48" fmla="*/ 189 w 415"/>
                  <a:gd name="T49" fmla="*/ 19 h 220"/>
                  <a:gd name="T50" fmla="*/ 212 w 415"/>
                  <a:gd name="T51" fmla="*/ 15 h 220"/>
                  <a:gd name="T52" fmla="*/ 228 w 415"/>
                  <a:gd name="T53" fmla="*/ 4 h 220"/>
                  <a:gd name="T54" fmla="*/ 244 w 415"/>
                  <a:gd name="T55" fmla="*/ 6 h 220"/>
                  <a:gd name="T56" fmla="*/ 258 w 415"/>
                  <a:gd name="T57" fmla="*/ 0 h 220"/>
                  <a:gd name="T58" fmla="*/ 276 w 415"/>
                  <a:gd name="T59" fmla="*/ 10 h 220"/>
                  <a:gd name="T60" fmla="*/ 286 w 415"/>
                  <a:gd name="T61" fmla="*/ 20 h 220"/>
                  <a:gd name="T62" fmla="*/ 297 w 415"/>
                  <a:gd name="T63" fmla="*/ 29 h 220"/>
                  <a:gd name="T64" fmla="*/ 295 w 415"/>
                  <a:gd name="T65" fmla="*/ 42 h 220"/>
                  <a:gd name="T66" fmla="*/ 301 w 415"/>
                  <a:gd name="T67" fmla="*/ 54 h 220"/>
                  <a:gd name="T68" fmla="*/ 321 w 415"/>
                  <a:gd name="T69" fmla="*/ 50 h 220"/>
                  <a:gd name="T70" fmla="*/ 330 w 415"/>
                  <a:gd name="T71" fmla="*/ 41 h 220"/>
                  <a:gd name="T72" fmla="*/ 346 w 415"/>
                  <a:gd name="T73" fmla="*/ 44 h 220"/>
                  <a:gd name="T74" fmla="*/ 351 w 415"/>
                  <a:gd name="T75" fmla="*/ 42 h 220"/>
                  <a:gd name="T76" fmla="*/ 359 w 415"/>
                  <a:gd name="T77" fmla="*/ 53 h 220"/>
                  <a:gd name="T78" fmla="*/ 368 w 415"/>
                  <a:gd name="T79" fmla="*/ 63 h 220"/>
                  <a:gd name="T80" fmla="*/ 376 w 415"/>
                  <a:gd name="T81" fmla="*/ 63 h 220"/>
                  <a:gd name="T82" fmla="*/ 377 w 415"/>
                  <a:gd name="T83" fmla="*/ 71 h 220"/>
                  <a:gd name="T84" fmla="*/ 390 w 415"/>
                  <a:gd name="T85" fmla="*/ 82 h 220"/>
                  <a:gd name="T86" fmla="*/ 393 w 415"/>
                  <a:gd name="T87" fmla="*/ 88 h 220"/>
                  <a:gd name="T88" fmla="*/ 403 w 415"/>
                  <a:gd name="T89" fmla="*/ 99 h 220"/>
                  <a:gd name="T90" fmla="*/ 415 w 415"/>
                  <a:gd name="T91" fmla="*/ 113 h 220"/>
                  <a:gd name="T92" fmla="*/ 406 w 415"/>
                  <a:gd name="T93" fmla="*/ 118 h 220"/>
                  <a:gd name="T94" fmla="*/ 380 w 415"/>
                  <a:gd name="T95" fmla="*/ 116 h 220"/>
                  <a:gd name="T96" fmla="*/ 358 w 415"/>
                  <a:gd name="T97" fmla="*/ 113 h 220"/>
                  <a:gd name="T98" fmla="*/ 334 w 415"/>
                  <a:gd name="T99" fmla="*/ 112 h 220"/>
                  <a:gd name="T100" fmla="*/ 307 w 415"/>
                  <a:gd name="T101" fmla="*/ 112 h 220"/>
                  <a:gd name="T102" fmla="*/ 284 w 415"/>
                  <a:gd name="T103" fmla="*/ 116 h 220"/>
                  <a:gd name="T104" fmla="*/ 266 w 415"/>
                  <a:gd name="T105" fmla="*/ 120 h 220"/>
                  <a:gd name="T106" fmla="*/ 250 w 415"/>
                  <a:gd name="T107" fmla="*/ 126 h 220"/>
                  <a:gd name="T108" fmla="*/ 233 w 415"/>
                  <a:gd name="T109" fmla="*/ 131 h 220"/>
                  <a:gd name="T110" fmla="*/ 222 w 415"/>
                  <a:gd name="T111" fmla="*/ 140 h 220"/>
                  <a:gd name="T112" fmla="*/ 203 w 415"/>
                  <a:gd name="T113" fmla="*/ 144 h 220"/>
                  <a:gd name="T114" fmla="*/ 193 w 415"/>
                  <a:gd name="T115" fmla="*/ 156 h 220"/>
                  <a:gd name="T116" fmla="*/ 174 w 415"/>
                  <a:gd name="T117" fmla="*/ 171 h 220"/>
                  <a:gd name="T118" fmla="*/ 157 w 415"/>
                  <a:gd name="T119" fmla="*/ 176 h 220"/>
                  <a:gd name="T120" fmla="*/ 146 w 415"/>
                  <a:gd name="T121" fmla="*/ 184 h 220"/>
                  <a:gd name="T122" fmla="*/ 131 w 415"/>
                  <a:gd name="T123" fmla="*/ 190 h 220"/>
                  <a:gd name="T124" fmla="*/ 114 w 415"/>
                  <a:gd name="T125" fmla="*/ 19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5" h="220">
                    <a:moveTo>
                      <a:pt x="104" y="201"/>
                    </a:moveTo>
                    <a:lnTo>
                      <a:pt x="102" y="201"/>
                    </a:lnTo>
                    <a:lnTo>
                      <a:pt x="101" y="201"/>
                    </a:lnTo>
                    <a:lnTo>
                      <a:pt x="100" y="201"/>
                    </a:lnTo>
                    <a:lnTo>
                      <a:pt x="100" y="202"/>
                    </a:lnTo>
                    <a:lnTo>
                      <a:pt x="98" y="202"/>
                    </a:lnTo>
                    <a:lnTo>
                      <a:pt x="97" y="202"/>
                    </a:lnTo>
                    <a:lnTo>
                      <a:pt x="96" y="202"/>
                    </a:lnTo>
                    <a:lnTo>
                      <a:pt x="95" y="202"/>
                    </a:lnTo>
                    <a:lnTo>
                      <a:pt x="93" y="202"/>
                    </a:lnTo>
                    <a:lnTo>
                      <a:pt x="92" y="203"/>
                    </a:lnTo>
                    <a:lnTo>
                      <a:pt x="91" y="203"/>
                    </a:lnTo>
                    <a:lnTo>
                      <a:pt x="88" y="203"/>
                    </a:lnTo>
                    <a:lnTo>
                      <a:pt x="87" y="205"/>
                    </a:lnTo>
                    <a:lnTo>
                      <a:pt x="85" y="205"/>
                    </a:lnTo>
                    <a:lnTo>
                      <a:pt x="83" y="205"/>
                    </a:lnTo>
                    <a:lnTo>
                      <a:pt x="79" y="206"/>
                    </a:lnTo>
                    <a:lnTo>
                      <a:pt x="74" y="207"/>
                    </a:lnTo>
                    <a:lnTo>
                      <a:pt x="68" y="209"/>
                    </a:lnTo>
                    <a:lnTo>
                      <a:pt x="63" y="210"/>
                    </a:lnTo>
                    <a:lnTo>
                      <a:pt x="60" y="210"/>
                    </a:lnTo>
                    <a:lnTo>
                      <a:pt x="58" y="211"/>
                    </a:lnTo>
                    <a:lnTo>
                      <a:pt x="57" y="211"/>
                    </a:lnTo>
                    <a:lnTo>
                      <a:pt x="53" y="212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5" y="218"/>
                    </a:lnTo>
                    <a:lnTo>
                      <a:pt x="42" y="219"/>
                    </a:lnTo>
                    <a:lnTo>
                      <a:pt x="40" y="220"/>
                    </a:lnTo>
                    <a:lnTo>
                      <a:pt x="40" y="219"/>
                    </a:lnTo>
                    <a:lnTo>
                      <a:pt x="40" y="218"/>
                    </a:lnTo>
                    <a:lnTo>
                      <a:pt x="41" y="218"/>
                    </a:lnTo>
                    <a:lnTo>
                      <a:pt x="41" y="216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1" y="214"/>
                    </a:lnTo>
                    <a:lnTo>
                      <a:pt x="41" y="212"/>
                    </a:lnTo>
                    <a:lnTo>
                      <a:pt x="41" y="211"/>
                    </a:lnTo>
                    <a:lnTo>
                      <a:pt x="41" y="210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09"/>
                    </a:lnTo>
                    <a:lnTo>
                      <a:pt x="40" y="209"/>
                    </a:lnTo>
                    <a:lnTo>
                      <a:pt x="41" y="209"/>
                    </a:lnTo>
                    <a:lnTo>
                      <a:pt x="41" y="207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40" y="205"/>
                    </a:lnTo>
                    <a:lnTo>
                      <a:pt x="38" y="205"/>
                    </a:lnTo>
                    <a:lnTo>
                      <a:pt x="38" y="203"/>
                    </a:lnTo>
                    <a:lnTo>
                      <a:pt x="37" y="202"/>
                    </a:lnTo>
                    <a:lnTo>
                      <a:pt x="37" y="201"/>
                    </a:lnTo>
                    <a:lnTo>
                      <a:pt x="37" y="199"/>
                    </a:lnTo>
                    <a:lnTo>
                      <a:pt x="37" y="198"/>
                    </a:lnTo>
                    <a:lnTo>
                      <a:pt x="36" y="198"/>
                    </a:lnTo>
                    <a:lnTo>
                      <a:pt x="37" y="198"/>
                    </a:lnTo>
                    <a:lnTo>
                      <a:pt x="37" y="197"/>
                    </a:lnTo>
                    <a:lnTo>
                      <a:pt x="37" y="195"/>
                    </a:lnTo>
                    <a:lnTo>
                      <a:pt x="37" y="194"/>
                    </a:lnTo>
                    <a:lnTo>
                      <a:pt x="37" y="193"/>
                    </a:lnTo>
                    <a:lnTo>
                      <a:pt x="38" y="192"/>
                    </a:lnTo>
                    <a:lnTo>
                      <a:pt x="40" y="190"/>
                    </a:lnTo>
                    <a:lnTo>
                      <a:pt x="40" y="189"/>
                    </a:lnTo>
                    <a:lnTo>
                      <a:pt x="41" y="189"/>
                    </a:lnTo>
                    <a:lnTo>
                      <a:pt x="42" y="189"/>
                    </a:lnTo>
                    <a:lnTo>
                      <a:pt x="42" y="188"/>
                    </a:lnTo>
                    <a:lnTo>
                      <a:pt x="41" y="188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40" y="185"/>
                    </a:lnTo>
                    <a:lnTo>
                      <a:pt x="40" y="184"/>
                    </a:lnTo>
                    <a:lnTo>
                      <a:pt x="40" y="182"/>
                    </a:lnTo>
                    <a:lnTo>
                      <a:pt x="38" y="182"/>
                    </a:lnTo>
                    <a:lnTo>
                      <a:pt x="37" y="181"/>
                    </a:lnTo>
                    <a:lnTo>
                      <a:pt x="37" y="180"/>
                    </a:lnTo>
                    <a:lnTo>
                      <a:pt x="36" y="180"/>
                    </a:lnTo>
                    <a:lnTo>
                      <a:pt x="36" y="178"/>
                    </a:lnTo>
                    <a:lnTo>
                      <a:pt x="36" y="177"/>
                    </a:lnTo>
                    <a:lnTo>
                      <a:pt x="34" y="177"/>
                    </a:lnTo>
                    <a:lnTo>
                      <a:pt x="34" y="176"/>
                    </a:lnTo>
                    <a:lnTo>
                      <a:pt x="33" y="176"/>
                    </a:lnTo>
                    <a:lnTo>
                      <a:pt x="33" y="175"/>
                    </a:lnTo>
                    <a:lnTo>
                      <a:pt x="33" y="173"/>
                    </a:lnTo>
                    <a:lnTo>
                      <a:pt x="33" y="172"/>
                    </a:lnTo>
                    <a:lnTo>
                      <a:pt x="32" y="172"/>
                    </a:lnTo>
                    <a:lnTo>
                      <a:pt x="32" y="171"/>
                    </a:lnTo>
                    <a:lnTo>
                      <a:pt x="32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8"/>
                    </a:lnTo>
                    <a:lnTo>
                      <a:pt x="28" y="167"/>
                    </a:lnTo>
                    <a:lnTo>
                      <a:pt x="26" y="167"/>
                    </a:lnTo>
                    <a:lnTo>
                      <a:pt x="26" y="165"/>
                    </a:lnTo>
                    <a:lnTo>
                      <a:pt x="25" y="165"/>
                    </a:lnTo>
                    <a:lnTo>
                      <a:pt x="24" y="165"/>
                    </a:lnTo>
                    <a:lnTo>
                      <a:pt x="23" y="165"/>
                    </a:lnTo>
                    <a:lnTo>
                      <a:pt x="23" y="164"/>
                    </a:lnTo>
                    <a:lnTo>
                      <a:pt x="21" y="164"/>
                    </a:lnTo>
                    <a:lnTo>
                      <a:pt x="21" y="163"/>
                    </a:lnTo>
                    <a:lnTo>
                      <a:pt x="20" y="163"/>
                    </a:lnTo>
                    <a:lnTo>
                      <a:pt x="19" y="163"/>
                    </a:lnTo>
                    <a:lnTo>
                      <a:pt x="17" y="163"/>
                    </a:lnTo>
                    <a:lnTo>
                      <a:pt x="17" y="161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60"/>
                    </a:lnTo>
                    <a:lnTo>
                      <a:pt x="13" y="160"/>
                    </a:lnTo>
                    <a:lnTo>
                      <a:pt x="11" y="160"/>
                    </a:lnTo>
                    <a:lnTo>
                      <a:pt x="9" y="161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6"/>
                    </a:lnTo>
                    <a:lnTo>
                      <a:pt x="8" y="155"/>
                    </a:lnTo>
                    <a:lnTo>
                      <a:pt x="8" y="154"/>
                    </a:lnTo>
                    <a:lnTo>
                      <a:pt x="7" y="152"/>
                    </a:lnTo>
                    <a:lnTo>
                      <a:pt x="6" y="151"/>
                    </a:lnTo>
                    <a:lnTo>
                      <a:pt x="6" y="150"/>
                    </a:lnTo>
                    <a:lnTo>
                      <a:pt x="6" y="148"/>
                    </a:lnTo>
                    <a:lnTo>
                      <a:pt x="4" y="148"/>
                    </a:lnTo>
                    <a:lnTo>
                      <a:pt x="3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0" y="144"/>
                    </a:lnTo>
                    <a:lnTo>
                      <a:pt x="0" y="143"/>
                    </a:lnTo>
                    <a:lnTo>
                      <a:pt x="0" y="142"/>
                    </a:lnTo>
                    <a:lnTo>
                      <a:pt x="0" y="140"/>
                    </a:lnTo>
                    <a:lnTo>
                      <a:pt x="2" y="139"/>
                    </a:lnTo>
                    <a:lnTo>
                      <a:pt x="3" y="139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3"/>
                    </a:lnTo>
                    <a:lnTo>
                      <a:pt x="4" y="133"/>
                    </a:lnTo>
                    <a:lnTo>
                      <a:pt x="4" y="131"/>
                    </a:lnTo>
                    <a:lnTo>
                      <a:pt x="4" y="130"/>
                    </a:lnTo>
                    <a:lnTo>
                      <a:pt x="3" y="130"/>
                    </a:lnTo>
                    <a:lnTo>
                      <a:pt x="4" y="130"/>
                    </a:lnTo>
                    <a:lnTo>
                      <a:pt x="4" y="129"/>
                    </a:lnTo>
                    <a:lnTo>
                      <a:pt x="6" y="129"/>
                    </a:lnTo>
                    <a:lnTo>
                      <a:pt x="7" y="127"/>
                    </a:lnTo>
                    <a:lnTo>
                      <a:pt x="8" y="127"/>
                    </a:lnTo>
                    <a:lnTo>
                      <a:pt x="8" y="126"/>
                    </a:lnTo>
                    <a:lnTo>
                      <a:pt x="9" y="126"/>
                    </a:lnTo>
                    <a:lnTo>
                      <a:pt x="9" y="125"/>
                    </a:lnTo>
                    <a:lnTo>
                      <a:pt x="11" y="123"/>
                    </a:lnTo>
                    <a:lnTo>
                      <a:pt x="13" y="122"/>
                    </a:lnTo>
                    <a:lnTo>
                      <a:pt x="15" y="121"/>
                    </a:lnTo>
                    <a:lnTo>
                      <a:pt x="15" y="122"/>
                    </a:lnTo>
                    <a:lnTo>
                      <a:pt x="15" y="121"/>
                    </a:lnTo>
                    <a:lnTo>
                      <a:pt x="16" y="121"/>
                    </a:lnTo>
                    <a:lnTo>
                      <a:pt x="17" y="121"/>
                    </a:lnTo>
                    <a:lnTo>
                      <a:pt x="17" y="120"/>
                    </a:lnTo>
                    <a:lnTo>
                      <a:pt x="19" y="120"/>
                    </a:lnTo>
                    <a:lnTo>
                      <a:pt x="20" y="120"/>
                    </a:lnTo>
                    <a:lnTo>
                      <a:pt x="20" y="118"/>
                    </a:lnTo>
                    <a:lnTo>
                      <a:pt x="21" y="118"/>
                    </a:lnTo>
                    <a:lnTo>
                      <a:pt x="21" y="117"/>
                    </a:lnTo>
                    <a:lnTo>
                      <a:pt x="23" y="117"/>
                    </a:lnTo>
                    <a:lnTo>
                      <a:pt x="24" y="116"/>
                    </a:lnTo>
                    <a:lnTo>
                      <a:pt x="25" y="116"/>
                    </a:lnTo>
                    <a:lnTo>
                      <a:pt x="26" y="116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8" y="109"/>
                    </a:lnTo>
                    <a:lnTo>
                      <a:pt x="28" y="108"/>
                    </a:lnTo>
                    <a:lnTo>
                      <a:pt x="29" y="108"/>
                    </a:lnTo>
                    <a:lnTo>
                      <a:pt x="32" y="109"/>
                    </a:lnTo>
                    <a:lnTo>
                      <a:pt x="32" y="110"/>
                    </a:lnTo>
                    <a:lnTo>
                      <a:pt x="33" y="110"/>
                    </a:lnTo>
                    <a:lnTo>
                      <a:pt x="34" y="110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7" y="112"/>
                    </a:lnTo>
                    <a:lnTo>
                      <a:pt x="37" y="113"/>
                    </a:lnTo>
                    <a:lnTo>
                      <a:pt x="37" y="114"/>
                    </a:lnTo>
                    <a:lnTo>
                      <a:pt x="36" y="114"/>
                    </a:lnTo>
                    <a:lnTo>
                      <a:pt x="36" y="116"/>
                    </a:lnTo>
                    <a:lnTo>
                      <a:pt x="37" y="116"/>
                    </a:lnTo>
                    <a:lnTo>
                      <a:pt x="37" y="117"/>
                    </a:lnTo>
                    <a:lnTo>
                      <a:pt x="38" y="118"/>
                    </a:lnTo>
                    <a:lnTo>
                      <a:pt x="40" y="118"/>
                    </a:lnTo>
                    <a:lnTo>
                      <a:pt x="41" y="118"/>
                    </a:lnTo>
                    <a:lnTo>
                      <a:pt x="41" y="120"/>
                    </a:lnTo>
                    <a:lnTo>
                      <a:pt x="42" y="120"/>
                    </a:lnTo>
                    <a:lnTo>
                      <a:pt x="42" y="121"/>
                    </a:lnTo>
                    <a:lnTo>
                      <a:pt x="43" y="121"/>
                    </a:lnTo>
                    <a:lnTo>
                      <a:pt x="43" y="122"/>
                    </a:lnTo>
                    <a:lnTo>
                      <a:pt x="45" y="122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46" y="120"/>
                    </a:lnTo>
                    <a:lnTo>
                      <a:pt x="46" y="118"/>
                    </a:lnTo>
                    <a:lnTo>
                      <a:pt x="46" y="117"/>
                    </a:lnTo>
                    <a:lnTo>
                      <a:pt x="47" y="117"/>
                    </a:lnTo>
                    <a:lnTo>
                      <a:pt x="47" y="116"/>
                    </a:lnTo>
                    <a:lnTo>
                      <a:pt x="49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1" y="118"/>
                    </a:lnTo>
                    <a:lnTo>
                      <a:pt x="53" y="120"/>
                    </a:lnTo>
                    <a:lnTo>
                      <a:pt x="53" y="121"/>
                    </a:lnTo>
                    <a:lnTo>
                      <a:pt x="54" y="121"/>
                    </a:lnTo>
                    <a:lnTo>
                      <a:pt x="55" y="121"/>
                    </a:lnTo>
                    <a:lnTo>
                      <a:pt x="55" y="120"/>
                    </a:lnTo>
                    <a:lnTo>
                      <a:pt x="57" y="120"/>
                    </a:lnTo>
                    <a:lnTo>
                      <a:pt x="58" y="120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60" y="117"/>
                    </a:lnTo>
                    <a:lnTo>
                      <a:pt x="60" y="116"/>
                    </a:lnTo>
                    <a:lnTo>
                      <a:pt x="62" y="116"/>
                    </a:lnTo>
                    <a:lnTo>
                      <a:pt x="63" y="116"/>
                    </a:lnTo>
                    <a:lnTo>
                      <a:pt x="64" y="116"/>
                    </a:lnTo>
                    <a:lnTo>
                      <a:pt x="66" y="116"/>
                    </a:lnTo>
                    <a:lnTo>
                      <a:pt x="66" y="114"/>
                    </a:lnTo>
                    <a:lnTo>
                      <a:pt x="66" y="116"/>
                    </a:lnTo>
                    <a:lnTo>
                      <a:pt x="67" y="117"/>
                    </a:lnTo>
                    <a:lnTo>
                      <a:pt x="68" y="116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1" y="113"/>
                    </a:lnTo>
                    <a:lnTo>
                      <a:pt x="72" y="112"/>
                    </a:lnTo>
                    <a:lnTo>
                      <a:pt x="74" y="110"/>
                    </a:lnTo>
                    <a:lnTo>
                      <a:pt x="75" y="110"/>
                    </a:lnTo>
                    <a:lnTo>
                      <a:pt x="76" y="109"/>
                    </a:lnTo>
                    <a:lnTo>
                      <a:pt x="78" y="109"/>
                    </a:lnTo>
                    <a:lnTo>
                      <a:pt x="78" y="108"/>
                    </a:lnTo>
                    <a:lnTo>
                      <a:pt x="79" y="108"/>
                    </a:lnTo>
                    <a:lnTo>
                      <a:pt x="81" y="106"/>
                    </a:lnTo>
                    <a:lnTo>
                      <a:pt x="83" y="106"/>
                    </a:lnTo>
                    <a:lnTo>
                      <a:pt x="85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6"/>
                    </a:lnTo>
                    <a:lnTo>
                      <a:pt x="89" y="109"/>
                    </a:lnTo>
                    <a:lnTo>
                      <a:pt x="89" y="110"/>
                    </a:lnTo>
                    <a:lnTo>
                      <a:pt x="89" y="113"/>
                    </a:lnTo>
                    <a:lnTo>
                      <a:pt x="91" y="116"/>
                    </a:lnTo>
                    <a:lnTo>
                      <a:pt x="93" y="114"/>
                    </a:lnTo>
                    <a:lnTo>
                      <a:pt x="95" y="113"/>
                    </a:lnTo>
                    <a:lnTo>
                      <a:pt x="96" y="113"/>
                    </a:lnTo>
                    <a:lnTo>
                      <a:pt x="98" y="113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7" y="118"/>
                    </a:lnTo>
                    <a:lnTo>
                      <a:pt x="97" y="120"/>
                    </a:lnTo>
                    <a:lnTo>
                      <a:pt x="96" y="120"/>
                    </a:lnTo>
                    <a:lnTo>
                      <a:pt x="96" y="121"/>
                    </a:lnTo>
                    <a:lnTo>
                      <a:pt x="96" y="122"/>
                    </a:lnTo>
                    <a:lnTo>
                      <a:pt x="97" y="122"/>
                    </a:lnTo>
                    <a:lnTo>
                      <a:pt x="98" y="122"/>
                    </a:lnTo>
                    <a:lnTo>
                      <a:pt x="98" y="123"/>
                    </a:lnTo>
                    <a:lnTo>
                      <a:pt x="100" y="123"/>
                    </a:lnTo>
                    <a:lnTo>
                      <a:pt x="101" y="123"/>
                    </a:lnTo>
                    <a:lnTo>
                      <a:pt x="101" y="125"/>
                    </a:lnTo>
                    <a:lnTo>
                      <a:pt x="101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2" y="127"/>
                    </a:lnTo>
                    <a:lnTo>
                      <a:pt x="104" y="127"/>
                    </a:lnTo>
                    <a:lnTo>
                      <a:pt x="104" y="126"/>
                    </a:lnTo>
                    <a:lnTo>
                      <a:pt x="104" y="125"/>
                    </a:lnTo>
                    <a:lnTo>
                      <a:pt x="105" y="125"/>
                    </a:lnTo>
                    <a:lnTo>
                      <a:pt x="106" y="125"/>
                    </a:lnTo>
                    <a:lnTo>
                      <a:pt x="108" y="123"/>
                    </a:lnTo>
                    <a:lnTo>
                      <a:pt x="109" y="122"/>
                    </a:lnTo>
                    <a:lnTo>
                      <a:pt x="109" y="121"/>
                    </a:lnTo>
                    <a:lnTo>
                      <a:pt x="110" y="121"/>
                    </a:lnTo>
                    <a:lnTo>
                      <a:pt x="109" y="120"/>
                    </a:lnTo>
                    <a:lnTo>
                      <a:pt x="109" y="118"/>
                    </a:lnTo>
                    <a:lnTo>
                      <a:pt x="109" y="117"/>
                    </a:lnTo>
                    <a:lnTo>
                      <a:pt x="109" y="116"/>
                    </a:lnTo>
                    <a:lnTo>
                      <a:pt x="109" y="114"/>
                    </a:lnTo>
                    <a:lnTo>
                      <a:pt x="110" y="114"/>
                    </a:lnTo>
                    <a:lnTo>
                      <a:pt x="110" y="113"/>
                    </a:lnTo>
                    <a:lnTo>
                      <a:pt x="112" y="113"/>
                    </a:lnTo>
                    <a:lnTo>
                      <a:pt x="113" y="113"/>
                    </a:lnTo>
                    <a:lnTo>
                      <a:pt x="113" y="112"/>
                    </a:lnTo>
                    <a:lnTo>
                      <a:pt x="114" y="112"/>
                    </a:lnTo>
                    <a:lnTo>
                      <a:pt x="115" y="112"/>
                    </a:lnTo>
                    <a:lnTo>
                      <a:pt x="115" y="110"/>
                    </a:lnTo>
                    <a:lnTo>
                      <a:pt x="117" y="110"/>
                    </a:lnTo>
                    <a:lnTo>
                      <a:pt x="117" y="109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8" y="106"/>
                    </a:lnTo>
                    <a:lnTo>
                      <a:pt x="119" y="106"/>
                    </a:lnTo>
                    <a:lnTo>
                      <a:pt x="121" y="105"/>
                    </a:lnTo>
                    <a:lnTo>
                      <a:pt x="119" y="105"/>
                    </a:lnTo>
                    <a:lnTo>
                      <a:pt x="121" y="105"/>
                    </a:lnTo>
                    <a:lnTo>
                      <a:pt x="121" y="104"/>
                    </a:lnTo>
                    <a:lnTo>
                      <a:pt x="119" y="103"/>
                    </a:lnTo>
                    <a:lnTo>
                      <a:pt x="121" y="103"/>
                    </a:lnTo>
                    <a:lnTo>
                      <a:pt x="122" y="104"/>
                    </a:lnTo>
                    <a:lnTo>
                      <a:pt x="123" y="104"/>
                    </a:lnTo>
                    <a:lnTo>
                      <a:pt x="123" y="103"/>
                    </a:lnTo>
                    <a:lnTo>
                      <a:pt x="125" y="103"/>
                    </a:lnTo>
                    <a:lnTo>
                      <a:pt x="126" y="103"/>
                    </a:lnTo>
                    <a:lnTo>
                      <a:pt x="126" y="101"/>
                    </a:lnTo>
                    <a:lnTo>
                      <a:pt x="126" y="100"/>
                    </a:lnTo>
                    <a:lnTo>
                      <a:pt x="127" y="100"/>
                    </a:lnTo>
                    <a:lnTo>
                      <a:pt x="127" y="99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29" y="96"/>
                    </a:lnTo>
                    <a:lnTo>
                      <a:pt x="127" y="96"/>
                    </a:lnTo>
                    <a:lnTo>
                      <a:pt x="127" y="95"/>
                    </a:lnTo>
                    <a:lnTo>
                      <a:pt x="127" y="93"/>
                    </a:lnTo>
                    <a:lnTo>
                      <a:pt x="126" y="95"/>
                    </a:lnTo>
                    <a:lnTo>
                      <a:pt x="125" y="95"/>
                    </a:lnTo>
                    <a:lnTo>
                      <a:pt x="123" y="95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5" y="92"/>
                    </a:lnTo>
                    <a:lnTo>
                      <a:pt x="126" y="92"/>
                    </a:lnTo>
                    <a:lnTo>
                      <a:pt x="126" y="91"/>
                    </a:lnTo>
                    <a:lnTo>
                      <a:pt x="129" y="89"/>
                    </a:lnTo>
                    <a:lnTo>
                      <a:pt x="130" y="88"/>
                    </a:lnTo>
                    <a:lnTo>
                      <a:pt x="131" y="89"/>
                    </a:lnTo>
                    <a:lnTo>
                      <a:pt x="132" y="89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5" y="88"/>
                    </a:lnTo>
                    <a:lnTo>
                      <a:pt x="135" y="87"/>
                    </a:lnTo>
                    <a:lnTo>
                      <a:pt x="135" y="86"/>
                    </a:lnTo>
                    <a:lnTo>
                      <a:pt x="135" y="84"/>
                    </a:lnTo>
                    <a:lnTo>
                      <a:pt x="136" y="82"/>
                    </a:lnTo>
                    <a:lnTo>
                      <a:pt x="135" y="82"/>
                    </a:lnTo>
                    <a:lnTo>
                      <a:pt x="136" y="80"/>
                    </a:lnTo>
                    <a:lnTo>
                      <a:pt x="138" y="80"/>
                    </a:lnTo>
                    <a:lnTo>
                      <a:pt x="139" y="78"/>
                    </a:lnTo>
                    <a:lnTo>
                      <a:pt x="142" y="76"/>
                    </a:lnTo>
                    <a:lnTo>
                      <a:pt x="144" y="75"/>
                    </a:lnTo>
                    <a:lnTo>
                      <a:pt x="146" y="74"/>
                    </a:lnTo>
                    <a:lnTo>
                      <a:pt x="147" y="72"/>
                    </a:lnTo>
                    <a:lnTo>
                      <a:pt x="148" y="72"/>
                    </a:lnTo>
                    <a:lnTo>
                      <a:pt x="151" y="71"/>
                    </a:lnTo>
                    <a:lnTo>
                      <a:pt x="152" y="68"/>
                    </a:lnTo>
                    <a:lnTo>
                      <a:pt x="153" y="67"/>
                    </a:lnTo>
                    <a:lnTo>
                      <a:pt x="155" y="66"/>
                    </a:lnTo>
                    <a:lnTo>
                      <a:pt x="157" y="63"/>
                    </a:lnTo>
                    <a:lnTo>
                      <a:pt x="159" y="62"/>
                    </a:lnTo>
                    <a:lnTo>
                      <a:pt x="161" y="61"/>
                    </a:lnTo>
                    <a:lnTo>
                      <a:pt x="161" y="59"/>
                    </a:lnTo>
                    <a:lnTo>
                      <a:pt x="163" y="58"/>
                    </a:lnTo>
                    <a:lnTo>
                      <a:pt x="164" y="58"/>
                    </a:lnTo>
                    <a:lnTo>
                      <a:pt x="165" y="58"/>
                    </a:lnTo>
                    <a:lnTo>
                      <a:pt x="168" y="55"/>
                    </a:lnTo>
                    <a:lnTo>
                      <a:pt x="170" y="54"/>
                    </a:lnTo>
                    <a:lnTo>
                      <a:pt x="170" y="53"/>
                    </a:lnTo>
                    <a:lnTo>
                      <a:pt x="172" y="53"/>
                    </a:lnTo>
                    <a:lnTo>
                      <a:pt x="173" y="53"/>
                    </a:lnTo>
                    <a:lnTo>
                      <a:pt x="173" y="51"/>
                    </a:lnTo>
                    <a:lnTo>
                      <a:pt x="174" y="51"/>
                    </a:lnTo>
                    <a:lnTo>
                      <a:pt x="174" y="50"/>
                    </a:lnTo>
                    <a:lnTo>
                      <a:pt x="176" y="50"/>
                    </a:lnTo>
                    <a:lnTo>
                      <a:pt x="177" y="49"/>
                    </a:lnTo>
                    <a:lnTo>
                      <a:pt x="178" y="48"/>
                    </a:lnTo>
                    <a:lnTo>
                      <a:pt x="177" y="44"/>
                    </a:lnTo>
                    <a:lnTo>
                      <a:pt x="177" y="41"/>
                    </a:lnTo>
                    <a:lnTo>
                      <a:pt x="174" y="40"/>
                    </a:lnTo>
                    <a:lnTo>
                      <a:pt x="174" y="38"/>
                    </a:lnTo>
                    <a:lnTo>
                      <a:pt x="174" y="37"/>
                    </a:lnTo>
                    <a:lnTo>
                      <a:pt x="176" y="37"/>
                    </a:lnTo>
                    <a:lnTo>
                      <a:pt x="176" y="36"/>
                    </a:lnTo>
                    <a:lnTo>
                      <a:pt x="177" y="36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1" y="36"/>
                    </a:lnTo>
                    <a:lnTo>
                      <a:pt x="181" y="34"/>
                    </a:lnTo>
                    <a:lnTo>
                      <a:pt x="182" y="33"/>
                    </a:lnTo>
                    <a:lnTo>
                      <a:pt x="182" y="32"/>
                    </a:lnTo>
                    <a:lnTo>
                      <a:pt x="182" y="31"/>
                    </a:lnTo>
                    <a:lnTo>
                      <a:pt x="182" y="29"/>
                    </a:lnTo>
                    <a:lnTo>
                      <a:pt x="184" y="29"/>
                    </a:lnTo>
                    <a:lnTo>
                      <a:pt x="184" y="28"/>
                    </a:lnTo>
                    <a:lnTo>
                      <a:pt x="185" y="28"/>
                    </a:lnTo>
                    <a:lnTo>
                      <a:pt x="185" y="27"/>
                    </a:lnTo>
                    <a:lnTo>
                      <a:pt x="185" y="25"/>
                    </a:lnTo>
                    <a:lnTo>
                      <a:pt x="186" y="17"/>
                    </a:lnTo>
                    <a:lnTo>
                      <a:pt x="189" y="19"/>
                    </a:lnTo>
                    <a:lnTo>
                      <a:pt x="190" y="20"/>
                    </a:lnTo>
                    <a:lnTo>
                      <a:pt x="191" y="20"/>
                    </a:lnTo>
                    <a:lnTo>
                      <a:pt x="191" y="21"/>
                    </a:lnTo>
                    <a:lnTo>
                      <a:pt x="193" y="21"/>
                    </a:lnTo>
                    <a:lnTo>
                      <a:pt x="193" y="23"/>
                    </a:lnTo>
                    <a:lnTo>
                      <a:pt x="201" y="19"/>
                    </a:lnTo>
                    <a:lnTo>
                      <a:pt x="203" y="17"/>
                    </a:lnTo>
                    <a:lnTo>
                      <a:pt x="204" y="17"/>
                    </a:lnTo>
                    <a:lnTo>
                      <a:pt x="206" y="17"/>
                    </a:lnTo>
                    <a:lnTo>
                      <a:pt x="207" y="17"/>
                    </a:lnTo>
                    <a:lnTo>
                      <a:pt x="208" y="17"/>
                    </a:lnTo>
                    <a:lnTo>
                      <a:pt x="210" y="17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2" y="15"/>
                    </a:lnTo>
                    <a:lnTo>
                      <a:pt x="212" y="14"/>
                    </a:lnTo>
                    <a:lnTo>
                      <a:pt x="214" y="14"/>
                    </a:lnTo>
                    <a:lnTo>
                      <a:pt x="214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6" y="11"/>
                    </a:lnTo>
                    <a:lnTo>
                      <a:pt x="218" y="11"/>
                    </a:lnTo>
                    <a:lnTo>
                      <a:pt x="219" y="11"/>
                    </a:lnTo>
                    <a:lnTo>
                      <a:pt x="219" y="10"/>
                    </a:lnTo>
                    <a:lnTo>
                      <a:pt x="220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3" y="8"/>
                    </a:lnTo>
                    <a:lnTo>
                      <a:pt x="225" y="7"/>
                    </a:lnTo>
                    <a:lnTo>
                      <a:pt x="227" y="6"/>
                    </a:lnTo>
                    <a:lnTo>
                      <a:pt x="228" y="4"/>
                    </a:lnTo>
                    <a:lnTo>
                      <a:pt x="229" y="3"/>
                    </a:lnTo>
                    <a:lnTo>
                      <a:pt x="229" y="2"/>
                    </a:lnTo>
                    <a:lnTo>
                      <a:pt x="231" y="2"/>
                    </a:lnTo>
                    <a:lnTo>
                      <a:pt x="232" y="2"/>
                    </a:lnTo>
                    <a:lnTo>
                      <a:pt x="233" y="2"/>
                    </a:lnTo>
                    <a:lnTo>
                      <a:pt x="233" y="3"/>
                    </a:lnTo>
                    <a:lnTo>
                      <a:pt x="235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7" y="4"/>
                    </a:lnTo>
                    <a:lnTo>
                      <a:pt x="239" y="4"/>
                    </a:lnTo>
                    <a:lnTo>
                      <a:pt x="240" y="4"/>
                    </a:lnTo>
                    <a:lnTo>
                      <a:pt x="241" y="4"/>
                    </a:lnTo>
                    <a:lnTo>
                      <a:pt x="242" y="4"/>
                    </a:lnTo>
                    <a:lnTo>
                      <a:pt x="242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6" y="6"/>
                    </a:lnTo>
                    <a:lnTo>
                      <a:pt x="249" y="4"/>
                    </a:lnTo>
                    <a:lnTo>
                      <a:pt x="249" y="3"/>
                    </a:lnTo>
                    <a:lnTo>
                      <a:pt x="250" y="3"/>
                    </a:lnTo>
                    <a:lnTo>
                      <a:pt x="252" y="3"/>
                    </a:lnTo>
                    <a:lnTo>
                      <a:pt x="253" y="3"/>
                    </a:lnTo>
                    <a:lnTo>
                      <a:pt x="254" y="3"/>
                    </a:lnTo>
                    <a:lnTo>
                      <a:pt x="256" y="3"/>
                    </a:lnTo>
                    <a:lnTo>
                      <a:pt x="257" y="3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9" y="0"/>
                    </a:lnTo>
                    <a:lnTo>
                      <a:pt x="259" y="2"/>
                    </a:lnTo>
                    <a:lnTo>
                      <a:pt x="261" y="2"/>
                    </a:lnTo>
                    <a:lnTo>
                      <a:pt x="262" y="2"/>
                    </a:lnTo>
                    <a:lnTo>
                      <a:pt x="265" y="3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9" y="6"/>
                    </a:lnTo>
                    <a:lnTo>
                      <a:pt x="270" y="6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4" y="8"/>
                    </a:lnTo>
                    <a:lnTo>
                      <a:pt x="275" y="10"/>
                    </a:lnTo>
                    <a:lnTo>
                      <a:pt x="276" y="10"/>
                    </a:lnTo>
                    <a:lnTo>
                      <a:pt x="276" y="11"/>
                    </a:lnTo>
                    <a:lnTo>
                      <a:pt x="278" y="11"/>
                    </a:lnTo>
                    <a:lnTo>
                      <a:pt x="278" y="12"/>
                    </a:lnTo>
                    <a:lnTo>
                      <a:pt x="278" y="14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4" y="20"/>
                    </a:lnTo>
                    <a:lnTo>
                      <a:pt x="286" y="20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90" y="20"/>
                    </a:lnTo>
                    <a:lnTo>
                      <a:pt x="291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5" y="23"/>
                    </a:lnTo>
                    <a:lnTo>
                      <a:pt x="295" y="24"/>
                    </a:lnTo>
                    <a:lnTo>
                      <a:pt x="295" y="25"/>
                    </a:lnTo>
                    <a:lnTo>
                      <a:pt x="294" y="25"/>
                    </a:lnTo>
                    <a:lnTo>
                      <a:pt x="294" y="27"/>
                    </a:lnTo>
                    <a:lnTo>
                      <a:pt x="294" y="28"/>
                    </a:lnTo>
                    <a:lnTo>
                      <a:pt x="295" y="28"/>
                    </a:lnTo>
                    <a:lnTo>
                      <a:pt x="296" y="29"/>
                    </a:lnTo>
                    <a:lnTo>
                      <a:pt x="297" y="29"/>
                    </a:lnTo>
                    <a:lnTo>
                      <a:pt x="297" y="31"/>
                    </a:lnTo>
                    <a:lnTo>
                      <a:pt x="299" y="31"/>
                    </a:lnTo>
                    <a:lnTo>
                      <a:pt x="299" y="32"/>
                    </a:lnTo>
                    <a:lnTo>
                      <a:pt x="297" y="32"/>
                    </a:lnTo>
                    <a:lnTo>
                      <a:pt x="296" y="32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5" y="34"/>
                    </a:lnTo>
                    <a:lnTo>
                      <a:pt x="294" y="36"/>
                    </a:lnTo>
                    <a:lnTo>
                      <a:pt x="294" y="37"/>
                    </a:lnTo>
                    <a:lnTo>
                      <a:pt x="294" y="38"/>
                    </a:lnTo>
                    <a:lnTo>
                      <a:pt x="292" y="40"/>
                    </a:lnTo>
                    <a:lnTo>
                      <a:pt x="292" y="41"/>
                    </a:lnTo>
                    <a:lnTo>
                      <a:pt x="294" y="41"/>
                    </a:lnTo>
                    <a:lnTo>
                      <a:pt x="295" y="41"/>
                    </a:lnTo>
                    <a:lnTo>
                      <a:pt x="295" y="42"/>
                    </a:lnTo>
                    <a:lnTo>
                      <a:pt x="296" y="42"/>
                    </a:lnTo>
                    <a:lnTo>
                      <a:pt x="297" y="42"/>
                    </a:lnTo>
                    <a:lnTo>
                      <a:pt x="299" y="42"/>
                    </a:lnTo>
                    <a:lnTo>
                      <a:pt x="300" y="42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6"/>
                    </a:lnTo>
                    <a:lnTo>
                      <a:pt x="300" y="48"/>
                    </a:lnTo>
                    <a:lnTo>
                      <a:pt x="299" y="49"/>
                    </a:lnTo>
                    <a:lnTo>
                      <a:pt x="299" y="50"/>
                    </a:lnTo>
                    <a:lnTo>
                      <a:pt x="299" y="51"/>
                    </a:lnTo>
                    <a:lnTo>
                      <a:pt x="299" y="53"/>
                    </a:lnTo>
                    <a:lnTo>
                      <a:pt x="297" y="54"/>
                    </a:lnTo>
                    <a:lnTo>
                      <a:pt x="299" y="54"/>
                    </a:lnTo>
                    <a:lnTo>
                      <a:pt x="300" y="54"/>
                    </a:lnTo>
                    <a:lnTo>
                      <a:pt x="301" y="54"/>
                    </a:lnTo>
                    <a:lnTo>
                      <a:pt x="304" y="53"/>
                    </a:lnTo>
                    <a:lnTo>
                      <a:pt x="305" y="53"/>
                    </a:lnTo>
                    <a:lnTo>
                      <a:pt x="307" y="53"/>
                    </a:lnTo>
                    <a:lnTo>
                      <a:pt x="308" y="53"/>
                    </a:lnTo>
                    <a:lnTo>
                      <a:pt x="309" y="53"/>
                    </a:lnTo>
                    <a:lnTo>
                      <a:pt x="312" y="51"/>
                    </a:lnTo>
                    <a:lnTo>
                      <a:pt x="312" y="53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6" y="53"/>
                    </a:lnTo>
                    <a:lnTo>
                      <a:pt x="316" y="51"/>
                    </a:lnTo>
                    <a:lnTo>
                      <a:pt x="317" y="51"/>
                    </a:lnTo>
                    <a:lnTo>
                      <a:pt x="318" y="51"/>
                    </a:lnTo>
                    <a:lnTo>
                      <a:pt x="318" y="50"/>
                    </a:lnTo>
                    <a:lnTo>
                      <a:pt x="320" y="50"/>
                    </a:lnTo>
                    <a:lnTo>
                      <a:pt x="321" y="50"/>
                    </a:lnTo>
                    <a:lnTo>
                      <a:pt x="322" y="50"/>
                    </a:lnTo>
                    <a:lnTo>
                      <a:pt x="322" y="49"/>
                    </a:lnTo>
                    <a:lnTo>
                      <a:pt x="324" y="49"/>
                    </a:lnTo>
                    <a:lnTo>
                      <a:pt x="325" y="49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29" y="46"/>
                    </a:lnTo>
                    <a:lnTo>
                      <a:pt x="330" y="45"/>
                    </a:lnTo>
                    <a:lnTo>
                      <a:pt x="331" y="45"/>
                    </a:lnTo>
                    <a:lnTo>
                      <a:pt x="330" y="44"/>
                    </a:lnTo>
                    <a:lnTo>
                      <a:pt x="331" y="44"/>
                    </a:lnTo>
                    <a:lnTo>
                      <a:pt x="331" y="42"/>
                    </a:lnTo>
                    <a:lnTo>
                      <a:pt x="330" y="42"/>
                    </a:lnTo>
                    <a:lnTo>
                      <a:pt x="330" y="41"/>
                    </a:lnTo>
                    <a:lnTo>
                      <a:pt x="331" y="41"/>
                    </a:lnTo>
                    <a:lnTo>
                      <a:pt x="331" y="40"/>
                    </a:lnTo>
                    <a:lnTo>
                      <a:pt x="333" y="40"/>
                    </a:lnTo>
                    <a:lnTo>
                      <a:pt x="333" y="38"/>
                    </a:lnTo>
                    <a:lnTo>
                      <a:pt x="334" y="38"/>
                    </a:lnTo>
                    <a:lnTo>
                      <a:pt x="335" y="38"/>
                    </a:lnTo>
                    <a:lnTo>
                      <a:pt x="337" y="38"/>
                    </a:lnTo>
                    <a:lnTo>
                      <a:pt x="337" y="40"/>
                    </a:lnTo>
                    <a:lnTo>
                      <a:pt x="339" y="40"/>
                    </a:lnTo>
                    <a:lnTo>
                      <a:pt x="343" y="41"/>
                    </a:lnTo>
                    <a:lnTo>
                      <a:pt x="345" y="41"/>
                    </a:lnTo>
                    <a:lnTo>
                      <a:pt x="345" y="42"/>
                    </a:lnTo>
                    <a:lnTo>
                      <a:pt x="345" y="41"/>
                    </a:lnTo>
                    <a:lnTo>
                      <a:pt x="346" y="41"/>
                    </a:lnTo>
                    <a:lnTo>
                      <a:pt x="346" y="42"/>
                    </a:lnTo>
                    <a:lnTo>
                      <a:pt x="346" y="44"/>
                    </a:lnTo>
                    <a:lnTo>
                      <a:pt x="346" y="45"/>
                    </a:lnTo>
                    <a:lnTo>
                      <a:pt x="346" y="46"/>
                    </a:lnTo>
                    <a:lnTo>
                      <a:pt x="346" y="48"/>
                    </a:lnTo>
                    <a:lnTo>
                      <a:pt x="347" y="46"/>
                    </a:lnTo>
                    <a:lnTo>
                      <a:pt x="348" y="46"/>
                    </a:lnTo>
                    <a:lnTo>
                      <a:pt x="348" y="45"/>
                    </a:lnTo>
                    <a:lnTo>
                      <a:pt x="347" y="45"/>
                    </a:lnTo>
                    <a:lnTo>
                      <a:pt x="347" y="44"/>
                    </a:lnTo>
                    <a:lnTo>
                      <a:pt x="348" y="44"/>
                    </a:lnTo>
                    <a:lnTo>
                      <a:pt x="348" y="42"/>
                    </a:lnTo>
                    <a:lnTo>
                      <a:pt x="348" y="41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50" y="41"/>
                    </a:lnTo>
                    <a:lnTo>
                      <a:pt x="350" y="42"/>
                    </a:lnTo>
                    <a:lnTo>
                      <a:pt x="351" y="42"/>
                    </a:lnTo>
                    <a:lnTo>
                      <a:pt x="352" y="42"/>
                    </a:lnTo>
                    <a:lnTo>
                      <a:pt x="354" y="42"/>
                    </a:lnTo>
                    <a:lnTo>
                      <a:pt x="354" y="44"/>
                    </a:lnTo>
                    <a:lnTo>
                      <a:pt x="355" y="44"/>
                    </a:lnTo>
                    <a:lnTo>
                      <a:pt x="355" y="45"/>
                    </a:lnTo>
                    <a:lnTo>
                      <a:pt x="356" y="45"/>
                    </a:lnTo>
                    <a:lnTo>
                      <a:pt x="358" y="45"/>
                    </a:lnTo>
                    <a:lnTo>
                      <a:pt x="359" y="45"/>
                    </a:lnTo>
                    <a:lnTo>
                      <a:pt x="359" y="46"/>
                    </a:lnTo>
                    <a:lnTo>
                      <a:pt x="360" y="46"/>
                    </a:lnTo>
                    <a:lnTo>
                      <a:pt x="360" y="48"/>
                    </a:lnTo>
                    <a:lnTo>
                      <a:pt x="360" y="49"/>
                    </a:lnTo>
                    <a:lnTo>
                      <a:pt x="359" y="49"/>
                    </a:lnTo>
                    <a:lnTo>
                      <a:pt x="359" y="50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9" y="54"/>
                    </a:lnTo>
                    <a:lnTo>
                      <a:pt x="360" y="54"/>
                    </a:lnTo>
                    <a:lnTo>
                      <a:pt x="360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4" y="55"/>
                    </a:lnTo>
                    <a:lnTo>
                      <a:pt x="366" y="55"/>
                    </a:lnTo>
                    <a:lnTo>
                      <a:pt x="366" y="57"/>
                    </a:lnTo>
                    <a:lnTo>
                      <a:pt x="367" y="58"/>
                    </a:lnTo>
                    <a:lnTo>
                      <a:pt x="367" y="59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62"/>
                    </a:lnTo>
                    <a:lnTo>
                      <a:pt x="368" y="63"/>
                    </a:lnTo>
                    <a:lnTo>
                      <a:pt x="369" y="63"/>
                    </a:lnTo>
                    <a:lnTo>
                      <a:pt x="368" y="63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9" y="66"/>
                    </a:lnTo>
                    <a:lnTo>
                      <a:pt x="369" y="65"/>
                    </a:lnTo>
                    <a:lnTo>
                      <a:pt x="369" y="63"/>
                    </a:lnTo>
                    <a:lnTo>
                      <a:pt x="371" y="63"/>
                    </a:lnTo>
                    <a:lnTo>
                      <a:pt x="371" y="62"/>
                    </a:lnTo>
                    <a:lnTo>
                      <a:pt x="371" y="61"/>
                    </a:lnTo>
                    <a:lnTo>
                      <a:pt x="372" y="59"/>
                    </a:lnTo>
                    <a:lnTo>
                      <a:pt x="373" y="59"/>
                    </a:lnTo>
                    <a:lnTo>
                      <a:pt x="373" y="61"/>
                    </a:lnTo>
                    <a:lnTo>
                      <a:pt x="375" y="61"/>
                    </a:lnTo>
                    <a:lnTo>
                      <a:pt x="375" y="62"/>
                    </a:lnTo>
                    <a:lnTo>
                      <a:pt x="376" y="62"/>
                    </a:lnTo>
                    <a:lnTo>
                      <a:pt x="375" y="62"/>
                    </a:lnTo>
                    <a:lnTo>
                      <a:pt x="376" y="63"/>
                    </a:lnTo>
                    <a:lnTo>
                      <a:pt x="376" y="62"/>
                    </a:lnTo>
                    <a:lnTo>
                      <a:pt x="377" y="62"/>
                    </a:lnTo>
                    <a:lnTo>
                      <a:pt x="377" y="63"/>
                    </a:lnTo>
                    <a:lnTo>
                      <a:pt x="379" y="63"/>
                    </a:lnTo>
                    <a:lnTo>
                      <a:pt x="380" y="63"/>
                    </a:lnTo>
                    <a:lnTo>
                      <a:pt x="380" y="65"/>
                    </a:lnTo>
                    <a:lnTo>
                      <a:pt x="380" y="66"/>
                    </a:lnTo>
                    <a:lnTo>
                      <a:pt x="381" y="66"/>
                    </a:lnTo>
                    <a:lnTo>
                      <a:pt x="381" y="67"/>
                    </a:lnTo>
                    <a:lnTo>
                      <a:pt x="380" y="67"/>
                    </a:lnTo>
                    <a:lnTo>
                      <a:pt x="381" y="67"/>
                    </a:lnTo>
                    <a:lnTo>
                      <a:pt x="381" y="68"/>
                    </a:lnTo>
                    <a:lnTo>
                      <a:pt x="380" y="68"/>
                    </a:lnTo>
                    <a:lnTo>
                      <a:pt x="380" y="70"/>
                    </a:lnTo>
                    <a:lnTo>
                      <a:pt x="379" y="70"/>
                    </a:lnTo>
                    <a:lnTo>
                      <a:pt x="377" y="71"/>
                    </a:lnTo>
                    <a:lnTo>
                      <a:pt x="379" y="71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80" y="75"/>
                    </a:lnTo>
                    <a:lnTo>
                      <a:pt x="384" y="76"/>
                    </a:lnTo>
                    <a:lnTo>
                      <a:pt x="385" y="76"/>
                    </a:lnTo>
                    <a:lnTo>
                      <a:pt x="386" y="78"/>
                    </a:lnTo>
                    <a:lnTo>
                      <a:pt x="386" y="79"/>
                    </a:lnTo>
                    <a:lnTo>
                      <a:pt x="388" y="79"/>
                    </a:lnTo>
                    <a:lnTo>
                      <a:pt x="388" y="80"/>
                    </a:lnTo>
                    <a:lnTo>
                      <a:pt x="388" y="82"/>
                    </a:lnTo>
                    <a:lnTo>
                      <a:pt x="389" y="82"/>
                    </a:lnTo>
                    <a:lnTo>
                      <a:pt x="390" y="82"/>
                    </a:lnTo>
                    <a:lnTo>
                      <a:pt x="392" y="82"/>
                    </a:lnTo>
                    <a:lnTo>
                      <a:pt x="390" y="82"/>
                    </a:lnTo>
                    <a:lnTo>
                      <a:pt x="390" y="83"/>
                    </a:lnTo>
                    <a:lnTo>
                      <a:pt x="389" y="83"/>
                    </a:lnTo>
                    <a:lnTo>
                      <a:pt x="390" y="83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2" y="86"/>
                    </a:lnTo>
                    <a:lnTo>
                      <a:pt x="393" y="86"/>
                    </a:lnTo>
                    <a:lnTo>
                      <a:pt x="394" y="84"/>
                    </a:lnTo>
                    <a:lnTo>
                      <a:pt x="396" y="84"/>
                    </a:lnTo>
                    <a:lnTo>
                      <a:pt x="397" y="84"/>
                    </a:lnTo>
                    <a:lnTo>
                      <a:pt x="397" y="86"/>
                    </a:lnTo>
                    <a:lnTo>
                      <a:pt x="396" y="86"/>
                    </a:lnTo>
                    <a:lnTo>
                      <a:pt x="394" y="86"/>
                    </a:lnTo>
                    <a:lnTo>
                      <a:pt x="394" y="87"/>
                    </a:lnTo>
                    <a:lnTo>
                      <a:pt x="393" y="87"/>
                    </a:lnTo>
                    <a:lnTo>
                      <a:pt x="393" y="88"/>
                    </a:lnTo>
                    <a:lnTo>
                      <a:pt x="392" y="89"/>
                    </a:lnTo>
                    <a:lnTo>
                      <a:pt x="392" y="91"/>
                    </a:lnTo>
                    <a:lnTo>
                      <a:pt x="392" y="92"/>
                    </a:lnTo>
                    <a:lnTo>
                      <a:pt x="392" y="93"/>
                    </a:lnTo>
                    <a:lnTo>
                      <a:pt x="393" y="93"/>
                    </a:lnTo>
                    <a:lnTo>
                      <a:pt x="393" y="95"/>
                    </a:lnTo>
                    <a:lnTo>
                      <a:pt x="393" y="96"/>
                    </a:lnTo>
                    <a:lnTo>
                      <a:pt x="396" y="95"/>
                    </a:lnTo>
                    <a:lnTo>
                      <a:pt x="400" y="93"/>
                    </a:lnTo>
                    <a:lnTo>
                      <a:pt x="401" y="93"/>
                    </a:lnTo>
                    <a:lnTo>
                      <a:pt x="401" y="95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3" y="96"/>
                    </a:lnTo>
                    <a:lnTo>
                      <a:pt x="403" y="97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5" y="100"/>
                    </a:lnTo>
                    <a:lnTo>
                      <a:pt x="403" y="100"/>
                    </a:lnTo>
                    <a:lnTo>
                      <a:pt x="403" y="105"/>
                    </a:lnTo>
                    <a:lnTo>
                      <a:pt x="403" y="106"/>
                    </a:lnTo>
                    <a:lnTo>
                      <a:pt x="410" y="108"/>
                    </a:lnTo>
                    <a:lnTo>
                      <a:pt x="410" y="109"/>
                    </a:lnTo>
                    <a:lnTo>
                      <a:pt x="411" y="109"/>
                    </a:lnTo>
                    <a:lnTo>
                      <a:pt x="413" y="109"/>
                    </a:lnTo>
                    <a:lnTo>
                      <a:pt x="413" y="110"/>
                    </a:lnTo>
                    <a:lnTo>
                      <a:pt x="414" y="110"/>
                    </a:lnTo>
                    <a:lnTo>
                      <a:pt x="414" y="112"/>
                    </a:lnTo>
                    <a:lnTo>
                      <a:pt x="414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5" y="116"/>
                    </a:lnTo>
                    <a:lnTo>
                      <a:pt x="415" y="117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3" y="116"/>
                    </a:lnTo>
                    <a:lnTo>
                      <a:pt x="411" y="116"/>
                    </a:lnTo>
                    <a:lnTo>
                      <a:pt x="411" y="117"/>
                    </a:lnTo>
                    <a:lnTo>
                      <a:pt x="413" y="117"/>
                    </a:lnTo>
                    <a:lnTo>
                      <a:pt x="413" y="118"/>
                    </a:lnTo>
                    <a:lnTo>
                      <a:pt x="411" y="118"/>
                    </a:lnTo>
                    <a:lnTo>
                      <a:pt x="410" y="118"/>
                    </a:lnTo>
                    <a:lnTo>
                      <a:pt x="409" y="118"/>
                    </a:lnTo>
                    <a:lnTo>
                      <a:pt x="406" y="118"/>
                    </a:lnTo>
                    <a:lnTo>
                      <a:pt x="405" y="118"/>
                    </a:lnTo>
                    <a:lnTo>
                      <a:pt x="403" y="118"/>
                    </a:lnTo>
                    <a:lnTo>
                      <a:pt x="402" y="117"/>
                    </a:lnTo>
                    <a:lnTo>
                      <a:pt x="401" y="117"/>
                    </a:lnTo>
                    <a:lnTo>
                      <a:pt x="400" y="117"/>
                    </a:lnTo>
                    <a:lnTo>
                      <a:pt x="398" y="117"/>
                    </a:lnTo>
                    <a:lnTo>
                      <a:pt x="397" y="117"/>
                    </a:lnTo>
                    <a:lnTo>
                      <a:pt x="394" y="117"/>
                    </a:lnTo>
                    <a:lnTo>
                      <a:pt x="393" y="117"/>
                    </a:lnTo>
                    <a:lnTo>
                      <a:pt x="392" y="117"/>
                    </a:lnTo>
                    <a:lnTo>
                      <a:pt x="388" y="116"/>
                    </a:lnTo>
                    <a:lnTo>
                      <a:pt x="386" y="116"/>
                    </a:lnTo>
                    <a:lnTo>
                      <a:pt x="385" y="116"/>
                    </a:lnTo>
                    <a:lnTo>
                      <a:pt x="384" y="116"/>
                    </a:lnTo>
                    <a:lnTo>
                      <a:pt x="381" y="116"/>
                    </a:lnTo>
                    <a:lnTo>
                      <a:pt x="380" y="116"/>
                    </a:lnTo>
                    <a:lnTo>
                      <a:pt x="379" y="116"/>
                    </a:lnTo>
                    <a:lnTo>
                      <a:pt x="379" y="114"/>
                    </a:lnTo>
                    <a:lnTo>
                      <a:pt x="377" y="114"/>
                    </a:lnTo>
                    <a:lnTo>
                      <a:pt x="376" y="114"/>
                    </a:lnTo>
                    <a:lnTo>
                      <a:pt x="373" y="114"/>
                    </a:lnTo>
                    <a:lnTo>
                      <a:pt x="372" y="114"/>
                    </a:lnTo>
                    <a:lnTo>
                      <a:pt x="371" y="114"/>
                    </a:lnTo>
                    <a:lnTo>
                      <a:pt x="369" y="114"/>
                    </a:lnTo>
                    <a:lnTo>
                      <a:pt x="368" y="114"/>
                    </a:lnTo>
                    <a:lnTo>
                      <a:pt x="366" y="114"/>
                    </a:lnTo>
                    <a:lnTo>
                      <a:pt x="364" y="114"/>
                    </a:lnTo>
                    <a:lnTo>
                      <a:pt x="363" y="114"/>
                    </a:lnTo>
                    <a:lnTo>
                      <a:pt x="362" y="113"/>
                    </a:lnTo>
                    <a:lnTo>
                      <a:pt x="360" y="113"/>
                    </a:lnTo>
                    <a:lnTo>
                      <a:pt x="359" y="113"/>
                    </a:lnTo>
                    <a:lnTo>
                      <a:pt x="358" y="113"/>
                    </a:lnTo>
                    <a:lnTo>
                      <a:pt x="356" y="113"/>
                    </a:lnTo>
                    <a:lnTo>
                      <a:pt x="355" y="113"/>
                    </a:lnTo>
                    <a:lnTo>
                      <a:pt x="354" y="113"/>
                    </a:lnTo>
                    <a:lnTo>
                      <a:pt x="352" y="113"/>
                    </a:lnTo>
                    <a:lnTo>
                      <a:pt x="351" y="113"/>
                    </a:lnTo>
                    <a:lnTo>
                      <a:pt x="350" y="112"/>
                    </a:lnTo>
                    <a:lnTo>
                      <a:pt x="348" y="113"/>
                    </a:lnTo>
                    <a:lnTo>
                      <a:pt x="347" y="112"/>
                    </a:lnTo>
                    <a:lnTo>
                      <a:pt x="346" y="112"/>
                    </a:lnTo>
                    <a:lnTo>
                      <a:pt x="345" y="112"/>
                    </a:lnTo>
                    <a:lnTo>
                      <a:pt x="343" y="112"/>
                    </a:lnTo>
                    <a:lnTo>
                      <a:pt x="342" y="112"/>
                    </a:lnTo>
                    <a:lnTo>
                      <a:pt x="341" y="112"/>
                    </a:lnTo>
                    <a:lnTo>
                      <a:pt x="338" y="112"/>
                    </a:lnTo>
                    <a:lnTo>
                      <a:pt x="337" y="112"/>
                    </a:lnTo>
                    <a:lnTo>
                      <a:pt x="334" y="112"/>
                    </a:lnTo>
                    <a:lnTo>
                      <a:pt x="331" y="112"/>
                    </a:lnTo>
                    <a:lnTo>
                      <a:pt x="330" y="112"/>
                    </a:lnTo>
                    <a:lnTo>
                      <a:pt x="329" y="112"/>
                    </a:lnTo>
                    <a:lnTo>
                      <a:pt x="326" y="112"/>
                    </a:lnTo>
                    <a:lnTo>
                      <a:pt x="325" y="112"/>
                    </a:lnTo>
                    <a:lnTo>
                      <a:pt x="324" y="112"/>
                    </a:lnTo>
                    <a:lnTo>
                      <a:pt x="322" y="112"/>
                    </a:lnTo>
                    <a:lnTo>
                      <a:pt x="321" y="112"/>
                    </a:lnTo>
                    <a:lnTo>
                      <a:pt x="320" y="112"/>
                    </a:lnTo>
                    <a:lnTo>
                      <a:pt x="318" y="112"/>
                    </a:lnTo>
                    <a:lnTo>
                      <a:pt x="314" y="112"/>
                    </a:lnTo>
                    <a:lnTo>
                      <a:pt x="313" y="112"/>
                    </a:lnTo>
                    <a:lnTo>
                      <a:pt x="311" y="112"/>
                    </a:lnTo>
                    <a:lnTo>
                      <a:pt x="309" y="112"/>
                    </a:lnTo>
                    <a:lnTo>
                      <a:pt x="308" y="112"/>
                    </a:lnTo>
                    <a:lnTo>
                      <a:pt x="307" y="112"/>
                    </a:lnTo>
                    <a:lnTo>
                      <a:pt x="304" y="113"/>
                    </a:lnTo>
                    <a:lnTo>
                      <a:pt x="303" y="113"/>
                    </a:lnTo>
                    <a:lnTo>
                      <a:pt x="301" y="113"/>
                    </a:lnTo>
                    <a:lnTo>
                      <a:pt x="300" y="113"/>
                    </a:lnTo>
                    <a:lnTo>
                      <a:pt x="299" y="113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5" y="113"/>
                    </a:lnTo>
                    <a:lnTo>
                      <a:pt x="294" y="113"/>
                    </a:lnTo>
                    <a:lnTo>
                      <a:pt x="292" y="113"/>
                    </a:lnTo>
                    <a:lnTo>
                      <a:pt x="290" y="114"/>
                    </a:lnTo>
                    <a:lnTo>
                      <a:pt x="288" y="114"/>
                    </a:lnTo>
                    <a:lnTo>
                      <a:pt x="287" y="114"/>
                    </a:lnTo>
                    <a:lnTo>
                      <a:pt x="286" y="114"/>
                    </a:lnTo>
                    <a:lnTo>
                      <a:pt x="284" y="114"/>
                    </a:lnTo>
                    <a:lnTo>
                      <a:pt x="284" y="116"/>
                    </a:lnTo>
                    <a:lnTo>
                      <a:pt x="283" y="116"/>
                    </a:lnTo>
                    <a:lnTo>
                      <a:pt x="282" y="116"/>
                    </a:lnTo>
                    <a:lnTo>
                      <a:pt x="280" y="116"/>
                    </a:lnTo>
                    <a:lnTo>
                      <a:pt x="279" y="116"/>
                    </a:lnTo>
                    <a:lnTo>
                      <a:pt x="278" y="116"/>
                    </a:lnTo>
                    <a:lnTo>
                      <a:pt x="276" y="116"/>
                    </a:lnTo>
                    <a:lnTo>
                      <a:pt x="276" y="117"/>
                    </a:lnTo>
                    <a:lnTo>
                      <a:pt x="275" y="117"/>
                    </a:lnTo>
                    <a:lnTo>
                      <a:pt x="274" y="117"/>
                    </a:lnTo>
                    <a:lnTo>
                      <a:pt x="273" y="117"/>
                    </a:lnTo>
                    <a:lnTo>
                      <a:pt x="271" y="117"/>
                    </a:lnTo>
                    <a:lnTo>
                      <a:pt x="271" y="118"/>
                    </a:lnTo>
                    <a:lnTo>
                      <a:pt x="270" y="118"/>
                    </a:lnTo>
                    <a:lnTo>
                      <a:pt x="269" y="118"/>
                    </a:lnTo>
                    <a:lnTo>
                      <a:pt x="267" y="118"/>
                    </a:lnTo>
                    <a:lnTo>
                      <a:pt x="266" y="120"/>
                    </a:lnTo>
                    <a:lnTo>
                      <a:pt x="265" y="120"/>
                    </a:lnTo>
                    <a:lnTo>
                      <a:pt x="265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1" y="123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7" y="125"/>
                    </a:lnTo>
                    <a:lnTo>
                      <a:pt x="256" y="125"/>
                    </a:lnTo>
                    <a:lnTo>
                      <a:pt x="256" y="126"/>
                    </a:lnTo>
                    <a:lnTo>
                      <a:pt x="254" y="126"/>
                    </a:lnTo>
                    <a:lnTo>
                      <a:pt x="253" y="126"/>
                    </a:lnTo>
                    <a:lnTo>
                      <a:pt x="252" y="126"/>
                    </a:lnTo>
                    <a:lnTo>
                      <a:pt x="250" y="126"/>
                    </a:lnTo>
                    <a:lnTo>
                      <a:pt x="249" y="126"/>
                    </a:lnTo>
                    <a:lnTo>
                      <a:pt x="248" y="126"/>
                    </a:lnTo>
                    <a:lnTo>
                      <a:pt x="246" y="126"/>
                    </a:lnTo>
                    <a:lnTo>
                      <a:pt x="245" y="127"/>
                    </a:lnTo>
                    <a:lnTo>
                      <a:pt x="244" y="127"/>
                    </a:lnTo>
                    <a:lnTo>
                      <a:pt x="242" y="127"/>
                    </a:lnTo>
                    <a:lnTo>
                      <a:pt x="242" y="129"/>
                    </a:lnTo>
                    <a:lnTo>
                      <a:pt x="241" y="129"/>
                    </a:lnTo>
                    <a:lnTo>
                      <a:pt x="240" y="129"/>
                    </a:lnTo>
                    <a:lnTo>
                      <a:pt x="239" y="129"/>
                    </a:lnTo>
                    <a:lnTo>
                      <a:pt x="239" y="130"/>
                    </a:lnTo>
                    <a:lnTo>
                      <a:pt x="237" y="130"/>
                    </a:lnTo>
                    <a:lnTo>
                      <a:pt x="236" y="130"/>
                    </a:lnTo>
                    <a:lnTo>
                      <a:pt x="236" y="131"/>
                    </a:lnTo>
                    <a:lnTo>
                      <a:pt x="235" y="131"/>
                    </a:lnTo>
                    <a:lnTo>
                      <a:pt x="233" y="131"/>
                    </a:lnTo>
                    <a:lnTo>
                      <a:pt x="233" y="133"/>
                    </a:lnTo>
                    <a:lnTo>
                      <a:pt x="232" y="133"/>
                    </a:lnTo>
                    <a:lnTo>
                      <a:pt x="231" y="133"/>
                    </a:lnTo>
                    <a:lnTo>
                      <a:pt x="229" y="133"/>
                    </a:lnTo>
                    <a:lnTo>
                      <a:pt x="229" y="134"/>
                    </a:lnTo>
                    <a:lnTo>
                      <a:pt x="228" y="134"/>
                    </a:lnTo>
                    <a:lnTo>
                      <a:pt x="227" y="134"/>
                    </a:lnTo>
                    <a:lnTo>
                      <a:pt x="227" y="135"/>
                    </a:lnTo>
                    <a:lnTo>
                      <a:pt x="225" y="135"/>
                    </a:lnTo>
                    <a:lnTo>
                      <a:pt x="225" y="137"/>
                    </a:lnTo>
                    <a:lnTo>
                      <a:pt x="224" y="137"/>
                    </a:lnTo>
                    <a:lnTo>
                      <a:pt x="224" y="138"/>
                    </a:lnTo>
                    <a:lnTo>
                      <a:pt x="224" y="139"/>
                    </a:lnTo>
                    <a:lnTo>
                      <a:pt x="223" y="139"/>
                    </a:lnTo>
                    <a:lnTo>
                      <a:pt x="222" y="139"/>
                    </a:lnTo>
                    <a:lnTo>
                      <a:pt x="222" y="140"/>
                    </a:lnTo>
                    <a:lnTo>
                      <a:pt x="220" y="140"/>
                    </a:lnTo>
                    <a:lnTo>
                      <a:pt x="219" y="140"/>
                    </a:lnTo>
                    <a:lnTo>
                      <a:pt x="218" y="140"/>
                    </a:lnTo>
                    <a:lnTo>
                      <a:pt x="216" y="140"/>
                    </a:lnTo>
                    <a:lnTo>
                      <a:pt x="216" y="142"/>
                    </a:lnTo>
                    <a:lnTo>
                      <a:pt x="215" y="142"/>
                    </a:lnTo>
                    <a:lnTo>
                      <a:pt x="214" y="142"/>
                    </a:lnTo>
                    <a:lnTo>
                      <a:pt x="212" y="142"/>
                    </a:lnTo>
                    <a:lnTo>
                      <a:pt x="211" y="142"/>
                    </a:lnTo>
                    <a:lnTo>
                      <a:pt x="210" y="142"/>
                    </a:lnTo>
                    <a:lnTo>
                      <a:pt x="210" y="143"/>
                    </a:lnTo>
                    <a:lnTo>
                      <a:pt x="208" y="143"/>
                    </a:lnTo>
                    <a:lnTo>
                      <a:pt x="207" y="143"/>
                    </a:lnTo>
                    <a:lnTo>
                      <a:pt x="206" y="143"/>
                    </a:lnTo>
                    <a:lnTo>
                      <a:pt x="204" y="143"/>
                    </a:lnTo>
                    <a:lnTo>
                      <a:pt x="203" y="144"/>
                    </a:lnTo>
                    <a:lnTo>
                      <a:pt x="202" y="144"/>
                    </a:lnTo>
                    <a:lnTo>
                      <a:pt x="202" y="146"/>
                    </a:lnTo>
                    <a:lnTo>
                      <a:pt x="201" y="146"/>
                    </a:lnTo>
                    <a:lnTo>
                      <a:pt x="201" y="147"/>
                    </a:lnTo>
                    <a:lnTo>
                      <a:pt x="199" y="147"/>
                    </a:lnTo>
                    <a:lnTo>
                      <a:pt x="199" y="148"/>
                    </a:lnTo>
                    <a:lnTo>
                      <a:pt x="198" y="148"/>
                    </a:lnTo>
                    <a:lnTo>
                      <a:pt x="197" y="150"/>
                    </a:lnTo>
                    <a:lnTo>
                      <a:pt x="195" y="150"/>
                    </a:lnTo>
                    <a:lnTo>
                      <a:pt x="195" y="151"/>
                    </a:lnTo>
                    <a:lnTo>
                      <a:pt x="194" y="151"/>
                    </a:lnTo>
                    <a:lnTo>
                      <a:pt x="194" y="152"/>
                    </a:lnTo>
                    <a:lnTo>
                      <a:pt x="194" y="154"/>
                    </a:lnTo>
                    <a:lnTo>
                      <a:pt x="194" y="155"/>
                    </a:lnTo>
                    <a:lnTo>
                      <a:pt x="193" y="155"/>
                    </a:lnTo>
                    <a:lnTo>
                      <a:pt x="193" y="156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8"/>
                    </a:lnTo>
                    <a:lnTo>
                      <a:pt x="189" y="159"/>
                    </a:lnTo>
                    <a:lnTo>
                      <a:pt x="189" y="160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5"/>
                    </a:lnTo>
                    <a:lnTo>
                      <a:pt x="181" y="167"/>
                    </a:lnTo>
                    <a:lnTo>
                      <a:pt x="181" y="168"/>
                    </a:lnTo>
                    <a:lnTo>
                      <a:pt x="180" y="168"/>
                    </a:lnTo>
                    <a:lnTo>
                      <a:pt x="178" y="168"/>
                    </a:lnTo>
                    <a:lnTo>
                      <a:pt x="177" y="169"/>
                    </a:lnTo>
                    <a:lnTo>
                      <a:pt x="174" y="169"/>
                    </a:lnTo>
                    <a:lnTo>
                      <a:pt x="174" y="171"/>
                    </a:lnTo>
                    <a:lnTo>
                      <a:pt x="173" y="171"/>
                    </a:lnTo>
                    <a:lnTo>
                      <a:pt x="172" y="171"/>
                    </a:lnTo>
                    <a:lnTo>
                      <a:pt x="170" y="171"/>
                    </a:lnTo>
                    <a:lnTo>
                      <a:pt x="170" y="172"/>
                    </a:lnTo>
                    <a:lnTo>
                      <a:pt x="169" y="172"/>
                    </a:lnTo>
                    <a:lnTo>
                      <a:pt x="168" y="172"/>
                    </a:lnTo>
                    <a:lnTo>
                      <a:pt x="167" y="172"/>
                    </a:lnTo>
                    <a:lnTo>
                      <a:pt x="165" y="172"/>
                    </a:lnTo>
                    <a:lnTo>
                      <a:pt x="164" y="173"/>
                    </a:lnTo>
                    <a:lnTo>
                      <a:pt x="163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9" y="173"/>
                    </a:lnTo>
                    <a:lnTo>
                      <a:pt x="159" y="175"/>
                    </a:lnTo>
                    <a:lnTo>
                      <a:pt x="159" y="176"/>
                    </a:lnTo>
                    <a:lnTo>
                      <a:pt x="157" y="176"/>
                    </a:lnTo>
                    <a:lnTo>
                      <a:pt x="157" y="177"/>
                    </a:lnTo>
                    <a:lnTo>
                      <a:pt x="156" y="177"/>
                    </a:lnTo>
                    <a:lnTo>
                      <a:pt x="155" y="178"/>
                    </a:lnTo>
                    <a:lnTo>
                      <a:pt x="155" y="180"/>
                    </a:lnTo>
                    <a:lnTo>
                      <a:pt x="153" y="180"/>
                    </a:lnTo>
                    <a:lnTo>
                      <a:pt x="152" y="180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0" y="181"/>
                    </a:lnTo>
                    <a:lnTo>
                      <a:pt x="148" y="181"/>
                    </a:lnTo>
                    <a:lnTo>
                      <a:pt x="148" y="182"/>
                    </a:lnTo>
                    <a:lnTo>
                      <a:pt x="147" y="182"/>
                    </a:lnTo>
                    <a:lnTo>
                      <a:pt x="146" y="182"/>
                    </a:lnTo>
                    <a:lnTo>
                      <a:pt x="147" y="182"/>
                    </a:lnTo>
                    <a:lnTo>
                      <a:pt x="147" y="184"/>
                    </a:lnTo>
                    <a:lnTo>
                      <a:pt x="146" y="184"/>
                    </a:lnTo>
                    <a:lnTo>
                      <a:pt x="144" y="184"/>
                    </a:lnTo>
                    <a:lnTo>
                      <a:pt x="144" y="185"/>
                    </a:lnTo>
                    <a:lnTo>
                      <a:pt x="143" y="185"/>
                    </a:lnTo>
                    <a:lnTo>
                      <a:pt x="143" y="186"/>
                    </a:lnTo>
                    <a:lnTo>
                      <a:pt x="142" y="186"/>
                    </a:lnTo>
                    <a:lnTo>
                      <a:pt x="140" y="186"/>
                    </a:lnTo>
                    <a:lnTo>
                      <a:pt x="139" y="186"/>
                    </a:lnTo>
                    <a:lnTo>
                      <a:pt x="139" y="188"/>
                    </a:lnTo>
                    <a:lnTo>
                      <a:pt x="138" y="188"/>
                    </a:lnTo>
                    <a:lnTo>
                      <a:pt x="136" y="188"/>
                    </a:lnTo>
                    <a:lnTo>
                      <a:pt x="136" y="189"/>
                    </a:lnTo>
                    <a:lnTo>
                      <a:pt x="135" y="189"/>
                    </a:lnTo>
                    <a:lnTo>
                      <a:pt x="134" y="189"/>
                    </a:lnTo>
                    <a:lnTo>
                      <a:pt x="132" y="189"/>
                    </a:lnTo>
                    <a:lnTo>
                      <a:pt x="131" y="189"/>
                    </a:lnTo>
                    <a:lnTo>
                      <a:pt x="131" y="190"/>
                    </a:lnTo>
                    <a:lnTo>
                      <a:pt x="130" y="190"/>
                    </a:lnTo>
                    <a:lnTo>
                      <a:pt x="129" y="190"/>
                    </a:lnTo>
                    <a:lnTo>
                      <a:pt x="127" y="190"/>
                    </a:lnTo>
                    <a:lnTo>
                      <a:pt x="127" y="192"/>
                    </a:lnTo>
                    <a:lnTo>
                      <a:pt x="126" y="192"/>
                    </a:lnTo>
                    <a:lnTo>
                      <a:pt x="125" y="192"/>
                    </a:lnTo>
                    <a:lnTo>
                      <a:pt x="123" y="193"/>
                    </a:lnTo>
                    <a:lnTo>
                      <a:pt x="122" y="193"/>
                    </a:lnTo>
                    <a:lnTo>
                      <a:pt x="121" y="193"/>
                    </a:lnTo>
                    <a:lnTo>
                      <a:pt x="119" y="193"/>
                    </a:lnTo>
                    <a:lnTo>
                      <a:pt x="119" y="194"/>
                    </a:lnTo>
                    <a:lnTo>
                      <a:pt x="118" y="194"/>
                    </a:lnTo>
                    <a:lnTo>
                      <a:pt x="117" y="194"/>
                    </a:lnTo>
                    <a:lnTo>
                      <a:pt x="117" y="195"/>
                    </a:lnTo>
                    <a:lnTo>
                      <a:pt x="115" y="195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2" y="195"/>
                    </a:lnTo>
                    <a:lnTo>
                      <a:pt x="110" y="195"/>
                    </a:lnTo>
                    <a:lnTo>
                      <a:pt x="110" y="197"/>
                    </a:lnTo>
                    <a:lnTo>
                      <a:pt x="109" y="197"/>
                    </a:lnTo>
                    <a:lnTo>
                      <a:pt x="108" y="197"/>
                    </a:lnTo>
                    <a:lnTo>
                      <a:pt x="108" y="198"/>
                    </a:lnTo>
                    <a:lnTo>
                      <a:pt x="108" y="199"/>
                    </a:lnTo>
                    <a:lnTo>
                      <a:pt x="106" y="199"/>
                    </a:lnTo>
                    <a:lnTo>
                      <a:pt x="105" y="199"/>
                    </a:lnTo>
                    <a:lnTo>
                      <a:pt x="104" y="201"/>
                    </a:lnTo>
                    <a:close/>
                  </a:path>
                </a:pathLst>
              </a:custGeom>
              <a:solidFill>
                <a:srgbClr val="DBD0E0"/>
              </a:solidFill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4" name="Freeform 28">
                <a:extLst>
                  <a:ext uri="{FF2B5EF4-FFF2-40B4-BE49-F238E27FC236}">
                    <a16:creationId xmlns:a16="http://schemas.microsoft.com/office/drawing/2014/main" id="{8A75CF26-83B2-C9E8-5DD8-BC0CE52E7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585"/>
                <a:ext cx="714" cy="268"/>
              </a:xfrm>
              <a:custGeom>
                <a:avLst/>
                <a:gdLst>
                  <a:gd name="T0" fmla="*/ 5 w 714"/>
                  <a:gd name="T1" fmla="*/ 190 h 268"/>
                  <a:gd name="T2" fmla="*/ 44 w 714"/>
                  <a:gd name="T3" fmla="*/ 110 h 268"/>
                  <a:gd name="T4" fmla="*/ 90 w 714"/>
                  <a:gd name="T5" fmla="*/ 79 h 268"/>
                  <a:gd name="T6" fmla="*/ 98 w 714"/>
                  <a:gd name="T7" fmla="*/ 106 h 268"/>
                  <a:gd name="T8" fmla="*/ 116 w 714"/>
                  <a:gd name="T9" fmla="*/ 130 h 268"/>
                  <a:gd name="T10" fmla="*/ 140 w 714"/>
                  <a:gd name="T11" fmla="*/ 148 h 268"/>
                  <a:gd name="T12" fmla="*/ 147 w 714"/>
                  <a:gd name="T13" fmla="*/ 113 h 268"/>
                  <a:gd name="T14" fmla="*/ 213 w 714"/>
                  <a:gd name="T15" fmla="*/ 68 h 268"/>
                  <a:gd name="T16" fmla="*/ 255 w 714"/>
                  <a:gd name="T17" fmla="*/ 64 h 268"/>
                  <a:gd name="T18" fmla="*/ 259 w 714"/>
                  <a:gd name="T19" fmla="*/ 47 h 268"/>
                  <a:gd name="T20" fmla="*/ 298 w 714"/>
                  <a:gd name="T21" fmla="*/ 26 h 268"/>
                  <a:gd name="T22" fmla="*/ 328 w 714"/>
                  <a:gd name="T23" fmla="*/ 32 h 268"/>
                  <a:gd name="T24" fmla="*/ 326 w 714"/>
                  <a:gd name="T25" fmla="*/ 63 h 268"/>
                  <a:gd name="T26" fmla="*/ 358 w 714"/>
                  <a:gd name="T27" fmla="*/ 54 h 268"/>
                  <a:gd name="T28" fmla="*/ 396 w 714"/>
                  <a:gd name="T29" fmla="*/ 51 h 268"/>
                  <a:gd name="T30" fmla="*/ 420 w 714"/>
                  <a:gd name="T31" fmla="*/ 38 h 268"/>
                  <a:gd name="T32" fmla="*/ 462 w 714"/>
                  <a:gd name="T33" fmla="*/ 30 h 268"/>
                  <a:gd name="T34" fmla="*/ 485 w 714"/>
                  <a:gd name="T35" fmla="*/ 24 h 268"/>
                  <a:gd name="T36" fmla="*/ 518 w 714"/>
                  <a:gd name="T37" fmla="*/ 15 h 268"/>
                  <a:gd name="T38" fmla="*/ 548 w 714"/>
                  <a:gd name="T39" fmla="*/ 21 h 268"/>
                  <a:gd name="T40" fmla="*/ 590 w 714"/>
                  <a:gd name="T41" fmla="*/ 45 h 268"/>
                  <a:gd name="T42" fmla="*/ 625 w 714"/>
                  <a:gd name="T43" fmla="*/ 87 h 268"/>
                  <a:gd name="T44" fmla="*/ 637 w 714"/>
                  <a:gd name="T45" fmla="*/ 106 h 268"/>
                  <a:gd name="T46" fmla="*/ 661 w 714"/>
                  <a:gd name="T47" fmla="*/ 104 h 268"/>
                  <a:gd name="T48" fmla="*/ 674 w 714"/>
                  <a:gd name="T49" fmla="*/ 113 h 268"/>
                  <a:gd name="T50" fmla="*/ 684 w 714"/>
                  <a:gd name="T51" fmla="*/ 134 h 268"/>
                  <a:gd name="T52" fmla="*/ 705 w 714"/>
                  <a:gd name="T53" fmla="*/ 140 h 268"/>
                  <a:gd name="T54" fmla="*/ 695 w 714"/>
                  <a:gd name="T55" fmla="*/ 165 h 268"/>
                  <a:gd name="T56" fmla="*/ 692 w 714"/>
                  <a:gd name="T57" fmla="*/ 207 h 268"/>
                  <a:gd name="T58" fmla="*/ 712 w 714"/>
                  <a:gd name="T59" fmla="*/ 237 h 268"/>
                  <a:gd name="T60" fmla="*/ 699 w 714"/>
                  <a:gd name="T61" fmla="*/ 258 h 268"/>
                  <a:gd name="T62" fmla="*/ 683 w 714"/>
                  <a:gd name="T63" fmla="*/ 261 h 268"/>
                  <a:gd name="T64" fmla="*/ 661 w 714"/>
                  <a:gd name="T65" fmla="*/ 257 h 268"/>
                  <a:gd name="T66" fmla="*/ 623 w 714"/>
                  <a:gd name="T67" fmla="*/ 253 h 268"/>
                  <a:gd name="T68" fmla="*/ 598 w 714"/>
                  <a:gd name="T69" fmla="*/ 255 h 268"/>
                  <a:gd name="T70" fmla="*/ 614 w 714"/>
                  <a:gd name="T71" fmla="*/ 236 h 268"/>
                  <a:gd name="T72" fmla="*/ 610 w 714"/>
                  <a:gd name="T73" fmla="*/ 207 h 268"/>
                  <a:gd name="T74" fmla="*/ 593 w 714"/>
                  <a:gd name="T75" fmla="*/ 182 h 268"/>
                  <a:gd name="T76" fmla="*/ 598 w 714"/>
                  <a:gd name="T77" fmla="*/ 147 h 268"/>
                  <a:gd name="T78" fmla="*/ 572 w 714"/>
                  <a:gd name="T79" fmla="*/ 131 h 268"/>
                  <a:gd name="T80" fmla="*/ 555 w 714"/>
                  <a:gd name="T81" fmla="*/ 147 h 268"/>
                  <a:gd name="T82" fmla="*/ 517 w 714"/>
                  <a:gd name="T83" fmla="*/ 145 h 268"/>
                  <a:gd name="T84" fmla="*/ 487 w 714"/>
                  <a:gd name="T85" fmla="*/ 147 h 268"/>
                  <a:gd name="T86" fmla="*/ 447 w 714"/>
                  <a:gd name="T87" fmla="*/ 155 h 268"/>
                  <a:gd name="T88" fmla="*/ 398 w 714"/>
                  <a:gd name="T89" fmla="*/ 135 h 268"/>
                  <a:gd name="T90" fmla="*/ 395 w 714"/>
                  <a:gd name="T91" fmla="*/ 161 h 268"/>
                  <a:gd name="T92" fmla="*/ 382 w 714"/>
                  <a:gd name="T93" fmla="*/ 173 h 268"/>
                  <a:gd name="T94" fmla="*/ 354 w 714"/>
                  <a:gd name="T95" fmla="*/ 185 h 268"/>
                  <a:gd name="T96" fmla="*/ 333 w 714"/>
                  <a:gd name="T97" fmla="*/ 179 h 268"/>
                  <a:gd name="T98" fmla="*/ 314 w 714"/>
                  <a:gd name="T99" fmla="*/ 190 h 268"/>
                  <a:gd name="T100" fmla="*/ 290 w 714"/>
                  <a:gd name="T101" fmla="*/ 200 h 268"/>
                  <a:gd name="T102" fmla="*/ 274 w 714"/>
                  <a:gd name="T103" fmla="*/ 217 h 268"/>
                  <a:gd name="T104" fmla="*/ 261 w 714"/>
                  <a:gd name="T105" fmla="*/ 238 h 268"/>
                  <a:gd name="T106" fmla="*/ 243 w 714"/>
                  <a:gd name="T107" fmla="*/ 248 h 268"/>
                  <a:gd name="T108" fmla="*/ 227 w 714"/>
                  <a:gd name="T109" fmla="*/ 259 h 268"/>
                  <a:gd name="T110" fmla="*/ 222 w 714"/>
                  <a:gd name="T111" fmla="*/ 229 h 268"/>
                  <a:gd name="T112" fmla="*/ 205 w 714"/>
                  <a:gd name="T113" fmla="*/ 207 h 268"/>
                  <a:gd name="T114" fmla="*/ 193 w 714"/>
                  <a:gd name="T115" fmla="*/ 182 h 268"/>
                  <a:gd name="T116" fmla="*/ 157 w 714"/>
                  <a:gd name="T117" fmla="*/ 214 h 268"/>
                  <a:gd name="T118" fmla="*/ 127 w 714"/>
                  <a:gd name="T119" fmla="*/ 231 h 268"/>
                  <a:gd name="T120" fmla="*/ 87 w 714"/>
                  <a:gd name="T121" fmla="*/ 214 h 268"/>
                  <a:gd name="T122" fmla="*/ 47 w 714"/>
                  <a:gd name="T123" fmla="*/ 21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268">
                    <a:moveTo>
                      <a:pt x="26" y="217"/>
                    </a:moveTo>
                    <a:lnTo>
                      <a:pt x="26" y="216"/>
                    </a:lnTo>
                    <a:lnTo>
                      <a:pt x="26" y="215"/>
                    </a:lnTo>
                    <a:lnTo>
                      <a:pt x="24" y="215"/>
                    </a:lnTo>
                    <a:lnTo>
                      <a:pt x="24" y="214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6" y="211"/>
                    </a:lnTo>
                    <a:lnTo>
                      <a:pt x="26" y="210"/>
                    </a:lnTo>
                    <a:lnTo>
                      <a:pt x="24" y="210"/>
                    </a:lnTo>
                    <a:lnTo>
                      <a:pt x="24" y="208"/>
                    </a:lnTo>
                    <a:lnTo>
                      <a:pt x="23" y="208"/>
                    </a:lnTo>
                    <a:lnTo>
                      <a:pt x="23" y="207"/>
                    </a:lnTo>
                    <a:lnTo>
                      <a:pt x="23" y="206"/>
                    </a:lnTo>
                    <a:lnTo>
                      <a:pt x="24" y="206"/>
                    </a:lnTo>
                    <a:lnTo>
                      <a:pt x="23" y="204"/>
                    </a:lnTo>
                    <a:lnTo>
                      <a:pt x="22" y="204"/>
                    </a:lnTo>
                    <a:lnTo>
                      <a:pt x="22" y="203"/>
                    </a:lnTo>
                    <a:lnTo>
                      <a:pt x="22" y="202"/>
                    </a:lnTo>
                    <a:lnTo>
                      <a:pt x="22" y="200"/>
                    </a:lnTo>
                    <a:lnTo>
                      <a:pt x="20" y="199"/>
                    </a:lnTo>
                    <a:lnTo>
                      <a:pt x="19" y="199"/>
                    </a:lnTo>
                    <a:lnTo>
                      <a:pt x="18" y="199"/>
                    </a:lnTo>
                    <a:lnTo>
                      <a:pt x="17" y="199"/>
                    </a:lnTo>
                    <a:lnTo>
                      <a:pt x="15" y="199"/>
                    </a:lnTo>
                    <a:lnTo>
                      <a:pt x="14" y="199"/>
                    </a:lnTo>
                    <a:lnTo>
                      <a:pt x="13" y="198"/>
                    </a:lnTo>
                    <a:lnTo>
                      <a:pt x="13" y="197"/>
                    </a:lnTo>
                    <a:lnTo>
                      <a:pt x="11" y="197"/>
                    </a:lnTo>
                    <a:lnTo>
                      <a:pt x="11" y="195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0" y="193"/>
                    </a:lnTo>
                    <a:lnTo>
                      <a:pt x="9" y="193"/>
                    </a:lnTo>
                    <a:lnTo>
                      <a:pt x="9" y="191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3" y="190"/>
                    </a:lnTo>
                    <a:lnTo>
                      <a:pt x="2" y="190"/>
                    </a:lnTo>
                    <a:lnTo>
                      <a:pt x="2" y="189"/>
                    </a:lnTo>
                    <a:lnTo>
                      <a:pt x="1" y="189"/>
                    </a:lnTo>
                    <a:lnTo>
                      <a:pt x="1" y="187"/>
                    </a:lnTo>
                    <a:lnTo>
                      <a:pt x="1" y="186"/>
                    </a:lnTo>
                    <a:lnTo>
                      <a:pt x="0" y="186"/>
                    </a:lnTo>
                    <a:lnTo>
                      <a:pt x="0" y="185"/>
                    </a:lnTo>
                    <a:lnTo>
                      <a:pt x="1" y="185"/>
                    </a:lnTo>
                    <a:lnTo>
                      <a:pt x="1" y="183"/>
                    </a:lnTo>
                    <a:lnTo>
                      <a:pt x="1" y="182"/>
                    </a:lnTo>
                    <a:lnTo>
                      <a:pt x="0" y="182"/>
                    </a:lnTo>
                    <a:lnTo>
                      <a:pt x="0" y="181"/>
                    </a:lnTo>
                    <a:lnTo>
                      <a:pt x="1" y="179"/>
                    </a:lnTo>
                    <a:lnTo>
                      <a:pt x="1" y="178"/>
                    </a:lnTo>
                    <a:lnTo>
                      <a:pt x="2" y="178"/>
                    </a:lnTo>
                    <a:lnTo>
                      <a:pt x="2" y="177"/>
                    </a:lnTo>
                    <a:lnTo>
                      <a:pt x="3" y="177"/>
                    </a:lnTo>
                    <a:lnTo>
                      <a:pt x="3" y="176"/>
                    </a:lnTo>
                    <a:lnTo>
                      <a:pt x="5" y="176"/>
                    </a:lnTo>
                    <a:lnTo>
                      <a:pt x="3" y="176"/>
                    </a:lnTo>
                    <a:lnTo>
                      <a:pt x="3" y="174"/>
                    </a:lnTo>
                    <a:lnTo>
                      <a:pt x="5" y="174"/>
                    </a:lnTo>
                    <a:lnTo>
                      <a:pt x="5" y="173"/>
                    </a:lnTo>
                    <a:lnTo>
                      <a:pt x="5" y="172"/>
                    </a:lnTo>
                    <a:lnTo>
                      <a:pt x="5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7" y="166"/>
                    </a:lnTo>
                    <a:lnTo>
                      <a:pt x="9" y="164"/>
                    </a:lnTo>
                    <a:lnTo>
                      <a:pt x="13" y="157"/>
                    </a:lnTo>
                    <a:lnTo>
                      <a:pt x="14" y="152"/>
                    </a:lnTo>
                    <a:lnTo>
                      <a:pt x="19" y="144"/>
                    </a:lnTo>
                    <a:lnTo>
                      <a:pt x="30" y="126"/>
                    </a:lnTo>
                    <a:lnTo>
                      <a:pt x="31" y="123"/>
                    </a:lnTo>
                    <a:lnTo>
                      <a:pt x="34" y="121"/>
                    </a:lnTo>
                    <a:lnTo>
                      <a:pt x="35" y="119"/>
                    </a:lnTo>
                    <a:lnTo>
                      <a:pt x="38" y="117"/>
                    </a:lnTo>
                    <a:lnTo>
                      <a:pt x="39" y="115"/>
                    </a:lnTo>
                    <a:lnTo>
                      <a:pt x="40" y="114"/>
                    </a:lnTo>
                    <a:lnTo>
                      <a:pt x="44" y="110"/>
                    </a:lnTo>
                    <a:lnTo>
                      <a:pt x="47" y="107"/>
                    </a:lnTo>
                    <a:lnTo>
                      <a:pt x="49" y="105"/>
                    </a:lnTo>
                    <a:lnTo>
                      <a:pt x="52" y="104"/>
                    </a:lnTo>
                    <a:lnTo>
                      <a:pt x="53" y="102"/>
                    </a:lnTo>
                    <a:lnTo>
                      <a:pt x="58" y="100"/>
                    </a:lnTo>
                    <a:lnTo>
                      <a:pt x="62" y="97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5" y="94"/>
                    </a:lnTo>
                    <a:lnTo>
                      <a:pt x="65" y="93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68" y="92"/>
                    </a:lnTo>
                    <a:lnTo>
                      <a:pt x="69" y="92"/>
                    </a:lnTo>
                    <a:lnTo>
                      <a:pt x="69" y="90"/>
                    </a:lnTo>
                    <a:lnTo>
                      <a:pt x="70" y="90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73" y="89"/>
                    </a:lnTo>
                    <a:lnTo>
                      <a:pt x="73" y="88"/>
                    </a:lnTo>
                    <a:lnTo>
                      <a:pt x="74" y="88"/>
                    </a:lnTo>
                    <a:lnTo>
                      <a:pt x="74" y="87"/>
                    </a:lnTo>
                    <a:lnTo>
                      <a:pt x="75" y="87"/>
                    </a:lnTo>
                    <a:lnTo>
                      <a:pt x="75" y="85"/>
                    </a:lnTo>
                    <a:lnTo>
                      <a:pt x="77" y="85"/>
                    </a:lnTo>
                    <a:lnTo>
                      <a:pt x="78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1" y="85"/>
                    </a:lnTo>
                    <a:lnTo>
                      <a:pt x="82" y="84"/>
                    </a:lnTo>
                    <a:lnTo>
                      <a:pt x="83" y="84"/>
                    </a:lnTo>
                    <a:lnTo>
                      <a:pt x="83" y="85"/>
                    </a:lnTo>
                    <a:lnTo>
                      <a:pt x="83" y="84"/>
                    </a:lnTo>
                    <a:lnTo>
                      <a:pt x="85" y="84"/>
                    </a:lnTo>
                    <a:lnTo>
                      <a:pt x="85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7" y="80"/>
                    </a:lnTo>
                    <a:lnTo>
                      <a:pt x="87" y="79"/>
                    </a:lnTo>
                    <a:lnTo>
                      <a:pt x="89" y="79"/>
                    </a:lnTo>
                    <a:lnTo>
                      <a:pt x="90" y="79"/>
                    </a:lnTo>
                    <a:lnTo>
                      <a:pt x="91" y="79"/>
                    </a:lnTo>
                    <a:lnTo>
                      <a:pt x="91" y="80"/>
                    </a:lnTo>
                    <a:lnTo>
                      <a:pt x="91" y="81"/>
                    </a:lnTo>
                    <a:lnTo>
                      <a:pt x="92" y="81"/>
                    </a:lnTo>
                    <a:lnTo>
                      <a:pt x="94" y="81"/>
                    </a:lnTo>
                    <a:lnTo>
                      <a:pt x="94" y="83"/>
                    </a:lnTo>
                    <a:lnTo>
                      <a:pt x="95" y="83"/>
                    </a:lnTo>
                    <a:lnTo>
                      <a:pt x="95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8" y="85"/>
                    </a:lnTo>
                    <a:lnTo>
                      <a:pt x="99" y="85"/>
                    </a:lnTo>
                    <a:lnTo>
                      <a:pt x="99" y="87"/>
                    </a:lnTo>
                    <a:lnTo>
                      <a:pt x="99" y="88"/>
                    </a:lnTo>
                    <a:lnTo>
                      <a:pt x="98" y="88"/>
                    </a:lnTo>
                    <a:lnTo>
                      <a:pt x="96" y="88"/>
                    </a:lnTo>
                    <a:lnTo>
                      <a:pt x="98" y="89"/>
                    </a:lnTo>
                    <a:lnTo>
                      <a:pt x="98" y="90"/>
                    </a:lnTo>
                    <a:lnTo>
                      <a:pt x="99" y="90"/>
                    </a:lnTo>
                    <a:lnTo>
                      <a:pt x="100" y="90"/>
                    </a:lnTo>
                    <a:lnTo>
                      <a:pt x="100" y="92"/>
                    </a:lnTo>
                    <a:lnTo>
                      <a:pt x="102" y="93"/>
                    </a:lnTo>
                    <a:lnTo>
                      <a:pt x="103" y="93"/>
                    </a:lnTo>
                    <a:lnTo>
                      <a:pt x="103" y="94"/>
                    </a:lnTo>
                    <a:lnTo>
                      <a:pt x="103" y="96"/>
                    </a:lnTo>
                    <a:lnTo>
                      <a:pt x="103" y="97"/>
                    </a:lnTo>
                    <a:lnTo>
                      <a:pt x="102" y="97"/>
                    </a:lnTo>
                    <a:lnTo>
                      <a:pt x="102" y="98"/>
                    </a:lnTo>
                    <a:lnTo>
                      <a:pt x="100" y="98"/>
                    </a:lnTo>
                    <a:lnTo>
                      <a:pt x="99" y="98"/>
                    </a:lnTo>
                    <a:lnTo>
                      <a:pt x="100" y="100"/>
                    </a:lnTo>
                    <a:lnTo>
                      <a:pt x="102" y="100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2"/>
                    </a:lnTo>
                    <a:lnTo>
                      <a:pt x="102" y="104"/>
                    </a:lnTo>
                    <a:lnTo>
                      <a:pt x="100" y="104"/>
                    </a:lnTo>
                    <a:lnTo>
                      <a:pt x="99" y="105"/>
                    </a:lnTo>
                    <a:lnTo>
                      <a:pt x="98" y="105"/>
                    </a:lnTo>
                    <a:lnTo>
                      <a:pt x="98" y="106"/>
                    </a:lnTo>
                    <a:lnTo>
                      <a:pt x="96" y="105"/>
                    </a:lnTo>
                    <a:lnTo>
                      <a:pt x="95" y="105"/>
                    </a:lnTo>
                    <a:lnTo>
                      <a:pt x="95" y="106"/>
                    </a:lnTo>
                    <a:lnTo>
                      <a:pt x="95" y="107"/>
                    </a:lnTo>
                    <a:lnTo>
                      <a:pt x="95" y="109"/>
                    </a:lnTo>
                    <a:lnTo>
                      <a:pt x="96" y="109"/>
                    </a:lnTo>
                    <a:lnTo>
                      <a:pt x="96" y="110"/>
                    </a:lnTo>
                    <a:lnTo>
                      <a:pt x="96" y="111"/>
                    </a:lnTo>
                    <a:lnTo>
                      <a:pt x="98" y="111"/>
                    </a:lnTo>
                    <a:lnTo>
                      <a:pt x="98" y="113"/>
                    </a:lnTo>
                    <a:lnTo>
                      <a:pt x="99" y="113"/>
                    </a:lnTo>
                    <a:lnTo>
                      <a:pt x="99" y="114"/>
                    </a:lnTo>
                    <a:lnTo>
                      <a:pt x="100" y="114"/>
                    </a:lnTo>
                    <a:lnTo>
                      <a:pt x="102" y="114"/>
                    </a:lnTo>
                    <a:lnTo>
                      <a:pt x="102" y="115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6" y="115"/>
                    </a:lnTo>
                    <a:lnTo>
                      <a:pt x="107" y="117"/>
                    </a:lnTo>
                    <a:lnTo>
                      <a:pt x="107" y="118"/>
                    </a:lnTo>
                    <a:lnTo>
                      <a:pt x="108" y="118"/>
                    </a:lnTo>
                    <a:lnTo>
                      <a:pt x="108" y="119"/>
                    </a:lnTo>
                    <a:lnTo>
                      <a:pt x="110" y="119"/>
                    </a:lnTo>
                    <a:lnTo>
                      <a:pt x="110" y="121"/>
                    </a:lnTo>
                    <a:lnTo>
                      <a:pt x="110" y="122"/>
                    </a:lnTo>
                    <a:lnTo>
                      <a:pt x="108" y="122"/>
                    </a:lnTo>
                    <a:lnTo>
                      <a:pt x="108" y="123"/>
                    </a:lnTo>
                    <a:lnTo>
                      <a:pt x="110" y="123"/>
                    </a:lnTo>
                    <a:lnTo>
                      <a:pt x="110" y="125"/>
                    </a:lnTo>
                    <a:lnTo>
                      <a:pt x="108" y="125"/>
                    </a:lnTo>
                    <a:lnTo>
                      <a:pt x="107" y="125"/>
                    </a:lnTo>
                    <a:lnTo>
                      <a:pt x="108" y="126"/>
                    </a:lnTo>
                    <a:lnTo>
                      <a:pt x="110" y="126"/>
                    </a:lnTo>
                    <a:lnTo>
                      <a:pt x="110" y="127"/>
                    </a:lnTo>
                    <a:lnTo>
                      <a:pt x="111" y="127"/>
                    </a:lnTo>
                    <a:lnTo>
                      <a:pt x="111" y="126"/>
                    </a:lnTo>
                    <a:lnTo>
                      <a:pt x="112" y="126"/>
                    </a:lnTo>
                    <a:lnTo>
                      <a:pt x="113" y="127"/>
                    </a:lnTo>
                    <a:lnTo>
                      <a:pt x="115" y="127"/>
                    </a:lnTo>
                    <a:lnTo>
                      <a:pt x="116" y="128"/>
                    </a:lnTo>
                    <a:lnTo>
                      <a:pt x="116" y="130"/>
                    </a:lnTo>
                    <a:lnTo>
                      <a:pt x="115" y="131"/>
                    </a:lnTo>
                    <a:lnTo>
                      <a:pt x="116" y="131"/>
                    </a:lnTo>
                    <a:lnTo>
                      <a:pt x="117" y="131"/>
                    </a:lnTo>
                    <a:lnTo>
                      <a:pt x="119" y="131"/>
                    </a:lnTo>
                    <a:lnTo>
                      <a:pt x="120" y="131"/>
                    </a:lnTo>
                    <a:lnTo>
                      <a:pt x="120" y="132"/>
                    </a:lnTo>
                    <a:lnTo>
                      <a:pt x="121" y="132"/>
                    </a:lnTo>
                    <a:lnTo>
                      <a:pt x="123" y="132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5" y="134"/>
                    </a:lnTo>
                    <a:lnTo>
                      <a:pt x="127" y="134"/>
                    </a:lnTo>
                    <a:lnTo>
                      <a:pt x="127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9" y="134"/>
                    </a:lnTo>
                    <a:lnTo>
                      <a:pt x="130" y="134"/>
                    </a:lnTo>
                    <a:lnTo>
                      <a:pt x="132" y="134"/>
                    </a:lnTo>
                    <a:lnTo>
                      <a:pt x="133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3" y="134"/>
                    </a:lnTo>
                    <a:lnTo>
                      <a:pt x="133" y="132"/>
                    </a:lnTo>
                    <a:lnTo>
                      <a:pt x="134" y="132"/>
                    </a:lnTo>
                    <a:lnTo>
                      <a:pt x="134" y="134"/>
                    </a:lnTo>
                    <a:lnTo>
                      <a:pt x="136" y="134"/>
                    </a:lnTo>
                    <a:lnTo>
                      <a:pt x="134" y="135"/>
                    </a:lnTo>
                    <a:lnTo>
                      <a:pt x="134" y="136"/>
                    </a:lnTo>
                    <a:lnTo>
                      <a:pt x="134" y="138"/>
                    </a:lnTo>
                    <a:lnTo>
                      <a:pt x="136" y="138"/>
                    </a:lnTo>
                    <a:lnTo>
                      <a:pt x="137" y="138"/>
                    </a:lnTo>
                    <a:lnTo>
                      <a:pt x="137" y="139"/>
                    </a:lnTo>
                    <a:lnTo>
                      <a:pt x="137" y="140"/>
                    </a:lnTo>
                    <a:lnTo>
                      <a:pt x="138" y="140"/>
                    </a:lnTo>
                    <a:lnTo>
                      <a:pt x="140" y="140"/>
                    </a:lnTo>
                    <a:lnTo>
                      <a:pt x="140" y="142"/>
                    </a:lnTo>
                    <a:lnTo>
                      <a:pt x="140" y="143"/>
                    </a:lnTo>
                    <a:lnTo>
                      <a:pt x="140" y="144"/>
                    </a:lnTo>
                    <a:lnTo>
                      <a:pt x="140" y="145"/>
                    </a:lnTo>
                    <a:lnTo>
                      <a:pt x="140" y="147"/>
                    </a:lnTo>
                    <a:lnTo>
                      <a:pt x="140" y="148"/>
                    </a:lnTo>
                    <a:lnTo>
                      <a:pt x="140" y="149"/>
                    </a:lnTo>
                    <a:lnTo>
                      <a:pt x="141" y="149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4" y="151"/>
                    </a:lnTo>
                    <a:lnTo>
                      <a:pt x="144" y="149"/>
                    </a:lnTo>
                    <a:lnTo>
                      <a:pt x="142" y="149"/>
                    </a:lnTo>
                    <a:lnTo>
                      <a:pt x="142" y="148"/>
                    </a:lnTo>
                    <a:lnTo>
                      <a:pt x="144" y="148"/>
                    </a:lnTo>
                    <a:lnTo>
                      <a:pt x="145" y="148"/>
                    </a:lnTo>
                    <a:lnTo>
                      <a:pt x="145" y="149"/>
                    </a:lnTo>
                    <a:lnTo>
                      <a:pt x="145" y="148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47" y="147"/>
                    </a:lnTo>
                    <a:lnTo>
                      <a:pt x="149" y="147"/>
                    </a:lnTo>
                    <a:lnTo>
                      <a:pt x="149" y="145"/>
                    </a:lnTo>
                    <a:lnTo>
                      <a:pt x="147" y="145"/>
                    </a:lnTo>
                    <a:lnTo>
                      <a:pt x="147" y="144"/>
                    </a:lnTo>
                    <a:lnTo>
                      <a:pt x="149" y="144"/>
                    </a:lnTo>
                    <a:lnTo>
                      <a:pt x="150" y="144"/>
                    </a:lnTo>
                    <a:lnTo>
                      <a:pt x="151" y="143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50" y="140"/>
                    </a:lnTo>
                    <a:lnTo>
                      <a:pt x="151" y="140"/>
                    </a:lnTo>
                    <a:lnTo>
                      <a:pt x="153" y="139"/>
                    </a:lnTo>
                    <a:lnTo>
                      <a:pt x="154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5" y="134"/>
                    </a:lnTo>
                    <a:lnTo>
                      <a:pt x="155" y="131"/>
                    </a:lnTo>
                    <a:lnTo>
                      <a:pt x="155" y="130"/>
                    </a:lnTo>
                    <a:lnTo>
                      <a:pt x="154" y="127"/>
                    </a:lnTo>
                    <a:lnTo>
                      <a:pt x="153" y="125"/>
                    </a:lnTo>
                    <a:lnTo>
                      <a:pt x="151" y="123"/>
                    </a:lnTo>
                    <a:lnTo>
                      <a:pt x="150" y="121"/>
                    </a:lnTo>
                    <a:lnTo>
                      <a:pt x="147" y="119"/>
                    </a:lnTo>
                    <a:lnTo>
                      <a:pt x="147" y="115"/>
                    </a:lnTo>
                    <a:lnTo>
                      <a:pt x="147" y="114"/>
                    </a:lnTo>
                    <a:lnTo>
                      <a:pt x="147" y="113"/>
                    </a:lnTo>
                    <a:lnTo>
                      <a:pt x="147" y="111"/>
                    </a:lnTo>
                    <a:lnTo>
                      <a:pt x="149" y="111"/>
                    </a:lnTo>
                    <a:lnTo>
                      <a:pt x="149" y="110"/>
                    </a:lnTo>
                    <a:lnTo>
                      <a:pt x="150" y="110"/>
                    </a:lnTo>
                    <a:lnTo>
                      <a:pt x="153" y="110"/>
                    </a:lnTo>
                    <a:lnTo>
                      <a:pt x="155" y="109"/>
                    </a:lnTo>
                    <a:lnTo>
                      <a:pt x="158" y="107"/>
                    </a:lnTo>
                    <a:lnTo>
                      <a:pt x="162" y="106"/>
                    </a:lnTo>
                    <a:lnTo>
                      <a:pt x="163" y="106"/>
                    </a:lnTo>
                    <a:lnTo>
                      <a:pt x="166" y="105"/>
                    </a:lnTo>
                    <a:lnTo>
                      <a:pt x="167" y="104"/>
                    </a:lnTo>
                    <a:lnTo>
                      <a:pt x="171" y="104"/>
                    </a:lnTo>
                    <a:lnTo>
                      <a:pt x="172" y="101"/>
                    </a:lnTo>
                    <a:lnTo>
                      <a:pt x="176" y="96"/>
                    </a:lnTo>
                    <a:lnTo>
                      <a:pt x="176" y="94"/>
                    </a:lnTo>
                    <a:lnTo>
                      <a:pt x="180" y="89"/>
                    </a:lnTo>
                    <a:lnTo>
                      <a:pt x="182" y="88"/>
                    </a:lnTo>
                    <a:lnTo>
                      <a:pt x="183" y="87"/>
                    </a:lnTo>
                    <a:lnTo>
                      <a:pt x="184" y="87"/>
                    </a:lnTo>
                    <a:lnTo>
                      <a:pt x="185" y="85"/>
                    </a:lnTo>
                    <a:lnTo>
                      <a:pt x="187" y="83"/>
                    </a:lnTo>
                    <a:lnTo>
                      <a:pt x="189" y="81"/>
                    </a:lnTo>
                    <a:lnTo>
                      <a:pt x="193" y="80"/>
                    </a:lnTo>
                    <a:lnTo>
                      <a:pt x="195" y="79"/>
                    </a:lnTo>
                    <a:lnTo>
                      <a:pt x="196" y="79"/>
                    </a:lnTo>
                    <a:lnTo>
                      <a:pt x="197" y="79"/>
                    </a:lnTo>
                    <a:lnTo>
                      <a:pt x="200" y="77"/>
                    </a:lnTo>
                    <a:lnTo>
                      <a:pt x="201" y="76"/>
                    </a:lnTo>
                    <a:lnTo>
                      <a:pt x="202" y="76"/>
                    </a:lnTo>
                    <a:lnTo>
                      <a:pt x="204" y="76"/>
                    </a:lnTo>
                    <a:lnTo>
                      <a:pt x="204" y="75"/>
                    </a:lnTo>
                    <a:lnTo>
                      <a:pt x="205" y="73"/>
                    </a:lnTo>
                    <a:lnTo>
                      <a:pt x="206" y="73"/>
                    </a:lnTo>
                    <a:lnTo>
                      <a:pt x="208" y="73"/>
                    </a:lnTo>
                    <a:lnTo>
                      <a:pt x="209" y="73"/>
                    </a:lnTo>
                    <a:lnTo>
                      <a:pt x="209" y="72"/>
                    </a:lnTo>
                    <a:lnTo>
                      <a:pt x="210" y="71"/>
                    </a:lnTo>
                    <a:lnTo>
                      <a:pt x="210" y="70"/>
                    </a:lnTo>
                    <a:lnTo>
                      <a:pt x="212" y="70"/>
                    </a:lnTo>
                    <a:lnTo>
                      <a:pt x="212" y="68"/>
                    </a:lnTo>
                    <a:lnTo>
                      <a:pt x="213" y="68"/>
                    </a:lnTo>
                    <a:lnTo>
                      <a:pt x="213" y="67"/>
                    </a:lnTo>
                    <a:lnTo>
                      <a:pt x="213" y="66"/>
                    </a:lnTo>
                    <a:lnTo>
                      <a:pt x="214" y="66"/>
                    </a:lnTo>
                    <a:lnTo>
                      <a:pt x="216" y="66"/>
                    </a:lnTo>
                    <a:lnTo>
                      <a:pt x="216" y="64"/>
                    </a:lnTo>
                    <a:lnTo>
                      <a:pt x="217" y="63"/>
                    </a:lnTo>
                    <a:lnTo>
                      <a:pt x="218" y="63"/>
                    </a:lnTo>
                    <a:lnTo>
                      <a:pt x="219" y="62"/>
                    </a:lnTo>
                    <a:lnTo>
                      <a:pt x="221" y="62"/>
                    </a:lnTo>
                    <a:lnTo>
                      <a:pt x="222" y="60"/>
                    </a:lnTo>
                    <a:lnTo>
                      <a:pt x="223" y="60"/>
                    </a:lnTo>
                    <a:lnTo>
                      <a:pt x="225" y="60"/>
                    </a:lnTo>
                    <a:lnTo>
                      <a:pt x="226" y="60"/>
                    </a:lnTo>
                    <a:lnTo>
                      <a:pt x="227" y="60"/>
                    </a:lnTo>
                    <a:lnTo>
                      <a:pt x="229" y="62"/>
                    </a:lnTo>
                    <a:lnTo>
                      <a:pt x="230" y="62"/>
                    </a:lnTo>
                    <a:lnTo>
                      <a:pt x="230" y="60"/>
                    </a:lnTo>
                    <a:lnTo>
                      <a:pt x="231" y="60"/>
                    </a:lnTo>
                    <a:lnTo>
                      <a:pt x="231" y="62"/>
                    </a:lnTo>
                    <a:lnTo>
                      <a:pt x="233" y="62"/>
                    </a:lnTo>
                    <a:lnTo>
                      <a:pt x="234" y="62"/>
                    </a:lnTo>
                    <a:lnTo>
                      <a:pt x="235" y="62"/>
                    </a:lnTo>
                    <a:lnTo>
                      <a:pt x="236" y="62"/>
                    </a:lnTo>
                    <a:lnTo>
                      <a:pt x="238" y="60"/>
                    </a:lnTo>
                    <a:lnTo>
                      <a:pt x="239" y="60"/>
                    </a:lnTo>
                    <a:lnTo>
                      <a:pt x="240" y="60"/>
                    </a:lnTo>
                    <a:lnTo>
                      <a:pt x="240" y="62"/>
                    </a:lnTo>
                    <a:lnTo>
                      <a:pt x="240" y="63"/>
                    </a:lnTo>
                    <a:lnTo>
                      <a:pt x="242" y="63"/>
                    </a:lnTo>
                    <a:lnTo>
                      <a:pt x="243" y="63"/>
                    </a:lnTo>
                    <a:lnTo>
                      <a:pt x="244" y="62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7" y="63"/>
                    </a:lnTo>
                    <a:lnTo>
                      <a:pt x="248" y="63"/>
                    </a:lnTo>
                    <a:lnTo>
                      <a:pt x="248" y="64"/>
                    </a:lnTo>
                    <a:lnTo>
                      <a:pt x="250" y="64"/>
                    </a:lnTo>
                    <a:lnTo>
                      <a:pt x="251" y="64"/>
                    </a:lnTo>
                    <a:lnTo>
                      <a:pt x="252" y="64"/>
                    </a:lnTo>
                    <a:lnTo>
                      <a:pt x="254" y="64"/>
                    </a:lnTo>
                    <a:lnTo>
                      <a:pt x="255" y="64"/>
                    </a:lnTo>
                    <a:lnTo>
                      <a:pt x="256" y="63"/>
                    </a:lnTo>
                    <a:lnTo>
                      <a:pt x="257" y="63"/>
                    </a:lnTo>
                    <a:lnTo>
                      <a:pt x="257" y="64"/>
                    </a:lnTo>
                    <a:lnTo>
                      <a:pt x="259" y="64"/>
                    </a:lnTo>
                    <a:lnTo>
                      <a:pt x="259" y="66"/>
                    </a:lnTo>
                    <a:lnTo>
                      <a:pt x="259" y="67"/>
                    </a:lnTo>
                    <a:lnTo>
                      <a:pt x="257" y="68"/>
                    </a:lnTo>
                    <a:lnTo>
                      <a:pt x="257" y="70"/>
                    </a:lnTo>
                    <a:lnTo>
                      <a:pt x="256" y="71"/>
                    </a:lnTo>
                    <a:lnTo>
                      <a:pt x="256" y="72"/>
                    </a:lnTo>
                    <a:lnTo>
                      <a:pt x="255" y="72"/>
                    </a:lnTo>
                    <a:lnTo>
                      <a:pt x="255" y="73"/>
                    </a:lnTo>
                    <a:lnTo>
                      <a:pt x="254" y="73"/>
                    </a:lnTo>
                    <a:lnTo>
                      <a:pt x="252" y="75"/>
                    </a:lnTo>
                    <a:lnTo>
                      <a:pt x="251" y="76"/>
                    </a:lnTo>
                    <a:lnTo>
                      <a:pt x="251" y="77"/>
                    </a:lnTo>
                    <a:lnTo>
                      <a:pt x="250" y="77"/>
                    </a:lnTo>
                    <a:lnTo>
                      <a:pt x="250" y="79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4" y="80"/>
                    </a:lnTo>
                    <a:lnTo>
                      <a:pt x="254" y="79"/>
                    </a:lnTo>
                    <a:lnTo>
                      <a:pt x="255" y="79"/>
                    </a:lnTo>
                    <a:lnTo>
                      <a:pt x="255" y="77"/>
                    </a:lnTo>
                    <a:lnTo>
                      <a:pt x="256" y="77"/>
                    </a:lnTo>
                    <a:lnTo>
                      <a:pt x="256" y="76"/>
                    </a:lnTo>
                    <a:lnTo>
                      <a:pt x="256" y="75"/>
                    </a:lnTo>
                    <a:lnTo>
                      <a:pt x="257" y="75"/>
                    </a:lnTo>
                    <a:lnTo>
                      <a:pt x="257" y="73"/>
                    </a:lnTo>
                    <a:lnTo>
                      <a:pt x="259" y="73"/>
                    </a:lnTo>
                    <a:lnTo>
                      <a:pt x="259" y="72"/>
                    </a:lnTo>
                    <a:lnTo>
                      <a:pt x="260" y="72"/>
                    </a:lnTo>
                    <a:lnTo>
                      <a:pt x="260" y="71"/>
                    </a:lnTo>
                    <a:lnTo>
                      <a:pt x="261" y="71"/>
                    </a:lnTo>
                    <a:lnTo>
                      <a:pt x="261" y="70"/>
                    </a:lnTo>
                    <a:lnTo>
                      <a:pt x="263" y="68"/>
                    </a:lnTo>
                    <a:lnTo>
                      <a:pt x="264" y="68"/>
                    </a:lnTo>
                    <a:lnTo>
                      <a:pt x="264" y="67"/>
                    </a:lnTo>
                    <a:lnTo>
                      <a:pt x="265" y="67"/>
                    </a:lnTo>
                    <a:lnTo>
                      <a:pt x="259" y="53"/>
                    </a:lnTo>
                    <a:lnTo>
                      <a:pt x="259" y="47"/>
                    </a:lnTo>
                    <a:lnTo>
                      <a:pt x="268" y="42"/>
                    </a:lnTo>
                    <a:lnTo>
                      <a:pt x="269" y="41"/>
                    </a:lnTo>
                    <a:lnTo>
                      <a:pt x="271" y="41"/>
                    </a:lnTo>
                    <a:lnTo>
                      <a:pt x="272" y="41"/>
                    </a:lnTo>
                    <a:lnTo>
                      <a:pt x="273" y="41"/>
                    </a:lnTo>
                    <a:lnTo>
                      <a:pt x="273" y="42"/>
                    </a:lnTo>
                    <a:lnTo>
                      <a:pt x="274" y="41"/>
                    </a:lnTo>
                    <a:lnTo>
                      <a:pt x="276" y="42"/>
                    </a:lnTo>
                    <a:lnTo>
                      <a:pt x="277" y="43"/>
                    </a:lnTo>
                    <a:lnTo>
                      <a:pt x="277" y="45"/>
                    </a:lnTo>
                    <a:lnTo>
                      <a:pt x="278" y="46"/>
                    </a:lnTo>
                    <a:lnTo>
                      <a:pt x="280" y="46"/>
                    </a:lnTo>
                    <a:lnTo>
                      <a:pt x="281" y="47"/>
                    </a:lnTo>
                    <a:lnTo>
                      <a:pt x="282" y="47"/>
                    </a:lnTo>
                    <a:lnTo>
                      <a:pt x="282" y="46"/>
                    </a:lnTo>
                    <a:lnTo>
                      <a:pt x="282" y="45"/>
                    </a:lnTo>
                    <a:lnTo>
                      <a:pt x="282" y="43"/>
                    </a:lnTo>
                    <a:lnTo>
                      <a:pt x="282" y="42"/>
                    </a:lnTo>
                    <a:lnTo>
                      <a:pt x="282" y="41"/>
                    </a:lnTo>
                    <a:lnTo>
                      <a:pt x="282" y="39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85" y="38"/>
                    </a:lnTo>
                    <a:lnTo>
                      <a:pt x="286" y="38"/>
                    </a:lnTo>
                    <a:lnTo>
                      <a:pt x="288" y="38"/>
                    </a:lnTo>
                    <a:lnTo>
                      <a:pt x="289" y="38"/>
                    </a:lnTo>
                    <a:lnTo>
                      <a:pt x="290" y="38"/>
                    </a:lnTo>
                    <a:lnTo>
                      <a:pt x="290" y="37"/>
                    </a:lnTo>
                    <a:lnTo>
                      <a:pt x="291" y="37"/>
                    </a:lnTo>
                    <a:lnTo>
                      <a:pt x="291" y="35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4" y="34"/>
                    </a:lnTo>
                    <a:lnTo>
                      <a:pt x="295" y="33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8" y="32"/>
                    </a:lnTo>
                    <a:lnTo>
                      <a:pt x="298" y="30"/>
                    </a:lnTo>
                    <a:lnTo>
                      <a:pt x="298" y="29"/>
                    </a:lnTo>
                    <a:lnTo>
                      <a:pt x="298" y="28"/>
                    </a:lnTo>
                    <a:lnTo>
                      <a:pt x="298" y="26"/>
                    </a:lnTo>
                    <a:lnTo>
                      <a:pt x="297" y="26"/>
                    </a:lnTo>
                    <a:lnTo>
                      <a:pt x="297" y="25"/>
                    </a:lnTo>
                    <a:lnTo>
                      <a:pt x="297" y="24"/>
                    </a:lnTo>
                    <a:lnTo>
                      <a:pt x="297" y="22"/>
                    </a:lnTo>
                    <a:lnTo>
                      <a:pt x="298" y="22"/>
                    </a:lnTo>
                    <a:lnTo>
                      <a:pt x="298" y="21"/>
                    </a:lnTo>
                    <a:lnTo>
                      <a:pt x="299" y="21"/>
                    </a:lnTo>
                    <a:lnTo>
                      <a:pt x="301" y="21"/>
                    </a:lnTo>
                    <a:lnTo>
                      <a:pt x="302" y="21"/>
                    </a:lnTo>
                    <a:lnTo>
                      <a:pt x="303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6" y="22"/>
                    </a:lnTo>
                    <a:lnTo>
                      <a:pt x="307" y="22"/>
                    </a:lnTo>
                    <a:lnTo>
                      <a:pt x="307" y="24"/>
                    </a:lnTo>
                    <a:lnTo>
                      <a:pt x="308" y="24"/>
                    </a:lnTo>
                    <a:lnTo>
                      <a:pt x="310" y="24"/>
                    </a:lnTo>
                    <a:lnTo>
                      <a:pt x="310" y="25"/>
                    </a:lnTo>
                    <a:lnTo>
                      <a:pt x="311" y="25"/>
                    </a:lnTo>
                    <a:lnTo>
                      <a:pt x="312" y="25"/>
                    </a:lnTo>
                    <a:lnTo>
                      <a:pt x="312" y="24"/>
                    </a:lnTo>
                    <a:lnTo>
                      <a:pt x="314" y="24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6" y="22"/>
                    </a:lnTo>
                    <a:lnTo>
                      <a:pt x="318" y="22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2" y="21"/>
                    </a:lnTo>
                    <a:lnTo>
                      <a:pt x="323" y="21"/>
                    </a:lnTo>
                    <a:lnTo>
                      <a:pt x="324" y="22"/>
                    </a:lnTo>
                    <a:lnTo>
                      <a:pt x="324" y="24"/>
                    </a:lnTo>
                    <a:lnTo>
                      <a:pt x="326" y="24"/>
                    </a:lnTo>
                    <a:lnTo>
                      <a:pt x="327" y="25"/>
                    </a:lnTo>
                    <a:lnTo>
                      <a:pt x="327" y="26"/>
                    </a:lnTo>
                    <a:lnTo>
                      <a:pt x="327" y="28"/>
                    </a:lnTo>
                    <a:lnTo>
                      <a:pt x="327" y="29"/>
                    </a:lnTo>
                    <a:lnTo>
                      <a:pt x="328" y="29"/>
                    </a:lnTo>
                    <a:lnTo>
                      <a:pt x="328" y="30"/>
                    </a:lnTo>
                    <a:lnTo>
                      <a:pt x="328" y="32"/>
                    </a:lnTo>
                    <a:lnTo>
                      <a:pt x="328" y="33"/>
                    </a:lnTo>
                    <a:lnTo>
                      <a:pt x="327" y="33"/>
                    </a:lnTo>
                    <a:lnTo>
                      <a:pt x="326" y="33"/>
                    </a:lnTo>
                    <a:lnTo>
                      <a:pt x="324" y="33"/>
                    </a:lnTo>
                    <a:lnTo>
                      <a:pt x="324" y="34"/>
                    </a:lnTo>
                    <a:lnTo>
                      <a:pt x="324" y="35"/>
                    </a:lnTo>
                    <a:lnTo>
                      <a:pt x="324" y="37"/>
                    </a:lnTo>
                    <a:lnTo>
                      <a:pt x="326" y="37"/>
                    </a:lnTo>
                    <a:lnTo>
                      <a:pt x="326" y="38"/>
                    </a:lnTo>
                    <a:lnTo>
                      <a:pt x="327" y="38"/>
                    </a:lnTo>
                    <a:lnTo>
                      <a:pt x="327" y="39"/>
                    </a:lnTo>
                    <a:lnTo>
                      <a:pt x="328" y="39"/>
                    </a:lnTo>
                    <a:lnTo>
                      <a:pt x="329" y="39"/>
                    </a:lnTo>
                    <a:lnTo>
                      <a:pt x="331" y="41"/>
                    </a:lnTo>
                    <a:lnTo>
                      <a:pt x="332" y="42"/>
                    </a:lnTo>
                    <a:lnTo>
                      <a:pt x="333" y="42"/>
                    </a:lnTo>
                    <a:lnTo>
                      <a:pt x="333" y="43"/>
                    </a:lnTo>
                    <a:lnTo>
                      <a:pt x="333" y="45"/>
                    </a:lnTo>
                    <a:lnTo>
                      <a:pt x="333" y="46"/>
                    </a:lnTo>
                    <a:lnTo>
                      <a:pt x="335" y="46"/>
                    </a:lnTo>
                    <a:lnTo>
                      <a:pt x="335" y="47"/>
                    </a:lnTo>
                    <a:lnTo>
                      <a:pt x="335" y="49"/>
                    </a:lnTo>
                    <a:lnTo>
                      <a:pt x="336" y="49"/>
                    </a:lnTo>
                    <a:lnTo>
                      <a:pt x="336" y="50"/>
                    </a:lnTo>
                    <a:lnTo>
                      <a:pt x="335" y="51"/>
                    </a:lnTo>
                    <a:lnTo>
                      <a:pt x="335" y="53"/>
                    </a:lnTo>
                    <a:lnTo>
                      <a:pt x="333" y="53"/>
                    </a:lnTo>
                    <a:lnTo>
                      <a:pt x="333" y="54"/>
                    </a:lnTo>
                    <a:lnTo>
                      <a:pt x="332" y="54"/>
                    </a:lnTo>
                    <a:lnTo>
                      <a:pt x="332" y="55"/>
                    </a:lnTo>
                    <a:lnTo>
                      <a:pt x="331" y="55"/>
                    </a:lnTo>
                    <a:lnTo>
                      <a:pt x="331" y="56"/>
                    </a:lnTo>
                    <a:lnTo>
                      <a:pt x="329" y="56"/>
                    </a:lnTo>
                    <a:lnTo>
                      <a:pt x="329" y="58"/>
                    </a:lnTo>
                    <a:lnTo>
                      <a:pt x="328" y="58"/>
                    </a:lnTo>
                    <a:lnTo>
                      <a:pt x="328" y="59"/>
                    </a:lnTo>
                    <a:lnTo>
                      <a:pt x="327" y="59"/>
                    </a:lnTo>
                    <a:lnTo>
                      <a:pt x="326" y="59"/>
                    </a:lnTo>
                    <a:lnTo>
                      <a:pt x="326" y="60"/>
                    </a:lnTo>
                    <a:lnTo>
                      <a:pt x="326" y="62"/>
                    </a:lnTo>
                    <a:lnTo>
                      <a:pt x="326" y="63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6"/>
                    </a:lnTo>
                    <a:lnTo>
                      <a:pt x="329" y="64"/>
                    </a:lnTo>
                    <a:lnTo>
                      <a:pt x="329" y="63"/>
                    </a:lnTo>
                    <a:lnTo>
                      <a:pt x="329" y="62"/>
                    </a:lnTo>
                    <a:lnTo>
                      <a:pt x="331" y="62"/>
                    </a:lnTo>
                    <a:lnTo>
                      <a:pt x="331" y="60"/>
                    </a:lnTo>
                    <a:lnTo>
                      <a:pt x="332" y="60"/>
                    </a:lnTo>
                    <a:lnTo>
                      <a:pt x="332" y="59"/>
                    </a:lnTo>
                    <a:lnTo>
                      <a:pt x="333" y="59"/>
                    </a:lnTo>
                    <a:lnTo>
                      <a:pt x="335" y="59"/>
                    </a:lnTo>
                    <a:lnTo>
                      <a:pt x="335" y="60"/>
                    </a:lnTo>
                    <a:lnTo>
                      <a:pt x="336" y="60"/>
                    </a:lnTo>
                    <a:lnTo>
                      <a:pt x="336" y="62"/>
                    </a:lnTo>
                    <a:lnTo>
                      <a:pt x="336" y="63"/>
                    </a:lnTo>
                    <a:lnTo>
                      <a:pt x="337" y="64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1" y="64"/>
                    </a:lnTo>
                    <a:lnTo>
                      <a:pt x="343" y="63"/>
                    </a:lnTo>
                    <a:lnTo>
                      <a:pt x="343" y="62"/>
                    </a:lnTo>
                    <a:lnTo>
                      <a:pt x="344" y="62"/>
                    </a:lnTo>
                    <a:lnTo>
                      <a:pt x="344" y="60"/>
                    </a:lnTo>
                    <a:lnTo>
                      <a:pt x="344" y="59"/>
                    </a:lnTo>
                    <a:lnTo>
                      <a:pt x="345" y="59"/>
                    </a:lnTo>
                    <a:lnTo>
                      <a:pt x="345" y="58"/>
                    </a:lnTo>
                    <a:lnTo>
                      <a:pt x="346" y="58"/>
                    </a:lnTo>
                    <a:lnTo>
                      <a:pt x="346" y="56"/>
                    </a:lnTo>
                    <a:lnTo>
                      <a:pt x="346" y="55"/>
                    </a:lnTo>
                    <a:lnTo>
                      <a:pt x="348" y="55"/>
                    </a:lnTo>
                    <a:lnTo>
                      <a:pt x="349" y="55"/>
                    </a:lnTo>
                    <a:lnTo>
                      <a:pt x="349" y="54"/>
                    </a:lnTo>
                    <a:lnTo>
                      <a:pt x="350" y="54"/>
                    </a:lnTo>
                    <a:lnTo>
                      <a:pt x="352" y="54"/>
                    </a:lnTo>
                    <a:lnTo>
                      <a:pt x="353" y="54"/>
                    </a:lnTo>
                    <a:lnTo>
                      <a:pt x="354" y="55"/>
                    </a:lnTo>
                    <a:lnTo>
                      <a:pt x="356" y="55"/>
                    </a:lnTo>
                    <a:lnTo>
                      <a:pt x="357" y="55"/>
                    </a:lnTo>
                    <a:lnTo>
                      <a:pt x="357" y="54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61" y="54"/>
                    </a:lnTo>
                    <a:lnTo>
                      <a:pt x="361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7" y="58"/>
                    </a:lnTo>
                    <a:lnTo>
                      <a:pt x="367" y="56"/>
                    </a:lnTo>
                    <a:lnTo>
                      <a:pt x="369" y="56"/>
                    </a:lnTo>
                    <a:lnTo>
                      <a:pt x="370" y="56"/>
                    </a:lnTo>
                    <a:lnTo>
                      <a:pt x="371" y="56"/>
                    </a:lnTo>
                    <a:lnTo>
                      <a:pt x="373" y="56"/>
                    </a:lnTo>
                    <a:lnTo>
                      <a:pt x="373" y="55"/>
                    </a:lnTo>
                    <a:lnTo>
                      <a:pt x="374" y="55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5" y="53"/>
                    </a:lnTo>
                    <a:lnTo>
                      <a:pt x="375" y="51"/>
                    </a:lnTo>
                    <a:lnTo>
                      <a:pt x="377" y="51"/>
                    </a:lnTo>
                    <a:lnTo>
                      <a:pt x="377" y="50"/>
                    </a:lnTo>
                    <a:lnTo>
                      <a:pt x="378" y="50"/>
                    </a:lnTo>
                    <a:lnTo>
                      <a:pt x="378" y="49"/>
                    </a:lnTo>
                    <a:lnTo>
                      <a:pt x="379" y="49"/>
                    </a:lnTo>
                    <a:lnTo>
                      <a:pt x="380" y="49"/>
                    </a:lnTo>
                    <a:lnTo>
                      <a:pt x="382" y="49"/>
                    </a:lnTo>
                    <a:lnTo>
                      <a:pt x="383" y="49"/>
                    </a:lnTo>
                    <a:lnTo>
                      <a:pt x="383" y="50"/>
                    </a:lnTo>
                    <a:lnTo>
                      <a:pt x="384" y="50"/>
                    </a:lnTo>
                    <a:lnTo>
                      <a:pt x="386" y="51"/>
                    </a:lnTo>
                    <a:lnTo>
                      <a:pt x="387" y="51"/>
                    </a:lnTo>
                    <a:lnTo>
                      <a:pt x="388" y="53"/>
                    </a:lnTo>
                    <a:lnTo>
                      <a:pt x="390" y="53"/>
                    </a:lnTo>
                    <a:lnTo>
                      <a:pt x="391" y="53"/>
                    </a:lnTo>
                    <a:lnTo>
                      <a:pt x="391" y="54"/>
                    </a:lnTo>
                    <a:lnTo>
                      <a:pt x="391" y="53"/>
                    </a:lnTo>
                    <a:lnTo>
                      <a:pt x="392" y="53"/>
                    </a:lnTo>
                    <a:lnTo>
                      <a:pt x="394" y="53"/>
                    </a:lnTo>
                    <a:lnTo>
                      <a:pt x="395" y="53"/>
                    </a:lnTo>
                    <a:lnTo>
                      <a:pt x="395" y="51"/>
                    </a:lnTo>
                    <a:lnTo>
                      <a:pt x="396" y="51"/>
                    </a:lnTo>
                    <a:lnTo>
                      <a:pt x="396" y="50"/>
                    </a:lnTo>
                    <a:lnTo>
                      <a:pt x="396" y="49"/>
                    </a:lnTo>
                    <a:lnTo>
                      <a:pt x="396" y="47"/>
                    </a:lnTo>
                    <a:lnTo>
                      <a:pt x="396" y="46"/>
                    </a:lnTo>
                    <a:lnTo>
                      <a:pt x="396" y="45"/>
                    </a:lnTo>
                    <a:lnTo>
                      <a:pt x="396" y="43"/>
                    </a:lnTo>
                    <a:lnTo>
                      <a:pt x="396" y="42"/>
                    </a:lnTo>
                    <a:lnTo>
                      <a:pt x="396" y="41"/>
                    </a:lnTo>
                    <a:lnTo>
                      <a:pt x="398" y="41"/>
                    </a:lnTo>
                    <a:lnTo>
                      <a:pt x="398" y="39"/>
                    </a:lnTo>
                    <a:lnTo>
                      <a:pt x="398" y="38"/>
                    </a:lnTo>
                    <a:lnTo>
                      <a:pt x="398" y="37"/>
                    </a:lnTo>
                    <a:lnTo>
                      <a:pt x="398" y="35"/>
                    </a:lnTo>
                    <a:lnTo>
                      <a:pt x="398" y="34"/>
                    </a:lnTo>
                    <a:lnTo>
                      <a:pt x="398" y="33"/>
                    </a:lnTo>
                    <a:lnTo>
                      <a:pt x="399" y="33"/>
                    </a:lnTo>
                    <a:lnTo>
                      <a:pt x="399" y="32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1" y="30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5" y="32"/>
                    </a:lnTo>
                    <a:lnTo>
                      <a:pt x="407" y="32"/>
                    </a:lnTo>
                    <a:lnTo>
                      <a:pt x="408" y="32"/>
                    </a:lnTo>
                    <a:lnTo>
                      <a:pt x="409" y="32"/>
                    </a:lnTo>
                    <a:lnTo>
                      <a:pt x="409" y="33"/>
                    </a:lnTo>
                    <a:lnTo>
                      <a:pt x="411" y="33"/>
                    </a:lnTo>
                    <a:lnTo>
                      <a:pt x="412" y="34"/>
                    </a:lnTo>
                    <a:lnTo>
                      <a:pt x="412" y="35"/>
                    </a:lnTo>
                    <a:lnTo>
                      <a:pt x="413" y="35"/>
                    </a:lnTo>
                    <a:lnTo>
                      <a:pt x="413" y="37"/>
                    </a:lnTo>
                    <a:lnTo>
                      <a:pt x="415" y="37"/>
                    </a:lnTo>
                    <a:lnTo>
                      <a:pt x="415" y="38"/>
                    </a:lnTo>
                    <a:lnTo>
                      <a:pt x="416" y="38"/>
                    </a:lnTo>
                    <a:lnTo>
                      <a:pt x="417" y="38"/>
                    </a:lnTo>
                    <a:lnTo>
                      <a:pt x="418" y="38"/>
                    </a:lnTo>
                    <a:lnTo>
                      <a:pt x="418" y="39"/>
                    </a:lnTo>
                    <a:lnTo>
                      <a:pt x="418" y="38"/>
                    </a:lnTo>
                    <a:lnTo>
                      <a:pt x="420" y="38"/>
                    </a:lnTo>
                    <a:lnTo>
                      <a:pt x="421" y="38"/>
                    </a:lnTo>
                    <a:lnTo>
                      <a:pt x="422" y="38"/>
                    </a:lnTo>
                    <a:lnTo>
                      <a:pt x="424" y="38"/>
                    </a:lnTo>
                    <a:lnTo>
                      <a:pt x="425" y="38"/>
                    </a:lnTo>
                    <a:lnTo>
                      <a:pt x="425" y="37"/>
                    </a:lnTo>
                    <a:lnTo>
                      <a:pt x="426" y="37"/>
                    </a:lnTo>
                    <a:lnTo>
                      <a:pt x="426" y="38"/>
                    </a:lnTo>
                    <a:lnTo>
                      <a:pt x="428" y="38"/>
                    </a:lnTo>
                    <a:lnTo>
                      <a:pt x="429" y="38"/>
                    </a:lnTo>
                    <a:lnTo>
                      <a:pt x="429" y="37"/>
                    </a:lnTo>
                    <a:lnTo>
                      <a:pt x="430" y="37"/>
                    </a:lnTo>
                    <a:lnTo>
                      <a:pt x="432" y="37"/>
                    </a:lnTo>
                    <a:lnTo>
                      <a:pt x="433" y="37"/>
                    </a:lnTo>
                    <a:lnTo>
                      <a:pt x="433" y="35"/>
                    </a:lnTo>
                    <a:lnTo>
                      <a:pt x="434" y="35"/>
                    </a:lnTo>
                    <a:lnTo>
                      <a:pt x="435" y="35"/>
                    </a:lnTo>
                    <a:lnTo>
                      <a:pt x="437" y="35"/>
                    </a:lnTo>
                    <a:lnTo>
                      <a:pt x="438" y="35"/>
                    </a:lnTo>
                    <a:lnTo>
                      <a:pt x="438" y="34"/>
                    </a:lnTo>
                    <a:lnTo>
                      <a:pt x="439" y="34"/>
                    </a:lnTo>
                    <a:lnTo>
                      <a:pt x="441" y="33"/>
                    </a:lnTo>
                    <a:lnTo>
                      <a:pt x="442" y="32"/>
                    </a:lnTo>
                    <a:lnTo>
                      <a:pt x="443" y="32"/>
                    </a:lnTo>
                    <a:lnTo>
                      <a:pt x="443" y="30"/>
                    </a:lnTo>
                    <a:lnTo>
                      <a:pt x="445" y="30"/>
                    </a:lnTo>
                    <a:lnTo>
                      <a:pt x="446" y="30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0" y="30"/>
                    </a:lnTo>
                    <a:lnTo>
                      <a:pt x="451" y="32"/>
                    </a:lnTo>
                    <a:lnTo>
                      <a:pt x="452" y="32"/>
                    </a:lnTo>
                    <a:lnTo>
                      <a:pt x="454" y="32"/>
                    </a:lnTo>
                    <a:lnTo>
                      <a:pt x="455" y="32"/>
                    </a:lnTo>
                    <a:lnTo>
                      <a:pt x="456" y="32"/>
                    </a:lnTo>
                    <a:lnTo>
                      <a:pt x="456" y="30"/>
                    </a:lnTo>
                    <a:lnTo>
                      <a:pt x="458" y="30"/>
                    </a:lnTo>
                    <a:lnTo>
                      <a:pt x="459" y="30"/>
                    </a:lnTo>
                    <a:lnTo>
                      <a:pt x="460" y="30"/>
                    </a:lnTo>
                    <a:lnTo>
                      <a:pt x="460" y="32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3" y="30"/>
                    </a:lnTo>
                    <a:lnTo>
                      <a:pt x="463" y="32"/>
                    </a:lnTo>
                    <a:lnTo>
                      <a:pt x="464" y="32"/>
                    </a:lnTo>
                    <a:lnTo>
                      <a:pt x="464" y="30"/>
                    </a:lnTo>
                    <a:lnTo>
                      <a:pt x="466" y="29"/>
                    </a:lnTo>
                    <a:lnTo>
                      <a:pt x="467" y="29"/>
                    </a:lnTo>
                    <a:lnTo>
                      <a:pt x="467" y="28"/>
                    </a:lnTo>
                    <a:lnTo>
                      <a:pt x="468" y="28"/>
                    </a:lnTo>
                    <a:lnTo>
                      <a:pt x="470" y="28"/>
                    </a:lnTo>
                    <a:lnTo>
                      <a:pt x="470" y="26"/>
                    </a:lnTo>
                    <a:lnTo>
                      <a:pt x="471" y="26"/>
                    </a:lnTo>
                    <a:lnTo>
                      <a:pt x="472" y="26"/>
                    </a:lnTo>
                    <a:lnTo>
                      <a:pt x="472" y="25"/>
                    </a:lnTo>
                    <a:lnTo>
                      <a:pt x="473" y="25"/>
                    </a:lnTo>
                    <a:lnTo>
                      <a:pt x="473" y="26"/>
                    </a:lnTo>
                    <a:lnTo>
                      <a:pt x="475" y="26"/>
                    </a:lnTo>
                    <a:lnTo>
                      <a:pt x="475" y="25"/>
                    </a:lnTo>
                    <a:lnTo>
                      <a:pt x="473" y="25"/>
                    </a:lnTo>
                    <a:lnTo>
                      <a:pt x="475" y="25"/>
                    </a:lnTo>
                    <a:lnTo>
                      <a:pt x="476" y="25"/>
                    </a:lnTo>
                    <a:lnTo>
                      <a:pt x="476" y="26"/>
                    </a:lnTo>
                    <a:lnTo>
                      <a:pt x="477" y="26"/>
                    </a:lnTo>
                    <a:lnTo>
                      <a:pt x="477" y="25"/>
                    </a:lnTo>
                    <a:lnTo>
                      <a:pt x="479" y="25"/>
                    </a:lnTo>
                    <a:lnTo>
                      <a:pt x="479" y="26"/>
                    </a:lnTo>
                    <a:lnTo>
                      <a:pt x="479" y="28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1" y="28"/>
                    </a:lnTo>
                    <a:lnTo>
                      <a:pt x="483" y="28"/>
                    </a:lnTo>
                    <a:lnTo>
                      <a:pt x="481" y="28"/>
                    </a:lnTo>
                    <a:lnTo>
                      <a:pt x="481" y="26"/>
                    </a:lnTo>
                    <a:lnTo>
                      <a:pt x="483" y="26"/>
                    </a:lnTo>
                    <a:lnTo>
                      <a:pt x="483" y="25"/>
                    </a:lnTo>
                    <a:lnTo>
                      <a:pt x="484" y="25"/>
                    </a:lnTo>
                    <a:lnTo>
                      <a:pt x="485" y="24"/>
                    </a:lnTo>
                    <a:lnTo>
                      <a:pt x="487" y="24"/>
                    </a:lnTo>
                    <a:lnTo>
                      <a:pt x="488" y="24"/>
                    </a:lnTo>
                    <a:lnTo>
                      <a:pt x="488" y="22"/>
                    </a:lnTo>
                    <a:lnTo>
                      <a:pt x="489" y="22"/>
                    </a:lnTo>
                    <a:lnTo>
                      <a:pt x="490" y="22"/>
                    </a:lnTo>
                    <a:lnTo>
                      <a:pt x="490" y="21"/>
                    </a:lnTo>
                    <a:lnTo>
                      <a:pt x="490" y="20"/>
                    </a:lnTo>
                    <a:lnTo>
                      <a:pt x="492" y="20"/>
                    </a:lnTo>
                    <a:lnTo>
                      <a:pt x="493" y="20"/>
                    </a:lnTo>
                    <a:lnTo>
                      <a:pt x="494" y="20"/>
                    </a:lnTo>
                    <a:lnTo>
                      <a:pt x="494" y="18"/>
                    </a:lnTo>
                    <a:lnTo>
                      <a:pt x="496" y="18"/>
                    </a:lnTo>
                    <a:lnTo>
                      <a:pt x="497" y="18"/>
                    </a:lnTo>
                    <a:lnTo>
                      <a:pt x="497" y="20"/>
                    </a:lnTo>
                    <a:lnTo>
                      <a:pt x="498" y="20"/>
                    </a:lnTo>
                    <a:lnTo>
                      <a:pt x="498" y="18"/>
                    </a:lnTo>
                    <a:lnTo>
                      <a:pt x="500" y="18"/>
                    </a:lnTo>
                    <a:lnTo>
                      <a:pt x="501" y="18"/>
                    </a:lnTo>
                    <a:lnTo>
                      <a:pt x="502" y="18"/>
                    </a:lnTo>
                    <a:lnTo>
                      <a:pt x="502" y="17"/>
                    </a:lnTo>
                    <a:lnTo>
                      <a:pt x="504" y="17"/>
                    </a:lnTo>
                    <a:lnTo>
                      <a:pt x="505" y="17"/>
                    </a:lnTo>
                    <a:lnTo>
                      <a:pt x="505" y="16"/>
                    </a:lnTo>
                    <a:lnTo>
                      <a:pt x="506" y="16"/>
                    </a:lnTo>
                    <a:lnTo>
                      <a:pt x="507" y="16"/>
                    </a:lnTo>
                    <a:lnTo>
                      <a:pt x="507" y="15"/>
                    </a:lnTo>
                    <a:lnTo>
                      <a:pt x="509" y="15"/>
                    </a:lnTo>
                    <a:lnTo>
                      <a:pt x="510" y="16"/>
                    </a:lnTo>
                    <a:lnTo>
                      <a:pt x="510" y="1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1" y="15"/>
                    </a:lnTo>
                    <a:lnTo>
                      <a:pt x="513" y="15"/>
                    </a:lnTo>
                    <a:lnTo>
                      <a:pt x="514" y="15"/>
                    </a:lnTo>
                    <a:lnTo>
                      <a:pt x="515" y="15"/>
                    </a:lnTo>
                    <a:lnTo>
                      <a:pt x="515" y="13"/>
                    </a:lnTo>
                    <a:lnTo>
                      <a:pt x="517" y="13"/>
                    </a:lnTo>
                    <a:lnTo>
                      <a:pt x="517" y="15"/>
                    </a:lnTo>
                    <a:lnTo>
                      <a:pt x="518" y="15"/>
                    </a:lnTo>
                    <a:lnTo>
                      <a:pt x="518" y="13"/>
                    </a:lnTo>
                    <a:lnTo>
                      <a:pt x="518" y="15"/>
                    </a:lnTo>
                    <a:lnTo>
                      <a:pt x="519" y="15"/>
                    </a:lnTo>
                    <a:lnTo>
                      <a:pt x="519" y="13"/>
                    </a:lnTo>
                    <a:lnTo>
                      <a:pt x="521" y="13"/>
                    </a:lnTo>
                    <a:lnTo>
                      <a:pt x="521" y="12"/>
                    </a:lnTo>
                    <a:lnTo>
                      <a:pt x="522" y="12"/>
                    </a:lnTo>
                    <a:lnTo>
                      <a:pt x="522" y="11"/>
                    </a:lnTo>
                    <a:lnTo>
                      <a:pt x="523" y="11"/>
                    </a:lnTo>
                    <a:lnTo>
                      <a:pt x="524" y="11"/>
                    </a:lnTo>
                    <a:lnTo>
                      <a:pt x="524" y="9"/>
                    </a:lnTo>
                    <a:lnTo>
                      <a:pt x="526" y="9"/>
                    </a:lnTo>
                    <a:lnTo>
                      <a:pt x="527" y="9"/>
                    </a:lnTo>
                    <a:lnTo>
                      <a:pt x="528" y="9"/>
                    </a:lnTo>
                    <a:lnTo>
                      <a:pt x="530" y="9"/>
                    </a:lnTo>
                    <a:lnTo>
                      <a:pt x="530" y="8"/>
                    </a:lnTo>
                    <a:lnTo>
                      <a:pt x="530" y="7"/>
                    </a:lnTo>
                    <a:lnTo>
                      <a:pt x="531" y="7"/>
                    </a:lnTo>
                    <a:lnTo>
                      <a:pt x="532" y="7"/>
                    </a:lnTo>
                    <a:lnTo>
                      <a:pt x="534" y="5"/>
                    </a:lnTo>
                    <a:lnTo>
                      <a:pt x="534" y="4"/>
                    </a:lnTo>
                    <a:lnTo>
                      <a:pt x="535" y="4"/>
                    </a:lnTo>
                    <a:lnTo>
                      <a:pt x="535" y="3"/>
                    </a:lnTo>
                    <a:lnTo>
                      <a:pt x="536" y="3"/>
                    </a:lnTo>
                    <a:lnTo>
                      <a:pt x="538" y="1"/>
                    </a:lnTo>
                    <a:lnTo>
                      <a:pt x="539" y="1"/>
                    </a:lnTo>
                    <a:lnTo>
                      <a:pt x="539" y="0"/>
                    </a:lnTo>
                    <a:lnTo>
                      <a:pt x="540" y="0"/>
                    </a:lnTo>
                    <a:lnTo>
                      <a:pt x="540" y="1"/>
                    </a:lnTo>
                    <a:lnTo>
                      <a:pt x="540" y="3"/>
                    </a:lnTo>
                    <a:lnTo>
                      <a:pt x="543" y="5"/>
                    </a:lnTo>
                    <a:lnTo>
                      <a:pt x="544" y="8"/>
                    </a:lnTo>
                    <a:lnTo>
                      <a:pt x="545" y="9"/>
                    </a:lnTo>
                    <a:lnTo>
                      <a:pt x="545" y="12"/>
                    </a:lnTo>
                    <a:lnTo>
                      <a:pt x="547" y="12"/>
                    </a:lnTo>
                    <a:lnTo>
                      <a:pt x="547" y="13"/>
                    </a:lnTo>
                    <a:lnTo>
                      <a:pt x="547" y="15"/>
                    </a:lnTo>
                    <a:lnTo>
                      <a:pt x="547" y="16"/>
                    </a:lnTo>
                    <a:lnTo>
                      <a:pt x="547" y="17"/>
                    </a:lnTo>
                    <a:lnTo>
                      <a:pt x="547" y="18"/>
                    </a:lnTo>
                    <a:lnTo>
                      <a:pt x="548" y="18"/>
                    </a:lnTo>
                    <a:lnTo>
                      <a:pt x="548" y="20"/>
                    </a:lnTo>
                    <a:lnTo>
                      <a:pt x="548" y="21"/>
                    </a:lnTo>
                    <a:lnTo>
                      <a:pt x="548" y="22"/>
                    </a:lnTo>
                    <a:lnTo>
                      <a:pt x="549" y="22"/>
                    </a:lnTo>
                    <a:lnTo>
                      <a:pt x="549" y="24"/>
                    </a:lnTo>
                    <a:lnTo>
                      <a:pt x="549" y="25"/>
                    </a:lnTo>
                    <a:lnTo>
                      <a:pt x="551" y="25"/>
                    </a:lnTo>
                    <a:lnTo>
                      <a:pt x="551" y="26"/>
                    </a:lnTo>
                    <a:lnTo>
                      <a:pt x="551" y="28"/>
                    </a:lnTo>
                    <a:lnTo>
                      <a:pt x="552" y="28"/>
                    </a:lnTo>
                    <a:lnTo>
                      <a:pt x="553" y="28"/>
                    </a:lnTo>
                    <a:lnTo>
                      <a:pt x="557" y="29"/>
                    </a:lnTo>
                    <a:lnTo>
                      <a:pt x="562" y="30"/>
                    </a:lnTo>
                    <a:lnTo>
                      <a:pt x="564" y="30"/>
                    </a:lnTo>
                    <a:lnTo>
                      <a:pt x="565" y="30"/>
                    </a:lnTo>
                    <a:lnTo>
                      <a:pt x="566" y="30"/>
                    </a:lnTo>
                    <a:lnTo>
                      <a:pt x="566" y="32"/>
                    </a:lnTo>
                    <a:lnTo>
                      <a:pt x="566" y="33"/>
                    </a:lnTo>
                    <a:lnTo>
                      <a:pt x="568" y="33"/>
                    </a:lnTo>
                    <a:lnTo>
                      <a:pt x="569" y="33"/>
                    </a:lnTo>
                    <a:lnTo>
                      <a:pt x="569" y="34"/>
                    </a:lnTo>
                    <a:lnTo>
                      <a:pt x="569" y="33"/>
                    </a:lnTo>
                    <a:lnTo>
                      <a:pt x="570" y="33"/>
                    </a:lnTo>
                    <a:lnTo>
                      <a:pt x="570" y="34"/>
                    </a:lnTo>
                    <a:lnTo>
                      <a:pt x="572" y="34"/>
                    </a:lnTo>
                    <a:lnTo>
                      <a:pt x="574" y="35"/>
                    </a:lnTo>
                    <a:lnTo>
                      <a:pt x="582" y="37"/>
                    </a:lnTo>
                    <a:lnTo>
                      <a:pt x="583" y="38"/>
                    </a:lnTo>
                    <a:lnTo>
                      <a:pt x="586" y="38"/>
                    </a:lnTo>
                    <a:lnTo>
                      <a:pt x="586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41"/>
                    </a:lnTo>
                    <a:lnTo>
                      <a:pt x="587" y="41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90" y="43"/>
                    </a:lnTo>
                    <a:lnTo>
                      <a:pt x="590" y="45"/>
                    </a:lnTo>
                    <a:lnTo>
                      <a:pt x="591" y="45"/>
                    </a:lnTo>
                    <a:lnTo>
                      <a:pt x="591" y="46"/>
                    </a:lnTo>
                    <a:lnTo>
                      <a:pt x="591" y="47"/>
                    </a:lnTo>
                    <a:lnTo>
                      <a:pt x="591" y="49"/>
                    </a:lnTo>
                    <a:lnTo>
                      <a:pt x="591" y="50"/>
                    </a:lnTo>
                    <a:lnTo>
                      <a:pt x="593" y="50"/>
                    </a:lnTo>
                    <a:lnTo>
                      <a:pt x="593" y="51"/>
                    </a:lnTo>
                    <a:lnTo>
                      <a:pt x="593" y="53"/>
                    </a:lnTo>
                    <a:lnTo>
                      <a:pt x="599" y="55"/>
                    </a:lnTo>
                    <a:lnTo>
                      <a:pt x="612" y="59"/>
                    </a:lnTo>
                    <a:lnTo>
                      <a:pt x="615" y="63"/>
                    </a:lnTo>
                    <a:lnTo>
                      <a:pt x="620" y="64"/>
                    </a:lnTo>
                    <a:lnTo>
                      <a:pt x="620" y="66"/>
                    </a:lnTo>
                    <a:lnTo>
                      <a:pt x="621" y="66"/>
                    </a:lnTo>
                    <a:lnTo>
                      <a:pt x="621" y="67"/>
                    </a:lnTo>
                    <a:lnTo>
                      <a:pt x="621" y="68"/>
                    </a:lnTo>
                    <a:lnTo>
                      <a:pt x="621" y="70"/>
                    </a:lnTo>
                    <a:lnTo>
                      <a:pt x="621" y="71"/>
                    </a:lnTo>
                    <a:lnTo>
                      <a:pt x="623" y="71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1" y="73"/>
                    </a:lnTo>
                    <a:lnTo>
                      <a:pt x="623" y="73"/>
                    </a:lnTo>
                    <a:lnTo>
                      <a:pt x="623" y="75"/>
                    </a:lnTo>
                    <a:lnTo>
                      <a:pt x="623" y="76"/>
                    </a:lnTo>
                    <a:lnTo>
                      <a:pt x="624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9"/>
                    </a:lnTo>
                    <a:lnTo>
                      <a:pt x="624" y="80"/>
                    </a:lnTo>
                    <a:lnTo>
                      <a:pt x="624" y="81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5" y="83"/>
                    </a:lnTo>
                    <a:lnTo>
                      <a:pt x="627" y="83"/>
                    </a:lnTo>
                    <a:lnTo>
                      <a:pt x="625" y="83"/>
                    </a:lnTo>
                    <a:lnTo>
                      <a:pt x="625" y="84"/>
                    </a:lnTo>
                    <a:lnTo>
                      <a:pt x="624" y="84"/>
                    </a:lnTo>
                    <a:lnTo>
                      <a:pt x="624" y="85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7" y="87"/>
                    </a:lnTo>
                    <a:lnTo>
                      <a:pt x="627" y="88"/>
                    </a:lnTo>
                    <a:lnTo>
                      <a:pt x="628" y="88"/>
                    </a:lnTo>
                    <a:lnTo>
                      <a:pt x="628" y="89"/>
                    </a:lnTo>
                    <a:lnTo>
                      <a:pt x="629" y="89"/>
                    </a:lnTo>
                    <a:lnTo>
                      <a:pt x="631" y="89"/>
                    </a:lnTo>
                    <a:lnTo>
                      <a:pt x="631" y="90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29" y="93"/>
                    </a:lnTo>
                    <a:lnTo>
                      <a:pt x="628" y="93"/>
                    </a:lnTo>
                    <a:lnTo>
                      <a:pt x="629" y="93"/>
                    </a:lnTo>
                    <a:lnTo>
                      <a:pt x="629" y="94"/>
                    </a:lnTo>
                    <a:lnTo>
                      <a:pt x="629" y="96"/>
                    </a:lnTo>
                    <a:lnTo>
                      <a:pt x="631" y="96"/>
                    </a:lnTo>
                    <a:lnTo>
                      <a:pt x="629" y="96"/>
                    </a:lnTo>
                    <a:lnTo>
                      <a:pt x="629" y="97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2" y="98"/>
                    </a:lnTo>
                    <a:lnTo>
                      <a:pt x="632" y="100"/>
                    </a:lnTo>
                    <a:lnTo>
                      <a:pt x="632" y="98"/>
                    </a:lnTo>
                    <a:lnTo>
                      <a:pt x="633" y="98"/>
                    </a:lnTo>
                    <a:lnTo>
                      <a:pt x="633" y="100"/>
                    </a:lnTo>
                    <a:lnTo>
                      <a:pt x="634" y="100"/>
                    </a:lnTo>
                    <a:lnTo>
                      <a:pt x="634" y="101"/>
                    </a:lnTo>
                    <a:lnTo>
                      <a:pt x="636" y="101"/>
                    </a:lnTo>
                    <a:lnTo>
                      <a:pt x="636" y="102"/>
                    </a:lnTo>
                    <a:lnTo>
                      <a:pt x="637" y="102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5"/>
                    </a:lnTo>
                    <a:lnTo>
                      <a:pt x="637" y="106"/>
                    </a:lnTo>
                    <a:lnTo>
                      <a:pt x="638" y="106"/>
                    </a:lnTo>
                    <a:lnTo>
                      <a:pt x="640" y="106"/>
                    </a:lnTo>
                    <a:lnTo>
                      <a:pt x="640" y="105"/>
                    </a:lnTo>
                    <a:lnTo>
                      <a:pt x="641" y="105"/>
                    </a:lnTo>
                    <a:lnTo>
                      <a:pt x="642" y="105"/>
                    </a:lnTo>
                    <a:lnTo>
                      <a:pt x="642" y="106"/>
                    </a:lnTo>
                    <a:lnTo>
                      <a:pt x="644" y="106"/>
                    </a:lnTo>
                    <a:lnTo>
                      <a:pt x="644" y="105"/>
                    </a:lnTo>
                    <a:lnTo>
                      <a:pt x="642" y="105"/>
                    </a:lnTo>
                    <a:lnTo>
                      <a:pt x="642" y="104"/>
                    </a:lnTo>
                    <a:lnTo>
                      <a:pt x="642" y="102"/>
                    </a:lnTo>
                    <a:lnTo>
                      <a:pt x="642" y="101"/>
                    </a:lnTo>
                    <a:lnTo>
                      <a:pt x="644" y="101"/>
                    </a:lnTo>
                    <a:lnTo>
                      <a:pt x="644" y="102"/>
                    </a:lnTo>
                    <a:lnTo>
                      <a:pt x="644" y="101"/>
                    </a:lnTo>
                    <a:lnTo>
                      <a:pt x="644" y="100"/>
                    </a:lnTo>
                    <a:lnTo>
                      <a:pt x="645" y="100"/>
                    </a:lnTo>
                    <a:lnTo>
                      <a:pt x="646" y="98"/>
                    </a:lnTo>
                    <a:lnTo>
                      <a:pt x="648" y="98"/>
                    </a:lnTo>
                    <a:lnTo>
                      <a:pt x="648" y="100"/>
                    </a:lnTo>
                    <a:lnTo>
                      <a:pt x="646" y="100"/>
                    </a:lnTo>
                    <a:lnTo>
                      <a:pt x="648" y="100"/>
                    </a:lnTo>
                    <a:lnTo>
                      <a:pt x="649" y="100"/>
                    </a:lnTo>
                    <a:lnTo>
                      <a:pt x="649" y="101"/>
                    </a:lnTo>
                    <a:lnTo>
                      <a:pt x="650" y="101"/>
                    </a:lnTo>
                    <a:lnTo>
                      <a:pt x="651" y="102"/>
                    </a:lnTo>
                    <a:lnTo>
                      <a:pt x="653" y="104"/>
                    </a:lnTo>
                    <a:lnTo>
                      <a:pt x="653" y="102"/>
                    </a:lnTo>
                    <a:lnTo>
                      <a:pt x="654" y="102"/>
                    </a:lnTo>
                    <a:lnTo>
                      <a:pt x="655" y="102"/>
                    </a:lnTo>
                    <a:lnTo>
                      <a:pt x="655" y="104"/>
                    </a:lnTo>
                    <a:lnTo>
                      <a:pt x="657" y="104"/>
                    </a:lnTo>
                    <a:lnTo>
                      <a:pt x="657" y="102"/>
                    </a:lnTo>
                    <a:lnTo>
                      <a:pt x="657" y="104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9" y="105"/>
                    </a:lnTo>
                    <a:lnTo>
                      <a:pt x="659" y="104"/>
                    </a:lnTo>
                    <a:lnTo>
                      <a:pt x="661" y="104"/>
                    </a:lnTo>
                    <a:lnTo>
                      <a:pt x="661" y="105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3" y="104"/>
                    </a:lnTo>
                    <a:lnTo>
                      <a:pt x="663" y="102"/>
                    </a:lnTo>
                    <a:lnTo>
                      <a:pt x="665" y="102"/>
                    </a:lnTo>
                    <a:lnTo>
                      <a:pt x="665" y="101"/>
                    </a:lnTo>
                    <a:lnTo>
                      <a:pt x="665" y="100"/>
                    </a:lnTo>
                    <a:lnTo>
                      <a:pt x="666" y="100"/>
                    </a:lnTo>
                    <a:lnTo>
                      <a:pt x="666" y="101"/>
                    </a:lnTo>
                    <a:lnTo>
                      <a:pt x="667" y="101"/>
                    </a:lnTo>
                    <a:lnTo>
                      <a:pt x="667" y="100"/>
                    </a:lnTo>
                    <a:lnTo>
                      <a:pt x="667" y="101"/>
                    </a:lnTo>
                    <a:lnTo>
                      <a:pt x="668" y="101"/>
                    </a:lnTo>
                    <a:lnTo>
                      <a:pt x="668" y="100"/>
                    </a:lnTo>
                    <a:lnTo>
                      <a:pt x="670" y="100"/>
                    </a:lnTo>
                    <a:lnTo>
                      <a:pt x="670" y="101"/>
                    </a:lnTo>
                    <a:lnTo>
                      <a:pt x="670" y="102"/>
                    </a:lnTo>
                    <a:lnTo>
                      <a:pt x="671" y="102"/>
                    </a:lnTo>
                    <a:lnTo>
                      <a:pt x="670" y="102"/>
                    </a:lnTo>
                    <a:lnTo>
                      <a:pt x="670" y="104"/>
                    </a:lnTo>
                    <a:lnTo>
                      <a:pt x="671" y="104"/>
                    </a:lnTo>
                    <a:lnTo>
                      <a:pt x="671" y="105"/>
                    </a:lnTo>
                    <a:lnTo>
                      <a:pt x="672" y="104"/>
                    </a:lnTo>
                    <a:lnTo>
                      <a:pt x="672" y="105"/>
                    </a:lnTo>
                    <a:lnTo>
                      <a:pt x="672" y="104"/>
                    </a:lnTo>
                    <a:lnTo>
                      <a:pt x="674" y="104"/>
                    </a:lnTo>
                    <a:lnTo>
                      <a:pt x="674" y="105"/>
                    </a:lnTo>
                    <a:lnTo>
                      <a:pt x="674" y="106"/>
                    </a:lnTo>
                    <a:lnTo>
                      <a:pt x="675" y="106"/>
                    </a:lnTo>
                    <a:lnTo>
                      <a:pt x="674" y="107"/>
                    </a:lnTo>
                    <a:lnTo>
                      <a:pt x="674" y="109"/>
                    </a:lnTo>
                    <a:lnTo>
                      <a:pt x="675" y="109"/>
                    </a:lnTo>
                    <a:lnTo>
                      <a:pt x="674" y="109"/>
                    </a:lnTo>
                    <a:lnTo>
                      <a:pt x="674" y="110"/>
                    </a:lnTo>
                    <a:lnTo>
                      <a:pt x="675" y="110"/>
                    </a:lnTo>
                    <a:lnTo>
                      <a:pt x="674" y="110"/>
                    </a:lnTo>
                    <a:lnTo>
                      <a:pt x="674" y="111"/>
                    </a:lnTo>
                    <a:lnTo>
                      <a:pt x="674" y="113"/>
                    </a:lnTo>
                    <a:lnTo>
                      <a:pt x="672" y="113"/>
                    </a:lnTo>
                    <a:lnTo>
                      <a:pt x="671" y="113"/>
                    </a:lnTo>
                    <a:lnTo>
                      <a:pt x="671" y="114"/>
                    </a:lnTo>
                    <a:lnTo>
                      <a:pt x="672" y="114"/>
                    </a:lnTo>
                    <a:lnTo>
                      <a:pt x="671" y="114"/>
                    </a:lnTo>
                    <a:lnTo>
                      <a:pt x="671" y="115"/>
                    </a:lnTo>
                    <a:lnTo>
                      <a:pt x="672" y="115"/>
                    </a:lnTo>
                    <a:lnTo>
                      <a:pt x="672" y="117"/>
                    </a:lnTo>
                    <a:lnTo>
                      <a:pt x="674" y="117"/>
                    </a:lnTo>
                    <a:lnTo>
                      <a:pt x="675" y="117"/>
                    </a:lnTo>
                    <a:lnTo>
                      <a:pt x="675" y="118"/>
                    </a:lnTo>
                    <a:lnTo>
                      <a:pt x="676" y="118"/>
                    </a:lnTo>
                    <a:lnTo>
                      <a:pt x="676" y="117"/>
                    </a:lnTo>
                    <a:lnTo>
                      <a:pt x="676" y="118"/>
                    </a:lnTo>
                    <a:lnTo>
                      <a:pt x="678" y="118"/>
                    </a:lnTo>
                    <a:lnTo>
                      <a:pt x="678" y="119"/>
                    </a:lnTo>
                    <a:lnTo>
                      <a:pt x="679" y="119"/>
                    </a:lnTo>
                    <a:lnTo>
                      <a:pt x="679" y="121"/>
                    </a:lnTo>
                    <a:lnTo>
                      <a:pt x="679" y="122"/>
                    </a:lnTo>
                    <a:lnTo>
                      <a:pt x="679" y="123"/>
                    </a:lnTo>
                    <a:lnTo>
                      <a:pt x="679" y="125"/>
                    </a:lnTo>
                    <a:lnTo>
                      <a:pt x="680" y="125"/>
                    </a:lnTo>
                    <a:lnTo>
                      <a:pt x="680" y="126"/>
                    </a:lnTo>
                    <a:lnTo>
                      <a:pt x="680" y="127"/>
                    </a:lnTo>
                    <a:lnTo>
                      <a:pt x="680" y="128"/>
                    </a:lnTo>
                    <a:lnTo>
                      <a:pt x="679" y="128"/>
                    </a:lnTo>
                    <a:lnTo>
                      <a:pt x="680" y="128"/>
                    </a:lnTo>
                    <a:lnTo>
                      <a:pt x="680" y="130"/>
                    </a:lnTo>
                    <a:lnTo>
                      <a:pt x="682" y="130"/>
                    </a:lnTo>
                    <a:lnTo>
                      <a:pt x="683" y="128"/>
                    </a:lnTo>
                    <a:lnTo>
                      <a:pt x="684" y="128"/>
                    </a:lnTo>
                    <a:lnTo>
                      <a:pt x="684" y="130"/>
                    </a:lnTo>
                    <a:lnTo>
                      <a:pt x="686" y="130"/>
                    </a:lnTo>
                    <a:lnTo>
                      <a:pt x="686" y="128"/>
                    </a:lnTo>
                    <a:lnTo>
                      <a:pt x="686" y="130"/>
                    </a:lnTo>
                    <a:lnTo>
                      <a:pt x="686" y="131"/>
                    </a:lnTo>
                    <a:lnTo>
                      <a:pt x="687" y="131"/>
                    </a:lnTo>
                    <a:lnTo>
                      <a:pt x="687" y="132"/>
                    </a:lnTo>
                    <a:lnTo>
                      <a:pt x="687" y="134"/>
                    </a:lnTo>
                    <a:lnTo>
                      <a:pt x="686" y="134"/>
                    </a:lnTo>
                    <a:lnTo>
                      <a:pt x="684" y="134"/>
                    </a:lnTo>
                    <a:lnTo>
                      <a:pt x="684" y="135"/>
                    </a:lnTo>
                    <a:lnTo>
                      <a:pt x="683" y="135"/>
                    </a:lnTo>
                    <a:lnTo>
                      <a:pt x="682" y="135"/>
                    </a:lnTo>
                    <a:lnTo>
                      <a:pt x="682" y="136"/>
                    </a:lnTo>
                    <a:lnTo>
                      <a:pt x="682" y="138"/>
                    </a:lnTo>
                    <a:lnTo>
                      <a:pt x="680" y="138"/>
                    </a:lnTo>
                    <a:lnTo>
                      <a:pt x="680" y="139"/>
                    </a:lnTo>
                    <a:lnTo>
                      <a:pt x="682" y="139"/>
                    </a:lnTo>
                    <a:lnTo>
                      <a:pt x="683" y="139"/>
                    </a:lnTo>
                    <a:lnTo>
                      <a:pt x="684" y="139"/>
                    </a:lnTo>
                    <a:lnTo>
                      <a:pt x="684" y="138"/>
                    </a:lnTo>
                    <a:lnTo>
                      <a:pt x="684" y="139"/>
                    </a:lnTo>
                    <a:lnTo>
                      <a:pt x="686" y="139"/>
                    </a:lnTo>
                    <a:lnTo>
                      <a:pt x="686" y="138"/>
                    </a:lnTo>
                    <a:lnTo>
                      <a:pt x="687" y="139"/>
                    </a:lnTo>
                    <a:lnTo>
                      <a:pt x="688" y="139"/>
                    </a:lnTo>
                    <a:lnTo>
                      <a:pt x="689" y="139"/>
                    </a:lnTo>
                    <a:lnTo>
                      <a:pt x="691" y="139"/>
                    </a:lnTo>
                    <a:lnTo>
                      <a:pt x="692" y="139"/>
                    </a:lnTo>
                    <a:lnTo>
                      <a:pt x="692" y="138"/>
                    </a:lnTo>
                    <a:lnTo>
                      <a:pt x="693" y="138"/>
                    </a:lnTo>
                    <a:lnTo>
                      <a:pt x="695" y="138"/>
                    </a:lnTo>
                    <a:lnTo>
                      <a:pt x="696" y="138"/>
                    </a:lnTo>
                    <a:lnTo>
                      <a:pt x="697" y="138"/>
                    </a:lnTo>
                    <a:lnTo>
                      <a:pt x="699" y="138"/>
                    </a:lnTo>
                    <a:lnTo>
                      <a:pt x="700" y="138"/>
                    </a:lnTo>
                    <a:lnTo>
                      <a:pt x="700" y="136"/>
                    </a:lnTo>
                    <a:lnTo>
                      <a:pt x="701" y="136"/>
                    </a:lnTo>
                    <a:lnTo>
                      <a:pt x="701" y="138"/>
                    </a:lnTo>
                    <a:lnTo>
                      <a:pt x="703" y="138"/>
                    </a:lnTo>
                    <a:lnTo>
                      <a:pt x="703" y="136"/>
                    </a:lnTo>
                    <a:lnTo>
                      <a:pt x="704" y="136"/>
                    </a:lnTo>
                    <a:lnTo>
                      <a:pt x="705" y="136"/>
                    </a:lnTo>
                    <a:lnTo>
                      <a:pt x="706" y="136"/>
                    </a:lnTo>
                    <a:lnTo>
                      <a:pt x="708" y="136"/>
                    </a:lnTo>
                    <a:lnTo>
                      <a:pt x="708" y="138"/>
                    </a:lnTo>
                    <a:lnTo>
                      <a:pt x="708" y="139"/>
                    </a:lnTo>
                    <a:lnTo>
                      <a:pt x="708" y="140"/>
                    </a:lnTo>
                    <a:lnTo>
                      <a:pt x="706" y="140"/>
                    </a:lnTo>
                    <a:lnTo>
                      <a:pt x="705" y="142"/>
                    </a:lnTo>
                    <a:lnTo>
                      <a:pt x="705" y="140"/>
                    </a:lnTo>
                    <a:lnTo>
                      <a:pt x="704" y="140"/>
                    </a:lnTo>
                    <a:lnTo>
                      <a:pt x="704" y="142"/>
                    </a:lnTo>
                    <a:lnTo>
                      <a:pt x="703" y="142"/>
                    </a:lnTo>
                    <a:lnTo>
                      <a:pt x="703" y="143"/>
                    </a:lnTo>
                    <a:lnTo>
                      <a:pt x="704" y="143"/>
                    </a:lnTo>
                    <a:lnTo>
                      <a:pt x="703" y="143"/>
                    </a:lnTo>
                    <a:lnTo>
                      <a:pt x="703" y="144"/>
                    </a:lnTo>
                    <a:lnTo>
                      <a:pt x="701" y="144"/>
                    </a:lnTo>
                    <a:lnTo>
                      <a:pt x="701" y="145"/>
                    </a:lnTo>
                    <a:lnTo>
                      <a:pt x="701" y="147"/>
                    </a:lnTo>
                    <a:lnTo>
                      <a:pt x="701" y="145"/>
                    </a:lnTo>
                    <a:lnTo>
                      <a:pt x="700" y="145"/>
                    </a:lnTo>
                    <a:lnTo>
                      <a:pt x="699" y="147"/>
                    </a:lnTo>
                    <a:lnTo>
                      <a:pt x="700" y="147"/>
                    </a:lnTo>
                    <a:lnTo>
                      <a:pt x="700" y="148"/>
                    </a:lnTo>
                    <a:lnTo>
                      <a:pt x="699" y="148"/>
                    </a:lnTo>
                    <a:lnTo>
                      <a:pt x="699" y="147"/>
                    </a:lnTo>
                    <a:lnTo>
                      <a:pt x="699" y="148"/>
                    </a:lnTo>
                    <a:lnTo>
                      <a:pt x="700" y="148"/>
                    </a:lnTo>
                    <a:lnTo>
                      <a:pt x="700" y="149"/>
                    </a:lnTo>
                    <a:lnTo>
                      <a:pt x="701" y="149"/>
                    </a:lnTo>
                    <a:lnTo>
                      <a:pt x="703" y="149"/>
                    </a:lnTo>
                    <a:lnTo>
                      <a:pt x="703" y="151"/>
                    </a:lnTo>
                    <a:lnTo>
                      <a:pt x="701" y="151"/>
                    </a:lnTo>
                    <a:lnTo>
                      <a:pt x="701" y="152"/>
                    </a:lnTo>
                    <a:lnTo>
                      <a:pt x="700" y="152"/>
                    </a:lnTo>
                    <a:lnTo>
                      <a:pt x="700" y="153"/>
                    </a:lnTo>
                    <a:lnTo>
                      <a:pt x="699" y="153"/>
                    </a:lnTo>
                    <a:lnTo>
                      <a:pt x="697" y="153"/>
                    </a:lnTo>
                    <a:lnTo>
                      <a:pt x="696" y="153"/>
                    </a:lnTo>
                    <a:lnTo>
                      <a:pt x="696" y="155"/>
                    </a:lnTo>
                    <a:lnTo>
                      <a:pt x="696" y="156"/>
                    </a:lnTo>
                    <a:lnTo>
                      <a:pt x="696" y="157"/>
                    </a:lnTo>
                    <a:lnTo>
                      <a:pt x="695" y="157"/>
                    </a:lnTo>
                    <a:lnTo>
                      <a:pt x="695" y="159"/>
                    </a:lnTo>
                    <a:lnTo>
                      <a:pt x="696" y="160"/>
                    </a:lnTo>
                    <a:lnTo>
                      <a:pt x="695" y="160"/>
                    </a:lnTo>
                    <a:lnTo>
                      <a:pt x="695" y="161"/>
                    </a:lnTo>
                    <a:lnTo>
                      <a:pt x="695" y="162"/>
                    </a:lnTo>
                    <a:lnTo>
                      <a:pt x="695" y="164"/>
                    </a:lnTo>
                    <a:lnTo>
                      <a:pt x="695" y="165"/>
                    </a:lnTo>
                    <a:lnTo>
                      <a:pt x="695" y="166"/>
                    </a:lnTo>
                    <a:lnTo>
                      <a:pt x="695" y="168"/>
                    </a:lnTo>
                    <a:lnTo>
                      <a:pt x="696" y="169"/>
                    </a:lnTo>
                    <a:lnTo>
                      <a:pt x="695" y="169"/>
                    </a:lnTo>
                    <a:lnTo>
                      <a:pt x="695" y="170"/>
                    </a:lnTo>
                    <a:lnTo>
                      <a:pt x="693" y="170"/>
                    </a:lnTo>
                    <a:lnTo>
                      <a:pt x="693" y="172"/>
                    </a:lnTo>
                    <a:lnTo>
                      <a:pt x="693" y="173"/>
                    </a:lnTo>
                    <a:lnTo>
                      <a:pt x="693" y="174"/>
                    </a:lnTo>
                    <a:lnTo>
                      <a:pt x="693" y="176"/>
                    </a:lnTo>
                    <a:lnTo>
                      <a:pt x="693" y="177"/>
                    </a:lnTo>
                    <a:lnTo>
                      <a:pt x="692" y="177"/>
                    </a:lnTo>
                    <a:lnTo>
                      <a:pt x="692" y="178"/>
                    </a:lnTo>
                    <a:lnTo>
                      <a:pt x="692" y="179"/>
                    </a:lnTo>
                    <a:lnTo>
                      <a:pt x="692" y="181"/>
                    </a:lnTo>
                    <a:lnTo>
                      <a:pt x="692" y="182"/>
                    </a:lnTo>
                    <a:lnTo>
                      <a:pt x="692" y="183"/>
                    </a:lnTo>
                    <a:lnTo>
                      <a:pt x="692" y="185"/>
                    </a:lnTo>
                    <a:lnTo>
                      <a:pt x="692" y="186"/>
                    </a:lnTo>
                    <a:lnTo>
                      <a:pt x="692" y="187"/>
                    </a:lnTo>
                    <a:lnTo>
                      <a:pt x="692" y="189"/>
                    </a:lnTo>
                    <a:lnTo>
                      <a:pt x="692" y="190"/>
                    </a:lnTo>
                    <a:lnTo>
                      <a:pt x="693" y="190"/>
                    </a:lnTo>
                    <a:lnTo>
                      <a:pt x="693" y="191"/>
                    </a:lnTo>
                    <a:lnTo>
                      <a:pt x="693" y="193"/>
                    </a:lnTo>
                    <a:lnTo>
                      <a:pt x="695" y="193"/>
                    </a:lnTo>
                    <a:lnTo>
                      <a:pt x="695" y="194"/>
                    </a:lnTo>
                    <a:lnTo>
                      <a:pt x="696" y="194"/>
                    </a:lnTo>
                    <a:lnTo>
                      <a:pt x="696" y="195"/>
                    </a:lnTo>
                    <a:lnTo>
                      <a:pt x="696" y="197"/>
                    </a:lnTo>
                    <a:lnTo>
                      <a:pt x="696" y="198"/>
                    </a:lnTo>
                    <a:lnTo>
                      <a:pt x="696" y="199"/>
                    </a:lnTo>
                    <a:lnTo>
                      <a:pt x="695" y="199"/>
                    </a:lnTo>
                    <a:lnTo>
                      <a:pt x="695" y="200"/>
                    </a:lnTo>
                    <a:lnTo>
                      <a:pt x="695" y="202"/>
                    </a:lnTo>
                    <a:lnTo>
                      <a:pt x="695" y="203"/>
                    </a:lnTo>
                    <a:lnTo>
                      <a:pt x="693" y="203"/>
                    </a:lnTo>
                    <a:lnTo>
                      <a:pt x="693" y="204"/>
                    </a:lnTo>
                    <a:lnTo>
                      <a:pt x="693" y="206"/>
                    </a:lnTo>
                    <a:lnTo>
                      <a:pt x="692" y="206"/>
                    </a:lnTo>
                    <a:lnTo>
                      <a:pt x="692" y="207"/>
                    </a:lnTo>
                    <a:lnTo>
                      <a:pt x="692" y="208"/>
                    </a:lnTo>
                    <a:lnTo>
                      <a:pt x="692" y="210"/>
                    </a:lnTo>
                    <a:lnTo>
                      <a:pt x="692" y="211"/>
                    </a:lnTo>
                    <a:lnTo>
                      <a:pt x="692" y="212"/>
                    </a:lnTo>
                    <a:lnTo>
                      <a:pt x="693" y="212"/>
                    </a:lnTo>
                    <a:lnTo>
                      <a:pt x="693" y="214"/>
                    </a:lnTo>
                    <a:lnTo>
                      <a:pt x="695" y="214"/>
                    </a:lnTo>
                    <a:lnTo>
                      <a:pt x="695" y="215"/>
                    </a:lnTo>
                    <a:lnTo>
                      <a:pt x="696" y="215"/>
                    </a:lnTo>
                    <a:lnTo>
                      <a:pt x="696" y="216"/>
                    </a:lnTo>
                    <a:lnTo>
                      <a:pt x="697" y="216"/>
                    </a:lnTo>
                    <a:lnTo>
                      <a:pt x="699" y="216"/>
                    </a:lnTo>
                    <a:lnTo>
                      <a:pt x="700" y="216"/>
                    </a:lnTo>
                    <a:lnTo>
                      <a:pt x="701" y="216"/>
                    </a:lnTo>
                    <a:lnTo>
                      <a:pt x="703" y="216"/>
                    </a:lnTo>
                    <a:lnTo>
                      <a:pt x="704" y="216"/>
                    </a:lnTo>
                    <a:lnTo>
                      <a:pt x="705" y="216"/>
                    </a:lnTo>
                    <a:lnTo>
                      <a:pt x="705" y="217"/>
                    </a:lnTo>
                    <a:lnTo>
                      <a:pt x="706" y="217"/>
                    </a:lnTo>
                    <a:lnTo>
                      <a:pt x="708" y="217"/>
                    </a:lnTo>
                    <a:lnTo>
                      <a:pt x="708" y="219"/>
                    </a:lnTo>
                    <a:lnTo>
                      <a:pt x="709" y="219"/>
                    </a:lnTo>
                    <a:lnTo>
                      <a:pt x="709" y="220"/>
                    </a:lnTo>
                    <a:lnTo>
                      <a:pt x="710" y="220"/>
                    </a:lnTo>
                    <a:lnTo>
                      <a:pt x="712" y="220"/>
                    </a:lnTo>
                    <a:lnTo>
                      <a:pt x="712" y="221"/>
                    </a:lnTo>
                    <a:lnTo>
                      <a:pt x="713" y="223"/>
                    </a:lnTo>
                    <a:lnTo>
                      <a:pt x="714" y="223"/>
                    </a:lnTo>
                    <a:lnTo>
                      <a:pt x="714" y="224"/>
                    </a:lnTo>
                    <a:lnTo>
                      <a:pt x="714" y="225"/>
                    </a:lnTo>
                    <a:lnTo>
                      <a:pt x="714" y="227"/>
                    </a:lnTo>
                    <a:lnTo>
                      <a:pt x="714" y="228"/>
                    </a:lnTo>
                    <a:lnTo>
                      <a:pt x="713" y="228"/>
                    </a:lnTo>
                    <a:lnTo>
                      <a:pt x="713" y="229"/>
                    </a:lnTo>
                    <a:lnTo>
                      <a:pt x="713" y="231"/>
                    </a:lnTo>
                    <a:lnTo>
                      <a:pt x="713" y="232"/>
                    </a:lnTo>
                    <a:lnTo>
                      <a:pt x="713" y="233"/>
                    </a:lnTo>
                    <a:lnTo>
                      <a:pt x="713" y="234"/>
                    </a:lnTo>
                    <a:lnTo>
                      <a:pt x="713" y="236"/>
                    </a:lnTo>
                    <a:lnTo>
                      <a:pt x="713" y="237"/>
                    </a:lnTo>
                    <a:lnTo>
                      <a:pt x="712" y="237"/>
                    </a:lnTo>
                    <a:lnTo>
                      <a:pt x="710" y="237"/>
                    </a:lnTo>
                    <a:lnTo>
                      <a:pt x="710" y="238"/>
                    </a:lnTo>
                    <a:lnTo>
                      <a:pt x="709" y="238"/>
                    </a:lnTo>
                    <a:lnTo>
                      <a:pt x="709" y="237"/>
                    </a:lnTo>
                    <a:lnTo>
                      <a:pt x="708" y="237"/>
                    </a:lnTo>
                    <a:lnTo>
                      <a:pt x="708" y="236"/>
                    </a:lnTo>
                    <a:lnTo>
                      <a:pt x="706" y="236"/>
                    </a:lnTo>
                    <a:lnTo>
                      <a:pt x="705" y="236"/>
                    </a:lnTo>
                    <a:lnTo>
                      <a:pt x="704" y="236"/>
                    </a:lnTo>
                    <a:lnTo>
                      <a:pt x="703" y="236"/>
                    </a:lnTo>
                    <a:lnTo>
                      <a:pt x="701" y="236"/>
                    </a:lnTo>
                    <a:lnTo>
                      <a:pt x="700" y="236"/>
                    </a:lnTo>
                    <a:lnTo>
                      <a:pt x="700" y="234"/>
                    </a:lnTo>
                    <a:lnTo>
                      <a:pt x="699" y="234"/>
                    </a:lnTo>
                    <a:lnTo>
                      <a:pt x="697" y="233"/>
                    </a:lnTo>
                    <a:lnTo>
                      <a:pt x="696" y="233"/>
                    </a:lnTo>
                    <a:lnTo>
                      <a:pt x="696" y="234"/>
                    </a:lnTo>
                    <a:lnTo>
                      <a:pt x="695" y="234"/>
                    </a:lnTo>
                    <a:lnTo>
                      <a:pt x="695" y="236"/>
                    </a:lnTo>
                    <a:lnTo>
                      <a:pt x="696" y="237"/>
                    </a:lnTo>
                    <a:lnTo>
                      <a:pt x="696" y="238"/>
                    </a:lnTo>
                    <a:lnTo>
                      <a:pt x="696" y="240"/>
                    </a:lnTo>
                    <a:lnTo>
                      <a:pt x="696" y="241"/>
                    </a:lnTo>
                    <a:lnTo>
                      <a:pt x="696" y="242"/>
                    </a:lnTo>
                    <a:lnTo>
                      <a:pt x="696" y="244"/>
                    </a:lnTo>
                    <a:lnTo>
                      <a:pt x="695" y="244"/>
                    </a:lnTo>
                    <a:lnTo>
                      <a:pt x="695" y="245"/>
                    </a:lnTo>
                    <a:lnTo>
                      <a:pt x="693" y="246"/>
                    </a:lnTo>
                    <a:lnTo>
                      <a:pt x="695" y="246"/>
                    </a:lnTo>
                    <a:lnTo>
                      <a:pt x="695" y="248"/>
                    </a:lnTo>
                    <a:lnTo>
                      <a:pt x="695" y="249"/>
                    </a:lnTo>
                    <a:lnTo>
                      <a:pt x="695" y="250"/>
                    </a:lnTo>
                    <a:lnTo>
                      <a:pt x="695" y="251"/>
                    </a:lnTo>
                    <a:lnTo>
                      <a:pt x="696" y="251"/>
                    </a:lnTo>
                    <a:lnTo>
                      <a:pt x="696" y="253"/>
                    </a:lnTo>
                    <a:lnTo>
                      <a:pt x="696" y="254"/>
                    </a:lnTo>
                    <a:lnTo>
                      <a:pt x="697" y="254"/>
                    </a:lnTo>
                    <a:lnTo>
                      <a:pt x="697" y="255"/>
                    </a:lnTo>
                    <a:lnTo>
                      <a:pt x="697" y="257"/>
                    </a:lnTo>
                    <a:lnTo>
                      <a:pt x="699" y="257"/>
                    </a:lnTo>
                    <a:lnTo>
                      <a:pt x="699" y="258"/>
                    </a:lnTo>
                    <a:lnTo>
                      <a:pt x="700" y="258"/>
                    </a:lnTo>
                    <a:lnTo>
                      <a:pt x="700" y="259"/>
                    </a:lnTo>
                    <a:lnTo>
                      <a:pt x="701" y="259"/>
                    </a:lnTo>
                    <a:lnTo>
                      <a:pt x="701" y="261"/>
                    </a:lnTo>
                    <a:lnTo>
                      <a:pt x="703" y="261"/>
                    </a:lnTo>
                    <a:lnTo>
                      <a:pt x="703" y="262"/>
                    </a:lnTo>
                    <a:lnTo>
                      <a:pt x="704" y="262"/>
                    </a:lnTo>
                    <a:lnTo>
                      <a:pt x="704" y="263"/>
                    </a:lnTo>
                    <a:lnTo>
                      <a:pt x="704" y="265"/>
                    </a:lnTo>
                    <a:lnTo>
                      <a:pt x="704" y="266"/>
                    </a:lnTo>
                    <a:lnTo>
                      <a:pt x="704" y="267"/>
                    </a:lnTo>
                    <a:lnTo>
                      <a:pt x="703" y="267"/>
                    </a:lnTo>
                    <a:lnTo>
                      <a:pt x="701" y="267"/>
                    </a:lnTo>
                    <a:lnTo>
                      <a:pt x="700" y="267"/>
                    </a:lnTo>
                    <a:lnTo>
                      <a:pt x="699" y="268"/>
                    </a:lnTo>
                    <a:lnTo>
                      <a:pt x="697" y="268"/>
                    </a:lnTo>
                    <a:lnTo>
                      <a:pt x="696" y="268"/>
                    </a:lnTo>
                    <a:lnTo>
                      <a:pt x="697" y="267"/>
                    </a:lnTo>
                    <a:lnTo>
                      <a:pt x="696" y="267"/>
                    </a:lnTo>
                    <a:lnTo>
                      <a:pt x="696" y="266"/>
                    </a:lnTo>
                    <a:lnTo>
                      <a:pt x="696" y="265"/>
                    </a:lnTo>
                    <a:lnTo>
                      <a:pt x="695" y="265"/>
                    </a:lnTo>
                    <a:lnTo>
                      <a:pt x="693" y="265"/>
                    </a:lnTo>
                    <a:lnTo>
                      <a:pt x="693" y="263"/>
                    </a:lnTo>
                    <a:lnTo>
                      <a:pt x="692" y="263"/>
                    </a:lnTo>
                    <a:lnTo>
                      <a:pt x="692" y="262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5"/>
                    </a:lnTo>
                    <a:lnTo>
                      <a:pt x="691" y="266"/>
                    </a:lnTo>
                    <a:lnTo>
                      <a:pt x="689" y="266"/>
                    </a:lnTo>
                    <a:lnTo>
                      <a:pt x="688" y="266"/>
                    </a:lnTo>
                    <a:lnTo>
                      <a:pt x="687" y="266"/>
                    </a:lnTo>
                    <a:lnTo>
                      <a:pt x="686" y="265"/>
                    </a:lnTo>
                    <a:lnTo>
                      <a:pt x="684" y="265"/>
                    </a:lnTo>
                    <a:lnTo>
                      <a:pt x="683" y="265"/>
                    </a:lnTo>
                    <a:lnTo>
                      <a:pt x="683" y="263"/>
                    </a:lnTo>
                    <a:lnTo>
                      <a:pt x="683" y="262"/>
                    </a:lnTo>
                    <a:lnTo>
                      <a:pt x="683" y="261"/>
                    </a:lnTo>
                    <a:lnTo>
                      <a:pt x="683" y="259"/>
                    </a:lnTo>
                    <a:lnTo>
                      <a:pt x="683" y="258"/>
                    </a:lnTo>
                    <a:lnTo>
                      <a:pt x="682" y="258"/>
                    </a:lnTo>
                    <a:lnTo>
                      <a:pt x="680" y="258"/>
                    </a:lnTo>
                    <a:lnTo>
                      <a:pt x="679" y="258"/>
                    </a:lnTo>
                    <a:lnTo>
                      <a:pt x="679" y="259"/>
                    </a:lnTo>
                    <a:lnTo>
                      <a:pt x="679" y="258"/>
                    </a:lnTo>
                    <a:lnTo>
                      <a:pt x="678" y="259"/>
                    </a:lnTo>
                    <a:lnTo>
                      <a:pt x="678" y="258"/>
                    </a:lnTo>
                    <a:lnTo>
                      <a:pt x="678" y="257"/>
                    </a:lnTo>
                    <a:lnTo>
                      <a:pt x="676" y="257"/>
                    </a:lnTo>
                    <a:lnTo>
                      <a:pt x="678" y="257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5" y="253"/>
                    </a:lnTo>
                    <a:lnTo>
                      <a:pt x="674" y="253"/>
                    </a:lnTo>
                    <a:lnTo>
                      <a:pt x="672" y="253"/>
                    </a:lnTo>
                    <a:lnTo>
                      <a:pt x="672" y="254"/>
                    </a:lnTo>
                    <a:lnTo>
                      <a:pt x="671" y="254"/>
                    </a:lnTo>
                    <a:lnTo>
                      <a:pt x="670" y="254"/>
                    </a:lnTo>
                    <a:lnTo>
                      <a:pt x="666" y="254"/>
                    </a:lnTo>
                    <a:lnTo>
                      <a:pt x="665" y="254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3" y="257"/>
                    </a:lnTo>
                    <a:lnTo>
                      <a:pt x="663" y="258"/>
                    </a:lnTo>
                    <a:lnTo>
                      <a:pt x="662" y="258"/>
                    </a:lnTo>
                    <a:lnTo>
                      <a:pt x="662" y="259"/>
                    </a:lnTo>
                    <a:lnTo>
                      <a:pt x="661" y="259"/>
                    </a:lnTo>
                    <a:lnTo>
                      <a:pt x="661" y="258"/>
                    </a:lnTo>
                    <a:lnTo>
                      <a:pt x="662" y="258"/>
                    </a:lnTo>
                    <a:lnTo>
                      <a:pt x="661" y="258"/>
                    </a:lnTo>
                    <a:lnTo>
                      <a:pt x="661" y="257"/>
                    </a:lnTo>
                    <a:lnTo>
                      <a:pt x="661" y="258"/>
                    </a:lnTo>
                    <a:lnTo>
                      <a:pt x="659" y="258"/>
                    </a:lnTo>
                    <a:lnTo>
                      <a:pt x="658" y="258"/>
                    </a:lnTo>
                    <a:lnTo>
                      <a:pt x="658" y="259"/>
                    </a:lnTo>
                    <a:lnTo>
                      <a:pt x="657" y="259"/>
                    </a:lnTo>
                    <a:lnTo>
                      <a:pt x="655" y="259"/>
                    </a:lnTo>
                    <a:lnTo>
                      <a:pt x="654" y="259"/>
                    </a:lnTo>
                    <a:lnTo>
                      <a:pt x="653" y="259"/>
                    </a:lnTo>
                    <a:lnTo>
                      <a:pt x="651" y="259"/>
                    </a:lnTo>
                    <a:lnTo>
                      <a:pt x="650" y="259"/>
                    </a:lnTo>
                    <a:lnTo>
                      <a:pt x="650" y="258"/>
                    </a:lnTo>
                    <a:lnTo>
                      <a:pt x="649" y="258"/>
                    </a:lnTo>
                    <a:lnTo>
                      <a:pt x="648" y="258"/>
                    </a:lnTo>
                    <a:lnTo>
                      <a:pt x="646" y="258"/>
                    </a:lnTo>
                    <a:lnTo>
                      <a:pt x="645" y="258"/>
                    </a:lnTo>
                    <a:lnTo>
                      <a:pt x="644" y="258"/>
                    </a:lnTo>
                    <a:lnTo>
                      <a:pt x="642" y="258"/>
                    </a:lnTo>
                    <a:lnTo>
                      <a:pt x="641" y="258"/>
                    </a:lnTo>
                    <a:lnTo>
                      <a:pt x="640" y="257"/>
                    </a:lnTo>
                    <a:lnTo>
                      <a:pt x="638" y="257"/>
                    </a:lnTo>
                    <a:lnTo>
                      <a:pt x="637" y="257"/>
                    </a:lnTo>
                    <a:lnTo>
                      <a:pt x="636" y="257"/>
                    </a:lnTo>
                    <a:lnTo>
                      <a:pt x="636" y="255"/>
                    </a:lnTo>
                    <a:lnTo>
                      <a:pt x="637" y="254"/>
                    </a:lnTo>
                    <a:lnTo>
                      <a:pt x="636" y="254"/>
                    </a:lnTo>
                    <a:lnTo>
                      <a:pt x="636" y="253"/>
                    </a:lnTo>
                    <a:lnTo>
                      <a:pt x="634" y="253"/>
                    </a:lnTo>
                    <a:lnTo>
                      <a:pt x="634" y="251"/>
                    </a:lnTo>
                    <a:lnTo>
                      <a:pt x="633" y="251"/>
                    </a:lnTo>
                    <a:lnTo>
                      <a:pt x="633" y="253"/>
                    </a:lnTo>
                    <a:lnTo>
                      <a:pt x="632" y="253"/>
                    </a:lnTo>
                    <a:lnTo>
                      <a:pt x="632" y="251"/>
                    </a:lnTo>
                    <a:lnTo>
                      <a:pt x="631" y="251"/>
                    </a:lnTo>
                    <a:lnTo>
                      <a:pt x="629" y="251"/>
                    </a:lnTo>
                    <a:lnTo>
                      <a:pt x="628" y="251"/>
                    </a:lnTo>
                    <a:lnTo>
                      <a:pt x="628" y="250"/>
                    </a:lnTo>
                    <a:lnTo>
                      <a:pt x="625" y="250"/>
                    </a:lnTo>
                    <a:lnTo>
                      <a:pt x="624" y="250"/>
                    </a:lnTo>
                    <a:lnTo>
                      <a:pt x="623" y="250"/>
                    </a:lnTo>
                    <a:lnTo>
                      <a:pt x="623" y="251"/>
                    </a:lnTo>
                    <a:lnTo>
                      <a:pt x="623" y="253"/>
                    </a:lnTo>
                    <a:lnTo>
                      <a:pt x="621" y="253"/>
                    </a:lnTo>
                    <a:lnTo>
                      <a:pt x="621" y="254"/>
                    </a:lnTo>
                    <a:lnTo>
                      <a:pt x="620" y="254"/>
                    </a:lnTo>
                    <a:lnTo>
                      <a:pt x="619" y="254"/>
                    </a:lnTo>
                    <a:lnTo>
                      <a:pt x="619" y="255"/>
                    </a:lnTo>
                    <a:lnTo>
                      <a:pt x="619" y="257"/>
                    </a:lnTo>
                    <a:lnTo>
                      <a:pt x="617" y="257"/>
                    </a:lnTo>
                    <a:lnTo>
                      <a:pt x="617" y="258"/>
                    </a:lnTo>
                    <a:lnTo>
                      <a:pt x="616" y="258"/>
                    </a:lnTo>
                    <a:lnTo>
                      <a:pt x="616" y="259"/>
                    </a:lnTo>
                    <a:lnTo>
                      <a:pt x="616" y="258"/>
                    </a:lnTo>
                    <a:lnTo>
                      <a:pt x="616" y="257"/>
                    </a:lnTo>
                    <a:lnTo>
                      <a:pt x="616" y="255"/>
                    </a:lnTo>
                    <a:lnTo>
                      <a:pt x="615" y="255"/>
                    </a:lnTo>
                    <a:lnTo>
                      <a:pt x="615" y="254"/>
                    </a:lnTo>
                    <a:lnTo>
                      <a:pt x="615" y="255"/>
                    </a:lnTo>
                    <a:lnTo>
                      <a:pt x="614" y="255"/>
                    </a:lnTo>
                    <a:lnTo>
                      <a:pt x="612" y="255"/>
                    </a:lnTo>
                    <a:lnTo>
                      <a:pt x="611" y="255"/>
                    </a:lnTo>
                    <a:lnTo>
                      <a:pt x="611" y="254"/>
                    </a:lnTo>
                    <a:lnTo>
                      <a:pt x="610" y="254"/>
                    </a:lnTo>
                    <a:lnTo>
                      <a:pt x="610" y="255"/>
                    </a:lnTo>
                    <a:lnTo>
                      <a:pt x="608" y="255"/>
                    </a:lnTo>
                    <a:lnTo>
                      <a:pt x="608" y="257"/>
                    </a:lnTo>
                    <a:lnTo>
                      <a:pt x="608" y="255"/>
                    </a:lnTo>
                    <a:lnTo>
                      <a:pt x="607" y="255"/>
                    </a:lnTo>
                    <a:lnTo>
                      <a:pt x="607" y="254"/>
                    </a:lnTo>
                    <a:lnTo>
                      <a:pt x="606" y="254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0" y="257"/>
                    </a:lnTo>
                    <a:lnTo>
                      <a:pt x="599" y="257"/>
                    </a:lnTo>
                    <a:lnTo>
                      <a:pt x="598" y="257"/>
                    </a:lnTo>
                    <a:lnTo>
                      <a:pt x="598" y="255"/>
                    </a:lnTo>
                    <a:lnTo>
                      <a:pt x="596" y="255"/>
                    </a:lnTo>
                    <a:lnTo>
                      <a:pt x="596" y="257"/>
                    </a:lnTo>
                    <a:lnTo>
                      <a:pt x="595" y="257"/>
                    </a:lnTo>
                    <a:lnTo>
                      <a:pt x="595" y="255"/>
                    </a:lnTo>
                    <a:lnTo>
                      <a:pt x="596" y="255"/>
                    </a:lnTo>
                    <a:lnTo>
                      <a:pt x="596" y="254"/>
                    </a:lnTo>
                    <a:lnTo>
                      <a:pt x="595" y="254"/>
                    </a:lnTo>
                    <a:lnTo>
                      <a:pt x="595" y="253"/>
                    </a:lnTo>
                    <a:lnTo>
                      <a:pt x="596" y="253"/>
                    </a:lnTo>
                    <a:lnTo>
                      <a:pt x="595" y="253"/>
                    </a:lnTo>
                    <a:lnTo>
                      <a:pt x="595" y="251"/>
                    </a:lnTo>
                    <a:lnTo>
                      <a:pt x="595" y="250"/>
                    </a:lnTo>
                    <a:lnTo>
                      <a:pt x="594" y="250"/>
                    </a:lnTo>
                    <a:lnTo>
                      <a:pt x="594" y="249"/>
                    </a:lnTo>
                    <a:lnTo>
                      <a:pt x="594" y="248"/>
                    </a:lnTo>
                    <a:lnTo>
                      <a:pt x="593" y="248"/>
                    </a:lnTo>
                    <a:lnTo>
                      <a:pt x="593" y="246"/>
                    </a:lnTo>
                    <a:lnTo>
                      <a:pt x="593" y="245"/>
                    </a:lnTo>
                    <a:lnTo>
                      <a:pt x="594" y="245"/>
                    </a:lnTo>
                    <a:lnTo>
                      <a:pt x="595" y="244"/>
                    </a:lnTo>
                    <a:lnTo>
                      <a:pt x="595" y="245"/>
                    </a:lnTo>
                    <a:lnTo>
                      <a:pt x="596" y="245"/>
                    </a:lnTo>
                    <a:lnTo>
                      <a:pt x="598" y="245"/>
                    </a:lnTo>
                    <a:lnTo>
                      <a:pt x="599" y="245"/>
                    </a:lnTo>
                    <a:lnTo>
                      <a:pt x="600" y="245"/>
                    </a:lnTo>
                    <a:lnTo>
                      <a:pt x="602" y="245"/>
                    </a:lnTo>
                    <a:lnTo>
                      <a:pt x="603" y="245"/>
                    </a:lnTo>
                    <a:lnTo>
                      <a:pt x="603" y="244"/>
                    </a:lnTo>
                    <a:lnTo>
                      <a:pt x="604" y="244"/>
                    </a:lnTo>
                    <a:lnTo>
                      <a:pt x="606" y="244"/>
                    </a:lnTo>
                    <a:lnTo>
                      <a:pt x="607" y="244"/>
                    </a:lnTo>
                    <a:lnTo>
                      <a:pt x="608" y="244"/>
                    </a:lnTo>
                    <a:lnTo>
                      <a:pt x="610" y="242"/>
                    </a:lnTo>
                    <a:lnTo>
                      <a:pt x="610" y="241"/>
                    </a:lnTo>
                    <a:lnTo>
                      <a:pt x="611" y="241"/>
                    </a:lnTo>
                    <a:lnTo>
                      <a:pt x="611" y="240"/>
                    </a:lnTo>
                    <a:lnTo>
                      <a:pt x="612" y="240"/>
                    </a:lnTo>
                    <a:lnTo>
                      <a:pt x="612" y="238"/>
                    </a:lnTo>
                    <a:lnTo>
                      <a:pt x="612" y="237"/>
                    </a:lnTo>
                    <a:lnTo>
                      <a:pt x="612" y="236"/>
                    </a:lnTo>
                    <a:lnTo>
                      <a:pt x="614" y="236"/>
                    </a:lnTo>
                    <a:lnTo>
                      <a:pt x="614" y="234"/>
                    </a:lnTo>
                    <a:lnTo>
                      <a:pt x="614" y="233"/>
                    </a:lnTo>
                    <a:lnTo>
                      <a:pt x="614" y="232"/>
                    </a:lnTo>
                    <a:lnTo>
                      <a:pt x="614" y="231"/>
                    </a:lnTo>
                    <a:lnTo>
                      <a:pt x="614" y="229"/>
                    </a:lnTo>
                    <a:lnTo>
                      <a:pt x="612" y="229"/>
                    </a:lnTo>
                    <a:lnTo>
                      <a:pt x="612" y="228"/>
                    </a:lnTo>
                    <a:lnTo>
                      <a:pt x="612" y="227"/>
                    </a:lnTo>
                    <a:lnTo>
                      <a:pt x="611" y="227"/>
                    </a:lnTo>
                    <a:lnTo>
                      <a:pt x="611" y="225"/>
                    </a:lnTo>
                    <a:lnTo>
                      <a:pt x="612" y="225"/>
                    </a:lnTo>
                    <a:lnTo>
                      <a:pt x="612" y="224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1"/>
                    </a:lnTo>
                    <a:lnTo>
                      <a:pt x="610" y="221"/>
                    </a:lnTo>
                    <a:lnTo>
                      <a:pt x="610" y="220"/>
                    </a:lnTo>
                    <a:lnTo>
                      <a:pt x="611" y="220"/>
                    </a:lnTo>
                    <a:lnTo>
                      <a:pt x="610" y="220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1" y="217"/>
                    </a:lnTo>
                    <a:lnTo>
                      <a:pt x="612" y="217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1" y="215"/>
                    </a:lnTo>
                    <a:lnTo>
                      <a:pt x="611" y="214"/>
                    </a:lnTo>
                    <a:lnTo>
                      <a:pt x="611" y="212"/>
                    </a:lnTo>
                    <a:lnTo>
                      <a:pt x="610" y="212"/>
                    </a:lnTo>
                    <a:lnTo>
                      <a:pt x="610" y="211"/>
                    </a:lnTo>
                    <a:lnTo>
                      <a:pt x="611" y="211"/>
                    </a:lnTo>
                    <a:lnTo>
                      <a:pt x="610" y="211"/>
                    </a:lnTo>
                    <a:lnTo>
                      <a:pt x="610" y="210"/>
                    </a:lnTo>
                    <a:lnTo>
                      <a:pt x="610" y="208"/>
                    </a:lnTo>
                    <a:lnTo>
                      <a:pt x="610" y="207"/>
                    </a:lnTo>
                    <a:lnTo>
                      <a:pt x="608" y="207"/>
                    </a:lnTo>
                    <a:lnTo>
                      <a:pt x="608" y="206"/>
                    </a:lnTo>
                    <a:lnTo>
                      <a:pt x="608" y="204"/>
                    </a:lnTo>
                    <a:lnTo>
                      <a:pt x="608" y="203"/>
                    </a:lnTo>
                    <a:lnTo>
                      <a:pt x="608" y="202"/>
                    </a:lnTo>
                    <a:lnTo>
                      <a:pt x="610" y="202"/>
                    </a:lnTo>
                    <a:lnTo>
                      <a:pt x="608" y="202"/>
                    </a:lnTo>
                    <a:lnTo>
                      <a:pt x="610" y="200"/>
                    </a:lnTo>
                    <a:lnTo>
                      <a:pt x="610" y="199"/>
                    </a:lnTo>
                    <a:lnTo>
                      <a:pt x="608" y="200"/>
                    </a:lnTo>
                    <a:lnTo>
                      <a:pt x="608" y="199"/>
                    </a:lnTo>
                    <a:lnTo>
                      <a:pt x="607" y="199"/>
                    </a:lnTo>
                    <a:lnTo>
                      <a:pt x="607" y="198"/>
                    </a:lnTo>
                    <a:lnTo>
                      <a:pt x="606" y="198"/>
                    </a:lnTo>
                    <a:lnTo>
                      <a:pt x="604" y="198"/>
                    </a:lnTo>
                    <a:lnTo>
                      <a:pt x="604" y="197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3" y="194"/>
                    </a:lnTo>
                    <a:lnTo>
                      <a:pt x="603" y="193"/>
                    </a:lnTo>
                    <a:lnTo>
                      <a:pt x="602" y="193"/>
                    </a:lnTo>
                    <a:lnTo>
                      <a:pt x="600" y="193"/>
                    </a:lnTo>
                    <a:lnTo>
                      <a:pt x="600" y="191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8" y="190"/>
                    </a:lnTo>
                    <a:lnTo>
                      <a:pt x="598" y="189"/>
                    </a:lnTo>
                    <a:lnTo>
                      <a:pt x="598" y="187"/>
                    </a:lnTo>
                    <a:lnTo>
                      <a:pt x="596" y="187"/>
                    </a:lnTo>
                    <a:lnTo>
                      <a:pt x="596" y="186"/>
                    </a:lnTo>
                    <a:lnTo>
                      <a:pt x="595" y="186"/>
                    </a:lnTo>
                    <a:lnTo>
                      <a:pt x="595" y="185"/>
                    </a:lnTo>
                    <a:lnTo>
                      <a:pt x="594" y="186"/>
                    </a:lnTo>
                    <a:lnTo>
                      <a:pt x="594" y="185"/>
                    </a:lnTo>
                    <a:lnTo>
                      <a:pt x="593" y="185"/>
                    </a:lnTo>
                    <a:lnTo>
                      <a:pt x="593" y="183"/>
                    </a:lnTo>
                    <a:lnTo>
                      <a:pt x="593" y="182"/>
                    </a:lnTo>
                    <a:lnTo>
                      <a:pt x="593" y="181"/>
                    </a:lnTo>
                    <a:lnTo>
                      <a:pt x="594" y="181"/>
                    </a:lnTo>
                    <a:lnTo>
                      <a:pt x="594" y="179"/>
                    </a:lnTo>
                    <a:lnTo>
                      <a:pt x="594" y="178"/>
                    </a:lnTo>
                    <a:lnTo>
                      <a:pt x="594" y="177"/>
                    </a:lnTo>
                    <a:lnTo>
                      <a:pt x="594" y="176"/>
                    </a:lnTo>
                    <a:lnTo>
                      <a:pt x="595" y="176"/>
                    </a:lnTo>
                    <a:lnTo>
                      <a:pt x="596" y="176"/>
                    </a:lnTo>
                    <a:lnTo>
                      <a:pt x="596" y="174"/>
                    </a:lnTo>
                    <a:lnTo>
                      <a:pt x="598" y="174"/>
                    </a:lnTo>
                    <a:lnTo>
                      <a:pt x="598" y="173"/>
                    </a:lnTo>
                    <a:lnTo>
                      <a:pt x="599" y="173"/>
                    </a:lnTo>
                    <a:lnTo>
                      <a:pt x="599" y="172"/>
                    </a:lnTo>
                    <a:lnTo>
                      <a:pt x="600" y="172"/>
                    </a:lnTo>
                    <a:lnTo>
                      <a:pt x="600" y="170"/>
                    </a:lnTo>
                    <a:lnTo>
                      <a:pt x="599" y="170"/>
                    </a:lnTo>
                    <a:lnTo>
                      <a:pt x="599" y="169"/>
                    </a:lnTo>
                    <a:lnTo>
                      <a:pt x="598" y="169"/>
                    </a:lnTo>
                    <a:lnTo>
                      <a:pt x="598" y="168"/>
                    </a:lnTo>
                    <a:lnTo>
                      <a:pt x="598" y="166"/>
                    </a:lnTo>
                    <a:lnTo>
                      <a:pt x="598" y="165"/>
                    </a:lnTo>
                    <a:lnTo>
                      <a:pt x="599" y="165"/>
                    </a:lnTo>
                    <a:lnTo>
                      <a:pt x="599" y="164"/>
                    </a:lnTo>
                    <a:lnTo>
                      <a:pt x="600" y="162"/>
                    </a:lnTo>
                    <a:lnTo>
                      <a:pt x="600" y="161"/>
                    </a:lnTo>
                    <a:lnTo>
                      <a:pt x="602" y="161"/>
                    </a:lnTo>
                    <a:lnTo>
                      <a:pt x="603" y="161"/>
                    </a:lnTo>
                    <a:lnTo>
                      <a:pt x="603" y="160"/>
                    </a:lnTo>
                    <a:lnTo>
                      <a:pt x="602" y="160"/>
                    </a:lnTo>
                    <a:lnTo>
                      <a:pt x="602" y="159"/>
                    </a:lnTo>
                    <a:lnTo>
                      <a:pt x="600" y="159"/>
                    </a:lnTo>
                    <a:lnTo>
                      <a:pt x="600" y="157"/>
                    </a:lnTo>
                    <a:lnTo>
                      <a:pt x="599" y="157"/>
                    </a:lnTo>
                    <a:lnTo>
                      <a:pt x="599" y="156"/>
                    </a:lnTo>
                    <a:lnTo>
                      <a:pt x="599" y="155"/>
                    </a:lnTo>
                    <a:lnTo>
                      <a:pt x="599" y="153"/>
                    </a:lnTo>
                    <a:lnTo>
                      <a:pt x="599" y="152"/>
                    </a:lnTo>
                    <a:lnTo>
                      <a:pt x="599" y="151"/>
                    </a:lnTo>
                    <a:lnTo>
                      <a:pt x="598" y="149"/>
                    </a:lnTo>
                    <a:lnTo>
                      <a:pt x="598" y="148"/>
                    </a:lnTo>
                    <a:lnTo>
                      <a:pt x="598" y="147"/>
                    </a:lnTo>
                    <a:lnTo>
                      <a:pt x="598" y="145"/>
                    </a:lnTo>
                    <a:lnTo>
                      <a:pt x="596" y="144"/>
                    </a:lnTo>
                    <a:lnTo>
                      <a:pt x="596" y="143"/>
                    </a:lnTo>
                    <a:lnTo>
                      <a:pt x="596" y="144"/>
                    </a:lnTo>
                    <a:lnTo>
                      <a:pt x="595" y="144"/>
                    </a:lnTo>
                    <a:lnTo>
                      <a:pt x="594" y="144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91" y="143"/>
                    </a:lnTo>
                    <a:lnTo>
                      <a:pt x="591" y="142"/>
                    </a:lnTo>
                    <a:lnTo>
                      <a:pt x="591" y="140"/>
                    </a:lnTo>
                    <a:lnTo>
                      <a:pt x="590" y="140"/>
                    </a:lnTo>
                    <a:lnTo>
                      <a:pt x="590" y="139"/>
                    </a:lnTo>
                    <a:lnTo>
                      <a:pt x="590" y="138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89" y="132"/>
                    </a:lnTo>
                    <a:lnTo>
                      <a:pt x="587" y="130"/>
                    </a:lnTo>
                    <a:lnTo>
                      <a:pt x="587" y="128"/>
                    </a:lnTo>
                    <a:lnTo>
                      <a:pt x="589" y="127"/>
                    </a:lnTo>
                    <a:lnTo>
                      <a:pt x="587" y="128"/>
                    </a:lnTo>
                    <a:lnTo>
                      <a:pt x="586" y="128"/>
                    </a:lnTo>
                    <a:lnTo>
                      <a:pt x="585" y="128"/>
                    </a:lnTo>
                    <a:lnTo>
                      <a:pt x="583" y="128"/>
                    </a:lnTo>
                    <a:lnTo>
                      <a:pt x="583" y="130"/>
                    </a:lnTo>
                    <a:lnTo>
                      <a:pt x="582" y="130"/>
                    </a:lnTo>
                    <a:lnTo>
                      <a:pt x="582" y="128"/>
                    </a:lnTo>
                    <a:lnTo>
                      <a:pt x="581" y="128"/>
                    </a:lnTo>
                    <a:lnTo>
                      <a:pt x="581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8" y="131"/>
                    </a:lnTo>
                    <a:lnTo>
                      <a:pt x="578" y="130"/>
                    </a:lnTo>
                    <a:lnTo>
                      <a:pt x="577" y="130"/>
                    </a:lnTo>
                    <a:lnTo>
                      <a:pt x="577" y="131"/>
                    </a:lnTo>
                    <a:lnTo>
                      <a:pt x="576" y="131"/>
                    </a:lnTo>
                    <a:lnTo>
                      <a:pt x="574" y="131"/>
                    </a:lnTo>
                    <a:lnTo>
                      <a:pt x="573" y="131"/>
                    </a:lnTo>
                    <a:lnTo>
                      <a:pt x="572" y="131"/>
                    </a:lnTo>
                    <a:lnTo>
                      <a:pt x="570" y="131"/>
                    </a:lnTo>
                    <a:lnTo>
                      <a:pt x="569" y="131"/>
                    </a:lnTo>
                    <a:lnTo>
                      <a:pt x="569" y="132"/>
                    </a:lnTo>
                    <a:lnTo>
                      <a:pt x="568" y="132"/>
                    </a:lnTo>
                    <a:lnTo>
                      <a:pt x="568" y="131"/>
                    </a:lnTo>
                    <a:lnTo>
                      <a:pt x="566" y="131"/>
                    </a:lnTo>
                    <a:lnTo>
                      <a:pt x="565" y="131"/>
                    </a:lnTo>
                    <a:lnTo>
                      <a:pt x="565" y="132"/>
                    </a:lnTo>
                    <a:lnTo>
                      <a:pt x="564" y="132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2" y="135"/>
                    </a:lnTo>
                    <a:lnTo>
                      <a:pt x="562" y="136"/>
                    </a:lnTo>
                    <a:lnTo>
                      <a:pt x="561" y="136"/>
                    </a:lnTo>
                    <a:lnTo>
                      <a:pt x="562" y="136"/>
                    </a:lnTo>
                    <a:lnTo>
                      <a:pt x="562" y="138"/>
                    </a:lnTo>
                    <a:lnTo>
                      <a:pt x="561" y="139"/>
                    </a:lnTo>
                    <a:lnTo>
                      <a:pt x="561" y="140"/>
                    </a:lnTo>
                    <a:lnTo>
                      <a:pt x="561" y="142"/>
                    </a:lnTo>
                    <a:lnTo>
                      <a:pt x="561" y="143"/>
                    </a:lnTo>
                    <a:lnTo>
                      <a:pt x="561" y="144"/>
                    </a:lnTo>
                    <a:lnTo>
                      <a:pt x="561" y="145"/>
                    </a:lnTo>
                    <a:lnTo>
                      <a:pt x="561" y="147"/>
                    </a:lnTo>
                    <a:lnTo>
                      <a:pt x="561" y="148"/>
                    </a:lnTo>
                    <a:lnTo>
                      <a:pt x="562" y="148"/>
                    </a:lnTo>
                    <a:lnTo>
                      <a:pt x="561" y="148"/>
                    </a:lnTo>
                    <a:lnTo>
                      <a:pt x="561" y="149"/>
                    </a:lnTo>
                    <a:lnTo>
                      <a:pt x="562" y="149"/>
                    </a:lnTo>
                    <a:lnTo>
                      <a:pt x="562" y="151"/>
                    </a:lnTo>
                    <a:lnTo>
                      <a:pt x="562" y="152"/>
                    </a:lnTo>
                    <a:lnTo>
                      <a:pt x="562" y="151"/>
                    </a:lnTo>
                    <a:lnTo>
                      <a:pt x="561" y="151"/>
                    </a:lnTo>
                    <a:lnTo>
                      <a:pt x="560" y="151"/>
                    </a:lnTo>
                    <a:lnTo>
                      <a:pt x="560" y="149"/>
                    </a:lnTo>
                    <a:lnTo>
                      <a:pt x="559" y="149"/>
                    </a:lnTo>
                    <a:lnTo>
                      <a:pt x="557" y="148"/>
                    </a:lnTo>
                    <a:lnTo>
                      <a:pt x="556" y="148"/>
                    </a:lnTo>
                    <a:lnTo>
                      <a:pt x="556" y="147"/>
                    </a:lnTo>
                    <a:lnTo>
                      <a:pt x="555" y="147"/>
                    </a:lnTo>
                    <a:lnTo>
                      <a:pt x="553" y="147"/>
                    </a:lnTo>
                    <a:lnTo>
                      <a:pt x="552" y="145"/>
                    </a:lnTo>
                    <a:lnTo>
                      <a:pt x="551" y="145"/>
                    </a:lnTo>
                    <a:lnTo>
                      <a:pt x="549" y="144"/>
                    </a:lnTo>
                    <a:lnTo>
                      <a:pt x="548" y="144"/>
                    </a:lnTo>
                    <a:lnTo>
                      <a:pt x="547" y="144"/>
                    </a:lnTo>
                    <a:lnTo>
                      <a:pt x="547" y="143"/>
                    </a:lnTo>
                    <a:lnTo>
                      <a:pt x="545" y="143"/>
                    </a:lnTo>
                    <a:lnTo>
                      <a:pt x="544" y="143"/>
                    </a:lnTo>
                    <a:lnTo>
                      <a:pt x="543" y="143"/>
                    </a:lnTo>
                    <a:lnTo>
                      <a:pt x="542" y="144"/>
                    </a:lnTo>
                    <a:lnTo>
                      <a:pt x="542" y="145"/>
                    </a:lnTo>
                    <a:lnTo>
                      <a:pt x="540" y="151"/>
                    </a:lnTo>
                    <a:lnTo>
                      <a:pt x="540" y="152"/>
                    </a:lnTo>
                    <a:lnTo>
                      <a:pt x="539" y="152"/>
                    </a:lnTo>
                    <a:lnTo>
                      <a:pt x="538" y="152"/>
                    </a:lnTo>
                    <a:lnTo>
                      <a:pt x="538" y="151"/>
                    </a:lnTo>
                    <a:lnTo>
                      <a:pt x="536" y="151"/>
                    </a:lnTo>
                    <a:lnTo>
                      <a:pt x="536" y="149"/>
                    </a:lnTo>
                    <a:lnTo>
                      <a:pt x="535" y="149"/>
                    </a:lnTo>
                    <a:lnTo>
                      <a:pt x="534" y="148"/>
                    </a:lnTo>
                    <a:lnTo>
                      <a:pt x="532" y="148"/>
                    </a:lnTo>
                    <a:lnTo>
                      <a:pt x="532" y="147"/>
                    </a:lnTo>
                    <a:lnTo>
                      <a:pt x="531" y="147"/>
                    </a:lnTo>
                    <a:lnTo>
                      <a:pt x="531" y="145"/>
                    </a:lnTo>
                    <a:lnTo>
                      <a:pt x="530" y="145"/>
                    </a:lnTo>
                    <a:lnTo>
                      <a:pt x="528" y="145"/>
                    </a:lnTo>
                    <a:lnTo>
                      <a:pt x="527" y="144"/>
                    </a:lnTo>
                    <a:lnTo>
                      <a:pt x="527" y="145"/>
                    </a:lnTo>
                    <a:lnTo>
                      <a:pt x="527" y="144"/>
                    </a:lnTo>
                    <a:lnTo>
                      <a:pt x="526" y="144"/>
                    </a:lnTo>
                    <a:lnTo>
                      <a:pt x="524" y="144"/>
                    </a:lnTo>
                    <a:lnTo>
                      <a:pt x="523" y="144"/>
                    </a:lnTo>
                    <a:lnTo>
                      <a:pt x="522" y="144"/>
                    </a:lnTo>
                    <a:lnTo>
                      <a:pt x="521" y="144"/>
                    </a:lnTo>
                    <a:lnTo>
                      <a:pt x="521" y="143"/>
                    </a:lnTo>
                    <a:lnTo>
                      <a:pt x="519" y="143"/>
                    </a:lnTo>
                    <a:lnTo>
                      <a:pt x="519" y="144"/>
                    </a:lnTo>
                    <a:lnTo>
                      <a:pt x="518" y="144"/>
                    </a:lnTo>
                    <a:lnTo>
                      <a:pt x="518" y="145"/>
                    </a:lnTo>
                    <a:lnTo>
                      <a:pt x="517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5" y="148"/>
                    </a:lnTo>
                    <a:lnTo>
                      <a:pt x="514" y="148"/>
                    </a:lnTo>
                    <a:lnTo>
                      <a:pt x="513" y="148"/>
                    </a:lnTo>
                    <a:lnTo>
                      <a:pt x="511" y="148"/>
                    </a:lnTo>
                    <a:lnTo>
                      <a:pt x="511" y="149"/>
                    </a:lnTo>
                    <a:lnTo>
                      <a:pt x="510" y="149"/>
                    </a:lnTo>
                    <a:lnTo>
                      <a:pt x="510" y="148"/>
                    </a:lnTo>
                    <a:lnTo>
                      <a:pt x="510" y="149"/>
                    </a:lnTo>
                    <a:lnTo>
                      <a:pt x="509" y="149"/>
                    </a:lnTo>
                    <a:lnTo>
                      <a:pt x="509" y="148"/>
                    </a:lnTo>
                    <a:lnTo>
                      <a:pt x="509" y="149"/>
                    </a:lnTo>
                    <a:lnTo>
                      <a:pt x="507" y="149"/>
                    </a:lnTo>
                    <a:lnTo>
                      <a:pt x="506" y="149"/>
                    </a:lnTo>
                    <a:lnTo>
                      <a:pt x="505" y="149"/>
                    </a:lnTo>
                    <a:lnTo>
                      <a:pt x="504" y="149"/>
                    </a:lnTo>
                    <a:lnTo>
                      <a:pt x="504" y="151"/>
                    </a:lnTo>
                    <a:lnTo>
                      <a:pt x="502" y="151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1" y="153"/>
                    </a:lnTo>
                    <a:lnTo>
                      <a:pt x="501" y="152"/>
                    </a:lnTo>
                    <a:lnTo>
                      <a:pt x="500" y="152"/>
                    </a:lnTo>
                    <a:lnTo>
                      <a:pt x="498" y="152"/>
                    </a:lnTo>
                    <a:lnTo>
                      <a:pt x="497" y="151"/>
                    </a:lnTo>
                    <a:lnTo>
                      <a:pt x="494" y="149"/>
                    </a:lnTo>
                    <a:lnTo>
                      <a:pt x="494" y="148"/>
                    </a:lnTo>
                    <a:lnTo>
                      <a:pt x="493" y="148"/>
                    </a:lnTo>
                    <a:lnTo>
                      <a:pt x="492" y="148"/>
                    </a:lnTo>
                    <a:lnTo>
                      <a:pt x="492" y="147"/>
                    </a:lnTo>
                    <a:lnTo>
                      <a:pt x="490" y="147"/>
                    </a:lnTo>
                    <a:lnTo>
                      <a:pt x="489" y="147"/>
                    </a:lnTo>
                    <a:lnTo>
                      <a:pt x="489" y="145"/>
                    </a:lnTo>
                    <a:lnTo>
                      <a:pt x="489" y="147"/>
                    </a:lnTo>
                    <a:lnTo>
                      <a:pt x="488" y="147"/>
                    </a:lnTo>
                    <a:lnTo>
                      <a:pt x="488" y="145"/>
                    </a:lnTo>
                    <a:lnTo>
                      <a:pt x="487" y="145"/>
                    </a:lnTo>
                    <a:lnTo>
                      <a:pt x="487" y="147"/>
                    </a:lnTo>
                    <a:lnTo>
                      <a:pt x="485" y="147"/>
                    </a:lnTo>
                    <a:lnTo>
                      <a:pt x="484" y="147"/>
                    </a:lnTo>
                    <a:lnTo>
                      <a:pt x="483" y="147"/>
                    </a:lnTo>
                    <a:lnTo>
                      <a:pt x="483" y="148"/>
                    </a:lnTo>
                    <a:lnTo>
                      <a:pt x="481" y="148"/>
                    </a:lnTo>
                    <a:lnTo>
                      <a:pt x="481" y="149"/>
                    </a:lnTo>
                    <a:lnTo>
                      <a:pt x="480" y="149"/>
                    </a:lnTo>
                    <a:lnTo>
                      <a:pt x="479" y="149"/>
                    </a:lnTo>
                    <a:lnTo>
                      <a:pt x="477" y="149"/>
                    </a:lnTo>
                    <a:lnTo>
                      <a:pt x="476" y="148"/>
                    </a:lnTo>
                    <a:lnTo>
                      <a:pt x="475" y="148"/>
                    </a:lnTo>
                    <a:lnTo>
                      <a:pt x="473" y="148"/>
                    </a:lnTo>
                    <a:lnTo>
                      <a:pt x="471" y="145"/>
                    </a:lnTo>
                    <a:lnTo>
                      <a:pt x="470" y="144"/>
                    </a:lnTo>
                    <a:lnTo>
                      <a:pt x="470" y="145"/>
                    </a:lnTo>
                    <a:lnTo>
                      <a:pt x="468" y="145"/>
                    </a:lnTo>
                    <a:lnTo>
                      <a:pt x="467" y="145"/>
                    </a:lnTo>
                    <a:lnTo>
                      <a:pt x="466" y="145"/>
                    </a:lnTo>
                    <a:lnTo>
                      <a:pt x="464" y="145"/>
                    </a:lnTo>
                    <a:lnTo>
                      <a:pt x="463" y="145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0" y="147"/>
                    </a:lnTo>
                    <a:lnTo>
                      <a:pt x="459" y="147"/>
                    </a:lnTo>
                    <a:lnTo>
                      <a:pt x="458" y="147"/>
                    </a:lnTo>
                    <a:lnTo>
                      <a:pt x="458" y="148"/>
                    </a:lnTo>
                    <a:lnTo>
                      <a:pt x="456" y="148"/>
                    </a:lnTo>
                    <a:lnTo>
                      <a:pt x="455" y="148"/>
                    </a:lnTo>
                    <a:lnTo>
                      <a:pt x="455" y="149"/>
                    </a:lnTo>
                    <a:lnTo>
                      <a:pt x="454" y="149"/>
                    </a:lnTo>
                    <a:lnTo>
                      <a:pt x="452" y="149"/>
                    </a:lnTo>
                    <a:lnTo>
                      <a:pt x="451" y="149"/>
                    </a:lnTo>
                    <a:lnTo>
                      <a:pt x="451" y="151"/>
                    </a:lnTo>
                    <a:lnTo>
                      <a:pt x="450" y="151"/>
                    </a:lnTo>
                    <a:lnTo>
                      <a:pt x="450" y="152"/>
                    </a:lnTo>
                    <a:lnTo>
                      <a:pt x="450" y="153"/>
                    </a:lnTo>
                    <a:lnTo>
                      <a:pt x="449" y="153"/>
                    </a:lnTo>
                    <a:lnTo>
                      <a:pt x="449" y="155"/>
                    </a:lnTo>
                    <a:lnTo>
                      <a:pt x="447" y="155"/>
                    </a:lnTo>
                    <a:lnTo>
                      <a:pt x="447" y="153"/>
                    </a:lnTo>
                    <a:lnTo>
                      <a:pt x="446" y="153"/>
                    </a:lnTo>
                    <a:lnTo>
                      <a:pt x="446" y="152"/>
                    </a:lnTo>
                    <a:lnTo>
                      <a:pt x="445" y="152"/>
                    </a:lnTo>
                    <a:lnTo>
                      <a:pt x="445" y="151"/>
                    </a:lnTo>
                    <a:lnTo>
                      <a:pt x="443" y="151"/>
                    </a:lnTo>
                    <a:lnTo>
                      <a:pt x="443" y="149"/>
                    </a:lnTo>
                    <a:lnTo>
                      <a:pt x="442" y="149"/>
                    </a:lnTo>
                    <a:lnTo>
                      <a:pt x="442" y="148"/>
                    </a:lnTo>
                    <a:lnTo>
                      <a:pt x="442" y="147"/>
                    </a:lnTo>
                    <a:lnTo>
                      <a:pt x="441" y="145"/>
                    </a:lnTo>
                    <a:lnTo>
                      <a:pt x="441" y="144"/>
                    </a:lnTo>
                    <a:lnTo>
                      <a:pt x="439" y="144"/>
                    </a:lnTo>
                    <a:lnTo>
                      <a:pt x="439" y="143"/>
                    </a:lnTo>
                    <a:lnTo>
                      <a:pt x="438" y="143"/>
                    </a:lnTo>
                    <a:lnTo>
                      <a:pt x="435" y="143"/>
                    </a:lnTo>
                    <a:lnTo>
                      <a:pt x="430" y="142"/>
                    </a:lnTo>
                    <a:lnTo>
                      <a:pt x="429" y="142"/>
                    </a:lnTo>
                    <a:lnTo>
                      <a:pt x="428" y="142"/>
                    </a:lnTo>
                    <a:lnTo>
                      <a:pt x="426" y="142"/>
                    </a:lnTo>
                    <a:lnTo>
                      <a:pt x="424" y="142"/>
                    </a:lnTo>
                    <a:lnTo>
                      <a:pt x="422" y="142"/>
                    </a:lnTo>
                    <a:lnTo>
                      <a:pt x="421" y="142"/>
                    </a:lnTo>
                    <a:lnTo>
                      <a:pt x="420" y="142"/>
                    </a:lnTo>
                    <a:lnTo>
                      <a:pt x="417" y="142"/>
                    </a:lnTo>
                    <a:lnTo>
                      <a:pt x="416" y="142"/>
                    </a:lnTo>
                    <a:lnTo>
                      <a:pt x="415" y="142"/>
                    </a:lnTo>
                    <a:lnTo>
                      <a:pt x="413" y="139"/>
                    </a:lnTo>
                    <a:lnTo>
                      <a:pt x="409" y="138"/>
                    </a:lnTo>
                    <a:lnTo>
                      <a:pt x="408" y="135"/>
                    </a:lnTo>
                    <a:lnTo>
                      <a:pt x="405" y="132"/>
                    </a:lnTo>
                    <a:lnTo>
                      <a:pt x="404" y="132"/>
                    </a:lnTo>
                    <a:lnTo>
                      <a:pt x="404" y="134"/>
                    </a:lnTo>
                    <a:lnTo>
                      <a:pt x="403" y="134"/>
                    </a:lnTo>
                    <a:lnTo>
                      <a:pt x="403" y="132"/>
                    </a:lnTo>
                    <a:lnTo>
                      <a:pt x="401" y="132"/>
                    </a:lnTo>
                    <a:lnTo>
                      <a:pt x="401" y="134"/>
                    </a:lnTo>
                    <a:lnTo>
                      <a:pt x="400" y="134"/>
                    </a:lnTo>
                    <a:lnTo>
                      <a:pt x="399" y="134"/>
                    </a:lnTo>
                    <a:lnTo>
                      <a:pt x="399" y="135"/>
                    </a:lnTo>
                    <a:lnTo>
                      <a:pt x="398" y="135"/>
                    </a:lnTo>
                    <a:lnTo>
                      <a:pt x="398" y="136"/>
                    </a:lnTo>
                    <a:lnTo>
                      <a:pt x="398" y="138"/>
                    </a:lnTo>
                    <a:lnTo>
                      <a:pt x="398" y="139"/>
                    </a:lnTo>
                    <a:lnTo>
                      <a:pt x="398" y="140"/>
                    </a:lnTo>
                    <a:lnTo>
                      <a:pt x="398" y="142"/>
                    </a:lnTo>
                    <a:lnTo>
                      <a:pt x="398" y="143"/>
                    </a:lnTo>
                    <a:lnTo>
                      <a:pt x="399" y="143"/>
                    </a:lnTo>
                    <a:lnTo>
                      <a:pt x="399" y="144"/>
                    </a:lnTo>
                    <a:lnTo>
                      <a:pt x="398" y="144"/>
                    </a:lnTo>
                    <a:lnTo>
                      <a:pt x="398" y="145"/>
                    </a:lnTo>
                    <a:lnTo>
                      <a:pt x="399" y="145"/>
                    </a:lnTo>
                    <a:lnTo>
                      <a:pt x="399" y="147"/>
                    </a:lnTo>
                    <a:lnTo>
                      <a:pt x="400" y="147"/>
                    </a:lnTo>
                    <a:lnTo>
                      <a:pt x="400" y="148"/>
                    </a:lnTo>
                    <a:lnTo>
                      <a:pt x="400" y="149"/>
                    </a:lnTo>
                    <a:lnTo>
                      <a:pt x="399" y="149"/>
                    </a:lnTo>
                    <a:lnTo>
                      <a:pt x="399" y="151"/>
                    </a:lnTo>
                    <a:lnTo>
                      <a:pt x="400" y="151"/>
                    </a:lnTo>
                    <a:lnTo>
                      <a:pt x="400" y="152"/>
                    </a:lnTo>
                    <a:lnTo>
                      <a:pt x="399" y="152"/>
                    </a:lnTo>
                    <a:lnTo>
                      <a:pt x="398" y="152"/>
                    </a:lnTo>
                    <a:lnTo>
                      <a:pt x="398" y="153"/>
                    </a:lnTo>
                    <a:lnTo>
                      <a:pt x="399" y="153"/>
                    </a:lnTo>
                    <a:lnTo>
                      <a:pt x="399" y="155"/>
                    </a:lnTo>
                    <a:lnTo>
                      <a:pt x="399" y="156"/>
                    </a:lnTo>
                    <a:lnTo>
                      <a:pt x="399" y="157"/>
                    </a:lnTo>
                    <a:lnTo>
                      <a:pt x="396" y="157"/>
                    </a:lnTo>
                    <a:lnTo>
                      <a:pt x="396" y="159"/>
                    </a:lnTo>
                    <a:lnTo>
                      <a:pt x="396" y="160"/>
                    </a:lnTo>
                    <a:lnTo>
                      <a:pt x="398" y="161"/>
                    </a:lnTo>
                    <a:lnTo>
                      <a:pt x="399" y="161"/>
                    </a:lnTo>
                    <a:lnTo>
                      <a:pt x="400" y="162"/>
                    </a:lnTo>
                    <a:lnTo>
                      <a:pt x="400" y="164"/>
                    </a:lnTo>
                    <a:lnTo>
                      <a:pt x="399" y="162"/>
                    </a:lnTo>
                    <a:lnTo>
                      <a:pt x="398" y="162"/>
                    </a:lnTo>
                    <a:lnTo>
                      <a:pt x="396" y="162"/>
                    </a:lnTo>
                    <a:lnTo>
                      <a:pt x="396" y="164"/>
                    </a:lnTo>
                    <a:lnTo>
                      <a:pt x="395" y="162"/>
                    </a:lnTo>
                    <a:lnTo>
                      <a:pt x="395" y="161"/>
                    </a:lnTo>
                    <a:lnTo>
                      <a:pt x="394" y="162"/>
                    </a:lnTo>
                    <a:lnTo>
                      <a:pt x="395" y="161"/>
                    </a:lnTo>
                    <a:lnTo>
                      <a:pt x="394" y="160"/>
                    </a:lnTo>
                    <a:lnTo>
                      <a:pt x="395" y="160"/>
                    </a:lnTo>
                    <a:lnTo>
                      <a:pt x="394" y="160"/>
                    </a:lnTo>
                    <a:lnTo>
                      <a:pt x="392" y="160"/>
                    </a:lnTo>
                    <a:lnTo>
                      <a:pt x="392" y="161"/>
                    </a:lnTo>
                    <a:lnTo>
                      <a:pt x="392" y="162"/>
                    </a:lnTo>
                    <a:lnTo>
                      <a:pt x="392" y="164"/>
                    </a:lnTo>
                    <a:lnTo>
                      <a:pt x="392" y="165"/>
                    </a:lnTo>
                    <a:lnTo>
                      <a:pt x="391" y="164"/>
                    </a:lnTo>
                    <a:lnTo>
                      <a:pt x="391" y="162"/>
                    </a:lnTo>
                    <a:lnTo>
                      <a:pt x="391" y="161"/>
                    </a:lnTo>
                    <a:lnTo>
                      <a:pt x="390" y="161"/>
                    </a:lnTo>
                    <a:lnTo>
                      <a:pt x="390" y="160"/>
                    </a:lnTo>
                    <a:lnTo>
                      <a:pt x="388" y="159"/>
                    </a:lnTo>
                    <a:lnTo>
                      <a:pt x="388" y="157"/>
                    </a:lnTo>
                    <a:lnTo>
                      <a:pt x="388" y="155"/>
                    </a:lnTo>
                    <a:lnTo>
                      <a:pt x="388" y="153"/>
                    </a:lnTo>
                    <a:lnTo>
                      <a:pt x="387" y="153"/>
                    </a:lnTo>
                    <a:lnTo>
                      <a:pt x="387" y="155"/>
                    </a:lnTo>
                    <a:lnTo>
                      <a:pt x="386" y="155"/>
                    </a:lnTo>
                    <a:lnTo>
                      <a:pt x="386" y="156"/>
                    </a:lnTo>
                    <a:lnTo>
                      <a:pt x="386" y="157"/>
                    </a:lnTo>
                    <a:lnTo>
                      <a:pt x="384" y="157"/>
                    </a:lnTo>
                    <a:lnTo>
                      <a:pt x="384" y="159"/>
                    </a:lnTo>
                    <a:lnTo>
                      <a:pt x="384" y="160"/>
                    </a:lnTo>
                    <a:lnTo>
                      <a:pt x="383" y="160"/>
                    </a:lnTo>
                    <a:lnTo>
                      <a:pt x="383" y="161"/>
                    </a:lnTo>
                    <a:lnTo>
                      <a:pt x="383" y="162"/>
                    </a:lnTo>
                    <a:lnTo>
                      <a:pt x="383" y="164"/>
                    </a:lnTo>
                    <a:lnTo>
                      <a:pt x="383" y="165"/>
                    </a:lnTo>
                    <a:lnTo>
                      <a:pt x="384" y="165"/>
                    </a:lnTo>
                    <a:lnTo>
                      <a:pt x="386" y="165"/>
                    </a:lnTo>
                    <a:lnTo>
                      <a:pt x="386" y="166"/>
                    </a:lnTo>
                    <a:lnTo>
                      <a:pt x="386" y="168"/>
                    </a:lnTo>
                    <a:lnTo>
                      <a:pt x="384" y="168"/>
                    </a:lnTo>
                    <a:lnTo>
                      <a:pt x="384" y="169"/>
                    </a:lnTo>
                    <a:lnTo>
                      <a:pt x="384" y="170"/>
                    </a:lnTo>
                    <a:lnTo>
                      <a:pt x="383" y="170"/>
                    </a:lnTo>
                    <a:lnTo>
                      <a:pt x="383" y="172"/>
                    </a:lnTo>
                    <a:lnTo>
                      <a:pt x="383" y="173"/>
                    </a:lnTo>
                    <a:lnTo>
                      <a:pt x="382" y="173"/>
                    </a:lnTo>
                    <a:lnTo>
                      <a:pt x="382" y="174"/>
                    </a:lnTo>
                    <a:lnTo>
                      <a:pt x="380" y="176"/>
                    </a:lnTo>
                    <a:lnTo>
                      <a:pt x="380" y="177"/>
                    </a:lnTo>
                    <a:lnTo>
                      <a:pt x="379" y="177"/>
                    </a:lnTo>
                    <a:lnTo>
                      <a:pt x="378" y="178"/>
                    </a:lnTo>
                    <a:lnTo>
                      <a:pt x="377" y="178"/>
                    </a:lnTo>
                    <a:lnTo>
                      <a:pt x="378" y="178"/>
                    </a:lnTo>
                    <a:lnTo>
                      <a:pt x="377" y="179"/>
                    </a:lnTo>
                    <a:lnTo>
                      <a:pt x="375" y="179"/>
                    </a:lnTo>
                    <a:lnTo>
                      <a:pt x="375" y="181"/>
                    </a:lnTo>
                    <a:lnTo>
                      <a:pt x="374" y="181"/>
                    </a:lnTo>
                    <a:lnTo>
                      <a:pt x="374" y="182"/>
                    </a:lnTo>
                    <a:lnTo>
                      <a:pt x="373" y="182"/>
                    </a:lnTo>
                    <a:lnTo>
                      <a:pt x="373" y="183"/>
                    </a:lnTo>
                    <a:lnTo>
                      <a:pt x="371" y="185"/>
                    </a:lnTo>
                    <a:lnTo>
                      <a:pt x="370" y="185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7" y="186"/>
                    </a:lnTo>
                    <a:lnTo>
                      <a:pt x="367" y="187"/>
                    </a:lnTo>
                    <a:lnTo>
                      <a:pt x="366" y="187"/>
                    </a:lnTo>
                    <a:lnTo>
                      <a:pt x="366" y="189"/>
                    </a:lnTo>
                    <a:lnTo>
                      <a:pt x="367" y="189"/>
                    </a:lnTo>
                    <a:lnTo>
                      <a:pt x="366" y="189"/>
                    </a:lnTo>
                    <a:lnTo>
                      <a:pt x="366" y="190"/>
                    </a:lnTo>
                    <a:lnTo>
                      <a:pt x="365" y="190"/>
                    </a:lnTo>
                    <a:lnTo>
                      <a:pt x="363" y="190"/>
                    </a:lnTo>
                    <a:lnTo>
                      <a:pt x="363" y="189"/>
                    </a:lnTo>
                    <a:lnTo>
                      <a:pt x="362" y="189"/>
                    </a:lnTo>
                    <a:lnTo>
                      <a:pt x="361" y="189"/>
                    </a:lnTo>
                    <a:lnTo>
                      <a:pt x="360" y="189"/>
                    </a:lnTo>
                    <a:lnTo>
                      <a:pt x="358" y="189"/>
                    </a:lnTo>
                    <a:lnTo>
                      <a:pt x="357" y="189"/>
                    </a:lnTo>
                    <a:lnTo>
                      <a:pt x="356" y="189"/>
                    </a:lnTo>
                    <a:lnTo>
                      <a:pt x="356" y="187"/>
                    </a:lnTo>
                    <a:lnTo>
                      <a:pt x="357" y="186"/>
                    </a:lnTo>
                    <a:lnTo>
                      <a:pt x="357" y="185"/>
                    </a:lnTo>
                    <a:lnTo>
                      <a:pt x="356" y="185"/>
                    </a:lnTo>
                    <a:lnTo>
                      <a:pt x="354" y="185"/>
                    </a:lnTo>
                    <a:lnTo>
                      <a:pt x="353" y="183"/>
                    </a:lnTo>
                    <a:lnTo>
                      <a:pt x="354" y="182"/>
                    </a:lnTo>
                    <a:lnTo>
                      <a:pt x="353" y="182"/>
                    </a:lnTo>
                    <a:lnTo>
                      <a:pt x="353" y="181"/>
                    </a:lnTo>
                    <a:lnTo>
                      <a:pt x="352" y="182"/>
                    </a:lnTo>
                    <a:lnTo>
                      <a:pt x="352" y="181"/>
                    </a:lnTo>
                    <a:lnTo>
                      <a:pt x="350" y="181"/>
                    </a:lnTo>
                    <a:lnTo>
                      <a:pt x="350" y="179"/>
                    </a:lnTo>
                    <a:lnTo>
                      <a:pt x="349" y="179"/>
                    </a:lnTo>
                    <a:lnTo>
                      <a:pt x="348" y="181"/>
                    </a:lnTo>
                    <a:lnTo>
                      <a:pt x="348" y="182"/>
                    </a:lnTo>
                    <a:lnTo>
                      <a:pt x="346" y="183"/>
                    </a:lnTo>
                    <a:lnTo>
                      <a:pt x="346" y="182"/>
                    </a:lnTo>
                    <a:lnTo>
                      <a:pt x="346" y="181"/>
                    </a:lnTo>
                    <a:lnTo>
                      <a:pt x="346" y="179"/>
                    </a:lnTo>
                    <a:lnTo>
                      <a:pt x="348" y="179"/>
                    </a:lnTo>
                    <a:lnTo>
                      <a:pt x="346" y="179"/>
                    </a:lnTo>
                    <a:lnTo>
                      <a:pt x="346" y="178"/>
                    </a:lnTo>
                    <a:lnTo>
                      <a:pt x="345" y="179"/>
                    </a:lnTo>
                    <a:lnTo>
                      <a:pt x="344" y="179"/>
                    </a:lnTo>
                    <a:lnTo>
                      <a:pt x="345" y="181"/>
                    </a:lnTo>
                    <a:lnTo>
                      <a:pt x="344" y="181"/>
                    </a:lnTo>
                    <a:lnTo>
                      <a:pt x="344" y="182"/>
                    </a:lnTo>
                    <a:lnTo>
                      <a:pt x="343" y="182"/>
                    </a:lnTo>
                    <a:lnTo>
                      <a:pt x="343" y="183"/>
                    </a:lnTo>
                    <a:lnTo>
                      <a:pt x="341" y="183"/>
                    </a:lnTo>
                    <a:lnTo>
                      <a:pt x="340" y="183"/>
                    </a:lnTo>
                    <a:lnTo>
                      <a:pt x="340" y="182"/>
                    </a:lnTo>
                    <a:lnTo>
                      <a:pt x="339" y="182"/>
                    </a:lnTo>
                    <a:lnTo>
                      <a:pt x="337" y="182"/>
                    </a:lnTo>
                    <a:lnTo>
                      <a:pt x="337" y="183"/>
                    </a:lnTo>
                    <a:lnTo>
                      <a:pt x="337" y="182"/>
                    </a:lnTo>
                    <a:lnTo>
                      <a:pt x="337" y="181"/>
                    </a:lnTo>
                    <a:lnTo>
                      <a:pt x="337" y="179"/>
                    </a:lnTo>
                    <a:lnTo>
                      <a:pt x="336" y="179"/>
                    </a:lnTo>
                    <a:lnTo>
                      <a:pt x="336" y="181"/>
                    </a:lnTo>
                    <a:lnTo>
                      <a:pt x="336" y="182"/>
                    </a:lnTo>
                    <a:lnTo>
                      <a:pt x="335" y="182"/>
                    </a:lnTo>
                    <a:lnTo>
                      <a:pt x="333" y="182"/>
                    </a:lnTo>
                    <a:lnTo>
                      <a:pt x="333" y="181"/>
                    </a:lnTo>
                    <a:lnTo>
                      <a:pt x="333" y="179"/>
                    </a:lnTo>
                    <a:lnTo>
                      <a:pt x="332" y="179"/>
                    </a:lnTo>
                    <a:lnTo>
                      <a:pt x="332" y="181"/>
                    </a:lnTo>
                    <a:lnTo>
                      <a:pt x="332" y="182"/>
                    </a:lnTo>
                    <a:lnTo>
                      <a:pt x="331" y="182"/>
                    </a:lnTo>
                    <a:lnTo>
                      <a:pt x="331" y="183"/>
                    </a:lnTo>
                    <a:lnTo>
                      <a:pt x="329" y="183"/>
                    </a:lnTo>
                    <a:lnTo>
                      <a:pt x="328" y="183"/>
                    </a:lnTo>
                    <a:lnTo>
                      <a:pt x="327" y="183"/>
                    </a:lnTo>
                    <a:lnTo>
                      <a:pt x="327" y="182"/>
                    </a:lnTo>
                    <a:lnTo>
                      <a:pt x="326" y="182"/>
                    </a:lnTo>
                    <a:lnTo>
                      <a:pt x="326" y="183"/>
                    </a:lnTo>
                    <a:lnTo>
                      <a:pt x="324" y="183"/>
                    </a:lnTo>
                    <a:lnTo>
                      <a:pt x="324" y="185"/>
                    </a:lnTo>
                    <a:lnTo>
                      <a:pt x="326" y="185"/>
                    </a:lnTo>
                    <a:lnTo>
                      <a:pt x="327" y="185"/>
                    </a:lnTo>
                    <a:lnTo>
                      <a:pt x="327" y="186"/>
                    </a:lnTo>
                    <a:lnTo>
                      <a:pt x="326" y="186"/>
                    </a:lnTo>
                    <a:lnTo>
                      <a:pt x="326" y="187"/>
                    </a:lnTo>
                    <a:lnTo>
                      <a:pt x="327" y="189"/>
                    </a:lnTo>
                    <a:lnTo>
                      <a:pt x="326" y="189"/>
                    </a:lnTo>
                    <a:lnTo>
                      <a:pt x="324" y="187"/>
                    </a:lnTo>
                    <a:lnTo>
                      <a:pt x="323" y="187"/>
                    </a:lnTo>
                    <a:lnTo>
                      <a:pt x="322" y="187"/>
                    </a:lnTo>
                    <a:lnTo>
                      <a:pt x="320" y="187"/>
                    </a:lnTo>
                    <a:lnTo>
                      <a:pt x="320" y="186"/>
                    </a:lnTo>
                    <a:lnTo>
                      <a:pt x="319" y="186"/>
                    </a:lnTo>
                    <a:lnTo>
                      <a:pt x="319" y="187"/>
                    </a:lnTo>
                    <a:lnTo>
                      <a:pt x="318" y="187"/>
                    </a:lnTo>
                    <a:lnTo>
                      <a:pt x="318" y="189"/>
                    </a:lnTo>
                    <a:lnTo>
                      <a:pt x="319" y="189"/>
                    </a:lnTo>
                    <a:lnTo>
                      <a:pt x="320" y="189"/>
                    </a:lnTo>
                    <a:lnTo>
                      <a:pt x="320" y="190"/>
                    </a:lnTo>
                    <a:lnTo>
                      <a:pt x="319" y="190"/>
                    </a:lnTo>
                    <a:lnTo>
                      <a:pt x="318" y="190"/>
                    </a:lnTo>
                    <a:lnTo>
                      <a:pt x="318" y="189"/>
                    </a:lnTo>
                    <a:lnTo>
                      <a:pt x="316" y="189"/>
                    </a:lnTo>
                    <a:lnTo>
                      <a:pt x="316" y="187"/>
                    </a:lnTo>
                    <a:lnTo>
                      <a:pt x="315" y="187"/>
                    </a:lnTo>
                    <a:lnTo>
                      <a:pt x="314" y="187"/>
                    </a:lnTo>
                    <a:lnTo>
                      <a:pt x="314" y="189"/>
                    </a:lnTo>
                    <a:lnTo>
                      <a:pt x="314" y="190"/>
                    </a:lnTo>
                    <a:lnTo>
                      <a:pt x="312" y="190"/>
                    </a:lnTo>
                    <a:lnTo>
                      <a:pt x="311" y="190"/>
                    </a:lnTo>
                    <a:lnTo>
                      <a:pt x="310" y="190"/>
                    </a:lnTo>
                    <a:lnTo>
                      <a:pt x="310" y="189"/>
                    </a:lnTo>
                    <a:lnTo>
                      <a:pt x="308" y="189"/>
                    </a:lnTo>
                    <a:lnTo>
                      <a:pt x="307" y="190"/>
                    </a:lnTo>
                    <a:lnTo>
                      <a:pt x="307" y="191"/>
                    </a:lnTo>
                    <a:lnTo>
                      <a:pt x="306" y="191"/>
                    </a:lnTo>
                    <a:lnTo>
                      <a:pt x="305" y="191"/>
                    </a:lnTo>
                    <a:lnTo>
                      <a:pt x="305" y="193"/>
                    </a:lnTo>
                    <a:lnTo>
                      <a:pt x="305" y="191"/>
                    </a:lnTo>
                    <a:lnTo>
                      <a:pt x="303" y="191"/>
                    </a:lnTo>
                    <a:lnTo>
                      <a:pt x="303" y="193"/>
                    </a:lnTo>
                    <a:lnTo>
                      <a:pt x="303" y="194"/>
                    </a:lnTo>
                    <a:lnTo>
                      <a:pt x="303" y="195"/>
                    </a:lnTo>
                    <a:lnTo>
                      <a:pt x="302" y="195"/>
                    </a:lnTo>
                    <a:lnTo>
                      <a:pt x="302" y="197"/>
                    </a:lnTo>
                    <a:lnTo>
                      <a:pt x="302" y="195"/>
                    </a:lnTo>
                    <a:lnTo>
                      <a:pt x="301" y="195"/>
                    </a:lnTo>
                    <a:lnTo>
                      <a:pt x="301" y="194"/>
                    </a:lnTo>
                    <a:lnTo>
                      <a:pt x="302" y="194"/>
                    </a:lnTo>
                    <a:lnTo>
                      <a:pt x="302" y="193"/>
                    </a:lnTo>
                    <a:lnTo>
                      <a:pt x="301" y="193"/>
                    </a:lnTo>
                    <a:lnTo>
                      <a:pt x="299" y="193"/>
                    </a:lnTo>
                    <a:lnTo>
                      <a:pt x="299" y="194"/>
                    </a:lnTo>
                    <a:lnTo>
                      <a:pt x="298" y="194"/>
                    </a:lnTo>
                    <a:lnTo>
                      <a:pt x="298" y="195"/>
                    </a:lnTo>
                    <a:lnTo>
                      <a:pt x="297" y="194"/>
                    </a:lnTo>
                    <a:lnTo>
                      <a:pt x="297" y="193"/>
                    </a:lnTo>
                    <a:lnTo>
                      <a:pt x="297" y="191"/>
                    </a:lnTo>
                    <a:lnTo>
                      <a:pt x="295" y="191"/>
                    </a:lnTo>
                    <a:lnTo>
                      <a:pt x="294" y="191"/>
                    </a:lnTo>
                    <a:lnTo>
                      <a:pt x="294" y="193"/>
                    </a:lnTo>
                    <a:lnTo>
                      <a:pt x="294" y="194"/>
                    </a:lnTo>
                    <a:lnTo>
                      <a:pt x="293" y="195"/>
                    </a:lnTo>
                    <a:lnTo>
                      <a:pt x="293" y="197"/>
                    </a:lnTo>
                    <a:lnTo>
                      <a:pt x="291" y="197"/>
                    </a:lnTo>
                    <a:lnTo>
                      <a:pt x="291" y="198"/>
                    </a:lnTo>
                    <a:lnTo>
                      <a:pt x="291" y="199"/>
                    </a:lnTo>
                    <a:lnTo>
                      <a:pt x="290" y="199"/>
                    </a:lnTo>
                    <a:lnTo>
                      <a:pt x="290" y="200"/>
                    </a:lnTo>
                    <a:lnTo>
                      <a:pt x="290" y="202"/>
                    </a:lnTo>
                    <a:lnTo>
                      <a:pt x="289" y="202"/>
                    </a:lnTo>
                    <a:lnTo>
                      <a:pt x="289" y="203"/>
                    </a:lnTo>
                    <a:lnTo>
                      <a:pt x="289" y="204"/>
                    </a:lnTo>
                    <a:lnTo>
                      <a:pt x="288" y="204"/>
                    </a:lnTo>
                    <a:lnTo>
                      <a:pt x="286" y="204"/>
                    </a:lnTo>
                    <a:lnTo>
                      <a:pt x="286" y="203"/>
                    </a:lnTo>
                    <a:lnTo>
                      <a:pt x="285" y="203"/>
                    </a:lnTo>
                    <a:lnTo>
                      <a:pt x="284" y="203"/>
                    </a:lnTo>
                    <a:lnTo>
                      <a:pt x="284" y="202"/>
                    </a:lnTo>
                    <a:lnTo>
                      <a:pt x="284" y="200"/>
                    </a:lnTo>
                    <a:lnTo>
                      <a:pt x="284" y="199"/>
                    </a:lnTo>
                    <a:lnTo>
                      <a:pt x="282" y="199"/>
                    </a:lnTo>
                    <a:lnTo>
                      <a:pt x="281" y="199"/>
                    </a:lnTo>
                    <a:lnTo>
                      <a:pt x="280" y="200"/>
                    </a:lnTo>
                    <a:lnTo>
                      <a:pt x="278" y="200"/>
                    </a:lnTo>
                    <a:lnTo>
                      <a:pt x="277" y="200"/>
                    </a:lnTo>
                    <a:lnTo>
                      <a:pt x="277" y="202"/>
                    </a:lnTo>
                    <a:lnTo>
                      <a:pt x="277" y="203"/>
                    </a:lnTo>
                    <a:lnTo>
                      <a:pt x="278" y="203"/>
                    </a:lnTo>
                    <a:lnTo>
                      <a:pt x="280" y="204"/>
                    </a:lnTo>
                    <a:lnTo>
                      <a:pt x="280" y="206"/>
                    </a:lnTo>
                    <a:lnTo>
                      <a:pt x="278" y="206"/>
                    </a:lnTo>
                    <a:lnTo>
                      <a:pt x="277" y="206"/>
                    </a:lnTo>
                    <a:lnTo>
                      <a:pt x="277" y="207"/>
                    </a:lnTo>
                    <a:lnTo>
                      <a:pt x="276" y="207"/>
                    </a:lnTo>
                    <a:lnTo>
                      <a:pt x="276" y="208"/>
                    </a:lnTo>
                    <a:lnTo>
                      <a:pt x="277" y="208"/>
                    </a:lnTo>
                    <a:lnTo>
                      <a:pt x="276" y="208"/>
                    </a:lnTo>
                    <a:lnTo>
                      <a:pt x="276" y="210"/>
                    </a:lnTo>
                    <a:lnTo>
                      <a:pt x="274" y="210"/>
                    </a:lnTo>
                    <a:lnTo>
                      <a:pt x="274" y="211"/>
                    </a:lnTo>
                    <a:lnTo>
                      <a:pt x="273" y="211"/>
                    </a:lnTo>
                    <a:lnTo>
                      <a:pt x="273" y="212"/>
                    </a:lnTo>
                    <a:lnTo>
                      <a:pt x="273" y="214"/>
                    </a:lnTo>
                    <a:lnTo>
                      <a:pt x="274" y="214"/>
                    </a:lnTo>
                    <a:lnTo>
                      <a:pt x="276" y="214"/>
                    </a:lnTo>
                    <a:lnTo>
                      <a:pt x="276" y="215"/>
                    </a:lnTo>
                    <a:lnTo>
                      <a:pt x="276" y="216"/>
                    </a:lnTo>
                    <a:lnTo>
                      <a:pt x="274" y="216"/>
                    </a:lnTo>
                    <a:lnTo>
                      <a:pt x="274" y="217"/>
                    </a:lnTo>
                    <a:lnTo>
                      <a:pt x="273" y="217"/>
                    </a:lnTo>
                    <a:lnTo>
                      <a:pt x="273" y="219"/>
                    </a:lnTo>
                    <a:lnTo>
                      <a:pt x="272" y="219"/>
                    </a:lnTo>
                    <a:lnTo>
                      <a:pt x="272" y="220"/>
                    </a:lnTo>
                    <a:lnTo>
                      <a:pt x="273" y="221"/>
                    </a:lnTo>
                    <a:lnTo>
                      <a:pt x="273" y="223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3" y="225"/>
                    </a:lnTo>
                    <a:lnTo>
                      <a:pt x="273" y="227"/>
                    </a:lnTo>
                    <a:lnTo>
                      <a:pt x="273" y="225"/>
                    </a:lnTo>
                    <a:lnTo>
                      <a:pt x="272" y="227"/>
                    </a:lnTo>
                    <a:lnTo>
                      <a:pt x="272" y="225"/>
                    </a:lnTo>
                    <a:lnTo>
                      <a:pt x="271" y="225"/>
                    </a:lnTo>
                    <a:lnTo>
                      <a:pt x="269" y="224"/>
                    </a:lnTo>
                    <a:lnTo>
                      <a:pt x="268" y="224"/>
                    </a:lnTo>
                    <a:lnTo>
                      <a:pt x="268" y="225"/>
                    </a:lnTo>
                    <a:lnTo>
                      <a:pt x="268" y="227"/>
                    </a:lnTo>
                    <a:lnTo>
                      <a:pt x="268" y="228"/>
                    </a:lnTo>
                    <a:lnTo>
                      <a:pt x="267" y="228"/>
                    </a:lnTo>
                    <a:lnTo>
                      <a:pt x="267" y="227"/>
                    </a:lnTo>
                    <a:lnTo>
                      <a:pt x="265" y="227"/>
                    </a:lnTo>
                    <a:lnTo>
                      <a:pt x="265" y="228"/>
                    </a:lnTo>
                    <a:lnTo>
                      <a:pt x="265" y="229"/>
                    </a:lnTo>
                    <a:lnTo>
                      <a:pt x="265" y="231"/>
                    </a:lnTo>
                    <a:lnTo>
                      <a:pt x="265" y="232"/>
                    </a:lnTo>
                    <a:lnTo>
                      <a:pt x="267" y="232"/>
                    </a:lnTo>
                    <a:lnTo>
                      <a:pt x="267" y="233"/>
                    </a:lnTo>
                    <a:lnTo>
                      <a:pt x="265" y="233"/>
                    </a:lnTo>
                    <a:lnTo>
                      <a:pt x="264" y="233"/>
                    </a:lnTo>
                    <a:lnTo>
                      <a:pt x="264" y="232"/>
                    </a:lnTo>
                    <a:lnTo>
                      <a:pt x="264" y="233"/>
                    </a:lnTo>
                    <a:lnTo>
                      <a:pt x="264" y="234"/>
                    </a:lnTo>
                    <a:lnTo>
                      <a:pt x="263" y="234"/>
                    </a:lnTo>
                    <a:lnTo>
                      <a:pt x="263" y="236"/>
                    </a:lnTo>
                    <a:lnTo>
                      <a:pt x="263" y="237"/>
                    </a:lnTo>
                    <a:lnTo>
                      <a:pt x="263" y="238"/>
                    </a:lnTo>
                    <a:lnTo>
                      <a:pt x="264" y="238"/>
                    </a:lnTo>
                    <a:lnTo>
                      <a:pt x="263" y="238"/>
                    </a:lnTo>
                    <a:lnTo>
                      <a:pt x="261" y="238"/>
                    </a:lnTo>
                    <a:lnTo>
                      <a:pt x="261" y="237"/>
                    </a:lnTo>
                    <a:lnTo>
                      <a:pt x="260" y="237"/>
                    </a:lnTo>
                    <a:lnTo>
                      <a:pt x="260" y="236"/>
                    </a:lnTo>
                    <a:lnTo>
                      <a:pt x="259" y="237"/>
                    </a:lnTo>
                    <a:lnTo>
                      <a:pt x="257" y="237"/>
                    </a:lnTo>
                    <a:lnTo>
                      <a:pt x="257" y="238"/>
                    </a:lnTo>
                    <a:lnTo>
                      <a:pt x="257" y="240"/>
                    </a:lnTo>
                    <a:lnTo>
                      <a:pt x="257" y="241"/>
                    </a:lnTo>
                    <a:lnTo>
                      <a:pt x="259" y="241"/>
                    </a:lnTo>
                    <a:lnTo>
                      <a:pt x="260" y="240"/>
                    </a:lnTo>
                    <a:lnTo>
                      <a:pt x="260" y="241"/>
                    </a:lnTo>
                    <a:lnTo>
                      <a:pt x="259" y="241"/>
                    </a:lnTo>
                    <a:lnTo>
                      <a:pt x="257" y="241"/>
                    </a:lnTo>
                    <a:lnTo>
                      <a:pt x="256" y="241"/>
                    </a:lnTo>
                    <a:lnTo>
                      <a:pt x="256" y="240"/>
                    </a:lnTo>
                    <a:lnTo>
                      <a:pt x="255" y="240"/>
                    </a:lnTo>
                    <a:lnTo>
                      <a:pt x="255" y="241"/>
                    </a:lnTo>
                    <a:lnTo>
                      <a:pt x="255" y="242"/>
                    </a:lnTo>
                    <a:lnTo>
                      <a:pt x="255" y="244"/>
                    </a:lnTo>
                    <a:lnTo>
                      <a:pt x="255" y="245"/>
                    </a:lnTo>
                    <a:lnTo>
                      <a:pt x="254" y="245"/>
                    </a:lnTo>
                    <a:lnTo>
                      <a:pt x="254" y="244"/>
                    </a:lnTo>
                    <a:lnTo>
                      <a:pt x="252" y="244"/>
                    </a:lnTo>
                    <a:lnTo>
                      <a:pt x="252" y="242"/>
                    </a:lnTo>
                    <a:lnTo>
                      <a:pt x="251" y="242"/>
                    </a:lnTo>
                    <a:lnTo>
                      <a:pt x="251" y="241"/>
                    </a:lnTo>
                    <a:lnTo>
                      <a:pt x="250" y="241"/>
                    </a:lnTo>
                    <a:lnTo>
                      <a:pt x="248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8" y="245"/>
                    </a:lnTo>
                    <a:lnTo>
                      <a:pt x="247" y="245"/>
                    </a:lnTo>
                    <a:lnTo>
                      <a:pt x="247" y="246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8" y="249"/>
                    </a:lnTo>
                    <a:lnTo>
                      <a:pt x="247" y="249"/>
                    </a:lnTo>
                    <a:lnTo>
                      <a:pt x="247" y="248"/>
                    </a:lnTo>
                    <a:lnTo>
                      <a:pt x="246" y="248"/>
                    </a:lnTo>
                    <a:lnTo>
                      <a:pt x="244" y="248"/>
                    </a:lnTo>
                    <a:lnTo>
                      <a:pt x="243" y="248"/>
                    </a:lnTo>
                    <a:lnTo>
                      <a:pt x="242" y="248"/>
                    </a:lnTo>
                    <a:lnTo>
                      <a:pt x="240" y="248"/>
                    </a:lnTo>
                    <a:lnTo>
                      <a:pt x="240" y="249"/>
                    </a:lnTo>
                    <a:lnTo>
                      <a:pt x="239" y="249"/>
                    </a:lnTo>
                    <a:lnTo>
                      <a:pt x="239" y="250"/>
                    </a:lnTo>
                    <a:lnTo>
                      <a:pt x="239" y="251"/>
                    </a:lnTo>
                    <a:lnTo>
                      <a:pt x="239" y="253"/>
                    </a:lnTo>
                    <a:lnTo>
                      <a:pt x="239" y="254"/>
                    </a:lnTo>
                    <a:lnTo>
                      <a:pt x="238" y="254"/>
                    </a:lnTo>
                    <a:lnTo>
                      <a:pt x="238" y="255"/>
                    </a:lnTo>
                    <a:lnTo>
                      <a:pt x="238" y="257"/>
                    </a:lnTo>
                    <a:lnTo>
                      <a:pt x="236" y="257"/>
                    </a:lnTo>
                    <a:lnTo>
                      <a:pt x="236" y="258"/>
                    </a:lnTo>
                    <a:lnTo>
                      <a:pt x="238" y="258"/>
                    </a:lnTo>
                    <a:lnTo>
                      <a:pt x="238" y="259"/>
                    </a:lnTo>
                    <a:lnTo>
                      <a:pt x="238" y="261"/>
                    </a:lnTo>
                    <a:lnTo>
                      <a:pt x="236" y="261"/>
                    </a:lnTo>
                    <a:lnTo>
                      <a:pt x="236" y="259"/>
                    </a:lnTo>
                    <a:lnTo>
                      <a:pt x="235" y="259"/>
                    </a:lnTo>
                    <a:lnTo>
                      <a:pt x="235" y="258"/>
                    </a:lnTo>
                    <a:lnTo>
                      <a:pt x="234" y="258"/>
                    </a:lnTo>
                    <a:lnTo>
                      <a:pt x="233" y="258"/>
                    </a:lnTo>
                    <a:lnTo>
                      <a:pt x="233" y="259"/>
                    </a:lnTo>
                    <a:lnTo>
                      <a:pt x="233" y="261"/>
                    </a:lnTo>
                    <a:lnTo>
                      <a:pt x="233" y="262"/>
                    </a:lnTo>
                    <a:lnTo>
                      <a:pt x="234" y="262"/>
                    </a:lnTo>
                    <a:lnTo>
                      <a:pt x="234" y="263"/>
                    </a:lnTo>
                    <a:lnTo>
                      <a:pt x="234" y="265"/>
                    </a:lnTo>
                    <a:lnTo>
                      <a:pt x="234" y="263"/>
                    </a:lnTo>
                    <a:lnTo>
                      <a:pt x="233" y="263"/>
                    </a:lnTo>
                    <a:lnTo>
                      <a:pt x="231" y="263"/>
                    </a:lnTo>
                    <a:lnTo>
                      <a:pt x="231" y="265"/>
                    </a:lnTo>
                    <a:lnTo>
                      <a:pt x="230" y="265"/>
                    </a:lnTo>
                    <a:lnTo>
                      <a:pt x="230" y="263"/>
                    </a:lnTo>
                    <a:lnTo>
                      <a:pt x="231" y="263"/>
                    </a:lnTo>
                    <a:lnTo>
                      <a:pt x="231" y="262"/>
                    </a:lnTo>
                    <a:lnTo>
                      <a:pt x="230" y="262"/>
                    </a:lnTo>
                    <a:lnTo>
                      <a:pt x="230" y="261"/>
                    </a:lnTo>
                    <a:lnTo>
                      <a:pt x="230" y="259"/>
                    </a:lnTo>
                    <a:lnTo>
                      <a:pt x="229" y="259"/>
                    </a:lnTo>
                    <a:lnTo>
                      <a:pt x="227" y="259"/>
                    </a:lnTo>
                    <a:lnTo>
                      <a:pt x="227" y="258"/>
                    </a:lnTo>
                    <a:lnTo>
                      <a:pt x="227" y="257"/>
                    </a:lnTo>
                    <a:lnTo>
                      <a:pt x="227" y="255"/>
                    </a:lnTo>
                    <a:lnTo>
                      <a:pt x="227" y="254"/>
                    </a:lnTo>
                    <a:lnTo>
                      <a:pt x="229" y="253"/>
                    </a:lnTo>
                    <a:lnTo>
                      <a:pt x="230" y="253"/>
                    </a:lnTo>
                    <a:lnTo>
                      <a:pt x="230" y="251"/>
                    </a:lnTo>
                    <a:lnTo>
                      <a:pt x="231" y="251"/>
                    </a:lnTo>
                    <a:lnTo>
                      <a:pt x="231" y="250"/>
                    </a:lnTo>
                    <a:lnTo>
                      <a:pt x="233" y="250"/>
                    </a:lnTo>
                    <a:lnTo>
                      <a:pt x="231" y="250"/>
                    </a:lnTo>
                    <a:lnTo>
                      <a:pt x="231" y="249"/>
                    </a:lnTo>
                    <a:lnTo>
                      <a:pt x="230" y="248"/>
                    </a:lnTo>
                    <a:lnTo>
                      <a:pt x="231" y="248"/>
                    </a:lnTo>
                    <a:lnTo>
                      <a:pt x="231" y="246"/>
                    </a:lnTo>
                    <a:lnTo>
                      <a:pt x="231" y="245"/>
                    </a:lnTo>
                    <a:lnTo>
                      <a:pt x="231" y="244"/>
                    </a:lnTo>
                    <a:lnTo>
                      <a:pt x="230" y="244"/>
                    </a:lnTo>
                    <a:lnTo>
                      <a:pt x="230" y="242"/>
                    </a:lnTo>
                    <a:lnTo>
                      <a:pt x="229" y="242"/>
                    </a:lnTo>
                    <a:lnTo>
                      <a:pt x="227" y="242"/>
                    </a:lnTo>
                    <a:lnTo>
                      <a:pt x="227" y="241"/>
                    </a:lnTo>
                    <a:lnTo>
                      <a:pt x="226" y="241"/>
                    </a:lnTo>
                    <a:lnTo>
                      <a:pt x="226" y="240"/>
                    </a:lnTo>
                    <a:lnTo>
                      <a:pt x="227" y="240"/>
                    </a:lnTo>
                    <a:lnTo>
                      <a:pt x="227" y="238"/>
                    </a:lnTo>
                    <a:lnTo>
                      <a:pt x="226" y="238"/>
                    </a:lnTo>
                    <a:lnTo>
                      <a:pt x="226" y="237"/>
                    </a:lnTo>
                    <a:lnTo>
                      <a:pt x="225" y="237"/>
                    </a:lnTo>
                    <a:lnTo>
                      <a:pt x="223" y="237"/>
                    </a:lnTo>
                    <a:lnTo>
                      <a:pt x="223" y="236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5" y="236"/>
                    </a:lnTo>
                    <a:lnTo>
                      <a:pt x="223" y="236"/>
                    </a:lnTo>
                    <a:lnTo>
                      <a:pt x="223" y="234"/>
                    </a:lnTo>
                    <a:lnTo>
                      <a:pt x="223" y="233"/>
                    </a:lnTo>
                    <a:lnTo>
                      <a:pt x="222" y="233"/>
                    </a:lnTo>
                    <a:lnTo>
                      <a:pt x="222" y="232"/>
                    </a:lnTo>
                    <a:lnTo>
                      <a:pt x="222" y="231"/>
                    </a:lnTo>
                    <a:lnTo>
                      <a:pt x="222" y="229"/>
                    </a:lnTo>
                    <a:lnTo>
                      <a:pt x="221" y="229"/>
                    </a:lnTo>
                    <a:lnTo>
                      <a:pt x="221" y="228"/>
                    </a:lnTo>
                    <a:lnTo>
                      <a:pt x="221" y="227"/>
                    </a:lnTo>
                    <a:lnTo>
                      <a:pt x="219" y="227"/>
                    </a:lnTo>
                    <a:lnTo>
                      <a:pt x="219" y="225"/>
                    </a:lnTo>
                    <a:lnTo>
                      <a:pt x="218" y="225"/>
                    </a:lnTo>
                    <a:lnTo>
                      <a:pt x="218" y="224"/>
                    </a:lnTo>
                    <a:lnTo>
                      <a:pt x="218" y="223"/>
                    </a:lnTo>
                    <a:lnTo>
                      <a:pt x="218" y="221"/>
                    </a:lnTo>
                    <a:lnTo>
                      <a:pt x="218" y="220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21" y="219"/>
                    </a:lnTo>
                    <a:lnTo>
                      <a:pt x="222" y="219"/>
                    </a:lnTo>
                    <a:lnTo>
                      <a:pt x="223" y="219"/>
                    </a:lnTo>
                    <a:lnTo>
                      <a:pt x="223" y="217"/>
                    </a:lnTo>
                    <a:lnTo>
                      <a:pt x="223" y="216"/>
                    </a:lnTo>
                    <a:lnTo>
                      <a:pt x="223" y="215"/>
                    </a:lnTo>
                    <a:lnTo>
                      <a:pt x="223" y="214"/>
                    </a:lnTo>
                    <a:lnTo>
                      <a:pt x="223" y="212"/>
                    </a:lnTo>
                    <a:lnTo>
                      <a:pt x="222" y="212"/>
                    </a:lnTo>
                    <a:lnTo>
                      <a:pt x="222" y="211"/>
                    </a:lnTo>
                    <a:lnTo>
                      <a:pt x="221" y="211"/>
                    </a:lnTo>
                    <a:lnTo>
                      <a:pt x="219" y="211"/>
                    </a:lnTo>
                    <a:lnTo>
                      <a:pt x="218" y="211"/>
                    </a:lnTo>
                    <a:lnTo>
                      <a:pt x="217" y="211"/>
                    </a:lnTo>
                    <a:lnTo>
                      <a:pt x="216" y="211"/>
                    </a:lnTo>
                    <a:lnTo>
                      <a:pt x="214" y="211"/>
                    </a:lnTo>
                    <a:lnTo>
                      <a:pt x="213" y="211"/>
                    </a:lnTo>
                    <a:lnTo>
                      <a:pt x="212" y="211"/>
                    </a:lnTo>
                    <a:lnTo>
                      <a:pt x="212" y="210"/>
                    </a:lnTo>
                    <a:lnTo>
                      <a:pt x="210" y="210"/>
                    </a:lnTo>
                    <a:lnTo>
                      <a:pt x="209" y="210"/>
                    </a:lnTo>
                    <a:lnTo>
                      <a:pt x="208" y="210"/>
                    </a:lnTo>
                    <a:lnTo>
                      <a:pt x="206" y="210"/>
                    </a:lnTo>
                    <a:lnTo>
                      <a:pt x="205" y="210"/>
                    </a:lnTo>
                    <a:lnTo>
                      <a:pt x="204" y="208"/>
                    </a:lnTo>
                    <a:lnTo>
                      <a:pt x="204" y="207"/>
                    </a:lnTo>
                    <a:lnTo>
                      <a:pt x="205" y="207"/>
                    </a:lnTo>
                    <a:lnTo>
                      <a:pt x="206" y="207"/>
                    </a:lnTo>
                    <a:lnTo>
                      <a:pt x="206" y="206"/>
                    </a:lnTo>
                    <a:lnTo>
                      <a:pt x="206" y="204"/>
                    </a:lnTo>
                    <a:lnTo>
                      <a:pt x="206" y="203"/>
                    </a:lnTo>
                    <a:lnTo>
                      <a:pt x="205" y="203"/>
                    </a:lnTo>
                    <a:lnTo>
                      <a:pt x="204" y="203"/>
                    </a:lnTo>
                    <a:lnTo>
                      <a:pt x="202" y="203"/>
                    </a:lnTo>
                    <a:lnTo>
                      <a:pt x="201" y="203"/>
                    </a:lnTo>
                    <a:lnTo>
                      <a:pt x="200" y="203"/>
                    </a:lnTo>
                    <a:lnTo>
                      <a:pt x="199" y="203"/>
                    </a:lnTo>
                    <a:lnTo>
                      <a:pt x="197" y="203"/>
                    </a:lnTo>
                    <a:lnTo>
                      <a:pt x="196" y="202"/>
                    </a:lnTo>
                    <a:lnTo>
                      <a:pt x="196" y="200"/>
                    </a:lnTo>
                    <a:lnTo>
                      <a:pt x="196" y="199"/>
                    </a:lnTo>
                    <a:lnTo>
                      <a:pt x="196" y="198"/>
                    </a:lnTo>
                    <a:lnTo>
                      <a:pt x="196" y="197"/>
                    </a:lnTo>
                    <a:lnTo>
                      <a:pt x="196" y="195"/>
                    </a:lnTo>
                    <a:lnTo>
                      <a:pt x="197" y="194"/>
                    </a:lnTo>
                    <a:lnTo>
                      <a:pt x="197" y="193"/>
                    </a:lnTo>
                    <a:lnTo>
                      <a:pt x="199" y="191"/>
                    </a:lnTo>
                    <a:lnTo>
                      <a:pt x="200" y="191"/>
                    </a:lnTo>
                    <a:lnTo>
                      <a:pt x="202" y="191"/>
                    </a:lnTo>
                    <a:lnTo>
                      <a:pt x="204" y="191"/>
                    </a:lnTo>
                    <a:lnTo>
                      <a:pt x="205" y="191"/>
                    </a:lnTo>
                    <a:lnTo>
                      <a:pt x="208" y="191"/>
                    </a:lnTo>
                    <a:lnTo>
                      <a:pt x="208" y="190"/>
                    </a:lnTo>
                    <a:lnTo>
                      <a:pt x="206" y="190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4" y="187"/>
                    </a:lnTo>
                    <a:lnTo>
                      <a:pt x="204" y="186"/>
                    </a:lnTo>
                    <a:lnTo>
                      <a:pt x="202" y="186"/>
                    </a:lnTo>
                    <a:lnTo>
                      <a:pt x="202" y="185"/>
                    </a:lnTo>
                    <a:lnTo>
                      <a:pt x="201" y="185"/>
                    </a:lnTo>
                    <a:lnTo>
                      <a:pt x="200" y="185"/>
                    </a:lnTo>
                    <a:lnTo>
                      <a:pt x="200" y="183"/>
                    </a:lnTo>
                    <a:lnTo>
                      <a:pt x="199" y="183"/>
                    </a:lnTo>
                    <a:lnTo>
                      <a:pt x="197" y="183"/>
                    </a:lnTo>
                    <a:lnTo>
                      <a:pt x="196" y="182"/>
                    </a:lnTo>
                    <a:lnTo>
                      <a:pt x="195" y="182"/>
                    </a:lnTo>
                    <a:lnTo>
                      <a:pt x="193" y="182"/>
                    </a:lnTo>
                    <a:lnTo>
                      <a:pt x="192" y="181"/>
                    </a:lnTo>
                    <a:lnTo>
                      <a:pt x="191" y="181"/>
                    </a:lnTo>
                    <a:lnTo>
                      <a:pt x="189" y="181"/>
                    </a:lnTo>
                    <a:lnTo>
                      <a:pt x="188" y="182"/>
                    </a:lnTo>
                    <a:lnTo>
                      <a:pt x="188" y="185"/>
                    </a:lnTo>
                    <a:lnTo>
                      <a:pt x="188" y="186"/>
                    </a:lnTo>
                    <a:lnTo>
                      <a:pt x="187" y="190"/>
                    </a:lnTo>
                    <a:lnTo>
                      <a:pt x="185" y="193"/>
                    </a:lnTo>
                    <a:lnTo>
                      <a:pt x="184" y="195"/>
                    </a:lnTo>
                    <a:lnTo>
                      <a:pt x="183" y="195"/>
                    </a:lnTo>
                    <a:lnTo>
                      <a:pt x="183" y="197"/>
                    </a:lnTo>
                    <a:lnTo>
                      <a:pt x="183" y="198"/>
                    </a:lnTo>
                    <a:lnTo>
                      <a:pt x="184" y="198"/>
                    </a:lnTo>
                    <a:lnTo>
                      <a:pt x="185" y="200"/>
                    </a:lnTo>
                    <a:lnTo>
                      <a:pt x="185" y="203"/>
                    </a:lnTo>
                    <a:lnTo>
                      <a:pt x="184" y="206"/>
                    </a:lnTo>
                    <a:lnTo>
                      <a:pt x="183" y="206"/>
                    </a:lnTo>
                    <a:lnTo>
                      <a:pt x="182" y="206"/>
                    </a:lnTo>
                    <a:lnTo>
                      <a:pt x="180" y="206"/>
                    </a:lnTo>
                    <a:lnTo>
                      <a:pt x="180" y="204"/>
                    </a:lnTo>
                    <a:lnTo>
                      <a:pt x="179" y="204"/>
                    </a:lnTo>
                    <a:lnTo>
                      <a:pt x="178" y="204"/>
                    </a:lnTo>
                    <a:lnTo>
                      <a:pt x="178" y="206"/>
                    </a:lnTo>
                    <a:lnTo>
                      <a:pt x="176" y="206"/>
                    </a:lnTo>
                    <a:lnTo>
                      <a:pt x="175" y="206"/>
                    </a:lnTo>
                    <a:lnTo>
                      <a:pt x="174" y="207"/>
                    </a:lnTo>
                    <a:lnTo>
                      <a:pt x="172" y="207"/>
                    </a:lnTo>
                    <a:lnTo>
                      <a:pt x="171" y="208"/>
                    </a:lnTo>
                    <a:lnTo>
                      <a:pt x="170" y="208"/>
                    </a:lnTo>
                    <a:lnTo>
                      <a:pt x="168" y="208"/>
                    </a:lnTo>
                    <a:lnTo>
                      <a:pt x="168" y="210"/>
                    </a:lnTo>
                    <a:lnTo>
                      <a:pt x="167" y="210"/>
                    </a:lnTo>
                    <a:lnTo>
                      <a:pt x="166" y="210"/>
                    </a:lnTo>
                    <a:lnTo>
                      <a:pt x="166" y="211"/>
                    </a:lnTo>
                    <a:lnTo>
                      <a:pt x="164" y="211"/>
                    </a:lnTo>
                    <a:lnTo>
                      <a:pt x="163" y="211"/>
                    </a:lnTo>
                    <a:lnTo>
                      <a:pt x="162" y="212"/>
                    </a:lnTo>
                    <a:lnTo>
                      <a:pt x="161" y="212"/>
                    </a:lnTo>
                    <a:lnTo>
                      <a:pt x="159" y="214"/>
                    </a:lnTo>
                    <a:lnTo>
                      <a:pt x="158" y="214"/>
                    </a:lnTo>
                    <a:lnTo>
                      <a:pt x="157" y="214"/>
                    </a:lnTo>
                    <a:lnTo>
                      <a:pt x="155" y="215"/>
                    </a:lnTo>
                    <a:lnTo>
                      <a:pt x="154" y="215"/>
                    </a:lnTo>
                    <a:lnTo>
                      <a:pt x="154" y="216"/>
                    </a:lnTo>
                    <a:lnTo>
                      <a:pt x="153" y="217"/>
                    </a:lnTo>
                    <a:lnTo>
                      <a:pt x="153" y="219"/>
                    </a:lnTo>
                    <a:lnTo>
                      <a:pt x="151" y="220"/>
                    </a:lnTo>
                    <a:lnTo>
                      <a:pt x="150" y="221"/>
                    </a:lnTo>
                    <a:lnTo>
                      <a:pt x="150" y="223"/>
                    </a:lnTo>
                    <a:lnTo>
                      <a:pt x="149" y="223"/>
                    </a:lnTo>
                    <a:lnTo>
                      <a:pt x="149" y="224"/>
                    </a:lnTo>
                    <a:lnTo>
                      <a:pt x="149" y="225"/>
                    </a:lnTo>
                    <a:lnTo>
                      <a:pt x="147" y="227"/>
                    </a:lnTo>
                    <a:lnTo>
                      <a:pt x="147" y="228"/>
                    </a:lnTo>
                    <a:lnTo>
                      <a:pt x="146" y="228"/>
                    </a:lnTo>
                    <a:lnTo>
                      <a:pt x="146" y="229"/>
                    </a:lnTo>
                    <a:lnTo>
                      <a:pt x="146" y="231"/>
                    </a:lnTo>
                    <a:lnTo>
                      <a:pt x="145" y="231"/>
                    </a:lnTo>
                    <a:lnTo>
                      <a:pt x="145" y="232"/>
                    </a:lnTo>
                    <a:lnTo>
                      <a:pt x="145" y="233"/>
                    </a:lnTo>
                    <a:lnTo>
                      <a:pt x="146" y="233"/>
                    </a:lnTo>
                    <a:lnTo>
                      <a:pt x="146" y="234"/>
                    </a:lnTo>
                    <a:lnTo>
                      <a:pt x="146" y="236"/>
                    </a:lnTo>
                    <a:lnTo>
                      <a:pt x="145" y="236"/>
                    </a:lnTo>
                    <a:lnTo>
                      <a:pt x="144" y="236"/>
                    </a:lnTo>
                    <a:lnTo>
                      <a:pt x="144" y="234"/>
                    </a:lnTo>
                    <a:lnTo>
                      <a:pt x="142" y="234"/>
                    </a:lnTo>
                    <a:lnTo>
                      <a:pt x="141" y="233"/>
                    </a:lnTo>
                    <a:lnTo>
                      <a:pt x="140" y="233"/>
                    </a:lnTo>
                    <a:lnTo>
                      <a:pt x="138" y="233"/>
                    </a:lnTo>
                    <a:lnTo>
                      <a:pt x="137" y="233"/>
                    </a:lnTo>
                    <a:lnTo>
                      <a:pt x="137" y="234"/>
                    </a:lnTo>
                    <a:lnTo>
                      <a:pt x="136" y="234"/>
                    </a:lnTo>
                    <a:lnTo>
                      <a:pt x="134" y="234"/>
                    </a:lnTo>
                    <a:lnTo>
                      <a:pt x="133" y="234"/>
                    </a:lnTo>
                    <a:lnTo>
                      <a:pt x="132" y="233"/>
                    </a:lnTo>
                    <a:lnTo>
                      <a:pt x="132" y="232"/>
                    </a:lnTo>
                    <a:lnTo>
                      <a:pt x="130" y="232"/>
                    </a:lnTo>
                    <a:lnTo>
                      <a:pt x="129" y="232"/>
                    </a:lnTo>
                    <a:lnTo>
                      <a:pt x="129" y="233"/>
                    </a:lnTo>
                    <a:lnTo>
                      <a:pt x="128" y="232"/>
                    </a:lnTo>
                    <a:lnTo>
                      <a:pt x="127" y="231"/>
                    </a:lnTo>
                    <a:lnTo>
                      <a:pt x="125" y="229"/>
                    </a:lnTo>
                    <a:lnTo>
                      <a:pt x="124" y="229"/>
                    </a:lnTo>
                    <a:lnTo>
                      <a:pt x="124" y="228"/>
                    </a:lnTo>
                    <a:lnTo>
                      <a:pt x="124" y="227"/>
                    </a:lnTo>
                    <a:lnTo>
                      <a:pt x="123" y="227"/>
                    </a:lnTo>
                    <a:lnTo>
                      <a:pt x="123" y="225"/>
                    </a:lnTo>
                    <a:lnTo>
                      <a:pt x="121" y="225"/>
                    </a:lnTo>
                    <a:lnTo>
                      <a:pt x="121" y="224"/>
                    </a:lnTo>
                    <a:lnTo>
                      <a:pt x="121" y="223"/>
                    </a:lnTo>
                    <a:lnTo>
                      <a:pt x="120" y="223"/>
                    </a:lnTo>
                    <a:lnTo>
                      <a:pt x="119" y="223"/>
                    </a:lnTo>
                    <a:lnTo>
                      <a:pt x="117" y="223"/>
                    </a:lnTo>
                    <a:lnTo>
                      <a:pt x="116" y="223"/>
                    </a:lnTo>
                    <a:lnTo>
                      <a:pt x="116" y="221"/>
                    </a:lnTo>
                    <a:lnTo>
                      <a:pt x="113" y="221"/>
                    </a:lnTo>
                    <a:lnTo>
                      <a:pt x="112" y="220"/>
                    </a:lnTo>
                    <a:lnTo>
                      <a:pt x="111" y="220"/>
                    </a:lnTo>
                    <a:lnTo>
                      <a:pt x="110" y="220"/>
                    </a:lnTo>
                    <a:lnTo>
                      <a:pt x="110" y="219"/>
                    </a:lnTo>
                    <a:lnTo>
                      <a:pt x="106" y="217"/>
                    </a:lnTo>
                    <a:lnTo>
                      <a:pt x="104" y="217"/>
                    </a:lnTo>
                    <a:lnTo>
                      <a:pt x="104" y="216"/>
                    </a:lnTo>
                    <a:lnTo>
                      <a:pt x="103" y="216"/>
                    </a:lnTo>
                    <a:lnTo>
                      <a:pt x="103" y="215"/>
                    </a:lnTo>
                    <a:lnTo>
                      <a:pt x="102" y="215"/>
                    </a:lnTo>
                    <a:lnTo>
                      <a:pt x="100" y="215"/>
                    </a:lnTo>
                    <a:lnTo>
                      <a:pt x="102" y="214"/>
                    </a:lnTo>
                    <a:lnTo>
                      <a:pt x="100" y="212"/>
                    </a:lnTo>
                    <a:lnTo>
                      <a:pt x="99" y="212"/>
                    </a:lnTo>
                    <a:lnTo>
                      <a:pt x="99" y="214"/>
                    </a:lnTo>
                    <a:lnTo>
                      <a:pt x="98" y="214"/>
                    </a:lnTo>
                    <a:lnTo>
                      <a:pt x="96" y="214"/>
                    </a:lnTo>
                    <a:lnTo>
                      <a:pt x="95" y="214"/>
                    </a:lnTo>
                    <a:lnTo>
                      <a:pt x="94" y="214"/>
                    </a:lnTo>
                    <a:lnTo>
                      <a:pt x="92" y="214"/>
                    </a:lnTo>
                    <a:lnTo>
                      <a:pt x="91" y="214"/>
                    </a:lnTo>
                    <a:lnTo>
                      <a:pt x="90" y="214"/>
                    </a:lnTo>
                    <a:lnTo>
                      <a:pt x="90" y="212"/>
                    </a:lnTo>
                    <a:lnTo>
                      <a:pt x="89" y="212"/>
                    </a:lnTo>
                    <a:lnTo>
                      <a:pt x="87" y="212"/>
                    </a:lnTo>
                    <a:lnTo>
                      <a:pt x="87" y="214"/>
                    </a:lnTo>
                    <a:lnTo>
                      <a:pt x="86" y="214"/>
                    </a:lnTo>
                    <a:lnTo>
                      <a:pt x="86" y="215"/>
                    </a:lnTo>
                    <a:lnTo>
                      <a:pt x="86" y="214"/>
                    </a:lnTo>
                    <a:lnTo>
                      <a:pt x="85" y="214"/>
                    </a:lnTo>
                    <a:lnTo>
                      <a:pt x="83" y="212"/>
                    </a:lnTo>
                    <a:lnTo>
                      <a:pt x="82" y="212"/>
                    </a:lnTo>
                    <a:lnTo>
                      <a:pt x="81" y="211"/>
                    </a:lnTo>
                    <a:lnTo>
                      <a:pt x="79" y="211"/>
                    </a:lnTo>
                    <a:lnTo>
                      <a:pt x="78" y="210"/>
                    </a:lnTo>
                    <a:lnTo>
                      <a:pt x="77" y="210"/>
                    </a:lnTo>
                    <a:lnTo>
                      <a:pt x="75" y="210"/>
                    </a:lnTo>
                    <a:lnTo>
                      <a:pt x="74" y="210"/>
                    </a:lnTo>
                    <a:lnTo>
                      <a:pt x="73" y="210"/>
                    </a:lnTo>
                    <a:lnTo>
                      <a:pt x="72" y="210"/>
                    </a:lnTo>
                    <a:lnTo>
                      <a:pt x="70" y="210"/>
                    </a:lnTo>
                    <a:lnTo>
                      <a:pt x="69" y="210"/>
                    </a:lnTo>
                    <a:lnTo>
                      <a:pt x="68" y="210"/>
                    </a:lnTo>
                    <a:lnTo>
                      <a:pt x="66" y="210"/>
                    </a:lnTo>
                    <a:lnTo>
                      <a:pt x="65" y="210"/>
                    </a:lnTo>
                    <a:lnTo>
                      <a:pt x="65" y="211"/>
                    </a:lnTo>
                    <a:lnTo>
                      <a:pt x="64" y="211"/>
                    </a:lnTo>
                    <a:lnTo>
                      <a:pt x="62" y="211"/>
                    </a:lnTo>
                    <a:lnTo>
                      <a:pt x="62" y="212"/>
                    </a:lnTo>
                    <a:lnTo>
                      <a:pt x="61" y="212"/>
                    </a:lnTo>
                    <a:lnTo>
                      <a:pt x="60" y="212"/>
                    </a:lnTo>
                    <a:lnTo>
                      <a:pt x="60" y="214"/>
                    </a:lnTo>
                    <a:lnTo>
                      <a:pt x="58" y="214"/>
                    </a:lnTo>
                    <a:lnTo>
                      <a:pt x="57" y="214"/>
                    </a:lnTo>
                    <a:lnTo>
                      <a:pt x="56" y="214"/>
                    </a:lnTo>
                    <a:lnTo>
                      <a:pt x="56" y="215"/>
                    </a:lnTo>
                    <a:lnTo>
                      <a:pt x="55" y="215"/>
                    </a:lnTo>
                    <a:lnTo>
                      <a:pt x="55" y="216"/>
                    </a:lnTo>
                    <a:lnTo>
                      <a:pt x="53" y="216"/>
                    </a:lnTo>
                    <a:lnTo>
                      <a:pt x="52" y="216"/>
                    </a:lnTo>
                    <a:lnTo>
                      <a:pt x="51" y="216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9" y="216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7"/>
                    </a:lnTo>
                    <a:lnTo>
                      <a:pt x="45" y="217"/>
                    </a:lnTo>
                    <a:lnTo>
                      <a:pt x="45" y="219"/>
                    </a:lnTo>
                    <a:lnTo>
                      <a:pt x="44" y="219"/>
                    </a:lnTo>
                    <a:lnTo>
                      <a:pt x="44" y="220"/>
                    </a:lnTo>
                    <a:lnTo>
                      <a:pt x="43" y="220"/>
                    </a:lnTo>
                    <a:lnTo>
                      <a:pt x="41" y="220"/>
                    </a:lnTo>
                    <a:lnTo>
                      <a:pt x="40" y="220"/>
                    </a:lnTo>
                    <a:lnTo>
                      <a:pt x="39" y="220"/>
                    </a:lnTo>
                    <a:lnTo>
                      <a:pt x="39" y="219"/>
                    </a:lnTo>
                    <a:lnTo>
                      <a:pt x="39" y="217"/>
                    </a:lnTo>
                    <a:lnTo>
                      <a:pt x="39" y="216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38" y="214"/>
                    </a:lnTo>
                    <a:lnTo>
                      <a:pt x="38" y="212"/>
                    </a:lnTo>
                    <a:lnTo>
                      <a:pt x="36" y="212"/>
                    </a:lnTo>
                    <a:lnTo>
                      <a:pt x="36" y="211"/>
                    </a:lnTo>
                    <a:lnTo>
                      <a:pt x="36" y="212"/>
                    </a:lnTo>
                    <a:lnTo>
                      <a:pt x="36" y="214"/>
                    </a:lnTo>
                    <a:lnTo>
                      <a:pt x="35" y="214"/>
                    </a:lnTo>
                    <a:lnTo>
                      <a:pt x="34" y="214"/>
                    </a:lnTo>
                    <a:lnTo>
                      <a:pt x="32" y="214"/>
                    </a:lnTo>
                    <a:lnTo>
                      <a:pt x="31" y="214"/>
                    </a:lnTo>
                    <a:lnTo>
                      <a:pt x="30" y="214"/>
                    </a:lnTo>
                    <a:lnTo>
                      <a:pt x="28" y="214"/>
                    </a:lnTo>
                    <a:lnTo>
                      <a:pt x="28" y="215"/>
                    </a:lnTo>
                    <a:lnTo>
                      <a:pt x="28" y="216"/>
                    </a:lnTo>
                    <a:lnTo>
                      <a:pt x="27" y="216"/>
                    </a:lnTo>
                    <a:lnTo>
                      <a:pt x="27" y="217"/>
                    </a:lnTo>
                    <a:lnTo>
                      <a:pt x="26" y="217"/>
                    </a:lnTo>
                    <a:lnTo>
                      <a:pt x="26" y="219"/>
                    </a:lnTo>
                    <a:lnTo>
                      <a:pt x="26" y="217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5" name="Freeform 30">
                <a:extLst>
                  <a:ext uri="{FF2B5EF4-FFF2-40B4-BE49-F238E27FC236}">
                    <a16:creationId xmlns:a16="http://schemas.microsoft.com/office/drawing/2014/main" id="{78F21DAB-FA65-2108-5283-E0EE7633D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696"/>
                <a:ext cx="399" cy="157"/>
              </a:xfrm>
              <a:custGeom>
                <a:avLst/>
                <a:gdLst>
                  <a:gd name="T0" fmla="*/ 363 w 399"/>
                  <a:gd name="T1" fmla="*/ 7 h 157"/>
                  <a:gd name="T2" fmla="*/ 369 w 399"/>
                  <a:gd name="T3" fmla="*/ 19 h 157"/>
                  <a:gd name="T4" fmla="*/ 367 w 399"/>
                  <a:gd name="T5" fmla="*/ 28 h 157"/>
                  <a:gd name="T6" fmla="*/ 384 w 399"/>
                  <a:gd name="T7" fmla="*/ 27 h 157"/>
                  <a:gd name="T8" fmla="*/ 389 w 399"/>
                  <a:gd name="T9" fmla="*/ 29 h 157"/>
                  <a:gd name="T10" fmla="*/ 384 w 399"/>
                  <a:gd name="T11" fmla="*/ 37 h 157"/>
                  <a:gd name="T12" fmla="*/ 380 w 399"/>
                  <a:gd name="T13" fmla="*/ 48 h 157"/>
                  <a:gd name="T14" fmla="*/ 378 w 399"/>
                  <a:gd name="T15" fmla="*/ 66 h 157"/>
                  <a:gd name="T16" fmla="*/ 381 w 399"/>
                  <a:gd name="T17" fmla="*/ 83 h 157"/>
                  <a:gd name="T18" fmla="*/ 377 w 399"/>
                  <a:gd name="T19" fmla="*/ 101 h 157"/>
                  <a:gd name="T20" fmla="*/ 393 w 399"/>
                  <a:gd name="T21" fmla="*/ 108 h 157"/>
                  <a:gd name="T22" fmla="*/ 398 w 399"/>
                  <a:gd name="T23" fmla="*/ 123 h 157"/>
                  <a:gd name="T24" fmla="*/ 384 w 399"/>
                  <a:gd name="T25" fmla="*/ 123 h 157"/>
                  <a:gd name="T26" fmla="*/ 380 w 399"/>
                  <a:gd name="T27" fmla="*/ 138 h 157"/>
                  <a:gd name="T28" fmla="*/ 389 w 399"/>
                  <a:gd name="T29" fmla="*/ 151 h 157"/>
                  <a:gd name="T30" fmla="*/ 378 w 399"/>
                  <a:gd name="T31" fmla="*/ 152 h 157"/>
                  <a:gd name="T32" fmla="*/ 368 w 399"/>
                  <a:gd name="T33" fmla="*/ 150 h 157"/>
                  <a:gd name="T34" fmla="*/ 361 w 399"/>
                  <a:gd name="T35" fmla="*/ 143 h 157"/>
                  <a:gd name="T36" fmla="*/ 348 w 399"/>
                  <a:gd name="T37" fmla="*/ 147 h 157"/>
                  <a:gd name="T38" fmla="*/ 335 w 399"/>
                  <a:gd name="T39" fmla="*/ 148 h 157"/>
                  <a:gd name="T40" fmla="*/ 319 w 399"/>
                  <a:gd name="T41" fmla="*/ 142 h 157"/>
                  <a:gd name="T42" fmla="*/ 305 w 399"/>
                  <a:gd name="T43" fmla="*/ 143 h 157"/>
                  <a:gd name="T44" fmla="*/ 296 w 399"/>
                  <a:gd name="T45" fmla="*/ 143 h 157"/>
                  <a:gd name="T46" fmla="*/ 287 w 399"/>
                  <a:gd name="T47" fmla="*/ 146 h 157"/>
                  <a:gd name="T48" fmla="*/ 279 w 399"/>
                  <a:gd name="T49" fmla="*/ 139 h 157"/>
                  <a:gd name="T50" fmla="*/ 291 w 399"/>
                  <a:gd name="T51" fmla="*/ 133 h 157"/>
                  <a:gd name="T52" fmla="*/ 297 w 399"/>
                  <a:gd name="T53" fmla="*/ 118 h 157"/>
                  <a:gd name="T54" fmla="*/ 296 w 399"/>
                  <a:gd name="T55" fmla="*/ 108 h 157"/>
                  <a:gd name="T56" fmla="*/ 295 w 399"/>
                  <a:gd name="T57" fmla="*/ 97 h 157"/>
                  <a:gd name="T58" fmla="*/ 289 w 399"/>
                  <a:gd name="T59" fmla="*/ 86 h 157"/>
                  <a:gd name="T60" fmla="*/ 281 w 399"/>
                  <a:gd name="T61" fmla="*/ 76 h 157"/>
                  <a:gd name="T62" fmla="*/ 281 w 399"/>
                  <a:gd name="T63" fmla="*/ 63 h 157"/>
                  <a:gd name="T64" fmla="*/ 287 w 399"/>
                  <a:gd name="T65" fmla="*/ 50 h 157"/>
                  <a:gd name="T66" fmla="*/ 281 w 399"/>
                  <a:gd name="T67" fmla="*/ 33 h 157"/>
                  <a:gd name="T68" fmla="*/ 272 w 399"/>
                  <a:gd name="T69" fmla="*/ 17 h 157"/>
                  <a:gd name="T70" fmla="*/ 262 w 399"/>
                  <a:gd name="T71" fmla="*/ 19 h 157"/>
                  <a:gd name="T72" fmla="*/ 249 w 399"/>
                  <a:gd name="T73" fmla="*/ 23 h 157"/>
                  <a:gd name="T74" fmla="*/ 246 w 399"/>
                  <a:gd name="T75" fmla="*/ 38 h 157"/>
                  <a:gd name="T76" fmla="*/ 233 w 399"/>
                  <a:gd name="T77" fmla="*/ 33 h 157"/>
                  <a:gd name="T78" fmla="*/ 217 w 399"/>
                  <a:gd name="T79" fmla="*/ 37 h 157"/>
                  <a:gd name="T80" fmla="*/ 203 w 399"/>
                  <a:gd name="T81" fmla="*/ 33 h 157"/>
                  <a:gd name="T82" fmla="*/ 191 w 399"/>
                  <a:gd name="T83" fmla="*/ 38 h 157"/>
                  <a:gd name="T84" fmla="*/ 177 w 399"/>
                  <a:gd name="T85" fmla="*/ 37 h 157"/>
                  <a:gd name="T86" fmla="*/ 164 w 399"/>
                  <a:gd name="T87" fmla="*/ 38 h 157"/>
                  <a:gd name="T88" fmla="*/ 145 w 399"/>
                  <a:gd name="T89" fmla="*/ 36 h 157"/>
                  <a:gd name="T90" fmla="*/ 132 w 399"/>
                  <a:gd name="T91" fmla="*/ 42 h 157"/>
                  <a:gd name="T92" fmla="*/ 114 w 399"/>
                  <a:gd name="T93" fmla="*/ 31 h 157"/>
                  <a:gd name="T94" fmla="*/ 88 w 399"/>
                  <a:gd name="T95" fmla="*/ 21 h 157"/>
                  <a:gd name="T96" fmla="*/ 84 w 399"/>
                  <a:gd name="T97" fmla="*/ 34 h 157"/>
                  <a:gd name="T98" fmla="*/ 81 w 399"/>
                  <a:gd name="T99" fmla="*/ 48 h 157"/>
                  <a:gd name="T100" fmla="*/ 77 w 399"/>
                  <a:gd name="T101" fmla="*/ 49 h 157"/>
                  <a:gd name="T102" fmla="*/ 71 w 399"/>
                  <a:gd name="T103" fmla="*/ 45 h 157"/>
                  <a:gd name="T104" fmla="*/ 68 w 399"/>
                  <a:gd name="T105" fmla="*/ 59 h 157"/>
                  <a:gd name="T106" fmla="*/ 58 w 399"/>
                  <a:gd name="T107" fmla="*/ 72 h 157"/>
                  <a:gd name="T108" fmla="*/ 47 w 399"/>
                  <a:gd name="T109" fmla="*/ 78 h 157"/>
                  <a:gd name="T110" fmla="*/ 35 w 399"/>
                  <a:gd name="T111" fmla="*/ 70 h 157"/>
                  <a:gd name="T112" fmla="*/ 28 w 399"/>
                  <a:gd name="T113" fmla="*/ 71 h 157"/>
                  <a:gd name="T114" fmla="*/ 18 w 399"/>
                  <a:gd name="T115" fmla="*/ 68 h 157"/>
                  <a:gd name="T116" fmla="*/ 11 w 399"/>
                  <a:gd name="T117" fmla="*/ 75 h 157"/>
                  <a:gd name="T118" fmla="*/ 3 w 399"/>
                  <a:gd name="T119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9" h="157">
                    <a:moveTo>
                      <a:pt x="359" y="0"/>
                    </a:moveTo>
                    <a:lnTo>
                      <a:pt x="359" y="2"/>
                    </a:lnTo>
                    <a:lnTo>
                      <a:pt x="357" y="2"/>
                    </a:lnTo>
                    <a:lnTo>
                      <a:pt x="356" y="2"/>
                    </a:lnTo>
                    <a:lnTo>
                      <a:pt x="356" y="3"/>
                    </a:lnTo>
                    <a:lnTo>
                      <a:pt x="357" y="3"/>
                    </a:lnTo>
                    <a:lnTo>
                      <a:pt x="356" y="3"/>
                    </a:lnTo>
                    <a:lnTo>
                      <a:pt x="356" y="4"/>
                    </a:lnTo>
                    <a:lnTo>
                      <a:pt x="357" y="4"/>
                    </a:lnTo>
                    <a:lnTo>
                      <a:pt x="357" y="6"/>
                    </a:lnTo>
                    <a:lnTo>
                      <a:pt x="359" y="6"/>
                    </a:lnTo>
                    <a:lnTo>
                      <a:pt x="360" y="6"/>
                    </a:lnTo>
                    <a:lnTo>
                      <a:pt x="360" y="7"/>
                    </a:lnTo>
                    <a:lnTo>
                      <a:pt x="361" y="7"/>
                    </a:lnTo>
                    <a:lnTo>
                      <a:pt x="361" y="6"/>
                    </a:lnTo>
                    <a:lnTo>
                      <a:pt x="361" y="7"/>
                    </a:lnTo>
                    <a:lnTo>
                      <a:pt x="363" y="7"/>
                    </a:lnTo>
                    <a:lnTo>
                      <a:pt x="363" y="8"/>
                    </a:lnTo>
                    <a:lnTo>
                      <a:pt x="364" y="8"/>
                    </a:lnTo>
                    <a:lnTo>
                      <a:pt x="364" y="10"/>
                    </a:lnTo>
                    <a:lnTo>
                      <a:pt x="364" y="11"/>
                    </a:lnTo>
                    <a:lnTo>
                      <a:pt x="364" y="12"/>
                    </a:lnTo>
                    <a:lnTo>
                      <a:pt x="364" y="14"/>
                    </a:lnTo>
                    <a:lnTo>
                      <a:pt x="365" y="14"/>
                    </a:lnTo>
                    <a:lnTo>
                      <a:pt x="365" y="15"/>
                    </a:lnTo>
                    <a:lnTo>
                      <a:pt x="365" y="16"/>
                    </a:lnTo>
                    <a:lnTo>
                      <a:pt x="365" y="17"/>
                    </a:lnTo>
                    <a:lnTo>
                      <a:pt x="364" y="17"/>
                    </a:lnTo>
                    <a:lnTo>
                      <a:pt x="365" y="17"/>
                    </a:lnTo>
                    <a:lnTo>
                      <a:pt x="365" y="19"/>
                    </a:lnTo>
                    <a:lnTo>
                      <a:pt x="367" y="19"/>
                    </a:lnTo>
                    <a:lnTo>
                      <a:pt x="368" y="17"/>
                    </a:lnTo>
                    <a:lnTo>
                      <a:pt x="369" y="17"/>
                    </a:lnTo>
                    <a:lnTo>
                      <a:pt x="369" y="19"/>
                    </a:lnTo>
                    <a:lnTo>
                      <a:pt x="371" y="19"/>
                    </a:lnTo>
                    <a:lnTo>
                      <a:pt x="371" y="17"/>
                    </a:lnTo>
                    <a:lnTo>
                      <a:pt x="371" y="19"/>
                    </a:lnTo>
                    <a:lnTo>
                      <a:pt x="371" y="20"/>
                    </a:lnTo>
                    <a:lnTo>
                      <a:pt x="372" y="20"/>
                    </a:lnTo>
                    <a:lnTo>
                      <a:pt x="372" y="21"/>
                    </a:lnTo>
                    <a:lnTo>
                      <a:pt x="372" y="23"/>
                    </a:lnTo>
                    <a:lnTo>
                      <a:pt x="371" y="23"/>
                    </a:lnTo>
                    <a:lnTo>
                      <a:pt x="369" y="23"/>
                    </a:lnTo>
                    <a:lnTo>
                      <a:pt x="369" y="24"/>
                    </a:lnTo>
                    <a:lnTo>
                      <a:pt x="368" y="24"/>
                    </a:lnTo>
                    <a:lnTo>
                      <a:pt x="367" y="24"/>
                    </a:lnTo>
                    <a:lnTo>
                      <a:pt x="367" y="25"/>
                    </a:lnTo>
                    <a:lnTo>
                      <a:pt x="367" y="27"/>
                    </a:lnTo>
                    <a:lnTo>
                      <a:pt x="365" y="27"/>
                    </a:lnTo>
                    <a:lnTo>
                      <a:pt x="365" y="28"/>
                    </a:lnTo>
                    <a:lnTo>
                      <a:pt x="367" y="28"/>
                    </a:lnTo>
                    <a:lnTo>
                      <a:pt x="368" y="28"/>
                    </a:lnTo>
                    <a:lnTo>
                      <a:pt x="369" y="28"/>
                    </a:lnTo>
                    <a:lnTo>
                      <a:pt x="369" y="27"/>
                    </a:lnTo>
                    <a:lnTo>
                      <a:pt x="369" y="28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2" y="28"/>
                    </a:lnTo>
                    <a:lnTo>
                      <a:pt x="373" y="28"/>
                    </a:lnTo>
                    <a:lnTo>
                      <a:pt x="374" y="28"/>
                    </a:lnTo>
                    <a:lnTo>
                      <a:pt x="376" y="28"/>
                    </a:lnTo>
                    <a:lnTo>
                      <a:pt x="377" y="28"/>
                    </a:lnTo>
                    <a:lnTo>
                      <a:pt x="377" y="27"/>
                    </a:lnTo>
                    <a:lnTo>
                      <a:pt x="378" y="27"/>
                    </a:lnTo>
                    <a:lnTo>
                      <a:pt x="380" y="27"/>
                    </a:lnTo>
                    <a:lnTo>
                      <a:pt x="381" y="27"/>
                    </a:lnTo>
                    <a:lnTo>
                      <a:pt x="382" y="27"/>
                    </a:lnTo>
                    <a:lnTo>
                      <a:pt x="384" y="27"/>
                    </a:lnTo>
                    <a:lnTo>
                      <a:pt x="385" y="27"/>
                    </a:lnTo>
                    <a:lnTo>
                      <a:pt x="385" y="25"/>
                    </a:lnTo>
                    <a:lnTo>
                      <a:pt x="386" y="25"/>
                    </a:lnTo>
                    <a:lnTo>
                      <a:pt x="386" y="27"/>
                    </a:lnTo>
                    <a:lnTo>
                      <a:pt x="388" y="27"/>
                    </a:lnTo>
                    <a:lnTo>
                      <a:pt x="388" y="25"/>
                    </a:lnTo>
                    <a:lnTo>
                      <a:pt x="389" y="25"/>
                    </a:lnTo>
                    <a:lnTo>
                      <a:pt x="390" y="25"/>
                    </a:lnTo>
                    <a:lnTo>
                      <a:pt x="391" y="25"/>
                    </a:lnTo>
                    <a:lnTo>
                      <a:pt x="393" y="25"/>
                    </a:lnTo>
                    <a:lnTo>
                      <a:pt x="393" y="27"/>
                    </a:lnTo>
                    <a:lnTo>
                      <a:pt x="393" y="28"/>
                    </a:lnTo>
                    <a:lnTo>
                      <a:pt x="393" y="29"/>
                    </a:lnTo>
                    <a:lnTo>
                      <a:pt x="391" y="29"/>
                    </a:lnTo>
                    <a:lnTo>
                      <a:pt x="390" y="31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9" y="31"/>
                    </a:lnTo>
                    <a:lnTo>
                      <a:pt x="388" y="31"/>
                    </a:lnTo>
                    <a:lnTo>
                      <a:pt x="388" y="32"/>
                    </a:lnTo>
                    <a:lnTo>
                      <a:pt x="389" y="32"/>
                    </a:lnTo>
                    <a:lnTo>
                      <a:pt x="388" y="32"/>
                    </a:lnTo>
                    <a:lnTo>
                      <a:pt x="388" y="33"/>
                    </a:lnTo>
                    <a:lnTo>
                      <a:pt x="386" y="33"/>
                    </a:lnTo>
                    <a:lnTo>
                      <a:pt x="386" y="34"/>
                    </a:lnTo>
                    <a:lnTo>
                      <a:pt x="386" y="36"/>
                    </a:lnTo>
                    <a:lnTo>
                      <a:pt x="386" y="34"/>
                    </a:lnTo>
                    <a:lnTo>
                      <a:pt x="385" y="34"/>
                    </a:lnTo>
                    <a:lnTo>
                      <a:pt x="384" y="36"/>
                    </a:lnTo>
                    <a:lnTo>
                      <a:pt x="385" y="36"/>
                    </a:lnTo>
                    <a:lnTo>
                      <a:pt x="385" y="37"/>
                    </a:lnTo>
                    <a:lnTo>
                      <a:pt x="384" y="37"/>
                    </a:lnTo>
                    <a:lnTo>
                      <a:pt x="384" y="36"/>
                    </a:lnTo>
                    <a:lnTo>
                      <a:pt x="384" y="37"/>
                    </a:lnTo>
                    <a:lnTo>
                      <a:pt x="385" y="37"/>
                    </a:lnTo>
                    <a:lnTo>
                      <a:pt x="385" y="38"/>
                    </a:lnTo>
                    <a:lnTo>
                      <a:pt x="386" y="38"/>
                    </a:lnTo>
                    <a:lnTo>
                      <a:pt x="388" y="38"/>
                    </a:lnTo>
                    <a:lnTo>
                      <a:pt x="388" y="40"/>
                    </a:lnTo>
                    <a:lnTo>
                      <a:pt x="386" y="40"/>
                    </a:lnTo>
                    <a:lnTo>
                      <a:pt x="386" y="41"/>
                    </a:lnTo>
                    <a:lnTo>
                      <a:pt x="385" y="41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2" y="42"/>
                    </a:lnTo>
                    <a:lnTo>
                      <a:pt x="381" y="42"/>
                    </a:lnTo>
                    <a:lnTo>
                      <a:pt x="381" y="44"/>
                    </a:lnTo>
                    <a:lnTo>
                      <a:pt x="381" y="45"/>
                    </a:lnTo>
                    <a:lnTo>
                      <a:pt x="381" y="46"/>
                    </a:lnTo>
                    <a:lnTo>
                      <a:pt x="380" y="46"/>
                    </a:lnTo>
                    <a:lnTo>
                      <a:pt x="380" y="48"/>
                    </a:lnTo>
                    <a:lnTo>
                      <a:pt x="381" y="49"/>
                    </a:lnTo>
                    <a:lnTo>
                      <a:pt x="380" y="49"/>
                    </a:lnTo>
                    <a:lnTo>
                      <a:pt x="380" y="50"/>
                    </a:lnTo>
                    <a:lnTo>
                      <a:pt x="380" y="51"/>
                    </a:lnTo>
                    <a:lnTo>
                      <a:pt x="380" y="53"/>
                    </a:lnTo>
                    <a:lnTo>
                      <a:pt x="380" y="54"/>
                    </a:lnTo>
                    <a:lnTo>
                      <a:pt x="380" y="55"/>
                    </a:lnTo>
                    <a:lnTo>
                      <a:pt x="380" y="57"/>
                    </a:lnTo>
                    <a:lnTo>
                      <a:pt x="381" y="58"/>
                    </a:lnTo>
                    <a:lnTo>
                      <a:pt x="380" y="58"/>
                    </a:lnTo>
                    <a:lnTo>
                      <a:pt x="380" y="59"/>
                    </a:lnTo>
                    <a:lnTo>
                      <a:pt x="378" y="59"/>
                    </a:lnTo>
                    <a:lnTo>
                      <a:pt x="378" y="61"/>
                    </a:lnTo>
                    <a:lnTo>
                      <a:pt x="378" y="62"/>
                    </a:lnTo>
                    <a:lnTo>
                      <a:pt x="378" y="63"/>
                    </a:lnTo>
                    <a:lnTo>
                      <a:pt x="378" y="65"/>
                    </a:lnTo>
                    <a:lnTo>
                      <a:pt x="378" y="66"/>
                    </a:lnTo>
                    <a:lnTo>
                      <a:pt x="377" y="66"/>
                    </a:lnTo>
                    <a:lnTo>
                      <a:pt x="377" y="67"/>
                    </a:lnTo>
                    <a:lnTo>
                      <a:pt x="377" y="68"/>
                    </a:lnTo>
                    <a:lnTo>
                      <a:pt x="377" y="70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77" y="75"/>
                    </a:lnTo>
                    <a:lnTo>
                      <a:pt x="377" y="76"/>
                    </a:lnTo>
                    <a:lnTo>
                      <a:pt x="377" y="78"/>
                    </a:lnTo>
                    <a:lnTo>
                      <a:pt x="377" y="79"/>
                    </a:lnTo>
                    <a:lnTo>
                      <a:pt x="378" y="79"/>
                    </a:lnTo>
                    <a:lnTo>
                      <a:pt x="378" y="80"/>
                    </a:lnTo>
                    <a:lnTo>
                      <a:pt x="378" y="82"/>
                    </a:lnTo>
                    <a:lnTo>
                      <a:pt x="380" y="82"/>
                    </a:lnTo>
                    <a:lnTo>
                      <a:pt x="380" y="83"/>
                    </a:lnTo>
                    <a:lnTo>
                      <a:pt x="381" y="83"/>
                    </a:lnTo>
                    <a:lnTo>
                      <a:pt x="381" y="84"/>
                    </a:lnTo>
                    <a:lnTo>
                      <a:pt x="381" y="86"/>
                    </a:lnTo>
                    <a:lnTo>
                      <a:pt x="381" y="87"/>
                    </a:lnTo>
                    <a:lnTo>
                      <a:pt x="381" y="88"/>
                    </a:lnTo>
                    <a:lnTo>
                      <a:pt x="380" y="88"/>
                    </a:lnTo>
                    <a:lnTo>
                      <a:pt x="380" y="89"/>
                    </a:lnTo>
                    <a:lnTo>
                      <a:pt x="380" y="91"/>
                    </a:lnTo>
                    <a:lnTo>
                      <a:pt x="380" y="92"/>
                    </a:lnTo>
                    <a:lnTo>
                      <a:pt x="378" y="92"/>
                    </a:lnTo>
                    <a:lnTo>
                      <a:pt x="378" y="93"/>
                    </a:lnTo>
                    <a:lnTo>
                      <a:pt x="378" y="95"/>
                    </a:lnTo>
                    <a:lnTo>
                      <a:pt x="377" y="95"/>
                    </a:lnTo>
                    <a:lnTo>
                      <a:pt x="377" y="96"/>
                    </a:lnTo>
                    <a:lnTo>
                      <a:pt x="377" y="97"/>
                    </a:lnTo>
                    <a:lnTo>
                      <a:pt x="377" y="99"/>
                    </a:lnTo>
                    <a:lnTo>
                      <a:pt x="377" y="100"/>
                    </a:lnTo>
                    <a:lnTo>
                      <a:pt x="377" y="101"/>
                    </a:lnTo>
                    <a:lnTo>
                      <a:pt x="378" y="101"/>
                    </a:lnTo>
                    <a:lnTo>
                      <a:pt x="378" y="103"/>
                    </a:lnTo>
                    <a:lnTo>
                      <a:pt x="380" y="103"/>
                    </a:lnTo>
                    <a:lnTo>
                      <a:pt x="380" y="104"/>
                    </a:lnTo>
                    <a:lnTo>
                      <a:pt x="381" y="104"/>
                    </a:lnTo>
                    <a:lnTo>
                      <a:pt x="381" y="105"/>
                    </a:lnTo>
                    <a:lnTo>
                      <a:pt x="382" y="105"/>
                    </a:lnTo>
                    <a:lnTo>
                      <a:pt x="384" y="105"/>
                    </a:lnTo>
                    <a:lnTo>
                      <a:pt x="385" y="105"/>
                    </a:lnTo>
                    <a:lnTo>
                      <a:pt x="386" y="105"/>
                    </a:lnTo>
                    <a:lnTo>
                      <a:pt x="388" y="105"/>
                    </a:lnTo>
                    <a:lnTo>
                      <a:pt x="389" y="105"/>
                    </a:lnTo>
                    <a:lnTo>
                      <a:pt x="390" y="105"/>
                    </a:lnTo>
                    <a:lnTo>
                      <a:pt x="390" y="106"/>
                    </a:lnTo>
                    <a:lnTo>
                      <a:pt x="391" y="106"/>
                    </a:lnTo>
                    <a:lnTo>
                      <a:pt x="393" y="106"/>
                    </a:lnTo>
                    <a:lnTo>
                      <a:pt x="393" y="108"/>
                    </a:lnTo>
                    <a:lnTo>
                      <a:pt x="394" y="108"/>
                    </a:lnTo>
                    <a:lnTo>
                      <a:pt x="394" y="109"/>
                    </a:lnTo>
                    <a:lnTo>
                      <a:pt x="395" y="109"/>
                    </a:lnTo>
                    <a:lnTo>
                      <a:pt x="397" y="109"/>
                    </a:lnTo>
                    <a:lnTo>
                      <a:pt x="397" y="110"/>
                    </a:lnTo>
                    <a:lnTo>
                      <a:pt x="398" y="112"/>
                    </a:lnTo>
                    <a:lnTo>
                      <a:pt x="399" y="112"/>
                    </a:lnTo>
                    <a:lnTo>
                      <a:pt x="399" y="113"/>
                    </a:lnTo>
                    <a:lnTo>
                      <a:pt x="399" y="114"/>
                    </a:lnTo>
                    <a:lnTo>
                      <a:pt x="399" y="116"/>
                    </a:lnTo>
                    <a:lnTo>
                      <a:pt x="399" y="117"/>
                    </a:lnTo>
                    <a:lnTo>
                      <a:pt x="398" y="117"/>
                    </a:lnTo>
                    <a:lnTo>
                      <a:pt x="398" y="118"/>
                    </a:lnTo>
                    <a:lnTo>
                      <a:pt x="398" y="120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8" y="125"/>
                    </a:lnTo>
                    <a:lnTo>
                      <a:pt x="398" y="126"/>
                    </a:lnTo>
                    <a:lnTo>
                      <a:pt x="397" y="126"/>
                    </a:lnTo>
                    <a:lnTo>
                      <a:pt x="395" y="126"/>
                    </a:lnTo>
                    <a:lnTo>
                      <a:pt x="395" y="127"/>
                    </a:lnTo>
                    <a:lnTo>
                      <a:pt x="394" y="127"/>
                    </a:lnTo>
                    <a:lnTo>
                      <a:pt x="394" y="126"/>
                    </a:lnTo>
                    <a:lnTo>
                      <a:pt x="393" y="126"/>
                    </a:lnTo>
                    <a:lnTo>
                      <a:pt x="393" y="125"/>
                    </a:lnTo>
                    <a:lnTo>
                      <a:pt x="391" y="125"/>
                    </a:lnTo>
                    <a:lnTo>
                      <a:pt x="390" y="125"/>
                    </a:lnTo>
                    <a:lnTo>
                      <a:pt x="389" y="125"/>
                    </a:lnTo>
                    <a:lnTo>
                      <a:pt x="388" y="125"/>
                    </a:lnTo>
                    <a:lnTo>
                      <a:pt x="386" y="125"/>
                    </a:lnTo>
                    <a:lnTo>
                      <a:pt x="385" y="125"/>
                    </a:lnTo>
                    <a:lnTo>
                      <a:pt x="385" y="123"/>
                    </a:lnTo>
                    <a:lnTo>
                      <a:pt x="384" y="123"/>
                    </a:lnTo>
                    <a:lnTo>
                      <a:pt x="382" y="122"/>
                    </a:lnTo>
                    <a:lnTo>
                      <a:pt x="381" y="122"/>
                    </a:lnTo>
                    <a:lnTo>
                      <a:pt x="381" y="123"/>
                    </a:lnTo>
                    <a:lnTo>
                      <a:pt x="380" y="123"/>
                    </a:lnTo>
                    <a:lnTo>
                      <a:pt x="380" y="125"/>
                    </a:lnTo>
                    <a:lnTo>
                      <a:pt x="381" y="126"/>
                    </a:lnTo>
                    <a:lnTo>
                      <a:pt x="381" y="127"/>
                    </a:lnTo>
                    <a:lnTo>
                      <a:pt x="381" y="129"/>
                    </a:lnTo>
                    <a:lnTo>
                      <a:pt x="381" y="130"/>
                    </a:lnTo>
                    <a:lnTo>
                      <a:pt x="381" y="131"/>
                    </a:lnTo>
                    <a:lnTo>
                      <a:pt x="381" y="133"/>
                    </a:lnTo>
                    <a:lnTo>
                      <a:pt x="380" y="133"/>
                    </a:lnTo>
                    <a:lnTo>
                      <a:pt x="380" y="134"/>
                    </a:lnTo>
                    <a:lnTo>
                      <a:pt x="378" y="135"/>
                    </a:lnTo>
                    <a:lnTo>
                      <a:pt x="380" y="135"/>
                    </a:lnTo>
                    <a:lnTo>
                      <a:pt x="380" y="137"/>
                    </a:lnTo>
                    <a:lnTo>
                      <a:pt x="380" y="138"/>
                    </a:lnTo>
                    <a:lnTo>
                      <a:pt x="380" y="139"/>
                    </a:lnTo>
                    <a:lnTo>
                      <a:pt x="380" y="140"/>
                    </a:lnTo>
                    <a:lnTo>
                      <a:pt x="381" y="140"/>
                    </a:lnTo>
                    <a:lnTo>
                      <a:pt x="381" y="142"/>
                    </a:lnTo>
                    <a:lnTo>
                      <a:pt x="381" y="143"/>
                    </a:lnTo>
                    <a:lnTo>
                      <a:pt x="382" y="143"/>
                    </a:lnTo>
                    <a:lnTo>
                      <a:pt x="382" y="144"/>
                    </a:lnTo>
                    <a:lnTo>
                      <a:pt x="382" y="146"/>
                    </a:lnTo>
                    <a:lnTo>
                      <a:pt x="384" y="146"/>
                    </a:lnTo>
                    <a:lnTo>
                      <a:pt x="384" y="147"/>
                    </a:lnTo>
                    <a:lnTo>
                      <a:pt x="385" y="147"/>
                    </a:lnTo>
                    <a:lnTo>
                      <a:pt x="385" y="148"/>
                    </a:lnTo>
                    <a:lnTo>
                      <a:pt x="386" y="148"/>
                    </a:lnTo>
                    <a:lnTo>
                      <a:pt x="386" y="150"/>
                    </a:lnTo>
                    <a:lnTo>
                      <a:pt x="388" y="150"/>
                    </a:lnTo>
                    <a:lnTo>
                      <a:pt x="388" y="151"/>
                    </a:lnTo>
                    <a:lnTo>
                      <a:pt x="389" y="151"/>
                    </a:lnTo>
                    <a:lnTo>
                      <a:pt x="389" y="152"/>
                    </a:lnTo>
                    <a:lnTo>
                      <a:pt x="389" y="154"/>
                    </a:lnTo>
                    <a:lnTo>
                      <a:pt x="389" y="155"/>
                    </a:lnTo>
                    <a:lnTo>
                      <a:pt x="389" y="156"/>
                    </a:lnTo>
                    <a:lnTo>
                      <a:pt x="388" y="156"/>
                    </a:lnTo>
                    <a:lnTo>
                      <a:pt x="386" y="156"/>
                    </a:lnTo>
                    <a:lnTo>
                      <a:pt x="385" y="156"/>
                    </a:lnTo>
                    <a:lnTo>
                      <a:pt x="384" y="157"/>
                    </a:lnTo>
                    <a:lnTo>
                      <a:pt x="382" y="157"/>
                    </a:lnTo>
                    <a:lnTo>
                      <a:pt x="381" y="157"/>
                    </a:lnTo>
                    <a:lnTo>
                      <a:pt x="382" y="156"/>
                    </a:lnTo>
                    <a:lnTo>
                      <a:pt x="381" y="156"/>
                    </a:lnTo>
                    <a:lnTo>
                      <a:pt x="381" y="155"/>
                    </a:lnTo>
                    <a:lnTo>
                      <a:pt x="381" y="154"/>
                    </a:lnTo>
                    <a:lnTo>
                      <a:pt x="380" y="154"/>
                    </a:lnTo>
                    <a:lnTo>
                      <a:pt x="378" y="154"/>
                    </a:lnTo>
                    <a:lnTo>
                      <a:pt x="378" y="152"/>
                    </a:lnTo>
                    <a:lnTo>
                      <a:pt x="377" y="152"/>
                    </a:lnTo>
                    <a:lnTo>
                      <a:pt x="377" y="151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4"/>
                    </a:lnTo>
                    <a:lnTo>
                      <a:pt x="376" y="155"/>
                    </a:lnTo>
                    <a:lnTo>
                      <a:pt x="374" y="155"/>
                    </a:lnTo>
                    <a:lnTo>
                      <a:pt x="373" y="155"/>
                    </a:lnTo>
                    <a:lnTo>
                      <a:pt x="372" y="155"/>
                    </a:lnTo>
                    <a:lnTo>
                      <a:pt x="371" y="154"/>
                    </a:lnTo>
                    <a:lnTo>
                      <a:pt x="369" y="154"/>
                    </a:lnTo>
                    <a:lnTo>
                      <a:pt x="368" y="154"/>
                    </a:lnTo>
                    <a:lnTo>
                      <a:pt x="368" y="152"/>
                    </a:lnTo>
                    <a:lnTo>
                      <a:pt x="368" y="151"/>
                    </a:lnTo>
                    <a:lnTo>
                      <a:pt x="368" y="150"/>
                    </a:lnTo>
                    <a:lnTo>
                      <a:pt x="368" y="148"/>
                    </a:lnTo>
                    <a:lnTo>
                      <a:pt x="368" y="147"/>
                    </a:lnTo>
                    <a:lnTo>
                      <a:pt x="367" y="147"/>
                    </a:lnTo>
                    <a:lnTo>
                      <a:pt x="365" y="147"/>
                    </a:lnTo>
                    <a:lnTo>
                      <a:pt x="364" y="147"/>
                    </a:lnTo>
                    <a:lnTo>
                      <a:pt x="364" y="148"/>
                    </a:lnTo>
                    <a:lnTo>
                      <a:pt x="364" y="147"/>
                    </a:lnTo>
                    <a:lnTo>
                      <a:pt x="363" y="148"/>
                    </a:lnTo>
                    <a:lnTo>
                      <a:pt x="363" y="147"/>
                    </a:lnTo>
                    <a:lnTo>
                      <a:pt x="363" y="146"/>
                    </a:lnTo>
                    <a:lnTo>
                      <a:pt x="361" y="146"/>
                    </a:lnTo>
                    <a:lnTo>
                      <a:pt x="363" y="146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0" y="142"/>
                    </a:lnTo>
                    <a:lnTo>
                      <a:pt x="359" y="142"/>
                    </a:lnTo>
                    <a:lnTo>
                      <a:pt x="357" y="142"/>
                    </a:lnTo>
                    <a:lnTo>
                      <a:pt x="357" y="143"/>
                    </a:lnTo>
                    <a:lnTo>
                      <a:pt x="356" y="143"/>
                    </a:lnTo>
                    <a:lnTo>
                      <a:pt x="355" y="143"/>
                    </a:lnTo>
                    <a:lnTo>
                      <a:pt x="351" y="143"/>
                    </a:lnTo>
                    <a:lnTo>
                      <a:pt x="350" y="143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48" y="146"/>
                    </a:lnTo>
                    <a:lnTo>
                      <a:pt x="348" y="147"/>
                    </a:lnTo>
                    <a:lnTo>
                      <a:pt x="347" y="147"/>
                    </a:lnTo>
                    <a:lnTo>
                      <a:pt x="347" y="148"/>
                    </a:lnTo>
                    <a:lnTo>
                      <a:pt x="346" y="148"/>
                    </a:lnTo>
                    <a:lnTo>
                      <a:pt x="346" y="147"/>
                    </a:lnTo>
                    <a:lnTo>
                      <a:pt x="347" y="147"/>
                    </a:lnTo>
                    <a:lnTo>
                      <a:pt x="346" y="147"/>
                    </a:lnTo>
                    <a:lnTo>
                      <a:pt x="346" y="146"/>
                    </a:lnTo>
                    <a:lnTo>
                      <a:pt x="346" y="147"/>
                    </a:lnTo>
                    <a:lnTo>
                      <a:pt x="344" y="147"/>
                    </a:lnTo>
                    <a:lnTo>
                      <a:pt x="343" y="147"/>
                    </a:lnTo>
                    <a:lnTo>
                      <a:pt x="343" y="148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9" y="148"/>
                    </a:lnTo>
                    <a:lnTo>
                      <a:pt x="338" y="148"/>
                    </a:lnTo>
                    <a:lnTo>
                      <a:pt x="336" y="148"/>
                    </a:lnTo>
                    <a:lnTo>
                      <a:pt x="335" y="148"/>
                    </a:lnTo>
                    <a:lnTo>
                      <a:pt x="335" y="147"/>
                    </a:lnTo>
                    <a:lnTo>
                      <a:pt x="334" y="147"/>
                    </a:lnTo>
                    <a:lnTo>
                      <a:pt x="333" y="147"/>
                    </a:lnTo>
                    <a:lnTo>
                      <a:pt x="331" y="147"/>
                    </a:lnTo>
                    <a:lnTo>
                      <a:pt x="330" y="147"/>
                    </a:lnTo>
                    <a:lnTo>
                      <a:pt x="329" y="147"/>
                    </a:lnTo>
                    <a:lnTo>
                      <a:pt x="327" y="147"/>
                    </a:lnTo>
                    <a:lnTo>
                      <a:pt x="326" y="147"/>
                    </a:lnTo>
                    <a:lnTo>
                      <a:pt x="325" y="146"/>
                    </a:lnTo>
                    <a:lnTo>
                      <a:pt x="323" y="146"/>
                    </a:lnTo>
                    <a:lnTo>
                      <a:pt x="322" y="146"/>
                    </a:lnTo>
                    <a:lnTo>
                      <a:pt x="321" y="146"/>
                    </a:lnTo>
                    <a:lnTo>
                      <a:pt x="321" y="144"/>
                    </a:lnTo>
                    <a:lnTo>
                      <a:pt x="322" y="143"/>
                    </a:lnTo>
                    <a:lnTo>
                      <a:pt x="321" y="143"/>
                    </a:lnTo>
                    <a:lnTo>
                      <a:pt x="321" y="142"/>
                    </a:lnTo>
                    <a:lnTo>
                      <a:pt x="319" y="142"/>
                    </a:lnTo>
                    <a:lnTo>
                      <a:pt x="319" y="140"/>
                    </a:lnTo>
                    <a:lnTo>
                      <a:pt x="318" y="140"/>
                    </a:lnTo>
                    <a:lnTo>
                      <a:pt x="318" y="142"/>
                    </a:lnTo>
                    <a:lnTo>
                      <a:pt x="317" y="142"/>
                    </a:lnTo>
                    <a:lnTo>
                      <a:pt x="317" y="140"/>
                    </a:lnTo>
                    <a:lnTo>
                      <a:pt x="316" y="140"/>
                    </a:lnTo>
                    <a:lnTo>
                      <a:pt x="314" y="140"/>
                    </a:lnTo>
                    <a:lnTo>
                      <a:pt x="313" y="140"/>
                    </a:lnTo>
                    <a:lnTo>
                      <a:pt x="313" y="139"/>
                    </a:lnTo>
                    <a:lnTo>
                      <a:pt x="310" y="139"/>
                    </a:lnTo>
                    <a:lnTo>
                      <a:pt x="309" y="139"/>
                    </a:lnTo>
                    <a:lnTo>
                      <a:pt x="308" y="139"/>
                    </a:lnTo>
                    <a:lnTo>
                      <a:pt x="308" y="140"/>
                    </a:lnTo>
                    <a:lnTo>
                      <a:pt x="308" y="142"/>
                    </a:lnTo>
                    <a:lnTo>
                      <a:pt x="306" y="142"/>
                    </a:lnTo>
                    <a:lnTo>
                      <a:pt x="306" y="143"/>
                    </a:lnTo>
                    <a:lnTo>
                      <a:pt x="305" y="143"/>
                    </a:lnTo>
                    <a:lnTo>
                      <a:pt x="304" y="143"/>
                    </a:lnTo>
                    <a:lnTo>
                      <a:pt x="304" y="144"/>
                    </a:lnTo>
                    <a:lnTo>
                      <a:pt x="304" y="146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7"/>
                    </a:lnTo>
                    <a:lnTo>
                      <a:pt x="301" y="146"/>
                    </a:lnTo>
                    <a:lnTo>
                      <a:pt x="301" y="144"/>
                    </a:lnTo>
                    <a:lnTo>
                      <a:pt x="300" y="144"/>
                    </a:lnTo>
                    <a:lnTo>
                      <a:pt x="300" y="143"/>
                    </a:lnTo>
                    <a:lnTo>
                      <a:pt x="300" y="144"/>
                    </a:lnTo>
                    <a:lnTo>
                      <a:pt x="299" y="144"/>
                    </a:lnTo>
                    <a:lnTo>
                      <a:pt x="297" y="144"/>
                    </a:lnTo>
                    <a:lnTo>
                      <a:pt x="296" y="144"/>
                    </a:lnTo>
                    <a:lnTo>
                      <a:pt x="296" y="143"/>
                    </a:lnTo>
                    <a:lnTo>
                      <a:pt x="295" y="143"/>
                    </a:lnTo>
                    <a:lnTo>
                      <a:pt x="295" y="144"/>
                    </a:lnTo>
                    <a:lnTo>
                      <a:pt x="293" y="144"/>
                    </a:lnTo>
                    <a:lnTo>
                      <a:pt x="293" y="146"/>
                    </a:lnTo>
                    <a:lnTo>
                      <a:pt x="293" y="144"/>
                    </a:lnTo>
                    <a:lnTo>
                      <a:pt x="292" y="144"/>
                    </a:lnTo>
                    <a:lnTo>
                      <a:pt x="292" y="143"/>
                    </a:lnTo>
                    <a:lnTo>
                      <a:pt x="291" y="143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7" y="146"/>
                    </a:lnTo>
                    <a:lnTo>
                      <a:pt x="285" y="146"/>
                    </a:lnTo>
                    <a:lnTo>
                      <a:pt x="284" y="146"/>
                    </a:lnTo>
                    <a:lnTo>
                      <a:pt x="283" y="146"/>
                    </a:lnTo>
                    <a:lnTo>
                      <a:pt x="283" y="144"/>
                    </a:lnTo>
                    <a:lnTo>
                      <a:pt x="281" y="144"/>
                    </a:lnTo>
                    <a:lnTo>
                      <a:pt x="281" y="146"/>
                    </a:lnTo>
                    <a:lnTo>
                      <a:pt x="280" y="146"/>
                    </a:lnTo>
                    <a:lnTo>
                      <a:pt x="280" y="144"/>
                    </a:lnTo>
                    <a:lnTo>
                      <a:pt x="281" y="144"/>
                    </a:lnTo>
                    <a:lnTo>
                      <a:pt x="281" y="143"/>
                    </a:lnTo>
                    <a:lnTo>
                      <a:pt x="280" y="143"/>
                    </a:lnTo>
                    <a:lnTo>
                      <a:pt x="280" y="142"/>
                    </a:lnTo>
                    <a:lnTo>
                      <a:pt x="281" y="142"/>
                    </a:lnTo>
                    <a:lnTo>
                      <a:pt x="280" y="142"/>
                    </a:lnTo>
                    <a:lnTo>
                      <a:pt x="280" y="140"/>
                    </a:lnTo>
                    <a:lnTo>
                      <a:pt x="280" y="139"/>
                    </a:lnTo>
                    <a:lnTo>
                      <a:pt x="279" y="139"/>
                    </a:lnTo>
                    <a:lnTo>
                      <a:pt x="279" y="138"/>
                    </a:lnTo>
                    <a:lnTo>
                      <a:pt x="279" y="137"/>
                    </a:lnTo>
                    <a:lnTo>
                      <a:pt x="278" y="137"/>
                    </a:lnTo>
                    <a:lnTo>
                      <a:pt x="278" y="135"/>
                    </a:lnTo>
                    <a:lnTo>
                      <a:pt x="278" y="134"/>
                    </a:lnTo>
                    <a:lnTo>
                      <a:pt x="279" y="134"/>
                    </a:lnTo>
                    <a:lnTo>
                      <a:pt x="280" y="133"/>
                    </a:lnTo>
                    <a:lnTo>
                      <a:pt x="280" y="134"/>
                    </a:lnTo>
                    <a:lnTo>
                      <a:pt x="281" y="134"/>
                    </a:lnTo>
                    <a:lnTo>
                      <a:pt x="283" y="134"/>
                    </a:lnTo>
                    <a:lnTo>
                      <a:pt x="284" y="134"/>
                    </a:lnTo>
                    <a:lnTo>
                      <a:pt x="285" y="134"/>
                    </a:lnTo>
                    <a:lnTo>
                      <a:pt x="287" y="134"/>
                    </a:lnTo>
                    <a:lnTo>
                      <a:pt x="288" y="134"/>
                    </a:lnTo>
                    <a:lnTo>
                      <a:pt x="288" y="133"/>
                    </a:lnTo>
                    <a:lnTo>
                      <a:pt x="289" y="133"/>
                    </a:lnTo>
                    <a:lnTo>
                      <a:pt x="291" y="133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5" y="131"/>
                    </a:lnTo>
                    <a:lnTo>
                      <a:pt x="295" y="130"/>
                    </a:lnTo>
                    <a:lnTo>
                      <a:pt x="296" y="130"/>
                    </a:lnTo>
                    <a:lnTo>
                      <a:pt x="296" y="129"/>
                    </a:lnTo>
                    <a:lnTo>
                      <a:pt x="297" y="129"/>
                    </a:lnTo>
                    <a:lnTo>
                      <a:pt x="297" y="127"/>
                    </a:lnTo>
                    <a:lnTo>
                      <a:pt x="297" y="126"/>
                    </a:lnTo>
                    <a:lnTo>
                      <a:pt x="297" y="125"/>
                    </a:lnTo>
                    <a:lnTo>
                      <a:pt x="299" y="125"/>
                    </a:lnTo>
                    <a:lnTo>
                      <a:pt x="299" y="123"/>
                    </a:lnTo>
                    <a:lnTo>
                      <a:pt x="299" y="122"/>
                    </a:lnTo>
                    <a:lnTo>
                      <a:pt x="299" y="121"/>
                    </a:lnTo>
                    <a:lnTo>
                      <a:pt x="299" y="120"/>
                    </a:lnTo>
                    <a:lnTo>
                      <a:pt x="299" y="118"/>
                    </a:lnTo>
                    <a:lnTo>
                      <a:pt x="297" y="118"/>
                    </a:lnTo>
                    <a:lnTo>
                      <a:pt x="297" y="117"/>
                    </a:lnTo>
                    <a:lnTo>
                      <a:pt x="297" y="116"/>
                    </a:lnTo>
                    <a:lnTo>
                      <a:pt x="296" y="116"/>
                    </a:lnTo>
                    <a:lnTo>
                      <a:pt x="296" y="114"/>
                    </a:lnTo>
                    <a:lnTo>
                      <a:pt x="297" y="114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0"/>
                    </a:lnTo>
                    <a:lnTo>
                      <a:pt x="295" y="110"/>
                    </a:lnTo>
                    <a:lnTo>
                      <a:pt x="295" y="109"/>
                    </a:lnTo>
                    <a:lnTo>
                      <a:pt x="296" y="109"/>
                    </a:lnTo>
                    <a:lnTo>
                      <a:pt x="295" y="109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6" y="106"/>
                    </a:lnTo>
                    <a:lnTo>
                      <a:pt x="297" y="106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6" y="104"/>
                    </a:lnTo>
                    <a:lnTo>
                      <a:pt x="296" y="103"/>
                    </a:lnTo>
                    <a:lnTo>
                      <a:pt x="296" y="101"/>
                    </a:lnTo>
                    <a:lnTo>
                      <a:pt x="295" y="101"/>
                    </a:lnTo>
                    <a:lnTo>
                      <a:pt x="295" y="100"/>
                    </a:lnTo>
                    <a:lnTo>
                      <a:pt x="296" y="100"/>
                    </a:lnTo>
                    <a:lnTo>
                      <a:pt x="295" y="100"/>
                    </a:lnTo>
                    <a:lnTo>
                      <a:pt x="295" y="99"/>
                    </a:lnTo>
                    <a:lnTo>
                      <a:pt x="295" y="97"/>
                    </a:lnTo>
                    <a:lnTo>
                      <a:pt x="295" y="96"/>
                    </a:lnTo>
                    <a:lnTo>
                      <a:pt x="293" y="96"/>
                    </a:lnTo>
                    <a:lnTo>
                      <a:pt x="293" y="95"/>
                    </a:lnTo>
                    <a:lnTo>
                      <a:pt x="293" y="93"/>
                    </a:lnTo>
                    <a:lnTo>
                      <a:pt x="293" y="92"/>
                    </a:lnTo>
                    <a:lnTo>
                      <a:pt x="293" y="91"/>
                    </a:lnTo>
                    <a:lnTo>
                      <a:pt x="295" y="91"/>
                    </a:lnTo>
                    <a:lnTo>
                      <a:pt x="293" y="91"/>
                    </a:lnTo>
                    <a:lnTo>
                      <a:pt x="295" y="89"/>
                    </a:lnTo>
                    <a:lnTo>
                      <a:pt x="295" y="88"/>
                    </a:lnTo>
                    <a:lnTo>
                      <a:pt x="293" y="89"/>
                    </a:lnTo>
                    <a:lnTo>
                      <a:pt x="293" y="88"/>
                    </a:lnTo>
                    <a:lnTo>
                      <a:pt x="292" y="88"/>
                    </a:lnTo>
                    <a:lnTo>
                      <a:pt x="292" y="87"/>
                    </a:lnTo>
                    <a:lnTo>
                      <a:pt x="291" y="87"/>
                    </a:lnTo>
                    <a:lnTo>
                      <a:pt x="289" y="87"/>
                    </a:lnTo>
                    <a:lnTo>
                      <a:pt x="289" y="86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2"/>
                    </a:lnTo>
                    <a:lnTo>
                      <a:pt x="287" y="82"/>
                    </a:lnTo>
                    <a:lnTo>
                      <a:pt x="285" y="82"/>
                    </a:lnTo>
                    <a:lnTo>
                      <a:pt x="285" y="80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3" y="79"/>
                    </a:lnTo>
                    <a:lnTo>
                      <a:pt x="283" y="78"/>
                    </a:lnTo>
                    <a:lnTo>
                      <a:pt x="283" y="76"/>
                    </a:lnTo>
                    <a:lnTo>
                      <a:pt x="281" y="76"/>
                    </a:lnTo>
                    <a:lnTo>
                      <a:pt x="281" y="75"/>
                    </a:lnTo>
                    <a:lnTo>
                      <a:pt x="280" y="75"/>
                    </a:lnTo>
                    <a:lnTo>
                      <a:pt x="280" y="74"/>
                    </a:lnTo>
                    <a:lnTo>
                      <a:pt x="279" y="75"/>
                    </a:lnTo>
                    <a:lnTo>
                      <a:pt x="279" y="74"/>
                    </a:lnTo>
                    <a:lnTo>
                      <a:pt x="278" y="74"/>
                    </a:lnTo>
                    <a:lnTo>
                      <a:pt x="278" y="72"/>
                    </a:lnTo>
                    <a:lnTo>
                      <a:pt x="278" y="71"/>
                    </a:lnTo>
                    <a:lnTo>
                      <a:pt x="278" y="70"/>
                    </a:lnTo>
                    <a:lnTo>
                      <a:pt x="279" y="70"/>
                    </a:lnTo>
                    <a:lnTo>
                      <a:pt x="279" y="68"/>
                    </a:lnTo>
                    <a:lnTo>
                      <a:pt x="279" y="67"/>
                    </a:lnTo>
                    <a:lnTo>
                      <a:pt x="279" y="66"/>
                    </a:lnTo>
                    <a:lnTo>
                      <a:pt x="279" y="65"/>
                    </a:lnTo>
                    <a:lnTo>
                      <a:pt x="280" y="65"/>
                    </a:lnTo>
                    <a:lnTo>
                      <a:pt x="281" y="65"/>
                    </a:lnTo>
                    <a:lnTo>
                      <a:pt x="281" y="63"/>
                    </a:lnTo>
                    <a:lnTo>
                      <a:pt x="283" y="63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4" y="61"/>
                    </a:lnTo>
                    <a:lnTo>
                      <a:pt x="285" y="61"/>
                    </a:lnTo>
                    <a:lnTo>
                      <a:pt x="285" y="59"/>
                    </a:lnTo>
                    <a:lnTo>
                      <a:pt x="284" y="59"/>
                    </a:lnTo>
                    <a:lnTo>
                      <a:pt x="284" y="58"/>
                    </a:lnTo>
                    <a:lnTo>
                      <a:pt x="283" y="58"/>
                    </a:lnTo>
                    <a:lnTo>
                      <a:pt x="283" y="57"/>
                    </a:lnTo>
                    <a:lnTo>
                      <a:pt x="283" y="55"/>
                    </a:lnTo>
                    <a:lnTo>
                      <a:pt x="283" y="54"/>
                    </a:lnTo>
                    <a:lnTo>
                      <a:pt x="284" y="54"/>
                    </a:lnTo>
                    <a:lnTo>
                      <a:pt x="284" y="53"/>
                    </a:lnTo>
                    <a:lnTo>
                      <a:pt x="285" y="51"/>
                    </a:lnTo>
                    <a:lnTo>
                      <a:pt x="285" y="50"/>
                    </a:lnTo>
                    <a:lnTo>
                      <a:pt x="287" y="50"/>
                    </a:lnTo>
                    <a:lnTo>
                      <a:pt x="288" y="50"/>
                    </a:lnTo>
                    <a:lnTo>
                      <a:pt x="288" y="49"/>
                    </a:lnTo>
                    <a:lnTo>
                      <a:pt x="287" y="49"/>
                    </a:lnTo>
                    <a:lnTo>
                      <a:pt x="287" y="48"/>
                    </a:lnTo>
                    <a:lnTo>
                      <a:pt x="285" y="48"/>
                    </a:lnTo>
                    <a:lnTo>
                      <a:pt x="285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4"/>
                    </a:lnTo>
                    <a:lnTo>
                      <a:pt x="284" y="42"/>
                    </a:lnTo>
                    <a:lnTo>
                      <a:pt x="284" y="41"/>
                    </a:lnTo>
                    <a:lnTo>
                      <a:pt x="284" y="40"/>
                    </a:lnTo>
                    <a:lnTo>
                      <a:pt x="283" y="38"/>
                    </a:lnTo>
                    <a:lnTo>
                      <a:pt x="283" y="37"/>
                    </a:lnTo>
                    <a:lnTo>
                      <a:pt x="283" y="36"/>
                    </a:lnTo>
                    <a:lnTo>
                      <a:pt x="283" y="34"/>
                    </a:lnTo>
                    <a:lnTo>
                      <a:pt x="281" y="33"/>
                    </a:lnTo>
                    <a:lnTo>
                      <a:pt x="281" y="32"/>
                    </a:lnTo>
                    <a:lnTo>
                      <a:pt x="281" y="33"/>
                    </a:lnTo>
                    <a:lnTo>
                      <a:pt x="280" y="33"/>
                    </a:lnTo>
                    <a:lnTo>
                      <a:pt x="279" y="33"/>
                    </a:lnTo>
                    <a:lnTo>
                      <a:pt x="278" y="33"/>
                    </a:lnTo>
                    <a:lnTo>
                      <a:pt x="276" y="33"/>
                    </a:lnTo>
                    <a:lnTo>
                      <a:pt x="276" y="32"/>
                    </a:lnTo>
                    <a:lnTo>
                      <a:pt x="276" y="31"/>
                    </a:lnTo>
                    <a:lnTo>
                      <a:pt x="276" y="29"/>
                    </a:lnTo>
                    <a:lnTo>
                      <a:pt x="275" y="29"/>
                    </a:lnTo>
                    <a:lnTo>
                      <a:pt x="275" y="28"/>
                    </a:lnTo>
                    <a:lnTo>
                      <a:pt x="275" y="27"/>
                    </a:lnTo>
                    <a:lnTo>
                      <a:pt x="275" y="25"/>
                    </a:lnTo>
                    <a:lnTo>
                      <a:pt x="275" y="24"/>
                    </a:lnTo>
                    <a:lnTo>
                      <a:pt x="274" y="21"/>
                    </a:lnTo>
                    <a:lnTo>
                      <a:pt x="272" y="19"/>
                    </a:lnTo>
                    <a:lnTo>
                      <a:pt x="272" y="17"/>
                    </a:lnTo>
                    <a:lnTo>
                      <a:pt x="274" y="16"/>
                    </a:lnTo>
                    <a:lnTo>
                      <a:pt x="272" y="17"/>
                    </a:lnTo>
                    <a:lnTo>
                      <a:pt x="271" y="17"/>
                    </a:lnTo>
                    <a:lnTo>
                      <a:pt x="270" y="17"/>
                    </a:lnTo>
                    <a:lnTo>
                      <a:pt x="268" y="17"/>
                    </a:lnTo>
                    <a:lnTo>
                      <a:pt x="268" y="19"/>
                    </a:lnTo>
                    <a:lnTo>
                      <a:pt x="267" y="19"/>
                    </a:lnTo>
                    <a:lnTo>
                      <a:pt x="267" y="17"/>
                    </a:lnTo>
                    <a:lnTo>
                      <a:pt x="266" y="17"/>
                    </a:lnTo>
                    <a:lnTo>
                      <a:pt x="266" y="19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3" y="20"/>
                    </a:lnTo>
                    <a:lnTo>
                      <a:pt x="263" y="19"/>
                    </a:lnTo>
                    <a:lnTo>
                      <a:pt x="262" y="19"/>
                    </a:lnTo>
                    <a:lnTo>
                      <a:pt x="262" y="20"/>
                    </a:lnTo>
                    <a:lnTo>
                      <a:pt x="261" y="20"/>
                    </a:lnTo>
                    <a:lnTo>
                      <a:pt x="259" y="20"/>
                    </a:lnTo>
                    <a:lnTo>
                      <a:pt x="258" y="20"/>
                    </a:lnTo>
                    <a:lnTo>
                      <a:pt x="257" y="20"/>
                    </a:lnTo>
                    <a:lnTo>
                      <a:pt x="255" y="20"/>
                    </a:lnTo>
                    <a:lnTo>
                      <a:pt x="254" y="20"/>
                    </a:lnTo>
                    <a:lnTo>
                      <a:pt x="254" y="21"/>
                    </a:lnTo>
                    <a:lnTo>
                      <a:pt x="253" y="21"/>
                    </a:lnTo>
                    <a:lnTo>
                      <a:pt x="253" y="20"/>
                    </a:lnTo>
                    <a:lnTo>
                      <a:pt x="251" y="20"/>
                    </a:lnTo>
                    <a:lnTo>
                      <a:pt x="250" y="20"/>
                    </a:lnTo>
                    <a:lnTo>
                      <a:pt x="250" y="21"/>
                    </a:lnTo>
                    <a:lnTo>
                      <a:pt x="249" y="21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7" y="24"/>
                    </a:lnTo>
                    <a:lnTo>
                      <a:pt x="247" y="25"/>
                    </a:lnTo>
                    <a:lnTo>
                      <a:pt x="246" y="25"/>
                    </a:lnTo>
                    <a:lnTo>
                      <a:pt x="247" y="25"/>
                    </a:lnTo>
                    <a:lnTo>
                      <a:pt x="247" y="27"/>
                    </a:lnTo>
                    <a:lnTo>
                      <a:pt x="246" y="28"/>
                    </a:lnTo>
                    <a:lnTo>
                      <a:pt x="246" y="29"/>
                    </a:lnTo>
                    <a:lnTo>
                      <a:pt x="246" y="31"/>
                    </a:lnTo>
                    <a:lnTo>
                      <a:pt x="246" y="32"/>
                    </a:lnTo>
                    <a:lnTo>
                      <a:pt x="246" y="33"/>
                    </a:lnTo>
                    <a:lnTo>
                      <a:pt x="246" y="34"/>
                    </a:lnTo>
                    <a:lnTo>
                      <a:pt x="246" y="36"/>
                    </a:lnTo>
                    <a:lnTo>
                      <a:pt x="246" y="37"/>
                    </a:lnTo>
                    <a:lnTo>
                      <a:pt x="247" y="37"/>
                    </a:lnTo>
                    <a:lnTo>
                      <a:pt x="246" y="37"/>
                    </a:lnTo>
                    <a:lnTo>
                      <a:pt x="246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7" y="41"/>
                    </a:lnTo>
                    <a:lnTo>
                      <a:pt x="247" y="40"/>
                    </a:lnTo>
                    <a:lnTo>
                      <a:pt x="246" y="40"/>
                    </a:lnTo>
                    <a:lnTo>
                      <a:pt x="245" y="40"/>
                    </a:lnTo>
                    <a:lnTo>
                      <a:pt x="245" y="38"/>
                    </a:lnTo>
                    <a:lnTo>
                      <a:pt x="244" y="38"/>
                    </a:lnTo>
                    <a:lnTo>
                      <a:pt x="242" y="37"/>
                    </a:lnTo>
                    <a:lnTo>
                      <a:pt x="241" y="37"/>
                    </a:lnTo>
                    <a:lnTo>
                      <a:pt x="241" y="36"/>
                    </a:lnTo>
                    <a:lnTo>
                      <a:pt x="240" y="36"/>
                    </a:lnTo>
                    <a:lnTo>
                      <a:pt x="238" y="36"/>
                    </a:lnTo>
                    <a:lnTo>
                      <a:pt x="237" y="34"/>
                    </a:lnTo>
                    <a:lnTo>
                      <a:pt x="236" y="34"/>
                    </a:lnTo>
                    <a:lnTo>
                      <a:pt x="234" y="33"/>
                    </a:lnTo>
                    <a:lnTo>
                      <a:pt x="233" y="33"/>
                    </a:lnTo>
                    <a:lnTo>
                      <a:pt x="232" y="33"/>
                    </a:lnTo>
                    <a:lnTo>
                      <a:pt x="232" y="32"/>
                    </a:lnTo>
                    <a:lnTo>
                      <a:pt x="230" y="32"/>
                    </a:lnTo>
                    <a:lnTo>
                      <a:pt x="229" y="32"/>
                    </a:lnTo>
                    <a:lnTo>
                      <a:pt x="228" y="32"/>
                    </a:lnTo>
                    <a:lnTo>
                      <a:pt x="227" y="33"/>
                    </a:lnTo>
                    <a:lnTo>
                      <a:pt x="227" y="34"/>
                    </a:lnTo>
                    <a:lnTo>
                      <a:pt x="225" y="40"/>
                    </a:lnTo>
                    <a:lnTo>
                      <a:pt x="225" y="41"/>
                    </a:lnTo>
                    <a:lnTo>
                      <a:pt x="224" y="41"/>
                    </a:lnTo>
                    <a:lnTo>
                      <a:pt x="223" y="41"/>
                    </a:lnTo>
                    <a:lnTo>
                      <a:pt x="223" y="40"/>
                    </a:lnTo>
                    <a:lnTo>
                      <a:pt x="221" y="40"/>
                    </a:lnTo>
                    <a:lnTo>
                      <a:pt x="221" y="38"/>
                    </a:lnTo>
                    <a:lnTo>
                      <a:pt x="220" y="38"/>
                    </a:lnTo>
                    <a:lnTo>
                      <a:pt x="219" y="37"/>
                    </a:lnTo>
                    <a:lnTo>
                      <a:pt x="217" y="37"/>
                    </a:lnTo>
                    <a:lnTo>
                      <a:pt x="217" y="36"/>
                    </a:lnTo>
                    <a:lnTo>
                      <a:pt x="216" y="36"/>
                    </a:lnTo>
                    <a:lnTo>
                      <a:pt x="216" y="34"/>
                    </a:lnTo>
                    <a:lnTo>
                      <a:pt x="215" y="34"/>
                    </a:lnTo>
                    <a:lnTo>
                      <a:pt x="213" y="34"/>
                    </a:lnTo>
                    <a:lnTo>
                      <a:pt x="212" y="33"/>
                    </a:lnTo>
                    <a:lnTo>
                      <a:pt x="212" y="34"/>
                    </a:lnTo>
                    <a:lnTo>
                      <a:pt x="212" y="33"/>
                    </a:lnTo>
                    <a:lnTo>
                      <a:pt x="211" y="33"/>
                    </a:lnTo>
                    <a:lnTo>
                      <a:pt x="209" y="33"/>
                    </a:lnTo>
                    <a:lnTo>
                      <a:pt x="208" y="33"/>
                    </a:lnTo>
                    <a:lnTo>
                      <a:pt x="207" y="33"/>
                    </a:lnTo>
                    <a:lnTo>
                      <a:pt x="206" y="33"/>
                    </a:lnTo>
                    <a:lnTo>
                      <a:pt x="206" y="32"/>
                    </a:lnTo>
                    <a:lnTo>
                      <a:pt x="204" y="32"/>
                    </a:lnTo>
                    <a:lnTo>
                      <a:pt x="204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2" y="36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199" y="37"/>
                    </a:lnTo>
                    <a:lnTo>
                      <a:pt x="198" y="37"/>
                    </a:lnTo>
                    <a:lnTo>
                      <a:pt x="196" y="37"/>
                    </a:lnTo>
                    <a:lnTo>
                      <a:pt x="196" y="38"/>
                    </a:lnTo>
                    <a:lnTo>
                      <a:pt x="195" y="38"/>
                    </a:lnTo>
                    <a:lnTo>
                      <a:pt x="195" y="37"/>
                    </a:lnTo>
                    <a:lnTo>
                      <a:pt x="195" y="38"/>
                    </a:lnTo>
                    <a:lnTo>
                      <a:pt x="194" y="38"/>
                    </a:lnTo>
                    <a:lnTo>
                      <a:pt x="194" y="37"/>
                    </a:lnTo>
                    <a:lnTo>
                      <a:pt x="194" y="38"/>
                    </a:lnTo>
                    <a:lnTo>
                      <a:pt x="192" y="38"/>
                    </a:lnTo>
                    <a:lnTo>
                      <a:pt x="191" y="38"/>
                    </a:lnTo>
                    <a:lnTo>
                      <a:pt x="190" y="38"/>
                    </a:lnTo>
                    <a:lnTo>
                      <a:pt x="189" y="38"/>
                    </a:lnTo>
                    <a:lnTo>
                      <a:pt x="189" y="40"/>
                    </a:lnTo>
                    <a:lnTo>
                      <a:pt x="187" y="40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6" y="42"/>
                    </a:lnTo>
                    <a:lnTo>
                      <a:pt x="186" y="41"/>
                    </a:lnTo>
                    <a:lnTo>
                      <a:pt x="185" y="41"/>
                    </a:lnTo>
                    <a:lnTo>
                      <a:pt x="183" y="41"/>
                    </a:lnTo>
                    <a:lnTo>
                      <a:pt x="182" y="40"/>
                    </a:lnTo>
                    <a:lnTo>
                      <a:pt x="179" y="38"/>
                    </a:lnTo>
                    <a:lnTo>
                      <a:pt x="179" y="37"/>
                    </a:lnTo>
                    <a:lnTo>
                      <a:pt x="178" y="37"/>
                    </a:lnTo>
                    <a:lnTo>
                      <a:pt x="177" y="37"/>
                    </a:lnTo>
                    <a:lnTo>
                      <a:pt x="177" y="36"/>
                    </a:lnTo>
                    <a:lnTo>
                      <a:pt x="175" y="36"/>
                    </a:lnTo>
                    <a:lnTo>
                      <a:pt x="174" y="36"/>
                    </a:lnTo>
                    <a:lnTo>
                      <a:pt x="174" y="34"/>
                    </a:lnTo>
                    <a:lnTo>
                      <a:pt x="174" y="36"/>
                    </a:lnTo>
                    <a:lnTo>
                      <a:pt x="173" y="36"/>
                    </a:lnTo>
                    <a:lnTo>
                      <a:pt x="173" y="34"/>
                    </a:lnTo>
                    <a:lnTo>
                      <a:pt x="172" y="34"/>
                    </a:lnTo>
                    <a:lnTo>
                      <a:pt x="172" y="36"/>
                    </a:lnTo>
                    <a:lnTo>
                      <a:pt x="170" y="36"/>
                    </a:lnTo>
                    <a:lnTo>
                      <a:pt x="169" y="36"/>
                    </a:lnTo>
                    <a:lnTo>
                      <a:pt x="168" y="36"/>
                    </a:lnTo>
                    <a:lnTo>
                      <a:pt x="168" y="37"/>
                    </a:lnTo>
                    <a:lnTo>
                      <a:pt x="166" y="37"/>
                    </a:lnTo>
                    <a:lnTo>
                      <a:pt x="166" y="38"/>
                    </a:lnTo>
                    <a:lnTo>
                      <a:pt x="165" y="38"/>
                    </a:lnTo>
                    <a:lnTo>
                      <a:pt x="164" y="38"/>
                    </a:lnTo>
                    <a:lnTo>
                      <a:pt x="162" y="38"/>
                    </a:lnTo>
                    <a:lnTo>
                      <a:pt x="161" y="37"/>
                    </a:lnTo>
                    <a:lnTo>
                      <a:pt x="160" y="37"/>
                    </a:lnTo>
                    <a:lnTo>
                      <a:pt x="158" y="37"/>
                    </a:lnTo>
                    <a:lnTo>
                      <a:pt x="156" y="34"/>
                    </a:lnTo>
                    <a:lnTo>
                      <a:pt x="155" y="33"/>
                    </a:lnTo>
                    <a:lnTo>
                      <a:pt x="155" y="34"/>
                    </a:lnTo>
                    <a:lnTo>
                      <a:pt x="153" y="34"/>
                    </a:lnTo>
                    <a:lnTo>
                      <a:pt x="152" y="34"/>
                    </a:lnTo>
                    <a:lnTo>
                      <a:pt x="151" y="34"/>
                    </a:lnTo>
                    <a:lnTo>
                      <a:pt x="149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5" y="36"/>
                    </a:lnTo>
                    <a:lnTo>
                      <a:pt x="144" y="36"/>
                    </a:lnTo>
                    <a:lnTo>
                      <a:pt x="143" y="36"/>
                    </a:lnTo>
                    <a:lnTo>
                      <a:pt x="143" y="37"/>
                    </a:lnTo>
                    <a:lnTo>
                      <a:pt x="141" y="37"/>
                    </a:lnTo>
                    <a:lnTo>
                      <a:pt x="140" y="37"/>
                    </a:lnTo>
                    <a:lnTo>
                      <a:pt x="140" y="38"/>
                    </a:lnTo>
                    <a:lnTo>
                      <a:pt x="139" y="38"/>
                    </a:lnTo>
                    <a:lnTo>
                      <a:pt x="137" y="38"/>
                    </a:lnTo>
                    <a:lnTo>
                      <a:pt x="136" y="38"/>
                    </a:lnTo>
                    <a:lnTo>
                      <a:pt x="136" y="40"/>
                    </a:lnTo>
                    <a:lnTo>
                      <a:pt x="135" y="40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2"/>
                    </a:lnTo>
                    <a:lnTo>
                      <a:pt x="134" y="44"/>
                    </a:lnTo>
                    <a:lnTo>
                      <a:pt x="132" y="44"/>
                    </a:lnTo>
                    <a:lnTo>
                      <a:pt x="132" y="42"/>
                    </a:lnTo>
                    <a:lnTo>
                      <a:pt x="131" y="42"/>
                    </a:lnTo>
                    <a:lnTo>
                      <a:pt x="131" y="41"/>
                    </a:lnTo>
                    <a:lnTo>
                      <a:pt x="130" y="41"/>
                    </a:lnTo>
                    <a:lnTo>
                      <a:pt x="130" y="40"/>
                    </a:lnTo>
                    <a:lnTo>
                      <a:pt x="128" y="40"/>
                    </a:lnTo>
                    <a:lnTo>
                      <a:pt x="128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7" y="36"/>
                    </a:lnTo>
                    <a:lnTo>
                      <a:pt x="126" y="34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4" y="32"/>
                    </a:lnTo>
                    <a:lnTo>
                      <a:pt x="123" y="32"/>
                    </a:lnTo>
                    <a:lnTo>
                      <a:pt x="120" y="32"/>
                    </a:lnTo>
                    <a:lnTo>
                      <a:pt x="115" y="31"/>
                    </a:lnTo>
                    <a:lnTo>
                      <a:pt x="114" y="31"/>
                    </a:lnTo>
                    <a:lnTo>
                      <a:pt x="113" y="31"/>
                    </a:lnTo>
                    <a:lnTo>
                      <a:pt x="111" y="31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6" y="31"/>
                    </a:lnTo>
                    <a:lnTo>
                      <a:pt x="105" y="31"/>
                    </a:lnTo>
                    <a:lnTo>
                      <a:pt x="102" y="31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8" y="28"/>
                    </a:lnTo>
                    <a:lnTo>
                      <a:pt x="94" y="27"/>
                    </a:lnTo>
                    <a:lnTo>
                      <a:pt x="93" y="24"/>
                    </a:lnTo>
                    <a:lnTo>
                      <a:pt x="90" y="21"/>
                    </a:lnTo>
                    <a:lnTo>
                      <a:pt x="89" y="21"/>
                    </a:lnTo>
                    <a:lnTo>
                      <a:pt x="89" y="23"/>
                    </a:lnTo>
                    <a:lnTo>
                      <a:pt x="88" y="23"/>
                    </a:lnTo>
                    <a:lnTo>
                      <a:pt x="88" y="21"/>
                    </a:lnTo>
                    <a:lnTo>
                      <a:pt x="86" y="21"/>
                    </a:lnTo>
                    <a:lnTo>
                      <a:pt x="86" y="23"/>
                    </a:lnTo>
                    <a:lnTo>
                      <a:pt x="85" y="23"/>
                    </a:lnTo>
                    <a:lnTo>
                      <a:pt x="84" y="23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7"/>
                    </a:lnTo>
                    <a:lnTo>
                      <a:pt x="83" y="28"/>
                    </a:lnTo>
                    <a:lnTo>
                      <a:pt x="83" y="29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4" y="32"/>
                    </a:lnTo>
                    <a:lnTo>
                      <a:pt x="84" y="33"/>
                    </a:lnTo>
                    <a:lnTo>
                      <a:pt x="83" y="33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4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4" y="38"/>
                    </a:lnTo>
                    <a:lnTo>
                      <a:pt x="84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4" y="41"/>
                    </a:lnTo>
                    <a:lnTo>
                      <a:pt x="83" y="41"/>
                    </a:lnTo>
                    <a:lnTo>
                      <a:pt x="83" y="42"/>
                    </a:lnTo>
                    <a:lnTo>
                      <a:pt x="84" y="42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1" y="46"/>
                    </a:lnTo>
                    <a:lnTo>
                      <a:pt x="81" y="48"/>
                    </a:lnTo>
                    <a:lnTo>
                      <a:pt x="81" y="49"/>
                    </a:lnTo>
                    <a:lnTo>
                      <a:pt x="83" y="50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5" y="53"/>
                    </a:lnTo>
                    <a:lnTo>
                      <a:pt x="84" y="51"/>
                    </a:lnTo>
                    <a:lnTo>
                      <a:pt x="83" y="51"/>
                    </a:lnTo>
                    <a:lnTo>
                      <a:pt x="81" y="51"/>
                    </a:lnTo>
                    <a:lnTo>
                      <a:pt x="81" y="53"/>
                    </a:lnTo>
                    <a:lnTo>
                      <a:pt x="80" y="51"/>
                    </a:lnTo>
                    <a:lnTo>
                      <a:pt x="80" y="50"/>
                    </a:lnTo>
                    <a:lnTo>
                      <a:pt x="79" y="51"/>
                    </a:lnTo>
                    <a:lnTo>
                      <a:pt x="80" y="50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79" y="49"/>
                    </a:lnTo>
                    <a:lnTo>
                      <a:pt x="77" y="49"/>
                    </a:lnTo>
                    <a:lnTo>
                      <a:pt x="77" y="50"/>
                    </a:lnTo>
                    <a:lnTo>
                      <a:pt x="77" y="51"/>
                    </a:lnTo>
                    <a:lnTo>
                      <a:pt x="77" y="53"/>
                    </a:lnTo>
                    <a:lnTo>
                      <a:pt x="77" y="54"/>
                    </a:lnTo>
                    <a:lnTo>
                      <a:pt x="76" y="53"/>
                    </a:lnTo>
                    <a:lnTo>
                      <a:pt x="76" y="51"/>
                    </a:lnTo>
                    <a:lnTo>
                      <a:pt x="76" y="50"/>
                    </a:lnTo>
                    <a:lnTo>
                      <a:pt x="75" y="50"/>
                    </a:lnTo>
                    <a:lnTo>
                      <a:pt x="75" y="49"/>
                    </a:lnTo>
                    <a:lnTo>
                      <a:pt x="73" y="48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2" y="42"/>
                    </a:lnTo>
                    <a:lnTo>
                      <a:pt x="72" y="44"/>
                    </a:lnTo>
                    <a:lnTo>
                      <a:pt x="71" y="44"/>
                    </a:lnTo>
                    <a:lnTo>
                      <a:pt x="71" y="45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9" y="48"/>
                    </a:lnTo>
                    <a:lnTo>
                      <a:pt x="69" y="49"/>
                    </a:lnTo>
                    <a:lnTo>
                      <a:pt x="68" y="49"/>
                    </a:lnTo>
                    <a:lnTo>
                      <a:pt x="68" y="50"/>
                    </a:lnTo>
                    <a:lnTo>
                      <a:pt x="68" y="51"/>
                    </a:lnTo>
                    <a:lnTo>
                      <a:pt x="68" y="53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71" y="54"/>
                    </a:lnTo>
                    <a:lnTo>
                      <a:pt x="71" y="55"/>
                    </a:lnTo>
                    <a:lnTo>
                      <a:pt x="71" y="57"/>
                    </a:lnTo>
                    <a:lnTo>
                      <a:pt x="69" y="57"/>
                    </a:lnTo>
                    <a:lnTo>
                      <a:pt x="69" y="58"/>
                    </a:lnTo>
                    <a:lnTo>
                      <a:pt x="69" y="59"/>
                    </a:lnTo>
                    <a:lnTo>
                      <a:pt x="68" y="59"/>
                    </a:lnTo>
                    <a:lnTo>
                      <a:pt x="68" y="61"/>
                    </a:lnTo>
                    <a:lnTo>
                      <a:pt x="68" y="62"/>
                    </a:lnTo>
                    <a:lnTo>
                      <a:pt x="67" y="62"/>
                    </a:lnTo>
                    <a:lnTo>
                      <a:pt x="67" y="63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4" y="66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2" y="68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59" y="70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6" y="74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52" y="76"/>
                    </a:lnTo>
                    <a:lnTo>
                      <a:pt x="51" y="76"/>
                    </a:lnTo>
                    <a:lnTo>
                      <a:pt x="51" y="78"/>
                    </a:lnTo>
                    <a:lnTo>
                      <a:pt x="52" y="78"/>
                    </a:lnTo>
                    <a:lnTo>
                      <a:pt x="51" y="78"/>
                    </a:lnTo>
                    <a:lnTo>
                      <a:pt x="51" y="79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8"/>
                    </a:lnTo>
                    <a:lnTo>
                      <a:pt x="45" y="78"/>
                    </a:lnTo>
                    <a:lnTo>
                      <a:pt x="43" y="78"/>
                    </a:lnTo>
                    <a:lnTo>
                      <a:pt x="42" y="78"/>
                    </a:lnTo>
                    <a:lnTo>
                      <a:pt x="41" y="78"/>
                    </a:lnTo>
                    <a:lnTo>
                      <a:pt x="41" y="76"/>
                    </a:lnTo>
                    <a:lnTo>
                      <a:pt x="42" y="75"/>
                    </a:lnTo>
                    <a:lnTo>
                      <a:pt x="42" y="74"/>
                    </a:lnTo>
                    <a:lnTo>
                      <a:pt x="41" y="74"/>
                    </a:lnTo>
                    <a:lnTo>
                      <a:pt x="39" y="74"/>
                    </a:lnTo>
                    <a:lnTo>
                      <a:pt x="38" y="72"/>
                    </a:lnTo>
                    <a:lnTo>
                      <a:pt x="39" y="71"/>
                    </a:lnTo>
                    <a:lnTo>
                      <a:pt x="38" y="71"/>
                    </a:lnTo>
                    <a:lnTo>
                      <a:pt x="38" y="70"/>
                    </a:lnTo>
                    <a:lnTo>
                      <a:pt x="37" y="71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1" y="72"/>
                    </a:lnTo>
                    <a:lnTo>
                      <a:pt x="31" y="71"/>
                    </a:lnTo>
                    <a:lnTo>
                      <a:pt x="31" y="70"/>
                    </a:lnTo>
                    <a:lnTo>
                      <a:pt x="31" y="68"/>
                    </a:lnTo>
                    <a:lnTo>
                      <a:pt x="33" y="68"/>
                    </a:lnTo>
                    <a:lnTo>
                      <a:pt x="31" y="68"/>
                    </a:lnTo>
                    <a:lnTo>
                      <a:pt x="31" y="67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30" y="70"/>
                    </a:lnTo>
                    <a:lnTo>
                      <a:pt x="29" y="70"/>
                    </a:lnTo>
                    <a:lnTo>
                      <a:pt x="29" y="71"/>
                    </a:lnTo>
                    <a:lnTo>
                      <a:pt x="28" y="71"/>
                    </a:lnTo>
                    <a:lnTo>
                      <a:pt x="28" y="72"/>
                    </a:lnTo>
                    <a:lnTo>
                      <a:pt x="26" y="72"/>
                    </a:lnTo>
                    <a:lnTo>
                      <a:pt x="25" y="72"/>
                    </a:lnTo>
                    <a:lnTo>
                      <a:pt x="25" y="71"/>
                    </a:lnTo>
                    <a:lnTo>
                      <a:pt x="24" y="71"/>
                    </a:lnTo>
                    <a:lnTo>
                      <a:pt x="22" y="71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2" y="70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70"/>
                    </a:lnTo>
                    <a:lnTo>
                      <a:pt x="21" y="71"/>
                    </a:lnTo>
                    <a:lnTo>
                      <a:pt x="20" y="71"/>
                    </a:lnTo>
                    <a:lnTo>
                      <a:pt x="18" y="71"/>
                    </a:lnTo>
                    <a:lnTo>
                      <a:pt x="18" y="70"/>
                    </a:lnTo>
                    <a:lnTo>
                      <a:pt x="18" y="68"/>
                    </a:lnTo>
                    <a:lnTo>
                      <a:pt x="17" y="68"/>
                    </a:lnTo>
                    <a:lnTo>
                      <a:pt x="17" y="70"/>
                    </a:lnTo>
                    <a:lnTo>
                      <a:pt x="17" y="71"/>
                    </a:lnTo>
                    <a:lnTo>
                      <a:pt x="16" y="71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3" y="72"/>
                    </a:lnTo>
                    <a:lnTo>
                      <a:pt x="12" y="72"/>
                    </a:lnTo>
                    <a:lnTo>
                      <a:pt x="12" y="71"/>
                    </a:lnTo>
                    <a:lnTo>
                      <a:pt x="11" y="71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9" y="74"/>
                    </a:lnTo>
                    <a:lnTo>
                      <a:pt x="11" y="74"/>
                    </a:lnTo>
                    <a:lnTo>
                      <a:pt x="12" y="74"/>
                    </a:lnTo>
                    <a:lnTo>
                      <a:pt x="12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2" y="78"/>
                    </a:lnTo>
                    <a:lnTo>
                      <a:pt x="11" y="78"/>
                    </a:lnTo>
                    <a:lnTo>
                      <a:pt x="9" y="76"/>
                    </a:lnTo>
                    <a:lnTo>
                      <a:pt x="8" y="76"/>
                    </a:lnTo>
                    <a:lnTo>
                      <a:pt x="7" y="76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3" y="76"/>
                    </a:lnTo>
                    <a:lnTo>
                      <a:pt x="3" y="78"/>
                    </a:lnTo>
                    <a:lnTo>
                      <a:pt x="4" y="78"/>
                    </a:lnTo>
                    <a:lnTo>
                      <a:pt x="5" y="78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3" y="79"/>
                    </a:lnTo>
                    <a:lnTo>
                      <a:pt x="3" y="78"/>
                    </a:lnTo>
                    <a:lnTo>
                      <a:pt x="1" y="78"/>
                    </a:lnTo>
                    <a:lnTo>
                      <a:pt x="1" y="76"/>
                    </a:lnTo>
                    <a:lnTo>
                      <a:pt x="0" y="7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6" name="Freeform 31">
                <a:extLst>
                  <a:ext uri="{FF2B5EF4-FFF2-40B4-BE49-F238E27FC236}">
                    <a16:creationId xmlns:a16="http://schemas.microsoft.com/office/drawing/2014/main" id="{2ADF1834-B5F4-62ED-7305-469683572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766"/>
                <a:ext cx="289" cy="84"/>
              </a:xfrm>
              <a:custGeom>
                <a:avLst/>
                <a:gdLst>
                  <a:gd name="T0" fmla="*/ 282 w 289"/>
                  <a:gd name="T1" fmla="*/ 8 h 84"/>
                  <a:gd name="T2" fmla="*/ 277 w 289"/>
                  <a:gd name="T3" fmla="*/ 13 h 84"/>
                  <a:gd name="T4" fmla="*/ 275 w 289"/>
                  <a:gd name="T5" fmla="*/ 12 h 84"/>
                  <a:gd name="T6" fmla="*/ 268 w 289"/>
                  <a:gd name="T7" fmla="*/ 10 h 84"/>
                  <a:gd name="T8" fmla="*/ 264 w 289"/>
                  <a:gd name="T9" fmla="*/ 19 h 84"/>
                  <a:gd name="T10" fmla="*/ 258 w 289"/>
                  <a:gd name="T11" fmla="*/ 22 h 84"/>
                  <a:gd name="T12" fmla="*/ 251 w 289"/>
                  <a:gd name="T13" fmla="*/ 21 h 84"/>
                  <a:gd name="T14" fmla="*/ 250 w 289"/>
                  <a:gd name="T15" fmla="*/ 27 h 84"/>
                  <a:gd name="T16" fmla="*/ 248 w 289"/>
                  <a:gd name="T17" fmla="*/ 33 h 84"/>
                  <a:gd name="T18" fmla="*/ 246 w 289"/>
                  <a:gd name="T19" fmla="*/ 39 h 84"/>
                  <a:gd name="T20" fmla="*/ 246 w 289"/>
                  <a:gd name="T21" fmla="*/ 46 h 84"/>
                  <a:gd name="T22" fmla="*/ 241 w 289"/>
                  <a:gd name="T23" fmla="*/ 46 h 84"/>
                  <a:gd name="T24" fmla="*/ 238 w 289"/>
                  <a:gd name="T25" fmla="*/ 52 h 84"/>
                  <a:gd name="T26" fmla="*/ 237 w 289"/>
                  <a:gd name="T27" fmla="*/ 57 h 84"/>
                  <a:gd name="T28" fmla="*/ 231 w 289"/>
                  <a:gd name="T29" fmla="*/ 60 h 84"/>
                  <a:gd name="T30" fmla="*/ 229 w 289"/>
                  <a:gd name="T31" fmla="*/ 60 h 84"/>
                  <a:gd name="T32" fmla="*/ 225 w 289"/>
                  <a:gd name="T33" fmla="*/ 60 h 84"/>
                  <a:gd name="T34" fmla="*/ 222 w 289"/>
                  <a:gd name="T35" fmla="*/ 67 h 84"/>
                  <a:gd name="T36" fmla="*/ 214 w 289"/>
                  <a:gd name="T37" fmla="*/ 68 h 84"/>
                  <a:gd name="T38" fmla="*/ 210 w 289"/>
                  <a:gd name="T39" fmla="*/ 76 h 84"/>
                  <a:gd name="T40" fmla="*/ 208 w 289"/>
                  <a:gd name="T41" fmla="*/ 77 h 84"/>
                  <a:gd name="T42" fmla="*/ 207 w 289"/>
                  <a:gd name="T43" fmla="*/ 82 h 84"/>
                  <a:gd name="T44" fmla="*/ 204 w 289"/>
                  <a:gd name="T45" fmla="*/ 78 h 84"/>
                  <a:gd name="T46" fmla="*/ 204 w 289"/>
                  <a:gd name="T47" fmla="*/ 70 h 84"/>
                  <a:gd name="T48" fmla="*/ 205 w 289"/>
                  <a:gd name="T49" fmla="*/ 64 h 84"/>
                  <a:gd name="T50" fmla="*/ 201 w 289"/>
                  <a:gd name="T51" fmla="*/ 59 h 84"/>
                  <a:gd name="T52" fmla="*/ 199 w 289"/>
                  <a:gd name="T53" fmla="*/ 55 h 84"/>
                  <a:gd name="T54" fmla="*/ 195 w 289"/>
                  <a:gd name="T55" fmla="*/ 47 h 84"/>
                  <a:gd name="T56" fmla="*/ 193 w 289"/>
                  <a:gd name="T57" fmla="*/ 39 h 84"/>
                  <a:gd name="T58" fmla="*/ 197 w 289"/>
                  <a:gd name="T59" fmla="*/ 34 h 84"/>
                  <a:gd name="T60" fmla="*/ 190 w 289"/>
                  <a:gd name="T61" fmla="*/ 30 h 84"/>
                  <a:gd name="T62" fmla="*/ 179 w 289"/>
                  <a:gd name="T63" fmla="*/ 29 h 84"/>
                  <a:gd name="T64" fmla="*/ 178 w 289"/>
                  <a:gd name="T65" fmla="*/ 22 h 84"/>
                  <a:gd name="T66" fmla="*/ 170 w 289"/>
                  <a:gd name="T67" fmla="*/ 17 h 84"/>
                  <a:gd name="T68" fmla="*/ 179 w 289"/>
                  <a:gd name="T69" fmla="*/ 10 h 84"/>
                  <a:gd name="T70" fmla="*/ 176 w 289"/>
                  <a:gd name="T71" fmla="*/ 4 h 84"/>
                  <a:gd name="T72" fmla="*/ 166 w 289"/>
                  <a:gd name="T73" fmla="*/ 0 h 84"/>
                  <a:gd name="T74" fmla="*/ 157 w 289"/>
                  <a:gd name="T75" fmla="*/ 14 h 84"/>
                  <a:gd name="T76" fmla="*/ 154 w 289"/>
                  <a:gd name="T77" fmla="*/ 25 h 84"/>
                  <a:gd name="T78" fmla="*/ 145 w 289"/>
                  <a:gd name="T79" fmla="*/ 27 h 84"/>
                  <a:gd name="T80" fmla="*/ 136 w 289"/>
                  <a:gd name="T81" fmla="*/ 31 h 84"/>
                  <a:gd name="T82" fmla="*/ 127 w 289"/>
                  <a:gd name="T83" fmla="*/ 38 h 84"/>
                  <a:gd name="T84" fmla="*/ 120 w 289"/>
                  <a:gd name="T85" fmla="*/ 47 h 84"/>
                  <a:gd name="T86" fmla="*/ 119 w 289"/>
                  <a:gd name="T87" fmla="*/ 55 h 84"/>
                  <a:gd name="T88" fmla="*/ 110 w 289"/>
                  <a:gd name="T89" fmla="*/ 53 h 84"/>
                  <a:gd name="T90" fmla="*/ 101 w 289"/>
                  <a:gd name="T91" fmla="*/ 50 h 84"/>
                  <a:gd name="T92" fmla="*/ 95 w 289"/>
                  <a:gd name="T93" fmla="*/ 42 h 84"/>
                  <a:gd name="T94" fmla="*/ 84 w 289"/>
                  <a:gd name="T95" fmla="*/ 39 h 84"/>
                  <a:gd name="T96" fmla="*/ 76 w 289"/>
                  <a:gd name="T97" fmla="*/ 33 h 84"/>
                  <a:gd name="T98" fmla="*/ 65 w 289"/>
                  <a:gd name="T99" fmla="*/ 33 h 84"/>
                  <a:gd name="T100" fmla="*/ 59 w 289"/>
                  <a:gd name="T101" fmla="*/ 33 h 84"/>
                  <a:gd name="T102" fmla="*/ 47 w 289"/>
                  <a:gd name="T103" fmla="*/ 29 h 84"/>
                  <a:gd name="T104" fmla="*/ 36 w 289"/>
                  <a:gd name="T105" fmla="*/ 30 h 84"/>
                  <a:gd name="T106" fmla="*/ 29 w 289"/>
                  <a:gd name="T107" fmla="*/ 34 h 84"/>
                  <a:gd name="T108" fmla="*/ 21 w 289"/>
                  <a:gd name="T109" fmla="*/ 35 h 84"/>
                  <a:gd name="T110" fmla="*/ 13 w 289"/>
                  <a:gd name="T111" fmla="*/ 39 h 84"/>
                  <a:gd name="T112" fmla="*/ 10 w 289"/>
                  <a:gd name="T113" fmla="*/ 30 h 84"/>
                  <a:gd name="T114" fmla="*/ 2 w 289"/>
                  <a:gd name="T115" fmla="*/ 3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9" h="84">
                    <a:moveTo>
                      <a:pt x="289" y="6"/>
                    </a:moveTo>
                    <a:lnTo>
                      <a:pt x="288" y="6"/>
                    </a:lnTo>
                    <a:lnTo>
                      <a:pt x="288" y="8"/>
                    </a:lnTo>
                    <a:lnTo>
                      <a:pt x="288" y="9"/>
                    </a:lnTo>
                    <a:lnTo>
                      <a:pt x="286" y="9"/>
                    </a:lnTo>
                    <a:lnTo>
                      <a:pt x="285" y="9"/>
                    </a:lnTo>
                    <a:lnTo>
                      <a:pt x="284" y="9"/>
                    </a:lnTo>
                    <a:lnTo>
                      <a:pt x="284" y="8"/>
                    </a:lnTo>
                    <a:lnTo>
                      <a:pt x="282" y="8"/>
                    </a:lnTo>
                    <a:lnTo>
                      <a:pt x="281" y="9"/>
                    </a:lnTo>
                    <a:lnTo>
                      <a:pt x="281" y="10"/>
                    </a:lnTo>
                    <a:lnTo>
                      <a:pt x="280" y="10"/>
                    </a:lnTo>
                    <a:lnTo>
                      <a:pt x="279" y="10"/>
                    </a:lnTo>
                    <a:lnTo>
                      <a:pt x="279" y="12"/>
                    </a:lnTo>
                    <a:lnTo>
                      <a:pt x="279" y="10"/>
                    </a:lnTo>
                    <a:lnTo>
                      <a:pt x="277" y="10"/>
                    </a:lnTo>
                    <a:lnTo>
                      <a:pt x="277" y="12"/>
                    </a:lnTo>
                    <a:lnTo>
                      <a:pt x="277" y="13"/>
                    </a:lnTo>
                    <a:lnTo>
                      <a:pt x="277" y="14"/>
                    </a:lnTo>
                    <a:lnTo>
                      <a:pt x="276" y="14"/>
                    </a:lnTo>
                    <a:lnTo>
                      <a:pt x="276" y="16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5" y="13"/>
                    </a:lnTo>
                    <a:lnTo>
                      <a:pt x="276" y="13"/>
                    </a:lnTo>
                    <a:lnTo>
                      <a:pt x="276" y="12"/>
                    </a:lnTo>
                    <a:lnTo>
                      <a:pt x="275" y="12"/>
                    </a:lnTo>
                    <a:lnTo>
                      <a:pt x="273" y="12"/>
                    </a:lnTo>
                    <a:lnTo>
                      <a:pt x="273" y="13"/>
                    </a:lnTo>
                    <a:lnTo>
                      <a:pt x="272" y="13"/>
                    </a:lnTo>
                    <a:lnTo>
                      <a:pt x="272" y="14"/>
                    </a:lnTo>
                    <a:lnTo>
                      <a:pt x="271" y="13"/>
                    </a:lnTo>
                    <a:lnTo>
                      <a:pt x="271" y="12"/>
                    </a:lnTo>
                    <a:lnTo>
                      <a:pt x="271" y="10"/>
                    </a:lnTo>
                    <a:lnTo>
                      <a:pt x="269" y="10"/>
                    </a:lnTo>
                    <a:lnTo>
                      <a:pt x="268" y="10"/>
                    </a:lnTo>
                    <a:lnTo>
                      <a:pt x="268" y="12"/>
                    </a:lnTo>
                    <a:lnTo>
                      <a:pt x="268" y="13"/>
                    </a:lnTo>
                    <a:lnTo>
                      <a:pt x="267" y="14"/>
                    </a:lnTo>
                    <a:lnTo>
                      <a:pt x="267" y="16"/>
                    </a:lnTo>
                    <a:lnTo>
                      <a:pt x="265" y="16"/>
                    </a:lnTo>
                    <a:lnTo>
                      <a:pt x="265" y="17"/>
                    </a:lnTo>
                    <a:lnTo>
                      <a:pt x="265" y="18"/>
                    </a:lnTo>
                    <a:lnTo>
                      <a:pt x="264" y="18"/>
                    </a:lnTo>
                    <a:lnTo>
                      <a:pt x="264" y="19"/>
                    </a:lnTo>
                    <a:lnTo>
                      <a:pt x="264" y="21"/>
                    </a:lnTo>
                    <a:lnTo>
                      <a:pt x="263" y="21"/>
                    </a:lnTo>
                    <a:lnTo>
                      <a:pt x="263" y="22"/>
                    </a:lnTo>
                    <a:lnTo>
                      <a:pt x="263" y="23"/>
                    </a:lnTo>
                    <a:lnTo>
                      <a:pt x="262" y="23"/>
                    </a:lnTo>
                    <a:lnTo>
                      <a:pt x="260" y="23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58" y="22"/>
                    </a:lnTo>
                    <a:lnTo>
                      <a:pt x="258" y="21"/>
                    </a:lnTo>
                    <a:lnTo>
                      <a:pt x="258" y="19"/>
                    </a:lnTo>
                    <a:lnTo>
                      <a:pt x="258" y="18"/>
                    </a:lnTo>
                    <a:lnTo>
                      <a:pt x="256" y="18"/>
                    </a:lnTo>
                    <a:lnTo>
                      <a:pt x="255" y="18"/>
                    </a:lnTo>
                    <a:lnTo>
                      <a:pt x="254" y="19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1" y="21"/>
                    </a:lnTo>
                    <a:lnTo>
                      <a:pt x="251" y="22"/>
                    </a:lnTo>
                    <a:lnTo>
                      <a:pt x="252" y="22"/>
                    </a:lnTo>
                    <a:lnTo>
                      <a:pt x="254" y="23"/>
                    </a:lnTo>
                    <a:lnTo>
                      <a:pt x="254" y="25"/>
                    </a:lnTo>
                    <a:lnTo>
                      <a:pt x="252" y="25"/>
                    </a:lnTo>
                    <a:lnTo>
                      <a:pt x="251" y="25"/>
                    </a:lnTo>
                    <a:lnTo>
                      <a:pt x="251" y="26"/>
                    </a:lnTo>
                    <a:lnTo>
                      <a:pt x="250" y="26"/>
                    </a:lnTo>
                    <a:lnTo>
                      <a:pt x="250" y="27"/>
                    </a:lnTo>
                    <a:lnTo>
                      <a:pt x="251" y="27"/>
                    </a:lnTo>
                    <a:lnTo>
                      <a:pt x="250" y="27"/>
                    </a:lnTo>
                    <a:lnTo>
                      <a:pt x="250" y="29"/>
                    </a:lnTo>
                    <a:lnTo>
                      <a:pt x="248" y="29"/>
                    </a:lnTo>
                    <a:lnTo>
                      <a:pt x="248" y="30"/>
                    </a:ln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3"/>
                    </a:lnTo>
                    <a:lnTo>
                      <a:pt x="248" y="33"/>
                    </a:lnTo>
                    <a:lnTo>
                      <a:pt x="250" y="33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48" y="35"/>
                    </a:lnTo>
                    <a:lnTo>
                      <a:pt x="248" y="36"/>
                    </a:lnTo>
                    <a:lnTo>
                      <a:pt x="247" y="36"/>
                    </a:lnTo>
                    <a:lnTo>
                      <a:pt x="247" y="38"/>
                    </a:lnTo>
                    <a:lnTo>
                      <a:pt x="246" y="38"/>
                    </a:lnTo>
                    <a:lnTo>
                      <a:pt x="246" y="39"/>
                    </a:lnTo>
                    <a:lnTo>
                      <a:pt x="247" y="40"/>
                    </a:lnTo>
                    <a:lnTo>
                      <a:pt x="247" y="42"/>
                    </a:lnTo>
                    <a:lnTo>
                      <a:pt x="247" y="43"/>
                    </a:lnTo>
                    <a:lnTo>
                      <a:pt x="248" y="43"/>
                    </a:lnTo>
                    <a:lnTo>
                      <a:pt x="248" y="44"/>
                    </a:lnTo>
                    <a:lnTo>
                      <a:pt x="247" y="44"/>
                    </a:lnTo>
                    <a:lnTo>
                      <a:pt x="247" y="46"/>
                    </a:lnTo>
                    <a:lnTo>
                      <a:pt x="247" y="44"/>
                    </a:lnTo>
                    <a:lnTo>
                      <a:pt x="246" y="46"/>
                    </a:lnTo>
                    <a:lnTo>
                      <a:pt x="246" y="44"/>
                    </a:lnTo>
                    <a:lnTo>
                      <a:pt x="245" y="44"/>
                    </a:lnTo>
                    <a:lnTo>
                      <a:pt x="243" y="43"/>
                    </a:lnTo>
                    <a:lnTo>
                      <a:pt x="242" y="43"/>
                    </a:lnTo>
                    <a:lnTo>
                      <a:pt x="242" y="44"/>
                    </a:lnTo>
                    <a:lnTo>
                      <a:pt x="242" y="46"/>
                    </a:lnTo>
                    <a:lnTo>
                      <a:pt x="242" y="47"/>
                    </a:lnTo>
                    <a:lnTo>
                      <a:pt x="241" y="47"/>
                    </a:lnTo>
                    <a:lnTo>
                      <a:pt x="241" y="46"/>
                    </a:lnTo>
                    <a:lnTo>
                      <a:pt x="239" y="46"/>
                    </a:lnTo>
                    <a:lnTo>
                      <a:pt x="239" y="47"/>
                    </a:lnTo>
                    <a:lnTo>
                      <a:pt x="239" y="48"/>
                    </a:lnTo>
                    <a:lnTo>
                      <a:pt x="239" y="50"/>
                    </a:lnTo>
                    <a:lnTo>
                      <a:pt x="239" y="51"/>
                    </a:lnTo>
                    <a:lnTo>
                      <a:pt x="241" y="51"/>
                    </a:lnTo>
                    <a:lnTo>
                      <a:pt x="241" y="52"/>
                    </a:lnTo>
                    <a:lnTo>
                      <a:pt x="239" y="52"/>
                    </a:lnTo>
                    <a:lnTo>
                      <a:pt x="238" y="52"/>
                    </a:lnTo>
                    <a:lnTo>
                      <a:pt x="238" y="51"/>
                    </a:lnTo>
                    <a:lnTo>
                      <a:pt x="238" y="52"/>
                    </a:lnTo>
                    <a:lnTo>
                      <a:pt x="238" y="53"/>
                    </a:lnTo>
                    <a:lnTo>
                      <a:pt x="237" y="53"/>
                    </a:lnTo>
                    <a:lnTo>
                      <a:pt x="237" y="55"/>
                    </a:lnTo>
                    <a:lnTo>
                      <a:pt x="237" y="56"/>
                    </a:lnTo>
                    <a:lnTo>
                      <a:pt x="237" y="57"/>
                    </a:lnTo>
                    <a:lnTo>
                      <a:pt x="238" y="57"/>
                    </a:lnTo>
                    <a:lnTo>
                      <a:pt x="237" y="57"/>
                    </a:lnTo>
                    <a:lnTo>
                      <a:pt x="235" y="57"/>
                    </a:lnTo>
                    <a:lnTo>
                      <a:pt x="235" y="56"/>
                    </a:lnTo>
                    <a:lnTo>
                      <a:pt x="234" y="56"/>
                    </a:lnTo>
                    <a:lnTo>
                      <a:pt x="234" y="55"/>
                    </a:lnTo>
                    <a:lnTo>
                      <a:pt x="233" y="56"/>
                    </a:lnTo>
                    <a:lnTo>
                      <a:pt x="231" y="56"/>
                    </a:lnTo>
                    <a:lnTo>
                      <a:pt x="231" y="57"/>
                    </a:lnTo>
                    <a:lnTo>
                      <a:pt x="231" y="59"/>
                    </a:lnTo>
                    <a:lnTo>
                      <a:pt x="231" y="60"/>
                    </a:lnTo>
                    <a:lnTo>
                      <a:pt x="233" y="60"/>
                    </a:lnTo>
                    <a:lnTo>
                      <a:pt x="234" y="59"/>
                    </a:lnTo>
                    <a:lnTo>
                      <a:pt x="234" y="60"/>
                    </a:lnTo>
                    <a:lnTo>
                      <a:pt x="233" y="60"/>
                    </a:lnTo>
                    <a:lnTo>
                      <a:pt x="231" y="60"/>
                    </a:lnTo>
                    <a:lnTo>
                      <a:pt x="230" y="60"/>
                    </a:lnTo>
                    <a:lnTo>
                      <a:pt x="230" y="59"/>
                    </a:lnTo>
                    <a:lnTo>
                      <a:pt x="229" y="59"/>
                    </a:lnTo>
                    <a:lnTo>
                      <a:pt x="229" y="60"/>
                    </a:lnTo>
                    <a:lnTo>
                      <a:pt x="229" y="61"/>
                    </a:lnTo>
                    <a:lnTo>
                      <a:pt x="229" y="63"/>
                    </a:lnTo>
                    <a:lnTo>
                      <a:pt x="229" y="64"/>
                    </a:lnTo>
                    <a:lnTo>
                      <a:pt x="228" y="64"/>
                    </a:lnTo>
                    <a:lnTo>
                      <a:pt x="228" y="63"/>
                    </a:lnTo>
                    <a:lnTo>
                      <a:pt x="226" y="63"/>
                    </a:lnTo>
                    <a:lnTo>
                      <a:pt x="226" y="61"/>
                    </a:lnTo>
                    <a:lnTo>
                      <a:pt x="225" y="61"/>
                    </a:lnTo>
                    <a:lnTo>
                      <a:pt x="225" y="60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22" y="61"/>
                    </a:lnTo>
                    <a:lnTo>
                      <a:pt x="222" y="63"/>
                    </a:lnTo>
                    <a:lnTo>
                      <a:pt x="222" y="64"/>
                    </a:lnTo>
                    <a:lnTo>
                      <a:pt x="221" y="64"/>
                    </a:lnTo>
                    <a:lnTo>
                      <a:pt x="221" y="65"/>
                    </a:lnTo>
                    <a:lnTo>
                      <a:pt x="222" y="65"/>
                    </a:lnTo>
                    <a:lnTo>
                      <a:pt x="222" y="67"/>
                    </a:lnTo>
                    <a:lnTo>
                      <a:pt x="222" y="68"/>
                    </a:lnTo>
                    <a:lnTo>
                      <a:pt x="221" y="68"/>
                    </a:lnTo>
                    <a:lnTo>
                      <a:pt x="221" y="67"/>
                    </a:lnTo>
                    <a:lnTo>
                      <a:pt x="220" y="67"/>
                    </a:lnTo>
                    <a:lnTo>
                      <a:pt x="218" y="67"/>
                    </a:lnTo>
                    <a:lnTo>
                      <a:pt x="217" y="67"/>
                    </a:lnTo>
                    <a:lnTo>
                      <a:pt x="216" y="67"/>
                    </a:lnTo>
                    <a:lnTo>
                      <a:pt x="214" y="67"/>
                    </a:lnTo>
                    <a:lnTo>
                      <a:pt x="214" y="68"/>
                    </a:lnTo>
                    <a:lnTo>
                      <a:pt x="213" y="68"/>
                    </a:lnTo>
                    <a:lnTo>
                      <a:pt x="213" y="69"/>
                    </a:lnTo>
                    <a:lnTo>
                      <a:pt x="213" y="70"/>
                    </a:lnTo>
                    <a:lnTo>
                      <a:pt x="213" y="72"/>
                    </a:lnTo>
                    <a:lnTo>
                      <a:pt x="213" y="73"/>
                    </a:lnTo>
                    <a:lnTo>
                      <a:pt x="212" y="73"/>
                    </a:lnTo>
                    <a:lnTo>
                      <a:pt x="212" y="74"/>
                    </a:lnTo>
                    <a:lnTo>
                      <a:pt x="212" y="76"/>
                    </a:lnTo>
                    <a:lnTo>
                      <a:pt x="210" y="76"/>
                    </a:lnTo>
                    <a:lnTo>
                      <a:pt x="210" y="77"/>
                    </a:lnTo>
                    <a:lnTo>
                      <a:pt x="212" y="77"/>
                    </a:lnTo>
                    <a:lnTo>
                      <a:pt x="212" y="78"/>
                    </a:lnTo>
                    <a:lnTo>
                      <a:pt x="212" y="80"/>
                    </a:lnTo>
                    <a:lnTo>
                      <a:pt x="210" y="80"/>
                    </a:lnTo>
                    <a:lnTo>
                      <a:pt x="210" y="78"/>
                    </a:lnTo>
                    <a:lnTo>
                      <a:pt x="209" y="78"/>
                    </a:lnTo>
                    <a:lnTo>
                      <a:pt x="209" y="77"/>
                    </a:lnTo>
                    <a:lnTo>
                      <a:pt x="208" y="77"/>
                    </a:lnTo>
                    <a:lnTo>
                      <a:pt x="207" y="77"/>
                    </a:lnTo>
                    <a:lnTo>
                      <a:pt x="207" y="78"/>
                    </a:lnTo>
                    <a:lnTo>
                      <a:pt x="207" y="80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08" y="82"/>
                    </a:lnTo>
                    <a:lnTo>
                      <a:pt x="208" y="84"/>
                    </a:lnTo>
                    <a:lnTo>
                      <a:pt x="208" y="82"/>
                    </a:lnTo>
                    <a:lnTo>
                      <a:pt x="207" y="82"/>
                    </a:lnTo>
                    <a:lnTo>
                      <a:pt x="205" y="82"/>
                    </a:lnTo>
                    <a:lnTo>
                      <a:pt x="205" y="84"/>
                    </a:lnTo>
                    <a:lnTo>
                      <a:pt x="204" y="84"/>
                    </a:lnTo>
                    <a:lnTo>
                      <a:pt x="204" y="82"/>
                    </a:lnTo>
                    <a:lnTo>
                      <a:pt x="205" y="82"/>
                    </a:lnTo>
                    <a:lnTo>
                      <a:pt x="205" y="81"/>
                    </a:lnTo>
                    <a:lnTo>
                      <a:pt x="204" y="81"/>
                    </a:lnTo>
                    <a:lnTo>
                      <a:pt x="204" y="80"/>
                    </a:lnTo>
                    <a:lnTo>
                      <a:pt x="204" y="78"/>
                    </a:lnTo>
                    <a:lnTo>
                      <a:pt x="203" y="78"/>
                    </a:lnTo>
                    <a:lnTo>
                      <a:pt x="201" y="78"/>
                    </a:lnTo>
                    <a:lnTo>
                      <a:pt x="201" y="77"/>
                    </a:lnTo>
                    <a:lnTo>
                      <a:pt x="201" y="76"/>
                    </a:lnTo>
                    <a:lnTo>
                      <a:pt x="201" y="74"/>
                    </a:lnTo>
                    <a:lnTo>
                      <a:pt x="201" y="73"/>
                    </a:lnTo>
                    <a:lnTo>
                      <a:pt x="203" y="72"/>
                    </a:lnTo>
                    <a:lnTo>
                      <a:pt x="204" y="72"/>
                    </a:lnTo>
                    <a:lnTo>
                      <a:pt x="204" y="70"/>
                    </a:lnTo>
                    <a:lnTo>
                      <a:pt x="205" y="70"/>
                    </a:lnTo>
                    <a:lnTo>
                      <a:pt x="205" y="69"/>
                    </a:lnTo>
                    <a:lnTo>
                      <a:pt x="207" y="69"/>
                    </a:lnTo>
                    <a:lnTo>
                      <a:pt x="205" y="69"/>
                    </a:lnTo>
                    <a:lnTo>
                      <a:pt x="205" y="68"/>
                    </a:lnTo>
                    <a:lnTo>
                      <a:pt x="204" y="67"/>
                    </a:lnTo>
                    <a:lnTo>
                      <a:pt x="205" y="67"/>
                    </a:lnTo>
                    <a:lnTo>
                      <a:pt x="205" y="65"/>
                    </a:lnTo>
                    <a:lnTo>
                      <a:pt x="205" y="64"/>
                    </a:lnTo>
                    <a:lnTo>
                      <a:pt x="205" y="63"/>
                    </a:lnTo>
                    <a:lnTo>
                      <a:pt x="204" y="63"/>
                    </a:lnTo>
                    <a:lnTo>
                      <a:pt x="204" y="61"/>
                    </a:lnTo>
                    <a:lnTo>
                      <a:pt x="203" y="61"/>
                    </a:lnTo>
                    <a:lnTo>
                      <a:pt x="201" y="61"/>
                    </a:lnTo>
                    <a:lnTo>
                      <a:pt x="201" y="60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1" y="59"/>
                    </a:lnTo>
                    <a:lnTo>
                      <a:pt x="201" y="57"/>
                    </a:lnTo>
                    <a:lnTo>
                      <a:pt x="200" y="57"/>
                    </a:lnTo>
                    <a:lnTo>
                      <a:pt x="200" y="56"/>
                    </a:lnTo>
                    <a:lnTo>
                      <a:pt x="199" y="56"/>
                    </a:lnTo>
                    <a:lnTo>
                      <a:pt x="197" y="56"/>
                    </a:lnTo>
                    <a:lnTo>
                      <a:pt x="197" y="55"/>
                    </a:lnTo>
                    <a:lnTo>
                      <a:pt x="199" y="55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197" y="55"/>
                    </a:lnTo>
                    <a:lnTo>
                      <a:pt x="197" y="53"/>
                    </a:lnTo>
                    <a:lnTo>
                      <a:pt x="197" y="52"/>
                    </a:lnTo>
                    <a:lnTo>
                      <a:pt x="196" y="52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6" y="48"/>
                    </a:lnTo>
                    <a:lnTo>
                      <a:pt x="195" y="48"/>
                    </a:lnTo>
                    <a:lnTo>
                      <a:pt x="195" y="47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3" y="44"/>
                    </a:lnTo>
                    <a:lnTo>
                      <a:pt x="192" y="44"/>
                    </a:lnTo>
                    <a:lnTo>
                      <a:pt x="192" y="43"/>
                    </a:lnTo>
                    <a:lnTo>
                      <a:pt x="192" y="42"/>
                    </a:lnTo>
                    <a:lnTo>
                      <a:pt x="192" y="40"/>
                    </a:lnTo>
                    <a:lnTo>
                      <a:pt x="192" y="39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5" y="38"/>
                    </a:lnTo>
                    <a:lnTo>
                      <a:pt x="196" y="38"/>
                    </a:lnTo>
                    <a:lnTo>
                      <a:pt x="197" y="38"/>
                    </a:lnTo>
                    <a:lnTo>
                      <a:pt x="197" y="36"/>
                    </a:lnTo>
                    <a:lnTo>
                      <a:pt x="197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1"/>
                    </a:lnTo>
                    <a:lnTo>
                      <a:pt x="196" y="31"/>
                    </a:lnTo>
                    <a:lnTo>
                      <a:pt x="196" y="30"/>
                    </a:lnTo>
                    <a:lnTo>
                      <a:pt x="195" y="30"/>
                    </a:lnTo>
                    <a:lnTo>
                      <a:pt x="193" y="30"/>
                    </a:lnTo>
                    <a:lnTo>
                      <a:pt x="192" y="30"/>
                    </a:lnTo>
                    <a:lnTo>
                      <a:pt x="191" y="30"/>
                    </a:lnTo>
                    <a:lnTo>
                      <a:pt x="190" y="30"/>
                    </a:lnTo>
                    <a:lnTo>
                      <a:pt x="188" y="30"/>
                    </a:lnTo>
                    <a:lnTo>
                      <a:pt x="187" y="30"/>
                    </a:lnTo>
                    <a:lnTo>
                      <a:pt x="186" y="30"/>
                    </a:lnTo>
                    <a:lnTo>
                      <a:pt x="186" y="29"/>
                    </a:lnTo>
                    <a:lnTo>
                      <a:pt x="184" y="29"/>
                    </a:lnTo>
                    <a:lnTo>
                      <a:pt x="183" y="29"/>
                    </a:lnTo>
                    <a:lnTo>
                      <a:pt x="182" y="29"/>
                    </a:lnTo>
                    <a:lnTo>
                      <a:pt x="180" y="29"/>
                    </a:lnTo>
                    <a:lnTo>
                      <a:pt x="179" y="29"/>
                    </a:lnTo>
                    <a:lnTo>
                      <a:pt x="178" y="27"/>
                    </a:lnTo>
                    <a:lnTo>
                      <a:pt x="178" y="26"/>
                    </a:lnTo>
                    <a:lnTo>
                      <a:pt x="179" y="26"/>
                    </a:lnTo>
                    <a:lnTo>
                      <a:pt x="180" y="26"/>
                    </a:lnTo>
                    <a:lnTo>
                      <a:pt x="180" y="25"/>
                    </a:lnTo>
                    <a:lnTo>
                      <a:pt x="180" y="23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2"/>
                    </a:lnTo>
                    <a:lnTo>
                      <a:pt x="176" y="22"/>
                    </a:lnTo>
                    <a:lnTo>
                      <a:pt x="175" y="22"/>
                    </a:lnTo>
                    <a:lnTo>
                      <a:pt x="174" y="22"/>
                    </a:lnTo>
                    <a:lnTo>
                      <a:pt x="173" y="22"/>
                    </a:lnTo>
                    <a:lnTo>
                      <a:pt x="171" y="22"/>
                    </a:lnTo>
                    <a:lnTo>
                      <a:pt x="170" y="21"/>
                    </a:lnTo>
                    <a:lnTo>
                      <a:pt x="170" y="19"/>
                    </a:lnTo>
                    <a:lnTo>
                      <a:pt x="170" y="18"/>
                    </a:lnTo>
                    <a:lnTo>
                      <a:pt x="170" y="17"/>
                    </a:lnTo>
                    <a:lnTo>
                      <a:pt x="170" y="16"/>
                    </a:lnTo>
                    <a:lnTo>
                      <a:pt x="170" y="14"/>
                    </a:lnTo>
                    <a:lnTo>
                      <a:pt x="171" y="13"/>
                    </a:lnTo>
                    <a:lnTo>
                      <a:pt x="171" y="12"/>
                    </a:lnTo>
                    <a:lnTo>
                      <a:pt x="173" y="10"/>
                    </a:lnTo>
                    <a:lnTo>
                      <a:pt x="174" y="10"/>
                    </a:lnTo>
                    <a:lnTo>
                      <a:pt x="176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82" y="10"/>
                    </a:lnTo>
                    <a:lnTo>
                      <a:pt x="182" y="9"/>
                    </a:lnTo>
                    <a:lnTo>
                      <a:pt x="180" y="9"/>
                    </a:lnTo>
                    <a:lnTo>
                      <a:pt x="179" y="8"/>
                    </a:lnTo>
                    <a:lnTo>
                      <a:pt x="178" y="8"/>
                    </a:lnTo>
                    <a:lnTo>
                      <a:pt x="178" y="6"/>
                    </a:lnTo>
                    <a:lnTo>
                      <a:pt x="178" y="5"/>
                    </a:lnTo>
                    <a:lnTo>
                      <a:pt x="176" y="5"/>
                    </a:lnTo>
                    <a:lnTo>
                      <a:pt x="176" y="4"/>
                    </a:lnTo>
                    <a:lnTo>
                      <a:pt x="175" y="4"/>
                    </a:lnTo>
                    <a:lnTo>
                      <a:pt x="174" y="4"/>
                    </a:lnTo>
                    <a:lnTo>
                      <a:pt x="174" y="2"/>
                    </a:lnTo>
                    <a:lnTo>
                      <a:pt x="173" y="2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9" y="1"/>
                    </a:lnTo>
                    <a:lnTo>
                      <a:pt x="167" y="1"/>
                    </a:lnTo>
                    <a:lnTo>
                      <a:pt x="166" y="0"/>
                    </a:lnTo>
                    <a:lnTo>
                      <a:pt x="165" y="0"/>
                    </a:lnTo>
                    <a:lnTo>
                      <a:pt x="163" y="0"/>
                    </a:lnTo>
                    <a:lnTo>
                      <a:pt x="162" y="1"/>
                    </a:lnTo>
                    <a:lnTo>
                      <a:pt x="162" y="4"/>
                    </a:lnTo>
                    <a:lnTo>
                      <a:pt x="162" y="5"/>
                    </a:lnTo>
                    <a:lnTo>
                      <a:pt x="161" y="9"/>
                    </a:lnTo>
                    <a:lnTo>
                      <a:pt x="159" y="12"/>
                    </a:lnTo>
                    <a:lnTo>
                      <a:pt x="158" y="14"/>
                    </a:lnTo>
                    <a:lnTo>
                      <a:pt x="157" y="14"/>
                    </a:lnTo>
                    <a:lnTo>
                      <a:pt x="157" y="16"/>
                    </a:lnTo>
                    <a:lnTo>
                      <a:pt x="157" y="17"/>
                    </a:lnTo>
                    <a:lnTo>
                      <a:pt x="158" y="17"/>
                    </a:lnTo>
                    <a:lnTo>
                      <a:pt x="159" y="19"/>
                    </a:lnTo>
                    <a:lnTo>
                      <a:pt x="159" y="22"/>
                    </a:lnTo>
                    <a:lnTo>
                      <a:pt x="158" y="25"/>
                    </a:lnTo>
                    <a:lnTo>
                      <a:pt x="157" y="25"/>
                    </a:lnTo>
                    <a:lnTo>
                      <a:pt x="156" y="25"/>
                    </a:lnTo>
                    <a:lnTo>
                      <a:pt x="154" y="25"/>
                    </a:lnTo>
                    <a:lnTo>
                      <a:pt x="154" y="23"/>
                    </a:lnTo>
                    <a:lnTo>
                      <a:pt x="153" y="23"/>
                    </a:lnTo>
                    <a:lnTo>
                      <a:pt x="152" y="23"/>
                    </a:lnTo>
                    <a:lnTo>
                      <a:pt x="152" y="25"/>
                    </a:lnTo>
                    <a:lnTo>
                      <a:pt x="150" y="25"/>
                    </a:lnTo>
                    <a:lnTo>
                      <a:pt x="149" y="25"/>
                    </a:lnTo>
                    <a:lnTo>
                      <a:pt x="148" y="26"/>
                    </a:lnTo>
                    <a:lnTo>
                      <a:pt x="146" y="26"/>
                    </a:lnTo>
                    <a:lnTo>
                      <a:pt x="145" y="27"/>
                    </a:lnTo>
                    <a:lnTo>
                      <a:pt x="144" y="27"/>
                    </a:lnTo>
                    <a:lnTo>
                      <a:pt x="142" y="27"/>
                    </a:lnTo>
                    <a:lnTo>
                      <a:pt x="142" y="29"/>
                    </a:lnTo>
                    <a:lnTo>
                      <a:pt x="141" y="29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38" y="30"/>
                    </a:lnTo>
                    <a:lnTo>
                      <a:pt x="137" y="30"/>
                    </a:lnTo>
                    <a:lnTo>
                      <a:pt x="136" y="31"/>
                    </a:lnTo>
                    <a:lnTo>
                      <a:pt x="135" y="31"/>
                    </a:lnTo>
                    <a:lnTo>
                      <a:pt x="133" y="33"/>
                    </a:lnTo>
                    <a:lnTo>
                      <a:pt x="132" y="33"/>
                    </a:lnTo>
                    <a:lnTo>
                      <a:pt x="131" y="33"/>
                    </a:lnTo>
                    <a:lnTo>
                      <a:pt x="129" y="34"/>
                    </a:lnTo>
                    <a:lnTo>
                      <a:pt x="128" y="34"/>
                    </a:lnTo>
                    <a:lnTo>
                      <a:pt x="128" y="35"/>
                    </a:lnTo>
                    <a:lnTo>
                      <a:pt x="127" y="36"/>
                    </a:lnTo>
                    <a:lnTo>
                      <a:pt x="127" y="38"/>
                    </a:lnTo>
                    <a:lnTo>
                      <a:pt x="125" y="39"/>
                    </a:lnTo>
                    <a:lnTo>
                      <a:pt x="124" y="40"/>
                    </a:lnTo>
                    <a:lnTo>
                      <a:pt x="124" y="42"/>
                    </a:lnTo>
                    <a:lnTo>
                      <a:pt x="123" y="42"/>
                    </a:lnTo>
                    <a:lnTo>
                      <a:pt x="123" y="43"/>
                    </a:lnTo>
                    <a:lnTo>
                      <a:pt x="123" y="44"/>
                    </a:lnTo>
                    <a:lnTo>
                      <a:pt x="121" y="46"/>
                    </a:lnTo>
                    <a:lnTo>
                      <a:pt x="121" y="47"/>
                    </a:lnTo>
                    <a:lnTo>
                      <a:pt x="120" y="47"/>
                    </a:lnTo>
                    <a:lnTo>
                      <a:pt x="120" y="48"/>
                    </a:lnTo>
                    <a:lnTo>
                      <a:pt x="120" y="50"/>
                    </a:lnTo>
                    <a:lnTo>
                      <a:pt x="119" y="50"/>
                    </a:lnTo>
                    <a:lnTo>
                      <a:pt x="119" y="51"/>
                    </a:lnTo>
                    <a:lnTo>
                      <a:pt x="119" y="52"/>
                    </a:lnTo>
                    <a:lnTo>
                      <a:pt x="120" y="52"/>
                    </a:lnTo>
                    <a:lnTo>
                      <a:pt x="120" y="53"/>
                    </a:lnTo>
                    <a:lnTo>
                      <a:pt x="120" y="55"/>
                    </a:lnTo>
                    <a:lnTo>
                      <a:pt x="119" y="55"/>
                    </a:lnTo>
                    <a:lnTo>
                      <a:pt x="118" y="55"/>
                    </a:lnTo>
                    <a:lnTo>
                      <a:pt x="118" y="53"/>
                    </a:lnTo>
                    <a:lnTo>
                      <a:pt x="116" y="53"/>
                    </a:lnTo>
                    <a:lnTo>
                      <a:pt x="115" y="52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1" y="52"/>
                    </a:lnTo>
                    <a:lnTo>
                      <a:pt x="111" y="53"/>
                    </a:lnTo>
                    <a:lnTo>
                      <a:pt x="110" y="53"/>
                    </a:lnTo>
                    <a:lnTo>
                      <a:pt x="108" y="53"/>
                    </a:lnTo>
                    <a:lnTo>
                      <a:pt x="107" y="53"/>
                    </a:lnTo>
                    <a:lnTo>
                      <a:pt x="106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1"/>
                    </a:lnTo>
                    <a:lnTo>
                      <a:pt x="103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7" y="46"/>
                    </a:lnTo>
                    <a:lnTo>
                      <a:pt x="97" y="44"/>
                    </a:lnTo>
                    <a:lnTo>
                      <a:pt x="95" y="44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4" y="42"/>
                    </a:lnTo>
                    <a:lnTo>
                      <a:pt x="93" y="42"/>
                    </a:lnTo>
                    <a:lnTo>
                      <a:pt x="91" y="42"/>
                    </a:lnTo>
                    <a:lnTo>
                      <a:pt x="90" y="42"/>
                    </a:lnTo>
                    <a:lnTo>
                      <a:pt x="90" y="40"/>
                    </a:lnTo>
                    <a:lnTo>
                      <a:pt x="87" y="40"/>
                    </a:lnTo>
                    <a:lnTo>
                      <a:pt x="86" y="39"/>
                    </a:lnTo>
                    <a:lnTo>
                      <a:pt x="85" y="39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0" y="36"/>
                    </a:lnTo>
                    <a:lnTo>
                      <a:pt x="78" y="36"/>
                    </a:lnTo>
                    <a:lnTo>
                      <a:pt x="78" y="35"/>
                    </a:lnTo>
                    <a:lnTo>
                      <a:pt x="77" y="35"/>
                    </a:lnTo>
                    <a:lnTo>
                      <a:pt x="77" y="34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6" y="33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3"/>
                    </a:lnTo>
                    <a:lnTo>
                      <a:pt x="72" y="33"/>
                    </a:lnTo>
                    <a:lnTo>
                      <a:pt x="70" y="33"/>
                    </a:lnTo>
                    <a:lnTo>
                      <a:pt x="69" y="33"/>
                    </a:lnTo>
                    <a:lnTo>
                      <a:pt x="68" y="33"/>
                    </a:lnTo>
                    <a:lnTo>
                      <a:pt x="66" y="33"/>
                    </a:lnTo>
                    <a:lnTo>
                      <a:pt x="65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3" y="31"/>
                    </a:lnTo>
                    <a:lnTo>
                      <a:pt x="61" y="31"/>
                    </a:lnTo>
                    <a:lnTo>
                      <a:pt x="61" y="33"/>
                    </a:lnTo>
                    <a:lnTo>
                      <a:pt x="60" y="33"/>
                    </a:lnTo>
                    <a:lnTo>
                      <a:pt x="60" y="34"/>
                    </a:lnTo>
                    <a:lnTo>
                      <a:pt x="60" y="33"/>
                    </a:lnTo>
                    <a:lnTo>
                      <a:pt x="59" y="33"/>
                    </a:lnTo>
                    <a:lnTo>
                      <a:pt x="57" y="31"/>
                    </a:lnTo>
                    <a:lnTo>
                      <a:pt x="56" y="31"/>
                    </a:lnTo>
                    <a:lnTo>
                      <a:pt x="55" y="30"/>
                    </a:lnTo>
                    <a:lnTo>
                      <a:pt x="53" y="30"/>
                    </a:lnTo>
                    <a:lnTo>
                      <a:pt x="52" y="29"/>
                    </a:lnTo>
                    <a:lnTo>
                      <a:pt x="51" y="29"/>
                    </a:lnTo>
                    <a:lnTo>
                      <a:pt x="49" y="29"/>
                    </a:lnTo>
                    <a:lnTo>
                      <a:pt x="48" y="29"/>
                    </a:lnTo>
                    <a:lnTo>
                      <a:pt x="47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3" y="29"/>
                    </a:lnTo>
                    <a:lnTo>
                      <a:pt x="42" y="29"/>
                    </a:lnTo>
                    <a:lnTo>
                      <a:pt x="40" y="29"/>
                    </a:lnTo>
                    <a:lnTo>
                      <a:pt x="39" y="29"/>
                    </a:lnTo>
                    <a:lnTo>
                      <a:pt x="39" y="30"/>
                    </a:lnTo>
                    <a:lnTo>
                      <a:pt x="38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5" y="31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2" y="33"/>
                    </a:lnTo>
                    <a:lnTo>
                      <a:pt x="31" y="33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5"/>
                    </a:lnTo>
                    <a:lnTo>
                      <a:pt x="27" y="35"/>
                    </a:lnTo>
                    <a:lnTo>
                      <a:pt x="26" y="35"/>
                    </a:lnTo>
                    <a:lnTo>
                      <a:pt x="25" y="35"/>
                    </a:lnTo>
                    <a:lnTo>
                      <a:pt x="25" y="34"/>
                    </a:lnTo>
                    <a:lnTo>
                      <a:pt x="23" y="34"/>
                    </a:lnTo>
                    <a:lnTo>
                      <a:pt x="23" y="35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21" y="36"/>
                    </a:lnTo>
                    <a:lnTo>
                      <a:pt x="19" y="36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5" y="39"/>
                    </a:lnTo>
                    <a:lnTo>
                      <a:pt x="14" y="39"/>
                    </a:lnTo>
                    <a:lnTo>
                      <a:pt x="13" y="39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13" y="35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10" y="30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8" y="33"/>
                    </a:lnTo>
                    <a:lnTo>
                      <a:pt x="6" y="33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1" y="35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7" name="Freeform 32">
                <a:extLst>
                  <a:ext uri="{FF2B5EF4-FFF2-40B4-BE49-F238E27FC236}">
                    <a16:creationId xmlns:a16="http://schemas.microsoft.com/office/drawing/2014/main" id="{B2E6D8F1-D089-C9EC-7B01-BAE582D821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8" y="712"/>
                <a:ext cx="666" cy="732"/>
              </a:xfrm>
              <a:custGeom>
                <a:avLst/>
                <a:gdLst>
                  <a:gd name="T0" fmla="*/ 525 w 666"/>
                  <a:gd name="T1" fmla="*/ 723 h 732"/>
                  <a:gd name="T2" fmla="*/ 484 w 666"/>
                  <a:gd name="T3" fmla="*/ 704 h 732"/>
                  <a:gd name="T4" fmla="*/ 433 w 666"/>
                  <a:gd name="T5" fmla="*/ 694 h 732"/>
                  <a:gd name="T6" fmla="*/ 399 w 666"/>
                  <a:gd name="T7" fmla="*/ 687 h 732"/>
                  <a:gd name="T8" fmla="*/ 382 w 666"/>
                  <a:gd name="T9" fmla="*/ 685 h 732"/>
                  <a:gd name="T10" fmla="*/ 405 w 666"/>
                  <a:gd name="T11" fmla="*/ 639 h 732"/>
                  <a:gd name="T12" fmla="*/ 378 w 666"/>
                  <a:gd name="T13" fmla="*/ 614 h 732"/>
                  <a:gd name="T14" fmla="*/ 351 w 666"/>
                  <a:gd name="T15" fmla="*/ 610 h 732"/>
                  <a:gd name="T16" fmla="*/ 325 w 666"/>
                  <a:gd name="T17" fmla="*/ 584 h 732"/>
                  <a:gd name="T18" fmla="*/ 323 w 666"/>
                  <a:gd name="T19" fmla="*/ 558 h 732"/>
                  <a:gd name="T20" fmla="*/ 357 w 666"/>
                  <a:gd name="T21" fmla="*/ 547 h 732"/>
                  <a:gd name="T22" fmla="*/ 355 w 666"/>
                  <a:gd name="T23" fmla="*/ 509 h 732"/>
                  <a:gd name="T24" fmla="*/ 390 w 666"/>
                  <a:gd name="T25" fmla="*/ 488 h 732"/>
                  <a:gd name="T26" fmla="*/ 398 w 666"/>
                  <a:gd name="T27" fmla="*/ 449 h 732"/>
                  <a:gd name="T28" fmla="*/ 380 w 666"/>
                  <a:gd name="T29" fmla="*/ 416 h 732"/>
                  <a:gd name="T30" fmla="*/ 350 w 666"/>
                  <a:gd name="T31" fmla="*/ 385 h 732"/>
                  <a:gd name="T32" fmla="*/ 287 w 666"/>
                  <a:gd name="T33" fmla="*/ 367 h 732"/>
                  <a:gd name="T34" fmla="*/ 244 w 666"/>
                  <a:gd name="T35" fmla="*/ 352 h 732"/>
                  <a:gd name="T36" fmla="*/ 213 w 666"/>
                  <a:gd name="T37" fmla="*/ 361 h 732"/>
                  <a:gd name="T38" fmla="*/ 160 w 666"/>
                  <a:gd name="T39" fmla="*/ 357 h 732"/>
                  <a:gd name="T40" fmla="*/ 110 w 666"/>
                  <a:gd name="T41" fmla="*/ 346 h 732"/>
                  <a:gd name="T42" fmla="*/ 77 w 666"/>
                  <a:gd name="T43" fmla="*/ 352 h 732"/>
                  <a:gd name="T44" fmla="*/ 42 w 666"/>
                  <a:gd name="T45" fmla="*/ 359 h 732"/>
                  <a:gd name="T46" fmla="*/ 45 w 666"/>
                  <a:gd name="T47" fmla="*/ 323 h 732"/>
                  <a:gd name="T48" fmla="*/ 14 w 666"/>
                  <a:gd name="T49" fmla="*/ 240 h 732"/>
                  <a:gd name="T50" fmla="*/ 8 w 666"/>
                  <a:gd name="T51" fmla="*/ 194 h 732"/>
                  <a:gd name="T52" fmla="*/ 48 w 666"/>
                  <a:gd name="T53" fmla="*/ 178 h 732"/>
                  <a:gd name="T54" fmla="*/ 73 w 666"/>
                  <a:gd name="T55" fmla="*/ 170 h 732"/>
                  <a:gd name="T56" fmla="*/ 88 w 666"/>
                  <a:gd name="T57" fmla="*/ 136 h 732"/>
                  <a:gd name="T58" fmla="*/ 50 w 666"/>
                  <a:gd name="T59" fmla="*/ 114 h 732"/>
                  <a:gd name="T60" fmla="*/ 89 w 666"/>
                  <a:gd name="T61" fmla="*/ 59 h 732"/>
                  <a:gd name="T62" fmla="*/ 123 w 666"/>
                  <a:gd name="T63" fmla="*/ 85 h 732"/>
                  <a:gd name="T64" fmla="*/ 130 w 666"/>
                  <a:gd name="T65" fmla="*/ 132 h 732"/>
                  <a:gd name="T66" fmla="*/ 156 w 666"/>
                  <a:gd name="T67" fmla="*/ 113 h 732"/>
                  <a:gd name="T68" fmla="*/ 174 w 666"/>
                  <a:gd name="T69" fmla="*/ 84 h 732"/>
                  <a:gd name="T70" fmla="*/ 206 w 666"/>
                  <a:gd name="T71" fmla="*/ 64 h 732"/>
                  <a:gd name="T72" fmla="*/ 242 w 666"/>
                  <a:gd name="T73" fmla="*/ 56 h 732"/>
                  <a:gd name="T74" fmla="*/ 281 w 666"/>
                  <a:gd name="T75" fmla="*/ 49 h 732"/>
                  <a:gd name="T76" fmla="*/ 301 w 666"/>
                  <a:gd name="T77" fmla="*/ 25 h 732"/>
                  <a:gd name="T78" fmla="*/ 351 w 666"/>
                  <a:gd name="T79" fmla="*/ 24 h 732"/>
                  <a:gd name="T80" fmla="*/ 410 w 666"/>
                  <a:gd name="T81" fmla="*/ 21 h 732"/>
                  <a:gd name="T82" fmla="*/ 462 w 666"/>
                  <a:gd name="T83" fmla="*/ 22 h 732"/>
                  <a:gd name="T84" fmla="*/ 496 w 666"/>
                  <a:gd name="T85" fmla="*/ 17 h 732"/>
                  <a:gd name="T86" fmla="*/ 504 w 666"/>
                  <a:gd name="T87" fmla="*/ 66 h 732"/>
                  <a:gd name="T88" fmla="*/ 513 w 666"/>
                  <a:gd name="T89" fmla="*/ 110 h 732"/>
                  <a:gd name="T90" fmla="*/ 516 w 666"/>
                  <a:gd name="T91" fmla="*/ 127 h 732"/>
                  <a:gd name="T92" fmla="*/ 564 w 666"/>
                  <a:gd name="T93" fmla="*/ 128 h 732"/>
                  <a:gd name="T94" fmla="*/ 593 w 666"/>
                  <a:gd name="T95" fmla="*/ 149 h 732"/>
                  <a:gd name="T96" fmla="*/ 593 w 666"/>
                  <a:gd name="T97" fmla="*/ 224 h 732"/>
                  <a:gd name="T98" fmla="*/ 585 w 666"/>
                  <a:gd name="T99" fmla="*/ 262 h 732"/>
                  <a:gd name="T100" fmla="*/ 575 w 666"/>
                  <a:gd name="T101" fmla="*/ 284 h 732"/>
                  <a:gd name="T102" fmla="*/ 566 w 666"/>
                  <a:gd name="T103" fmla="*/ 313 h 732"/>
                  <a:gd name="T104" fmla="*/ 596 w 666"/>
                  <a:gd name="T105" fmla="*/ 291 h 732"/>
                  <a:gd name="T106" fmla="*/ 644 w 666"/>
                  <a:gd name="T107" fmla="*/ 299 h 732"/>
                  <a:gd name="T108" fmla="*/ 661 w 666"/>
                  <a:gd name="T109" fmla="*/ 316 h 732"/>
                  <a:gd name="T110" fmla="*/ 644 w 666"/>
                  <a:gd name="T111" fmla="*/ 409 h 732"/>
                  <a:gd name="T112" fmla="*/ 648 w 666"/>
                  <a:gd name="T113" fmla="*/ 488 h 732"/>
                  <a:gd name="T114" fmla="*/ 634 w 666"/>
                  <a:gd name="T115" fmla="*/ 532 h 732"/>
                  <a:gd name="T116" fmla="*/ 605 w 666"/>
                  <a:gd name="T117" fmla="*/ 543 h 732"/>
                  <a:gd name="T118" fmla="*/ 576 w 666"/>
                  <a:gd name="T119" fmla="*/ 555 h 732"/>
                  <a:gd name="T120" fmla="*/ 534 w 666"/>
                  <a:gd name="T121" fmla="*/ 547 h 732"/>
                  <a:gd name="T122" fmla="*/ 521 w 666"/>
                  <a:gd name="T123" fmla="*/ 588 h 732"/>
                  <a:gd name="T124" fmla="*/ 500 w 666"/>
                  <a:gd name="T125" fmla="*/ 623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6" h="732">
                    <a:moveTo>
                      <a:pt x="509" y="635"/>
                    </a:moveTo>
                    <a:lnTo>
                      <a:pt x="511" y="636"/>
                    </a:lnTo>
                    <a:lnTo>
                      <a:pt x="513" y="639"/>
                    </a:lnTo>
                    <a:lnTo>
                      <a:pt x="512" y="640"/>
                    </a:lnTo>
                    <a:lnTo>
                      <a:pt x="508" y="642"/>
                    </a:lnTo>
                    <a:lnTo>
                      <a:pt x="505" y="643"/>
                    </a:lnTo>
                    <a:lnTo>
                      <a:pt x="503" y="644"/>
                    </a:lnTo>
                    <a:lnTo>
                      <a:pt x="501" y="645"/>
                    </a:lnTo>
                    <a:lnTo>
                      <a:pt x="500" y="647"/>
                    </a:lnTo>
                    <a:lnTo>
                      <a:pt x="501" y="648"/>
                    </a:lnTo>
                    <a:lnTo>
                      <a:pt x="503" y="649"/>
                    </a:lnTo>
                    <a:lnTo>
                      <a:pt x="503" y="651"/>
                    </a:lnTo>
                    <a:lnTo>
                      <a:pt x="504" y="652"/>
                    </a:lnTo>
                    <a:lnTo>
                      <a:pt x="504" y="655"/>
                    </a:lnTo>
                    <a:lnTo>
                      <a:pt x="504" y="656"/>
                    </a:lnTo>
                    <a:lnTo>
                      <a:pt x="504" y="659"/>
                    </a:lnTo>
                    <a:lnTo>
                      <a:pt x="504" y="660"/>
                    </a:lnTo>
                    <a:lnTo>
                      <a:pt x="504" y="661"/>
                    </a:lnTo>
                    <a:lnTo>
                      <a:pt x="501" y="666"/>
                    </a:lnTo>
                    <a:lnTo>
                      <a:pt x="508" y="672"/>
                    </a:lnTo>
                    <a:lnTo>
                      <a:pt x="511" y="673"/>
                    </a:lnTo>
                    <a:lnTo>
                      <a:pt x="515" y="674"/>
                    </a:lnTo>
                    <a:lnTo>
                      <a:pt x="518" y="673"/>
                    </a:lnTo>
                    <a:lnTo>
                      <a:pt x="520" y="673"/>
                    </a:lnTo>
                    <a:lnTo>
                      <a:pt x="524" y="673"/>
                    </a:lnTo>
                    <a:lnTo>
                      <a:pt x="529" y="670"/>
                    </a:lnTo>
                    <a:lnTo>
                      <a:pt x="535" y="668"/>
                    </a:lnTo>
                    <a:lnTo>
                      <a:pt x="543" y="664"/>
                    </a:lnTo>
                    <a:lnTo>
                      <a:pt x="549" y="665"/>
                    </a:lnTo>
                    <a:lnTo>
                      <a:pt x="552" y="669"/>
                    </a:lnTo>
                    <a:lnTo>
                      <a:pt x="556" y="673"/>
                    </a:lnTo>
                    <a:lnTo>
                      <a:pt x="556" y="679"/>
                    </a:lnTo>
                    <a:lnTo>
                      <a:pt x="555" y="683"/>
                    </a:lnTo>
                    <a:lnTo>
                      <a:pt x="554" y="687"/>
                    </a:lnTo>
                    <a:lnTo>
                      <a:pt x="550" y="687"/>
                    </a:lnTo>
                    <a:lnTo>
                      <a:pt x="546" y="687"/>
                    </a:lnTo>
                    <a:lnTo>
                      <a:pt x="543" y="687"/>
                    </a:lnTo>
                    <a:lnTo>
                      <a:pt x="542" y="687"/>
                    </a:lnTo>
                    <a:lnTo>
                      <a:pt x="542" y="689"/>
                    </a:lnTo>
                    <a:lnTo>
                      <a:pt x="541" y="689"/>
                    </a:lnTo>
                    <a:lnTo>
                      <a:pt x="539" y="690"/>
                    </a:lnTo>
                    <a:lnTo>
                      <a:pt x="538" y="690"/>
                    </a:lnTo>
                    <a:lnTo>
                      <a:pt x="538" y="691"/>
                    </a:lnTo>
                    <a:lnTo>
                      <a:pt x="537" y="691"/>
                    </a:lnTo>
                    <a:lnTo>
                      <a:pt x="537" y="693"/>
                    </a:lnTo>
                    <a:lnTo>
                      <a:pt x="535" y="693"/>
                    </a:lnTo>
                    <a:lnTo>
                      <a:pt x="535" y="694"/>
                    </a:lnTo>
                    <a:lnTo>
                      <a:pt x="537" y="697"/>
                    </a:lnTo>
                    <a:lnTo>
                      <a:pt x="538" y="700"/>
                    </a:lnTo>
                    <a:lnTo>
                      <a:pt x="539" y="702"/>
                    </a:lnTo>
                    <a:lnTo>
                      <a:pt x="541" y="704"/>
                    </a:lnTo>
                    <a:lnTo>
                      <a:pt x="541" y="706"/>
                    </a:lnTo>
                    <a:lnTo>
                      <a:pt x="541" y="707"/>
                    </a:lnTo>
                    <a:lnTo>
                      <a:pt x="539" y="710"/>
                    </a:lnTo>
                    <a:lnTo>
                      <a:pt x="539" y="712"/>
                    </a:lnTo>
                    <a:lnTo>
                      <a:pt x="539" y="714"/>
                    </a:lnTo>
                    <a:lnTo>
                      <a:pt x="539" y="716"/>
                    </a:lnTo>
                    <a:lnTo>
                      <a:pt x="539" y="719"/>
                    </a:lnTo>
                    <a:lnTo>
                      <a:pt x="537" y="720"/>
                    </a:lnTo>
                    <a:lnTo>
                      <a:pt x="535" y="720"/>
                    </a:lnTo>
                    <a:lnTo>
                      <a:pt x="534" y="721"/>
                    </a:lnTo>
                    <a:lnTo>
                      <a:pt x="530" y="721"/>
                    </a:lnTo>
                    <a:lnTo>
                      <a:pt x="528" y="723"/>
                    </a:lnTo>
                    <a:lnTo>
                      <a:pt x="526" y="723"/>
                    </a:lnTo>
                    <a:lnTo>
                      <a:pt x="525" y="723"/>
                    </a:lnTo>
                    <a:lnTo>
                      <a:pt x="522" y="723"/>
                    </a:lnTo>
                    <a:lnTo>
                      <a:pt x="518" y="724"/>
                    </a:lnTo>
                    <a:lnTo>
                      <a:pt x="515" y="725"/>
                    </a:lnTo>
                    <a:lnTo>
                      <a:pt x="515" y="727"/>
                    </a:lnTo>
                    <a:lnTo>
                      <a:pt x="515" y="728"/>
                    </a:lnTo>
                    <a:lnTo>
                      <a:pt x="517" y="732"/>
                    </a:lnTo>
                    <a:lnTo>
                      <a:pt x="512" y="731"/>
                    </a:lnTo>
                    <a:lnTo>
                      <a:pt x="512" y="729"/>
                    </a:lnTo>
                    <a:lnTo>
                      <a:pt x="512" y="728"/>
                    </a:lnTo>
                    <a:lnTo>
                      <a:pt x="512" y="727"/>
                    </a:lnTo>
                    <a:lnTo>
                      <a:pt x="511" y="727"/>
                    </a:lnTo>
                    <a:lnTo>
                      <a:pt x="509" y="728"/>
                    </a:lnTo>
                    <a:lnTo>
                      <a:pt x="508" y="728"/>
                    </a:lnTo>
                    <a:lnTo>
                      <a:pt x="508" y="727"/>
                    </a:lnTo>
                    <a:lnTo>
                      <a:pt x="507" y="727"/>
                    </a:lnTo>
                    <a:lnTo>
                      <a:pt x="505" y="727"/>
                    </a:lnTo>
                    <a:lnTo>
                      <a:pt x="504" y="727"/>
                    </a:lnTo>
                    <a:lnTo>
                      <a:pt x="504" y="728"/>
                    </a:lnTo>
                    <a:lnTo>
                      <a:pt x="503" y="728"/>
                    </a:lnTo>
                    <a:lnTo>
                      <a:pt x="501" y="728"/>
                    </a:lnTo>
                    <a:lnTo>
                      <a:pt x="500" y="729"/>
                    </a:lnTo>
                    <a:lnTo>
                      <a:pt x="499" y="729"/>
                    </a:lnTo>
                    <a:lnTo>
                      <a:pt x="499" y="728"/>
                    </a:lnTo>
                    <a:lnTo>
                      <a:pt x="500" y="728"/>
                    </a:lnTo>
                    <a:lnTo>
                      <a:pt x="500" y="727"/>
                    </a:lnTo>
                    <a:lnTo>
                      <a:pt x="501" y="727"/>
                    </a:lnTo>
                    <a:lnTo>
                      <a:pt x="501" y="725"/>
                    </a:lnTo>
                    <a:lnTo>
                      <a:pt x="503" y="725"/>
                    </a:lnTo>
                    <a:lnTo>
                      <a:pt x="504" y="725"/>
                    </a:lnTo>
                    <a:lnTo>
                      <a:pt x="505" y="725"/>
                    </a:lnTo>
                    <a:lnTo>
                      <a:pt x="507" y="724"/>
                    </a:lnTo>
                    <a:lnTo>
                      <a:pt x="508" y="724"/>
                    </a:lnTo>
                    <a:lnTo>
                      <a:pt x="508" y="723"/>
                    </a:lnTo>
                    <a:lnTo>
                      <a:pt x="508" y="721"/>
                    </a:lnTo>
                    <a:lnTo>
                      <a:pt x="508" y="720"/>
                    </a:lnTo>
                    <a:lnTo>
                      <a:pt x="507" y="720"/>
                    </a:lnTo>
                    <a:lnTo>
                      <a:pt x="507" y="719"/>
                    </a:lnTo>
                    <a:lnTo>
                      <a:pt x="505" y="719"/>
                    </a:lnTo>
                    <a:lnTo>
                      <a:pt x="505" y="717"/>
                    </a:lnTo>
                    <a:lnTo>
                      <a:pt x="505" y="716"/>
                    </a:lnTo>
                    <a:lnTo>
                      <a:pt x="504" y="716"/>
                    </a:lnTo>
                    <a:lnTo>
                      <a:pt x="504" y="715"/>
                    </a:lnTo>
                    <a:lnTo>
                      <a:pt x="504" y="714"/>
                    </a:lnTo>
                    <a:lnTo>
                      <a:pt x="503" y="714"/>
                    </a:lnTo>
                    <a:lnTo>
                      <a:pt x="503" y="712"/>
                    </a:lnTo>
                    <a:lnTo>
                      <a:pt x="501" y="712"/>
                    </a:lnTo>
                    <a:lnTo>
                      <a:pt x="500" y="712"/>
                    </a:lnTo>
                    <a:lnTo>
                      <a:pt x="500" y="711"/>
                    </a:lnTo>
                    <a:lnTo>
                      <a:pt x="500" y="710"/>
                    </a:lnTo>
                    <a:lnTo>
                      <a:pt x="500" y="708"/>
                    </a:lnTo>
                    <a:lnTo>
                      <a:pt x="499" y="708"/>
                    </a:lnTo>
                    <a:lnTo>
                      <a:pt x="497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4" y="708"/>
                    </a:lnTo>
                    <a:lnTo>
                      <a:pt x="492" y="708"/>
                    </a:lnTo>
                    <a:lnTo>
                      <a:pt x="492" y="707"/>
                    </a:lnTo>
                    <a:lnTo>
                      <a:pt x="491" y="707"/>
                    </a:lnTo>
                    <a:lnTo>
                      <a:pt x="491" y="706"/>
                    </a:lnTo>
                    <a:lnTo>
                      <a:pt x="490" y="706"/>
                    </a:lnTo>
                    <a:lnTo>
                      <a:pt x="488" y="706"/>
                    </a:lnTo>
                    <a:lnTo>
                      <a:pt x="487" y="706"/>
                    </a:lnTo>
                    <a:lnTo>
                      <a:pt x="486" y="706"/>
                    </a:lnTo>
                    <a:lnTo>
                      <a:pt x="486" y="704"/>
                    </a:lnTo>
                    <a:lnTo>
                      <a:pt x="484" y="704"/>
                    </a:lnTo>
                    <a:lnTo>
                      <a:pt x="483" y="703"/>
                    </a:lnTo>
                    <a:lnTo>
                      <a:pt x="482" y="703"/>
                    </a:lnTo>
                    <a:lnTo>
                      <a:pt x="480" y="703"/>
                    </a:lnTo>
                    <a:lnTo>
                      <a:pt x="479" y="703"/>
                    </a:lnTo>
                    <a:lnTo>
                      <a:pt x="478" y="703"/>
                    </a:lnTo>
                    <a:lnTo>
                      <a:pt x="475" y="703"/>
                    </a:lnTo>
                    <a:lnTo>
                      <a:pt x="475" y="702"/>
                    </a:lnTo>
                    <a:lnTo>
                      <a:pt x="474" y="700"/>
                    </a:lnTo>
                    <a:lnTo>
                      <a:pt x="473" y="698"/>
                    </a:lnTo>
                    <a:lnTo>
                      <a:pt x="471" y="697"/>
                    </a:lnTo>
                    <a:lnTo>
                      <a:pt x="471" y="695"/>
                    </a:lnTo>
                    <a:lnTo>
                      <a:pt x="470" y="695"/>
                    </a:lnTo>
                    <a:lnTo>
                      <a:pt x="470" y="694"/>
                    </a:lnTo>
                    <a:lnTo>
                      <a:pt x="469" y="694"/>
                    </a:lnTo>
                    <a:lnTo>
                      <a:pt x="467" y="694"/>
                    </a:lnTo>
                    <a:lnTo>
                      <a:pt x="466" y="694"/>
                    </a:lnTo>
                    <a:lnTo>
                      <a:pt x="466" y="693"/>
                    </a:lnTo>
                    <a:lnTo>
                      <a:pt x="465" y="693"/>
                    </a:lnTo>
                    <a:lnTo>
                      <a:pt x="465" y="691"/>
                    </a:lnTo>
                    <a:lnTo>
                      <a:pt x="465" y="693"/>
                    </a:lnTo>
                    <a:lnTo>
                      <a:pt x="463" y="693"/>
                    </a:lnTo>
                    <a:lnTo>
                      <a:pt x="462" y="693"/>
                    </a:lnTo>
                    <a:lnTo>
                      <a:pt x="462" y="691"/>
                    </a:lnTo>
                    <a:lnTo>
                      <a:pt x="461" y="691"/>
                    </a:lnTo>
                    <a:lnTo>
                      <a:pt x="460" y="691"/>
                    </a:lnTo>
                    <a:lnTo>
                      <a:pt x="460" y="690"/>
                    </a:lnTo>
                    <a:lnTo>
                      <a:pt x="458" y="690"/>
                    </a:lnTo>
                    <a:lnTo>
                      <a:pt x="458" y="689"/>
                    </a:lnTo>
                    <a:lnTo>
                      <a:pt x="458" y="687"/>
                    </a:lnTo>
                    <a:lnTo>
                      <a:pt x="460" y="687"/>
                    </a:lnTo>
                    <a:lnTo>
                      <a:pt x="458" y="687"/>
                    </a:lnTo>
                    <a:lnTo>
                      <a:pt x="458" y="686"/>
                    </a:lnTo>
                    <a:lnTo>
                      <a:pt x="458" y="685"/>
                    </a:lnTo>
                    <a:lnTo>
                      <a:pt x="457" y="685"/>
                    </a:lnTo>
                    <a:lnTo>
                      <a:pt x="456" y="685"/>
                    </a:lnTo>
                    <a:lnTo>
                      <a:pt x="454" y="685"/>
                    </a:lnTo>
                    <a:lnTo>
                      <a:pt x="453" y="685"/>
                    </a:lnTo>
                    <a:lnTo>
                      <a:pt x="452" y="685"/>
                    </a:lnTo>
                    <a:lnTo>
                      <a:pt x="450" y="685"/>
                    </a:lnTo>
                    <a:lnTo>
                      <a:pt x="449" y="685"/>
                    </a:lnTo>
                    <a:lnTo>
                      <a:pt x="449" y="686"/>
                    </a:lnTo>
                    <a:lnTo>
                      <a:pt x="449" y="687"/>
                    </a:lnTo>
                    <a:lnTo>
                      <a:pt x="449" y="689"/>
                    </a:lnTo>
                    <a:lnTo>
                      <a:pt x="448" y="689"/>
                    </a:lnTo>
                    <a:lnTo>
                      <a:pt x="446" y="689"/>
                    </a:lnTo>
                    <a:lnTo>
                      <a:pt x="445" y="689"/>
                    </a:lnTo>
                    <a:lnTo>
                      <a:pt x="444" y="689"/>
                    </a:lnTo>
                    <a:lnTo>
                      <a:pt x="444" y="690"/>
                    </a:lnTo>
                    <a:lnTo>
                      <a:pt x="443" y="690"/>
                    </a:lnTo>
                    <a:lnTo>
                      <a:pt x="443" y="691"/>
                    </a:lnTo>
                    <a:lnTo>
                      <a:pt x="441" y="691"/>
                    </a:lnTo>
                    <a:lnTo>
                      <a:pt x="441" y="690"/>
                    </a:lnTo>
                    <a:lnTo>
                      <a:pt x="440" y="690"/>
                    </a:lnTo>
                    <a:lnTo>
                      <a:pt x="440" y="691"/>
                    </a:lnTo>
                    <a:lnTo>
                      <a:pt x="439" y="691"/>
                    </a:lnTo>
                    <a:lnTo>
                      <a:pt x="439" y="690"/>
                    </a:lnTo>
                    <a:lnTo>
                      <a:pt x="437" y="690"/>
                    </a:lnTo>
                    <a:lnTo>
                      <a:pt x="436" y="690"/>
                    </a:lnTo>
                    <a:lnTo>
                      <a:pt x="435" y="690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3" y="693"/>
                    </a:lnTo>
                    <a:lnTo>
                      <a:pt x="433" y="694"/>
                    </a:lnTo>
                    <a:lnTo>
                      <a:pt x="433" y="695"/>
                    </a:lnTo>
                    <a:lnTo>
                      <a:pt x="433" y="697"/>
                    </a:lnTo>
                    <a:lnTo>
                      <a:pt x="433" y="698"/>
                    </a:lnTo>
                    <a:lnTo>
                      <a:pt x="433" y="699"/>
                    </a:lnTo>
                    <a:lnTo>
                      <a:pt x="433" y="700"/>
                    </a:lnTo>
                    <a:lnTo>
                      <a:pt x="433" y="702"/>
                    </a:lnTo>
                    <a:lnTo>
                      <a:pt x="433" y="703"/>
                    </a:lnTo>
                    <a:lnTo>
                      <a:pt x="432" y="704"/>
                    </a:lnTo>
                    <a:lnTo>
                      <a:pt x="432" y="706"/>
                    </a:lnTo>
                    <a:lnTo>
                      <a:pt x="432" y="707"/>
                    </a:lnTo>
                    <a:lnTo>
                      <a:pt x="431" y="707"/>
                    </a:lnTo>
                    <a:lnTo>
                      <a:pt x="431" y="708"/>
                    </a:lnTo>
                    <a:lnTo>
                      <a:pt x="431" y="710"/>
                    </a:lnTo>
                    <a:lnTo>
                      <a:pt x="429" y="710"/>
                    </a:lnTo>
                    <a:lnTo>
                      <a:pt x="429" y="711"/>
                    </a:lnTo>
                    <a:lnTo>
                      <a:pt x="429" y="712"/>
                    </a:lnTo>
                    <a:lnTo>
                      <a:pt x="428" y="712"/>
                    </a:lnTo>
                    <a:lnTo>
                      <a:pt x="427" y="712"/>
                    </a:lnTo>
                    <a:lnTo>
                      <a:pt x="425" y="712"/>
                    </a:lnTo>
                    <a:lnTo>
                      <a:pt x="424" y="712"/>
                    </a:lnTo>
                    <a:lnTo>
                      <a:pt x="423" y="712"/>
                    </a:lnTo>
                    <a:lnTo>
                      <a:pt x="423" y="711"/>
                    </a:lnTo>
                    <a:lnTo>
                      <a:pt x="423" y="710"/>
                    </a:lnTo>
                    <a:lnTo>
                      <a:pt x="423" y="708"/>
                    </a:lnTo>
                    <a:lnTo>
                      <a:pt x="422" y="706"/>
                    </a:lnTo>
                    <a:lnTo>
                      <a:pt x="420" y="706"/>
                    </a:lnTo>
                    <a:lnTo>
                      <a:pt x="420" y="704"/>
                    </a:lnTo>
                    <a:lnTo>
                      <a:pt x="419" y="704"/>
                    </a:lnTo>
                    <a:lnTo>
                      <a:pt x="419" y="703"/>
                    </a:lnTo>
                    <a:lnTo>
                      <a:pt x="418" y="703"/>
                    </a:lnTo>
                    <a:lnTo>
                      <a:pt x="418" y="702"/>
                    </a:lnTo>
                    <a:lnTo>
                      <a:pt x="416" y="702"/>
                    </a:lnTo>
                    <a:lnTo>
                      <a:pt x="416" y="700"/>
                    </a:lnTo>
                    <a:lnTo>
                      <a:pt x="416" y="699"/>
                    </a:lnTo>
                    <a:lnTo>
                      <a:pt x="416" y="698"/>
                    </a:lnTo>
                    <a:lnTo>
                      <a:pt x="415" y="698"/>
                    </a:lnTo>
                    <a:lnTo>
                      <a:pt x="415" y="697"/>
                    </a:lnTo>
                    <a:lnTo>
                      <a:pt x="414" y="697"/>
                    </a:lnTo>
                    <a:lnTo>
                      <a:pt x="414" y="695"/>
                    </a:lnTo>
                    <a:lnTo>
                      <a:pt x="412" y="694"/>
                    </a:lnTo>
                    <a:lnTo>
                      <a:pt x="412" y="693"/>
                    </a:lnTo>
                    <a:lnTo>
                      <a:pt x="411" y="693"/>
                    </a:lnTo>
                    <a:lnTo>
                      <a:pt x="411" y="691"/>
                    </a:lnTo>
                    <a:lnTo>
                      <a:pt x="410" y="691"/>
                    </a:lnTo>
                    <a:lnTo>
                      <a:pt x="410" y="690"/>
                    </a:lnTo>
                    <a:lnTo>
                      <a:pt x="408" y="690"/>
                    </a:lnTo>
                    <a:lnTo>
                      <a:pt x="408" y="689"/>
                    </a:lnTo>
                    <a:lnTo>
                      <a:pt x="408" y="687"/>
                    </a:lnTo>
                    <a:lnTo>
                      <a:pt x="408" y="686"/>
                    </a:lnTo>
                    <a:lnTo>
                      <a:pt x="408" y="685"/>
                    </a:lnTo>
                    <a:lnTo>
                      <a:pt x="408" y="683"/>
                    </a:lnTo>
                    <a:lnTo>
                      <a:pt x="408" y="682"/>
                    </a:lnTo>
                    <a:lnTo>
                      <a:pt x="407" y="682"/>
                    </a:lnTo>
                    <a:lnTo>
                      <a:pt x="407" y="683"/>
                    </a:lnTo>
                    <a:lnTo>
                      <a:pt x="406" y="683"/>
                    </a:lnTo>
                    <a:lnTo>
                      <a:pt x="406" y="685"/>
                    </a:lnTo>
                    <a:lnTo>
                      <a:pt x="406" y="686"/>
                    </a:lnTo>
                    <a:lnTo>
                      <a:pt x="405" y="686"/>
                    </a:lnTo>
                    <a:lnTo>
                      <a:pt x="403" y="686"/>
                    </a:lnTo>
                    <a:lnTo>
                      <a:pt x="403" y="685"/>
                    </a:lnTo>
                    <a:lnTo>
                      <a:pt x="402" y="685"/>
                    </a:lnTo>
                    <a:lnTo>
                      <a:pt x="401" y="685"/>
                    </a:lnTo>
                    <a:lnTo>
                      <a:pt x="399" y="685"/>
                    </a:lnTo>
                    <a:lnTo>
                      <a:pt x="399" y="686"/>
                    </a:lnTo>
                    <a:lnTo>
                      <a:pt x="399" y="687"/>
                    </a:lnTo>
                    <a:lnTo>
                      <a:pt x="398" y="687"/>
                    </a:lnTo>
                    <a:lnTo>
                      <a:pt x="398" y="689"/>
                    </a:lnTo>
                    <a:lnTo>
                      <a:pt x="397" y="689"/>
                    </a:lnTo>
                    <a:lnTo>
                      <a:pt x="395" y="689"/>
                    </a:lnTo>
                    <a:lnTo>
                      <a:pt x="394" y="689"/>
                    </a:lnTo>
                    <a:lnTo>
                      <a:pt x="393" y="689"/>
                    </a:lnTo>
                    <a:lnTo>
                      <a:pt x="391" y="689"/>
                    </a:lnTo>
                    <a:lnTo>
                      <a:pt x="391" y="687"/>
                    </a:lnTo>
                    <a:lnTo>
                      <a:pt x="390" y="687"/>
                    </a:lnTo>
                    <a:lnTo>
                      <a:pt x="389" y="687"/>
                    </a:lnTo>
                    <a:lnTo>
                      <a:pt x="389" y="689"/>
                    </a:lnTo>
                    <a:lnTo>
                      <a:pt x="388" y="690"/>
                    </a:lnTo>
                    <a:lnTo>
                      <a:pt x="388" y="691"/>
                    </a:lnTo>
                    <a:lnTo>
                      <a:pt x="386" y="691"/>
                    </a:lnTo>
                    <a:lnTo>
                      <a:pt x="386" y="690"/>
                    </a:lnTo>
                    <a:lnTo>
                      <a:pt x="385" y="690"/>
                    </a:lnTo>
                    <a:lnTo>
                      <a:pt x="384" y="690"/>
                    </a:lnTo>
                    <a:lnTo>
                      <a:pt x="382" y="690"/>
                    </a:lnTo>
                    <a:lnTo>
                      <a:pt x="381" y="690"/>
                    </a:lnTo>
                    <a:lnTo>
                      <a:pt x="381" y="691"/>
                    </a:lnTo>
                    <a:lnTo>
                      <a:pt x="381" y="693"/>
                    </a:lnTo>
                    <a:lnTo>
                      <a:pt x="380" y="694"/>
                    </a:lnTo>
                    <a:lnTo>
                      <a:pt x="378" y="694"/>
                    </a:lnTo>
                    <a:lnTo>
                      <a:pt x="378" y="695"/>
                    </a:lnTo>
                    <a:lnTo>
                      <a:pt x="377" y="695"/>
                    </a:lnTo>
                    <a:lnTo>
                      <a:pt x="376" y="695"/>
                    </a:lnTo>
                    <a:lnTo>
                      <a:pt x="374" y="695"/>
                    </a:lnTo>
                    <a:lnTo>
                      <a:pt x="373" y="695"/>
                    </a:lnTo>
                    <a:lnTo>
                      <a:pt x="372" y="695"/>
                    </a:lnTo>
                    <a:lnTo>
                      <a:pt x="371" y="695"/>
                    </a:lnTo>
                    <a:lnTo>
                      <a:pt x="369" y="695"/>
                    </a:lnTo>
                    <a:lnTo>
                      <a:pt x="368" y="695"/>
                    </a:lnTo>
                    <a:lnTo>
                      <a:pt x="367" y="695"/>
                    </a:lnTo>
                    <a:lnTo>
                      <a:pt x="365" y="695"/>
                    </a:lnTo>
                    <a:lnTo>
                      <a:pt x="365" y="694"/>
                    </a:lnTo>
                    <a:lnTo>
                      <a:pt x="364" y="693"/>
                    </a:lnTo>
                    <a:lnTo>
                      <a:pt x="363" y="691"/>
                    </a:lnTo>
                    <a:lnTo>
                      <a:pt x="361" y="691"/>
                    </a:lnTo>
                    <a:lnTo>
                      <a:pt x="361" y="690"/>
                    </a:lnTo>
                    <a:lnTo>
                      <a:pt x="360" y="690"/>
                    </a:lnTo>
                    <a:lnTo>
                      <a:pt x="360" y="689"/>
                    </a:lnTo>
                    <a:lnTo>
                      <a:pt x="360" y="687"/>
                    </a:lnTo>
                    <a:lnTo>
                      <a:pt x="361" y="687"/>
                    </a:lnTo>
                    <a:lnTo>
                      <a:pt x="363" y="687"/>
                    </a:lnTo>
                    <a:lnTo>
                      <a:pt x="363" y="686"/>
                    </a:lnTo>
                    <a:lnTo>
                      <a:pt x="364" y="686"/>
                    </a:lnTo>
                    <a:lnTo>
                      <a:pt x="364" y="685"/>
                    </a:lnTo>
                    <a:lnTo>
                      <a:pt x="365" y="685"/>
                    </a:lnTo>
                    <a:lnTo>
                      <a:pt x="365" y="683"/>
                    </a:lnTo>
                    <a:lnTo>
                      <a:pt x="367" y="683"/>
                    </a:lnTo>
                    <a:lnTo>
                      <a:pt x="367" y="682"/>
                    </a:lnTo>
                    <a:lnTo>
                      <a:pt x="368" y="682"/>
                    </a:lnTo>
                    <a:lnTo>
                      <a:pt x="368" y="683"/>
                    </a:lnTo>
                    <a:lnTo>
                      <a:pt x="369" y="683"/>
                    </a:lnTo>
                    <a:lnTo>
                      <a:pt x="371" y="683"/>
                    </a:lnTo>
                    <a:lnTo>
                      <a:pt x="372" y="683"/>
                    </a:lnTo>
                    <a:lnTo>
                      <a:pt x="373" y="683"/>
                    </a:lnTo>
                    <a:lnTo>
                      <a:pt x="374" y="683"/>
                    </a:lnTo>
                    <a:lnTo>
                      <a:pt x="376" y="683"/>
                    </a:lnTo>
                    <a:lnTo>
                      <a:pt x="377" y="683"/>
                    </a:lnTo>
                    <a:lnTo>
                      <a:pt x="378" y="683"/>
                    </a:lnTo>
                    <a:lnTo>
                      <a:pt x="378" y="685"/>
                    </a:lnTo>
                    <a:lnTo>
                      <a:pt x="380" y="685"/>
                    </a:lnTo>
                    <a:lnTo>
                      <a:pt x="381" y="685"/>
                    </a:lnTo>
                    <a:lnTo>
                      <a:pt x="382" y="685"/>
                    </a:lnTo>
                    <a:lnTo>
                      <a:pt x="384" y="685"/>
                    </a:lnTo>
                    <a:lnTo>
                      <a:pt x="385" y="685"/>
                    </a:lnTo>
                    <a:lnTo>
                      <a:pt x="385" y="683"/>
                    </a:lnTo>
                    <a:lnTo>
                      <a:pt x="386" y="683"/>
                    </a:lnTo>
                    <a:lnTo>
                      <a:pt x="386" y="682"/>
                    </a:lnTo>
                    <a:lnTo>
                      <a:pt x="386" y="681"/>
                    </a:lnTo>
                    <a:lnTo>
                      <a:pt x="386" y="679"/>
                    </a:lnTo>
                    <a:lnTo>
                      <a:pt x="386" y="676"/>
                    </a:lnTo>
                    <a:lnTo>
                      <a:pt x="386" y="674"/>
                    </a:lnTo>
                    <a:lnTo>
                      <a:pt x="388" y="674"/>
                    </a:lnTo>
                    <a:lnTo>
                      <a:pt x="388" y="673"/>
                    </a:lnTo>
                    <a:lnTo>
                      <a:pt x="389" y="673"/>
                    </a:lnTo>
                    <a:lnTo>
                      <a:pt x="389" y="672"/>
                    </a:lnTo>
                    <a:lnTo>
                      <a:pt x="389" y="670"/>
                    </a:lnTo>
                    <a:lnTo>
                      <a:pt x="390" y="670"/>
                    </a:lnTo>
                    <a:lnTo>
                      <a:pt x="390" y="669"/>
                    </a:lnTo>
                    <a:lnTo>
                      <a:pt x="390" y="668"/>
                    </a:lnTo>
                    <a:lnTo>
                      <a:pt x="390" y="666"/>
                    </a:lnTo>
                    <a:lnTo>
                      <a:pt x="391" y="666"/>
                    </a:lnTo>
                    <a:lnTo>
                      <a:pt x="391" y="665"/>
                    </a:lnTo>
                    <a:lnTo>
                      <a:pt x="391" y="664"/>
                    </a:lnTo>
                    <a:lnTo>
                      <a:pt x="391" y="662"/>
                    </a:lnTo>
                    <a:lnTo>
                      <a:pt x="393" y="661"/>
                    </a:lnTo>
                    <a:lnTo>
                      <a:pt x="393" y="660"/>
                    </a:lnTo>
                    <a:lnTo>
                      <a:pt x="394" y="660"/>
                    </a:lnTo>
                    <a:lnTo>
                      <a:pt x="394" y="659"/>
                    </a:lnTo>
                    <a:lnTo>
                      <a:pt x="395" y="659"/>
                    </a:lnTo>
                    <a:lnTo>
                      <a:pt x="395" y="657"/>
                    </a:lnTo>
                    <a:lnTo>
                      <a:pt x="395" y="656"/>
                    </a:lnTo>
                    <a:lnTo>
                      <a:pt x="395" y="655"/>
                    </a:lnTo>
                    <a:lnTo>
                      <a:pt x="397" y="655"/>
                    </a:lnTo>
                    <a:lnTo>
                      <a:pt x="397" y="653"/>
                    </a:lnTo>
                    <a:lnTo>
                      <a:pt x="397" y="652"/>
                    </a:lnTo>
                    <a:lnTo>
                      <a:pt x="397" y="651"/>
                    </a:lnTo>
                    <a:lnTo>
                      <a:pt x="397" y="649"/>
                    </a:lnTo>
                    <a:lnTo>
                      <a:pt x="395" y="649"/>
                    </a:lnTo>
                    <a:lnTo>
                      <a:pt x="395" y="648"/>
                    </a:lnTo>
                    <a:lnTo>
                      <a:pt x="394" y="648"/>
                    </a:lnTo>
                    <a:lnTo>
                      <a:pt x="393" y="648"/>
                    </a:lnTo>
                    <a:lnTo>
                      <a:pt x="391" y="648"/>
                    </a:lnTo>
                    <a:lnTo>
                      <a:pt x="391" y="647"/>
                    </a:lnTo>
                    <a:lnTo>
                      <a:pt x="390" y="647"/>
                    </a:lnTo>
                    <a:lnTo>
                      <a:pt x="389" y="645"/>
                    </a:lnTo>
                    <a:lnTo>
                      <a:pt x="389" y="644"/>
                    </a:lnTo>
                    <a:lnTo>
                      <a:pt x="389" y="643"/>
                    </a:lnTo>
                    <a:lnTo>
                      <a:pt x="390" y="643"/>
                    </a:lnTo>
                    <a:lnTo>
                      <a:pt x="393" y="642"/>
                    </a:lnTo>
                    <a:lnTo>
                      <a:pt x="395" y="643"/>
                    </a:lnTo>
                    <a:lnTo>
                      <a:pt x="395" y="642"/>
                    </a:lnTo>
                    <a:lnTo>
                      <a:pt x="397" y="642"/>
                    </a:lnTo>
                    <a:lnTo>
                      <a:pt x="397" y="643"/>
                    </a:lnTo>
                    <a:lnTo>
                      <a:pt x="398" y="643"/>
                    </a:lnTo>
                    <a:lnTo>
                      <a:pt x="398" y="644"/>
                    </a:lnTo>
                    <a:lnTo>
                      <a:pt x="399" y="644"/>
                    </a:lnTo>
                    <a:lnTo>
                      <a:pt x="399" y="643"/>
                    </a:lnTo>
                    <a:lnTo>
                      <a:pt x="399" y="642"/>
                    </a:lnTo>
                    <a:lnTo>
                      <a:pt x="399" y="640"/>
                    </a:lnTo>
                    <a:lnTo>
                      <a:pt x="399" y="639"/>
                    </a:lnTo>
                    <a:lnTo>
                      <a:pt x="399" y="638"/>
                    </a:lnTo>
                    <a:lnTo>
                      <a:pt x="401" y="638"/>
                    </a:lnTo>
                    <a:lnTo>
                      <a:pt x="401" y="639"/>
                    </a:lnTo>
                    <a:lnTo>
                      <a:pt x="402" y="639"/>
                    </a:lnTo>
                    <a:lnTo>
                      <a:pt x="403" y="640"/>
                    </a:lnTo>
                    <a:lnTo>
                      <a:pt x="405" y="640"/>
                    </a:lnTo>
                    <a:lnTo>
                      <a:pt x="405" y="639"/>
                    </a:lnTo>
                    <a:lnTo>
                      <a:pt x="403" y="638"/>
                    </a:lnTo>
                    <a:lnTo>
                      <a:pt x="402" y="636"/>
                    </a:lnTo>
                    <a:lnTo>
                      <a:pt x="401" y="635"/>
                    </a:lnTo>
                    <a:lnTo>
                      <a:pt x="402" y="635"/>
                    </a:lnTo>
                    <a:lnTo>
                      <a:pt x="402" y="632"/>
                    </a:lnTo>
                    <a:lnTo>
                      <a:pt x="402" y="631"/>
                    </a:lnTo>
                    <a:lnTo>
                      <a:pt x="402" y="630"/>
                    </a:lnTo>
                    <a:lnTo>
                      <a:pt x="403" y="630"/>
                    </a:lnTo>
                    <a:lnTo>
                      <a:pt x="403" y="628"/>
                    </a:lnTo>
                    <a:lnTo>
                      <a:pt x="403" y="627"/>
                    </a:lnTo>
                    <a:lnTo>
                      <a:pt x="403" y="626"/>
                    </a:lnTo>
                    <a:lnTo>
                      <a:pt x="403" y="625"/>
                    </a:lnTo>
                    <a:lnTo>
                      <a:pt x="402" y="625"/>
                    </a:lnTo>
                    <a:lnTo>
                      <a:pt x="401" y="625"/>
                    </a:lnTo>
                    <a:lnTo>
                      <a:pt x="401" y="623"/>
                    </a:lnTo>
                    <a:lnTo>
                      <a:pt x="401" y="622"/>
                    </a:lnTo>
                    <a:lnTo>
                      <a:pt x="401" y="621"/>
                    </a:lnTo>
                    <a:lnTo>
                      <a:pt x="402" y="621"/>
                    </a:lnTo>
                    <a:lnTo>
                      <a:pt x="402" y="619"/>
                    </a:lnTo>
                    <a:lnTo>
                      <a:pt x="402" y="618"/>
                    </a:lnTo>
                    <a:lnTo>
                      <a:pt x="403" y="618"/>
                    </a:lnTo>
                    <a:lnTo>
                      <a:pt x="405" y="618"/>
                    </a:lnTo>
                    <a:lnTo>
                      <a:pt x="405" y="617"/>
                    </a:lnTo>
                    <a:lnTo>
                      <a:pt x="405" y="615"/>
                    </a:lnTo>
                    <a:lnTo>
                      <a:pt x="403" y="615"/>
                    </a:lnTo>
                    <a:lnTo>
                      <a:pt x="402" y="615"/>
                    </a:lnTo>
                    <a:lnTo>
                      <a:pt x="401" y="615"/>
                    </a:lnTo>
                    <a:lnTo>
                      <a:pt x="399" y="615"/>
                    </a:lnTo>
                    <a:lnTo>
                      <a:pt x="398" y="615"/>
                    </a:lnTo>
                    <a:lnTo>
                      <a:pt x="398" y="614"/>
                    </a:lnTo>
                    <a:lnTo>
                      <a:pt x="397" y="613"/>
                    </a:lnTo>
                    <a:lnTo>
                      <a:pt x="397" y="611"/>
                    </a:lnTo>
                    <a:lnTo>
                      <a:pt x="397" y="610"/>
                    </a:lnTo>
                    <a:lnTo>
                      <a:pt x="395" y="610"/>
                    </a:lnTo>
                    <a:lnTo>
                      <a:pt x="395" y="609"/>
                    </a:lnTo>
                    <a:lnTo>
                      <a:pt x="395" y="610"/>
                    </a:lnTo>
                    <a:lnTo>
                      <a:pt x="394" y="610"/>
                    </a:lnTo>
                    <a:lnTo>
                      <a:pt x="393" y="610"/>
                    </a:lnTo>
                    <a:lnTo>
                      <a:pt x="393" y="609"/>
                    </a:lnTo>
                    <a:lnTo>
                      <a:pt x="391" y="609"/>
                    </a:lnTo>
                    <a:lnTo>
                      <a:pt x="390" y="609"/>
                    </a:lnTo>
                    <a:lnTo>
                      <a:pt x="390" y="610"/>
                    </a:lnTo>
                    <a:lnTo>
                      <a:pt x="390" y="611"/>
                    </a:lnTo>
                    <a:lnTo>
                      <a:pt x="390" y="613"/>
                    </a:lnTo>
                    <a:lnTo>
                      <a:pt x="389" y="614"/>
                    </a:lnTo>
                    <a:lnTo>
                      <a:pt x="388" y="614"/>
                    </a:lnTo>
                    <a:lnTo>
                      <a:pt x="386" y="614"/>
                    </a:lnTo>
                    <a:lnTo>
                      <a:pt x="385" y="614"/>
                    </a:lnTo>
                    <a:lnTo>
                      <a:pt x="384" y="614"/>
                    </a:lnTo>
                    <a:lnTo>
                      <a:pt x="384" y="615"/>
                    </a:lnTo>
                    <a:lnTo>
                      <a:pt x="382" y="615"/>
                    </a:lnTo>
                    <a:lnTo>
                      <a:pt x="384" y="615"/>
                    </a:lnTo>
                    <a:lnTo>
                      <a:pt x="384" y="617"/>
                    </a:lnTo>
                    <a:lnTo>
                      <a:pt x="382" y="617"/>
                    </a:lnTo>
                    <a:lnTo>
                      <a:pt x="382" y="618"/>
                    </a:lnTo>
                    <a:lnTo>
                      <a:pt x="382" y="617"/>
                    </a:lnTo>
                    <a:lnTo>
                      <a:pt x="381" y="617"/>
                    </a:lnTo>
                    <a:lnTo>
                      <a:pt x="381" y="618"/>
                    </a:lnTo>
                    <a:lnTo>
                      <a:pt x="380" y="618"/>
                    </a:lnTo>
                    <a:lnTo>
                      <a:pt x="380" y="619"/>
                    </a:lnTo>
                    <a:lnTo>
                      <a:pt x="380" y="618"/>
                    </a:lnTo>
                    <a:lnTo>
                      <a:pt x="380" y="617"/>
                    </a:lnTo>
                    <a:lnTo>
                      <a:pt x="380" y="615"/>
                    </a:lnTo>
                    <a:lnTo>
                      <a:pt x="378" y="615"/>
                    </a:lnTo>
                    <a:lnTo>
                      <a:pt x="378" y="614"/>
                    </a:lnTo>
                    <a:lnTo>
                      <a:pt x="377" y="614"/>
                    </a:lnTo>
                    <a:lnTo>
                      <a:pt x="376" y="614"/>
                    </a:lnTo>
                    <a:lnTo>
                      <a:pt x="376" y="615"/>
                    </a:lnTo>
                    <a:lnTo>
                      <a:pt x="374" y="615"/>
                    </a:lnTo>
                    <a:lnTo>
                      <a:pt x="374" y="617"/>
                    </a:lnTo>
                    <a:lnTo>
                      <a:pt x="373" y="617"/>
                    </a:lnTo>
                    <a:lnTo>
                      <a:pt x="373" y="618"/>
                    </a:lnTo>
                    <a:lnTo>
                      <a:pt x="372" y="618"/>
                    </a:lnTo>
                    <a:lnTo>
                      <a:pt x="372" y="619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9" y="618"/>
                    </a:lnTo>
                    <a:lnTo>
                      <a:pt x="371" y="618"/>
                    </a:lnTo>
                    <a:lnTo>
                      <a:pt x="372" y="618"/>
                    </a:lnTo>
                    <a:lnTo>
                      <a:pt x="372" y="617"/>
                    </a:lnTo>
                    <a:lnTo>
                      <a:pt x="371" y="617"/>
                    </a:lnTo>
                    <a:lnTo>
                      <a:pt x="369" y="617"/>
                    </a:lnTo>
                    <a:lnTo>
                      <a:pt x="369" y="618"/>
                    </a:lnTo>
                    <a:lnTo>
                      <a:pt x="369" y="619"/>
                    </a:lnTo>
                    <a:lnTo>
                      <a:pt x="368" y="619"/>
                    </a:lnTo>
                    <a:lnTo>
                      <a:pt x="368" y="621"/>
                    </a:lnTo>
                    <a:lnTo>
                      <a:pt x="368" y="622"/>
                    </a:lnTo>
                    <a:lnTo>
                      <a:pt x="367" y="622"/>
                    </a:lnTo>
                    <a:lnTo>
                      <a:pt x="367" y="621"/>
                    </a:lnTo>
                    <a:lnTo>
                      <a:pt x="368" y="621"/>
                    </a:lnTo>
                    <a:lnTo>
                      <a:pt x="367" y="621"/>
                    </a:lnTo>
                    <a:lnTo>
                      <a:pt x="365" y="621"/>
                    </a:lnTo>
                    <a:lnTo>
                      <a:pt x="365" y="622"/>
                    </a:lnTo>
                    <a:lnTo>
                      <a:pt x="365" y="623"/>
                    </a:lnTo>
                    <a:lnTo>
                      <a:pt x="365" y="625"/>
                    </a:lnTo>
                    <a:lnTo>
                      <a:pt x="364" y="625"/>
                    </a:lnTo>
                    <a:lnTo>
                      <a:pt x="364" y="623"/>
                    </a:lnTo>
                    <a:lnTo>
                      <a:pt x="364" y="622"/>
                    </a:lnTo>
                    <a:lnTo>
                      <a:pt x="363" y="622"/>
                    </a:lnTo>
                    <a:lnTo>
                      <a:pt x="363" y="621"/>
                    </a:lnTo>
                    <a:lnTo>
                      <a:pt x="363" y="622"/>
                    </a:lnTo>
                    <a:lnTo>
                      <a:pt x="361" y="622"/>
                    </a:lnTo>
                    <a:lnTo>
                      <a:pt x="361" y="623"/>
                    </a:lnTo>
                    <a:lnTo>
                      <a:pt x="360" y="623"/>
                    </a:lnTo>
                    <a:lnTo>
                      <a:pt x="360" y="622"/>
                    </a:lnTo>
                    <a:lnTo>
                      <a:pt x="359" y="622"/>
                    </a:lnTo>
                    <a:lnTo>
                      <a:pt x="357" y="622"/>
                    </a:lnTo>
                    <a:lnTo>
                      <a:pt x="357" y="623"/>
                    </a:lnTo>
                    <a:lnTo>
                      <a:pt x="356" y="623"/>
                    </a:lnTo>
                    <a:lnTo>
                      <a:pt x="356" y="622"/>
                    </a:lnTo>
                    <a:lnTo>
                      <a:pt x="357" y="622"/>
                    </a:lnTo>
                    <a:lnTo>
                      <a:pt x="356" y="621"/>
                    </a:lnTo>
                    <a:lnTo>
                      <a:pt x="356" y="619"/>
                    </a:lnTo>
                    <a:lnTo>
                      <a:pt x="355" y="619"/>
                    </a:lnTo>
                    <a:lnTo>
                      <a:pt x="355" y="618"/>
                    </a:lnTo>
                    <a:lnTo>
                      <a:pt x="353" y="618"/>
                    </a:lnTo>
                    <a:lnTo>
                      <a:pt x="353" y="617"/>
                    </a:lnTo>
                    <a:lnTo>
                      <a:pt x="353" y="615"/>
                    </a:lnTo>
                    <a:lnTo>
                      <a:pt x="352" y="615"/>
                    </a:lnTo>
                    <a:lnTo>
                      <a:pt x="352" y="614"/>
                    </a:lnTo>
                    <a:lnTo>
                      <a:pt x="352" y="613"/>
                    </a:lnTo>
                    <a:lnTo>
                      <a:pt x="352" y="611"/>
                    </a:lnTo>
                    <a:lnTo>
                      <a:pt x="353" y="611"/>
                    </a:lnTo>
                    <a:lnTo>
                      <a:pt x="353" y="610"/>
                    </a:lnTo>
                    <a:lnTo>
                      <a:pt x="355" y="610"/>
                    </a:lnTo>
                    <a:lnTo>
                      <a:pt x="353" y="610"/>
                    </a:lnTo>
                    <a:lnTo>
                      <a:pt x="353" y="609"/>
                    </a:lnTo>
                    <a:lnTo>
                      <a:pt x="352" y="609"/>
                    </a:lnTo>
                    <a:lnTo>
                      <a:pt x="352" y="610"/>
                    </a:lnTo>
                    <a:lnTo>
                      <a:pt x="351" y="610"/>
                    </a:lnTo>
                    <a:lnTo>
                      <a:pt x="351" y="609"/>
                    </a:lnTo>
                    <a:lnTo>
                      <a:pt x="350" y="609"/>
                    </a:lnTo>
                    <a:lnTo>
                      <a:pt x="350" y="608"/>
                    </a:lnTo>
                    <a:lnTo>
                      <a:pt x="348" y="608"/>
                    </a:lnTo>
                    <a:lnTo>
                      <a:pt x="348" y="606"/>
                    </a:lnTo>
                    <a:lnTo>
                      <a:pt x="347" y="606"/>
                    </a:lnTo>
                    <a:lnTo>
                      <a:pt x="347" y="605"/>
                    </a:lnTo>
                    <a:lnTo>
                      <a:pt x="348" y="605"/>
                    </a:lnTo>
                    <a:lnTo>
                      <a:pt x="348" y="604"/>
                    </a:lnTo>
                    <a:lnTo>
                      <a:pt x="348" y="602"/>
                    </a:lnTo>
                    <a:lnTo>
                      <a:pt x="350" y="602"/>
                    </a:lnTo>
                    <a:lnTo>
                      <a:pt x="348" y="601"/>
                    </a:lnTo>
                    <a:lnTo>
                      <a:pt x="350" y="600"/>
                    </a:lnTo>
                    <a:lnTo>
                      <a:pt x="348" y="600"/>
                    </a:lnTo>
                    <a:lnTo>
                      <a:pt x="347" y="601"/>
                    </a:lnTo>
                    <a:lnTo>
                      <a:pt x="347" y="602"/>
                    </a:lnTo>
                    <a:lnTo>
                      <a:pt x="346" y="602"/>
                    </a:lnTo>
                    <a:lnTo>
                      <a:pt x="346" y="604"/>
                    </a:lnTo>
                    <a:lnTo>
                      <a:pt x="344" y="604"/>
                    </a:lnTo>
                    <a:lnTo>
                      <a:pt x="344" y="602"/>
                    </a:lnTo>
                    <a:lnTo>
                      <a:pt x="344" y="601"/>
                    </a:lnTo>
                    <a:lnTo>
                      <a:pt x="344" y="600"/>
                    </a:lnTo>
                    <a:lnTo>
                      <a:pt x="342" y="600"/>
                    </a:lnTo>
                    <a:lnTo>
                      <a:pt x="342" y="601"/>
                    </a:lnTo>
                    <a:lnTo>
                      <a:pt x="342" y="602"/>
                    </a:lnTo>
                    <a:lnTo>
                      <a:pt x="340" y="602"/>
                    </a:lnTo>
                    <a:lnTo>
                      <a:pt x="339" y="602"/>
                    </a:lnTo>
                    <a:lnTo>
                      <a:pt x="339" y="601"/>
                    </a:lnTo>
                    <a:lnTo>
                      <a:pt x="338" y="601"/>
                    </a:lnTo>
                    <a:lnTo>
                      <a:pt x="336" y="601"/>
                    </a:lnTo>
                    <a:lnTo>
                      <a:pt x="336" y="600"/>
                    </a:lnTo>
                    <a:lnTo>
                      <a:pt x="335" y="600"/>
                    </a:lnTo>
                    <a:lnTo>
                      <a:pt x="335" y="601"/>
                    </a:lnTo>
                    <a:lnTo>
                      <a:pt x="335" y="600"/>
                    </a:lnTo>
                    <a:lnTo>
                      <a:pt x="335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3" y="598"/>
                    </a:lnTo>
                    <a:lnTo>
                      <a:pt x="333" y="600"/>
                    </a:lnTo>
                    <a:lnTo>
                      <a:pt x="331" y="600"/>
                    </a:lnTo>
                    <a:lnTo>
                      <a:pt x="331" y="598"/>
                    </a:lnTo>
                    <a:lnTo>
                      <a:pt x="331" y="597"/>
                    </a:lnTo>
                    <a:lnTo>
                      <a:pt x="331" y="596"/>
                    </a:lnTo>
                    <a:lnTo>
                      <a:pt x="330" y="596"/>
                    </a:lnTo>
                    <a:lnTo>
                      <a:pt x="330" y="597"/>
                    </a:lnTo>
                    <a:lnTo>
                      <a:pt x="330" y="596"/>
                    </a:lnTo>
                    <a:lnTo>
                      <a:pt x="329" y="596"/>
                    </a:lnTo>
                    <a:lnTo>
                      <a:pt x="329" y="594"/>
                    </a:lnTo>
                    <a:lnTo>
                      <a:pt x="330" y="594"/>
                    </a:lnTo>
                    <a:lnTo>
                      <a:pt x="330" y="593"/>
                    </a:lnTo>
                    <a:lnTo>
                      <a:pt x="330" y="592"/>
                    </a:lnTo>
                    <a:lnTo>
                      <a:pt x="330" y="590"/>
                    </a:lnTo>
                    <a:lnTo>
                      <a:pt x="330" y="589"/>
                    </a:lnTo>
                    <a:lnTo>
                      <a:pt x="330" y="588"/>
                    </a:lnTo>
                    <a:lnTo>
                      <a:pt x="329" y="588"/>
                    </a:lnTo>
                    <a:lnTo>
                      <a:pt x="329" y="587"/>
                    </a:lnTo>
                    <a:lnTo>
                      <a:pt x="329" y="585"/>
                    </a:lnTo>
                    <a:lnTo>
                      <a:pt x="327" y="584"/>
                    </a:lnTo>
                    <a:lnTo>
                      <a:pt x="329" y="584"/>
                    </a:lnTo>
                    <a:lnTo>
                      <a:pt x="329" y="583"/>
                    </a:lnTo>
                    <a:lnTo>
                      <a:pt x="327" y="581"/>
                    </a:lnTo>
                    <a:lnTo>
                      <a:pt x="326" y="583"/>
                    </a:lnTo>
                    <a:lnTo>
                      <a:pt x="325" y="584"/>
                    </a:lnTo>
                    <a:lnTo>
                      <a:pt x="323" y="584"/>
                    </a:lnTo>
                    <a:lnTo>
                      <a:pt x="322" y="584"/>
                    </a:lnTo>
                    <a:lnTo>
                      <a:pt x="322" y="583"/>
                    </a:lnTo>
                    <a:lnTo>
                      <a:pt x="322" y="581"/>
                    </a:lnTo>
                    <a:lnTo>
                      <a:pt x="323" y="581"/>
                    </a:lnTo>
                    <a:lnTo>
                      <a:pt x="323" y="580"/>
                    </a:lnTo>
                    <a:lnTo>
                      <a:pt x="323" y="579"/>
                    </a:lnTo>
                    <a:lnTo>
                      <a:pt x="322" y="579"/>
                    </a:lnTo>
                    <a:lnTo>
                      <a:pt x="322" y="580"/>
                    </a:lnTo>
                    <a:lnTo>
                      <a:pt x="322" y="579"/>
                    </a:lnTo>
                    <a:lnTo>
                      <a:pt x="321" y="579"/>
                    </a:lnTo>
                    <a:lnTo>
                      <a:pt x="321" y="577"/>
                    </a:lnTo>
                    <a:lnTo>
                      <a:pt x="319" y="577"/>
                    </a:lnTo>
                    <a:lnTo>
                      <a:pt x="318" y="577"/>
                    </a:lnTo>
                    <a:lnTo>
                      <a:pt x="318" y="576"/>
                    </a:lnTo>
                    <a:lnTo>
                      <a:pt x="317" y="575"/>
                    </a:lnTo>
                    <a:lnTo>
                      <a:pt x="317" y="573"/>
                    </a:lnTo>
                    <a:lnTo>
                      <a:pt x="316" y="573"/>
                    </a:lnTo>
                    <a:lnTo>
                      <a:pt x="316" y="572"/>
                    </a:lnTo>
                    <a:lnTo>
                      <a:pt x="314" y="572"/>
                    </a:lnTo>
                    <a:lnTo>
                      <a:pt x="314" y="573"/>
                    </a:lnTo>
                    <a:lnTo>
                      <a:pt x="313" y="573"/>
                    </a:lnTo>
                    <a:lnTo>
                      <a:pt x="313" y="575"/>
                    </a:lnTo>
                    <a:lnTo>
                      <a:pt x="312" y="575"/>
                    </a:lnTo>
                    <a:lnTo>
                      <a:pt x="310" y="575"/>
                    </a:lnTo>
                    <a:lnTo>
                      <a:pt x="310" y="573"/>
                    </a:lnTo>
                    <a:lnTo>
                      <a:pt x="310" y="572"/>
                    </a:lnTo>
                    <a:lnTo>
                      <a:pt x="309" y="571"/>
                    </a:lnTo>
                    <a:lnTo>
                      <a:pt x="308" y="571"/>
                    </a:lnTo>
                    <a:lnTo>
                      <a:pt x="306" y="571"/>
                    </a:lnTo>
                    <a:lnTo>
                      <a:pt x="305" y="571"/>
                    </a:lnTo>
                    <a:lnTo>
                      <a:pt x="305" y="570"/>
                    </a:lnTo>
                    <a:lnTo>
                      <a:pt x="305" y="568"/>
                    </a:lnTo>
                    <a:lnTo>
                      <a:pt x="305" y="567"/>
                    </a:lnTo>
                    <a:lnTo>
                      <a:pt x="305" y="566"/>
                    </a:lnTo>
                    <a:lnTo>
                      <a:pt x="305" y="564"/>
                    </a:lnTo>
                    <a:lnTo>
                      <a:pt x="305" y="563"/>
                    </a:lnTo>
                    <a:lnTo>
                      <a:pt x="304" y="563"/>
                    </a:lnTo>
                    <a:lnTo>
                      <a:pt x="304" y="562"/>
                    </a:lnTo>
                    <a:lnTo>
                      <a:pt x="304" y="560"/>
                    </a:lnTo>
                    <a:lnTo>
                      <a:pt x="304" y="559"/>
                    </a:lnTo>
                    <a:lnTo>
                      <a:pt x="305" y="558"/>
                    </a:lnTo>
                    <a:lnTo>
                      <a:pt x="305" y="556"/>
                    </a:lnTo>
                    <a:lnTo>
                      <a:pt x="305" y="555"/>
                    </a:lnTo>
                    <a:lnTo>
                      <a:pt x="306" y="554"/>
                    </a:lnTo>
                    <a:lnTo>
                      <a:pt x="308" y="554"/>
                    </a:lnTo>
                    <a:lnTo>
                      <a:pt x="309" y="554"/>
                    </a:lnTo>
                    <a:lnTo>
                      <a:pt x="309" y="553"/>
                    </a:lnTo>
                    <a:lnTo>
                      <a:pt x="310" y="553"/>
                    </a:lnTo>
                    <a:lnTo>
                      <a:pt x="310" y="554"/>
                    </a:lnTo>
                    <a:lnTo>
                      <a:pt x="312" y="555"/>
                    </a:lnTo>
                    <a:lnTo>
                      <a:pt x="313" y="556"/>
                    </a:lnTo>
                    <a:lnTo>
                      <a:pt x="314" y="556"/>
                    </a:lnTo>
                    <a:lnTo>
                      <a:pt x="314" y="558"/>
                    </a:lnTo>
                    <a:lnTo>
                      <a:pt x="316" y="558"/>
                    </a:lnTo>
                    <a:lnTo>
                      <a:pt x="317" y="556"/>
                    </a:lnTo>
                    <a:lnTo>
                      <a:pt x="318" y="555"/>
                    </a:lnTo>
                    <a:lnTo>
                      <a:pt x="319" y="555"/>
                    </a:lnTo>
                    <a:lnTo>
                      <a:pt x="319" y="556"/>
                    </a:lnTo>
                    <a:lnTo>
                      <a:pt x="321" y="556"/>
                    </a:lnTo>
                    <a:lnTo>
                      <a:pt x="322" y="556"/>
                    </a:lnTo>
                    <a:lnTo>
                      <a:pt x="322" y="558"/>
                    </a:lnTo>
                    <a:lnTo>
                      <a:pt x="323" y="559"/>
                    </a:lnTo>
                    <a:lnTo>
                      <a:pt x="325" y="559"/>
                    </a:lnTo>
                    <a:lnTo>
                      <a:pt x="323" y="558"/>
                    </a:lnTo>
                    <a:lnTo>
                      <a:pt x="323" y="556"/>
                    </a:lnTo>
                    <a:lnTo>
                      <a:pt x="323" y="555"/>
                    </a:lnTo>
                    <a:lnTo>
                      <a:pt x="325" y="555"/>
                    </a:lnTo>
                    <a:lnTo>
                      <a:pt x="326" y="555"/>
                    </a:lnTo>
                    <a:lnTo>
                      <a:pt x="326" y="554"/>
                    </a:lnTo>
                    <a:lnTo>
                      <a:pt x="327" y="554"/>
                    </a:lnTo>
                    <a:lnTo>
                      <a:pt x="329" y="554"/>
                    </a:lnTo>
                    <a:lnTo>
                      <a:pt x="330" y="553"/>
                    </a:lnTo>
                    <a:lnTo>
                      <a:pt x="331" y="554"/>
                    </a:lnTo>
                    <a:lnTo>
                      <a:pt x="331" y="555"/>
                    </a:lnTo>
                    <a:lnTo>
                      <a:pt x="330" y="555"/>
                    </a:lnTo>
                    <a:lnTo>
                      <a:pt x="331" y="555"/>
                    </a:lnTo>
                    <a:lnTo>
                      <a:pt x="331" y="556"/>
                    </a:lnTo>
                    <a:lnTo>
                      <a:pt x="331" y="558"/>
                    </a:lnTo>
                    <a:lnTo>
                      <a:pt x="330" y="558"/>
                    </a:lnTo>
                    <a:lnTo>
                      <a:pt x="330" y="560"/>
                    </a:lnTo>
                    <a:lnTo>
                      <a:pt x="330" y="562"/>
                    </a:lnTo>
                    <a:lnTo>
                      <a:pt x="331" y="562"/>
                    </a:lnTo>
                    <a:lnTo>
                      <a:pt x="331" y="560"/>
                    </a:lnTo>
                    <a:lnTo>
                      <a:pt x="331" y="559"/>
                    </a:lnTo>
                    <a:lnTo>
                      <a:pt x="333" y="559"/>
                    </a:lnTo>
                    <a:lnTo>
                      <a:pt x="333" y="560"/>
                    </a:lnTo>
                    <a:lnTo>
                      <a:pt x="333" y="562"/>
                    </a:lnTo>
                    <a:lnTo>
                      <a:pt x="334" y="562"/>
                    </a:lnTo>
                    <a:lnTo>
                      <a:pt x="335" y="560"/>
                    </a:lnTo>
                    <a:lnTo>
                      <a:pt x="336" y="560"/>
                    </a:lnTo>
                    <a:lnTo>
                      <a:pt x="338" y="560"/>
                    </a:lnTo>
                    <a:lnTo>
                      <a:pt x="339" y="560"/>
                    </a:lnTo>
                    <a:lnTo>
                      <a:pt x="339" y="562"/>
                    </a:lnTo>
                    <a:lnTo>
                      <a:pt x="340" y="562"/>
                    </a:lnTo>
                    <a:lnTo>
                      <a:pt x="342" y="562"/>
                    </a:lnTo>
                    <a:lnTo>
                      <a:pt x="342" y="560"/>
                    </a:lnTo>
                    <a:lnTo>
                      <a:pt x="342" y="559"/>
                    </a:lnTo>
                    <a:lnTo>
                      <a:pt x="340" y="559"/>
                    </a:lnTo>
                    <a:lnTo>
                      <a:pt x="340" y="558"/>
                    </a:lnTo>
                    <a:lnTo>
                      <a:pt x="340" y="556"/>
                    </a:lnTo>
                    <a:lnTo>
                      <a:pt x="342" y="556"/>
                    </a:lnTo>
                    <a:lnTo>
                      <a:pt x="343" y="556"/>
                    </a:lnTo>
                    <a:lnTo>
                      <a:pt x="344" y="556"/>
                    </a:lnTo>
                    <a:lnTo>
                      <a:pt x="346" y="558"/>
                    </a:lnTo>
                    <a:lnTo>
                      <a:pt x="346" y="556"/>
                    </a:lnTo>
                    <a:lnTo>
                      <a:pt x="346" y="554"/>
                    </a:lnTo>
                    <a:lnTo>
                      <a:pt x="347" y="554"/>
                    </a:lnTo>
                    <a:lnTo>
                      <a:pt x="347" y="553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4" y="551"/>
                    </a:lnTo>
                    <a:lnTo>
                      <a:pt x="344" y="550"/>
                    </a:lnTo>
                    <a:lnTo>
                      <a:pt x="346" y="550"/>
                    </a:lnTo>
                    <a:lnTo>
                      <a:pt x="347" y="549"/>
                    </a:lnTo>
                    <a:lnTo>
                      <a:pt x="348" y="549"/>
                    </a:lnTo>
                    <a:lnTo>
                      <a:pt x="350" y="549"/>
                    </a:lnTo>
                    <a:lnTo>
                      <a:pt x="350" y="547"/>
                    </a:lnTo>
                    <a:lnTo>
                      <a:pt x="350" y="546"/>
                    </a:lnTo>
                    <a:lnTo>
                      <a:pt x="351" y="546"/>
                    </a:lnTo>
                    <a:lnTo>
                      <a:pt x="352" y="546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3" y="546"/>
                    </a:lnTo>
                    <a:lnTo>
                      <a:pt x="355" y="546"/>
                    </a:lnTo>
                    <a:lnTo>
                      <a:pt x="356" y="546"/>
                    </a:lnTo>
                    <a:lnTo>
                      <a:pt x="356" y="547"/>
                    </a:lnTo>
                    <a:lnTo>
                      <a:pt x="357" y="547"/>
                    </a:lnTo>
                    <a:lnTo>
                      <a:pt x="357" y="549"/>
                    </a:lnTo>
                    <a:lnTo>
                      <a:pt x="359" y="550"/>
                    </a:lnTo>
                    <a:lnTo>
                      <a:pt x="360" y="550"/>
                    </a:lnTo>
                    <a:lnTo>
                      <a:pt x="360" y="549"/>
                    </a:lnTo>
                    <a:lnTo>
                      <a:pt x="361" y="549"/>
                    </a:lnTo>
                    <a:lnTo>
                      <a:pt x="363" y="549"/>
                    </a:lnTo>
                    <a:lnTo>
                      <a:pt x="363" y="547"/>
                    </a:lnTo>
                    <a:lnTo>
                      <a:pt x="364" y="547"/>
                    </a:lnTo>
                    <a:lnTo>
                      <a:pt x="364" y="546"/>
                    </a:lnTo>
                    <a:lnTo>
                      <a:pt x="364" y="545"/>
                    </a:lnTo>
                    <a:lnTo>
                      <a:pt x="364" y="543"/>
                    </a:lnTo>
                    <a:lnTo>
                      <a:pt x="364" y="542"/>
                    </a:lnTo>
                    <a:lnTo>
                      <a:pt x="365" y="542"/>
                    </a:lnTo>
                    <a:lnTo>
                      <a:pt x="367" y="542"/>
                    </a:lnTo>
                    <a:lnTo>
                      <a:pt x="367" y="541"/>
                    </a:lnTo>
                    <a:lnTo>
                      <a:pt x="365" y="539"/>
                    </a:lnTo>
                    <a:lnTo>
                      <a:pt x="367" y="539"/>
                    </a:lnTo>
                    <a:lnTo>
                      <a:pt x="367" y="538"/>
                    </a:lnTo>
                    <a:lnTo>
                      <a:pt x="367" y="537"/>
                    </a:lnTo>
                    <a:lnTo>
                      <a:pt x="365" y="536"/>
                    </a:lnTo>
                    <a:lnTo>
                      <a:pt x="367" y="536"/>
                    </a:lnTo>
                    <a:lnTo>
                      <a:pt x="368" y="536"/>
                    </a:lnTo>
                    <a:lnTo>
                      <a:pt x="368" y="534"/>
                    </a:lnTo>
                    <a:lnTo>
                      <a:pt x="367" y="533"/>
                    </a:lnTo>
                    <a:lnTo>
                      <a:pt x="367" y="532"/>
                    </a:lnTo>
                    <a:lnTo>
                      <a:pt x="368" y="532"/>
                    </a:lnTo>
                    <a:lnTo>
                      <a:pt x="368" y="530"/>
                    </a:lnTo>
                    <a:lnTo>
                      <a:pt x="369" y="530"/>
                    </a:lnTo>
                    <a:lnTo>
                      <a:pt x="369" y="529"/>
                    </a:lnTo>
                    <a:lnTo>
                      <a:pt x="371" y="529"/>
                    </a:lnTo>
                    <a:lnTo>
                      <a:pt x="371" y="528"/>
                    </a:lnTo>
                    <a:lnTo>
                      <a:pt x="369" y="528"/>
                    </a:lnTo>
                    <a:lnTo>
                      <a:pt x="371" y="528"/>
                    </a:lnTo>
                    <a:lnTo>
                      <a:pt x="371" y="526"/>
                    </a:lnTo>
                    <a:lnTo>
                      <a:pt x="371" y="525"/>
                    </a:lnTo>
                    <a:lnTo>
                      <a:pt x="369" y="525"/>
                    </a:lnTo>
                    <a:lnTo>
                      <a:pt x="369" y="524"/>
                    </a:lnTo>
                    <a:lnTo>
                      <a:pt x="368" y="524"/>
                    </a:lnTo>
                    <a:lnTo>
                      <a:pt x="367" y="524"/>
                    </a:lnTo>
                    <a:lnTo>
                      <a:pt x="365" y="524"/>
                    </a:lnTo>
                    <a:lnTo>
                      <a:pt x="365" y="525"/>
                    </a:lnTo>
                    <a:lnTo>
                      <a:pt x="364" y="525"/>
                    </a:lnTo>
                    <a:lnTo>
                      <a:pt x="363" y="524"/>
                    </a:lnTo>
                    <a:lnTo>
                      <a:pt x="361" y="524"/>
                    </a:lnTo>
                    <a:lnTo>
                      <a:pt x="361" y="522"/>
                    </a:lnTo>
                    <a:lnTo>
                      <a:pt x="361" y="521"/>
                    </a:lnTo>
                    <a:lnTo>
                      <a:pt x="361" y="520"/>
                    </a:lnTo>
                    <a:lnTo>
                      <a:pt x="361" y="518"/>
                    </a:lnTo>
                    <a:lnTo>
                      <a:pt x="360" y="518"/>
                    </a:lnTo>
                    <a:lnTo>
                      <a:pt x="360" y="517"/>
                    </a:lnTo>
                    <a:lnTo>
                      <a:pt x="359" y="517"/>
                    </a:lnTo>
                    <a:lnTo>
                      <a:pt x="357" y="517"/>
                    </a:lnTo>
                    <a:lnTo>
                      <a:pt x="356" y="517"/>
                    </a:lnTo>
                    <a:lnTo>
                      <a:pt x="356" y="516"/>
                    </a:lnTo>
                    <a:lnTo>
                      <a:pt x="356" y="515"/>
                    </a:lnTo>
                    <a:lnTo>
                      <a:pt x="355" y="515"/>
                    </a:lnTo>
                    <a:lnTo>
                      <a:pt x="355" y="513"/>
                    </a:lnTo>
                    <a:lnTo>
                      <a:pt x="353" y="512"/>
                    </a:lnTo>
                    <a:lnTo>
                      <a:pt x="353" y="511"/>
                    </a:lnTo>
                    <a:lnTo>
                      <a:pt x="355" y="511"/>
                    </a:lnTo>
                    <a:lnTo>
                      <a:pt x="355" y="512"/>
                    </a:lnTo>
                    <a:lnTo>
                      <a:pt x="355" y="511"/>
                    </a:lnTo>
                    <a:lnTo>
                      <a:pt x="356" y="511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3" y="509"/>
                    </a:lnTo>
                    <a:lnTo>
                      <a:pt x="355" y="508"/>
                    </a:lnTo>
                    <a:lnTo>
                      <a:pt x="355" y="507"/>
                    </a:lnTo>
                    <a:lnTo>
                      <a:pt x="356" y="507"/>
                    </a:lnTo>
                    <a:lnTo>
                      <a:pt x="356" y="508"/>
                    </a:lnTo>
                    <a:lnTo>
                      <a:pt x="357" y="508"/>
                    </a:lnTo>
                    <a:lnTo>
                      <a:pt x="357" y="509"/>
                    </a:lnTo>
                    <a:lnTo>
                      <a:pt x="359" y="511"/>
                    </a:lnTo>
                    <a:lnTo>
                      <a:pt x="359" y="509"/>
                    </a:lnTo>
                    <a:lnTo>
                      <a:pt x="360" y="509"/>
                    </a:lnTo>
                    <a:lnTo>
                      <a:pt x="361" y="509"/>
                    </a:lnTo>
                    <a:lnTo>
                      <a:pt x="363" y="509"/>
                    </a:lnTo>
                    <a:lnTo>
                      <a:pt x="364" y="511"/>
                    </a:lnTo>
                    <a:lnTo>
                      <a:pt x="365" y="511"/>
                    </a:lnTo>
                    <a:lnTo>
                      <a:pt x="367" y="511"/>
                    </a:lnTo>
                    <a:lnTo>
                      <a:pt x="368" y="511"/>
                    </a:lnTo>
                    <a:lnTo>
                      <a:pt x="369" y="509"/>
                    </a:lnTo>
                    <a:lnTo>
                      <a:pt x="369" y="508"/>
                    </a:lnTo>
                    <a:lnTo>
                      <a:pt x="371" y="508"/>
                    </a:lnTo>
                    <a:lnTo>
                      <a:pt x="371" y="507"/>
                    </a:lnTo>
                    <a:lnTo>
                      <a:pt x="369" y="505"/>
                    </a:lnTo>
                    <a:lnTo>
                      <a:pt x="368" y="504"/>
                    </a:lnTo>
                    <a:lnTo>
                      <a:pt x="368" y="503"/>
                    </a:lnTo>
                    <a:lnTo>
                      <a:pt x="368" y="501"/>
                    </a:lnTo>
                    <a:lnTo>
                      <a:pt x="369" y="501"/>
                    </a:lnTo>
                    <a:lnTo>
                      <a:pt x="369" y="500"/>
                    </a:lnTo>
                    <a:lnTo>
                      <a:pt x="371" y="500"/>
                    </a:lnTo>
                    <a:lnTo>
                      <a:pt x="372" y="500"/>
                    </a:lnTo>
                    <a:lnTo>
                      <a:pt x="372" y="501"/>
                    </a:lnTo>
                    <a:lnTo>
                      <a:pt x="372" y="500"/>
                    </a:lnTo>
                    <a:lnTo>
                      <a:pt x="373" y="500"/>
                    </a:lnTo>
                    <a:lnTo>
                      <a:pt x="373" y="499"/>
                    </a:lnTo>
                    <a:lnTo>
                      <a:pt x="374" y="499"/>
                    </a:lnTo>
                    <a:lnTo>
                      <a:pt x="374" y="498"/>
                    </a:lnTo>
                    <a:lnTo>
                      <a:pt x="376" y="498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8" y="496"/>
                    </a:lnTo>
                    <a:lnTo>
                      <a:pt x="378" y="495"/>
                    </a:lnTo>
                    <a:lnTo>
                      <a:pt x="380" y="495"/>
                    </a:lnTo>
                    <a:lnTo>
                      <a:pt x="380" y="496"/>
                    </a:lnTo>
                    <a:lnTo>
                      <a:pt x="381" y="495"/>
                    </a:lnTo>
                    <a:lnTo>
                      <a:pt x="381" y="496"/>
                    </a:lnTo>
                    <a:lnTo>
                      <a:pt x="381" y="495"/>
                    </a:lnTo>
                    <a:lnTo>
                      <a:pt x="382" y="496"/>
                    </a:lnTo>
                    <a:lnTo>
                      <a:pt x="384" y="496"/>
                    </a:lnTo>
                    <a:lnTo>
                      <a:pt x="384" y="495"/>
                    </a:lnTo>
                    <a:lnTo>
                      <a:pt x="384" y="496"/>
                    </a:lnTo>
                    <a:lnTo>
                      <a:pt x="385" y="496"/>
                    </a:lnTo>
                    <a:lnTo>
                      <a:pt x="385" y="495"/>
                    </a:lnTo>
                    <a:lnTo>
                      <a:pt x="386" y="495"/>
                    </a:lnTo>
                    <a:lnTo>
                      <a:pt x="385" y="495"/>
                    </a:lnTo>
                    <a:lnTo>
                      <a:pt x="386" y="494"/>
                    </a:lnTo>
                    <a:lnTo>
                      <a:pt x="388" y="494"/>
                    </a:lnTo>
                    <a:lnTo>
                      <a:pt x="389" y="494"/>
                    </a:lnTo>
                    <a:lnTo>
                      <a:pt x="389" y="492"/>
                    </a:lnTo>
                    <a:lnTo>
                      <a:pt x="388" y="491"/>
                    </a:lnTo>
                    <a:lnTo>
                      <a:pt x="386" y="491"/>
                    </a:lnTo>
                    <a:lnTo>
                      <a:pt x="386" y="490"/>
                    </a:lnTo>
                    <a:lnTo>
                      <a:pt x="388" y="490"/>
                    </a:lnTo>
                    <a:lnTo>
                      <a:pt x="389" y="490"/>
                    </a:lnTo>
                    <a:lnTo>
                      <a:pt x="390" y="490"/>
                    </a:lnTo>
                    <a:lnTo>
                      <a:pt x="390" y="488"/>
                    </a:lnTo>
                    <a:lnTo>
                      <a:pt x="390" y="487"/>
                    </a:lnTo>
                    <a:lnTo>
                      <a:pt x="389" y="487"/>
                    </a:lnTo>
                    <a:lnTo>
                      <a:pt x="390" y="486"/>
                    </a:lnTo>
                    <a:lnTo>
                      <a:pt x="389" y="486"/>
                    </a:lnTo>
                    <a:lnTo>
                      <a:pt x="390" y="486"/>
                    </a:lnTo>
                    <a:lnTo>
                      <a:pt x="390" y="484"/>
                    </a:lnTo>
                    <a:lnTo>
                      <a:pt x="390" y="483"/>
                    </a:lnTo>
                    <a:lnTo>
                      <a:pt x="391" y="483"/>
                    </a:lnTo>
                    <a:lnTo>
                      <a:pt x="391" y="482"/>
                    </a:lnTo>
                    <a:lnTo>
                      <a:pt x="391" y="483"/>
                    </a:lnTo>
                    <a:lnTo>
                      <a:pt x="393" y="483"/>
                    </a:lnTo>
                    <a:lnTo>
                      <a:pt x="394" y="483"/>
                    </a:lnTo>
                    <a:lnTo>
                      <a:pt x="395" y="484"/>
                    </a:lnTo>
                    <a:lnTo>
                      <a:pt x="395" y="483"/>
                    </a:lnTo>
                    <a:lnTo>
                      <a:pt x="397" y="483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8" y="481"/>
                    </a:lnTo>
                    <a:lnTo>
                      <a:pt x="399" y="481"/>
                    </a:lnTo>
                    <a:lnTo>
                      <a:pt x="401" y="479"/>
                    </a:lnTo>
                    <a:lnTo>
                      <a:pt x="401" y="481"/>
                    </a:lnTo>
                    <a:lnTo>
                      <a:pt x="401" y="479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3" y="481"/>
                    </a:lnTo>
                    <a:lnTo>
                      <a:pt x="403" y="479"/>
                    </a:lnTo>
                    <a:lnTo>
                      <a:pt x="405" y="478"/>
                    </a:lnTo>
                    <a:lnTo>
                      <a:pt x="403" y="477"/>
                    </a:lnTo>
                    <a:lnTo>
                      <a:pt x="403" y="475"/>
                    </a:lnTo>
                    <a:lnTo>
                      <a:pt x="405" y="475"/>
                    </a:lnTo>
                    <a:lnTo>
                      <a:pt x="405" y="474"/>
                    </a:lnTo>
                    <a:lnTo>
                      <a:pt x="405" y="473"/>
                    </a:lnTo>
                    <a:lnTo>
                      <a:pt x="405" y="471"/>
                    </a:lnTo>
                    <a:lnTo>
                      <a:pt x="405" y="470"/>
                    </a:lnTo>
                    <a:lnTo>
                      <a:pt x="405" y="469"/>
                    </a:lnTo>
                    <a:lnTo>
                      <a:pt x="405" y="467"/>
                    </a:lnTo>
                    <a:lnTo>
                      <a:pt x="403" y="467"/>
                    </a:lnTo>
                    <a:lnTo>
                      <a:pt x="403" y="466"/>
                    </a:lnTo>
                    <a:lnTo>
                      <a:pt x="405" y="466"/>
                    </a:lnTo>
                    <a:lnTo>
                      <a:pt x="403" y="465"/>
                    </a:lnTo>
                    <a:lnTo>
                      <a:pt x="403" y="464"/>
                    </a:lnTo>
                    <a:lnTo>
                      <a:pt x="403" y="462"/>
                    </a:lnTo>
                    <a:lnTo>
                      <a:pt x="402" y="462"/>
                    </a:lnTo>
                    <a:lnTo>
                      <a:pt x="402" y="461"/>
                    </a:lnTo>
                    <a:lnTo>
                      <a:pt x="402" y="460"/>
                    </a:lnTo>
                    <a:lnTo>
                      <a:pt x="401" y="460"/>
                    </a:lnTo>
                    <a:lnTo>
                      <a:pt x="401" y="458"/>
                    </a:lnTo>
                    <a:lnTo>
                      <a:pt x="399" y="458"/>
                    </a:lnTo>
                    <a:lnTo>
                      <a:pt x="399" y="457"/>
                    </a:lnTo>
                    <a:lnTo>
                      <a:pt x="401" y="457"/>
                    </a:lnTo>
                    <a:lnTo>
                      <a:pt x="399" y="457"/>
                    </a:lnTo>
                    <a:lnTo>
                      <a:pt x="399" y="456"/>
                    </a:lnTo>
                    <a:lnTo>
                      <a:pt x="401" y="456"/>
                    </a:lnTo>
                    <a:lnTo>
                      <a:pt x="401" y="454"/>
                    </a:lnTo>
                    <a:lnTo>
                      <a:pt x="401" y="453"/>
                    </a:lnTo>
                    <a:lnTo>
                      <a:pt x="401" y="452"/>
                    </a:lnTo>
                    <a:lnTo>
                      <a:pt x="399" y="452"/>
                    </a:lnTo>
                    <a:lnTo>
                      <a:pt x="398" y="452"/>
                    </a:lnTo>
                    <a:lnTo>
                      <a:pt x="397" y="452"/>
                    </a:lnTo>
                    <a:lnTo>
                      <a:pt x="397" y="450"/>
                    </a:lnTo>
                    <a:lnTo>
                      <a:pt x="398" y="449"/>
                    </a:lnTo>
                    <a:lnTo>
                      <a:pt x="398" y="448"/>
                    </a:lnTo>
                    <a:lnTo>
                      <a:pt x="399" y="448"/>
                    </a:lnTo>
                    <a:lnTo>
                      <a:pt x="399" y="446"/>
                    </a:lnTo>
                    <a:lnTo>
                      <a:pt x="399" y="445"/>
                    </a:lnTo>
                    <a:lnTo>
                      <a:pt x="399" y="444"/>
                    </a:lnTo>
                    <a:lnTo>
                      <a:pt x="399" y="443"/>
                    </a:lnTo>
                    <a:lnTo>
                      <a:pt x="401" y="441"/>
                    </a:lnTo>
                    <a:lnTo>
                      <a:pt x="402" y="441"/>
                    </a:lnTo>
                    <a:lnTo>
                      <a:pt x="402" y="440"/>
                    </a:lnTo>
                    <a:lnTo>
                      <a:pt x="402" y="439"/>
                    </a:lnTo>
                    <a:lnTo>
                      <a:pt x="401" y="439"/>
                    </a:lnTo>
                    <a:lnTo>
                      <a:pt x="401" y="437"/>
                    </a:lnTo>
                    <a:lnTo>
                      <a:pt x="399" y="437"/>
                    </a:lnTo>
                    <a:lnTo>
                      <a:pt x="399" y="436"/>
                    </a:lnTo>
                    <a:lnTo>
                      <a:pt x="399" y="435"/>
                    </a:lnTo>
                    <a:lnTo>
                      <a:pt x="399" y="433"/>
                    </a:lnTo>
                    <a:lnTo>
                      <a:pt x="401" y="433"/>
                    </a:lnTo>
                    <a:lnTo>
                      <a:pt x="401" y="432"/>
                    </a:lnTo>
                    <a:lnTo>
                      <a:pt x="399" y="432"/>
                    </a:lnTo>
                    <a:lnTo>
                      <a:pt x="401" y="432"/>
                    </a:lnTo>
                    <a:lnTo>
                      <a:pt x="401" y="431"/>
                    </a:lnTo>
                    <a:lnTo>
                      <a:pt x="401" y="429"/>
                    </a:lnTo>
                    <a:lnTo>
                      <a:pt x="402" y="429"/>
                    </a:lnTo>
                    <a:lnTo>
                      <a:pt x="402" y="428"/>
                    </a:lnTo>
                    <a:lnTo>
                      <a:pt x="401" y="428"/>
                    </a:lnTo>
                    <a:lnTo>
                      <a:pt x="401" y="427"/>
                    </a:lnTo>
                    <a:lnTo>
                      <a:pt x="401" y="426"/>
                    </a:lnTo>
                    <a:lnTo>
                      <a:pt x="402" y="426"/>
                    </a:lnTo>
                    <a:lnTo>
                      <a:pt x="402" y="424"/>
                    </a:lnTo>
                    <a:lnTo>
                      <a:pt x="402" y="423"/>
                    </a:lnTo>
                    <a:lnTo>
                      <a:pt x="401" y="424"/>
                    </a:lnTo>
                    <a:lnTo>
                      <a:pt x="401" y="423"/>
                    </a:lnTo>
                    <a:lnTo>
                      <a:pt x="399" y="423"/>
                    </a:lnTo>
                    <a:lnTo>
                      <a:pt x="399" y="424"/>
                    </a:lnTo>
                    <a:lnTo>
                      <a:pt x="398" y="424"/>
                    </a:lnTo>
                    <a:lnTo>
                      <a:pt x="397" y="424"/>
                    </a:lnTo>
                    <a:lnTo>
                      <a:pt x="397" y="423"/>
                    </a:lnTo>
                    <a:lnTo>
                      <a:pt x="395" y="423"/>
                    </a:lnTo>
                    <a:lnTo>
                      <a:pt x="395" y="422"/>
                    </a:lnTo>
                    <a:lnTo>
                      <a:pt x="397" y="422"/>
                    </a:lnTo>
                    <a:lnTo>
                      <a:pt x="395" y="422"/>
                    </a:lnTo>
                    <a:lnTo>
                      <a:pt x="395" y="420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3" y="419"/>
                    </a:lnTo>
                    <a:lnTo>
                      <a:pt x="393" y="420"/>
                    </a:lnTo>
                    <a:lnTo>
                      <a:pt x="391" y="420"/>
                    </a:lnTo>
                    <a:lnTo>
                      <a:pt x="391" y="422"/>
                    </a:lnTo>
                    <a:lnTo>
                      <a:pt x="390" y="422"/>
                    </a:lnTo>
                    <a:lnTo>
                      <a:pt x="390" y="420"/>
                    </a:lnTo>
                    <a:lnTo>
                      <a:pt x="389" y="420"/>
                    </a:lnTo>
                    <a:lnTo>
                      <a:pt x="389" y="419"/>
                    </a:lnTo>
                    <a:lnTo>
                      <a:pt x="389" y="420"/>
                    </a:lnTo>
                    <a:lnTo>
                      <a:pt x="388" y="420"/>
                    </a:lnTo>
                    <a:lnTo>
                      <a:pt x="388" y="419"/>
                    </a:lnTo>
                    <a:lnTo>
                      <a:pt x="386" y="419"/>
                    </a:lnTo>
                    <a:lnTo>
                      <a:pt x="386" y="418"/>
                    </a:lnTo>
                    <a:lnTo>
                      <a:pt x="385" y="418"/>
                    </a:lnTo>
                    <a:lnTo>
                      <a:pt x="384" y="418"/>
                    </a:lnTo>
                    <a:lnTo>
                      <a:pt x="382" y="418"/>
                    </a:lnTo>
                    <a:lnTo>
                      <a:pt x="382" y="416"/>
                    </a:lnTo>
                    <a:lnTo>
                      <a:pt x="381" y="416"/>
                    </a:lnTo>
                    <a:lnTo>
                      <a:pt x="380" y="416"/>
                    </a:lnTo>
                    <a:lnTo>
                      <a:pt x="380" y="418"/>
                    </a:lnTo>
                    <a:lnTo>
                      <a:pt x="380" y="416"/>
                    </a:lnTo>
                    <a:lnTo>
                      <a:pt x="378" y="416"/>
                    </a:lnTo>
                    <a:lnTo>
                      <a:pt x="378" y="415"/>
                    </a:lnTo>
                    <a:lnTo>
                      <a:pt x="377" y="415"/>
                    </a:lnTo>
                    <a:lnTo>
                      <a:pt x="376" y="415"/>
                    </a:lnTo>
                    <a:lnTo>
                      <a:pt x="376" y="414"/>
                    </a:lnTo>
                    <a:lnTo>
                      <a:pt x="374" y="414"/>
                    </a:lnTo>
                    <a:lnTo>
                      <a:pt x="374" y="412"/>
                    </a:lnTo>
                    <a:lnTo>
                      <a:pt x="376" y="412"/>
                    </a:lnTo>
                    <a:lnTo>
                      <a:pt x="376" y="411"/>
                    </a:lnTo>
                    <a:lnTo>
                      <a:pt x="374" y="411"/>
                    </a:lnTo>
                    <a:lnTo>
                      <a:pt x="373" y="411"/>
                    </a:lnTo>
                    <a:lnTo>
                      <a:pt x="373" y="410"/>
                    </a:lnTo>
                    <a:lnTo>
                      <a:pt x="374" y="410"/>
                    </a:lnTo>
                    <a:lnTo>
                      <a:pt x="374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3" y="406"/>
                    </a:lnTo>
                    <a:lnTo>
                      <a:pt x="372" y="406"/>
                    </a:lnTo>
                    <a:lnTo>
                      <a:pt x="372" y="405"/>
                    </a:lnTo>
                    <a:lnTo>
                      <a:pt x="372" y="403"/>
                    </a:lnTo>
                    <a:lnTo>
                      <a:pt x="371" y="403"/>
                    </a:lnTo>
                    <a:lnTo>
                      <a:pt x="372" y="403"/>
                    </a:lnTo>
                    <a:lnTo>
                      <a:pt x="372" y="402"/>
                    </a:lnTo>
                    <a:lnTo>
                      <a:pt x="371" y="402"/>
                    </a:lnTo>
                    <a:lnTo>
                      <a:pt x="371" y="401"/>
                    </a:lnTo>
                    <a:lnTo>
                      <a:pt x="369" y="401"/>
                    </a:lnTo>
                    <a:lnTo>
                      <a:pt x="368" y="401"/>
                    </a:lnTo>
                    <a:lnTo>
                      <a:pt x="368" y="399"/>
                    </a:lnTo>
                    <a:lnTo>
                      <a:pt x="367" y="399"/>
                    </a:lnTo>
                    <a:lnTo>
                      <a:pt x="367" y="398"/>
                    </a:lnTo>
                    <a:lnTo>
                      <a:pt x="365" y="398"/>
                    </a:lnTo>
                    <a:lnTo>
                      <a:pt x="367" y="397"/>
                    </a:lnTo>
                    <a:lnTo>
                      <a:pt x="365" y="397"/>
                    </a:lnTo>
                    <a:lnTo>
                      <a:pt x="367" y="397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5" y="394"/>
                    </a:lnTo>
                    <a:lnTo>
                      <a:pt x="364" y="394"/>
                    </a:lnTo>
                    <a:lnTo>
                      <a:pt x="363" y="394"/>
                    </a:lnTo>
                    <a:lnTo>
                      <a:pt x="363" y="393"/>
                    </a:lnTo>
                    <a:lnTo>
                      <a:pt x="363" y="392"/>
                    </a:lnTo>
                    <a:lnTo>
                      <a:pt x="361" y="392"/>
                    </a:lnTo>
                    <a:lnTo>
                      <a:pt x="361" y="390"/>
                    </a:lnTo>
                    <a:lnTo>
                      <a:pt x="360" y="390"/>
                    </a:lnTo>
                    <a:lnTo>
                      <a:pt x="360" y="389"/>
                    </a:lnTo>
                    <a:lnTo>
                      <a:pt x="359" y="389"/>
                    </a:lnTo>
                    <a:lnTo>
                      <a:pt x="357" y="389"/>
                    </a:lnTo>
                    <a:lnTo>
                      <a:pt x="356" y="389"/>
                    </a:lnTo>
                    <a:lnTo>
                      <a:pt x="355" y="389"/>
                    </a:lnTo>
                    <a:lnTo>
                      <a:pt x="355" y="388"/>
                    </a:lnTo>
                    <a:lnTo>
                      <a:pt x="353" y="388"/>
                    </a:lnTo>
                    <a:lnTo>
                      <a:pt x="352" y="388"/>
                    </a:lnTo>
                    <a:lnTo>
                      <a:pt x="351" y="386"/>
                    </a:lnTo>
                    <a:lnTo>
                      <a:pt x="350" y="386"/>
                    </a:lnTo>
                    <a:lnTo>
                      <a:pt x="350" y="385"/>
                    </a:lnTo>
                    <a:lnTo>
                      <a:pt x="348" y="385"/>
                    </a:lnTo>
                    <a:lnTo>
                      <a:pt x="347" y="385"/>
                    </a:lnTo>
                    <a:lnTo>
                      <a:pt x="347" y="384"/>
                    </a:lnTo>
                    <a:lnTo>
                      <a:pt x="346" y="384"/>
                    </a:lnTo>
                    <a:lnTo>
                      <a:pt x="344" y="384"/>
                    </a:lnTo>
                    <a:lnTo>
                      <a:pt x="343" y="384"/>
                    </a:lnTo>
                    <a:lnTo>
                      <a:pt x="342" y="384"/>
                    </a:lnTo>
                    <a:lnTo>
                      <a:pt x="342" y="382"/>
                    </a:lnTo>
                    <a:lnTo>
                      <a:pt x="340" y="382"/>
                    </a:lnTo>
                    <a:lnTo>
                      <a:pt x="339" y="381"/>
                    </a:lnTo>
                    <a:lnTo>
                      <a:pt x="338" y="381"/>
                    </a:lnTo>
                    <a:lnTo>
                      <a:pt x="336" y="381"/>
                    </a:lnTo>
                    <a:lnTo>
                      <a:pt x="335" y="382"/>
                    </a:lnTo>
                    <a:lnTo>
                      <a:pt x="334" y="382"/>
                    </a:lnTo>
                    <a:lnTo>
                      <a:pt x="333" y="384"/>
                    </a:lnTo>
                    <a:lnTo>
                      <a:pt x="331" y="384"/>
                    </a:lnTo>
                    <a:lnTo>
                      <a:pt x="330" y="384"/>
                    </a:lnTo>
                    <a:lnTo>
                      <a:pt x="330" y="385"/>
                    </a:lnTo>
                    <a:lnTo>
                      <a:pt x="329" y="385"/>
                    </a:lnTo>
                    <a:lnTo>
                      <a:pt x="327" y="385"/>
                    </a:lnTo>
                    <a:lnTo>
                      <a:pt x="326" y="385"/>
                    </a:lnTo>
                    <a:lnTo>
                      <a:pt x="325" y="385"/>
                    </a:lnTo>
                    <a:lnTo>
                      <a:pt x="325" y="384"/>
                    </a:lnTo>
                    <a:lnTo>
                      <a:pt x="323" y="384"/>
                    </a:lnTo>
                    <a:lnTo>
                      <a:pt x="323" y="382"/>
                    </a:lnTo>
                    <a:lnTo>
                      <a:pt x="322" y="382"/>
                    </a:lnTo>
                    <a:lnTo>
                      <a:pt x="321" y="382"/>
                    </a:lnTo>
                    <a:lnTo>
                      <a:pt x="321" y="381"/>
                    </a:lnTo>
                    <a:lnTo>
                      <a:pt x="317" y="381"/>
                    </a:lnTo>
                    <a:lnTo>
                      <a:pt x="314" y="378"/>
                    </a:lnTo>
                    <a:lnTo>
                      <a:pt x="313" y="378"/>
                    </a:lnTo>
                    <a:lnTo>
                      <a:pt x="312" y="378"/>
                    </a:lnTo>
                    <a:lnTo>
                      <a:pt x="310" y="378"/>
                    </a:lnTo>
                    <a:lnTo>
                      <a:pt x="310" y="377"/>
                    </a:lnTo>
                    <a:lnTo>
                      <a:pt x="309" y="377"/>
                    </a:lnTo>
                    <a:lnTo>
                      <a:pt x="309" y="376"/>
                    </a:lnTo>
                    <a:lnTo>
                      <a:pt x="309" y="377"/>
                    </a:lnTo>
                    <a:lnTo>
                      <a:pt x="308" y="377"/>
                    </a:lnTo>
                    <a:lnTo>
                      <a:pt x="308" y="376"/>
                    </a:lnTo>
                    <a:lnTo>
                      <a:pt x="306" y="376"/>
                    </a:lnTo>
                    <a:lnTo>
                      <a:pt x="305" y="376"/>
                    </a:lnTo>
                    <a:lnTo>
                      <a:pt x="304" y="376"/>
                    </a:lnTo>
                    <a:lnTo>
                      <a:pt x="302" y="376"/>
                    </a:lnTo>
                    <a:lnTo>
                      <a:pt x="302" y="375"/>
                    </a:lnTo>
                    <a:lnTo>
                      <a:pt x="301" y="375"/>
                    </a:lnTo>
                    <a:lnTo>
                      <a:pt x="300" y="375"/>
                    </a:lnTo>
                    <a:lnTo>
                      <a:pt x="300" y="373"/>
                    </a:lnTo>
                    <a:lnTo>
                      <a:pt x="299" y="373"/>
                    </a:lnTo>
                    <a:lnTo>
                      <a:pt x="297" y="373"/>
                    </a:lnTo>
                    <a:lnTo>
                      <a:pt x="297" y="372"/>
                    </a:lnTo>
                    <a:lnTo>
                      <a:pt x="297" y="371"/>
                    </a:lnTo>
                    <a:lnTo>
                      <a:pt x="296" y="371"/>
                    </a:lnTo>
                    <a:lnTo>
                      <a:pt x="297" y="369"/>
                    </a:lnTo>
                    <a:lnTo>
                      <a:pt x="297" y="368"/>
                    </a:lnTo>
                    <a:lnTo>
                      <a:pt x="296" y="367"/>
                    </a:lnTo>
                    <a:lnTo>
                      <a:pt x="295" y="367"/>
                    </a:lnTo>
                    <a:lnTo>
                      <a:pt x="295" y="365"/>
                    </a:lnTo>
                    <a:lnTo>
                      <a:pt x="293" y="364"/>
                    </a:lnTo>
                    <a:lnTo>
                      <a:pt x="293" y="365"/>
                    </a:lnTo>
                    <a:lnTo>
                      <a:pt x="292" y="365"/>
                    </a:lnTo>
                    <a:lnTo>
                      <a:pt x="291" y="365"/>
                    </a:lnTo>
                    <a:lnTo>
                      <a:pt x="289" y="365"/>
                    </a:lnTo>
                    <a:lnTo>
                      <a:pt x="289" y="367"/>
                    </a:lnTo>
                    <a:lnTo>
                      <a:pt x="288" y="367"/>
                    </a:lnTo>
                    <a:lnTo>
                      <a:pt x="287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4" y="365"/>
                    </a:lnTo>
                    <a:lnTo>
                      <a:pt x="283" y="365"/>
                    </a:lnTo>
                    <a:lnTo>
                      <a:pt x="283" y="364"/>
                    </a:lnTo>
                    <a:lnTo>
                      <a:pt x="281" y="364"/>
                    </a:lnTo>
                    <a:lnTo>
                      <a:pt x="280" y="364"/>
                    </a:lnTo>
                    <a:lnTo>
                      <a:pt x="279" y="364"/>
                    </a:lnTo>
                    <a:lnTo>
                      <a:pt x="279" y="363"/>
                    </a:lnTo>
                    <a:lnTo>
                      <a:pt x="278" y="363"/>
                    </a:lnTo>
                    <a:lnTo>
                      <a:pt x="276" y="361"/>
                    </a:lnTo>
                    <a:lnTo>
                      <a:pt x="276" y="359"/>
                    </a:lnTo>
                    <a:lnTo>
                      <a:pt x="275" y="359"/>
                    </a:lnTo>
                    <a:lnTo>
                      <a:pt x="275" y="357"/>
                    </a:lnTo>
                    <a:lnTo>
                      <a:pt x="275" y="356"/>
                    </a:lnTo>
                    <a:lnTo>
                      <a:pt x="274" y="355"/>
                    </a:lnTo>
                    <a:lnTo>
                      <a:pt x="274" y="354"/>
                    </a:lnTo>
                    <a:lnTo>
                      <a:pt x="272" y="352"/>
                    </a:lnTo>
                    <a:lnTo>
                      <a:pt x="271" y="351"/>
                    </a:lnTo>
                    <a:lnTo>
                      <a:pt x="270" y="350"/>
                    </a:lnTo>
                    <a:lnTo>
                      <a:pt x="268" y="350"/>
                    </a:lnTo>
                    <a:lnTo>
                      <a:pt x="268" y="348"/>
                    </a:lnTo>
                    <a:lnTo>
                      <a:pt x="267" y="350"/>
                    </a:lnTo>
                    <a:lnTo>
                      <a:pt x="267" y="351"/>
                    </a:lnTo>
                    <a:lnTo>
                      <a:pt x="266" y="351"/>
                    </a:lnTo>
                    <a:lnTo>
                      <a:pt x="266" y="350"/>
                    </a:lnTo>
                    <a:lnTo>
                      <a:pt x="266" y="351"/>
                    </a:lnTo>
                    <a:lnTo>
                      <a:pt x="264" y="351"/>
                    </a:lnTo>
                    <a:lnTo>
                      <a:pt x="263" y="351"/>
                    </a:lnTo>
                    <a:lnTo>
                      <a:pt x="263" y="352"/>
                    </a:lnTo>
                    <a:lnTo>
                      <a:pt x="263" y="354"/>
                    </a:lnTo>
                    <a:lnTo>
                      <a:pt x="262" y="354"/>
                    </a:lnTo>
                    <a:lnTo>
                      <a:pt x="263" y="354"/>
                    </a:lnTo>
                    <a:lnTo>
                      <a:pt x="262" y="355"/>
                    </a:lnTo>
                    <a:lnTo>
                      <a:pt x="263" y="355"/>
                    </a:lnTo>
                    <a:lnTo>
                      <a:pt x="262" y="355"/>
                    </a:lnTo>
                    <a:lnTo>
                      <a:pt x="262" y="354"/>
                    </a:lnTo>
                    <a:lnTo>
                      <a:pt x="261" y="354"/>
                    </a:lnTo>
                    <a:lnTo>
                      <a:pt x="262" y="355"/>
                    </a:lnTo>
                    <a:lnTo>
                      <a:pt x="261" y="355"/>
                    </a:lnTo>
                    <a:lnTo>
                      <a:pt x="261" y="354"/>
                    </a:lnTo>
                    <a:lnTo>
                      <a:pt x="261" y="355"/>
                    </a:lnTo>
                    <a:lnTo>
                      <a:pt x="259" y="355"/>
                    </a:lnTo>
                    <a:lnTo>
                      <a:pt x="258" y="355"/>
                    </a:lnTo>
                    <a:lnTo>
                      <a:pt x="258" y="356"/>
                    </a:lnTo>
                    <a:lnTo>
                      <a:pt x="257" y="356"/>
                    </a:lnTo>
                    <a:lnTo>
                      <a:pt x="255" y="356"/>
                    </a:lnTo>
                    <a:lnTo>
                      <a:pt x="254" y="356"/>
                    </a:lnTo>
                    <a:lnTo>
                      <a:pt x="254" y="355"/>
                    </a:lnTo>
                    <a:lnTo>
                      <a:pt x="254" y="354"/>
                    </a:lnTo>
                    <a:lnTo>
                      <a:pt x="255" y="354"/>
                    </a:lnTo>
                    <a:lnTo>
                      <a:pt x="254" y="354"/>
                    </a:lnTo>
                    <a:lnTo>
                      <a:pt x="254" y="352"/>
                    </a:lnTo>
                    <a:lnTo>
                      <a:pt x="253" y="352"/>
                    </a:lnTo>
                    <a:lnTo>
                      <a:pt x="251" y="352"/>
                    </a:lnTo>
                    <a:lnTo>
                      <a:pt x="251" y="354"/>
                    </a:lnTo>
                    <a:lnTo>
                      <a:pt x="250" y="354"/>
                    </a:lnTo>
                    <a:lnTo>
                      <a:pt x="249" y="354"/>
                    </a:lnTo>
                    <a:lnTo>
                      <a:pt x="247" y="354"/>
                    </a:lnTo>
                    <a:lnTo>
                      <a:pt x="246" y="354"/>
                    </a:lnTo>
                    <a:lnTo>
                      <a:pt x="246" y="352"/>
                    </a:lnTo>
                    <a:lnTo>
                      <a:pt x="245" y="352"/>
                    </a:lnTo>
                    <a:lnTo>
                      <a:pt x="244" y="352"/>
                    </a:lnTo>
                    <a:lnTo>
                      <a:pt x="242" y="352"/>
                    </a:lnTo>
                    <a:lnTo>
                      <a:pt x="242" y="351"/>
                    </a:lnTo>
                    <a:lnTo>
                      <a:pt x="244" y="351"/>
                    </a:lnTo>
                    <a:lnTo>
                      <a:pt x="242" y="351"/>
                    </a:lnTo>
                    <a:lnTo>
                      <a:pt x="241" y="351"/>
                    </a:lnTo>
                    <a:lnTo>
                      <a:pt x="240" y="351"/>
                    </a:lnTo>
                    <a:lnTo>
                      <a:pt x="238" y="351"/>
                    </a:lnTo>
                    <a:lnTo>
                      <a:pt x="238" y="350"/>
                    </a:lnTo>
                    <a:lnTo>
                      <a:pt x="237" y="350"/>
                    </a:lnTo>
                    <a:lnTo>
                      <a:pt x="236" y="351"/>
                    </a:lnTo>
                    <a:lnTo>
                      <a:pt x="236" y="352"/>
                    </a:lnTo>
                    <a:lnTo>
                      <a:pt x="236" y="354"/>
                    </a:lnTo>
                    <a:lnTo>
                      <a:pt x="236" y="355"/>
                    </a:lnTo>
                    <a:lnTo>
                      <a:pt x="233" y="354"/>
                    </a:lnTo>
                    <a:lnTo>
                      <a:pt x="233" y="352"/>
                    </a:lnTo>
                    <a:lnTo>
                      <a:pt x="232" y="352"/>
                    </a:lnTo>
                    <a:lnTo>
                      <a:pt x="229" y="351"/>
                    </a:lnTo>
                    <a:lnTo>
                      <a:pt x="228" y="350"/>
                    </a:lnTo>
                    <a:lnTo>
                      <a:pt x="227" y="350"/>
                    </a:lnTo>
                    <a:lnTo>
                      <a:pt x="227" y="351"/>
                    </a:lnTo>
                    <a:lnTo>
                      <a:pt x="225" y="351"/>
                    </a:lnTo>
                    <a:lnTo>
                      <a:pt x="225" y="352"/>
                    </a:lnTo>
                    <a:lnTo>
                      <a:pt x="225" y="354"/>
                    </a:lnTo>
                    <a:lnTo>
                      <a:pt x="227" y="354"/>
                    </a:lnTo>
                    <a:lnTo>
                      <a:pt x="227" y="355"/>
                    </a:lnTo>
                    <a:lnTo>
                      <a:pt x="227" y="356"/>
                    </a:lnTo>
                    <a:lnTo>
                      <a:pt x="228" y="356"/>
                    </a:lnTo>
                    <a:lnTo>
                      <a:pt x="228" y="357"/>
                    </a:lnTo>
                    <a:lnTo>
                      <a:pt x="228" y="359"/>
                    </a:lnTo>
                    <a:lnTo>
                      <a:pt x="227" y="359"/>
                    </a:lnTo>
                    <a:lnTo>
                      <a:pt x="227" y="360"/>
                    </a:lnTo>
                    <a:lnTo>
                      <a:pt x="228" y="361"/>
                    </a:lnTo>
                    <a:lnTo>
                      <a:pt x="229" y="361"/>
                    </a:lnTo>
                    <a:lnTo>
                      <a:pt x="229" y="363"/>
                    </a:lnTo>
                    <a:lnTo>
                      <a:pt x="230" y="363"/>
                    </a:lnTo>
                    <a:lnTo>
                      <a:pt x="232" y="363"/>
                    </a:lnTo>
                    <a:lnTo>
                      <a:pt x="232" y="364"/>
                    </a:lnTo>
                    <a:lnTo>
                      <a:pt x="233" y="364"/>
                    </a:lnTo>
                    <a:lnTo>
                      <a:pt x="232" y="364"/>
                    </a:lnTo>
                    <a:lnTo>
                      <a:pt x="232" y="365"/>
                    </a:lnTo>
                    <a:lnTo>
                      <a:pt x="233" y="365"/>
                    </a:lnTo>
                    <a:lnTo>
                      <a:pt x="234" y="365"/>
                    </a:lnTo>
                    <a:lnTo>
                      <a:pt x="233" y="367"/>
                    </a:lnTo>
                    <a:lnTo>
                      <a:pt x="233" y="365"/>
                    </a:lnTo>
                    <a:lnTo>
                      <a:pt x="232" y="365"/>
                    </a:lnTo>
                    <a:lnTo>
                      <a:pt x="232" y="364"/>
                    </a:lnTo>
                    <a:lnTo>
                      <a:pt x="230" y="364"/>
                    </a:lnTo>
                    <a:lnTo>
                      <a:pt x="229" y="364"/>
                    </a:lnTo>
                    <a:lnTo>
                      <a:pt x="229" y="363"/>
                    </a:lnTo>
                    <a:lnTo>
                      <a:pt x="228" y="363"/>
                    </a:lnTo>
                    <a:lnTo>
                      <a:pt x="227" y="363"/>
                    </a:lnTo>
                    <a:lnTo>
                      <a:pt x="225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3" y="361"/>
                    </a:lnTo>
                    <a:lnTo>
                      <a:pt x="221" y="361"/>
                    </a:lnTo>
                    <a:lnTo>
                      <a:pt x="220" y="361"/>
                    </a:lnTo>
                    <a:lnTo>
                      <a:pt x="219" y="361"/>
                    </a:lnTo>
                    <a:lnTo>
                      <a:pt x="217" y="361"/>
                    </a:lnTo>
                    <a:lnTo>
                      <a:pt x="216" y="361"/>
                    </a:lnTo>
                    <a:lnTo>
                      <a:pt x="215" y="360"/>
                    </a:lnTo>
                    <a:lnTo>
                      <a:pt x="215" y="361"/>
                    </a:lnTo>
                    <a:lnTo>
                      <a:pt x="213" y="361"/>
                    </a:lnTo>
                    <a:lnTo>
                      <a:pt x="212" y="361"/>
                    </a:lnTo>
                    <a:lnTo>
                      <a:pt x="212" y="360"/>
                    </a:lnTo>
                    <a:lnTo>
                      <a:pt x="211" y="360"/>
                    </a:lnTo>
                    <a:lnTo>
                      <a:pt x="209" y="360"/>
                    </a:lnTo>
                    <a:lnTo>
                      <a:pt x="209" y="359"/>
                    </a:lnTo>
                    <a:lnTo>
                      <a:pt x="208" y="359"/>
                    </a:lnTo>
                    <a:lnTo>
                      <a:pt x="207" y="359"/>
                    </a:lnTo>
                    <a:lnTo>
                      <a:pt x="206" y="357"/>
                    </a:lnTo>
                    <a:lnTo>
                      <a:pt x="204" y="357"/>
                    </a:lnTo>
                    <a:lnTo>
                      <a:pt x="204" y="356"/>
                    </a:lnTo>
                    <a:lnTo>
                      <a:pt x="203" y="356"/>
                    </a:lnTo>
                    <a:lnTo>
                      <a:pt x="202" y="356"/>
                    </a:lnTo>
                    <a:lnTo>
                      <a:pt x="200" y="356"/>
                    </a:lnTo>
                    <a:lnTo>
                      <a:pt x="199" y="356"/>
                    </a:lnTo>
                    <a:lnTo>
                      <a:pt x="199" y="355"/>
                    </a:lnTo>
                    <a:lnTo>
                      <a:pt x="198" y="355"/>
                    </a:lnTo>
                    <a:lnTo>
                      <a:pt x="198" y="354"/>
                    </a:lnTo>
                    <a:lnTo>
                      <a:pt x="196" y="354"/>
                    </a:lnTo>
                    <a:lnTo>
                      <a:pt x="196" y="352"/>
                    </a:lnTo>
                    <a:lnTo>
                      <a:pt x="195" y="352"/>
                    </a:lnTo>
                    <a:lnTo>
                      <a:pt x="194" y="354"/>
                    </a:lnTo>
                    <a:lnTo>
                      <a:pt x="192" y="354"/>
                    </a:lnTo>
                    <a:lnTo>
                      <a:pt x="191" y="354"/>
                    </a:lnTo>
                    <a:lnTo>
                      <a:pt x="191" y="355"/>
                    </a:lnTo>
                    <a:lnTo>
                      <a:pt x="190" y="355"/>
                    </a:lnTo>
                    <a:lnTo>
                      <a:pt x="189" y="355"/>
                    </a:lnTo>
                    <a:lnTo>
                      <a:pt x="189" y="356"/>
                    </a:lnTo>
                    <a:lnTo>
                      <a:pt x="187" y="356"/>
                    </a:lnTo>
                    <a:lnTo>
                      <a:pt x="187" y="357"/>
                    </a:lnTo>
                    <a:lnTo>
                      <a:pt x="187" y="359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5" y="359"/>
                    </a:lnTo>
                    <a:lnTo>
                      <a:pt x="183" y="359"/>
                    </a:lnTo>
                    <a:lnTo>
                      <a:pt x="182" y="359"/>
                    </a:lnTo>
                    <a:lnTo>
                      <a:pt x="181" y="359"/>
                    </a:lnTo>
                    <a:lnTo>
                      <a:pt x="181" y="360"/>
                    </a:lnTo>
                    <a:lnTo>
                      <a:pt x="181" y="359"/>
                    </a:lnTo>
                    <a:lnTo>
                      <a:pt x="179" y="359"/>
                    </a:lnTo>
                    <a:lnTo>
                      <a:pt x="181" y="359"/>
                    </a:lnTo>
                    <a:lnTo>
                      <a:pt x="181" y="357"/>
                    </a:lnTo>
                    <a:lnTo>
                      <a:pt x="179" y="356"/>
                    </a:lnTo>
                    <a:lnTo>
                      <a:pt x="179" y="357"/>
                    </a:lnTo>
                    <a:lnTo>
                      <a:pt x="178" y="357"/>
                    </a:lnTo>
                    <a:lnTo>
                      <a:pt x="178" y="356"/>
                    </a:lnTo>
                    <a:lnTo>
                      <a:pt x="177" y="356"/>
                    </a:lnTo>
                    <a:lnTo>
                      <a:pt x="174" y="356"/>
                    </a:lnTo>
                    <a:lnTo>
                      <a:pt x="173" y="356"/>
                    </a:lnTo>
                    <a:lnTo>
                      <a:pt x="173" y="357"/>
                    </a:lnTo>
                    <a:lnTo>
                      <a:pt x="172" y="357"/>
                    </a:lnTo>
                    <a:lnTo>
                      <a:pt x="170" y="357"/>
                    </a:lnTo>
                    <a:lnTo>
                      <a:pt x="170" y="359"/>
                    </a:lnTo>
                    <a:lnTo>
                      <a:pt x="169" y="357"/>
                    </a:lnTo>
                    <a:lnTo>
                      <a:pt x="169" y="356"/>
                    </a:lnTo>
                    <a:lnTo>
                      <a:pt x="169" y="355"/>
                    </a:lnTo>
                    <a:lnTo>
                      <a:pt x="168" y="355"/>
                    </a:lnTo>
                    <a:lnTo>
                      <a:pt x="166" y="356"/>
                    </a:lnTo>
                    <a:lnTo>
                      <a:pt x="165" y="356"/>
                    </a:lnTo>
                    <a:lnTo>
                      <a:pt x="164" y="356"/>
                    </a:lnTo>
                    <a:lnTo>
                      <a:pt x="162" y="356"/>
                    </a:lnTo>
                    <a:lnTo>
                      <a:pt x="161" y="356"/>
                    </a:lnTo>
                    <a:lnTo>
                      <a:pt x="161" y="357"/>
                    </a:lnTo>
                    <a:lnTo>
                      <a:pt x="160" y="357"/>
                    </a:lnTo>
                    <a:lnTo>
                      <a:pt x="158" y="357"/>
                    </a:lnTo>
                    <a:lnTo>
                      <a:pt x="158" y="359"/>
                    </a:lnTo>
                    <a:lnTo>
                      <a:pt x="157" y="359"/>
                    </a:lnTo>
                    <a:lnTo>
                      <a:pt x="156" y="359"/>
                    </a:lnTo>
                    <a:lnTo>
                      <a:pt x="153" y="360"/>
                    </a:lnTo>
                    <a:lnTo>
                      <a:pt x="152" y="359"/>
                    </a:lnTo>
                    <a:lnTo>
                      <a:pt x="151" y="360"/>
                    </a:lnTo>
                    <a:lnTo>
                      <a:pt x="149" y="360"/>
                    </a:lnTo>
                    <a:lnTo>
                      <a:pt x="149" y="359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5" y="359"/>
                    </a:lnTo>
                    <a:lnTo>
                      <a:pt x="144" y="359"/>
                    </a:lnTo>
                    <a:lnTo>
                      <a:pt x="143" y="357"/>
                    </a:lnTo>
                    <a:lnTo>
                      <a:pt x="143" y="356"/>
                    </a:lnTo>
                    <a:lnTo>
                      <a:pt x="141" y="356"/>
                    </a:lnTo>
                    <a:lnTo>
                      <a:pt x="141" y="355"/>
                    </a:lnTo>
                    <a:lnTo>
                      <a:pt x="143" y="355"/>
                    </a:lnTo>
                    <a:lnTo>
                      <a:pt x="143" y="354"/>
                    </a:lnTo>
                    <a:lnTo>
                      <a:pt x="141" y="354"/>
                    </a:lnTo>
                    <a:lnTo>
                      <a:pt x="141" y="352"/>
                    </a:lnTo>
                    <a:lnTo>
                      <a:pt x="141" y="351"/>
                    </a:lnTo>
                    <a:lnTo>
                      <a:pt x="141" y="350"/>
                    </a:lnTo>
                    <a:lnTo>
                      <a:pt x="141" y="348"/>
                    </a:lnTo>
                    <a:lnTo>
                      <a:pt x="141" y="347"/>
                    </a:lnTo>
                    <a:lnTo>
                      <a:pt x="140" y="347"/>
                    </a:lnTo>
                    <a:lnTo>
                      <a:pt x="139" y="347"/>
                    </a:lnTo>
                    <a:lnTo>
                      <a:pt x="137" y="347"/>
                    </a:lnTo>
                    <a:lnTo>
                      <a:pt x="137" y="346"/>
                    </a:lnTo>
                    <a:lnTo>
                      <a:pt x="136" y="346"/>
                    </a:lnTo>
                    <a:lnTo>
                      <a:pt x="136" y="347"/>
                    </a:lnTo>
                    <a:lnTo>
                      <a:pt x="135" y="347"/>
                    </a:lnTo>
                    <a:lnTo>
                      <a:pt x="134" y="347"/>
                    </a:lnTo>
                    <a:lnTo>
                      <a:pt x="134" y="348"/>
                    </a:lnTo>
                    <a:lnTo>
                      <a:pt x="132" y="348"/>
                    </a:lnTo>
                    <a:lnTo>
                      <a:pt x="131" y="348"/>
                    </a:lnTo>
                    <a:lnTo>
                      <a:pt x="130" y="348"/>
                    </a:lnTo>
                    <a:lnTo>
                      <a:pt x="130" y="350"/>
                    </a:lnTo>
                    <a:lnTo>
                      <a:pt x="128" y="350"/>
                    </a:lnTo>
                    <a:lnTo>
                      <a:pt x="127" y="351"/>
                    </a:lnTo>
                    <a:lnTo>
                      <a:pt x="126" y="352"/>
                    </a:lnTo>
                    <a:lnTo>
                      <a:pt x="124" y="354"/>
                    </a:lnTo>
                    <a:lnTo>
                      <a:pt x="123" y="354"/>
                    </a:lnTo>
                    <a:lnTo>
                      <a:pt x="122" y="354"/>
                    </a:lnTo>
                    <a:lnTo>
                      <a:pt x="122" y="352"/>
                    </a:lnTo>
                    <a:lnTo>
                      <a:pt x="122" y="351"/>
                    </a:lnTo>
                    <a:lnTo>
                      <a:pt x="123" y="351"/>
                    </a:lnTo>
                    <a:lnTo>
                      <a:pt x="123" y="350"/>
                    </a:lnTo>
                    <a:lnTo>
                      <a:pt x="124" y="348"/>
                    </a:lnTo>
                    <a:lnTo>
                      <a:pt x="123" y="348"/>
                    </a:lnTo>
                    <a:lnTo>
                      <a:pt x="122" y="348"/>
                    </a:lnTo>
                    <a:lnTo>
                      <a:pt x="122" y="347"/>
                    </a:lnTo>
                    <a:lnTo>
                      <a:pt x="120" y="347"/>
                    </a:lnTo>
                    <a:lnTo>
                      <a:pt x="120" y="346"/>
                    </a:lnTo>
                    <a:lnTo>
                      <a:pt x="119" y="346"/>
                    </a:lnTo>
                    <a:lnTo>
                      <a:pt x="119" y="344"/>
                    </a:lnTo>
                    <a:lnTo>
                      <a:pt x="118" y="344"/>
                    </a:lnTo>
                    <a:lnTo>
                      <a:pt x="117" y="344"/>
                    </a:lnTo>
                    <a:lnTo>
                      <a:pt x="115" y="343"/>
                    </a:lnTo>
                    <a:lnTo>
                      <a:pt x="114" y="343"/>
                    </a:lnTo>
                    <a:lnTo>
                      <a:pt x="114" y="344"/>
                    </a:lnTo>
                    <a:lnTo>
                      <a:pt x="113" y="344"/>
                    </a:lnTo>
                    <a:lnTo>
                      <a:pt x="111" y="344"/>
                    </a:lnTo>
                    <a:lnTo>
                      <a:pt x="111" y="346"/>
                    </a:lnTo>
                    <a:lnTo>
                      <a:pt x="110" y="346"/>
                    </a:lnTo>
                    <a:lnTo>
                      <a:pt x="110" y="347"/>
                    </a:lnTo>
                    <a:lnTo>
                      <a:pt x="110" y="348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6" y="350"/>
                    </a:lnTo>
                    <a:lnTo>
                      <a:pt x="106" y="348"/>
                    </a:lnTo>
                    <a:lnTo>
                      <a:pt x="106" y="350"/>
                    </a:lnTo>
                    <a:lnTo>
                      <a:pt x="105" y="350"/>
                    </a:lnTo>
                    <a:lnTo>
                      <a:pt x="103" y="350"/>
                    </a:lnTo>
                    <a:lnTo>
                      <a:pt x="102" y="350"/>
                    </a:lnTo>
                    <a:lnTo>
                      <a:pt x="102" y="351"/>
                    </a:lnTo>
                    <a:lnTo>
                      <a:pt x="101" y="351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98" y="352"/>
                    </a:lnTo>
                    <a:lnTo>
                      <a:pt x="97" y="352"/>
                    </a:lnTo>
                    <a:lnTo>
                      <a:pt x="97" y="354"/>
                    </a:lnTo>
                    <a:lnTo>
                      <a:pt x="96" y="354"/>
                    </a:lnTo>
                    <a:lnTo>
                      <a:pt x="96" y="355"/>
                    </a:lnTo>
                    <a:lnTo>
                      <a:pt x="94" y="354"/>
                    </a:lnTo>
                    <a:lnTo>
                      <a:pt x="94" y="355"/>
                    </a:lnTo>
                    <a:lnTo>
                      <a:pt x="96" y="355"/>
                    </a:lnTo>
                    <a:lnTo>
                      <a:pt x="94" y="355"/>
                    </a:lnTo>
                    <a:lnTo>
                      <a:pt x="93" y="355"/>
                    </a:lnTo>
                    <a:lnTo>
                      <a:pt x="93" y="356"/>
                    </a:lnTo>
                    <a:lnTo>
                      <a:pt x="93" y="355"/>
                    </a:lnTo>
                    <a:lnTo>
                      <a:pt x="92" y="355"/>
                    </a:lnTo>
                    <a:lnTo>
                      <a:pt x="92" y="356"/>
                    </a:lnTo>
                    <a:lnTo>
                      <a:pt x="92" y="355"/>
                    </a:lnTo>
                    <a:lnTo>
                      <a:pt x="92" y="354"/>
                    </a:lnTo>
                    <a:lnTo>
                      <a:pt x="92" y="355"/>
                    </a:lnTo>
                    <a:lnTo>
                      <a:pt x="90" y="355"/>
                    </a:lnTo>
                    <a:lnTo>
                      <a:pt x="90" y="354"/>
                    </a:lnTo>
                    <a:lnTo>
                      <a:pt x="92" y="354"/>
                    </a:lnTo>
                    <a:lnTo>
                      <a:pt x="90" y="354"/>
                    </a:lnTo>
                    <a:lnTo>
                      <a:pt x="89" y="354"/>
                    </a:lnTo>
                    <a:lnTo>
                      <a:pt x="89" y="352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6" y="352"/>
                    </a:lnTo>
                    <a:lnTo>
                      <a:pt x="85" y="352"/>
                    </a:lnTo>
                    <a:lnTo>
                      <a:pt x="84" y="352"/>
                    </a:lnTo>
                    <a:lnTo>
                      <a:pt x="83" y="352"/>
                    </a:lnTo>
                    <a:lnTo>
                      <a:pt x="81" y="352"/>
                    </a:lnTo>
                    <a:lnTo>
                      <a:pt x="80" y="352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5" y="351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2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1"/>
                    </a:lnTo>
                    <a:lnTo>
                      <a:pt x="71" y="351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8" y="352"/>
                    </a:lnTo>
                    <a:lnTo>
                      <a:pt x="67" y="352"/>
                    </a:lnTo>
                    <a:lnTo>
                      <a:pt x="67" y="354"/>
                    </a:lnTo>
                    <a:lnTo>
                      <a:pt x="65" y="354"/>
                    </a:lnTo>
                    <a:lnTo>
                      <a:pt x="65" y="355"/>
                    </a:lnTo>
                    <a:lnTo>
                      <a:pt x="64" y="355"/>
                    </a:lnTo>
                    <a:lnTo>
                      <a:pt x="63" y="355"/>
                    </a:lnTo>
                    <a:lnTo>
                      <a:pt x="62" y="355"/>
                    </a:lnTo>
                    <a:lnTo>
                      <a:pt x="62" y="356"/>
                    </a:lnTo>
                    <a:lnTo>
                      <a:pt x="60" y="356"/>
                    </a:lnTo>
                    <a:lnTo>
                      <a:pt x="62" y="356"/>
                    </a:lnTo>
                    <a:lnTo>
                      <a:pt x="60" y="357"/>
                    </a:lnTo>
                    <a:lnTo>
                      <a:pt x="62" y="357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8" y="357"/>
                    </a:lnTo>
                    <a:lnTo>
                      <a:pt x="58" y="356"/>
                    </a:lnTo>
                    <a:lnTo>
                      <a:pt x="56" y="356"/>
                    </a:lnTo>
                    <a:lnTo>
                      <a:pt x="56" y="357"/>
                    </a:lnTo>
                    <a:lnTo>
                      <a:pt x="55" y="357"/>
                    </a:lnTo>
                    <a:lnTo>
                      <a:pt x="55" y="359"/>
                    </a:lnTo>
                    <a:lnTo>
                      <a:pt x="56" y="359"/>
                    </a:lnTo>
                    <a:lnTo>
                      <a:pt x="55" y="359"/>
                    </a:lnTo>
                    <a:lnTo>
                      <a:pt x="54" y="359"/>
                    </a:lnTo>
                    <a:lnTo>
                      <a:pt x="54" y="360"/>
                    </a:lnTo>
                    <a:lnTo>
                      <a:pt x="52" y="360"/>
                    </a:lnTo>
                    <a:lnTo>
                      <a:pt x="51" y="360"/>
                    </a:lnTo>
                    <a:lnTo>
                      <a:pt x="50" y="360"/>
                    </a:lnTo>
                    <a:lnTo>
                      <a:pt x="50" y="361"/>
                    </a:lnTo>
                    <a:lnTo>
                      <a:pt x="48" y="361"/>
                    </a:lnTo>
                    <a:lnTo>
                      <a:pt x="47" y="363"/>
                    </a:lnTo>
                    <a:lnTo>
                      <a:pt x="46" y="363"/>
                    </a:lnTo>
                    <a:lnTo>
                      <a:pt x="46" y="364"/>
                    </a:lnTo>
                    <a:lnTo>
                      <a:pt x="45" y="364"/>
                    </a:lnTo>
                    <a:lnTo>
                      <a:pt x="46" y="363"/>
                    </a:lnTo>
                    <a:lnTo>
                      <a:pt x="46" y="361"/>
                    </a:lnTo>
                    <a:lnTo>
                      <a:pt x="45" y="361"/>
                    </a:lnTo>
                    <a:lnTo>
                      <a:pt x="43" y="361"/>
                    </a:lnTo>
                    <a:lnTo>
                      <a:pt x="43" y="360"/>
                    </a:lnTo>
                    <a:lnTo>
                      <a:pt x="43" y="359"/>
                    </a:lnTo>
                    <a:lnTo>
                      <a:pt x="42" y="359"/>
                    </a:lnTo>
                    <a:lnTo>
                      <a:pt x="42" y="357"/>
                    </a:lnTo>
                    <a:lnTo>
                      <a:pt x="41" y="357"/>
                    </a:lnTo>
                    <a:lnTo>
                      <a:pt x="41" y="356"/>
                    </a:lnTo>
                    <a:lnTo>
                      <a:pt x="41" y="355"/>
                    </a:lnTo>
                    <a:lnTo>
                      <a:pt x="39" y="355"/>
                    </a:lnTo>
                    <a:lnTo>
                      <a:pt x="41" y="355"/>
                    </a:lnTo>
                    <a:lnTo>
                      <a:pt x="41" y="354"/>
                    </a:lnTo>
                    <a:lnTo>
                      <a:pt x="39" y="354"/>
                    </a:lnTo>
                    <a:lnTo>
                      <a:pt x="39" y="352"/>
                    </a:lnTo>
                    <a:lnTo>
                      <a:pt x="39" y="351"/>
                    </a:lnTo>
                    <a:lnTo>
                      <a:pt x="38" y="351"/>
                    </a:lnTo>
                    <a:lnTo>
                      <a:pt x="38" y="350"/>
                    </a:lnTo>
                    <a:lnTo>
                      <a:pt x="37" y="350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5" y="347"/>
                    </a:lnTo>
                    <a:lnTo>
                      <a:pt x="37" y="347"/>
                    </a:lnTo>
                    <a:lnTo>
                      <a:pt x="38" y="347"/>
                    </a:lnTo>
                    <a:lnTo>
                      <a:pt x="38" y="348"/>
                    </a:lnTo>
                    <a:lnTo>
                      <a:pt x="39" y="348"/>
                    </a:lnTo>
                    <a:lnTo>
                      <a:pt x="39" y="347"/>
                    </a:lnTo>
                    <a:lnTo>
                      <a:pt x="38" y="347"/>
                    </a:lnTo>
                    <a:lnTo>
                      <a:pt x="38" y="346"/>
                    </a:lnTo>
                    <a:lnTo>
                      <a:pt x="38" y="344"/>
                    </a:lnTo>
                    <a:lnTo>
                      <a:pt x="38" y="343"/>
                    </a:lnTo>
                    <a:lnTo>
                      <a:pt x="39" y="343"/>
                    </a:lnTo>
                    <a:lnTo>
                      <a:pt x="39" y="342"/>
                    </a:lnTo>
                    <a:lnTo>
                      <a:pt x="39" y="340"/>
                    </a:lnTo>
                    <a:lnTo>
                      <a:pt x="41" y="340"/>
                    </a:lnTo>
                    <a:lnTo>
                      <a:pt x="41" y="339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41" y="337"/>
                    </a:lnTo>
                    <a:lnTo>
                      <a:pt x="41" y="335"/>
                    </a:lnTo>
                    <a:lnTo>
                      <a:pt x="42" y="335"/>
                    </a:lnTo>
                    <a:lnTo>
                      <a:pt x="41" y="335"/>
                    </a:lnTo>
                    <a:lnTo>
                      <a:pt x="41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3" y="325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5" y="322"/>
                    </a:lnTo>
                    <a:lnTo>
                      <a:pt x="45" y="321"/>
                    </a:lnTo>
                    <a:lnTo>
                      <a:pt x="45" y="318"/>
                    </a:lnTo>
                    <a:lnTo>
                      <a:pt x="45" y="317"/>
                    </a:lnTo>
                    <a:lnTo>
                      <a:pt x="43" y="317"/>
                    </a:lnTo>
                    <a:lnTo>
                      <a:pt x="42" y="314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38" y="303"/>
                    </a:lnTo>
                    <a:lnTo>
                      <a:pt x="37" y="300"/>
                    </a:lnTo>
                    <a:lnTo>
                      <a:pt x="35" y="296"/>
                    </a:lnTo>
                    <a:lnTo>
                      <a:pt x="33" y="289"/>
                    </a:lnTo>
                    <a:lnTo>
                      <a:pt x="33" y="288"/>
                    </a:lnTo>
                    <a:lnTo>
                      <a:pt x="31" y="287"/>
                    </a:lnTo>
                    <a:lnTo>
                      <a:pt x="30" y="285"/>
                    </a:lnTo>
                    <a:lnTo>
                      <a:pt x="30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8" y="283"/>
                    </a:lnTo>
                    <a:lnTo>
                      <a:pt x="26" y="283"/>
                    </a:lnTo>
                    <a:lnTo>
                      <a:pt x="26" y="282"/>
                    </a:lnTo>
                    <a:lnTo>
                      <a:pt x="25" y="282"/>
                    </a:lnTo>
                    <a:lnTo>
                      <a:pt x="25" y="280"/>
                    </a:lnTo>
                    <a:lnTo>
                      <a:pt x="24" y="280"/>
                    </a:lnTo>
                    <a:lnTo>
                      <a:pt x="24" y="279"/>
                    </a:lnTo>
                    <a:lnTo>
                      <a:pt x="22" y="279"/>
                    </a:lnTo>
                    <a:lnTo>
                      <a:pt x="22" y="278"/>
                    </a:lnTo>
                    <a:lnTo>
                      <a:pt x="21" y="278"/>
                    </a:lnTo>
                    <a:lnTo>
                      <a:pt x="21" y="276"/>
                    </a:lnTo>
                    <a:lnTo>
                      <a:pt x="21" y="275"/>
                    </a:lnTo>
                    <a:lnTo>
                      <a:pt x="21" y="274"/>
                    </a:lnTo>
                    <a:lnTo>
                      <a:pt x="21" y="272"/>
                    </a:lnTo>
                    <a:lnTo>
                      <a:pt x="20" y="272"/>
                    </a:lnTo>
                    <a:lnTo>
                      <a:pt x="14" y="267"/>
                    </a:lnTo>
                    <a:lnTo>
                      <a:pt x="12" y="265"/>
                    </a:lnTo>
                    <a:lnTo>
                      <a:pt x="9" y="262"/>
                    </a:lnTo>
                    <a:lnTo>
                      <a:pt x="4" y="257"/>
                    </a:lnTo>
                    <a:lnTo>
                      <a:pt x="4" y="255"/>
                    </a:lnTo>
                    <a:lnTo>
                      <a:pt x="3" y="255"/>
                    </a:lnTo>
                    <a:lnTo>
                      <a:pt x="3" y="254"/>
                    </a:lnTo>
                    <a:lnTo>
                      <a:pt x="1" y="254"/>
                    </a:lnTo>
                    <a:lnTo>
                      <a:pt x="1" y="253"/>
                    </a:lnTo>
                    <a:lnTo>
                      <a:pt x="0" y="253"/>
                    </a:lnTo>
                    <a:lnTo>
                      <a:pt x="0" y="251"/>
                    </a:lnTo>
                    <a:lnTo>
                      <a:pt x="1" y="250"/>
                    </a:lnTo>
                    <a:lnTo>
                      <a:pt x="1" y="249"/>
                    </a:lnTo>
                    <a:lnTo>
                      <a:pt x="3" y="249"/>
                    </a:lnTo>
                    <a:lnTo>
                      <a:pt x="4" y="249"/>
                    </a:lnTo>
                    <a:lnTo>
                      <a:pt x="5" y="249"/>
                    </a:lnTo>
                    <a:lnTo>
                      <a:pt x="7" y="249"/>
                    </a:lnTo>
                    <a:lnTo>
                      <a:pt x="7" y="248"/>
                    </a:lnTo>
                    <a:lnTo>
                      <a:pt x="8" y="248"/>
                    </a:lnTo>
                    <a:lnTo>
                      <a:pt x="8" y="246"/>
                    </a:lnTo>
                    <a:lnTo>
                      <a:pt x="9" y="246"/>
                    </a:lnTo>
                    <a:lnTo>
                      <a:pt x="11" y="246"/>
                    </a:lnTo>
                    <a:lnTo>
                      <a:pt x="11" y="245"/>
                    </a:lnTo>
                    <a:lnTo>
                      <a:pt x="12" y="245"/>
                    </a:lnTo>
                    <a:lnTo>
                      <a:pt x="13" y="245"/>
                    </a:lnTo>
                    <a:lnTo>
                      <a:pt x="14" y="245"/>
                    </a:lnTo>
                    <a:lnTo>
                      <a:pt x="14" y="244"/>
                    </a:lnTo>
                    <a:lnTo>
                      <a:pt x="16" y="244"/>
                    </a:lnTo>
                    <a:lnTo>
                      <a:pt x="16" y="242"/>
                    </a:lnTo>
                    <a:lnTo>
                      <a:pt x="14" y="242"/>
                    </a:lnTo>
                    <a:lnTo>
                      <a:pt x="14" y="241"/>
                    </a:lnTo>
                    <a:lnTo>
                      <a:pt x="14" y="240"/>
                    </a:lnTo>
                    <a:lnTo>
                      <a:pt x="16" y="240"/>
                    </a:lnTo>
                    <a:lnTo>
                      <a:pt x="17" y="240"/>
                    </a:lnTo>
                    <a:lnTo>
                      <a:pt x="18" y="240"/>
                    </a:lnTo>
                    <a:lnTo>
                      <a:pt x="20" y="238"/>
                    </a:lnTo>
                    <a:lnTo>
                      <a:pt x="20" y="237"/>
                    </a:lnTo>
                    <a:lnTo>
                      <a:pt x="21" y="237"/>
                    </a:lnTo>
                    <a:lnTo>
                      <a:pt x="20" y="237"/>
                    </a:lnTo>
                    <a:lnTo>
                      <a:pt x="18" y="237"/>
                    </a:lnTo>
                    <a:lnTo>
                      <a:pt x="18" y="236"/>
                    </a:lnTo>
                    <a:lnTo>
                      <a:pt x="17" y="236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18" y="234"/>
                    </a:lnTo>
                    <a:lnTo>
                      <a:pt x="18" y="233"/>
                    </a:lnTo>
                    <a:lnTo>
                      <a:pt x="18" y="232"/>
                    </a:lnTo>
                    <a:lnTo>
                      <a:pt x="18" y="231"/>
                    </a:lnTo>
                    <a:lnTo>
                      <a:pt x="18" y="229"/>
                    </a:lnTo>
                    <a:lnTo>
                      <a:pt x="18" y="228"/>
                    </a:lnTo>
                    <a:lnTo>
                      <a:pt x="18" y="227"/>
                    </a:lnTo>
                    <a:lnTo>
                      <a:pt x="18" y="225"/>
                    </a:lnTo>
                    <a:lnTo>
                      <a:pt x="17" y="225"/>
                    </a:lnTo>
                    <a:lnTo>
                      <a:pt x="17" y="224"/>
                    </a:lnTo>
                    <a:lnTo>
                      <a:pt x="17" y="223"/>
                    </a:lnTo>
                    <a:lnTo>
                      <a:pt x="17" y="221"/>
                    </a:lnTo>
                    <a:lnTo>
                      <a:pt x="16" y="221"/>
                    </a:lnTo>
                    <a:lnTo>
                      <a:pt x="14" y="221"/>
                    </a:lnTo>
                    <a:lnTo>
                      <a:pt x="14" y="220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7"/>
                    </a:lnTo>
                    <a:lnTo>
                      <a:pt x="12" y="216"/>
                    </a:lnTo>
                    <a:lnTo>
                      <a:pt x="11" y="216"/>
                    </a:lnTo>
                    <a:lnTo>
                      <a:pt x="11" y="215"/>
                    </a:lnTo>
                    <a:lnTo>
                      <a:pt x="9" y="215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9" y="211"/>
                    </a:lnTo>
                    <a:lnTo>
                      <a:pt x="8" y="211"/>
                    </a:lnTo>
                    <a:lnTo>
                      <a:pt x="8" y="210"/>
                    </a:lnTo>
                    <a:lnTo>
                      <a:pt x="9" y="211"/>
                    </a:lnTo>
                    <a:lnTo>
                      <a:pt x="9" y="210"/>
                    </a:lnTo>
                    <a:lnTo>
                      <a:pt x="9" y="208"/>
                    </a:lnTo>
                    <a:lnTo>
                      <a:pt x="9" y="207"/>
                    </a:lnTo>
                    <a:lnTo>
                      <a:pt x="9" y="206"/>
                    </a:lnTo>
                    <a:lnTo>
                      <a:pt x="8" y="206"/>
                    </a:lnTo>
                    <a:lnTo>
                      <a:pt x="8" y="204"/>
                    </a:lnTo>
                    <a:lnTo>
                      <a:pt x="9" y="204"/>
                    </a:lnTo>
                    <a:lnTo>
                      <a:pt x="9" y="203"/>
                    </a:lnTo>
                    <a:lnTo>
                      <a:pt x="9" y="202"/>
                    </a:lnTo>
                    <a:lnTo>
                      <a:pt x="9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8" y="196"/>
                    </a:lnTo>
                    <a:lnTo>
                      <a:pt x="9" y="195"/>
                    </a:lnTo>
                    <a:lnTo>
                      <a:pt x="9" y="194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0"/>
                    </a:lnTo>
                    <a:lnTo>
                      <a:pt x="8" y="189"/>
                    </a:lnTo>
                    <a:lnTo>
                      <a:pt x="8" y="187"/>
                    </a:lnTo>
                    <a:lnTo>
                      <a:pt x="8" y="186"/>
                    </a:lnTo>
                    <a:lnTo>
                      <a:pt x="9" y="186"/>
                    </a:lnTo>
                    <a:lnTo>
                      <a:pt x="9" y="185"/>
                    </a:lnTo>
                    <a:lnTo>
                      <a:pt x="11" y="185"/>
                    </a:lnTo>
                    <a:lnTo>
                      <a:pt x="11" y="183"/>
                    </a:lnTo>
                    <a:lnTo>
                      <a:pt x="12" y="183"/>
                    </a:lnTo>
                    <a:lnTo>
                      <a:pt x="13" y="183"/>
                    </a:lnTo>
                    <a:lnTo>
                      <a:pt x="14" y="183"/>
                    </a:lnTo>
                    <a:lnTo>
                      <a:pt x="16" y="183"/>
                    </a:lnTo>
                    <a:lnTo>
                      <a:pt x="16" y="185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7" y="187"/>
                    </a:lnTo>
                    <a:lnTo>
                      <a:pt x="18" y="187"/>
                    </a:lnTo>
                    <a:lnTo>
                      <a:pt x="20" y="187"/>
                    </a:lnTo>
                    <a:lnTo>
                      <a:pt x="20" y="186"/>
                    </a:lnTo>
                    <a:lnTo>
                      <a:pt x="21" y="186"/>
                    </a:lnTo>
                    <a:lnTo>
                      <a:pt x="22" y="186"/>
                    </a:lnTo>
                    <a:lnTo>
                      <a:pt x="21" y="185"/>
                    </a:lnTo>
                    <a:lnTo>
                      <a:pt x="21" y="183"/>
                    </a:lnTo>
                    <a:lnTo>
                      <a:pt x="21" y="182"/>
                    </a:lnTo>
                    <a:lnTo>
                      <a:pt x="21" y="181"/>
                    </a:lnTo>
                    <a:lnTo>
                      <a:pt x="21" y="179"/>
                    </a:lnTo>
                    <a:lnTo>
                      <a:pt x="22" y="179"/>
                    </a:lnTo>
                    <a:lnTo>
                      <a:pt x="22" y="178"/>
                    </a:lnTo>
                    <a:lnTo>
                      <a:pt x="22" y="179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4" y="182"/>
                    </a:lnTo>
                    <a:lnTo>
                      <a:pt x="24" y="183"/>
                    </a:lnTo>
                    <a:lnTo>
                      <a:pt x="25" y="183"/>
                    </a:lnTo>
                    <a:lnTo>
                      <a:pt x="26" y="183"/>
                    </a:lnTo>
                    <a:lnTo>
                      <a:pt x="26" y="185"/>
                    </a:lnTo>
                    <a:lnTo>
                      <a:pt x="28" y="185"/>
                    </a:lnTo>
                    <a:lnTo>
                      <a:pt x="29" y="185"/>
                    </a:lnTo>
                    <a:lnTo>
                      <a:pt x="29" y="186"/>
                    </a:lnTo>
                    <a:lnTo>
                      <a:pt x="30" y="186"/>
                    </a:lnTo>
                    <a:lnTo>
                      <a:pt x="31" y="186"/>
                    </a:lnTo>
                    <a:lnTo>
                      <a:pt x="33" y="186"/>
                    </a:lnTo>
                    <a:lnTo>
                      <a:pt x="34" y="186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3"/>
                    </a:lnTo>
                    <a:lnTo>
                      <a:pt x="37" y="183"/>
                    </a:lnTo>
                    <a:lnTo>
                      <a:pt x="37" y="182"/>
                    </a:lnTo>
                    <a:lnTo>
                      <a:pt x="38" y="182"/>
                    </a:lnTo>
                    <a:lnTo>
                      <a:pt x="38" y="181"/>
                    </a:lnTo>
                    <a:lnTo>
                      <a:pt x="38" y="179"/>
                    </a:lnTo>
                    <a:lnTo>
                      <a:pt x="38" y="178"/>
                    </a:lnTo>
                    <a:lnTo>
                      <a:pt x="39" y="178"/>
                    </a:lnTo>
                    <a:lnTo>
                      <a:pt x="41" y="178"/>
                    </a:lnTo>
                    <a:lnTo>
                      <a:pt x="42" y="178"/>
                    </a:lnTo>
                    <a:lnTo>
                      <a:pt x="43" y="178"/>
                    </a:lnTo>
                    <a:lnTo>
                      <a:pt x="45" y="178"/>
                    </a:lnTo>
                    <a:lnTo>
                      <a:pt x="45" y="177"/>
                    </a:lnTo>
                    <a:lnTo>
                      <a:pt x="46" y="177"/>
                    </a:lnTo>
                    <a:lnTo>
                      <a:pt x="47" y="177"/>
                    </a:lnTo>
                    <a:lnTo>
                      <a:pt x="48" y="177"/>
                    </a:lnTo>
                    <a:lnTo>
                      <a:pt x="48" y="178"/>
                    </a:lnTo>
                    <a:lnTo>
                      <a:pt x="50" y="179"/>
                    </a:lnTo>
                    <a:lnTo>
                      <a:pt x="50" y="181"/>
                    </a:lnTo>
                    <a:lnTo>
                      <a:pt x="51" y="181"/>
                    </a:lnTo>
                    <a:lnTo>
                      <a:pt x="51" y="182"/>
                    </a:lnTo>
                    <a:lnTo>
                      <a:pt x="52" y="182"/>
                    </a:lnTo>
                    <a:lnTo>
                      <a:pt x="54" y="182"/>
                    </a:lnTo>
                    <a:lnTo>
                      <a:pt x="54" y="183"/>
                    </a:lnTo>
                    <a:lnTo>
                      <a:pt x="54" y="185"/>
                    </a:lnTo>
                    <a:lnTo>
                      <a:pt x="54" y="186"/>
                    </a:lnTo>
                    <a:lnTo>
                      <a:pt x="55" y="187"/>
                    </a:lnTo>
                    <a:lnTo>
                      <a:pt x="56" y="187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7"/>
                    </a:lnTo>
                    <a:lnTo>
                      <a:pt x="59" y="187"/>
                    </a:lnTo>
                    <a:lnTo>
                      <a:pt x="60" y="187"/>
                    </a:lnTo>
                    <a:lnTo>
                      <a:pt x="60" y="189"/>
                    </a:lnTo>
                    <a:lnTo>
                      <a:pt x="60" y="187"/>
                    </a:lnTo>
                    <a:lnTo>
                      <a:pt x="62" y="187"/>
                    </a:lnTo>
                    <a:lnTo>
                      <a:pt x="62" y="189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5" y="187"/>
                    </a:lnTo>
                    <a:lnTo>
                      <a:pt x="67" y="187"/>
                    </a:lnTo>
                    <a:lnTo>
                      <a:pt x="67" y="189"/>
                    </a:lnTo>
                    <a:lnTo>
                      <a:pt x="67" y="190"/>
                    </a:lnTo>
                    <a:lnTo>
                      <a:pt x="68" y="190"/>
                    </a:lnTo>
                    <a:lnTo>
                      <a:pt x="69" y="190"/>
                    </a:lnTo>
                    <a:lnTo>
                      <a:pt x="68" y="190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9" y="187"/>
                    </a:lnTo>
                    <a:lnTo>
                      <a:pt x="68" y="187"/>
                    </a:lnTo>
                    <a:lnTo>
                      <a:pt x="68" y="186"/>
                    </a:lnTo>
                    <a:lnTo>
                      <a:pt x="68" y="185"/>
                    </a:lnTo>
                    <a:lnTo>
                      <a:pt x="69" y="185"/>
                    </a:lnTo>
                    <a:lnTo>
                      <a:pt x="68" y="185"/>
                    </a:lnTo>
                    <a:lnTo>
                      <a:pt x="68" y="183"/>
                    </a:lnTo>
                    <a:lnTo>
                      <a:pt x="69" y="183"/>
                    </a:lnTo>
                    <a:lnTo>
                      <a:pt x="69" y="182"/>
                    </a:lnTo>
                    <a:lnTo>
                      <a:pt x="71" y="182"/>
                    </a:lnTo>
                    <a:lnTo>
                      <a:pt x="69" y="182"/>
                    </a:lnTo>
                    <a:lnTo>
                      <a:pt x="69" y="181"/>
                    </a:lnTo>
                    <a:lnTo>
                      <a:pt x="69" y="179"/>
                    </a:lnTo>
                    <a:lnTo>
                      <a:pt x="69" y="178"/>
                    </a:lnTo>
                    <a:lnTo>
                      <a:pt x="69" y="177"/>
                    </a:lnTo>
                    <a:lnTo>
                      <a:pt x="71" y="177"/>
                    </a:lnTo>
                    <a:lnTo>
                      <a:pt x="71" y="176"/>
                    </a:lnTo>
                    <a:lnTo>
                      <a:pt x="71" y="174"/>
                    </a:lnTo>
                    <a:lnTo>
                      <a:pt x="72" y="174"/>
                    </a:lnTo>
                    <a:lnTo>
                      <a:pt x="72" y="173"/>
                    </a:lnTo>
                    <a:lnTo>
                      <a:pt x="72" y="172"/>
                    </a:lnTo>
                    <a:lnTo>
                      <a:pt x="73" y="172"/>
                    </a:lnTo>
                    <a:lnTo>
                      <a:pt x="73" y="170"/>
                    </a:lnTo>
                    <a:lnTo>
                      <a:pt x="72" y="170"/>
                    </a:lnTo>
                    <a:lnTo>
                      <a:pt x="73" y="170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3" y="169"/>
                    </a:lnTo>
                    <a:lnTo>
                      <a:pt x="73" y="168"/>
                    </a:lnTo>
                    <a:lnTo>
                      <a:pt x="73" y="166"/>
                    </a:lnTo>
                    <a:lnTo>
                      <a:pt x="73" y="165"/>
                    </a:lnTo>
                    <a:lnTo>
                      <a:pt x="73" y="164"/>
                    </a:lnTo>
                    <a:lnTo>
                      <a:pt x="72" y="164"/>
                    </a:lnTo>
                    <a:lnTo>
                      <a:pt x="72" y="162"/>
                    </a:lnTo>
                    <a:lnTo>
                      <a:pt x="73" y="162"/>
                    </a:lnTo>
                    <a:lnTo>
                      <a:pt x="72" y="162"/>
                    </a:lnTo>
                    <a:lnTo>
                      <a:pt x="72" y="161"/>
                    </a:lnTo>
                    <a:lnTo>
                      <a:pt x="71" y="160"/>
                    </a:lnTo>
                    <a:lnTo>
                      <a:pt x="69" y="160"/>
                    </a:lnTo>
                    <a:lnTo>
                      <a:pt x="69" y="159"/>
                    </a:lnTo>
                    <a:lnTo>
                      <a:pt x="69" y="157"/>
                    </a:lnTo>
                    <a:lnTo>
                      <a:pt x="68" y="157"/>
                    </a:lnTo>
                    <a:lnTo>
                      <a:pt x="68" y="156"/>
                    </a:lnTo>
                    <a:lnTo>
                      <a:pt x="68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5" y="153"/>
                    </a:lnTo>
                    <a:lnTo>
                      <a:pt x="65" y="152"/>
                    </a:lnTo>
                    <a:lnTo>
                      <a:pt x="67" y="149"/>
                    </a:lnTo>
                    <a:lnTo>
                      <a:pt x="68" y="145"/>
                    </a:lnTo>
                    <a:lnTo>
                      <a:pt x="68" y="144"/>
                    </a:lnTo>
                    <a:lnTo>
                      <a:pt x="68" y="141"/>
                    </a:lnTo>
                    <a:lnTo>
                      <a:pt x="67" y="139"/>
                    </a:lnTo>
                    <a:lnTo>
                      <a:pt x="67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71" y="135"/>
                    </a:lnTo>
                    <a:lnTo>
                      <a:pt x="72" y="134"/>
                    </a:lnTo>
                    <a:lnTo>
                      <a:pt x="72" y="135"/>
                    </a:lnTo>
                    <a:lnTo>
                      <a:pt x="73" y="135"/>
                    </a:lnTo>
                    <a:lnTo>
                      <a:pt x="75" y="135"/>
                    </a:lnTo>
                    <a:lnTo>
                      <a:pt x="76" y="135"/>
                    </a:lnTo>
                    <a:lnTo>
                      <a:pt x="76" y="136"/>
                    </a:lnTo>
                    <a:lnTo>
                      <a:pt x="77" y="136"/>
                    </a:lnTo>
                    <a:lnTo>
                      <a:pt x="77" y="138"/>
                    </a:lnTo>
                    <a:lnTo>
                      <a:pt x="79" y="138"/>
                    </a:lnTo>
                    <a:lnTo>
                      <a:pt x="79" y="139"/>
                    </a:lnTo>
                    <a:lnTo>
                      <a:pt x="80" y="139"/>
                    </a:lnTo>
                    <a:lnTo>
                      <a:pt x="81" y="139"/>
                    </a:lnTo>
                    <a:lnTo>
                      <a:pt x="81" y="140"/>
                    </a:lnTo>
                    <a:lnTo>
                      <a:pt x="83" y="140"/>
                    </a:lnTo>
                    <a:lnTo>
                      <a:pt x="83" y="141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6" y="143"/>
                    </a:lnTo>
                    <a:lnTo>
                      <a:pt x="88" y="143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2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9" y="139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8" y="136"/>
                    </a:lnTo>
                    <a:lnTo>
                      <a:pt x="88" y="135"/>
                    </a:lnTo>
                    <a:lnTo>
                      <a:pt x="86" y="135"/>
                    </a:lnTo>
                    <a:lnTo>
                      <a:pt x="86" y="134"/>
                    </a:lnTo>
                    <a:lnTo>
                      <a:pt x="86" y="132"/>
                    </a:lnTo>
                    <a:lnTo>
                      <a:pt x="85" y="132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1" y="131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0" y="124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7" y="124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4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1" y="123"/>
                    </a:lnTo>
                    <a:lnTo>
                      <a:pt x="69" y="122"/>
                    </a:lnTo>
                    <a:lnTo>
                      <a:pt x="69" y="123"/>
                    </a:lnTo>
                    <a:lnTo>
                      <a:pt x="69" y="122"/>
                    </a:lnTo>
                    <a:lnTo>
                      <a:pt x="68" y="122"/>
                    </a:lnTo>
                    <a:lnTo>
                      <a:pt x="67" y="122"/>
                    </a:lnTo>
                    <a:lnTo>
                      <a:pt x="67" y="121"/>
                    </a:lnTo>
                    <a:lnTo>
                      <a:pt x="65" y="121"/>
                    </a:lnTo>
                    <a:lnTo>
                      <a:pt x="64" y="121"/>
                    </a:lnTo>
                    <a:lnTo>
                      <a:pt x="63" y="121"/>
                    </a:lnTo>
                    <a:lnTo>
                      <a:pt x="62" y="121"/>
                    </a:lnTo>
                    <a:lnTo>
                      <a:pt x="62" y="119"/>
                    </a:lnTo>
                    <a:lnTo>
                      <a:pt x="60" y="121"/>
                    </a:lnTo>
                    <a:lnTo>
                      <a:pt x="60" y="119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8" y="117"/>
                    </a:lnTo>
                    <a:lnTo>
                      <a:pt x="56" y="117"/>
                    </a:lnTo>
                    <a:lnTo>
                      <a:pt x="56" y="115"/>
                    </a:lnTo>
                    <a:lnTo>
                      <a:pt x="55" y="115"/>
                    </a:lnTo>
                    <a:lnTo>
                      <a:pt x="54" y="115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50" y="115"/>
                    </a:lnTo>
                    <a:lnTo>
                      <a:pt x="50" y="114"/>
                    </a:lnTo>
                    <a:lnTo>
                      <a:pt x="48" y="114"/>
                    </a:lnTo>
                    <a:lnTo>
                      <a:pt x="48" y="113"/>
                    </a:lnTo>
                    <a:lnTo>
                      <a:pt x="47" y="113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6" y="110"/>
                    </a:lnTo>
                    <a:lnTo>
                      <a:pt x="46" y="109"/>
                    </a:lnTo>
                    <a:lnTo>
                      <a:pt x="47" y="109"/>
                    </a:lnTo>
                    <a:lnTo>
                      <a:pt x="47" y="107"/>
                    </a:lnTo>
                    <a:lnTo>
                      <a:pt x="47" y="106"/>
                    </a:lnTo>
                    <a:lnTo>
                      <a:pt x="46" y="106"/>
                    </a:lnTo>
                    <a:lnTo>
                      <a:pt x="46" y="105"/>
                    </a:lnTo>
                    <a:lnTo>
                      <a:pt x="46" y="104"/>
                    </a:lnTo>
                    <a:lnTo>
                      <a:pt x="47" y="104"/>
                    </a:lnTo>
                    <a:lnTo>
                      <a:pt x="47" y="102"/>
                    </a:lnTo>
                    <a:lnTo>
                      <a:pt x="47" y="101"/>
                    </a:lnTo>
                    <a:lnTo>
                      <a:pt x="48" y="101"/>
                    </a:lnTo>
                    <a:lnTo>
                      <a:pt x="48" y="100"/>
                    </a:lnTo>
                    <a:lnTo>
                      <a:pt x="50" y="98"/>
                    </a:lnTo>
                    <a:lnTo>
                      <a:pt x="50" y="97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1" y="94"/>
                    </a:lnTo>
                    <a:lnTo>
                      <a:pt x="52" y="93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5" y="89"/>
                    </a:lnTo>
                    <a:lnTo>
                      <a:pt x="55" y="88"/>
                    </a:lnTo>
                    <a:lnTo>
                      <a:pt x="56" y="88"/>
                    </a:lnTo>
                    <a:lnTo>
                      <a:pt x="58" y="87"/>
                    </a:lnTo>
                    <a:lnTo>
                      <a:pt x="59" y="87"/>
                    </a:lnTo>
                    <a:lnTo>
                      <a:pt x="60" y="87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4" y="84"/>
                    </a:lnTo>
                    <a:lnTo>
                      <a:pt x="65" y="84"/>
                    </a:lnTo>
                    <a:lnTo>
                      <a:pt x="67" y="84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3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1"/>
                    </a:lnTo>
                    <a:lnTo>
                      <a:pt x="73" y="80"/>
                    </a:lnTo>
                    <a:lnTo>
                      <a:pt x="75" y="80"/>
                    </a:lnTo>
                    <a:lnTo>
                      <a:pt x="76" y="79"/>
                    </a:lnTo>
                    <a:lnTo>
                      <a:pt x="77" y="79"/>
                    </a:lnTo>
                    <a:lnTo>
                      <a:pt x="79" y="79"/>
                    </a:lnTo>
                    <a:lnTo>
                      <a:pt x="79" y="77"/>
                    </a:lnTo>
                    <a:lnTo>
                      <a:pt x="80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6" y="76"/>
                    </a:lnTo>
                    <a:lnTo>
                      <a:pt x="86" y="73"/>
                    </a:lnTo>
                    <a:lnTo>
                      <a:pt x="85" y="71"/>
                    </a:lnTo>
                    <a:lnTo>
                      <a:pt x="84" y="71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5" y="68"/>
                    </a:lnTo>
                    <a:lnTo>
                      <a:pt x="86" y="66"/>
                    </a:lnTo>
                    <a:lnTo>
                      <a:pt x="88" y="63"/>
                    </a:lnTo>
                    <a:lnTo>
                      <a:pt x="89" y="59"/>
                    </a:lnTo>
                    <a:lnTo>
                      <a:pt x="89" y="58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4"/>
                    </a:lnTo>
                    <a:lnTo>
                      <a:pt x="94" y="55"/>
                    </a:lnTo>
                    <a:lnTo>
                      <a:pt x="96" y="55"/>
                    </a:lnTo>
                    <a:lnTo>
                      <a:pt x="97" y="55"/>
                    </a:lnTo>
                    <a:lnTo>
                      <a:pt x="98" y="56"/>
                    </a:lnTo>
                    <a:lnTo>
                      <a:pt x="100" y="56"/>
                    </a:lnTo>
                    <a:lnTo>
                      <a:pt x="101" y="56"/>
                    </a:lnTo>
                    <a:lnTo>
                      <a:pt x="101" y="58"/>
                    </a:lnTo>
                    <a:lnTo>
                      <a:pt x="102" y="58"/>
                    </a:lnTo>
                    <a:lnTo>
                      <a:pt x="103" y="58"/>
                    </a:lnTo>
                    <a:lnTo>
                      <a:pt x="103" y="59"/>
                    </a:lnTo>
                    <a:lnTo>
                      <a:pt x="105" y="59"/>
                    </a:lnTo>
                    <a:lnTo>
                      <a:pt x="105" y="60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3"/>
                    </a:lnTo>
                    <a:lnTo>
                      <a:pt x="109" y="63"/>
                    </a:lnTo>
                    <a:lnTo>
                      <a:pt x="109" y="64"/>
                    </a:lnTo>
                    <a:lnTo>
                      <a:pt x="106" y="64"/>
                    </a:lnTo>
                    <a:lnTo>
                      <a:pt x="105" y="64"/>
                    </a:lnTo>
                    <a:lnTo>
                      <a:pt x="103" y="64"/>
                    </a:lnTo>
                    <a:lnTo>
                      <a:pt x="101" y="64"/>
                    </a:lnTo>
                    <a:lnTo>
                      <a:pt x="100" y="64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7" y="70"/>
                    </a:lnTo>
                    <a:lnTo>
                      <a:pt x="97" y="71"/>
                    </a:lnTo>
                    <a:lnTo>
                      <a:pt x="97" y="72"/>
                    </a:lnTo>
                    <a:lnTo>
                      <a:pt x="97" y="73"/>
                    </a:lnTo>
                    <a:lnTo>
                      <a:pt x="97" y="75"/>
                    </a:lnTo>
                    <a:lnTo>
                      <a:pt x="98" y="76"/>
                    </a:lnTo>
                    <a:lnTo>
                      <a:pt x="100" y="76"/>
                    </a:lnTo>
                    <a:lnTo>
                      <a:pt x="101" y="76"/>
                    </a:lnTo>
                    <a:lnTo>
                      <a:pt x="102" y="76"/>
                    </a:lnTo>
                    <a:lnTo>
                      <a:pt x="103" y="76"/>
                    </a:lnTo>
                    <a:lnTo>
                      <a:pt x="105" y="76"/>
                    </a:lnTo>
                    <a:lnTo>
                      <a:pt x="106" y="76"/>
                    </a:lnTo>
                    <a:lnTo>
                      <a:pt x="107" y="76"/>
                    </a:lnTo>
                    <a:lnTo>
                      <a:pt x="107" y="77"/>
                    </a:lnTo>
                    <a:lnTo>
                      <a:pt x="107" y="79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5" y="80"/>
                    </a:lnTo>
                    <a:lnTo>
                      <a:pt x="105" y="81"/>
                    </a:lnTo>
                    <a:lnTo>
                      <a:pt x="106" y="83"/>
                    </a:lnTo>
                    <a:lnTo>
                      <a:pt x="107" y="83"/>
                    </a:lnTo>
                    <a:lnTo>
                      <a:pt x="109" y="83"/>
                    </a:lnTo>
                    <a:lnTo>
                      <a:pt x="110" y="83"/>
                    </a:lnTo>
                    <a:lnTo>
                      <a:pt x="111" y="83"/>
                    </a:lnTo>
                    <a:lnTo>
                      <a:pt x="113" y="83"/>
                    </a:lnTo>
                    <a:lnTo>
                      <a:pt x="113" y="84"/>
                    </a:lnTo>
                    <a:lnTo>
                      <a:pt x="114" y="84"/>
                    </a:lnTo>
                    <a:lnTo>
                      <a:pt x="115" y="84"/>
                    </a:lnTo>
                    <a:lnTo>
                      <a:pt x="117" y="84"/>
                    </a:lnTo>
                    <a:lnTo>
                      <a:pt x="118" y="84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23" y="84"/>
                    </a:lnTo>
                    <a:lnTo>
                      <a:pt x="123" y="85"/>
                    </a:lnTo>
                    <a:lnTo>
                      <a:pt x="124" y="85"/>
                    </a:lnTo>
                    <a:lnTo>
                      <a:pt x="124" y="87"/>
                    </a:lnTo>
                    <a:lnTo>
                      <a:pt x="124" y="88"/>
                    </a:lnTo>
                    <a:lnTo>
                      <a:pt x="124" y="89"/>
                    </a:lnTo>
                    <a:lnTo>
                      <a:pt x="124" y="90"/>
                    </a:lnTo>
                    <a:lnTo>
                      <a:pt x="124" y="92"/>
                    </a:lnTo>
                    <a:lnTo>
                      <a:pt x="123" y="92"/>
                    </a:lnTo>
                    <a:lnTo>
                      <a:pt x="122" y="92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19" y="93"/>
                    </a:lnTo>
                    <a:lnTo>
                      <a:pt x="119" y="94"/>
                    </a:lnTo>
                    <a:lnTo>
                      <a:pt x="119" y="96"/>
                    </a:lnTo>
                    <a:lnTo>
                      <a:pt x="119" y="97"/>
                    </a:lnTo>
                    <a:lnTo>
                      <a:pt x="119" y="98"/>
                    </a:lnTo>
                    <a:lnTo>
                      <a:pt x="120" y="98"/>
                    </a:lnTo>
                    <a:lnTo>
                      <a:pt x="120" y="100"/>
                    </a:lnTo>
                    <a:lnTo>
                      <a:pt x="122" y="100"/>
                    </a:lnTo>
                    <a:lnTo>
                      <a:pt x="122" y="101"/>
                    </a:lnTo>
                    <a:lnTo>
                      <a:pt x="122" y="102"/>
                    </a:lnTo>
                    <a:lnTo>
                      <a:pt x="123" y="102"/>
                    </a:lnTo>
                    <a:lnTo>
                      <a:pt x="123" y="104"/>
                    </a:lnTo>
                    <a:lnTo>
                      <a:pt x="123" y="105"/>
                    </a:lnTo>
                    <a:lnTo>
                      <a:pt x="123" y="106"/>
                    </a:lnTo>
                    <a:lnTo>
                      <a:pt x="124" y="106"/>
                    </a:lnTo>
                    <a:lnTo>
                      <a:pt x="124" y="107"/>
                    </a:lnTo>
                    <a:lnTo>
                      <a:pt x="124" y="109"/>
                    </a:lnTo>
                    <a:lnTo>
                      <a:pt x="126" y="109"/>
                    </a:lnTo>
                    <a:lnTo>
                      <a:pt x="126" y="110"/>
                    </a:lnTo>
                    <a:lnTo>
                      <a:pt x="126" y="109"/>
                    </a:lnTo>
                    <a:lnTo>
                      <a:pt x="124" y="109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0"/>
                    </a:lnTo>
                    <a:lnTo>
                      <a:pt x="127" y="111"/>
                    </a:lnTo>
                    <a:lnTo>
                      <a:pt x="128" y="111"/>
                    </a:lnTo>
                    <a:lnTo>
                      <a:pt x="128" y="113"/>
                    </a:lnTo>
                    <a:lnTo>
                      <a:pt x="127" y="113"/>
                    </a:lnTo>
                    <a:lnTo>
                      <a:pt x="127" y="114"/>
                    </a:lnTo>
                    <a:lnTo>
                      <a:pt x="128" y="114"/>
                    </a:lnTo>
                    <a:lnTo>
                      <a:pt x="128" y="115"/>
                    </a:lnTo>
                    <a:lnTo>
                      <a:pt x="130" y="115"/>
                    </a:lnTo>
                    <a:lnTo>
                      <a:pt x="131" y="115"/>
                    </a:lnTo>
                    <a:lnTo>
                      <a:pt x="131" y="117"/>
                    </a:lnTo>
                    <a:lnTo>
                      <a:pt x="132" y="117"/>
                    </a:lnTo>
                    <a:lnTo>
                      <a:pt x="132" y="118"/>
                    </a:lnTo>
                    <a:lnTo>
                      <a:pt x="132" y="119"/>
                    </a:lnTo>
                    <a:lnTo>
                      <a:pt x="132" y="121"/>
                    </a:lnTo>
                    <a:lnTo>
                      <a:pt x="131" y="121"/>
                    </a:lnTo>
                    <a:lnTo>
                      <a:pt x="132" y="122"/>
                    </a:lnTo>
                    <a:lnTo>
                      <a:pt x="132" y="123"/>
                    </a:lnTo>
                    <a:lnTo>
                      <a:pt x="134" y="123"/>
                    </a:lnTo>
                    <a:lnTo>
                      <a:pt x="132" y="123"/>
                    </a:lnTo>
                    <a:lnTo>
                      <a:pt x="132" y="124"/>
                    </a:lnTo>
                    <a:lnTo>
                      <a:pt x="131" y="124"/>
                    </a:lnTo>
                    <a:lnTo>
                      <a:pt x="131" y="126"/>
                    </a:lnTo>
                    <a:lnTo>
                      <a:pt x="130" y="126"/>
                    </a:lnTo>
                    <a:lnTo>
                      <a:pt x="128" y="127"/>
                    </a:lnTo>
                    <a:lnTo>
                      <a:pt x="128" y="128"/>
                    </a:lnTo>
                    <a:lnTo>
                      <a:pt x="128" y="130"/>
                    </a:lnTo>
                    <a:lnTo>
                      <a:pt x="128" y="131"/>
                    </a:lnTo>
                    <a:lnTo>
                      <a:pt x="128" y="132"/>
                    </a:lnTo>
                    <a:lnTo>
                      <a:pt x="130" y="132"/>
                    </a:lnTo>
                    <a:lnTo>
                      <a:pt x="131" y="132"/>
                    </a:lnTo>
                    <a:lnTo>
                      <a:pt x="131" y="134"/>
                    </a:lnTo>
                    <a:lnTo>
                      <a:pt x="131" y="135"/>
                    </a:lnTo>
                    <a:lnTo>
                      <a:pt x="132" y="135"/>
                    </a:lnTo>
                    <a:lnTo>
                      <a:pt x="132" y="136"/>
                    </a:lnTo>
                    <a:lnTo>
                      <a:pt x="131" y="136"/>
                    </a:lnTo>
                    <a:lnTo>
                      <a:pt x="131" y="138"/>
                    </a:lnTo>
                    <a:lnTo>
                      <a:pt x="132" y="138"/>
                    </a:lnTo>
                    <a:lnTo>
                      <a:pt x="132" y="136"/>
                    </a:lnTo>
                    <a:lnTo>
                      <a:pt x="134" y="136"/>
                    </a:lnTo>
                    <a:lnTo>
                      <a:pt x="135" y="136"/>
                    </a:lnTo>
                    <a:lnTo>
                      <a:pt x="135" y="138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4" y="132"/>
                    </a:lnTo>
                    <a:lnTo>
                      <a:pt x="134" y="131"/>
                    </a:lnTo>
                    <a:lnTo>
                      <a:pt x="135" y="131"/>
                    </a:lnTo>
                    <a:lnTo>
                      <a:pt x="136" y="131"/>
                    </a:lnTo>
                    <a:lnTo>
                      <a:pt x="136" y="132"/>
                    </a:lnTo>
                    <a:lnTo>
                      <a:pt x="137" y="132"/>
                    </a:lnTo>
                    <a:lnTo>
                      <a:pt x="137" y="134"/>
                    </a:lnTo>
                    <a:lnTo>
                      <a:pt x="139" y="134"/>
                    </a:lnTo>
                    <a:lnTo>
                      <a:pt x="139" y="132"/>
                    </a:lnTo>
                    <a:lnTo>
                      <a:pt x="139" y="131"/>
                    </a:lnTo>
                    <a:lnTo>
                      <a:pt x="137" y="131"/>
                    </a:lnTo>
                    <a:lnTo>
                      <a:pt x="137" y="130"/>
                    </a:lnTo>
                    <a:lnTo>
                      <a:pt x="139" y="130"/>
                    </a:lnTo>
                    <a:lnTo>
                      <a:pt x="139" y="128"/>
                    </a:lnTo>
                    <a:lnTo>
                      <a:pt x="139" y="127"/>
                    </a:lnTo>
                    <a:lnTo>
                      <a:pt x="140" y="127"/>
                    </a:lnTo>
                    <a:lnTo>
                      <a:pt x="140" y="126"/>
                    </a:lnTo>
                    <a:lnTo>
                      <a:pt x="140" y="124"/>
                    </a:lnTo>
                    <a:lnTo>
                      <a:pt x="140" y="123"/>
                    </a:lnTo>
                    <a:lnTo>
                      <a:pt x="140" y="122"/>
                    </a:lnTo>
                    <a:lnTo>
                      <a:pt x="141" y="122"/>
                    </a:lnTo>
                    <a:lnTo>
                      <a:pt x="141" y="121"/>
                    </a:lnTo>
                    <a:lnTo>
                      <a:pt x="143" y="121"/>
                    </a:lnTo>
                    <a:lnTo>
                      <a:pt x="144" y="121"/>
                    </a:lnTo>
                    <a:lnTo>
                      <a:pt x="145" y="121"/>
                    </a:lnTo>
                    <a:lnTo>
                      <a:pt x="147" y="121"/>
                    </a:lnTo>
                    <a:lnTo>
                      <a:pt x="148" y="121"/>
                    </a:lnTo>
                    <a:lnTo>
                      <a:pt x="148" y="122"/>
                    </a:lnTo>
                    <a:lnTo>
                      <a:pt x="149" y="122"/>
                    </a:lnTo>
                    <a:lnTo>
                      <a:pt x="149" y="121"/>
                    </a:lnTo>
                    <a:lnTo>
                      <a:pt x="149" y="119"/>
                    </a:lnTo>
                    <a:lnTo>
                      <a:pt x="148" y="119"/>
                    </a:lnTo>
                    <a:lnTo>
                      <a:pt x="148" y="118"/>
                    </a:lnTo>
                    <a:lnTo>
                      <a:pt x="149" y="118"/>
                    </a:lnTo>
                    <a:lnTo>
                      <a:pt x="149" y="117"/>
                    </a:lnTo>
                    <a:lnTo>
                      <a:pt x="149" y="115"/>
                    </a:lnTo>
                    <a:lnTo>
                      <a:pt x="149" y="114"/>
                    </a:lnTo>
                    <a:lnTo>
                      <a:pt x="151" y="114"/>
                    </a:lnTo>
                    <a:lnTo>
                      <a:pt x="152" y="114"/>
                    </a:lnTo>
                    <a:lnTo>
                      <a:pt x="152" y="115"/>
                    </a:lnTo>
                    <a:lnTo>
                      <a:pt x="153" y="115"/>
                    </a:lnTo>
                    <a:lnTo>
                      <a:pt x="153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6" y="118"/>
                    </a:lnTo>
                    <a:lnTo>
                      <a:pt x="156" y="117"/>
                    </a:lnTo>
                    <a:lnTo>
                      <a:pt x="156" y="115"/>
                    </a:lnTo>
                    <a:lnTo>
                      <a:pt x="156" y="114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4"/>
                    </a:lnTo>
                    <a:lnTo>
                      <a:pt x="158" y="114"/>
                    </a:lnTo>
                    <a:lnTo>
                      <a:pt x="160" y="114"/>
                    </a:lnTo>
                    <a:lnTo>
                      <a:pt x="161" y="114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8" y="111"/>
                    </a:lnTo>
                    <a:lnTo>
                      <a:pt x="158" y="110"/>
                    </a:lnTo>
                    <a:lnTo>
                      <a:pt x="160" y="110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2" y="110"/>
                    </a:lnTo>
                    <a:lnTo>
                      <a:pt x="162" y="111"/>
                    </a:lnTo>
                    <a:lnTo>
                      <a:pt x="164" y="111"/>
                    </a:lnTo>
                    <a:lnTo>
                      <a:pt x="165" y="111"/>
                    </a:lnTo>
                    <a:lnTo>
                      <a:pt x="164" y="111"/>
                    </a:lnTo>
                    <a:lnTo>
                      <a:pt x="164" y="110"/>
                    </a:lnTo>
                    <a:lnTo>
                      <a:pt x="164" y="109"/>
                    </a:lnTo>
                    <a:lnTo>
                      <a:pt x="164" y="107"/>
                    </a:lnTo>
                    <a:lnTo>
                      <a:pt x="165" y="107"/>
                    </a:lnTo>
                    <a:lnTo>
                      <a:pt x="165" y="106"/>
                    </a:lnTo>
                    <a:lnTo>
                      <a:pt x="165" y="105"/>
                    </a:lnTo>
                    <a:lnTo>
                      <a:pt x="165" y="106"/>
                    </a:lnTo>
                    <a:lnTo>
                      <a:pt x="166" y="106"/>
                    </a:lnTo>
                    <a:lnTo>
                      <a:pt x="168" y="106"/>
                    </a:lnTo>
                    <a:lnTo>
                      <a:pt x="168" y="105"/>
                    </a:lnTo>
                    <a:lnTo>
                      <a:pt x="166" y="105"/>
                    </a:lnTo>
                    <a:lnTo>
                      <a:pt x="166" y="104"/>
                    </a:lnTo>
                    <a:lnTo>
                      <a:pt x="166" y="102"/>
                    </a:lnTo>
                    <a:lnTo>
                      <a:pt x="166" y="101"/>
                    </a:lnTo>
                    <a:lnTo>
                      <a:pt x="166" y="100"/>
                    </a:lnTo>
                    <a:lnTo>
                      <a:pt x="168" y="100"/>
                    </a:lnTo>
                    <a:lnTo>
                      <a:pt x="168" y="101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7"/>
                    </a:lnTo>
                    <a:lnTo>
                      <a:pt x="172" y="98"/>
                    </a:lnTo>
                    <a:lnTo>
                      <a:pt x="173" y="98"/>
                    </a:lnTo>
                    <a:lnTo>
                      <a:pt x="173" y="100"/>
                    </a:lnTo>
                    <a:lnTo>
                      <a:pt x="174" y="98"/>
                    </a:lnTo>
                    <a:lnTo>
                      <a:pt x="174" y="100"/>
                    </a:lnTo>
                    <a:lnTo>
                      <a:pt x="174" y="98"/>
                    </a:lnTo>
                    <a:lnTo>
                      <a:pt x="175" y="98"/>
                    </a:lnTo>
                    <a:lnTo>
                      <a:pt x="175" y="97"/>
                    </a:lnTo>
                    <a:lnTo>
                      <a:pt x="174" y="97"/>
                    </a:lnTo>
                    <a:lnTo>
                      <a:pt x="174" y="96"/>
                    </a:lnTo>
                    <a:lnTo>
                      <a:pt x="174" y="94"/>
                    </a:lnTo>
                    <a:lnTo>
                      <a:pt x="173" y="93"/>
                    </a:lnTo>
                    <a:lnTo>
                      <a:pt x="173" y="92"/>
                    </a:lnTo>
                    <a:lnTo>
                      <a:pt x="174" y="92"/>
                    </a:lnTo>
                    <a:lnTo>
                      <a:pt x="174" y="90"/>
                    </a:lnTo>
                    <a:lnTo>
                      <a:pt x="175" y="90"/>
                    </a:lnTo>
                    <a:lnTo>
                      <a:pt x="175" y="89"/>
                    </a:lnTo>
                    <a:lnTo>
                      <a:pt x="177" y="89"/>
                    </a:lnTo>
                    <a:lnTo>
                      <a:pt x="177" y="88"/>
                    </a:lnTo>
                    <a:lnTo>
                      <a:pt x="177" y="87"/>
                    </a:lnTo>
                    <a:lnTo>
                      <a:pt x="175" y="87"/>
                    </a:lnTo>
                    <a:lnTo>
                      <a:pt x="174" y="87"/>
                    </a:lnTo>
                    <a:lnTo>
                      <a:pt x="174" y="85"/>
                    </a:lnTo>
                    <a:lnTo>
                      <a:pt x="174" y="84"/>
                    </a:lnTo>
                    <a:lnTo>
                      <a:pt x="175" y="84"/>
                    </a:lnTo>
                    <a:lnTo>
                      <a:pt x="175" y="83"/>
                    </a:lnTo>
                    <a:lnTo>
                      <a:pt x="177" y="83"/>
                    </a:lnTo>
                    <a:lnTo>
                      <a:pt x="177" y="81"/>
                    </a:lnTo>
                    <a:lnTo>
                      <a:pt x="178" y="81"/>
                    </a:lnTo>
                    <a:lnTo>
                      <a:pt x="177" y="81"/>
                    </a:lnTo>
                    <a:lnTo>
                      <a:pt x="177" y="80"/>
                    </a:lnTo>
                    <a:lnTo>
                      <a:pt x="178" y="80"/>
                    </a:lnTo>
                    <a:lnTo>
                      <a:pt x="178" y="79"/>
                    </a:lnTo>
                    <a:lnTo>
                      <a:pt x="179" y="79"/>
                    </a:lnTo>
                    <a:lnTo>
                      <a:pt x="181" y="79"/>
                    </a:lnTo>
                    <a:lnTo>
                      <a:pt x="181" y="77"/>
                    </a:lnTo>
                    <a:lnTo>
                      <a:pt x="179" y="76"/>
                    </a:lnTo>
                    <a:lnTo>
                      <a:pt x="178" y="76"/>
                    </a:lnTo>
                    <a:lnTo>
                      <a:pt x="178" y="75"/>
                    </a:lnTo>
                    <a:lnTo>
                      <a:pt x="178" y="73"/>
                    </a:lnTo>
                    <a:lnTo>
                      <a:pt x="179" y="73"/>
                    </a:lnTo>
                    <a:lnTo>
                      <a:pt x="181" y="73"/>
                    </a:lnTo>
                    <a:lnTo>
                      <a:pt x="182" y="72"/>
                    </a:lnTo>
                    <a:lnTo>
                      <a:pt x="183" y="72"/>
                    </a:lnTo>
                    <a:lnTo>
                      <a:pt x="185" y="72"/>
                    </a:lnTo>
                    <a:lnTo>
                      <a:pt x="185" y="73"/>
                    </a:lnTo>
                    <a:lnTo>
                      <a:pt x="185" y="75"/>
                    </a:lnTo>
                    <a:lnTo>
                      <a:pt x="185" y="76"/>
                    </a:lnTo>
                    <a:lnTo>
                      <a:pt x="186" y="76"/>
                    </a:lnTo>
                    <a:lnTo>
                      <a:pt x="187" y="76"/>
                    </a:lnTo>
                    <a:lnTo>
                      <a:pt x="187" y="77"/>
                    </a:lnTo>
                    <a:lnTo>
                      <a:pt x="189" y="77"/>
                    </a:lnTo>
                    <a:lnTo>
                      <a:pt x="190" y="77"/>
                    </a:lnTo>
                    <a:lnTo>
                      <a:pt x="190" y="76"/>
                    </a:lnTo>
                    <a:lnTo>
                      <a:pt x="190" y="75"/>
                    </a:lnTo>
                    <a:lnTo>
                      <a:pt x="191" y="75"/>
                    </a:lnTo>
                    <a:lnTo>
                      <a:pt x="191" y="73"/>
                    </a:lnTo>
                    <a:lnTo>
                      <a:pt x="191" y="72"/>
                    </a:lnTo>
                    <a:lnTo>
                      <a:pt x="192" y="72"/>
                    </a:lnTo>
                    <a:lnTo>
                      <a:pt x="192" y="71"/>
                    </a:lnTo>
                    <a:lnTo>
                      <a:pt x="192" y="70"/>
                    </a:lnTo>
                    <a:lnTo>
                      <a:pt x="194" y="70"/>
                    </a:lnTo>
                    <a:lnTo>
                      <a:pt x="194" y="68"/>
                    </a:lnTo>
                    <a:lnTo>
                      <a:pt x="195" y="67"/>
                    </a:lnTo>
                    <a:lnTo>
                      <a:pt x="195" y="66"/>
                    </a:lnTo>
                    <a:lnTo>
                      <a:pt x="195" y="64"/>
                    </a:lnTo>
                    <a:lnTo>
                      <a:pt x="196" y="64"/>
                    </a:lnTo>
                    <a:lnTo>
                      <a:pt x="198" y="64"/>
                    </a:lnTo>
                    <a:lnTo>
                      <a:pt x="198" y="66"/>
                    </a:lnTo>
                    <a:lnTo>
                      <a:pt x="198" y="67"/>
                    </a:lnTo>
                    <a:lnTo>
                      <a:pt x="199" y="68"/>
                    </a:lnTo>
                    <a:lnTo>
                      <a:pt x="199" y="67"/>
                    </a:lnTo>
                    <a:lnTo>
                      <a:pt x="200" y="67"/>
                    </a:lnTo>
                    <a:lnTo>
                      <a:pt x="200" y="66"/>
                    </a:lnTo>
                    <a:lnTo>
                      <a:pt x="202" y="66"/>
                    </a:lnTo>
                    <a:lnTo>
                      <a:pt x="203" y="66"/>
                    </a:lnTo>
                    <a:lnTo>
                      <a:pt x="203" y="67"/>
                    </a:lnTo>
                    <a:lnTo>
                      <a:pt x="202" y="67"/>
                    </a:lnTo>
                    <a:lnTo>
                      <a:pt x="202" y="68"/>
                    </a:lnTo>
                    <a:lnTo>
                      <a:pt x="203" y="68"/>
                    </a:lnTo>
                    <a:lnTo>
                      <a:pt x="203" y="70"/>
                    </a:lnTo>
                    <a:lnTo>
                      <a:pt x="203" y="68"/>
                    </a:lnTo>
                    <a:lnTo>
                      <a:pt x="204" y="68"/>
                    </a:lnTo>
                    <a:lnTo>
                      <a:pt x="204" y="67"/>
                    </a:lnTo>
                    <a:lnTo>
                      <a:pt x="204" y="66"/>
                    </a:lnTo>
                    <a:lnTo>
                      <a:pt x="204" y="64"/>
                    </a:lnTo>
                    <a:lnTo>
                      <a:pt x="206" y="64"/>
                    </a:lnTo>
                    <a:lnTo>
                      <a:pt x="206" y="66"/>
                    </a:lnTo>
                    <a:lnTo>
                      <a:pt x="206" y="64"/>
                    </a:lnTo>
                    <a:lnTo>
                      <a:pt x="207" y="64"/>
                    </a:lnTo>
                    <a:lnTo>
                      <a:pt x="208" y="64"/>
                    </a:lnTo>
                    <a:lnTo>
                      <a:pt x="208" y="63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1" y="63"/>
                    </a:lnTo>
                    <a:lnTo>
                      <a:pt x="212" y="63"/>
                    </a:lnTo>
                    <a:lnTo>
                      <a:pt x="213" y="63"/>
                    </a:lnTo>
                    <a:lnTo>
                      <a:pt x="215" y="63"/>
                    </a:lnTo>
                    <a:lnTo>
                      <a:pt x="215" y="62"/>
                    </a:lnTo>
                    <a:lnTo>
                      <a:pt x="215" y="60"/>
                    </a:lnTo>
                    <a:lnTo>
                      <a:pt x="216" y="60"/>
                    </a:lnTo>
                    <a:lnTo>
                      <a:pt x="217" y="60"/>
                    </a:lnTo>
                    <a:lnTo>
                      <a:pt x="217" y="62"/>
                    </a:lnTo>
                    <a:lnTo>
                      <a:pt x="219" y="62"/>
                    </a:lnTo>
                    <a:lnTo>
                      <a:pt x="219" y="63"/>
                    </a:lnTo>
                    <a:lnTo>
                      <a:pt x="220" y="63"/>
                    </a:lnTo>
                    <a:lnTo>
                      <a:pt x="221" y="63"/>
                    </a:lnTo>
                    <a:lnTo>
                      <a:pt x="221" y="62"/>
                    </a:lnTo>
                    <a:lnTo>
                      <a:pt x="220" y="62"/>
                    </a:lnTo>
                    <a:lnTo>
                      <a:pt x="219" y="62"/>
                    </a:lnTo>
                    <a:lnTo>
                      <a:pt x="219" y="60"/>
                    </a:lnTo>
                    <a:lnTo>
                      <a:pt x="220" y="60"/>
                    </a:lnTo>
                    <a:lnTo>
                      <a:pt x="220" y="59"/>
                    </a:lnTo>
                    <a:lnTo>
                      <a:pt x="221" y="59"/>
                    </a:lnTo>
                    <a:lnTo>
                      <a:pt x="221" y="60"/>
                    </a:lnTo>
                    <a:lnTo>
                      <a:pt x="223" y="60"/>
                    </a:lnTo>
                    <a:lnTo>
                      <a:pt x="224" y="60"/>
                    </a:lnTo>
                    <a:lnTo>
                      <a:pt x="225" y="60"/>
                    </a:lnTo>
                    <a:lnTo>
                      <a:pt x="227" y="62"/>
                    </a:lnTo>
                    <a:lnTo>
                      <a:pt x="228" y="62"/>
                    </a:lnTo>
                    <a:lnTo>
                      <a:pt x="227" y="60"/>
                    </a:lnTo>
                    <a:lnTo>
                      <a:pt x="227" y="59"/>
                    </a:lnTo>
                    <a:lnTo>
                      <a:pt x="228" y="59"/>
                    </a:lnTo>
                    <a:lnTo>
                      <a:pt x="228" y="58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7" y="56"/>
                    </a:lnTo>
                    <a:lnTo>
                      <a:pt x="227" y="55"/>
                    </a:lnTo>
                    <a:lnTo>
                      <a:pt x="228" y="55"/>
                    </a:lnTo>
                    <a:lnTo>
                      <a:pt x="228" y="56"/>
                    </a:lnTo>
                    <a:lnTo>
                      <a:pt x="229" y="56"/>
                    </a:lnTo>
                    <a:lnTo>
                      <a:pt x="230" y="56"/>
                    </a:lnTo>
                    <a:lnTo>
                      <a:pt x="232" y="56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3" y="54"/>
                    </a:lnTo>
                    <a:lnTo>
                      <a:pt x="233" y="52"/>
                    </a:lnTo>
                    <a:lnTo>
                      <a:pt x="234" y="52"/>
                    </a:lnTo>
                    <a:lnTo>
                      <a:pt x="234" y="54"/>
                    </a:lnTo>
                    <a:lnTo>
                      <a:pt x="234" y="55"/>
                    </a:lnTo>
                    <a:lnTo>
                      <a:pt x="236" y="55"/>
                    </a:lnTo>
                    <a:lnTo>
                      <a:pt x="237" y="55"/>
                    </a:lnTo>
                    <a:lnTo>
                      <a:pt x="237" y="54"/>
                    </a:lnTo>
                    <a:lnTo>
                      <a:pt x="237" y="52"/>
                    </a:lnTo>
                    <a:lnTo>
                      <a:pt x="238" y="52"/>
                    </a:lnTo>
                    <a:lnTo>
                      <a:pt x="238" y="54"/>
                    </a:lnTo>
                    <a:lnTo>
                      <a:pt x="238" y="55"/>
                    </a:lnTo>
                    <a:lnTo>
                      <a:pt x="238" y="56"/>
                    </a:lnTo>
                    <a:lnTo>
                      <a:pt x="238" y="55"/>
                    </a:lnTo>
                    <a:lnTo>
                      <a:pt x="240" y="55"/>
                    </a:lnTo>
                    <a:lnTo>
                      <a:pt x="241" y="55"/>
                    </a:lnTo>
                    <a:lnTo>
                      <a:pt x="241" y="56"/>
                    </a:lnTo>
                    <a:lnTo>
                      <a:pt x="242" y="56"/>
                    </a:lnTo>
                    <a:lnTo>
                      <a:pt x="244" y="56"/>
                    </a:lnTo>
                    <a:lnTo>
                      <a:pt x="244" y="55"/>
                    </a:lnTo>
                    <a:lnTo>
                      <a:pt x="245" y="55"/>
                    </a:lnTo>
                    <a:lnTo>
                      <a:pt x="245" y="54"/>
                    </a:lnTo>
                    <a:lnTo>
                      <a:pt x="246" y="54"/>
                    </a:lnTo>
                    <a:lnTo>
                      <a:pt x="245" y="52"/>
                    </a:lnTo>
                    <a:lnTo>
                      <a:pt x="246" y="52"/>
                    </a:lnTo>
                    <a:lnTo>
                      <a:pt x="247" y="51"/>
                    </a:lnTo>
                    <a:lnTo>
                      <a:pt x="247" y="52"/>
                    </a:lnTo>
                    <a:lnTo>
                      <a:pt x="249" y="52"/>
                    </a:lnTo>
                    <a:lnTo>
                      <a:pt x="247" y="52"/>
                    </a:lnTo>
                    <a:lnTo>
                      <a:pt x="247" y="54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9" y="55"/>
                    </a:lnTo>
                    <a:lnTo>
                      <a:pt x="249" y="54"/>
                    </a:lnTo>
                    <a:lnTo>
                      <a:pt x="250" y="52"/>
                    </a:lnTo>
                    <a:lnTo>
                      <a:pt x="251" y="52"/>
                    </a:lnTo>
                    <a:lnTo>
                      <a:pt x="251" y="54"/>
                    </a:lnTo>
                    <a:lnTo>
                      <a:pt x="253" y="54"/>
                    </a:lnTo>
                    <a:lnTo>
                      <a:pt x="253" y="55"/>
                    </a:lnTo>
                    <a:lnTo>
                      <a:pt x="254" y="54"/>
                    </a:lnTo>
                    <a:lnTo>
                      <a:pt x="254" y="55"/>
                    </a:lnTo>
                    <a:lnTo>
                      <a:pt x="255" y="55"/>
                    </a:lnTo>
                    <a:lnTo>
                      <a:pt x="254" y="56"/>
                    </a:lnTo>
                    <a:lnTo>
                      <a:pt x="255" y="58"/>
                    </a:lnTo>
                    <a:lnTo>
                      <a:pt x="257" y="58"/>
                    </a:lnTo>
                    <a:lnTo>
                      <a:pt x="258" y="58"/>
                    </a:lnTo>
                    <a:lnTo>
                      <a:pt x="258" y="59"/>
                    </a:lnTo>
                    <a:lnTo>
                      <a:pt x="257" y="60"/>
                    </a:lnTo>
                    <a:lnTo>
                      <a:pt x="257" y="62"/>
                    </a:lnTo>
                    <a:lnTo>
                      <a:pt x="258" y="62"/>
                    </a:lnTo>
                    <a:lnTo>
                      <a:pt x="259" y="62"/>
                    </a:lnTo>
                    <a:lnTo>
                      <a:pt x="261" y="62"/>
                    </a:lnTo>
                    <a:lnTo>
                      <a:pt x="262" y="62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4" y="63"/>
                    </a:lnTo>
                    <a:lnTo>
                      <a:pt x="266" y="63"/>
                    </a:lnTo>
                    <a:lnTo>
                      <a:pt x="267" y="63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67" y="62"/>
                    </a:lnTo>
                    <a:lnTo>
                      <a:pt x="267" y="60"/>
                    </a:lnTo>
                    <a:lnTo>
                      <a:pt x="268" y="60"/>
                    </a:lnTo>
                    <a:lnTo>
                      <a:pt x="268" y="59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1" y="58"/>
                    </a:lnTo>
                    <a:lnTo>
                      <a:pt x="272" y="58"/>
                    </a:lnTo>
                    <a:lnTo>
                      <a:pt x="274" y="56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5" y="54"/>
                    </a:lnTo>
                    <a:lnTo>
                      <a:pt x="276" y="54"/>
                    </a:lnTo>
                    <a:lnTo>
                      <a:pt x="276" y="52"/>
                    </a:lnTo>
                    <a:lnTo>
                      <a:pt x="278" y="52"/>
                    </a:lnTo>
                    <a:lnTo>
                      <a:pt x="279" y="51"/>
                    </a:lnTo>
                    <a:lnTo>
                      <a:pt x="278" y="51"/>
                    </a:lnTo>
                    <a:lnTo>
                      <a:pt x="279" y="51"/>
                    </a:lnTo>
                    <a:lnTo>
                      <a:pt x="280" y="50"/>
                    </a:lnTo>
                    <a:lnTo>
                      <a:pt x="281" y="50"/>
                    </a:lnTo>
                    <a:lnTo>
                      <a:pt x="281" y="49"/>
                    </a:lnTo>
                    <a:lnTo>
                      <a:pt x="283" y="47"/>
                    </a:lnTo>
                    <a:lnTo>
                      <a:pt x="283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3"/>
                    </a:lnTo>
                    <a:lnTo>
                      <a:pt x="285" y="43"/>
                    </a:lnTo>
                    <a:lnTo>
                      <a:pt x="285" y="42"/>
                    </a:lnTo>
                    <a:lnTo>
                      <a:pt x="285" y="41"/>
                    </a:lnTo>
                    <a:lnTo>
                      <a:pt x="287" y="41"/>
                    </a:lnTo>
                    <a:lnTo>
                      <a:pt x="287" y="39"/>
                    </a:lnTo>
                    <a:lnTo>
                      <a:pt x="287" y="38"/>
                    </a:lnTo>
                    <a:lnTo>
                      <a:pt x="285" y="38"/>
                    </a:lnTo>
                    <a:lnTo>
                      <a:pt x="284" y="38"/>
                    </a:lnTo>
                    <a:lnTo>
                      <a:pt x="284" y="37"/>
                    </a:lnTo>
                    <a:lnTo>
                      <a:pt x="284" y="35"/>
                    </a:lnTo>
                    <a:lnTo>
                      <a:pt x="284" y="34"/>
                    </a:lnTo>
                    <a:lnTo>
                      <a:pt x="284" y="33"/>
                    </a:lnTo>
                    <a:lnTo>
                      <a:pt x="285" y="33"/>
                    </a:lnTo>
                    <a:lnTo>
                      <a:pt x="285" y="32"/>
                    </a:lnTo>
                    <a:lnTo>
                      <a:pt x="285" y="30"/>
                    </a:lnTo>
                    <a:lnTo>
                      <a:pt x="287" y="30"/>
                    </a:lnTo>
                    <a:lnTo>
                      <a:pt x="287" y="29"/>
                    </a:lnTo>
                    <a:lnTo>
                      <a:pt x="287" y="28"/>
                    </a:lnTo>
                    <a:lnTo>
                      <a:pt x="288" y="28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8"/>
                    </a:lnTo>
                    <a:lnTo>
                      <a:pt x="289" y="30"/>
                    </a:lnTo>
                    <a:lnTo>
                      <a:pt x="289" y="32"/>
                    </a:lnTo>
                    <a:lnTo>
                      <a:pt x="291" y="33"/>
                    </a:lnTo>
                    <a:lnTo>
                      <a:pt x="291" y="34"/>
                    </a:lnTo>
                    <a:lnTo>
                      <a:pt x="292" y="34"/>
                    </a:lnTo>
                    <a:lnTo>
                      <a:pt x="292" y="35"/>
                    </a:lnTo>
                    <a:lnTo>
                      <a:pt x="292" y="37"/>
                    </a:lnTo>
                    <a:lnTo>
                      <a:pt x="293" y="38"/>
                    </a:lnTo>
                    <a:lnTo>
                      <a:pt x="293" y="37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6" y="34"/>
                    </a:lnTo>
                    <a:lnTo>
                      <a:pt x="295" y="35"/>
                    </a:lnTo>
                    <a:lnTo>
                      <a:pt x="296" y="34"/>
                    </a:lnTo>
                    <a:lnTo>
                      <a:pt x="296" y="35"/>
                    </a:lnTo>
                    <a:lnTo>
                      <a:pt x="297" y="37"/>
                    </a:lnTo>
                    <a:lnTo>
                      <a:pt x="297" y="35"/>
                    </a:lnTo>
                    <a:lnTo>
                      <a:pt x="299" y="35"/>
                    </a:lnTo>
                    <a:lnTo>
                      <a:pt x="300" y="35"/>
                    </a:lnTo>
                    <a:lnTo>
                      <a:pt x="301" y="37"/>
                    </a:lnTo>
                    <a:lnTo>
                      <a:pt x="301" y="35"/>
                    </a:lnTo>
                    <a:lnTo>
                      <a:pt x="300" y="34"/>
                    </a:lnTo>
                    <a:lnTo>
                      <a:pt x="299" y="34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7" y="30"/>
                    </a:lnTo>
                    <a:lnTo>
                      <a:pt x="300" y="30"/>
                    </a:lnTo>
                    <a:lnTo>
                      <a:pt x="300" y="29"/>
                    </a:lnTo>
                    <a:lnTo>
                      <a:pt x="300" y="28"/>
                    </a:lnTo>
                    <a:lnTo>
                      <a:pt x="300" y="26"/>
                    </a:lnTo>
                    <a:lnTo>
                      <a:pt x="299" y="26"/>
                    </a:lnTo>
                    <a:lnTo>
                      <a:pt x="299" y="25"/>
                    </a:lnTo>
                    <a:lnTo>
                      <a:pt x="300" y="25"/>
                    </a:lnTo>
                    <a:lnTo>
                      <a:pt x="301" y="25"/>
                    </a:lnTo>
                    <a:lnTo>
                      <a:pt x="301" y="24"/>
                    </a:lnTo>
                    <a:lnTo>
                      <a:pt x="300" y="24"/>
                    </a:lnTo>
                    <a:lnTo>
                      <a:pt x="300" y="22"/>
                    </a:lnTo>
                    <a:lnTo>
                      <a:pt x="301" y="22"/>
                    </a:lnTo>
                    <a:lnTo>
                      <a:pt x="301" y="21"/>
                    </a:lnTo>
                    <a:lnTo>
                      <a:pt x="301" y="20"/>
                    </a:lnTo>
                    <a:lnTo>
                      <a:pt x="300" y="20"/>
                    </a:lnTo>
                    <a:lnTo>
                      <a:pt x="300" y="18"/>
                    </a:lnTo>
                    <a:lnTo>
                      <a:pt x="299" y="18"/>
                    </a:lnTo>
                    <a:lnTo>
                      <a:pt x="299" y="17"/>
                    </a:lnTo>
                    <a:lnTo>
                      <a:pt x="300" y="17"/>
                    </a:lnTo>
                    <a:lnTo>
                      <a:pt x="300" y="16"/>
                    </a:lnTo>
                    <a:lnTo>
                      <a:pt x="299" y="16"/>
                    </a:lnTo>
                    <a:lnTo>
                      <a:pt x="299" y="15"/>
                    </a:lnTo>
                    <a:lnTo>
                      <a:pt x="299" y="13"/>
                    </a:lnTo>
                    <a:lnTo>
                      <a:pt x="299" y="12"/>
                    </a:lnTo>
                    <a:lnTo>
                      <a:pt x="299" y="11"/>
                    </a:lnTo>
                    <a:lnTo>
                      <a:pt x="299" y="9"/>
                    </a:lnTo>
                    <a:lnTo>
                      <a:pt x="299" y="8"/>
                    </a:lnTo>
                    <a:lnTo>
                      <a:pt x="300" y="8"/>
                    </a:lnTo>
                    <a:lnTo>
                      <a:pt x="300" y="7"/>
                    </a:lnTo>
                    <a:lnTo>
                      <a:pt x="301" y="7"/>
                    </a:lnTo>
                    <a:lnTo>
                      <a:pt x="302" y="7"/>
                    </a:lnTo>
                    <a:lnTo>
                      <a:pt x="302" y="5"/>
                    </a:lnTo>
                    <a:lnTo>
                      <a:pt x="304" y="5"/>
                    </a:lnTo>
                    <a:lnTo>
                      <a:pt x="304" y="7"/>
                    </a:lnTo>
                    <a:lnTo>
                      <a:pt x="305" y="7"/>
                    </a:lnTo>
                    <a:lnTo>
                      <a:pt x="305" y="5"/>
                    </a:lnTo>
                    <a:lnTo>
                      <a:pt x="306" y="5"/>
                    </a:lnTo>
                    <a:lnTo>
                      <a:pt x="309" y="8"/>
                    </a:lnTo>
                    <a:lnTo>
                      <a:pt x="310" y="11"/>
                    </a:lnTo>
                    <a:lnTo>
                      <a:pt x="314" y="12"/>
                    </a:lnTo>
                    <a:lnTo>
                      <a:pt x="316" y="15"/>
                    </a:lnTo>
                    <a:lnTo>
                      <a:pt x="317" y="15"/>
                    </a:lnTo>
                    <a:lnTo>
                      <a:pt x="318" y="15"/>
                    </a:lnTo>
                    <a:lnTo>
                      <a:pt x="321" y="15"/>
                    </a:lnTo>
                    <a:lnTo>
                      <a:pt x="322" y="15"/>
                    </a:lnTo>
                    <a:lnTo>
                      <a:pt x="323" y="15"/>
                    </a:lnTo>
                    <a:lnTo>
                      <a:pt x="325" y="15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30" y="15"/>
                    </a:lnTo>
                    <a:lnTo>
                      <a:pt x="331" y="15"/>
                    </a:lnTo>
                    <a:lnTo>
                      <a:pt x="336" y="16"/>
                    </a:lnTo>
                    <a:lnTo>
                      <a:pt x="339" y="16"/>
                    </a:lnTo>
                    <a:lnTo>
                      <a:pt x="340" y="16"/>
                    </a:lnTo>
                    <a:lnTo>
                      <a:pt x="340" y="17"/>
                    </a:lnTo>
                    <a:lnTo>
                      <a:pt x="342" y="17"/>
                    </a:lnTo>
                    <a:lnTo>
                      <a:pt x="342" y="18"/>
                    </a:lnTo>
                    <a:lnTo>
                      <a:pt x="343" y="20"/>
                    </a:lnTo>
                    <a:lnTo>
                      <a:pt x="343" y="21"/>
                    </a:lnTo>
                    <a:lnTo>
                      <a:pt x="343" y="22"/>
                    </a:lnTo>
                    <a:lnTo>
                      <a:pt x="344" y="22"/>
                    </a:lnTo>
                    <a:lnTo>
                      <a:pt x="344" y="24"/>
                    </a:lnTo>
                    <a:lnTo>
                      <a:pt x="346" y="24"/>
                    </a:lnTo>
                    <a:lnTo>
                      <a:pt x="346" y="25"/>
                    </a:lnTo>
                    <a:lnTo>
                      <a:pt x="347" y="25"/>
                    </a:lnTo>
                    <a:lnTo>
                      <a:pt x="347" y="26"/>
                    </a:lnTo>
                    <a:lnTo>
                      <a:pt x="348" y="26"/>
                    </a:lnTo>
                    <a:lnTo>
                      <a:pt x="348" y="28"/>
                    </a:lnTo>
                    <a:lnTo>
                      <a:pt x="350" y="28"/>
                    </a:lnTo>
                    <a:lnTo>
                      <a:pt x="350" y="26"/>
                    </a:lnTo>
                    <a:lnTo>
                      <a:pt x="351" y="26"/>
                    </a:lnTo>
                    <a:lnTo>
                      <a:pt x="351" y="25"/>
                    </a:lnTo>
                    <a:lnTo>
                      <a:pt x="351" y="24"/>
                    </a:lnTo>
                    <a:lnTo>
                      <a:pt x="352" y="24"/>
                    </a:lnTo>
                    <a:lnTo>
                      <a:pt x="352" y="22"/>
                    </a:lnTo>
                    <a:lnTo>
                      <a:pt x="353" y="22"/>
                    </a:lnTo>
                    <a:lnTo>
                      <a:pt x="355" y="22"/>
                    </a:lnTo>
                    <a:lnTo>
                      <a:pt x="356" y="22"/>
                    </a:lnTo>
                    <a:lnTo>
                      <a:pt x="356" y="21"/>
                    </a:lnTo>
                    <a:lnTo>
                      <a:pt x="357" y="21"/>
                    </a:lnTo>
                    <a:lnTo>
                      <a:pt x="359" y="21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1" y="20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4" y="18"/>
                    </a:lnTo>
                    <a:lnTo>
                      <a:pt x="365" y="18"/>
                    </a:lnTo>
                    <a:lnTo>
                      <a:pt x="367" y="18"/>
                    </a:lnTo>
                    <a:lnTo>
                      <a:pt x="368" y="18"/>
                    </a:lnTo>
                    <a:lnTo>
                      <a:pt x="369" y="18"/>
                    </a:lnTo>
                    <a:lnTo>
                      <a:pt x="371" y="18"/>
                    </a:lnTo>
                    <a:lnTo>
                      <a:pt x="371" y="17"/>
                    </a:lnTo>
                    <a:lnTo>
                      <a:pt x="372" y="18"/>
                    </a:lnTo>
                    <a:lnTo>
                      <a:pt x="374" y="21"/>
                    </a:lnTo>
                    <a:lnTo>
                      <a:pt x="376" y="21"/>
                    </a:lnTo>
                    <a:lnTo>
                      <a:pt x="377" y="21"/>
                    </a:lnTo>
                    <a:lnTo>
                      <a:pt x="378" y="22"/>
                    </a:lnTo>
                    <a:lnTo>
                      <a:pt x="380" y="22"/>
                    </a:lnTo>
                    <a:lnTo>
                      <a:pt x="381" y="22"/>
                    </a:lnTo>
                    <a:lnTo>
                      <a:pt x="382" y="22"/>
                    </a:lnTo>
                    <a:lnTo>
                      <a:pt x="382" y="21"/>
                    </a:lnTo>
                    <a:lnTo>
                      <a:pt x="384" y="21"/>
                    </a:lnTo>
                    <a:lnTo>
                      <a:pt x="384" y="20"/>
                    </a:lnTo>
                    <a:lnTo>
                      <a:pt x="385" y="20"/>
                    </a:lnTo>
                    <a:lnTo>
                      <a:pt x="386" y="20"/>
                    </a:lnTo>
                    <a:lnTo>
                      <a:pt x="388" y="20"/>
                    </a:lnTo>
                    <a:lnTo>
                      <a:pt x="388" y="18"/>
                    </a:lnTo>
                    <a:lnTo>
                      <a:pt x="389" y="18"/>
                    </a:lnTo>
                    <a:lnTo>
                      <a:pt x="389" y="20"/>
                    </a:lnTo>
                    <a:lnTo>
                      <a:pt x="390" y="20"/>
                    </a:lnTo>
                    <a:lnTo>
                      <a:pt x="390" y="18"/>
                    </a:lnTo>
                    <a:lnTo>
                      <a:pt x="390" y="20"/>
                    </a:lnTo>
                    <a:lnTo>
                      <a:pt x="391" y="20"/>
                    </a:lnTo>
                    <a:lnTo>
                      <a:pt x="393" y="20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22"/>
                    </a:lnTo>
                    <a:lnTo>
                      <a:pt x="398" y="24"/>
                    </a:lnTo>
                    <a:lnTo>
                      <a:pt x="399" y="25"/>
                    </a:lnTo>
                    <a:lnTo>
                      <a:pt x="401" y="25"/>
                    </a:lnTo>
                    <a:lnTo>
                      <a:pt x="402" y="25"/>
                    </a:lnTo>
                    <a:lnTo>
                      <a:pt x="402" y="26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4"/>
                    </a:lnTo>
                    <a:lnTo>
                      <a:pt x="405" y="24"/>
                    </a:lnTo>
                    <a:lnTo>
                      <a:pt x="405" y="22"/>
                    </a:lnTo>
                    <a:lnTo>
                      <a:pt x="406" y="22"/>
                    </a:lnTo>
                    <a:lnTo>
                      <a:pt x="407" y="22"/>
                    </a:lnTo>
                    <a:lnTo>
                      <a:pt x="408" y="22"/>
                    </a:lnTo>
                    <a:lnTo>
                      <a:pt x="410" y="22"/>
                    </a:lnTo>
                    <a:lnTo>
                      <a:pt x="410" y="21"/>
                    </a:lnTo>
                    <a:lnTo>
                      <a:pt x="410" y="22"/>
                    </a:lnTo>
                    <a:lnTo>
                      <a:pt x="411" y="22"/>
                    </a:lnTo>
                    <a:lnTo>
                      <a:pt x="411" y="21"/>
                    </a:lnTo>
                    <a:lnTo>
                      <a:pt x="411" y="22"/>
                    </a:lnTo>
                    <a:lnTo>
                      <a:pt x="412" y="22"/>
                    </a:lnTo>
                    <a:lnTo>
                      <a:pt x="412" y="21"/>
                    </a:lnTo>
                    <a:lnTo>
                      <a:pt x="414" y="21"/>
                    </a:lnTo>
                    <a:lnTo>
                      <a:pt x="415" y="21"/>
                    </a:lnTo>
                    <a:lnTo>
                      <a:pt x="416" y="21"/>
                    </a:lnTo>
                    <a:lnTo>
                      <a:pt x="416" y="20"/>
                    </a:lnTo>
                    <a:lnTo>
                      <a:pt x="418" y="20"/>
                    </a:lnTo>
                    <a:lnTo>
                      <a:pt x="418" y="18"/>
                    </a:lnTo>
                    <a:lnTo>
                      <a:pt x="419" y="18"/>
                    </a:lnTo>
                    <a:lnTo>
                      <a:pt x="419" y="17"/>
                    </a:lnTo>
                    <a:lnTo>
                      <a:pt x="420" y="17"/>
                    </a:lnTo>
                    <a:lnTo>
                      <a:pt x="420" y="16"/>
                    </a:lnTo>
                    <a:lnTo>
                      <a:pt x="422" y="16"/>
                    </a:lnTo>
                    <a:lnTo>
                      <a:pt x="422" y="17"/>
                    </a:lnTo>
                    <a:lnTo>
                      <a:pt x="423" y="17"/>
                    </a:lnTo>
                    <a:lnTo>
                      <a:pt x="424" y="17"/>
                    </a:lnTo>
                    <a:lnTo>
                      <a:pt x="425" y="17"/>
                    </a:lnTo>
                    <a:lnTo>
                      <a:pt x="427" y="17"/>
                    </a:lnTo>
                    <a:lnTo>
                      <a:pt x="428" y="17"/>
                    </a:lnTo>
                    <a:lnTo>
                      <a:pt x="428" y="18"/>
                    </a:lnTo>
                    <a:lnTo>
                      <a:pt x="428" y="17"/>
                    </a:lnTo>
                    <a:lnTo>
                      <a:pt x="429" y="18"/>
                    </a:lnTo>
                    <a:lnTo>
                      <a:pt x="431" y="18"/>
                    </a:lnTo>
                    <a:lnTo>
                      <a:pt x="432" y="18"/>
                    </a:lnTo>
                    <a:lnTo>
                      <a:pt x="432" y="20"/>
                    </a:lnTo>
                    <a:lnTo>
                      <a:pt x="433" y="20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2"/>
                    </a:lnTo>
                    <a:lnTo>
                      <a:pt x="437" y="22"/>
                    </a:lnTo>
                    <a:lnTo>
                      <a:pt x="437" y="24"/>
                    </a:lnTo>
                    <a:lnTo>
                      <a:pt x="439" y="24"/>
                    </a:lnTo>
                    <a:lnTo>
                      <a:pt x="439" y="25"/>
                    </a:lnTo>
                    <a:lnTo>
                      <a:pt x="440" y="25"/>
                    </a:lnTo>
                    <a:lnTo>
                      <a:pt x="441" y="25"/>
                    </a:lnTo>
                    <a:lnTo>
                      <a:pt x="441" y="24"/>
                    </a:lnTo>
                    <a:lnTo>
                      <a:pt x="443" y="18"/>
                    </a:lnTo>
                    <a:lnTo>
                      <a:pt x="443" y="17"/>
                    </a:lnTo>
                    <a:lnTo>
                      <a:pt x="444" y="16"/>
                    </a:lnTo>
                    <a:lnTo>
                      <a:pt x="445" y="16"/>
                    </a:lnTo>
                    <a:lnTo>
                      <a:pt x="446" y="16"/>
                    </a:lnTo>
                    <a:lnTo>
                      <a:pt x="448" y="16"/>
                    </a:lnTo>
                    <a:lnTo>
                      <a:pt x="448" y="17"/>
                    </a:lnTo>
                    <a:lnTo>
                      <a:pt x="449" y="17"/>
                    </a:lnTo>
                    <a:lnTo>
                      <a:pt x="450" y="17"/>
                    </a:lnTo>
                    <a:lnTo>
                      <a:pt x="452" y="18"/>
                    </a:lnTo>
                    <a:lnTo>
                      <a:pt x="453" y="18"/>
                    </a:lnTo>
                    <a:lnTo>
                      <a:pt x="454" y="20"/>
                    </a:lnTo>
                    <a:lnTo>
                      <a:pt x="456" y="20"/>
                    </a:lnTo>
                    <a:lnTo>
                      <a:pt x="457" y="20"/>
                    </a:lnTo>
                    <a:lnTo>
                      <a:pt x="457" y="21"/>
                    </a:lnTo>
                    <a:lnTo>
                      <a:pt x="458" y="21"/>
                    </a:lnTo>
                    <a:lnTo>
                      <a:pt x="460" y="22"/>
                    </a:lnTo>
                    <a:lnTo>
                      <a:pt x="461" y="22"/>
                    </a:lnTo>
                    <a:lnTo>
                      <a:pt x="461" y="24"/>
                    </a:lnTo>
                    <a:lnTo>
                      <a:pt x="462" y="24"/>
                    </a:lnTo>
                    <a:lnTo>
                      <a:pt x="463" y="24"/>
                    </a:lnTo>
                    <a:lnTo>
                      <a:pt x="463" y="25"/>
                    </a:lnTo>
                    <a:lnTo>
                      <a:pt x="463" y="24"/>
                    </a:lnTo>
                    <a:lnTo>
                      <a:pt x="463" y="22"/>
                    </a:lnTo>
                    <a:lnTo>
                      <a:pt x="462" y="22"/>
                    </a:lnTo>
                    <a:lnTo>
                      <a:pt x="462" y="21"/>
                    </a:lnTo>
                    <a:lnTo>
                      <a:pt x="463" y="21"/>
                    </a:lnTo>
                    <a:lnTo>
                      <a:pt x="462" y="21"/>
                    </a:lnTo>
                    <a:lnTo>
                      <a:pt x="462" y="20"/>
                    </a:lnTo>
                    <a:lnTo>
                      <a:pt x="462" y="18"/>
                    </a:lnTo>
                    <a:lnTo>
                      <a:pt x="462" y="17"/>
                    </a:lnTo>
                    <a:lnTo>
                      <a:pt x="462" y="16"/>
                    </a:lnTo>
                    <a:lnTo>
                      <a:pt x="462" y="15"/>
                    </a:lnTo>
                    <a:lnTo>
                      <a:pt x="462" y="13"/>
                    </a:lnTo>
                    <a:lnTo>
                      <a:pt x="462" y="12"/>
                    </a:lnTo>
                    <a:lnTo>
                      <a:pt x="463" y="11"/>
                    </a:lnTo>
                    <a:lnTo>
                      <a:pt x="463" y="9"/>
                    </a:lnTo>
                    <a:lnTo>
                      <a:pt x="462" y="9"/>
                    </a:lnTo>
                    <a:lnTo>
                      <a:pt x="463" y="9"/>
                    </a:lnTo>
                    <a:lnTo>
                      <a:pt x="463" y="8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5"/>
                    </a:lnTo>
                    <a:lnTo>
                      <a:pt x="466" y="5"/>
                    </a:lnTo>
                    <a:lnTo>
                      <a:pt x="466" y="4"/>
                    </a:lnTo>
                    <a:lnTo>
                      <a:pt x="467" y="4"/>
                    </a:lnTo>
                    <a:lnTo>
                      <a:pt x="469" y="4"/>
                    </a:lnTo>
                    <a:lnTo>
                      <a:pt x="469" y="5"/>
                    </a:lnTo>
                    <a:lnTo>
                      <a:pt x="470" y="5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3" y="4"/>
                    </a:lnTo>
                    <a:lnTo>
                      <a:pt x="474" y="4"/>
                    </a:lnTo>
                    <a:lnTo>
                      <a:pt x="475" y="4"/>
                    </a:lnTo>
                    <a:lnTo>
                      <a:pt x="477" y="4"/>
                    </a:lnTo>
                    <a:lnTo>
                      <a:pt x="478" y="4"/>
                    </a:lnTo>
                    <a:lnTo>
                      <a:pt x="478" y="3"/>
                    </a:lnTo>
                    <a:lnTo>
                      <a:pt x="479" y="3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2" y="3"/>
                    </a:lnTo>
                    <a:lnTo>
                      <a:pt x="482" y="1"/>
                    </a:lnTo>
                    <a:lnTo>
                      <a:pt x="483" y="1"/>
                    </a:lnTo>
                    <a:lnTo>
                      <a:pt x="483" y="3"/>
                    </a:lnTo>
                    <a:lnTo>
                      <a:pt x="484" y="3"/>
                    </a:lnTo>
                    <a:lnTo>
                      <a:pt x="484" y="1"/>
                    </a:lnTo>
                    <a:lnTo>
                      <a:pt x="486" y="1"/>
                    </a:lnTo>
                    <a:lnTo>
                      <a:pt x="487" y="1"/>
                    </a:lnTo>
                    <a:lnTo>
                      <a:pt x="488" y="1"/>
                    </a:lnTo>
                    <a:lnTo>
                      <a:pt x="490" y="0"/>
                    </a:lnTo>
                    <a:lnTo>
                      <a:pt x="488" y="1"/>
                    </a:lnTo>
                    <a:lnTo>
                      <a:pt x="488" y="3"/>
                    </a:lnTo>
                    <a:lnTo>
                      <a:pt x="490" y="5"/>
                    </a:lnTo>
                    <a:lnTo>
                      <a:pt x="491" y="8"/>
                    </a:lnTo>
                    <a:lnTo>
                      <a:pt x="491" y="9"/>
                    </a:lnTo>
                    <a:lnTo>
                      <a:pt x="491" y="11"/>
                    </a:lnTo>
                    <a:lnTo>
                      <a:pt x="491" y="12"/>
                    </a:lnTo>
                    <a:lnTo>
                      <a:pt x="491" y="13"/>
                    </a:lnTo>
                    <a:lnTo>
                      <a:pt x="492" y="13"/>
                    </a:lnTo>
                    <a:lnTo>
                      <a:pt x="492" y="15"/>
                    </a:lnTo>
                    <a:lnTo>
                      <a:pt x="492" y="16"/>
                    </a:lnTo>
                    <a:lnTo>
                      <a:pt x="492" y="17"/>
                    </a:lnTo>
                    <a:lnTo>
                      <a:pt x="494" y="17"/>
                    </a:lnTo>
                    <a:lnTo>
                      <a:pt x="495" y="17"/>
                    </a:lnTo>
                    <a:lnTo>
                      <a:pt x="496" y="17"/>
                    </a:lnTo>
                    <a:lnTo>
                      <a:pt x="497" y="17"/>
                    </a:lnTo>
                    <a:lnTo>
                      <a:pt x="497" y="16"/>
                    </a:lnTo>
                    <a:lnTo>
                      <a:pt x="497" y="17"/>
                    </a:lnTo>
                    <a:lnTo>
                      <a:pt x="499" y="18"/>
                    </a:lnTo>
                    <a:lnTo>
                      <a:pt x="499" y="20"/>
                    </a:lnTo>
                    <a:lnTo>
                      <a:pt x="499" y="21"/>
                    </a:lnTo>
                    <a:lnTo>
                      <a:pt x="499" y="22"/>
                    </a:lnTo>
                    <a:lnTo>
                      <a:pt x="500" y="24"/>
                    </a:lnTo>
                    <a:lnTo>
                      <a:pt x="500" y="25"/>
                    </a:lnTo>
                    <a:lnTo>
                      <a:pt x="500" y="26"/>
                    </a:lnTo>
                    <a:lnTo>
                      <a:pt x="500" y="28"/>
                    </a:lnTo>
                    <a:lnTo>
                      <a:pt x="500" y="29"/>
                    </a:lnTo>
                    <a:lnTo>
                      <a:pt x="500" y="30"/>
                    </a:lnTo>
                    <a:lnTo>
                      <a:pt x="501" y="30"/>
                    </a:lnTo>
                    <a:lnTo>
                      <a:pt x="501" y="32"/>
                    </a:lnTo>
                    <a:lnTo>
                      <a:pt x="503" y="32"/>
                    </a:lnTo>
                    <a:lnTo>
                      <a:pt x="503" y="33"/>
                    </a:lnTo>
                    <a:lnTo>
                      <a:pt x="504" y="33"/>
                    </a:lnTo>
                    <a:lnTo>
                      <a:pt x="504" y="34"/>
                    </a:lnTo>
                    <a:lnTo>
                      <a:pt x="503" y="34"/>
                    </a:lnTo>
                    <a:lnTo>
                      <a:pt x="501" y="34"/>
                    </a:lnTo>
                    <a:lnTo>
                      <a:pt x="501" y="35"/>
                    </a:lnTo>
                    <a:lnTo>
                      <a:pt x="500" y="37"/>
                    </a:lnTo>
                    <a:lnTo>
                      <a:pt x="500" y="38"/>
                    </a:lnTo>
                    <a:lnTo>
                      <a:pt x="499" y="38"/>
                    </a:lnTo>
                    <a:lnTo>
                      <a:pt x="499" y="39"/>
                    </a:lnTo>
                    <a:lnTo>
                      <a:pt x="499" y="41"/>
                    </a:lnTo>
                    <a:lnTo>
                      <a:pt x="499" y="42"/>
                    </a:lnTo>
                    <a:lnTo>
                      <a:pt x="500" y="42"/>
                    </a:lnTo>
                    <a:lnTo>
                      <a:pt x="500" y="43"/>
                    </a:lnTo>
                    <a:lnTo>
                      <a:pt x="501" y="43"/>
                    </a:lnTo>
                    <a:lnTo>
                      <a:pt x="501" y="45"/>
                    </a:lnTo>
                    <a:lnTo>
                      <a:pt x="500" y="45"/>
                    </a:lnTo>
                    <a:lnTo>
                      <a:pt x="500" y="46"/>
                    </a:lnTo>
                    <a:lnTo>
                      <a:pt x="499" y="46"/>
                    </a:lnTo>
                    <a:lnTo>
                      <a:pt x="499" y="47"/>
                    </a:lnTo>
                    <a:lnTo>
                      <a:pt x="497" y="47"/>
                    </a:lnTo>
                    <a:lnTo>
                      <a:pt x="497" y="49"/>
                    </a:lnTo>
                    <a:lnTo>
                      <a:pt x="496" y="49"/>
                    </a:lnTo>
                    <a:lnTo>
                      <a:pt x="495" y="49"/>
                    </a:lnTo>
                    <a:lnTo>
                      <a:pt x="495" y="50"/>
                    </a:lnTo>
                    <a:lnTo>
                      <a:pt x="495" y="51"/>
                    </a:lnTo>
                    <a:lnTo>
                      <a:pt x="495" y="52"/>
                    </a:lnTo>
                    <a:lnTo>
                      <a:pt x="495" y="54"/>
                    </a:lnTo>
                    <a:lnTo>
                      <a:pt x="494" y="54"/>
                    </a:lnTo>
                    <a:lnTo>
                      <a:pt x="494" y="55"/>
                    </a:lnTo>
                    <a:lnTo>
                      <a:pt x="494" y="56"/>
                    </a:lnTo>
                    <a:lnTo>
                      <a:pt x="494" y="58"/>
                    </a:lnTo>
                    <a:lnTo>
                      <a:pt x="495" y="58"/>
                    </a:lnTo>
                    <a:lnTo>
                      <a:pt x="495" y="59"/>
                    </a:lnTo>
                    <a:lnTo>
                      <a:pt x="496" y="58"/>
                    </a:lnTo>
                    <a:lnTo>
                      <a:pt x="496" y="59"/>
                    </a:lnTo>
                    <a:lnTo>
                      <a:pt x="497" y="59"/>
                    </a:lnTo>
                    <a:lnTo>
                      <a:pt x="497" y="60"/>
                    </a:lnTo>
                    <a:lnTo>
                      <a:pt x="499" y="60"/>
                    </a:lnTo>
                    <a:lnTo>
                      <a:pt x="499" y="62"/>
                    </a:lnTo>
                    <a:lnTo>
                      <a:pt x="499" y="63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1" y="64"/>
                    </a:lnTo>
                    <a:lnTo>
                      <a:pt x="501" y="66"/>
                    </a:lnTo>
                    <a:lnTo>
                      <a:pt x="503" y="66"/>
                    </a:lnTo>
                    <a:lnTo>
                      <a:pt x="504" y="66"/>
                    </a:lnTo>
                    <a:lnTo>
                      <a:pt x="504" y="67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5" y="70"/>
                    </a:lnTo>
                    <a:lnTo>
                      <a:pt x="505" y="71"/>
                    </a:lnTo>
                    <a:lnTo>
                      <a:pt x="507" y="71"/>
                    </a:lnTo>
                    <a:lnTo>
                      <a:pt x="508" y="71"/>
                    </a:lnTo>
                    <a:lnTo>
                      <a:pt x="508" y="72"/>
                    </a:lnTo>
                    <a:lnTo>
                      <a:pt x="509" y="72"/>
                    </a:lnTo>
                    <a:lnTo>
                      <a:pt x="509" y="73"/>
                    </a:lnTo>
                    <a:lnTo>
                      <a:pt x="511" y="72"/>
                    </a:lnTo>
                    <a:lnTo>
                      <a:pt x="511" y="73"/>
                    </a:lnTo>
                    <a:lnTo>
                      <a:pt x="509" y="75"/>
                    </a:lnTo>
                    <a:lnTo>
                      <a:pt x="511" y="75"/>
                    </a:lnTo>
                    <a:lnTo>
                      <a:pt x="509" y="75"/>
                    </a:lnTo>
                    <a:lnTo>
                      <a:pt x="509" y="76"/>
                    </a:lnTo>
                    <a:lnTo>
                      <a:pt x="509" y="77"/>
                    </a:lnTo>
                    <a:lnTo>
                      <a:pt x="509" y="79"/>
                    </a:lnTo>
                    <a:lnTo>
                      <a:pt x="509" y="80"/>
                    </a:lnTo>
                    <a:lnTo>
                      <a:pt x="511" y="80"/>
                    </a:lnTo>
                    <a:lnTo>
                      <a:pt x="511" y="81"/>
                    </a:lnTo>
                    <a:lnTo>
                      <a:pt x="511" y="83"/>
                    </a:lnTo>
                    <a:lnTo>
                      <a:pt x="511" y="84"/>
                    </a:lnTo>
                    <a:lnTo>
                      <a:pt x="512" y="84"/>
                    </a:lnTo>
                    <a:lnTo>
                      <a:pt x="511" y="84"/>
                    </a:lnTo>
                    <a:lnTo>
                      <a:pt x="511" y="85"/>
                    </a:lnTo>
                    <a:lnTo>
                      <a:pt x="512" y="85"/>
                    </a:lnTo>
                    <a:lnTo>
                      <a:pt x="512" y="87"/>
                    </a:lnTo>
                    <a:lnTo>
                      <a:pt x="512" y="88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3" y="90"/>
                    </a:lnTo>
                    <a:lnTo>
                      <a:pt x="512" y="90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1" y="93"/>
                    </a:lnTo>
                    <a:lnTo>
                      <a:pt x="512" y="93"/>
                    </a:lnTo>
                    <a:lnTo>
                      <a:pt x="511" y="93"/>
                    </a:lnTo>
                    <a:lnTo>
                      <a:pt x="511" y="94"/>
                    </a:lnTo>
                    <a:lnTo>
                      <a:pt x="512" y="94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3" y="97"/>
                    </a:lnTo>
                    <a:lnTo>
                      <a:pt x="513" y="98"/>
                    </a:lnTo>
                    <a:lnTo>
                      <a:pt x="512" y="98"/>
                    </a:lnTo>
                    <a:lnTo>
                      <a:pt x="512" y="100"/>
                    </a:lnTo>
                    <a:lnTo>
                      <a:pt x="513" y="100"/>
                    </a:lnTo>
                    <a:lnTo>
                      <a:pt x="513" y="101"/>
                    </a:lnTo>
                    <a:lnTo>
                      <a:pt x="513" y="102"/>
                    </a:lnTo>
                    <a:lnTo>
                      <a:pt x="515" y="102"/>
                    </a:lnTo>
                    <a:lnTo>
                      <a:pt x="515" y="104"/>
                    </a:lnTo>
                    <a:lnTo>
                      <a:pt x="515" y="105"/>
                    </a:lnTo>
                    <a:lnTo>
                      <a:pt x="515" y="106"/>
                    </a:lnTo>
                    <a:lnTo>
                      <a:pt x="515" y="107"/>
                    </a:lnTo>
                    <a:lnTo>
                      <a:pt x="515" y="109"/>
                    </a:lnTo>
                    <a:lnTo>
                      <a:pt x="513" y="109"/>
                    </a:lnTo>
                    <a:lnTo>
                      <a:pt x="513" y="110"/>
                    </a:lnTo>
                    <a:lnTo>
                      <a:pt x="513" y="111"/>
                    </a:lnTo>
                    <a:lnTo>
                      <a:pt x="513" y="113"/>
                    </a:lnTo>
                    <a:lnTo>
                      <a:pt x="512" y="113"/>
                    </a:lnTo>
                    <a:lnTo>
                      <a:pt x="512" y="114"/>
                    </a:lnTo>
                    <a:lnTo>
                      <a:pt x="511" y="114"/>
                    </a:lnTo>
                    <a:lnTo>
                      <a:pt x="511" y="115"/>
                    </a:lnTo>
                    <a:lnTo>
                      <a:pt x="509" y="117"/>
                    </a:lnTo>
                    <a:lnTo>
                      <a:pt x="508" y="117"/>
                    </a:lnTo>
                    <a:lnTo>
                      <a:pt x="507" y="117"/>
                    </a:lnTo>
                    <a:lnTo>
                      <a:pt x="505" y="117"/>
                    </a:lnTo>
                    <a:lnTo>
                      <a:pt x="504" y="117"/>
                    </a:lnTo>
                    <a:lnTo>
                      <a:pt x="504" y="118"/>
                    </a:lnTo>
                    <a:lnTo>
                      <a:pt x="503" y="118"/>
                    </a:lnTo>
                    <a:lnTo>
                      <a:pt x="501" y="118"/>
                    </a:lnTo>
                    <a:lnTo>
                      <a:pt x="500" y="118"/>
                    </a:lnTo>
                    <a:lnTo>
                      <a:pt x="499" y="118"/>
                    </a:lnTo>
                    <a:lnTo>
                      <a:pt x="497" y="118"/>
                    </a:lnTo>
                    <a:lnTo>
                      <a:pt x="496" y="118"/>
                    </a:lnTo>
                    <a:lnTo>
                      <a:pt x="496" y="117"/>
                    </a:lnTo>
                    <a:lnTo>
                      <a:pt x="495" y="118"/>
                    </a:lnTo>
                    <a:lnTo>
                      <a:pt x="494" y="118"/>
                    </a:lnTo>
                    <a:lnTo>
                      <a:pt x="494" y="119"/>
                    </a:lnTo>
                    <a:lnTo>
                      <a:pt x="494" y="121"/>
                    </a:lnTo>
                    <a:lnTo>
                      <a:pt x="495" y="121"/>
                    </a:lnTo>
                    <a:lnTo>
                      <a:pt x="495" y="122"/>
                    </a:lnTo>
                    <a:lnTo>
                      <a:pt x="495" y="123"/>
                    </a:lnTo>
                    <a:lnTo>
                      <a:pt x="496" y="123"/>
                    </a:lnTo>
                    <a:lnTo>
                      <a:pt x="496" y="124"/>
                    </a:lnTo>
                    <a:lnTo>
                      <a:pt x="496" y="126"/>
                    </a:lnTo>
                    <a:lnTo>
                      <a:pt x="497" y="126"/>
                    </a:lnTo>
                    <a:lnTo>
                      <a:pt x="496" y="126"/>
                    </a:lnTo>
                    <a:lnTo>
                      <a:pt x="496" y="127"/>
                    </a:lnTo>
                    <a:lnTo>
                      <a:pt x="497" y="127"/>
                    </a:lnTo>
                    <a:lnTo>
                      <a:pt x="497" y="128"/>
                    </a:lnTo>
                    <a:lnTo>
                      <a:pt x="496" y="128"/>
                    </a:lnTo>
                    <a:lnTo>
                      <a:pt x="496" y="130"/>
                    </a:lnTo>
                    <a:lnTo>
                      <a:pt x="497" y="130"/>
                    </a:lnTo>
                    <a:lnTo>
                      <a:pt x="497" y="128"/>
                    </a:lnTo>
                    <a:lnTo>
                      <a:pt x="499" y="128"/>
                    </a:lnTo>
                    <a:lnTo>
                      <a:pt x="499" y="130"/>
                    </a:lnTo>
                    <a:lnTo>
                      <a:pt x="500" y="130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7" y="127"/>
                    </a:lnTo>
                    <a:lnTo>
                      <a:pt x="508" y="127"/>
                    </a:lnTo>
                    <a:lnTo>
                      <a:pt x="508" y="128"/>
                    </a:lnTo>
                    <a:lnTo>
                      <a:pt x="509" y="128"/>
                    </a:lnTo>
                    <a:lnTo>
                      <a:pt x="509" y="130"/>
                    </a:lnTo>
                    <a:lnTo>
                      <a:pt x="509" y="128"/>
                    </a:lnTo>
                    <a:lnTo>
                      <a:pt x="511" y="128"/>
                    </a:lnTo>
                    <a:lnTo>
                      <a:pt x="511" y="127"/>
                    </a:lnTo>
                    <a:lnTo>
                      <a:pt x="512" y="127"/>
                    </a:lnTo>
                    <a:lnTo>
                      <a:pt x="512" y="128"/>
                    </a:lnTo>
                    <a:lnTo>
                      <a:pt x="513" y="128"/>
                    </a:lnTo>
                    <a:lnTo>
                      <a:pt x="515" y="128"/>
                    </a:lnTo>
                    <a:lnTo>
                      <a:pt x="516" y="128"/>
                    </a:lnTo>
                    <a:lnTo>
                      <a:pt x="516" y="127"/>
                    </a:lnTo>
                    <a:lnTo>
                      <a:pt x="516" y="128"/>
                    </a:lnTo>
                    <a:lnTo>
                      <a:pt x="517" y="128"/>
                    </a:lnTo>
                    <a:lnTo>
                      <a:pt x="517" y="130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7" y="131"/>
                    </a:lnTo>
                    <a:lnTo>
                      <a:pt x="518" y="131"/>
                    </a:lnTo>
                    <a:lnTo>
                      <a:pt x="518" y="130"/>
                    </a:lnTo>
                    <a:lnTo>
                      <a:pt x="520" y="130"/>
                    </a:lnTo>
                    <a:lnTo>
                      <a:pt x="520" y="128"/>
                    </a:lnTo>
                    <a:lnTo>
                      <a:pt x="520" y="127"/>
                    </a:lnTo>
                    <a:lnTo>
                      <a:pt x="521" y="127"/>
                    </a:lnTo>
                    <a:lnTo>
                      <a:pt x="522" y="127"/>
                    </a:lnTo>
                    <a:lnTo>
                      <a:pt x="522" y="126"/>
                    </a:lnTo>
                    <a:lnTo>
                      <a:pt x="524" y="126"/>
                    </a:lnTo>
                    <a:lnTo>
                      <a:pt x="524" y="124"/>
                    </a:lnTo>
                    <a:lnTo>
                      <a:pt x="524" y="123"/>
                    </a:lnTo>
                    <a:lnTo>
                      <a:pt x="525" y="123"/>
                    </a:lnTo>
                    <a:lnTo>
                      <a:pt x="526" y="123"/>
                    </a:lnTo>
                    <a:lnTo>
                      <a:pt x="529" y="123"/>
                    </a:lnTo>
                    <a:lnTo>
                      <a:pt x="529" y="124"/>
                    </a:lnTo>
                    <a:lnTo>
                      <a:pt x="530" y="124"/>
                    </a:lnTo>
                    <a:lnTo>
                      <a:pt x="532" y="124"/>
                    </a:lnTo>
                    <a:lnTo>
                      <a:pt x="533" y="124"/>
                    </a:lnTo>
                    <a:lnTo>
                      <a:pt x="533" y="126"/>
                    </a:lnTo>
                    <a:lnTo>
                      <a:pt x="534" y="126"/>
                    </a:lnTo>
                    <a:lnTo>
                      <a:pt x="534" y="124"/>
                    </a:lnTo>
                    <a:lnTo>
                      <a:pt x="535" y="124"/>
                    </a:lnTo>
                    <a:lnTo>
                      <a:pt x="535" y="126"/>
                    </a:lnTo>
                    <a:lnTo>
                      <a:pt x="537" y="126"/>
                    </a:lnTo>
                    <a:lnTo>
                      <a:pt x="537" y="127"/>
                    </a:lnTo>
                    <a:lnTo>
                      <a:pt x="538" y="127"/>
                    </a:lnTo>
                    <a:lnTo>
                      <a:pt x="537" y="128"/>
                    </a:lnTo>
                    <a:lnTo>
                      <a:pt x="537" y="130"/>
                    </a:lnTo>
                    <a:lnTo>
                      <a:pt x="538" y="130"/>
                    </a:lnTo>
                    <a:lnTo>
                      <a:pt x="539" y="130"/>
                    </a:lnTo>
                    <a:lnTo>
                      <a:pt x="541" y="130"/>
                    </a:lnTo>
                    <a:lnTo>
                      <a:pt x="542" y="131"/>
                    </a:lnTo>
                    <a:lnTo>
                      <a:pt x="543" y="131"/>
                    </a:lnTo>
                    <a:lnTo>
                      <a:pt x="545" y="131"/>
                    </a:lnTo>
                    <a:lnTo>
                      <a:pt x="546" y="131"/>
                    </a:lnTo>
                    <a:lnTo>
                      <a:pt x="547" y="131"/>
                    </a:lnTo>
                    <a:lnTo>
                      <a:pt x="549" y="131"/>
                    </a:lnTo>
                    <a:lnTo>
                      <a:pt x="550" y="131"/>
                    </a:lnTo>
                    <a:lnTo>
                      <a:pt x="551" y="131"/>
                    </a:lnTo>
                    <a:lnTo>
                      <a:pt x="551" y="132"/>
                    </a:lnTo>
                    <a:lnTo>
                      <a:pt x="552" y="132"/>
                    </a:lnTo>
                    <a:lnTo>
                      <a:pt x="554" y="132"/>
                    </a:lnTo>
                    <a:lnTo>
                      <a:pt x="555" y="132"/>
                    </a:lnTo>
                    <a:lnTo>
                      <a:pt x="556" y="132"/>
                    </a:lnTo>
                    <a:lnTo>
                      <a:pt x="558" y="132"/>
                    </a:lnTo>
                    <a:lnTo>
                      <a:pt x="559" y="132"/>
                    </a:lnTo>
                    <a:lnTo>
                      <a:pt x="559" y="131"/>
                    </a:lnTo>
                    <a:lnTo>
                      <a:pt x="560" y="131"/>
                    </a:lnTo>
                    <a:lnTo>
                      <a:pt x="562" y="131"/>
                    </a:lnTo>
                    <a:lnTo>
                      <a:pt x="562" y="130"/>
                    </a:lnTo>
                    <a:lnTo>
                      <a:pt x="562" y="131"/>
                    </a:lnTo>
                    <a:lnTo>
                      <a:pt x="563" y="131"/>
                    </a:lnTo>
                    <a:lnTo>
                      <a:pt x="562" y="131"/>
                    </a:lnTo>
                    <a:lnTo>
                      <a:pt x="562" y="132"/>
                    </a:lnTo>
                    <a:lnTo>
                      <a:pt x="563" y="132"/>
                    </a:lnTo>
                    <a:lnTo>
                      <a:pt x="563" y="131"/>
                    </a:lnTo>
                    <a:lnTo>
                      <a:pt x="564" y="131"/>
                    </a:lnTo>
                    <a:lnTo>
                      <a:pt x="564" y="130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6" y="127"/>
                    </a:lnTo>
                    <a:lnTo>
                      <a:pt x="567" y="127"/>
                    </a:lnTo>
                    <a:lnTo>
                      <a:pt x="571" y="127"/>
                    </a:lnTo>
                    <a:lnTo>
                      <a:pt x="572" y="127"/>
                    </a:lnTo>
                    <a:lnTo>
                      <a:pt x="573" y="127"/>
                    </a:lnTo>
                    <a:lnTo>
                      <a:pt x="573" y="126"/>
                    </a:lnTo>
                    <a:lnTo>
                      <a:pt x="575" y="126"/>
                    </a:lnTo>
                    <a:lnTo>
                      <a:pt x="576" y="126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9" y="130"/>
                    </a:lnTo>
                    <a:lnTo>
                      <a:pt x="577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2"/>
                    </a:lnTo>
                    <a:lnTo>
                      <a:pt x="580" y="131"/>
                    </a:lnTo>
                    <a:lnTo>
                      <a:pt x="580" y="132"/>
                    </a:lnTo>
                    <a:lnTo>
                      <a:pt x="580" y="131"/>
                    </a:lnTo>
                    <a:lnTo>
                      <a:pt x="581" y="131"/>
                    </a:lnTo>
                    <a:lnTo>
                      <a:pt x="583" y="131"/>
                    </a:lnTo>
                    <a:lnTo>
                      <a:pt x="584" y="131"/>
                    </a:lnTo>
                    <a:lnTo>
                      <a:pt x="584" y="132"/>
                    </a:lnTo>
                    <a:lnTo>
                      <a:pt x="584" y="134"/>
                    </a:lnTo>
                    <a:lnTo>
                      <a:pt x="584" y="135"/>
                    </a:lnTo>
                    <a:lnTo>
                      <a:pt x="584" y="136"/>
                    </a:lnTo>
                    <a:lnTo>
                      <a:pt x="584" y="138"/>
                    </a:lnTo>
                    <a:lnTo>
                      <a:pt x="585" y="138"/>
                    </a:lnTo>
                    <a:lnTo>
                      <a:pt x="587" y="138"/>
                    </a:lnTo>
                    <a:lnTo>
                      <a:pt x="588" y="139"/>
                    </a:lnTo>
                    <a:lnTo>
                      <a:pt x="589" y="139"/>
                    </a:lnTo>
                    <a:lnTo>
                      <a:pt x="590" y="139"/>
                    </a:lnTo>
                    <a:lnTo>
                      <a:pt x="592" y="139"/>
                    </a:lnTo>
                    <a:lnTo>
                      <a:pt x="592" y="138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3" y="136"/>
                    </a:lnTo>
                    <a:lnTo>
                      <a:pt x="594" y="136"/>
                    </a:lnTo>
                    <a:lnTo>
                      <a:pt x="594" y="138"/>
                    </a:lnTo>
                    <a:lnTo>
                      <a:pt x="596" y="138"/>
                    </a:lnTo>
                    <a:lnTo>
                      <a:pt x="597" y="138"/>
                    </a:lnTo>
                    <a:lnTo>
                      <a:pt x="597" y="139"/>
                    </a:lnTo>
                    <a:lnTo>
                      <a:pt x="597" y="140"/>
                    </a:lnTo>
                    <a:lnTo>
                      <a:pt x="598" y="140"/>
                    </a:lnTo>
                    <a:lnTo>
                      <a:pt x="597" y="141"/>
                    </a:lnTo>
                    <a:lnTo>
                      <a:pt x="598" y="141"/>
                    </a:lnTo>
                    <a:lnTo>
                      <a:pt x="597" y="141"/>
                    </a:lnTo>
                    <a:lnTo>
                      <a:pt x="596" y="141"/>
                    </a:lnTo>
                    <a:lnTo>
                      <a:pt x="596" y="143"/>
                    </a:lnTo>
                    <a:lnTo>
                      <a:pt x="594" y="144"/>
                    </a:lnTo>
                    <a:lnTo>
                      <a:pt x="594" y="145"/>
                    </a:lnTo>
                    <a:lnTo>
                      <a:pt x="593" y="147"/>
                    </a:lnTo>
                    <a:lnTo>
                      <a:pt x="593" y="148"/>
                    </a:lnTo>
                    <a:lnTo>
                      <a:pt x="593" y="149"/>
                    </a:lnTo>
                    <a:lnTo>
                      <a:pt x="593" y="151"/>
                    </a:lnTo>
                    <a:lnTo>
                      <a:pt x="593" y="152"/>
                    </a:lnTo>
                    <a:lnTo>
                      <a:pt x="593" y="153"/>
                    </a:lnTo>
                    <a:lnTo>
                      <a:pt x="593" y="156"/>
                    </a:lnTo>
                    <a:lnTo>
                      <a:pt x="593" y="157"/>
                    </a:lnTo>
                    <a:lnTo>
                      <a:pt x="593" y="159"/>
                    </a:lnTo>
                    <a:lnTo>
                      <a:pt x="593" y="160"/>
                    </a:lnTo>
                    <a:lnTo>
                      <a:pt x="594" y="161"/>
                    </a:lnTo>
                    <a:lnTo>
                      <a:pt x="594" y="162"/>
                    </a:lnTo>
                    <a:lnTo>
                      <a:pt x="594" y="165"/>
                    </a:lnTo>
                    <a:lnTo>
                      <a:pt x="594" y="166"/>
                    </a:lnTo>
                    <a:lnTo>
                      <a:pt x="594" y="168"/>
                    </a:lnTo>
                    <a:lnTo>
                      <a:pt x="596" y="170"/>
                    </a:lnTo>
                    <a:lnTo>
                      <a:pt x="594" y="172"/>
                    </a:lnTo>
                    <a:lnTo>
                      <a:pt x="593" y="173"/>
                    </a:lnTo>
                    <a:lnTo>
                      <a:pt x="593" y="176"/>
                    </a:lnTo>
                    <a:lnTo>
                      <a:pt x="592" y="178"/>
                    </a:lnTo>
                    <a:lnTo>
                      <a:pt x="590" y="179"/>
                    </a:lnTo>
                    <a:lnTo>
                      <a:pt x="589" y="181"/>
                    </a:lnTo>
                    <a:lnTo>
                      <a:pt x="589" y="182"/>
                    </a:lnTo>
                    <a:lnTo>
                      <a:pt x="589" y="183"/>
                    </a:lnTo>
                    <a:lnTo>
                      <a:pt x="589" y="185"/>
                    </a:lnTo>
                    <a:lnTo>
                      <a:pt x="588" y="185"/>
                    </a:lnTo>
                    <a:lnTo>
                      <a:pt x="588" y="186"/>
                    </a:lnTo>
                    <a:lnTo>
                      <a:pt x="587" y="186"/>
                    </a:lnTo>
                    <a:lnTo>
                      <a:pt x="587" y="187"/>
                    </a:lnTo>
                    <a:lnTo>
                      <a:pt x="587" y="189"/>
                    </a:lnTo>
                    <a:lnTo>
                      <a:pt x="585" y="189"/>
                    </a:lnTo>
                    <a:lnTo>
                      <a:pt x="585" y="190"/>
                    </a:lnTo>
                    <a:lnTo>
                      <a:pt x="587" y="190"/>
                    </a:lnTo>
                    <a:lnTo>
                      <a:pt x="587" y="191"/>
                    </a:lnTo>
                    <a:lnTo>
                      <a:pt x="588" y="193"/>
                    </a:lnTo>
                    <a:lnTo>
                      <a:pt x="588" y="194"/>
                    </a:lnTo>
                    <a:lnTo>
                      <a:pt x="588" y="195"/>
                    </a:lnTo>
                    <a:lnTo>
                      <a:pt x="587" y="195"/>
                    </a:lnTo>
                    <a:lnTo>
                      <a:pt x="585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5" y="198"/>
                    </a:lnTo>
                    <a:lnTo>
                      <a:pt x="585" y="199"/>
                    </a:lnTo>
                    <a:lnTo>
                      <a:pt x="585" y="200"/>
                    </a:lnTo>
                    <a:lnTo>
                      <a:pt x="585" y="204"/>
                    </a:lnTo>
                    <a:lnTo>
                      <a:pt x="584" y="206"/>
                    </a:lnTo>
                    <a:lnTo>
                      <a:pt x="584" y="207"/>
                    </a:lnTo>
                    <a:lnTo>
                      <a:pt x="584" y="208"/>
                    </a:lnTo>
                    <a:lnTo>
                      <a:pt x="583" y="210"/>
                    </a:lnTo>
                    <a:lnTo>
                      <a:pt x="583" y="211"/>
                    </a:lnTo>
                    <a:lnTo>
                      <a:pt x="581" y="211"/>
                    </a:lnTo>
                    <a:lnTo>
                      <a:pt x="581" y="212"/>
                    </a:lnTo>
                    <a:lnTo>
                      <a:pt x="583" y="212"/>
                    </a:lnTo>
                    <a:lnTo>
                      <a:pt x="583" y="213"/>
                    </a:lnTo>
                    <a:lnTo>
                      <a:pt x="584" y="213"/>
                    </a:lnTo>
                    <a:lnTo>
                      <a:pt x="585" y="213"/>
                    </a:lnTo>
                    <a:lnTo>
                      <a:pt x="587" y="213"/>
                    </a:lnTo>
                    <a:lnTo>
                      <a:pt x="588" y="213"/>
                    </a:lnTo>
                    <a:lnTo>
                      <a:pt x="589" y="213"/>
                    </a:lnTo>
                    <a:lnTo>
                      <a:pt x="590" y="215"/>
                    </a:lnTo>
                    <a:lnTo>
                      <a:pt x="590" y="216"/>
                    </a:lnTo>
                    <a:lnTo>
                      <a:pt x="592" y="216"/>
                    </a:lnTo>
                    <a:lnTo>
                      <a:pt x="592" y="217"/>
                    </a:lnTo>
                    <a:lnTo>
                      <a:pt x="592" y="219"/>
                    </a:lnTo>
                    <a:lnTo>
                      <a:pt x="592" y="220"/>
                    </a:lnTo>
                    <a:lnTo>
                      <a:pt x="592" y="221"/>
                    </a:lnTo>
                    <a:lnTo>
                      <a:pt x="593" y="223"/>
                    </a:lnTo>
                    <a:lnTo>
                      <a:pt x="593" y="224"/>
                    </a:lnTo>
                    <a:lnTo>
                      <a:pt x="593" y="225"/>
                    </a:lnTo>
                    <a:lnTo>
                      <a:pt x="593" y="227"/>
                    </a:lnTo>
                    <a:lnTo>
                      <a:pt x="593" y="228"/>
                    </a:lnTo>
                    <a:lnTo>
                      <a:pt x="593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7" y="229"/>
                    </a:lnTo>
                    <a:lnTo>
                      <a:pt x="597" y="231"/>
                    </a:lnTo>
                    <a:lnTo>
                      <a:pt x="597" y="232"/>
                    </a:lnTo>
                    <a:lnTo>
                      <a:pt x="598" y="232"/>
                    </a:lnTo>
                    <a:lnTo>
                      <a:pt x="598" y="233"/>
                    </a:lnTo>
                    <a:lnTo>
                      <a:pt x="598" y="234"/>
                    </a:lnTo>
                    <a:lnTo>
                      <a:pt x="598" y="236"/>
                    </a:lnTo>
                    <a:lnTo>
                      <a:pt x="600" y="236"/>
                    </a:lnTo>
                    <a:lnTo>
                      <a:pt x="600" y="237"/>
                    </a:lnTo>
                    <a:lnTo>
                      <a:pt x="601" y="237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1" y="240"/>
                    </a:lnTo>
                    <a:lnTo>
                      <a:pt x="602" y="240"/>
                    </a:lnTo>
                    <a:lnTo>
                      <a:pt x="602" y="241"/>
                    </a:lnTo>
                    <a:lnTo>
                      <a:pt x="602" y="240"/>
                    </a:lnTo>
                    <a:lnTo>
                      <a:pt x="604" y="240"/>
                    </a:lnTo>
                    <a:lnTo>
                      <a:pt x="604" y="241"/>
                    </a:lnTo>
                    <a:lnTo>
                      <a:pt x="604" y="242"/>
                    </a:lnTo>
                    <a:lnTo>
                      <a:pt x="604" y="244"/>
                    </a:lnTo>
                    <a:lnTo>
                      <a:pt x="602" y="244"/>
                    </a:lnTo>
                    <a:lnTo>
                      <a:pt x="602" y="245"/>
                    </a:lnTo>
                    <a:lnTo>
                      <a:pt x="602" y="246"/>
                    </a:lnTo>
                    <a:lnTo>
                      <a:pt x="602" y="248"/>
                    </a:lnTo>
                    <a:lnTo>
                      <a:pt x="602" y="249"/>
                    </a:lnTo>
                    <a:lnTo>
                      <a:pt x="601" y="249"/>
                    </a:lnTo>
                    <a:lnTo>
                      <a:pt x="601" y="250"/>
                    </a:lnTo>
                    <a:lnTo>
                      <a:pt x="601" y="251"/>
                    </a:lnTo>
                    <a:lnTo>
                      <a:pt x="601" y="253"/>
                    </a:lnTo>
                    <a:lnTo>
                      <a:pt x="601" y="254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4" y="257"/>
                    </a:lnTo>
                    <a:lnTo>
                      <a:pt x="604" y="258"/>
                    </a:lnTo>
                    <a:lnTo>
                      <a:pt x="604" y="259"/>
                    </a:lnTo>
                    <a:lnTo>
                      <a:pt x="602" y="261"/>
                    </a:lnTo>
                    <a:lnTo>
                      <a:pt x="601" y="261"/>
                    </a:lnTo>
                    <a:lnTo>
                      <a:pt x="601" y="262"/>
                    </a:lnTo>
                    <a:lnTo>
                      <a:pt x="600" y="262"/>
                    </a:lnTo>
                    <a:lnTo>
                      <a:pt x="600" y="263"/>
                    </a:lnTo>
                    <a:lnTo>
                      <a:pt x="598" y="263"/>
                    </a:lnTo>
                    <a:lnTo>
                      <a:pt x="597" y="263"/>
                    </a:lnTo>
                    <a:lnTo>
                      <a:pt x="597" y="265"/>
                    </a:lnTo>
                    <a:lnTo>
                      <a:pt x="596" y="265"/>
                    </a:lnTo>
                    <a:lnTo>
                      <a:pt x="594" y="265"/>
                    </a:lnTo>
                    <a:lnTo>
                      <a:pt x="593" y="265"/>
                    </a:lnTo>
                    <a:lnTo>
                      <a:pt x="592" y="265"/>
                    </a:lnTo>
                    <a:lnTo>
                      <a:pt x="590" y="265"/>
                    </a:lnTo>
                    <a:lnTo>
                      <a:pt x="590" y="263"/>
                    </a:lnTo>
                    <a:lnTo>
                      <a:pt x="589" y="263"/>
                    </a:lnTo>
                    <a:lnTo>
                      <a:pt x="588" y="263"/>
                    </a:lnTo>
                    <a:lnTo>
                      <a:pt x="588" y="262"/>
                    </a:lnTo>
                    <a:lnTo>
                      <a:pt x="587" y="262"/>
                    </a:lnTo>
                    <a:lnTo>
                      <a:pt x="585" y="262"/>
                    </a:lnTo>
                    <a:lnTo>
                      <a:pt x="584" y="262"/>
                    </a:lnTo>
                    <a:lnTo>
                      <a:pt x="584" y="263"/>
                    </a:lnTo>
                    <a:lnTo>
                      <a:pt x="583" y="263"/>
                    </a:lnTo>
                    <a:lnTo>
                      <a:pt x="581" y="263"/>
                    </a:lnTo>
                    <a:lnTo>
                      <a:pt x="580" y="263"/>
                    </a:lnTo>
                    <a:lnTo>
                      <a:pt x="579" y="263"/>
                    </a:lnTo>
                    <a:lnTo>
                      <a:pt x="577" y="263"/>
                    </a:lnTo>
                    <a:lnTo>
                      <a:pt x="576" y="263"/>
                    </a:lnTo>
                    <a:lnTo>
                      <a:pt x="575" y="263"/>
                    </a:lnTo>
                    <a:lnTo>
                      <a:pt x="573" y="263"/>
                    </a:lnTo>
                    <a:lnTo>
                      <a:pt x="572" y="263"/>
                    </a:lnTo>
                    <a:lnTo>
                      <a:pt x="571" y="263"/>
                    </a:lnTo>
                    <a:lnTo>
                      <a:pt x="569" y="265"/>
                    </a:lnTo>
                    <a:lnTo>
                      <a:pt x="568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6" y="266"/>
                    </a:lnTo>
                    <a:lnTo>
                      <a:pt x="564" y="266"/>
                    </a:lnTo>
                    <a:lnTo>
                      <a:pt x="564" y="267"/>
                    </a:lnTo>
                    <a:lnTo>
                      <a:pt x="563" y="267"/>
                    </a:lnTo>
                    <a:lnTo>
                      <a:pt x="563" y="266"/>
                    </a:lnTo>
                    <a:lnTo>
                      <a:pt x="562" y="266"/>
                    </a:lnTo>
                    <a:lnTo>
                      <a:pt x="562" y="265"/>
                    </a:lnTo>
                    <a:lnTo>
                      <a:pt x="560" y="265"/>
                    </a:lnTo>
                    <a:lnTo>
                      <a:pt x="559" y="265"/>
                    </a:lnTo>
                    <a:lnTo>
                      <a:pt x="558" y="263"/>
                    </a:lnTo>
                    <a:lnTo>
                      <a:pt x="556" y="263"/>
                    </a:lnTo>
                    <a:lnTo>
                      <a:pt x="555" y="263"/>
                    </a:lnTo>
                    <a:lnTo>
                      <a:pt x="555" y="265"/>
                    </a:lnTo>
                    <a:lnTo>
                      <a:pt x="554" y="265"/>
                    </a:lnTo>
                    <a:lnTo>
                      <a:pt x="554" y="266"/>
                    </a:lnTo>
                    <a:lnTo>
                      <a:pt x="555" y="266"/>
                    </a:lnTo>
                    <a:lnTo>
                      <a:pt x="555" y="267"/>
                    </a:lnTo>
                    <a:lnTo>
                      <a:pt x="554" y="267"/>
                    </a:lnTo>
                    <a:lnTo>
                      <a:pt x="554" y="268"/>
                    </a:lnTo>
                    <a:lnTo>
                      <a:pt x="554" y="270"/>
                    </a:lnTo>
                    <a:lnTo>
                      <a:pt x="554" y="271"/>
                    </a:lnTo>
                    <a:lnTo>
                      <a:pt x="554" y="272"/>
                    </a:lnTo>
                    <a:lnTo>
                      <a:pt x="552" y="272"/>
                    </a:lnTo>
                    <a:lnTo>
                      <a:pt x="552" y="274"/>
                    </a:lnTo>
                    <a:lnTo>
                      <a:pt x="552" y="275"/>
                    </a:lnTo>
                    <a:lnTo>
                      <a:pt x="554" y="275"/>
                    </a:lnTo>
                    <a:lnTo>
                      <a:pt x="554" y="276"/>
                    </a:lnTo>
                    <a:lnTo>
                      <a:pt x="554" y="278"/>
                    </a:lnTo>
                    <a:lnTo>
                      <a:pt x="554" y="279"/>
                    </a:lnTo>
                    <a:lnTo>
                      <a:pt x="555" y="280"/>
                    </a:lnTo>
                    <a:lnTo>
                      <a:pt x="555" y="282"/>
                    </a:lnTo>
                    <a:lnTo>
                      <a:pt x="556" y="282"/>
                    </a:lnTo>
                    <a:lnTo>
                      <a:pt x="556" y="283"/>
                    </a:lnTo>
                    <a:lnTo>
                      <a:pt x="558" y="283"/>
                    </a:lnTo>
                    <a:lnTo>
                      <a:pt x="559" y="283"/>
                    </a:lnTo>
                    <a:lnTo>
                      <a:pt x="560" y="283"/>
                    </a:lnTo>
                    <a:lnTo>
                      <a:pt x="562" y="283"/>
                    </a:lnTo>
                    <a:lnTo>
                      <a:pt x="563" y="283"/>
                    </a:lnTo>
                    <a:lnTo>
                      <a:pt x="564" y="283"/>
                    </a:lnTo>
                    <a:lnTo>
                      <a:pt x="566" y="283"/>
                    </a:lnTo>
                    <a:lnTo>
                      <a:pt x="567" y="283"/>
                    </a:lnTo>
                    <a:lnTo>
                      <a:pt x="567" y="282"/>
                    </a:lnTo>
                    <a:lnTo>
                      <a:pt x="568" y="282"/>
                    </a:lnTo>
                    <a:lnTo>
                      <a:pt x="569" y="282"/>
                    </a:lnTo>
                    <a:lnTo>
                      <a:pt x="571" y="282"/>
                    </a:lnTo>
                    <a:lnTo>
                      <a:pt x="572" y="282"/>
                    </a:lnTo>
                    <a:lnTo>
                      <a:pt x="573" y="283"/>
                    </a:lnTo>
                    <a:lnTo>
                      <a:pt x="575" y="283"/>
                    </a:lnTo>
                    <a:lnTo>
                      <a:pt x="575" y="284"/>
                    </a:lnTo>
                    <a:lnTo>
                      <a:pt x="576" y="284"/>
                    </a:lnTo>
                    <a:lnTo>
                      <a:pt x="577" y="284"/>
                    </a:lnTo>
                    <a:lnTo>
                      <a:pt x="577" y="285"/>
                    </a:lnTo>
                    <a:lnTo>
                      <a:pt x="579" y="285"/>
                    </a:lnTo>
                    <a:lnTo>
                      <a:pt x="579" y="287"/>
                    </a:lnTo>
                    <a:lnTo>
                      <a:pt x="579" y="288"/>
                    </a:lnTo>
                    <a:lnTo>
                      <a:pt x="579" y="289"/>
                    </a:lnTo>
                    <a:lnTo>
                      <a:pt x="577" y="289"/>
                    </a:lnTo>
                    <a:lnTo>
                      <a:pt x="576" y="289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3" y="292"/>
                    </a:lnTo>
                    <a:lnTo>
                      <a:pt x="572" y="292"/>
                    </a:lnTo>
                    <a:lnTo>
                      <a:pt x="572" y="293"/>
                    </a:lnTo>
                    <a:lnTo>
                      <a:pt x="569" y="293"/>
                    </a:lnTo>
                    <a:lnTo>
                      <a:pt x="568" y="293"/>
                    </a:lnTo>
                    <a:lnTo>
                      <a:pt x="567" y="293"/>
                    </a:lnTo>
                    <a:lnTo>
                      <a:pt x="567" y="295"/>
                    </a:lnTo>
                    <a:lnTo>
                      <a:pt x="566" y="295"/>
                    </a:lnTo>
                    <a:lnTo>
                      <a:pt x="566" y="296"/>
                    </a:lnTo>
                    <a:lnTo>
                      <a:pt x="566" y="297"/>
                    </a:lnTo>
                    <a:lnTo>
                      <a:pt x="564" y="297"/>
                    </a:lnTo>
                    <a:lnTo>
                      <a:pt x="563" y="297"/>
                    </a:lnTo>
                    <a:lnTo>
                      <a:pt x="562" y="297"/>
                    </a:lnTo>
                    <a:lnTo>
                      <a:pt x="560" y="297"/>
                    </a:lnTo>
                    <a:lnTo>
                      <a:pt x="559" y="297"/>
                    </a:lnTo>
                    <a:lnTo>
                      <a:pt x="558" y="296"/>
                    </a:lnTo>
                    <a:lnTo>
                      <a:pt x="556" y="296"/>
                    </a:lnTo>
                    <a:lnTo>
                      <a:pt x="555" y="295"/>
                    </a:lnTo>
                    <a:lnTo>
                      <a:pt x="554" y="295"/>
                    </a:lnTo>
                    <a:lnTo>
                      <a:pt x="552" y="293"/>
                    </a:lnTo>
                    <a:lnTo>
                      <a:pt x="552" y="295"/>
                    </a:lnTo>
                    <a:lnTo>
                      <a:pt x="551" y="295"/>
                    </a:lnTo>
                    <a:lnTo>
                      <a:pt x="550" y="296"/>
                    </a:lnTo>
                    <a:lnTo>
                      <a:pt x="550" y="297"/>
                    </a:lnTo>
                    <a:lnTo>
                      <a:pt x="550" y="299"/>
                    </a:lnTo>
                    <a:lnTo>
                      <a:pt x="550" y="300"/>
                    </a:lnTo>
                    <a:lnTo>
                      <a:pt x="551" y="300"/>
                    </a:lnTo>
                    <a:lnTo>
                      <a:pt x="551" y="301"/>
                    </a:lnTo>
                    <a:lnTo>
                      <a:pt x="551" y="303"/>
                    </a:lnTo>
                    <a:lnTo>
                      <a:pt x="551" y="304"/>
                    </a:lnTo>
                    <a:lnTo>
                      <a:pt x="552" y="304"/>
                    </a:lnTo>
                    <a:lnTo>
                      <a:pt x="552" y="305"/>
                    </a:lnTo>
                    <a:lnTo>
                      <a:pt x="554" y="305"/>
                    </a:lnTo>
                    <a:lnTo>
                      <a:pt x="554" y="306"/>
                    </a:lnTo>
                    <a:lnTo>
                      <a:pt x="555" y="306"/>
                    </a:lnTo>
                    <a:lnTo>
                      <a:pt x="555" y="308"/>
                    </a:lnTo>
                    <a:lnTo>
                      <a:pt x="556" y="308"/>
                    </a:lnTo>
                    <a:lnTo>
                      <a:pt x="556" y="309"/>
                    </a:lnTo>
                    <a:lnTo>
                      <a:pt x="558" y="309"/>
                    </a:lnTo>
                    <a:lnTo>
                      <a:pt x="558" y="310"/>
                    </a:lnTo>
                    <a:lnTo>
                      <a:pt x="558" y="312"/>
                    </a:lnTo>
                    <a:lnTo>
                      <a:pt x="559" y="312"/>
                    </a:lnTo>
                    <a:lnTo>
                      <a:pt x="560" y="312"/>
                    </a:lnTo>
                    <a:lnTo>
                      <a:pt x="560" y="313"/>
                    </a:lnTo>
                    <a:lnTo>
                      <a:pt x="562" y="313"/>
                    </a:lnTo>
                    <a:lnTo>
                      <a:pt x="562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4" y="313"/>
                    </a:lnTo>
                    <a:lnTo>
                      <a:pt x="566" y="313"/>
                    </a:lnTo>
                    <a:lnTo>
                      <a:pt x="566" y="314"/>
                    </a:lnTo>
                    <a:lnTo>
                      <a:pt x="564" y="314"/>
                    </a:lnTo>
                    <a:lnTo>
                      <a:pt x="566" y="314"/>
                    </a:lnTo>
                    <a:lnTo>
                      <a:pt x="567" y="314"/>
                    </a:lnTo>
                    <a:lnTo>
                      <a:pt x="567" y="313"/>
                    </a:lnTo>
                    <a:lnTo>
                      <a:pt x="568" y="314"/>
                    </a:lnTo>
                    <a:lnTo>
                      <a:pt x="569" y="314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2" y="313"/>
                    </a:lnTo>
                    <a:lnTo>
                      <a:pt x="571" y="313"/>
                    </a:lnTo>
                    <a:lnTo>
                      <a:pt x="572" y="312"/>
                    </a:lnTo>
                    <a:lnTo>
                      <a:pt x="572" y="313"/>
                    </a:lnTo>
                    <a:lnTo>
                      <a:pt x="572" y="312"/>
                    </a:lnTo>
                    <a:lnTo>
                      <a:pt x="573" y="312"/>
                    </a:lnTo>
                    <a:lnTo>
                      <a:pt x="575" y="312"/>
                    </a:lnTo>
                    <a:lnTo>
                      <a:pt x="575" y="310"/>
                    </a:lnTo>
                    <a:lnTo>
                      <a:pt x="576" y="310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7" y="310"/>
                    </a:lnTo>
                    <a:lnTo>
                      <a:pt x="577" y="309"/>
                    </a:lnTo>
                    <a:lnTo>
                      <a:pt x="579" y="309"/>
                    </a:lnTo>
                    <a:lnTo>
                      <a:pt x="580" y="309"/>
                    </a:lnTo>
                    <a:lnTo>
                      <a:pt x="580" y="308"/>
                    </a:lnTo>
                    <a:lnTo>
                      <a:pt x="580" y="309"/>
                    </a:lnTo>
                    <a:lnTo>
                      <a:pt x="581" y="309"/>
                    </a:lnTo>
                    <a:lnTo>
                      <a:pt x="581" y="308"/>
                    </a:lnTo>
                    <a:lnTo>
                      <a:pt x="583" y="308"/>
                    </a:lnTo>
                    <a:lnTo>
                      <a:pt x="584" y="308"/>
                    </a:lnTo>
                    <a:lnTo>
                      <a:pt x="585" y="308"/>
                    </a:lnTo>
                    <a:lnTo>
                      <a:pt x="585" y="306"/>
                    </a:lnTo>
                    <a:lnTo>
                      <a:pt x="587" y="306"/>
                    </a:lnTo>
                    <a:lnTo>
                      <a:pt x="587" y="308"/>
                    </a:lnTo>
                    <a:lnTo>
                      <a:pt x="585" y="308"/>
                    </a:lnTo>
                    <a:lnTo>
                      <a:pt x="587" y="308"/>
                    </a:lnTo>
                    <a:lnTo>
                      <a:pt x="587" y="306"/>
                    </a:lnTo>
                    <a:lnTo>
                      <a:pt x="588" y="306"/>
                    </a:lnTo>
                    <a:lnTo>
                      <a:pt x="588" y="305"/>
                    </a:lnTo>
                    <a:lnTo>
                      <a:pt x="589" y="305"/>
                    </a:lnTo>
                    <a:lnTo>
                      <a:pt x="589" y="304"/>
                    </a:lnTo>
                    <a:lnTo>
                      <a:pt x="590" y="303"/>
                    </a:lnTo>
                    <a:lnTo>
                      <a:pt x="590" y="301"/>
                    </a:lnTo>
                    <a:lnTo>
                      <a:pt x="590" y="300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2" y="297"/>
                    </a:lnTo>
                    <a:lnTo>
                      <a:pt x="592" y="296"/>
                    </a:lnTo>
                    <a:lnTo>
                      <a:pt x="590" y="296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2" y="293"/>
                    </a:lnTo>
                    <a:lnTo>
                      <a:pt x="593" y="293"/>
                    </a:lnTo>
                    <a:lnTo>
                      <a:pt x="593" y="292"/>
                    </a:lnTo>
                    <a:lnTo>
                      <a:pt x="594" y="292"/>
                    </a:lnTo>
                    <a:lnTo>
                      <a:pt x="594" y="291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7" y="291"/>
                    </a:lnTo>
                    <a:lnTo>
                      <a:pt x="598" y="291"/>
                    </a:lnTo>
                    <a:lnTo>
                      <a:pt x="600" y="291"/>
                    </a:lnTo>
                    <a:lnTo>
                      <a:pt x="600" y="292"/>
                    </a:lnTo>
                    <a:lnTo>
                      <a:pt x="601" y="292"/>
                    </a:lnTo>
                    <a:lnTo>
                      <a:pt x="602" y="292"/>
                    </a:lnTo>
                    <a:lnTo>
                      <a:pt x="604" y="292"/>
                    </a:lnTo>
                    <a:lnTo>
                      <a:pt x="605" y="292"/>
                    </a:lnTo>
                    <a:lnTo>
                      <a:pt x="606" y="292"/>
                    </a:lnTo>
                    <a:lnTo>
                      <a:pt x="607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10" y="291"/>
                    </a:lnTo>
                    <a:lnTo>
                      <a:pt x="610" y="292"/>
                    </a:lnTo>
                    <a:lnTo>
                      <a:pt x="611" y="292"/>
                    </a:lnTo>
                    <a:lnTo>
                      <a:pt x="613" y="292"/>
                    </a:lnTo>
                    <a:lnTo>
                      <a:pt x="613" y="291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5" y="289"/>
                    </a:lnTo>
                    <a:lnTo>
                      <a:pt x="617" y="289"/>
                    </a:lnTo>
                    <a:lnTo>
                      <a:pt x="618" y="289"/>
                    </a:lnTo>
                    <a:lnTo>
                      <a:pt x="619" y="289"/>
                    </a:lnTo>
                    <a:lnTo>
                      <a:pt x="619" y="291"/>
                    </a:lnTo>
                    <a:lnTo>
                      <a:pt x="621" y="291"/>
                    </a:lnTo>
                    <a:lnTo>
                      <a:pt x="622" y="291"/>
                    </a:lnTo>
                    <a:lnTo>
                      <a:pt x="622" y="289"/>
                    </a:lnTo>
                    <a:lnTo>
                      <a:pt x="623" y="289"/>
                    </a:lnTo>
                    <a:lnTo>
                      <a:pt x="624" y="289"/>
                    </a:lnTo>
                    <a:lnTo>
                      <a:pt x="626" y="289"/>
                    </a:lnTo>
                    <a:lnTo>
                      <a:pt x="627" y="289"/>
                    </a:lnTo>
                    <a:lnTo>
                      <a:pt x="627" y="291"/>
                    </a:lnTo>
                    <a:lnTo>
                      <a:pt x="628" y="291"/>
                    </a:lnTo>
                    <a:lnTo>
                      <a:pt x="630" y="291"/>
                    </a:lnTo>
                    <a:lnTo>
                      <a:pt x="630" y="292"/>
                    </a:lnTo>
                    <a:lnTo>
                      <a:pt x="631" y="292"/>
                    </a:lnTo>
                    <a:lnTo>
                      <a:pt x="631" y="293"/>
                    </a:lnTo>
                    <a:lnTo>
                      <a:pt x="632" y="293"/>
                    </a:lnTo>
                    <a:lnTo>
                      <a:pt x="632" y="292"/>
                    </a:lnTo>
                    <a:lnTo>
                      <a:pt x="632" y="293"/>
                    </a:lnTo>
                    <a:lnTo>
                      <a:pt x="634" y="293"/>
                    </a:lnTo>
                    <a:lnTo>
                      <a:pt x="635" y="293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8" y="295"/>
                    </a:lnTo>
                    <a:lnTo>
                      <a:pt x="639" y="295"/>
                    </a:lnTo>
                    <a:lnTo>
                      <a:pt x="640" y="295"/>
                    </a:lnTo>
                    <a:lnTo>
                      <a:pt x="641" y="295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3" y="297"/>
                    </a:lnTo>
                    <a:lnTo>
                      <a:pt x="644" y="297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5" y="303"/>
                    </a:lnTo>
                    <a:lnTo>
                      <a:pt x="645" y="304"/>
                    </a:lnTo>
                    <a:lnTo>
                      <a:pt x="645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3" y="306"/>
                    </a:lnTo>
                    <a:lnTo>
                      <a:pt x="643" y="308"/>
                    </a:lnTo>
                    <a:lnTo>
                      <a:pt x="643" y="309"/>
                    </a:lnTo>
                    <a:lnTo>
                      <a:pt x="644" y="309"/>
                    </a:lnTo>
                    <a:lnTo>
                      <a:pt x="644" y="310"/>
                    </a:lnTo>
                    <a:lnTo>
                      <a:pt x="644" y="312"/>
                    </a:lnTo>
                    <a:lnTo>
                      <a:pt x="645" y="312"/>
                    </a:lnTo>
                    <a:lnTo>
                      <a:pt x="645" y="310"/>
                    </a:lnTo>
                    <a:lnTo>
                      <a:pt x="647" y="310"/>
                    </a:lnTo>
                    <a:lnTo>
                      <a:pt x="647" y="312"/>
                    </a:lnTo>
                    <a:lnTo>
                      <a:pt x="645" y="312"/>
                    </a:lnTo>
                    <a:lnTo>
                      <a:pt x="647" y="312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9" y="310"/>
                    </a:lnTo>
                    <a:lnTo>
                      <a:pt x="649" y="312"/>
                    </a:lnTo>
                    <a:lnTo>
                      <a:pt x="649" y="310"/>
                    </a:lnTo>
                    <a:lnTo>
                      <a:pt x="651" y="310"/>
                    </a:lnTo>
                    <a:lnTo>
                      <a:pt x="652" y="310"/>
                    </a:lnTo>
                    <a:lnTo>
                      <a:pt x="652" y="312"/>
                    </a:lnTo>
                    <a:lnTo>
                      <a:pt x="652" y="313"/>
                    </a:lnTo>
                    <a:lnTo>
                      <a:pt x="653" y="313"/>
                    </a:lnTo>
                    <a:lnTo>
                      <a:pt x="653" y="314"/>
                    </a:lnTo>
                    <a:lnTo>
                      <a:pt x="653" y="313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6" y="313"/>
                    </a:lnTo>
                    <a:lnTo>
                      <a:pt x="656" y="314"/>
                    </a:lnTo>
                    <a:lnTo>
                      <a:pt x="655" y="314"/>
                    </a:lnTo>
                    <a:lnTo>
                      <a:pt x="656" y="314"/>
                    </a:lnTo>
                    <a:lnTo>
                      <a:pt x="657" y="314"/>
                    </a:lnTo>
                    <a:lnTo>
                      <a:pt x="657" y="316"/>
                    </a:lnTo>
                    <a:lnTo>
                      <a:pt x="659" y="316"/>
                    </a:lnTo>
                    <a:lnTo>
                      <a:pt x="660" y="316"/>
                    </a:lnTo>
                    <a:lnTo>
                      <a:pt x="660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2" y="316"/>
                    </a:lnTo>
                    <a:lnTo>
                      <a:pt x="662" y="317"/>
                    </a:lnTo>
                    <a:lnTo>
                      <a:pt x="664" y="317"/>
                    </a:lnTo>
                    <a:lnTo>
                      <a:pt x="664" y="318"/>
                    </a:lnTo>
                    <a:lnTo>
                      <a:pt x="664" y="320"/>
                    </a:lnTo>
                    <a:lnTo>
                      <a:pt x="664" y="321"/>
                    </a:lnTo>
                    <a:lnTo>
                      <a:pt x="665" y="321"/>
                    </a:lnTo>
                    <a:lnTo>
                      <a:pt x="666" y="321"/>
                    </a:lnTo>
                    <a:lnTo>
                      <a:pt x="666" y="322"/>
                    </a:lnTo>
                    <a:lnTo>
                      <a:pt x="666" y="339"/>
                    </a:lnTo>
                    <a:lnTo>
                      <a:pt x="664" y="342"/>
                    </a:lnTo>
                    <a:lnTo>
                      <a:pt x="662" y="342"/>
                    </a:lnTo>
                    <a:lnTo>
                      <a:pt x="662" y="343"/>
                    </a:lnTo>
                    <a:lnTo>
                      <a:pt x="662" y="344"/>
                    </a:lnTo>
                    <a:lnTo>
                      <a:pt x="664" y="346"/>
                    </a:lnTo>
                    <a:lnTo>
                      <a:pt x="664" y="347"/>
                    </a:lnTo>
                    <a:lnTo>
                      <a:pt x="664" y="348"/>
                    </a:lnTo>
                    <a:lnTo>
                      <a:pt x="665" y="350"/>
                    </a:lnTo>
                    <a:lnTo>
                      <a:pt x="666" y="350"/>
                    </a:lnTo>
                    <a:lnTo>
                      <a:pt x="666" y="352"/>
                    </a:lnTo>
                    <a:lnTo>
                      <a:pt x="665" y="355"/>
                    </a:lnTo>
                    <a:lnTo>
                      <a:pt x="665" y="356"/>
                    </a:lnTo>
                    <a:lnTo>
                      <a:pt x="662" y="356"/>
                    </a:lnTo>
                    <a:lnTo>
                      <a:pt x="659" y="356"/>
                    </a:lnTo>
                    <a:lnTo>
                      <a:pt x="657" y="356"/>
                    </a:lnTo>
                    <a:lnTo>
                      <a:pt x="657" y="357"/>
                    </a:lnTo>
                    <a:lnTo>
                      <a:pt x="659" y="357"/>
                    </a:lnTo>
                    <a:lnTo>
                      <a:pt x="656" y="360"/>
                    </a:lnTo>
                    <a:lnTo>
                      <a:pt x="649" y="368"/>
                    </a:lnTo>
                    <a:lnTo>
                      <a:pt x="647" y="373"/>
                    </a:lnTo>
                    <a:lnTo>
                      <a:pt x="647" y="375"/>
                    </a:lnTo>
                    <a:lnTo>
                      <a:pt x="649" y="380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51" y="382"/>
                    </a:lnTo>
                    <a:lnTo>
                      <a:pt x="651" y="384"/>
                    </a:lnTo>
                    <a:lnTo>
                      <a:pt x="652" y="384"/>
                    </a:lnTo>
                    <a:lnTo>
                      <a:pt x="652" y="385"/>
                    </a:lnTo>
                    <a:lnTo>
                      <a:pt x="653" y="385"/>
                    </a:lnTo>
                    <a:lnTo>
                      <a:pt x="653" y="386"/>
                    </a:lnTo>
                    <a:lnTo>
                      <a:pt x="657" y="388"/>
                    </a:lnTo>
                    <a:lnTo>
                      <a:pt x="656" y="390"/>
                    </a:lnTo>
                    <a:lnTo>
                      <a:pt x="653" y="393"/>
                    </a:lnTo>
                    <a:lnTo>
                      <a:pt x="653" y="394"/>
                    </a:lnTo>
                    <a:lnTo>
                      <a:pt x="652" y="394"/>
                    </a:lnTo>
                    <a:lnTo>
                      <a:pt x="652" y="395"/>
                    </a:lnTo>
                    <a:lnTo>
                      <a:pt x="652" y="397"/>
                    </a:lnTo>
                    <a:lnTo>
                      <a:pt x="652" y="398"/>
                    </a:lnTo>
                    <a:lnTo>
                      <a:pt x="651" y="398"/>
                    </a:lnTo>
                    <a:lnTo>
                      <a:pt x="651" y="399"/>
                    </a:lnTo>
                    <a:lnTo>
                      <a:pt x="651" y="401"/>
                    </a:lnTo>
                    <a:lnTo>
                      <a:pt x="649" y="401"/>
                    </a:lnTo>
                    <a:lnTo>
                      <a:pt x="649" y="402"/>
                    </a:lnTo>
                    <a:lnTo>
                      <a:pt x="649" y="403"/>
                    </a:lnTo>
                    <a:lnTo>
                      <a:pt x="648" y="405"/>
                    </a:lnTo>
                    <a:lnTo>
                      <a:pt x="648" y="406"/>
                    </a:lnTo>
                    <a:lnTo>
                      <a:pt x="647" y="406"/>
                    </a:lnTo>
                    <a:lnTo>
                      <a:pt x="645" y="406"/>
                    </a:lnTo>
                    <a:lnTo>
                      <a:pt x="645" y="407"/>
                    </a:lnTo>
                    <a:lnTo>
                      <a:pt x="645" y="409"/>
                    </a:lnTo>
                    <a:lnTo>
                      <a:pt x="644" y="409"/>
                    </a:lnTo>
                    <a:lnTo>
                      <a:pt x="643" y="409"/>
                    </a:lnTo>
                    <a:lnTo>
                      <a:pt x="641" y="409"/>
                    </a:lnTo>
                    <a:lnTo>
                      <a:pt x="640" y="409"/>
                    </a:lnTo>
                    <a:lnTo>
                      <a:pt x="640" y="410"/>
                    </a:lnTo>
                    <a:lnTo>
                      <a:pt x="639" y="410"/>
                    </a:lnTo>
                    <a:lnTo>
                      <a:pt x="639" y="411"/>
                    </a:lnTo>
                    <a:lnTo>
                      <a:pt x="638" y="411"/>
                    </a:lnTo>
                    <a:lnTo>
                      <a:pt x="636" y="411"/>
                    </a:lnTo>
                    <a:lnTo>
                      <a:pt x="636" y="412"/>
                    </a:lnTo>
                    <a:lnTo>
                      <a:pt x="638" y="412"/>
                    </a:lnTo>
                    <a:lnTo>
                      <a:pt x="638" y="414"/>
                    </a:lnTo>
                    <a:lnTo>
                      <a:pt x="638" y="415"/>
                    </a:lnTo>
                    <a:lnTo>
                      <a:pt x="638" y="416"/>
                    </a:lnTo>
                    <a:lnTo>
                      <a:pt x="638" y="418"/>
                    </a:lnTo>
                    <a:lnTo>
                      <a:pt x="639" y="418"/>
                    </a:lnTo>
                    <a:lnTo>
                      <a:pt x="639" y="419"/>
                    </a:lnTo>
                    <a:lnTo>
                      <a:pt x="639" y="420"/>
                    </a:lnTo>
                    <a:lnTo>
                      <a:pt x="639" y="422"/>
                    </a:lnTo>
                    <a:lnTo>
                      <a:pt x="639" y="423"/>
                    </a:lnTo>
                    <a:lnTo>
                      <a:pt x="640" y="423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39" y="426"/>
                    </a:lnTo>
                    <a:lnTo>
                      <a:pt x="639" y="427"/>
                    </a:lnTo>
                    <a:lnTo>
                      <a:pt x="639" y="428"/>
                    </a:lnTo>
                    <a:lnTo>
                      <a:pt x="639" y="427"/>
                    </a:lnTo>
                    <a:lnTo>
                      <a:pt x="638" y="427"/>
                    </a:lnTo>
                    <a:lnTo>
                      <a:pt x="638" y="428"/>
                    </a:lnTo>
                    <a:lnTo>
                      <a:pt x="636" y="428"/>
                    </a:lnTo>
                    <a:lnTo>
                      <a:pt x="630" y="437"/>
                    </a:lnTo>
                    <a:lnTo>
                      <a:pt x="632" y="437"/>
                    </a:lnTo>
                    <a:lnTo>
                      <a:pt x="631" y="443"/>
                    </a:lnTo>
                    <a:lnTo>
                      <a:pt x="630" y="443"/>
                    </a:lnTo>
                    <a:lnTo>
                      <a:pt x="628" y="449"/>
                    </a:lnTo>
                    <a:lnTo>
                      <a:pt x="631" y="450"/>
                    </a:lnTo>
                    <a:lnTo>
                      <a:pt x="631" y="452"/>
                    </a:lnTo>
                    <a:lnTo>
                      <a:pt x="632" y="453"/>
                    </a:lnTo>
                    <a:lnTo>
                      <a:pt x="632" y="454"/>
                    </a:lnTo>
                    <a:lnTo>
                      <a:pt x="634" y="454"/>
                    </a:lnTo>
                    <a:lnTo>
                      <a:pt x="634" y="456"/>
                    </a:lnTo>
                    <a:lnTo>
                      <a:pt x="634" y="457"/>
                    </a:lnTo>
                    <a:lnTo>
                      <a:pt x="634" y="458"/>
                    </a:lnTo>
                    <a:lnTo>
                      <a:pt x="634" y="460"/>
                    </a:lnTo>
                    <a:lnTo>
                      <a:pt x="636" y="465"/>
                    </a:lnTo>
                    <a:lnTo>
                      <a:pt x="641" y="477"/>
                    </a:lnTo>
                    <a:lnTo>
                      <a:pt x="644" y="478"/>
                    </a:lnTo>
                    <a:lnTo>
                      <a:pt x="645" y="478"/>
                    </a:lnTo>
                    <a:lnTo>
                      <a:pt x="647" y="478"/>
                    </a:lnTo>
                    <a:lnTo>
                      <a:pt x="647" y="479"/>
                    </a:lnTo>
                    <a:lnTo>
                      <a:pt x="647" y="481"/>
                    </a:lnTo>
                    <a:lnTo>
                      <a:pt x="648" y="481"/>
                    </a:lnTo>
                    <a:lnTo>
                      <a:pt x="647" y="481"/>
                    </a:lnTo>
                    <a:lnTo>
                      <a:pt x="647" y="482"/>
                    </a:lnTo>
                    <a:lnTo>
                      <a:pt x="648" y="482"/>
                    </a:lnTo>
                    <a:lnTo>
                      <a:pt x="648" y="483"/>
                    </a:lnTo>
                    <a:lnTo>
                      <a:pt x="649" y="483"/>
                    </a:lnTo>
                    <a:lnTo>
                      <a:pt x="649" y="484"/>
                    </a:lnTo>
                    <a:lnTo>
                      <a:pt x="649" y="486"/>
                    </a:lnTo>
                    <a:lnTo>
                      <a:pt x="648" y="486"/>
                    </a:lnTo>
                    <a:lnTo>
                      <a:pt x="648" y="487"/>
                    </a:lnTo>
                    <a:lnTo>
                      <a:pt x="649" y="487"/>
                    </a:lnTo>
                    <a:lnTo>
                      <a:pt x="648" y="487"/>
                    </a:lnTo>
                    <a:lnTo>
                      <a:pt x="648" y="488"/>
                    </a:lnTo>
                    <a:lnTo>
                      <a:pt x="647" y="488"/>
                    </a:lnTo>
                    <a:lnTo>
                      <a:pt x="648" y="488"/>
                    </a:lnTo>
                    <a:lnTo>
                      <a:pt x="648" y="490"/>
                    </a:lnTo>
                    <a:lnTo>
                      <a:pt x="647" y="490"/>
                    </a:lnTo>
                    <a:lnTo>
                      <a:pt x="647" y="491"/>
                    </a:lnTo>
                    <a:lnTo>
                      <a:pt x="648" y="491"/>
                    </a:lnTo>
                    <a:lnTo>
                      <a:pt x="648" y="492"/>
                    </a:lnTo>
                    <a:lnTo>
                      <a:pt x="648" y="494"/>
                    </a:lnTo>
                    <a:lnTo>
                      <a:pt x="648" y="495"/>
                    </a:lnTo>
                    <a:lnTo>
                      <a:pt x="649" y="495"/>
                    </a:lnTo>
                    <a:lnTo>
                      <a:pt x="649" y="496"/>
                    </a:lnTo>
                    <a:lnTo>
                      <a:pt x="649" y="498"/>
                    </a:lnTo>
                    <a:lnTo>
                      <a:pt x="651" y="498"/>
                    </a:lnTo>
                    <a:lnTo>
                      <a:pt x="651" y="499"/>
                    </a:lnTo>
                    <a:lnTo>
                      <a:pt x="652" y="499"/>
                    </a:lnTo>
                    <a:lnTo>
                      <a:pt x="652" y="500"/>
                    </a:lnTo>
                    <a:lnTo>
                      <a:pt x="652" y="501"/>
                    </a:lnTo>
                    <a:lnTo>
                      <a:pt x="653" y="501"/>
                    </a:lnTo>
                    <a:lnTo>
                      <a:pt x="653" y="503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2" y="505"/>
                    </a:lnTo>
                    <a:lnTo>
                      <a:pt x="651" y="505"/>
                    </a:lnTo>
                    <a:lnTo>
                      <a:pt x="651" y="507"/>
                    </a:lnTo>
                    <a:lnTo>
                      <a:pt x="651" y="508"/>
                    </a:lnTo>
                    <a:lnTo>
                      <a:pt x="649" y="508"/>
                    </a:lnTo>
                    <a:lnTo>
                      <a:pt x="651" y="509"/>
                    </a:lnTo>
                    <a:lnTo>
                      <a:pt x="652" y="509"/>
                    </a:lnTo>
                    <a:lnTo>
                      <a:pt x="652" y="511"/>
                    </a:lnTo>
                    <a:lnTo>
                      <a:pt x="651" y="512"/>
                    </a:lnTo>
                    <a:lnTo>
                      <a:pt x="649" y="512"/>
                    </a:lnTo>
                    <a:lnTo>
                      <a:pt x="648" y="512"/>
                    </a:lnTo>
                    <a:lnTo>
                      <a:pt x="648" y="511"/>
                    </a:lnTo>
                    <a:lnTo>
                      <a:pt x="647" y="512"/>
                    </a:lnTo>
                    <a:lnTo>
                      <a:pt x="647" y="513"/>
                    </a:lnTo>
                    <a:lnTo>
                      <a:pt x="647" y="515"/>
                    </a:lnTo>
                    <a:lnTo>
                      <a:pt x="645" y="515"/>
                    </a:lnTo>
                    <a:lnTo>
                      <a:pt x="644" y="515"/>
                    </a:lnTo>
                    <a:lnTo>
                      <a:pt x="644" y="516"/>
                    </a:lnTo>
                    <a:lnTo>
                      <a:pt x="643" y="516"/>
                    </a:lnTo>
                    <a:lnTo>
                      <a:pt x="643" y="517"/>
                    </a:lnTo>
                    <a:lnTo>
                      <a:pt x="643" y="518"/>
                    </a:lnTo>
                    <a:lnTo>
                      <a:pt x="644" y="520"/>
                    </a:lnTo>
                    <a:lnTo>
                      <a:pt x="644" y="521"/>
                    </a:lnTo>
                    <a:lnTo>
                      <a:pt x="643" y="521"/>
                    </a:lnTo>
                    <a:lnTo>
                      <a:pt x="643" y="522"/>
                    </a:lnTo>
                    <a:lnTo>
                      <a:pt x="643" y="524"/>
                    </a:lnTo>
                    <a:lnTo>
                      <a:pt x="644" y="524"/>
                    </a:lnTo>
                    <a:lnTo>
                      <a:pt x="644" y="525"/>
                    </a:lnTo>
                    <a:lnTo>
                      <a:pt x="644" y="526"/>
                    </a:lnTo>
                    <a:lnTo>
                      <a:pt x="643" y="526"/>
                    </a:lnTo>
                    <a:lnTo>
                      <a:pt x="643" y="528"/>
                    </a:lnTo>
                    <a:lnTo>
                      <a:pt x="641" y="528"/>
                    </a:lnTo>
                    <a:lnTo>
                      <a:pt x="641" y="529"/>
                    </a:lnTo>
                    <a:lnTo>
                      <a:pt x="641" y="530"/>
                    </a:lnTo>
                    <a:lnTo>
                      <a:pt x="640" y="530"/>
                    </a:lnTo>
                    <a:lnTo>
                      <a:pt x="639" y="530"/>
                    </a:lnTo>
                    <a:lnTo>
                      <a:pt x="638" y="530"/>
                    </a:lnTo>
                    <a:lnTo>
                      <a:pt x="638" y="532"/>
                    </a:lnTo>
                    <a:lnTo>
                      <a:pt x="636" y="530"/>
                    </a:lnTo>
                    <a:lnTo>
                      <a:pt x="635" y="530"/>
                    </a:lnTo>
                    <a:lnTo>
                      <a:pt x="634" y="530"/>
                    </a:lnTo>
                    <a:lnTo>
                      <a:pt x="634" y="532"/>
                    </a:lnTo>
                    <a:lnTo>
                      <a:pt x="634" y="533"/>
                    </a:lnTo>
                    <a:lnTo>
                      <a:pt x="632" y="533"/>
                    </a:lnTo>
                    <a:lnTo>
                      <a:pt x="632" y="532"/>
                    </a:lnTo>
                    <a:lnTo>
                      <a:pt x="632" y="530"/>
                    </a:lnTo>
                    <a:lnTo>
                      <a:pt x="631" y="530"/>
                    </a:lnTo>
                    <a:lnTo>
                      <a:pt x="630" y="530"/>
                    </a:lnTo>
                    <a:lnTo>
                      <a:pt x="630" y="529"/>
                    </a:lnTo>
                    <a:lnTo>
                      <a:pt x="630" y="528"/>
                    </a:lnTo>
                    <a:lnTo>
                      <a:pt x="630" y="526"/>
                    </a:lnTo>
                    <a:lnTo>
                      <a:pt x="628" y="526"/>
                    </a:lnTo>
                    <a:lnTo>
                      <a:pt x="627" y="526"/>
                    </a:lnTo>
                    <a:lnTo>
                      <a:pt x="626" y="526"/>
                    </a:lnTo>
                    <a:lnTo>
                      <a:pt x="626" y="528"/>
                    </a:lnTo>
                    <a:lnTo>
                      <a:pt x="626" y="529"/>
                    </a:lnTo>
                    <a:lnTo>
                      <a:pt x="624" y="529"/>
                    </a:lnTo>
                    <a:lnTo>
                      <a:pt x="624" y="530"/>
                    </a:lnTo>
                    <a:lnTo>
                      <a:pt x="623" y="530"/>
                    </a:lnTo>
                    <a:lnTo>
                      <a:pt x="622" y="530"/>
                    </a:lnTo>
                    <a:lnTo>
                      <a:pt x="621" y="530"/>
                    </a:lnTo>
                    <a:lnTo>
                      <a:pt x="621" y="532"/>
                    </a:lnTo>
                    <a:lnTo>
                      <a:pt x="621" y="533"/>
                    </a:lnTo>
                    <a:lnTo>
                      <a:pt x="621" y="534"/>
                    </a:lnTo>
                    <a:lnTo>
                      <a:pt x="621" y="533"/>
                    </a:lnTo>
                    <a:lnTo>
                      <a:pt x="622" y="533"/>
                    </a:lnTo>
                    <a:lnTo>
                      <a:pt x="623" y="533"/>
                    </a:lnTo>
                    <a:lnTo>
                      <a:pt x="623" y="534"/>
                    </a:lnTo>
                    <a:lnTo>
                      <a:pt x="624" y="534"/>
                    </a:lnTo>
                    <a:lnTo>
                      <a:pt x="623" y="534"/>
                    </a:lnTo>
                    <a:lnTo>
                      <a:pt x="623" y="536"/>
                    </a:lnTo>
                    <a:lnTo>
                      <a:pt x="622" y="536"/>
                    </a:lnTo>
                    <a:lnTo>
                      <a:pt x="621" y="536"/>
                    </a:lnTo>
                    <a:lnTo>
                      <a:pt x="621" y="537"/>
                    </a:lnTo>
                    <a:lnTo>
                      <a:pt x="619" y="537"/>
                    </a:lnTo>
                    <a:lnTo>
                      <a:pt x="618" y="537"/>
                    </a:lnTo>
                    <a:lnTo>
                      <a:pt x="618" y="536"/>
                    </a:lnTo>
                    <a:lnTo>
                      <a:pt x="618" y="534"/>
                    </a:lnTo>
                    <a:lnTo>
                      <a:pt x="617" y="533"/>
                    </a:lnTo>
                    <a:lnTo>
                      <a:pt x="615" y="533"/>
                    </a:lnTo>
                    <a:lnTo>
                      <a:pt x="614" y="533"/>
                    </a:lnTo>
                    <a:lnTo>
                      <a:pt x="613" y="533"/>
                    </a:lnTo>
                    <a:lnTo>
                      <a:pt x="611" y="533"/>
                    </a:lnTo>
                    <a:lnTo>
                      <a:pt x="610" y="533"/>
                    </a:lnTo>
                    <a:lnTo>
                      <a:pt x="610" y="534"/>
                    </a:lnTo>
                    <a:lnTo>
                      <a:pt x="609" y="534"/>
                    </a:lnTo>
                    <a:lnTo>
                      <a:pt x="609" y="533"/>
                    </a:lnTo>
                    <a:lnTo>
                      <a:pt x="607" y="533"/>
                    </a:lnTo>
                    <a:lnTo>
                      <a:pt x="609" y="533"/>
                    </a:lnTo>
                    <a:lnTo>
                      <a:pt x="609" y="532"/>
                    </a:lnTo>
                    <a:lnTo>
                      <a:pt x="607" y="532"/>
                    </a:lnTo>
                    <a:lnTo>
                      <a:pt x="606" y="533"/>
                    </a:lnTo>
                    <a:lnTo>
                      <a:pt x="605" y="533"/>
                    </a:lnTo>
                    <a:lnTo>
                      <a:pt x="604" y="533"/>
                    </a:lnTo>
                    <a:lnTo>
                      <a:pt x="602" y="533"/>
                    </a:lnTo>
                    <a:lnTo>
                      <a:pt x="602" y="534"/>
                    </a:lnTo>
                    <a:lnTo>
                      <a:pt x="602" y="536"/>
                    </a:lnTo>
                    <a:lnTo>
                      <a:pt x="604" y="536"/>
                    </a:lnTo>
                    <a:lnTo>
                      <a:pt x="604" y="537"/>
                    </a:lnTo>
                    <a:lnTo>
                      <a:pt x="604" y="538"/>
                    </a:lnTo>
                    <a:lnTo>
                      <a:pt x="604" y="539"/>
                    </a:lnTo>
                    <a:lnTo>
                      <a:pt x="602" y="539"/>
                    </a:lnTo>
                    <a:lnTo>
                      <a:pt x="602" y="541"/>
                    </a:lnTo>
                    <a:lnTo>
                      <a:pt x="604" y="541"/>
                    </a:lnTo>
                    <a:lnTo>
                      <a:pt x="604" y="542"/>
                    </a:lnTo>
                    <a:lnTo>
                      <a:pt x="605" y="542"/>
                    </a:lnTo>
                    <a:lnTo>
                      <a:pt x="605" y="543"/>
                    </a:lnTo>
                    <a:lnTo>
                      <a:pt x="606" y="543"/>
                    </a:lnTo>
                    <a:lnTo>
                      <a:pt x="607" y="543"/>
                    </a:lnTo>
                    <a:lnTo>
                      <a:pt x="609" y="543"/>
                    </a:lnTo>
                    <a:lnTo>
                      <a:pt x="609" y="545"/>
                    </a:lnTo>
                    <a:lnTo>
                      <a:pt x="609" y="543"/>
                    </a:lnTo>
                    <a:lnTo>
                      <a:pt x="610" y="543"/>
                    </a:lnTo>
                    <a:lnTo>
                      <a:pt x="610" y="545"/>
                    </a:lnTo>
                    <a:lnTo>
                      <a:pt x="610" y="546"/>
                    </a:lnTo>
                    <a:lnTo>
                      <a:pt x="609" y="546"/>
                    </a:lnTo>
                    <a:lnTo>
                      <a:pt x="607" y="546"/>
                    </a:lnTo>
                    <a:lnTo>
                      <a:pt x="606" y="546"/>
                    </a:lnTo>
                    <a:lnTo>
                      <a:pt x="605" y="546"/>
                    </a:lnTo>
                    <a:lnTo>
                      <a:pt x="604" y="546"/>
                    </a:lnTo>
                    <a:lnTo>
                      <a:pt x="602" y="546"/>
                    </a:lnTo>
                    <a:lnTo>
                      <a:pt x="601" y="546"/>
                    </a:lnTo>
                    <a:lnTo>
                      <a:pt x="602" y="547"/>
                    </a:lnTo>
                    <a:lnTo>
                      <a:pt x="604" y="547"/>
                    </a:lnTo>
                    <a:lnTo>
                      <a:pt x="604" y="549"/>
                    </a:lnTo>
                    <a:lnTo>
                      <a:pt x="605" y="549"/>
                    </a:lnTo>
                    <a:lnTo>
                      <a:pt x="605" y="550"/>
                    </a:lnTo>
                    <a:lnTo>
                      <a:pt x="604" y="551"/>
                    </a:lnTo>
                    <a:lnTo>
                      <a:pt x="602" y="551"/>
                    </a:lnTo>
                    <a:lnTo>
                      <a:pt x="602" y="553"/>
                    </a:lnTo>
                    <a:lnTo>
                      <a:pt x="601" y="553"/>
                    </a:lnTo>
                    <a:lnTo>
                      <a:pt x="600" y="553"/>
                    </a:lnTo>
                    <a:lnTo>
                      <a:pt x="598" y="553"/>
                    </a:lnTo>
                    <a:lnTo>
                      <a:pt x="598" y="551"/>
                    </a:lnTo>
                    <a:lnTo>
                      <a:pt x="597" y="551"/>
                    </a:lnTo>
                    <a:lnTo>
                      <a:pt x="596" y="551"/>
                    </a:lnTo>
                    <a:lnTo>
                      <a:pt x="594" y="551"/>
                    </a:lnTo>
                    <a:lnTo>
                      <a:pt x="594" y="550"/>
                    </a:lnTo>
                    <a:lnTo>
                      <a:pt x="593" y="550"/>
                    </a:lnTo>
                    <a:lnTo>
                      <a:pt x="593" y="551"/>
                    </a:lnTo>
                    <a:lnTo>
                      <a:pt x="592" y="551"/>
                    </a:lnTo>
                    <a:lnTo>
                      <a:pt x="592" y="553"/>
                    </a:lnTo>
                    <a:lnTo>
                      <a:pt x="593" y="553"/>
                    </a:lnTo>
                    <a:lnTo>
                      <a:pt x="593" y="554"/>
                    </a:lnTo>
                    <a:lnTo>
                      <a:pt x="594" y="554"/>
                    </a:lnTo>
                    <a:lnTo>
                      <a:pt x="594" y="555"/>
                    </a:lnTo>
                    <a:lnTo>
                      <a:pt x="596" y="555"/>
                    </a:lnTo>
                    <a:lnTo>
                      <a:pt x="596" y="556"/>
                    </a:lnTo>
                    <a:lnTo>
                      <a:pt x="596" y="558"/>
                    </a:lnTo>
                    <a:lnTo>
                      <a:pt x="594" y="558"/>
                    </a:lnTo>
                    <a:lnTo>
                      <a:pt x="593" y="558"/>
                    </a:lnTo>
                    <a:lnTo>
                      <a:pt x="592" y="558"/>
                    </a:lnTo>
                    <a:lnTo>
                      <a:pt x="590" y="558"/>
                    </a:lnTo>
                    <a:lnTo>
                      <a:pt x="590" y="556"/>
                    </a:lnTo>
                    <a:lnTo>
                      <a:pt x="590" y="555"/>
                    </a:lnTo>
                    <a:lnTo>
                      <a:pt x="589" y="555"/>
                    </a:lnTo>
                    <a:lnTo>
                      <a:pt x="589" y="554"/>
                    </a:lnTo>
                    <a:lnTo>
                      <a:pt x="588" y="554"/>
                    </a:lnTo>
                    <a:lnTo>
                      <a:pt x="587" y="554"/>
                    </a:lnTo>
                    <a:lnTo>
                      <a:pt x="585" y="554"/>
                    </a:lnTo>
                    <a:lnTo>
                      <a:pt x="585" y="555"/>
                    </a:lnTo>
                    <a:lnTo>
                      <a:pt x="584" y="555"/>
                    </a:lnTo>
                    <a:lnTo>
                      <a:pt x="583" y="555"/>
                    </a:lnTo>
                    <a:lnTo>
                      <a:pt x="583" y="554"/>
                    </a:lnTo>
                    <a:lnTo>
                      <a:pt x="581" y="554"/>
                    </a:lnTo>
                    <a:lnTo>
                      <a:pt x="581" y="553"/>
                    </a:lnTo>
                    <a:lnTo>
                      <a:pt x="580" y="553"/>
                    </a:lnTo>
                    <a:lnTo>
                      <a:pt x="580" y="554"/>
                    </a:lnTo>
                    <a:lnTo>
                      <a:pt x="579" y="554"/>
                    </a:lnTo>
                    <a:lnTo>
                      <a:pt x="579" y="555"/>
                    </a:lnTo>
                    <a:lnTo>
                      <a:pt x="577" y="555"/>
                    </a:lnTo>
                    <a:lnTo>
                      <a:pt x="576" y="555"/>
                    </a:lnTo>
                    <a:lnTo>
                      <a:pt x="576" y="556"/>
                    </a:lnTo>
                    <a:lnTo>
                      <a:pt x="576" y="555"/>
                    </a:lnTo>
                    <a:lnTo>
                      <a:pt x="575" y="555"/>
                    </a:lnTo>
                    <a:lnTo>
                      <a:pt x="576" y="555"/>
                    </a:lnTo>
                    <a:lnTo>
                      <a:pt x="576" y="554"/>
                    </a:lnTo>
                    <a:lnTo>
                      <a:pt x="575" y="554"/>
                    </a:lnTo>
                    <a:lnTo>
                      <a:pt x="575" y="553"/>
                    </a:lnTo>
                    <a:lnTo>
                      <a:pt x="575" y="551"/>
                    </a:lnTo>
                    <a:lnTo>
                      <a:pt x="575" y="550"/>
                    </a:lnTo>
                    <a:lnTo>
                      <a:pt x="573" y="550"/>
                    </a:lnTo>
                    <a:lnTo>
                      <a:pt x="573" y="551"/>
                    </a:lnTo>
                    <a:lnTo>
                      <a:pt x="573" y="553"/>
                    </a:lnTo>
                    <a:lnTo>
                      <a:pt x="573" y="554"/>
                    </a:lnTo>
                    <a:lnTo>
                      <a:pt x="572" y="554"/>
                    </a:lnTo>
                    <a:lnTo>
                      <a:pt x="571" y="554"/>
                    </a:lnTo>
                    <a:lnTo>
                      <a:pt x="571" y="555"/>
                    </a:lnTo>
                    <a:lnTo>
                      <a:pt x="569" y="556"/>
                    </a:lnTo>
                    <a:lnTo>
                      <a:pt x="568" y="556"/>
                    </a:lnTo>
                    <a:lnTo>
                      <a:pt x="568" y="555"/>
                    </a:lnTo>
                    <a:lnTo>
                      <a:pt x="567" y="555"/>
                    </a:lnTo>
                    <a:lnTo>
                      <a:pt x="566" y="555"/>
                    </a:lnTo>
                    <a:lnTo>
                      <a:pt x="566" y="554"/>
                    </a:lnTo>
                    <a:lnTo>
                      <a:pt x="564" y="554"/>
                    </a:lnTo>
                    <a:lnTo>
                      <a:pt x="564" y="553"/>
                    </a:lnTo>
                    <a:lnTo>
                      <a:pt x="566" y="551"/>
                    </a:lnTo>
                    <a:lnTo>
                      <a:pt x="564" y="551"/>
                    </a:lnTo>
                    <a:lnTo>
                      <a:pt x="563" y="551"/>
                    </a:lnTo>
                    <a:lnTo>
                      <a:pt x="563" y="550"/>
                    </a:lnTo>
                    <a:lnTo>
                      <a:pt x="562" y="550"/>
                    </a:lnTo>
                    <a:lnTo>
                      <a:pt x="562" y="549"/>
                    </a:lnTo>
                    <a:lnTo>
                      <a:pt x="560" y="549"/>
                    </a:lnTo>
                    <a:lnTo>
                      <a:pt x="559" y="549"/>
                    </a:lnTo>
                    <a:lnTo>
                      <a:pt x="558" y="549"/>
                    </a:lnTo>
                    <a:lnTo>
                      <a:pt x="558" y="550"/>
                    </a:lnTo>
                    <a:lnTo>
                      <a:pt x="558" y="551"/>
                    </a:lnTo>
                    <a:lnTo>
                      <a:pt x="556" y="551"/>
                    </a:lnTo>
                    <a:lnTo>
                      <a:pt x="555" y="550"/>
                    </a:lnTo>
                    <a:lnTo>
                      <a:pt x="555" y="549"/>
                    </a:lnTo>
                    <a:lnTo>
                      <a:pt x="555" y="547"/>
                    </a:lnTo>
                    <a:lnTo>
                      <a:pt x="554" y="547"/>
                    </a:lnTo>
                    <a:lnTo>
                      <a:pt x="552" y="547"/>
                    </a:lnTo>
                    <a:lnTo>
                      <a:pt x="552" y="546"/>
                    </a:lnTo>
                    <a:lnTo>
                      <a:pt x="551" y="546"/>
                    </a:lnTo>
                    <a:lnTo>
                      <a:pt x="551" y="547"/>
                    </a:lnTo>
                    <a:lnTo>
                      <a:pt x="550" y="547"/>
                    </a:lnTo>
                    <a:lnTo>
                      <a:pt x="549" y="547"/>
                    </a:lnTo>
                    <a:lnTo>
                      <a:pt x="547" y="547"/>
                    </a:lnTo>
                    <a:lnTo>
                      <a:pt x="547" y="546"/>
                    </a:lnTo>
                    <a:lnTo>
                      <a:pt x="546" y="546"/>
                    </a:lnTo>
                    <a:lnTo>
                      <a:pt x="545" y="546"/>
                    </a:lnTo>
                    <a:lnTo>
                      <a:pt x="545" y="547"/>
                    </a:lnTo>
                    <a:lnTo>
                      <a:pt x="543" y="547"/>
                    </a:lnTo>
                    <a:lnTo>
                      <a:pt x="542" y="547"/>
                    </a:lnTo>
                    <a:lnTo>
                      <a:pt x="542" y="549"/>
                    </a:lnTo>
                    <a:lnTo>
                      <a:pt x="541" y="550"/>
                    </a:lnTo>
                    <a:lnTo>
                      <a:pt x="539" y="550"/>
                    </a:lnTo>
                    <a:lnTo>
                      <a:pt x="538" y="550"/>
                    </a:lnTo>
                    <a:lnTo>
                      <a:pt x="537" y="549"/>
                    </a:lnTo>
                    <a:lnTo>
                      <a:pt x="537" y="550"/>
                    </a:lnTo>
                    <a:lnTo>
                      <a:pt x="537" y="551"/>
                    </a:lnTo>
                    <a:lnTo>
                      <a:pt x="535" y="551"/>
                    </a:lnTo>
                    <a:lnTo>
                      <a:pt x="535" y="550"/>
                    </a:lnTo>
                    <a:lnTo>
                      <a:pt x="534" y="550"/>
                    </a:lnTo>
                    <a:lnTo>
                      <a:pt x="534" y="549"/>
                    </a:lnTo>
                    <a:lnTo>
                      <a:pt x="534" y="547"/>
                    </a:lnTo>
                    <a:lnTo>
                      <a:pt x="534" y="546"/>
                    </a:lnTo>
                    <a:lnTo>
                      <a:pt x="534" y="545"/>
                    </a:lnTo>
                    <a:lnTo>
                      <a:pt x="534" y="543"/>
                    </a:lnTo>
                    <a:lnTo>
                      <a:pt x="533" y="543"/>
                    </a:lnTo>
                    <a:lnTo>
                      <a:pt x="533" y="542"/>
                    </a:lnTo>
                    <a:lnTo>
                      <a:pt x="532" y="542"/>
                    </a:lnTo>
                    <a:lnTo>
                      <a:pt x="530" y="542"/>
                    </a:lnTo>
                    <a:lnTo>
                      <a:pt x="530" y="541"/>
                    </a:lnTo>
                    <a:lnTo>
                      <a:pt x="532" y="541"/>
                    </a:lnTo>
                    <a:lnTo>
                      <a:pt x="533" y="541"/>
                    </a:lnTo>
                    <a:lnTo>
                      <a:pt x="532" y="541"/>
                    </a:lnTo>
                    <a:lnTo>
                      <a:pt x="532" y="539"/>
                    </a:lnTo>
                    <a:lnTo>
                      <a:pt x="530" y="539"/>
                    </a:lnTo>
                    <a:lnTo>
                      <a:pt x="530" y="541"/>
                    </a:lnTo>
                    <a:lnTo>
                      <a:pt x="529" y="541"/>
                    </a:lnTo>
                    <a:lnTo>
                      <a:pt x="529" y="542"/>
                    </a:lnTo>
                    <a:lnTo>
                      <a:pt x="529" y="543"/>
                    </a:lnTo>
                    <a:lnTo>
                      <a:pt x="529" y="545"/>
                    </a:lnTo>
                    <a:lnTo>
                      <a:pt x="529" y="546"/>
                    </a:lnTo>
                    <a:lnTo>
                      <a:pt x="530" y="546"/>
                    </a:lnTo>
                    <a:lnTo>
                      <a:pt x="530" y="547"/>
                    </a:lnTo>
                    <a:lnTo>
                      <a:pt x="530" y="549"/>
                    </a:lnTo>
                    <a:lnTo>
                      <a:pt x="530" y="550"/>
                    </a:lnTo>
                    <a:lnTo>
                      <a:pt x="532" y="550"/>
                    </a:lnTo>
                    <a:lnTo>
                      <a:pt x="532" y="551"/>
                    </a:lnTo>
                    <a:lnTo>
                      <a:pt x="532" y="553"/>
                    </a:lnTo>
                    <a:lnTo>
                      <a:pt x="533" y="553"/>
                    </a:lnTo>
                    <a:lnTo>
                      <a:pt x="533" y="554"/>
                    </a:lnTo>
                    <a:lnTo>
                      <a:pt x="534" y="555"/>
                    </a:lnTo>
                    <a:lnTo>
                      <a:pt x="534" y="556"/>
                    </a:lnTo>
                    <a:lnTo>
                      <a:pt x="534" y="558"/>
                    </a:lnTo>
                    <a:lnTo>
                      <a:pt x="535" y="558"/>
                    </a:lnTo>
                    <a:lnTo>
                      <a:pt x="535" y="559"/>
                    </a:lnTo>
                    <a:lnTo>
                      <a:pt x="534" y="559"/>
                    </a:lnTo>
                    <a:lnTo>
                      <a:pt x="534" y="560"/>
                    </a:lnTo>
                    <a:lnTo>
                      <a:pt x="534" y="562"/>
                    </a:lnTo>
                    <a:lnTo>
                      <a:pt x="534" y="563"/>
                    </a:lnTo>
                    <a:lnTo>
                      <a:pt x="533" y="563"/>
                    </a:lnTo>
                    <a:lnTo>
                      <a:pt x="532" y="563"/>
                    </a:lnTo>
                    <a:lnTo>
                      <a:pt x="530" y="564"/>
                    </a:lnTo>
                    <a:lnTo>
                      <a:pt x="529" y="564"/>
                    </a:lnTo>
                    <a:lnTo>
                      <a:pt x="529" y="566"/>
                    </a:lnTo>
                    <a:lnTo>
                      <a:pt x="528" y="567"/>
                    </a:lnTo>
                    <a:lnTo>
                      <a:pt x="528" y="568"/>
                    </a:lnTo>
                    <a:lnTo>
                      <a:pt x="525" y="570"/>
                    </a:lnTo>
                    <a:lnTo>
                      <a:pt x="524" y="571"/>
                    </a:lnTo>
                    <a:lnTo>
                      <a:pt x="524" y="572"/>
                    </a:lnTo>
                    <a:lnTo>
                      <a:pt x="522" y="572"/>
                    </a:lnTo>
                    <a:lnTo>
                      <a:pt x="522" y="573"/>
                    </a:lnTo>
                    <a:lnTo>
                      <a:pt x="521" y="573"/>
                    </a:lnTo>
                    <a:lnTo>
                      <a:pt x="521" y="575"/>
                    </a:lnTo>
                    <a:lnTo>
                      <a:pt x="520" y="575"/>
                    </a:lnTo>
                    <a:lnTo>
                      <a:pt x="520" y="576"/>
                    </a:lnTo>
                    <a:lnTo>
                      <a:pt x="520" y="577"/>
                    </a:lnTo>
                    <a:lnTo>
                      <a:pt x="520" y="579"/>
                    </a:lnTo>
                    <a:lnTo>
                      <a:pt x="518" y="579"/>
                    </a:lnTo>
                    <a:lnTo>
                      <a:pt x="518" y="580"/>
                    </a:lnTo>
                    <a:lnTo>
                      <a:pt x="518" y="581"/>
                    </a:lnTo>
                    <a:lnTo>
                      <a:pt x="520" y="581"/>
                    </a:lnTo>
                    <a:lnTo>
                      <a:pt x="520" y="583"/>
                    </a:lnTo>
                    <a:lnTo>
                      <a:pt x="520" y="584"/>
                    </a:lnTo>
                    <a:lnTo>
                      <a:pt x="520" y="585"/>
                    </a:lnTo>
                    <a:lnTo>
                      <a:pt x="520" y="587"/>
                    </a:lnTo>
                    <a:lnTo>
                      <a:pt x="521" y="587"/>
                    </a:lnTo>
                    <a:lnTo>
                      <a:pt x="521" y="588"/>
                    </a:lnTo>
                    <a:lnTo>
                      <a:pt x="522" y="588"/>
                    </a:lnTo>
                    <a:lnTo>
                      <a:pt x="522" y="589"/>
                    </a:lnTo>
                    <a:lnTo>
                      <a:pt x="524" y="589"/>
                    </a:lnTo>
                    <a:lnTo>
                      <a:pt x="524" y="590"/>
                    </a:lnTo>
                    <a:lnTo>
                      <a:pt x="525" y="590"/>
                    </a:lnTo>
                    <a:lnTo>
                      <a:pt x="525" y="592"/>
                    </a:lnTo>
                    <a:lnTo>
                      <a:pt x="526" y="592"/>
                    </a:lnTo>
                    <a:lnTo>
                      <a:pt x="528" y="593"/>
                    </a:lnTo>
                    <a:lnTo>
                      <a:pt x="529" y="593"/>
                    </a:lnTo>
                    <a:lnTo>
                      <a:pt x="530" y="593"/>
                    </a:lnTo>
                    <a:lnTo>
                      <a:pt x="530" y="594"/>
                    </a:lnTo>
                    <a:lnTo>
                      <a:pt x="532" y="594"/>
                    </a:lnTo>
                    <a:lnTo>
                      <a:pt x="532" y="596"/>
                    </a:lnTo>
                    <a:lnTo>
                      <a:pt x="532" y="597"/>
                    </a:lnTo>
                    <a:lnTo>
                      <a:pt x="532" y="598"/>
                    </a:lnTo>
                    <a:lnTo>
                      <a:pt x="532" y="600"/>
                    </a:lnTo>
                    <a:lnTo>
                      <a:pt x="532" y="601"/>
                    </a:lnTo>
                    <a:lnTo>
                      <a:pt x="530" y="601"/>
                    </a:lnTo>
                    <a:lnTo>
                      <a:pt x="529" y="601"/>
                    </a:lnTo>
                    <a:lnTo>
                      <a:pt x="529" y="602"/>
                    </a:lnTo>
                    <a:lnTo>
                      <a:pt x="528" y="602"/>
                    </a:lnTo>
                    <a:lnTo>
                      <a:pt x="526" y="602"/>
                    </a:lnTo>
                    <a:lnTo>
                      <a:pt x="525" y="602"/>
                    </a:lnTo>
                    <a:lnTo>
                      <a:pt x="525" y="604"/>
                    </a:lnTo>
                    <a:lnTo>
                      <a:pt x="524" y="604"/>
                    </a:lnTo>
                    <a:lnTo>
                      <a:pt x="522" y="604"/>
                    </a:lnTo>
                    <a:lnTo>
                      <a:pt x="522" y="602"/>
                    </a:lnTo>
                    <a:lnTo>
                      <a:pt x="521" y="602"/>
                    </a:lnTo>
                    <a:lnTo>
                      <a:pt x="521" y="601"/>
                    </a:lnTo>
                    <a:lnTo>
                      <a:pt x="520" y="600"/>
                    </a:lnTo>
                    <a:lnTo>
                      <a:pt x="518" y="600"/>
                    </a:lnTo>
                    <a:lnTo>
                      <a:pt x="518" y="598"/>
                    </a:lnTo>
                    <a:lnTo>
                      <a:pt x="517" y="598"/>
                    </a:lnTo>
                    <a:lnTo>
                      <a:pt x="517" y="597"/>
                    </a:lnTo>
                    <a:lnTo>
                      <a:pt x="516" y="597"/>
                    </a:lnTo>
                    <a:lnTo>
                      <a:pt x="516" y="598"/>
                    </a:lnTo>
                    <a:lnTo>
                      <a:pt x="515" y="598"/>
                    </a:lnTo>
                    <a:lnTo>
                      <a:pt x="513" y="600"/>
                    </a:lnTo>
                    <a:lnTo>
                      <a:pt x="512" y="600"/>
                    </a:lnTo>
                    <a:lnTo>
                      <a:pt x="511" y="600"/>
                    </a:lnTo>
                    <a:lnTo>
                      <a:pt x="511" y="601"/>
                    </a:lnTo>
                    <a:lnTo>
                      <a:pt x="509" y="601"/>
                    </a:lnTo>
                    <a:lnTo>
                      <a:pt x="509" y="602"/>
                    </a:lnTo>
                    <a:lnTo>
                      <a:pt x="509" y="604"/>
                    </a:lnTo>
                    <a:lnTo>
                      <a:pt x="509" y="605"/>
                    </a:lnTo>
                    <a:lnTo>
                      <a:pt x="508" y="605"/>
                    </a:lnTo>
                    <a:lnTo>
                      <a:pt x="508" y="606"/>
                    </a:lnTo>
                    <a:lnTo>
                      <a:pt x="508" y="608"/>
                    </a:lnTo>
                    <a:lnTo>
                      <a:pt x="508" y="609"/>
                    </a:lnTo>
                    <a:lnTo>
                      <a:pt x="507" y="609"/>
                    </a:lnTo>
                    <a:lnTo>
                      <a:pt x="507" y="610"/>
                    </a:lnTo>
                    <a:lnTo>
                      <a:pt x="505" y="610"/>
                    </a:lnTo>
                    <a:lnTo>
                      <a:pt x="505" y="611"/>
                    </a:lnTo>
                    <a:lnTo>
                      <a:pt x="505" y="613"/>
                    </a:lnTo>
                    <a:lnTo>
                      <a:pt x="505" y="614"/>
                    </a:lnTo>
                    <a:lnTo>
                      <a:pt x="505" y="615"/>
                    </a:lnTo>
                    <a:lnTo>
                      <a:pt x="504" y="617"/>
                    </a:lnTo>
                    <a:lnTo>
                      <a:pt x="504" y="618"/>
                    </a:lnTo>
                    <a:lnTo>
                      <a:pt x="503" y="618"/>
                    </a:lnTo>
                    <a:lnTo>
                      <a:pt x="503" y="619"/>
                    </a:lnTo>
                    <a:lnTo>
                      <a:pt x="503" y="621"/>
                    </a:lnTo>
                    <a:lnTo>
                      <a:pt x="501" y="621"/>
                    </a:lnTo>
                    <a:lnTo>
                      <a:pt x="501" y="622"/>
                    </a:lnTo>
                    <a:lnTo>
                      <a:pt x="501" y="623"/>
                    </a:lnTo>
                    <a:lnTo>
                      <a:pt x="500" y="623"/>
                    </a:lnTo>
                    <a:lnTo>
                      <a:pt x="500" y="625"/>
                    </a:lnTo>
                    <a:lnTo>
                      <a:pt x="501" y="626"/>
                    </a:lnTo>
                    <a:lnTo>
                      <a:pt x="503" y="627"/>
                    </a:lnTo>
                    <a:lnTo>
                      <a:pt x="504" y="632"/>
                    </a:lnTo>
                    <a:lnTo>
                      <a:pt x="509" y="635"/>
                    </a:lnTo>
                    <a:close/>
                    <a:moveTo>
                      <a:pt x="600" y="251"/>
                    </a:moveTo>
                    <a:lnTo>
                      <a:pt x="600" y="250"/>
                    </a:lnTo>
                    <a:lnTo>
                      <a:pt x="600" y="251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8" name="Freeform 33">
                <a:extLst>
                  <a:ext uri="{FF2B5EF4-FFF2-40B4-BE49-F238E27FC236}">
                    <a16:creationId xmlns:a16="http://schemas.microsoft.com/office/drawing/2014/main" id="{75328BAA-6866-1322-41FB-1392F4192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2" y="1106"/>
                <a:ext cx="252" cy="338"/>
              </a:xfrm>
              <a:custGeom>
                <a:avLst/>
                <a:gdLst>
                  <a:gd name="T0" fmla="*/ 200 w 252"/>
                  <a:gd name="T1" fmla="*/ 266 h 338"/>
                  <a:gd name="T2" fmla="*/ 250 w 252"/>
                  <a:gd name="T3" fmla="*/ 293 h 338"/>
                  <a:gd name="T4" fmla="*/ 237 w 252"/>
                  <a:gd name="T5" fmla="*/ 310 h 338"/>
                  <a:gd name="T6" fmla="*/ 211 w 252"/>
                  <a:gd name="T7" fmla="*/ 331 h 338"/>
                  <a:gd name="T8" fmla="*/ 197 w 252"/>
                  <a:gd name="T9" fmla="*/ 334 h 338"/>
                  <a:gd name="T10" fmla="*/ 203 w 252"/>
                  <a:gd name="T11" fmla="*/ 325 h 338"/>
                  <a:gd name="T12" fmla="*/ 191 w 252"/>
                  <a:gd name="T13" fmla="*/ 314 h 338"/>
                  <a:gd name="T14" fmla="*/ 171 w 252"/>
                  <a:gd name="T15" fmla="*/ 309 h 338"/>
                  <a:gd name="T16" fmla="*/ 158 w 252"/>
                  <a:gd name="T17" fmla="*/ 297 h 338"/>
                  <a:gd name="T18" fmla="*/ 145 w 252"/>
                  <a:gd name="T19" fmla="*/ 291 h 338"/>
                  <a:gd name="T20" fmla="*/ 133 w 252"/>
                  <a:gd name="T21" fmla="*/ 296 h 338"/>
                  <a:gd name="T22" fmla="*/ 128 w 252"/>
                  <a:gd name="T23" fmla="*/ 312 h 338"/>
                  <a:gd name="T24" fmla="*/ 116 w 252"/>
                  <a:gd name="T25" fmla="*/ 312 h 338"/>
                  <a:gd name="T26" fmla="*/ 107 w 252"/>
                  <a:gd name="T27" fmla="*/ 297 h 338"/>
                  <a:gd name="T28" fmla="*/ 99 w 252"/>
                  <a:gd name="T29" fmla="*/ 291 h 338"/>
                  <a:gd name="T30" fmla="*/ 84 w 252"/>
                  <a:gd name="T31" fmla="*/ 296 h 338"/>
                  <a:gd name="T32" fmla="*/ 68 w 252"/>
                  <a:gd name="T33" fmla="*/ 301 h 338"/>
                  <a:gd name="T34" fmla="*/ 60 w 252"/>
                  <a:gd name="T35" fmla="*/ 292 h 338"/>
                  <a:gd name="T36" fmla="*/ 76 w 252"/>
                  <a:gd name="T37" fmla="*/ 291 h 338"/>
                  <a:gd name="T38" fmla="*/ 86 w 252"/>
                  <a:gd name="T39" fmla="*/ 276 h 338"/>
                  <a:gd name="T40" fmla="*/ 93 w 252"/>
                  <a:gd name="T41" fmla="*/ 259 h 338"/>
                  <a:gd name="T42" fmla="*/ 91 w 252"/>
                  <a:gd name="T43" fmla="*/ 248 h 338"/>
                  <a:gd name="T44" fmla="*/ 99 w 252"/>
                  <a:gd name="T45" fmla="*/ 244 h 338"/>
                  <a:gd name="T46" fmla="*/ 98 w 252"/>
                  <a:gd name="T47" fmla="*/ 227 h 338"/>
                  <a:gd name="T48" fmla="*/ 91 w 252"/>
                  <a:gd name="T49" fmla="*/ 215 h 338"/>
                  <a:gd name="T50" fmla="*/ 80 w 252"/>
                  <a:gd name="T51" fmla="*/ 221 h 338"/>
                  <a:gd name="T52" fmla="*/ 70 w 252"/>
                  <a:gd name="T53" fmla="*/ 221 h 338"/>
                  <a:gd name="T54" fmla="*/ 64 w 252"/>
                  <a:gd name="T55" fmla="*/ 227 h 338"/>
                  <a:gd name="T56" fmla="*/ 57 w 252"/>
                  <a:gd name="T57" fmla="*/ 229 h 338"/>
                  <a:gd name="T58" fmla="*/ 48 w 252"/>
                  <a:gd name="T59" fmla="*/ 220 h 338"/>
                  <a:gd name="T60" fmla="*/ 43 w 252"/>
                  <a:gd name="T61" fmla="*/ 211 h 338"/>
                  <a:gd name="T62" fmla="*/ 38 w 252"/>
                  <a:gd name="T63" fmla="*/ 207 h 338"/>
                  <a:gd name="T64" fmla="*/ 29 w 252"/>
                  <a:gd name="T65" fmla="*/ 206 h 338"/>
                  <a:gd name="T66" fmla="*/ 25 w 252"/>
                  <a:gd name="T67" fmla="*/ 193 h 338"/>
                  <a:gd name="T68" fmla="*/ 18 w 252"/>
                  <a:gd name="T69" fmla="*/ 185 h 338"/>
                  <a:gd name="T70" fmla="*/ 6 w 252"/>
                  <a:gd name="T71" fmla="*/ 178 h 338"/>
                  <a:gd name="T72" fmla="*/ 1 w 252"/>
                  <a:gd name="T73" fmla="*/ 161 h 338"/>
                  <a:gd name="T74" fmla="*/ 18 w 252"/>
                  <a:gd name="T75" fmla="*/ 162 h 338"/>
                  <a:gd name="T76" fmla="*/ 27 w 252"/>
                  <a:gd name="T77" fmla="*/ 162 h 338"/>
                  <a:gd name="T78" fmla="*/ 36 w 252"/>
                  <a:gd name="T79" fmla="*/ 168 h 338"/>
                  <a:gd name="T80" fmla="*/ 42 w 252"/>
                  <a:gd name="T81" fmla="*/ 159 h 338"/>
                  <a:gd name="T82" fmla="*/ 52 w 252"/>
                  <a:gd name="T83" fmla="*/ 153 h 338"/>
                  <a:gd name="T84" fmla="*/ 61 w 252"/>
                  <a:gd name="T85" fmla="*/ 145 h 338"/>
                  <a:gd name="T86" fmla="*/ 67 w 252"/>
                  <a:gd name="T87" fmla="*/ 134 h 338"/>
                  <a:gd name="T88" fmla="*/ 56 w 252"/>
                  <a:gd name="T89" fmla="*/ 123 h 338"/>
                  <a:gd name="T90" fmla="*/ 51 w 252"/>
                  <a:gd name="T91" fmla="*/ 114 h 338"/>
                  <a:gd name="T92" fmla="*/ 67 w 252"/>
                  <a:gd name="T93" fmla="*/ 114 h 338"/>
                  <a:gd name="T94" fmla="*/ 72 w 252"/>
                  <a:gd name="T95" fmla="*/ 102 h 338"/>
                  <a:gd name="T96" fmla="*/ 82 w 252"/>
                  <a:gd name="T97" fmla="*/ 101 h 338"/>
                  <a:gd name="T98" fmla="*/ 86 w 252"/>
                  <a:gd name="T99" fmla="*/ 92 h 338"/>
                  <a:gd name="T100" fmla="*/ 97 w 252"/>
                  <a:gd name="T101" fmla="*/ 85 h 338"/>
                  <a:gd name="T102" fmla="*/ 101 w 252"/>
                  <a:gd name="T103" fmla="*/ 75 h 338"/>
                  <a:gd name="T104" fmla="*/ 95 w 252"/>
                  <a:gd name="T105" fmla="*/ 62 h 338"/>
                  <a:gd name="T106" fmla="*/ 98 w 252"/>
                  <a:gd name="T107" fmla="*/ 47 h 338"/>
                  <a:gd name="T108" fmla="*/ 97 w 252"/>
                  <a:gd name="T109" fmla="*/ 34 h 338"/>
                  <a:gd name="T110" fmla="*/ 91 w 252"/>
                  <a:gd name="T111" fmla="*/ 26 h 338"/>
                  <a:gd name="T112" fmla="*/ 82 w 252"/>
                  <a:gd name="T113" fmla="*/ 24 h 338"/>
                  <a:gd name="T114" fmla="*/ 72 w 252"/>
                  <a:gd name="T115" fmla="*/ 17 h 338"/>
                  <a:gd name="T116" fmla="*/ 68 w 252"/>
                  <a:gd name="T117" fmla="*/ 9 h 338"/>
                  <a:gd name="T118" fmla="*/ 63 w 252"/>
                  <a:gd name="T119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2" h="338">
                    <a:moveTo>
                      <a:pt x="205" y="241"/>
                    </a:moveTo>
                    <a:lnTo>
                      <a:pt x="207" y="242"/>
                    </a:lnTo>
                    <a:lnTo>
                      <a:pt x="209" y="245"/>
                    </a:lnTo>
                    <a:lnTo>
                      <a:pt x="208" y="246"/>
                    </a:lnTo>
                    <a:lnTo>
                      <a:pt x="204" y="248"/>
                    </a:lnTo>
                    <a:lnTo>
                      <a:pt x="201" y="249"/>
                    </a:lnTo>
                    <a:lnTo>
                      <a:pt x="199" y="250"/>
                    </a:lnTo>
                    <a:lnTo>
                      <a:pt x="197" y="251"/>
                    </a:lnTo>
                    <a:lnTo>
                      <a:pt x="196" y="253"/>
                    </a:lnTo>
                    <a:lnTo>
                      <a:pt x="197" y="254"/>
                    </a:lnTo>
                    <a:lnTo>
                      <a:pt x="199" y="255"/>
                    </a:lnTo>
                    <a:lnTo>
                      <a:pt x="199" y="257"/>
                    </a:lnTo>
                    <a:lnTo>
                      <a:pt x="200" y="258"/>
                    </a:lnTo>
                    <a:lnTo>
                      <a:pt x="200" y="261"/>
                    </a:lnTo>
                    <a:lnTo>
                      <a:pt x="200" y="262"/>
                    </a:lnTo>
                    <a:lnTo>
                      <a:pt x="200" y="265"/>
                    </a:lnTo>
                    <a:lnTo>
                      <a:pt x="200" y="266"/>
                    </a:lnTo>
                    <a:lnTo>
                      <a:pt x="200" y="267"/>
                    </a:lnTo>
                    <a:lnTo>
                      <a:pt x="197" y="272"/>
                    </a:lnTo>
                    <a:lnTo>
                      <a:pt x="204" y="278"/>
                    </a:lnTo>
                    <a:lnTo>
                      <a:pt x="207" y="279"/>
                    </a:lnTo>
                    <a:lnTo>
                      <a:pt x="211" y="280"/>
                    </a:lnTo>
                    <a:lnTo>
                      <a:pt x="214" y="279"/>
                    </a:lnTo>
                    <a:lnTo>
                      <a:pt x="216" y="279"/>
                    </a:lnTo>
                    <a:lnTo>
                      <a:pt x="220" y="279"/>
                    </a:lnTo>
                    <a:lnTo>
                      <a:pt x="225" y="276"/>
                    </a:lnTo>
                    <a:lnTo>
                      <a:pt x="231" y="274"/>
                    </a:lnTo>
                    <a:lnTo>
                      <a:pt x="239" y="270"/>
                    </a:lnTo>
                    <a:lnTo>
                      <a:pt x="245" y="271"/>
                    </a:lnTo>
                    <a:lnTo>
                      <a:pt x="248" y="275"/>
                    </a:lnTo>
                    <a:lnTo>
                      <a:pt x="252" y="279"/>
                    </a:lnTo>
                    <a:lnTo>
                      <a:pt x="252" y="285"/>
                    </a:lnTo>
                    <a:lnTo>
                      <a:pt x="251" y="289"/>
                    </a:lnTo>
                    <a:lnTo>
                      <a:pt x="250" y="293"/>
                    </a:lnTo>
                    <a:lnTo>
                      <a:pt x="246" y="293"/>
                    </a:lnTo>
                    <a:lnTo>
                      <a:pt x="242" y="293"/>
                    </a:lnTo>
                    <a:lnTo>
                      <a:pt x="239" y="293"/>
                    </a:lnTo>
                    <a:lnTo>
                      <a:pt x="238" y="293"/>
                    </a:lnTo>
                    <a:lnTo>
                      <a:pt x="238" y="295"/>
                    </a:lnTo>
                    <a:lnTo>
                      <a:pt x="237" y="295"/>
                    </a:lnTo>
                    <a:lnTo>
                      <a:pt x="235" y="296"/>
                    </a:lnTo>
                    <a:lnTo>
                      <a:pt x="234" y="296"/>
                    </a:lnTo>
                    <a:lnTo>
                      <a:pt x="234" y="297"/>
                    </a:lnTo>
                    <a:lnTo>
                      <a:pt x="233" y="297"/>
                    </a:lnTo>
                    <a:lnTo>
                      <a:pt x="233" y="299"/>
                    </a:lnTo>
                    <a:lnTo>
                      <a:pt x="231" y="299"/>
                    </a:lnTo>
                    <a:lnTo>
                      <a:pt x="231" y="300"/>
                    </a:lnTo>
                    <a:lnTo>
                      <a:pt x="233" y="303"/>
                    </a:lnTo>
                    <a:lnTo>
                      <a:pt x="234" y="306"/>
                    </a:lnTo>
                    <a:lnTo>
                      <a:pt x="235" y="308"/>
                    </a:lnTo>
                    <a:lnTo>
                      <a:pt x="237" y="310"/>
                    </a:lnTo>
                    <a:lnTo>
                      <a:pt x="237" y="312"/>
                    </a:lnTo>
                    <a:lnTo>
                      <a:pt x="237" y="313"/>
                    </a:lnTo>
                    <a:lnTo>
                      <a:pt x="235" y="316"/>
                    </a:lnTo>
                    <a:lnTo>
                      <a:pt x="235" y="318"/>
                    </a:lnTo>
                    <a:lnTo>
                      <a:pt x="235" y="320"/>
                    </a:lnTo>
                    <a:lnTo>
                      <a:pt x="235" y="322"/>
                    </a:lnTo>
                    <a:lnTo>
                      <a:pt x="235" y="325"/>
                    </a:lnTo>
                    <a:lnTo>
                      <a:pt x="233" y="326"/>
                    </a:lnTo>
                    <a:lnTo>
                      <a:pt x="231" y="326"/>
                    </a:lnTo>
                    <a:lnTo>
                      <a:pt x="230" y="327"/>
                    </a:lnTo>
                    <a:lnTo>
                      <a:pt x="226" y="327"/>
                    </a:lnTo>
                    <a:lnTo>
                      <a:pt x="224" y="329"/>
                    </a:lnTo>
                    <a:lnTo>
                      <a:pt x="222" y="329"/>
                    </a:lnTo>
                    <a:lnTo>
                      <a:pt x="221" y="329"/>
                    </a:lnTo>
                    <a:lnTo>
                      <a:pt x="218" y="329"/>
                    </a:lnTo>
                    <a:lnTo>
                      <a:pt x="214" y="330"/>
                    </a:lnTo>
                    <a:lnTo>
                      <a:pt x="211" y="331"/>
                    </a:lnTo>
                    <a:lnTo>
                      <a:pt x="211" y="333"/>
                    </a:lnTo>
                    <a:lnTo>
                      <a:pt x="211" y="334"/>
                    </a:lnTo>
                    <a:lnTo>
                      <a:pt x="213" y="338"/>
                    </a:lnTo>
                    <a:lnTo>
                      <a:pt x="208" y="337"/>
                    </a:lnTo>
                    <a:lnTo>
                      <a:pt x="208" y="335"/>
                    </a:lnTo>
                    <a:lnTo>
                      <a:pt x="208" y="334"/>
                    </a:lnTo>
                    <a:lnTo>
                      <a:pt x="208" y="333"/>
                    </a:lnTo>
                    <a:lnTo>
                      <a:pt x="207" y="333"/>
                    </a:lnTo>
                    <a:lnTo>
                      <a:pt x="205" y="334"/>
                    </a:lnTo>
                    <a:lnTo>
                      <a:pt x="204" y="334"/>
                    </a:lnTo>
                    <a:lnTo>
                      <a:pt x="204" y="333"/>
                    </a:lnTo>
                    <a:lnTo>
                      <a:pt x="203" y="333"/>
                    </a:lnTo>
                    <a:lnTo>
                      <a:pt x="201" y="333"/>
                    </a:lnTo>
                    <a:lnTo>
                      <a:pt x="200" y="333"/>
                    </a:lnTo>
                    <a:lnTo>
                      <a:pt x="200" y="334"/>
                    </a:lnTo>
                    <a:lnTo>
                      <a:pt x="199" y="334"/>
                    </a:lnTo>
                    <a:lnTo>
                      <a:pt x="197" y="334"/>
                    </a:lnTo>
                    <a:lnTo>
                      <a:pt x="196" y="335"/>
                    </a:lnTo>
                    <a:lnTo>
                      <a:pt x="195" y="335"/>
                    </a:lnTo>
                    <a:lnTo>
                      <a:pt x="195" y="334"/>
                    </a:lnTo>
                    <a:lnTo>
                      <a:pt x="196" y="334"/>
                    </a:lnTo>
                    <a:lnTo>
                      <a:pt x="196" y="333"/>
                    </a:lnTo>
                    <a:lnTo>
                      <a:pt x="197" y="333"/>
                    </a:lnTo>
                    <a:lnTo>
                      <a:pt x="197" y="331"/>
                    </a:lnTo>
                    <a:lnTo>
                      <a:pt x="199" y="331"/>
                    </a:lnTo>
                    <a:lnTo>
                      <a:pt x="200" y="331"/>
                    </a:lnTo>
                    <a:lnTo>
                      <a:pt x="201" y="331"/>
                    </a:lnTo>
                    <a:lnTo>
                      <a:pt x="203" y="330"/>
                    </a:lnTo>
                    <a:lnTo>
                      <a:pt x="204" y="330"/>
                    </a:lnTo>
                    <a:lnTo>
                      <a:pt x="204" y="329"/>
                    </a:lnTo>
                    <a:lnTo>
                      <a:pt x="204" y="327"/>
                    </a:lnTo>
                    <a:lnTo>
                      <a:pt x="204" y="326"/>
                    </a:lnTo>
                    <a:lnTo>
                      <a:pt x="203" y="326"/>
                    </a:lnTo>
                    <a:lnTo>
                      <a:pt x="203" y="325"/>
                    </a:lnTo>
                    <a:lnTo>
                      <a:pt x="201" y="325"/>
                    </a:lnTo>
                    <a:lnTo>
                      <a:pt x="201" y="323"/>
                    </a:lnTo>
                    <a:lnTo>
                      <a:pt x="201" y="322"/>
                    </a:lnTo>
                    <a:lnTo>
                      <a:pt x="200" y="322"/>
                    </a:lnTo>
                    <a:lnTo>
                      <a:pt x="200" y="321"/>
                    </a:lnTo>
                    <a:lnTo>
                      <a:pt x="200" y="320"/>
                    </a:lnTo>
                    <a:lnTo>
                      <a:pt x="199" y="320"/>
                    </a:lnTo>
                    <a:lnTo>
                      <a:pt x="199" y="318"/>
                    </a:lnTo>
                    <a:lnTo>
                      <a:pt x="197" y="318"/>
                    </a:lnTo>
                    <a:lnTo>
                      <a:pt x="196" y="318"/>
                    </a:lnTo>
                    <a:lnTo>
                      <a:pt x="196" y="317"/>
                    </a:lnTo>
                    <a:lnTo>
                      <a:pt x="196" y="316"/>
                    </a:lnTo>
                    <a:lnTo>
                      <a:pt x="196" y="314"/>
                    </a:lnTo>
                    <a:lnTo>
                      <a:pt x="195" y="314"/>
                    </a:lnTo>
                    <a:lnTo>
                      <a:pt x="193" y="314"/>
                    </a:lnTo>
                    <a:lnTo>
                      <a:pt x="192" y="314"/>
                    </a:lnTo>
                    <a:lnTo>
                      <a:pt x="191" y="314"/>
                    </a:lnTo>
                    <a:lnTo>
                      <a:pt x="190" y="314"/>
                    </a:lnTo>
                    <a:lnTo>
                      <a:pt x="188" y="314"/>
                    </a:lnTo>
                    <a:lnTo>
                      <a:pt x="188" y="313"/>
                    </a:lnTo>
                    <a:lnTo>
                      <a:pt x="187" y="313"/>
                    </a:lnTo>
                    <a:lnTo>
                      <a:pt x="187" y="312"/>
                    </a:lnTo>
                    <a:lnTo>
                      <a:pt x="186" y="312"/>
                    </a:lnTo>
                    <a:lnTo>
                      <a:pt x="184" y="312"/>
                    </a:lnTo>
                    <a:lnTo>
                      <a:pt x="183" y="312"/>
                    </a:lnTo>
                    <a:lnTo>
                      <a:pt x="182" y="312"/>
                    </a:lnTo>
                    <a:lnTo>
                      <a:pt x="182" y="310"/>
                    </a:lnTo>
                    <a:lnTo>
                      <a:pt x="180" y="310"/>
                    </a:lnTo>
                    <a:lnTo>
                      <a:pt x="179" y="309"/>
                    </a:lnTo>
                    <a:lnTo>
                      <a:pt x="178" y="309"/>
                    </a:lnTo>
                    <a:lnTo>
                      <a:pt x="176" y="309"/>
                    </a:lnTo>
                    <a:lnTo>
                      <a:pt x="175" y="309"/>
                    </a:lnTo>
                    <a:lnTo>
                      <a:pt x="174" y="309"/>
                    </a:lnTo>
                    <a:lnTo>
                      <a:pt x="171" y="309"/>
                    </a:lnTo>
                    <a:lnTo>
                      <a:pt x="171" y="308"/>
                    </a:lnTo>
                    <a:lnTo>
                      <a:pt x="170" y="306"/>
                    </a:lnTo>
                    <a:lnTo>
                      <a:pt x="169" y="304"/>
                    </a:lnTo>
                    <a:lnTo>
                      <a:pt x="167" y="303"/>
                    </a:lnTo>
                    <a:lnTo>
                      <a:pt x="167" y="301"/>
                    </a:lnTo>
                    <a:lnTo>
                      <a:pt x="166" y="301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3" y="300"/>
                    </a:lnTo>
                    <a:lnTo>
                      <a:pt x="162" y="300"/>
                    </a:lnTo>
                    <a:lnTo>
                      <a:pt x="162" y="299"/>
                    </a:lnTo>
                    <a:lnTo>
                      <a:pt x="161" y="299"/>
                    </a:lnTo>
                    <a:lnTo>
                      <a:pt x="161" y="297"/>
                    </a:lnTo>
                    <a:lnTo>
                      <a:pt x="161" y="299"/>
                    </a:lnTo>
                    <a:lnTo>
                      <a:pt x="159" y="299"/>
                    </a:lnTo>
                    <a:lnTo>
                      <a:pt x="158" y="299"/>
                    </a:lnTo>
                    <a:lnTo>
                      <a:pt x="158" y="297"/>
                    </a:lnTo>
                    <a:lnTo>
                      <a:pt x="157" y="297"/>
                    </a:lnTo>
                    <a:lnTo>
                      <a:pt x="156" y="297"/>
                    </a:lnTo>
                    <a:lnTo>
                      <a:pt x="156" y="296"/>
                    </a:lnTo>
                    <a:lnTo>
                      <a:pt x="154" y="296"/>
                    </a:lnTo>
                    <a:lnTo>
                      <a:pt x="154" y="295"/>
                    </a:lnTo>
                    <a:lnTo>
                      <a:pt x="154" y="293"/>
                    </a:lnTo>
                    <a:lnTo>
                      <a:pt x="156" y="293"/>
                    </a:lnTo>
                    <a:lnTo>
                      <a:pt x="154" y="293"/>
                    </a:lnTo>
                    <a:lnTo>
                      <a:pt x="154" y="292"/>
                    </a:lnTo>
                    <a:lnTo>
                      <a:pt x="154" y="291"/>
                    </a:lnTo>
                    <a:lnTo>
                      <a:pt x="153" y="291"/>
                    </a:lnTo>
                    <a:lnTo>
                      <a:pt x="152" y="291"/>
                    </a:lnTo>
                    <a:lnTo>
                      <a:pt x="150" y="291"/>
                    </a:lnTo>
                    <a:lnTo>
                      <a:pt x="149" y="291"/>
                    </a:lnTo>
                    <a:lnTo>
                      <a:pt x="148" y="291"/>
                    </a:lnTo>
                    <a:lnTo>
                      <a:pt x="146" y="291"/>
                    </a:lnTo>
                    <a:lnTo>
                      <a:pt x="145" y="291"/>
                    </a:lnTo>
                    <a:lnTo>
                      <a:pt x="145" y="292"/>
                    </a:lnTo>
                    <a:lnTo>
                      <a:pt x="145" y="293"/>
                    </a:lnTo>
                    <a:lnTo>
                      <a:pt x="145" y="295"/>
                    </a:lnTo>
                    <a:lnTo>
                      <a:pt x="144" y="295"/>
                    </a:lnTo>
                    <a:lnTo>
                      <a:pt x="142" y="295"/>
                    </a:lnTo>
                    <a:lnTo>
                      <a:pt x="141" y="295"/>
                    </a:lnTo>
                    <a:lnTo>
                      <a:pt x="140" y="295"/>
                    </a:lnTo>
                    <a:lnTo>
                      <a:pt x="140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7" y="297"/>
                    </a:lnTo>
                    <a:lnTo>
                      <a:pt x="137" y="296"/>
                    </a:lnTo>
                    <a:lnTo>
                      <a:pt x="136" y="296"/>
                    </a:lnTo>
                    <a:lnTo>
                      <a:pt x="136" y="297"/>
                    </a:lnTo>
                    <a:lnTo>
                      <a:pt x="135" y="297"/>
                    </a:lnTo>
                    <a:lnTo>
                      <a:pt x="135" y="296"/>
                    </a:lnTo>
                    <a:lnTo>
                      <a:pt x="133" y="296"/>
                    </a:lnTo>
                    <a:lnTo>
                      <a:pt x="132" y="296"/>
                    </a:lnTo>
                    <a:lnTo>
                      <a:pt x="131" y="296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29" y="299"/>
                    </a:lnTo>
                    <a:lnTo>
                      <a:pt x="129" y="300"/>
                    </a:lnTo>
                    <a:lnTo>
                      <a:pt x="129" y="301"/>
                    </a:lnTo>
                    <a:lnTo>
                      <a:pt x="129" y="303"/>
                    </a:lnTo>
                    <a:lnTo>
                      <a:pt x="129" y="304"/>
                    </a:lnTo>
                    <a:lnTo>
                      <a:pt x="129" y="305"/>
                    </a:lnTo>
                    <a:lnTo>
                      <a:pt x="129" y="306"/>
                    </a:lnTo>
                    <a:lnTo>
                      <a:pt x="129" y="308"/>
                    </a:lnTo>
                    <a:lnTo>
                      <a:pt x="129" y="309"/>
                    </a:lnTo>
                    <a:lnTo>
                      <a:pt x="128" y="310"/>
                    </a:lnTo>
                    <a:lnTo>
                      <a:pt x="128" y="312"/>
                    </a:lnTo>
                    <a:lnTo>
                      <a:pt x="128" y="313"/>
                    </a:lnTo>
                    <a:lnTo>
                      <a:pt x="127" y="313"/>
                    </a:lnTo>
                    <a:lnTo>
                      <a:pt x="127" y="314"/>
                    </a:lnTo>
                    <a:lnTo>
                      <a:pt x="127" y="316"/>
                    </a:lnTo>
                    <a:lnTo>
                      <a:pt x="125" y="316"/>
                    </a:lnTo>
                    <a:lnTo>
                      <a:pt x="125" y="317"/>
                    </a:lnTo>
                    <a:lnTo>
                      <a:pt x="125" y="318"/>
                    </a:lnTo>
                    <a:lnTo>
                      <a:pt x="124" y="318"/>
                    </a:lnTo>
                    <a:lnTo>
                      <a:pt x="123" y="318"/>
                    </a:lnTo>
                    <a:lnTo>
                      <a:pt x="121" y="318"/>
                    </a:lnTo>
                    <a:lnTo>
                      <a:pt x="120" y="318"/>
                    </a:lnTo>
                    <a:lnTo>
                      <a:pt x="119" y="318"/>
                    </a:lnTo>
                    <a:lnTo>
                      <a:pt x="119" y="317"/>
                    </a:lnTo>
                    <a:lnTo>
                      <a:pt x="119" y="316"/>
                    </a:lnTo>
                    <a:lnTo>
                      <a:pt x="119" y="314"/>
                    </a:lnTo>
                    <a:lnTo>
                      <a:pt x="118" y="312"/>
                    </a:lnTo>
                    <a:lnTo>
                      <a:pt x="116" y="312"/>
                    </a:lnTo>
                    <a:lnTo>
                      <a:pt x="116" y="310"/>
                    </a:lnTo>
                    <a:lnTo>
                      <a:pt x="115" y="310"/>
                    </a:lnTo>
                    <a:lnTo>
                      <a:pt x="115" y="309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12" y="305"/>
                    </a:lnTo>
                    <a:lnTo>
                      <a:pt x="112" y="304"/>
                    </a:lnTo>
                    <a:lnTo>
                      <a:pt x="111" y="304"/>
                    </a:lnTo>
                    <a:lnTo>
                      <a:pt x="111" y="303"/>
                    </a:lnTo>
                    <a:lnTo>
                      <a:pt x="110" y="303"/>
                    </a:lnTo>
                    <a:lnTo>
                      <a:pt x="110" y="301"/>
                    </a:lnTo>
                    <a:lnTo>
                      <a:pt x="108" y="300"/>
                    </a:lnTo>
                    <a:lnTo>
                      <a:pt x="108" y="299"/>
                    </a:lnTo>
                    <a:lnTo>
                      <a:pt x="107" y="299"/>
                    </a:lnTo>
                    <a:lnTo>
                      <a:pt x="107" y="297"/>
                    </a:lnTo>
                    <a:lnTo>
                      <a:pt x="106" y="297"/>
                    </a:lnTo>
                    <a:lnTo>
                      <a:pt x="106" y="296"/>
                    </a:lnTo>
                    <a:lnTo>
                      <a:pt x="104" y="296"/>
                    </a:lnTo>
                    <a:lnTo>
                      <a:pt x="104" y="295"/>
                    </a:lnTo>
                    <a:lnTo>
                      <a:pt x="104" y="293"/>
                    </a:lnTo>
                    <a:lnTo>
                      <a:pt x="104" y="292"/>
                    </a:lnTo>
                    <a:lnTo>
                      <a:pt x="104" y="291"/>
                    </a:lnTo>
                    <a:lnTo>
                      <a:pt x="104" y="289"/>
                    </a:lnTo>
                    <a:lnTo>
                      <a:pt x="104" y="288"/>
                    </a:lnTo>
                    <a:lnTo>
                      <a:pt x="103" y="288"/>
                    </a:lnTo>
                    <a:lnTo>
                      <a:pt x="103" y="289"/>
                    </a:lnTo>
                    <a:lnTo>
                      <a:pt x="102" y="289"/>
                    </a:lnTo>
                    <a:lnTo>
                      <a:pt x="102" y="291"/>
                    </a:lnTo>
                    <a:lnTo>
                      <a:pt x="102" y="292"/>
                    </a:lnTo>
                    <a:lnTo>
                      <a:pt x="101" y="292"/>
                    </a:lnTo>
                    <a:lnTo>
                      <a:pt x="99" y="292"/>
                    </a:lnTo>
                    <a:lnTo>
                      <a:pt x="99" y="291"/>
                    </a:lnTo>
                    <a:lnTo>
                      <a:pt x="98" y="291"/>
                    </a:lnTo>
                    <a:lnTo>
                      <a:pt x="97" y="291"/>
                    </a:lnTo>
                    <a:lnTo>
                      <a:pt x="95" y="291"/>
                    </a:lnTo>
                    <a:lnTo>
                      <a:pt x="95" y="292"/>
                    </a:lnTo>
                    <a:lnTo>
                      <a:pt x="95" y="293"/>
                    </a:lnTo>
                    <a:lnTo>
                      <a:pt x="94" y="293"/>
                    </a:lnTo>
                    <a:lnTo>
                      <a:pt x="94" y="295"/>
                    </a:lnTo>
                    <a:lnTo>
                      <a:pt x="93" y="295"/>
                    </a:lnTo>
                    <a:lnTo>
                      <a:pt x="91" y="295"/>
                    </a:lnTo>
                    <a:lnTo>
                      <a:pt x="90" y="295"/>
                    </a:lnTo>
                    <a:lnTo>
                      <a:pt x="89" y="295"/>
                    </a:lnTo>
                    <a:lnTo>
                      <a:pt x="87" y="295"/>
                    </a:lnTo>
                    <a:lnTo>
                      <a:pt x="87" y="293"/>
                    </a:lnTo>
                    <a:lnTo>
                      <a:pt x="86" y="293"/>
                    </a:lnTo>
                    <a:lnTo>
                      <a:pt x="85" y="293"/>
                    </a:lnTo>
                    <a:lnTo>
                      <a:pt x="85" y="295"/>
                    </a:lnTo>
                    <a:lnTo>
                      <a:pt x="84" y="296"/>
                    </a:lnTo>
                    <a:lnTo>
                      <a:pt x="84" y="297"/>
                    </a:lnTo>
                    <a:lnTo>
                      <a:pt x="82" y="297"/>
                    </a:lnTo>
                    <a:lnTo>
                      <a:pt x="82" y="296"/>
                    </a:lnTo>
                    <a:lnTo>
                      <a:pt x="81" y="296"/>
                    </a:lnTo>
                    <a:lnTo>
                      <a:pt x="80" y="296"/>
                    </a:lnTo>
                    <a:lnTo>
                      <a:pt x="78" y="296"/>
                    </a:lnTo>
                    <a:lnTo>
                      <a:pt x="77" y="296"/>
                    </a:lnTo>
                    <a:lnTo>
                      <a:pt x="77" y="297"/>
                    </a:lnTo>
                    <a:lnTo>
                      <a:pt x="77" y="299"/>
                    </a:lnTo>
                    <a:lnTo>
                      <a:pt x="76" y="300"/>
                    </a:lnTo>
                    <a:lnTo>
                      <a:pt x="74" y="300"/>
                    </a:lnTo>
                    <a:lnTo>
                      <a:pt x="74" y="301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0" y="301"/>
                    </a:lnTo>
                    <a:lnTo>
                      <a:pt x="69" y="301"/>
                    </a:lnTo>
                    <a:lnTo>
                      <a:pt x="68" y="301"/>
                    </a:lnTo>
                    <a:lnTo>
                      <a:pt x="67" y="301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1" y="301"/>
                    </a:lnTo>
                    <a:lnTo>
                      <a:pt x="61" y="300"/>
                    </a:lnTo>
                    <a:lnTo>
                      <a:pt x="60" y="299"/>
                    </a:lnTo>
                    <a:lnTo>
                      <a:pt x="59" y="297"/>
                    </a:lnTo>
                    <a:lnTo>
                      <a:pt x="57" y="297"/>
                    </a:lnTo>
                    <a:lnTo>
                      <a:pt x="57" y="296"/>
                    </a:lnTo>
                    <a:lnTo>
                      <a:pt x="56" y="296"/>
                    </a:lnTo>
                    <a:lnTo>
                      <a:pt x="56" y="295"/>
                    </a:lnTo>
                    <a:lnTo>
                      <a:pt x="56" y="293"/>
                    </a:lnTo>
                    <a:lnTo>
                      <a:pt x="57" y="293"/>
                    </a:lnTo>
                    <a:lnTo>
                      <a:pt x="59" y="293"/>
                    </a:lnTo>
                    <a:lnTo>
                      <a:pt x="59" y="292"/>
                    </a:lnTo>
                    <a:lnTo>
                      <a:pt x="60" y="292"/>
                    </a:lnTo>
                    <a:lnTo>
                      <a:pt x="60" y="291"/>
                    </a:lnTo>
                    <a:lnTo>
                      <a:pt x="61" y="291"/>
                    </a:lnTo>
                    <a:lnTo>
                      <a:pt x="61" y="289"/>
                    </a:lnTo>
                    <a:lnTo>
                      <a:pt x="63" y="289"/>
                    </a:lnTo>
                    <a:lnTo>
                      <a:pt x="63" y="288"/>
                    </a:lnTo>
                    <a:lnTo>
                      <a:pt x="64" y="288"/>
                    </a:lnTo>
                    <a:lnTo>
                      <a:pt x="64" y="289"/>
                    </a:lnTo>
                    <a:lnTo>
                      <a:pt x="65" y="289"/>
                    </a:lnTo>
                    <a:lnTo>
                      <a:pt x="67" y="289"/>
                    </a:lnTo>
                    <a:lnTo>
                      <a:pt x="68" y="289"/>
                    </a:lnTo>
                    <a:lnTo>
                      <a:pt x="69" y="289"/>
                    </a:lnTo>
                    <a:lnTo>
                      <a:pt x="70" y="289"/>
                    </a:lnTo>
                    <a:lnTo>
                      <a:pt x="72" y="289"/>
                    </a:lnTo>
                    <a:lnTo>
                      <a:pt x="73" y="289"/>
                    </a:lnTo>
                    <a:lnTo>
                      <a:pt x="74" y="289"/>
                    </a:lnTo>
                    <a:lnTo>
                      <a:pt x="74" y="291"/>
                    </a:lnTo>
                    <a:lnTo>
                      <a:pt x="76" y="291"/>
                    </a:lnTo>
                    <a:lnTo>
                      <a:pt x="77" y="291"/>
                    </a:lnTo>
                    <a:lnTo>
                      <a:pt x="78" y="291"/>
                    </a:lnTo>
                    <a:lnTo>
                      <a:pt x="80" y="291"/>
                    </a:lnTo>
                    <a:lnTo>
                      <a:pt x="81" y="291"/>
                    </a:lnTo>
                    <a:lnTo>
                      <a:pt x="81" y="289"/>
                    </a:lnTo>
                    <a:lnTo>
                      <a:pt x="82" y="289"/>
                    </a:lnTo>
                    <a:lnTo>
                      <a:pt x="82" y="288"/>
                    </a:lnTo>
                    <a:lnTo>
                      <a:pt x="82" y="287"/>
                    </a:lnTo>
                    <a:lnTo>
                      <a:pt x="82" y="285"/>
                    </a:lnTo>
                    <a:lnTo>
                      <a:pt x="82" y="282"/>
                    </a:lnTo>
                    <a:lnTo>
                      <a:pt x="82" y="280"/>
                    </a:lnTo>
                    <a:lnTo>
                      <a:pt x="84" y="280"/>
                    </a:lnTo>
                    <a:lnTo>
                      <a:pt x="84" y="279"/>
                    </a:lnTo>
                    <a:lnTo>
                      <a:pt x="85" y="279"/>
                    </a:lnTo>
                    <a:lnTo>
                      <a:pt x="85" y="278"/>
                    </a:lnTo>
                    <a:lnTo>
                      <a:pt x="85" y="276"/>
                    </a:lnTo>
                    <a:lnTo>
                      <a:pt x="86" y="276"/>
                    </a:lnTo>
                    <a:lnTo>
                      <a:pt x="86" y="275"/>
                    </a:lnTo>
                    <a:lnTo>
                      <a:pt x="86" y="274"/>
                    </a:lnTo>
                    <a:lnTo>
                      <a:pt x="86" y="272"/>
                    </a:lnTo>
                    <a:lnTo>
                      <a:pt x="87" y="272"/>
                    </a:lnTo>
                    <a:lnTo>
                      <a:pt x="87" y="271"/>
                    </a:lnTo>
                    <a:lnTo>
                      <a:pt x="87" y="270"/>
                    </a:lnTo>
                    <a:lnTo>
                      <a:pt x="87" y="268"/>
                    </a:lnTo>
                    <a:lnTo>
                      <a:pt x="89" y="267"/>
                    </a:lnTo>
                    <a:lnTo>
                      <a:pt x="89" y="266"/>
                    </a:lnTo>
                    <a:lnTo>
                      <a:pt x="90" y="266"/>
                    </a:lnTo>
                    <a:lnTo>
                      <a:pt x="90" y="265"/>
                    </a:lnTo>
                    <a:lnTo>
                      <a:pt x="91" y="265"/>
                    </a:lnTo>
                    <a:lnTo>
                      <a:pt x="91" y="263"/>
                    </a:lnTo>
                    <a:lnTo>
                      <a:pt x="91" y="262"/>
                    </a:lnTo>
                    <a:lnTo>
                      <a:pt x="91" y="261"/>
                    </a:lnTo>
                    <a:lnTo>
                      <a:pt x="93" y="261"/>
                    </a:lnTo>
                    <a:lnTo>
                      <a:pt x="93" y="259"/>
                    </a:lnTo>
                    <a:lnTo>
                      <a:pt x="93" y="258"/>
                    </a:lnTo>
                    <a:lnTo>
                      <a:pt x="93" y="257"/>
                    </a:lnTo>
                    <a:lnTo>
                      <a:pt x="93" y="255"/>
                    </a:lnTo>
                    <a:lnTo>
                      <a:pt x="91" y="255"/>
                    </a:lnTo>
                    <a:lnTo>
                      <a:pt x="91" y="254"/>
                    </a:lnTo>
                    <a:lnTo>
                      <a:pt x="90" y="254"/>
                    </a:lnTo>
                    <a:lnTo>
                      <a:pt x="89" y="254"/>
                    </a:lnTo>
                    <a:lnTo>
                      <a:pt x="87" y="254"/>
                    </a:lnTo>
                    <a:lnTo>
                      <a:pt x="87" y="253"/>
                    </a:lnTo>
                    <a:lnTo>
                      <a:pt x="86" y="253"/>
                    </a:lnTo>
                    <a:lnTo>
                      <a:pt x="85" y="251"/>
                    </a:lnTo>
                    <a:lnTo>
                      <a:pt x="85" y="250"/>
                    </a:lnTo>
                    <a:lnTo>
                      <a:pt x="85" y="249"/>
                    </a:lnTo>
                    <a:lnTo>
                      <a:pt x="86" y="249"/>
                    </a:lnTo>
                    <a:lnTo>
                      <a:pt x="89" y="248"/>
                    </a:lnTo>
                    <a:lnTo>
                      <a:pt x="91" y="249"/>
                    </a:lnTo>
                    <a:lnTo>
                      <a:pt x="91" y="248"/>
                    </a:lnTo>
                    <a:lnTo>
                      <a:pt x="93" y="248"/>
                    </a:lnTo>
                    <a:lnTo>
                      <a:pt x="93" y="249"/>
                    </a:lnTo>
                    <a:lnTo>
                      <a:pt x="94" y="249"/>
                    </a:lnTo>
                    <a:lnTo>
                      <a:pt x="94" y="250"/>
                    </a:lnTo>
                    <a:lnTo>
                      <a:pt x="95" y="250"/>
                    </a:lnTo>
                    <a:lnTo>
                      <a:pt x="95" y="249"/>
                    </a:lnTo>
                    <a:lnTo>
                      <a:pt x="95" y="248"/>
                    </a:lnTo>
                    <a:lnTo>
                      <a:pt x="95" y="246"/>
                    </a:lnTo>
                    <a:lnTo>
                      <a:pt x="95" y="245"/>
                    </a:lnTo>
                    <a:lnTo>
                      <a:pt x="95" y="244"/>
                    </a:lnTo>
                    <a:lnTo>
                      <a:pt x="97" y="244"/>
                    </a:lnTo>
                    <a:lnTo>
                      <a:pt x="97" y="245"/>
                    </a:lnTo>
                    <a:lnTo>
                      <a:pt x="98" y="245"/>
                    </a:lnTo>
                    <a:lnTo>
                      <a:pt x="99" y="246"/>
                    </a:lnTo>
                    <a:lnTo>
                      <a:pt x="101" y="246"/>
                    </a:lnTo>
                    <a:lnTo>
                      <a:pt x="101" y="245"/>
                    </a:lnTo>
                    <a:lnTo>
                      <a:pt x="99" y="244"/>
                    </a:lnTo>
                    <a:lnTo>
                      <a:pt x="98" y="242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8" y="238"/>
                    </a:lnTo>
                    <a:lnTo>
                      <a:pt x="98" y="237"/>
                    </a:lnTo>
                    <a:lnTo>
                      <a:pt x="98" y="236"/>
                    </a:lnTo>
                    <a:lnTo>
                      <a:pt x="99" y="236"/>
                    </a:lnTo>
                    <a:lnTo>
                      <a:pt x="99" y="234"/>
                    </a:lnTo>
                    <a:lnTo>
                      <a:pt x="99" y="233"/>
                    </a:lnTo>
                    <a:lnTo>
                      <a:pt x="99" y="232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7" y="228"/>
                    </a:lnTo>
                    <a:lnTo>
                      <a:pt x="97" y="227"/>
                    </a:lnTo>
                    <a:lnTo>
                      <a:pt x="98" y="227"/>
                    </a:lnTo>
                    <a:lnTo>
                      <a:pt x="98" y="225"/>
                    </a:lnTo>
                    <a:lnTo>
                      <a:pt x="98" y="224"/>
                    </a:lnTo>
                    <a:lnTo>
                      <a:pt x="99" y="224"/>
                    </a:lnTo>
                    <a:lnTo>
                      <a:pt x="101" y="224"/>
                    </a:lnTo>
                    <a:lnTo>
                      <a:pt x="101" y="223"/>
                    </a:lnTo>
                    <a:lnTo>
                      <a:pt x="101" y="221"/>
                    </a:lnTo>
                    <a:lnTo>
                      <a:pt x="99" y="221"/>
                    </a:lnTo>
                    <a:lnTo>
                      <a:pt x="98" y="221"/>
                    </a:lnTo>
                    <a:lnTo>
                      <a:pt x="97" y="221"/>
                    </a:lnTo>
                    <a:lnTo>
                      <a:pt x="95" y="221"/>
                    </a:lnTo>
                    <a:lnTo>
                      <a:pt x="94" y="221"/>
                    </a:lnTo>
                    <a:lnTo>
                      <a:pt x="94" y="220"/>
                    </a:lnTo>
                    <a:lnTo>
                      <a:pt x="93" y="219"/>
                    </a:lnTo>
                    <a:lnTo>
                      <a:pt x="93" y="217"/>
                    </a:lnTo>
                    <a:lnTo>
                      <a:pt x="93" y="216"/>
                    </a:lnTo>
                    <a:lnTo>
                      <a:pt x="91" y="216"/>
                    </a:lnTo>
                    <a:lnTo>
                      <a:pt x="91" y="215"/>
                    </a:lnTo>
                    <a:lnTo>
                      <a:pt x="91" y="216"/>
                    </a:lnTo>
                    <a:lnTo>
                      <a:pt x="90" y="216"/>
                    </a:lnTo>
                    <a:lnTo>
                      <a:pt x="89" y="216"/>
                    </a:lnTo>
                    <a:lnTo>
                      <a:pt x="89" y="215"/>
                    </a:lnTo>
                    <a:lnTo>
                      <a:pt x="87" y="215"/>
                    </a:lnTo>
                    <a:lnTo>
                      <a:pt x="86" y="215"/>
                    </a:lnTo>
                    <a:lnTo>
                      <a:pt x="86" y="216"/>
                    </a:lnTo>
                    <a:lnTo>
                      <a:pt x="86" y="217"/>
                    </a:lnTo>
                    <a:lnTo>
                      <a:pt x="86" y="219"/>
                    </a:lnTo>
                    <a:lnTo>
                      <a:pt x="85" y="220"/>
                    </a:lnTo>
                    <a:lnTo>
                      <a:pt x="84" y="220"/>
                    </a:lnTo>
                    <a:lnTo>
                      <a:pt x="82" y="220"/>
                    </a:lnTo>
                    <a:lnTo>
                      <a:pt x="81" y="220"/>
                    </a:lnTo>
                    <a:lnTo>
                      <a:pt x="80" y="220"/>
                    </a:lnTo>
                    <a:lnTo>
                      <a:pt x="80" y="221"/>
                    </a:lnTo>
                    <a:lnTo>
                      <a:pt x="78" y="221"/>
                    </a:lnTo>
                    <a:lnTo>
                      <a:pt x="80" y="221"/>
                    </a:lnTo>
                    <a:lnTo>
                      <a:pt x="80" y="223"/>
                    </a:lnTo>
                    <a:lnTo>
                      <a:pt x="78" y="223"/>
                    </a:lnTo>
                    <a:lnTo>
                      <a:pt x="78" y="224"/>
                    </a:lnTo>
                    <a:lnTo>
                      <a:pt x="78" y="223"/>
                    </a:lnTo>
                    <a:lnTo>
                      <a:pt x="77" y="223"/>
                    </a:lnTo>
                    <a:lnTo>
                      <a:pt x="77" y="224"/>
                    </a:lnTo>
                    <a:lnTo>
                      <a:pt x="76" y="224"/>
                    </a:lnTo>
                    <a:lnTo>
                      <a:pt x="76" y="225"/>
                    </a:lnTo>
                    <a:lnTo>
                      <a:pt x="76" y="224"/>
                    </a:lnTo>
                    <a:lnTo>
                      <a:pt x="76" y="223"/>
                    </a:lnTo>
                    <a:lnTo>
                      <a:pt x="76" y="221"/>
                    </a:lnTo>
                    <a:lnTo>
                      <a:pt x="74" y="221"/>
                    </a:lnTo>
                    <a:lnTo>
                      <a:pt x="74" y="220"/>
                    </a:lnTo>
                    <a:lnTo>
                      <a:pt x="73" y="220"/>
                    </a:lnTo>
                    <a:lnTo>
                      <a:pt x="72" y="220"/>
                    </a:lnTo>
                    <a:lnTo>
                      <a:pt x="72" y="221"/>
                    </a:lnTo>
                    <a:lnTo>
                      <a:pt x="70" y="221"/>
                    </a:lnTo>
                    <a:lnTo>
                      <a:pt x="70" y="223"/>
                    </a:lnTo>
                    <a:lnTo>
                      <a:pt x="69" y="223"/>
                    </a:lnTo>
                    <a:lnTo>
                      <a:pt x="69" y="224"/>
                    </a:lnTo>
                    <a:lnTo>
                      <a:pt x="68" y="224"/>
                    </a:lnTo>
                    <a:lnTo>
                      <a:pt x="68" y="225"/>
                    </a:lnTo>
                    <a:lnTo>
                      <a:pt x="67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7" y="224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7" y="223"/>
                    </a:lnTo>
                    <a:lnTo>
                      <a:pt x="65" y="223"/>
                    </a:lnTo>
                    <a:lnTo>
                      <a:pt x="65" y="224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4" y="227"/>
                    </a:lnTo>
                    <a:lnTo>
                      <a:pt x="64" y="228"/>
                    </a:lnTo>
                    <a:lnTo>
                      <a:pt x="63" y="228"/>
                    </a:lnTo>
                    <a:lnTo>
                      <a:pt x="63" y="227"/>
                    </a:lnTo>
                    <a:lnTo>
                      <a:pt x="64" y="227"/>
                    </a:lnTo>
                    <a:lnTo>
                      <a:pt x="63" y="227"/>
                    </a:lnTo>
                    <a:lnTo>
                      <a:pt x="61" y="227"/>
                    </a:lnTo>
                    <a:lnTo>
                      <a:pt x="61" y="228"/>
                    </a:lnTo>
                    <a:lnTo>
                      <a:pt x="61" y="229"/>
                    </a:lnTo>
                    <a:lnTo>
                      <a:pt x="61" y="231"/>
                    </a:lnTo>
                    <a:lnTo>
                      <a:pt x="60" y="231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59" y="228"/>
                    </a:lnTo>
                    <a:lnTo>
                      <a:pt x="59" y="227"/>
                    </a:lnTo>
                    <a:lnTo>
                      <a:pt x="59" y="228"/>
                    </a:lnTo>
                    <a:lnTo>
                      <a:pt x="57" y="228"/>
                    </a:lnTo>
                    <a:lnTo>
                      <a:pt x="57" y="229"/>
                    </a:lnTo>
                    <a:lnTo>
                      <a:pt x="56" y="229"/>
                    </a:lnTo>
                    <a:lnTo>
                      <a:pt x="56" y="228"/>
                    </a:lnTo>
                    <a:lnTo>
                      <a:pt x="55" y="228"/>
                    </a:lnTo>
                    <a:lnTo>
                      <a:pt x="53" y="228"/>
                    </a:lnTo>
                    <a:lnTo>
                      <a:pt x="53" y="229"/>
                    </a:lnTo>
                    <a:lnTo>
                      <a:pt x="52" y="229"/>
                    </a:lnTo>
                    <a:lnTo>
                      <a:pt x="52" y="228"/>
                    </a:lnTo>
                    <a:lnTo>
                      <a:pt x="53" y="228"/>
                    </a:lnTo>
                    <a:lnTo>
                      <a:pt x="52" y="227"/>
                    </a:lnTo>
                    <a:lnTo>
                      <a:pt x="52" y="225"/>
                    </a:lnTo>
                    <a:lnTo>
                      <a:pt x="51" y="225"/>
                    </a:lnTo>
                    <a:lnTo>
                      <a:pt x="51" y="224"/>
                    </a:lnTo>
                    <a:lnTo>
                      <a:pt x="49" y="224"/>
                    </a:lnTo>
                    <a:lnTo>
                      <a:pt x="49" y="223"/>
                    </a:lnTo>
                    <a:lnTo>
                      <a:pt x="49" y="221"/>
                    </a:lnTo>
                    <a:lnTo>
                      <a:pt x="48" y="221"/>
                    </a:lnTo>
                    <a:lnTo>
                      <a:pt x="48" y="220"/>
                    </a:lnTo>
                    <a:lnTo>
                      <a:pt x="48" y="219"/>
                    </a:lnTo>
                    <a:lnTo>
                      <a:pt x="48" y="217"/>
                    </a:lnTo>
                    <a:lnTo>
                      <a:pt x="49" y="217"/>
                    </a:lnTo>
                    <a:lnTo>
                      <a:pt x="49" y="216"/>
                    </a:lnTo>
                    <a:lnTo>
                      <a:pt x="51" y="216"/>
                    </a:lnTo>
                    <a:lnTo>
                      <a:pt x="49" y="216"/>
                    </a:lnTo>
                    <a:lnTo>
                      <a:pt x="49" y="215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5"/>
                    </a:lnTo>
                    <a:lnTo>
                      <a:pt x="46" y="215"/>
                    </a:lnTo>
                    <a:lnTo>
                      <a:pt x="46" y="214"/>
                    </a:lnTo>
                    <a:lnTo>
                      <a:pt x="44" y="214"/>
                    </a:lnTo>
                    <a:lnTo>
                      <a:pt x="44" y="212"/>
                    </a:lnTo>
                    <a:lnTo>
                      <a:pt x="43" y="212"/>
                    </a:lnTo>
                    <a:lnTo>
                      <a:pt x="43" y="211"/>
                    </a:lnTo>
                    <a:lnTo>
                      <a:pt x="44" y="211"/>
                    </a:lnTo>
                    <a:lnTo>
                      <a:pt x="44" y="210"/>
                    </a:lnTo>
                    <a:lnTo>
                      <a:pt x="44" y="208"/>
                    </a:lnTo>
                    <a:lnTo>
                      <a:pt x="46" y="208"/>
                    </a:lnTo>
                    <a:lnTo>
                      <a:pt x="44" y="207"/>
                    </a:lnTo>
                    <a:lnTo>
                      <a:pt x="46" y="206"/>
                    </a:lnTo>
                    <a:lnTo>
                      <a:pt x="44" y="206"/>
                    </a:lnTo>
                    <a:lnTo>
                      <a:pt x="43" y="207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2" y="210"/>
                    </a:lnTo>
                    <a:lnTo>
                      <a:pt x="40" y="210"/>
                    </a:lnTo>
                    <a:lnTo>
                      <a:pt x="40" y="208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38" y="206"/>
                    </a:lnTo>
                    <a:lnTo>
                      <a:pt x="38" y="207"/>
                    </a:lnTo>
                    <a:lnTo>
                      <a:pt x="38" y="208"/>
                    </a:lnTo>
                    <a:lnTo>
                      <a:pt x="36" y="208"/>
                    </a:lnTo>
                    <a:lnTo>
                      <a:pt x="35" y="208"/>
                    </a:lnTo>
                    <a:lnTo>
                      <a:pt x="35" y="207"/>
                    </a:lnTo>
                    <a:lnTo>
                      <a:pt x="34" y="207"/>
                    </a:lnTo>
                    <a:lnTo>
                      <a:pt x="32" y="207"/>
                    </a:lnTo>
                    <a:lnTo>
                      <a:pt x="32" y="206"/>
                    </a:lnTo>
                    <a:lnTo>
                      <a:pt x="31" y="206"/>
                    </a:lnTo>
                    <a:lnTo>
                      <a:pt x="31" y="207"/>
                    </a:lnTo>
                    <a:lnTo>
                      <a:pt x="31" y="206"/>
                    </a:lnTo>
                    <a:lnTo>
                      <a:pt x="31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29" y="204"/>
                    </a:lnTo>
                    <a:lnTo>
                      <a:pt x="29" y="206"/>
                    </a:lnTo>
                    <a:lnTo>
                      <a:pt x="27" y="206"/>
                    </a:lnTo>
                    <a:lnTo>
                      <a:pt x="27" y="204"/>
                    </a:lnTo>
                    <a:lnTo>
                      <a:pt x="27" y="203"/>
                    </a:lnTo>
                    <a:lnTo>
                      <a:pt x="27" y="202"/>
                    </a:lnTo>
                    <a:lnTo>
                      <a:pt x="26" y="202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5" y="202"/>
                    </a:lnTo>
                    <a:lnTo>
                      <a:pt x="25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8"/>
                    </a:lnTo>
                    <a:lnTo>
                      <a:pt x="26" y="196"/>
                    </a:lnTo>
                    <a:lnTo>
                      <a:pt x="26" y="195"/>
                    </a:lnTo>
                    <a:lnTo>
                      <a:pt x="26" y="194"/>
                    </a:lnTo>
                    <a:lnTo>
                      <a:pt x="25" y="194"/>
                    </a:lnTo>
                    <a:lnTo>
                      <a:pt x="25" y="193"/>
                    </a:lnTo>
                    <a:lnTo>
                      <a:pt x="25" y="191"/>
                    </a:lnTo>
                    <a:lnTo>
                      <a:pt x="23" y="190"/>
                    </a:lnTo>
                    <a:lnTo>
                      <a:pt x="25" y="190"/>
                    </a:lnTo>
                    <a:lnTo>
                      <a:pt x="25" y="189"/>
                    </a:lnTo>
                    <a:lnTo>
                      <a:pt x="23" y="187"/>
                    </a:lnTo>
                    <a:lnTo>
                      <a:pt x="22" y="189"/>
                    </a:lnTo>
                    <a:lnTo>
                      <a:pt x="21" y="190"/>
                    </a:lnTo>
                    <a:lnTo>
                      <a:pt x="19" y="190"/>
                    </a:lnTo>
                    <a:lnTo>
                      <a:pt x="18" y="190"/>
                    </a:lnTo>
                    <a:lnTo>
                      <a:pt x="18" y="189"/>
                    </a:lnTo>
                    <a:lnTo>
                      <a:pt x="18" y="187"/>
                    </a:lnTo>
                    <a:lnTo>
                      <a:pt x="19" y="187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6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2"/>
                    </a:lnTo>
                    <a:lnTo>
                      <a:pt x="13" y="181"/>
                    </a:lnTo>
                    <a:lnTo>
                      <a:pt x="13" y="179"/>
                    </a:lnTo>
                    <a:lnTo>
                      <a:pt x="12" y="179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9" y="179"/>
                    </a:lnTo>
                    <a:lnTo>
                      <a:pt x="9" y="181"/>
                    </a:lnTo>
                    <a:lnTo>
                      <a:pt x="8" y="181"/>
                    </a:lnTo>
                    <a:lnTo>
                      <a:pt x="6" y="181"/>
                    </a:lnTo>
                    <a:lnTo>
                      <a:pt x="6" y="179"/>
                    </a:lnTo>
                    <a:lnTo>
                      <a:pt x="6" y="178"/>
                    </a:lnTo>
                    <a:lnTo>
                      <a:pt x="5" y="177"/>
                    </a:lnTo>
                    <a:lnTo>
                      <a:pt x="4" y="177"/>
                    </a:lnTo>
                    <a:lnTo>
                      <a:pt x="2" y="177"/>
                    </a:lnTo>
                    <a:lnTo>
                      <a:pt x="1" y="177"/>
                    </a:lnTo>
                    <a:lnTo>
                      <a:pt x="1" y="176"/>
                    </a:lnTo>
                    <a:lnTo>
                      <a:pt x="1" y="174"/>
                    </a:lnTo>
                    <a:lnTo>
                      <a:pt x="1" y="173"/>
                    </a:lnTo>
                    <a:lnTo>
                      <a:pt x="1" y="172"/>
                    </a:lnTo>
                    <a:lnTo>
                      <a:pt x="1" y="170"/>
                    </a:lnTo>
                    <a:lnTo>
                      <a:pt x="1" y="169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6"/>
                    </a:lnTo>
                    <a:lnTo>
                      <a:pt x="0" y="165"/>
                    </a:lnTo>
                    <a:lnTo>
                      <a:pt x="1" y="164"/>
                    </a:lnTo>
                    <a:lnTo>
                      <a:pt x="1" y="162"/>
                    </a:lnTo>
                    <a:lnTo>
                      <a:pt x="1" y="161"/>
                    </a:lnTo>
                    <a:lnTo>
                      <a:pt x="2" y="160"/>
                    </a:lnTo>
                    <a:lnTo>
                      <a:pt x="4" y="160"/>
                    </a:lnTo>
                    <a:lnTo>
                      <a:pt x="5" y="160"/>
                    </a:lnTo>
                    <a:lnTo>
                      <a:pt x="5" y="159"/>
                    </a:lnTo>
                    <a:lnTo>
                      <a:pt x="6" y="159"/>
                    </a:lnTo>
                    <a:lnTo>
                      <a:pt x="6" y="160"/>
                    </a:lnTo>
                    <a:lnTo>
                      <a:pt x="8" y="161"/>
                    </a:lnTo>
                    <a:lnTo>
                      <a:pt x="9" y="162"/>
                    </a:lnTo>
                    <a:lnTo>
                      <a:pt x="10" y="162"/>
                    </a:lnTo>
                    <a:lnTo>
                      <a:pt x="10" y="164"/>
                    </a:lnTo>
                    <a:lnTo>
                      <a:pt x="12" y="164"/>
                    </a:lnTo>
                    <a:lnTo>
                      <a:pt x="13" y="162"/>
                    </a:lnTo>
                    <a:lnTo>
                      <a:pt x="14" y="161"/>
                    </a:lnTo>
                    <a:lnTo>
                      <a:pt x="15" y="161"/>
                    </a:lnTo>
                    <a:lnTo>
                      <a:pt x="15" y="162"/>
                    </a:lnTo>
                    <a:lnTo>
                      <a:pt x="17" y="162"/>
                    </a:lnTo>
                    <a:lnTo>
                      <a:pt x="18" y="162"/>
                    </a:lnTo>
                    <a:lnTo>
                      <a:pt x="18" y="164"/>
                    </a:lnTo>
                    <a:lnTo>
                      <a:pt x="19" y="165"/>
                    </a:lnTo>
                    <a:lnTo>
                      <a:pt x="21" y="165"/>
                    </a:lnTo>
                    <a:lnTo>
                      <a:pt x="19" y="164"/>
                    </a:lnTo>
                    <a:lnTo>
                      <a:pt x="19" y="162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0"/>
                    </a:lnTo>
                    <a:lnTo>
                      <a:pt x="23" y="160"/>
                    </a:lnTo>
                    <a:lnTo>
                      <a:pt x="25" y="160"/>
                    </a:lnTo>
                    <a:lnTo>
                      <a:pt x="26" y="159"/>
                    </a:lnTo>
                    <a:lnTo>
                      <a:pt x="27" y="160"/>
                    </a:lnTo>
                    <a:lnTo>
                      <a:pt x="27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7" y="164"/>
                    </a:lnTo>
                    <a:lnTo>
                      <a:pt x="26" y="164"/>
                    </a:lnTo>
                    <a:lnTo>
                      <a:pt x="26" y="166"/>
                    </a:lnTo>
                    <a:lnTo>
                      <a:pt x="26" y="168"/>
                    </a:lnTo>
                    <a:lnTo>
                      <a:pt x="27" y="168"/>
                    </a:lnTo>
                    <a:lnTo>
                      <a:pt x="27" y="166"/>
                    </a:lnTo>
                    <a:lnTo>
                      <a:pt x="27" y="165"/>
                    </a:lnTo>
                    <a:lnTo>
                      <a:pt x="29" y="165"/>
                    </a:lnTo>
                    <a:lnTo>
                      <a:pt x="29" y="166"/>
                    </a:lnTo>
                    <a:lnTo>
                      <a:pt x="29" y="168"/>
                    </a:lnTo>
                    <a:lnTo>
                      <a:pt x="30" y="168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6"/>
                    </a:lnTo>
                    <a:lnTo>
                      <a:pt x="38" y="165"/>
                    </a:lnTo>
                    <a:lnTo>
                      <a:pt x="36" y="165"/>
                    </a:lnTo>
                    <a:lnTo>
                      <a:pt x="36" y="164"/>
                    </a:lnTo>
                    <a:lnTo>
                      <a:pt x="36" y="162"/>
                    </a:lnTo>
                    <a:lnTo>
                      <a:pt x="38" y="162"/>
                    </a:lnTo>
                    <a:lnTo>
                      <a:pt x="39" y="162"/>
                    </a:lnTo>
                    <a:lnTo>
                      <a:pt x="40" y="162"/>
                    </a:lnTo>
                    <a:lnTo>
                      <a:pt x="42" y="164"/>
                    </a:lnTo>
                    <a:lnTo>
                      <a:pt x="42" y="162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59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0" y="157"/>
                    </a:lnTo>
                    <a:lnTo>
                      <a:pt x="40" y="156"/>
                    </a:lnTo>
                    <a:lnTo>
                      <a:pt x="42" y="156"/>
                    </a:lnTo>
                    <a:lnTo>
                      <a:pt x="43" y="155"/>
                    </a:lnTo>
                    <a:lnTo>
                      <a:pt x="44" y="155"/>
                    </a:lnTo>
                    <a:lnTo>
                      <a:pt x="46" y="155"/>
                    </a:lnTo>
                    <a:lnTo>
                      <a:pt x="46" y="153"/>
                    </a:lnTo>
                    <a:lnTo>
                      <a:pt x="46" y="152"/>
                    </a:lnTo>
                    <a:lnTo>
                      <a:pt x="47" y="152"/>
                    </a:lnTo>
                    <a:lnTo>
                      <a:pt x="48" y="152"/>
                    </a:lnTo>
                    <a:lnTo>
                      <a:pt x="48" y="151"/>
                    </a:lnTo>
                    <a:lnTo>
                      <a:pt x="49" y="151"/>
                    </a:lnTo>
                    <a:lnTo>
                      <a:pt x="49" y="152"/>
                    </a:lnTo>
                    <a:lnTo>
                      <a:pt x="51" y="152"/>
                    </a:lnTo>
                    <a:lnTo>
                      <a:pt x="52" y="152"/>
                    </a:lnTo>
                    <a:lnTo>
                      <a:pt x="52" y="153"/>
                    </a:lnTo>
                    <a:lnTo>
                      <a:pt x="53" y="153"/>
                    </a:lnTo>
                    <a:lnTo>
                      <a:pt x="53" y="155"/>
                    </a:lnTo>
                    <a:lnTo>
                      <a:pt x="55" y="156"/>
                    </a:lnTo>
                    <a:lnTo>
                      <a:pt x="56" y="156"/>
                    </a:lnTo>
                    <a:lnTo>
                      <a:pt x="56" y="155"/>
                    </a:lnTo>
                    <a:lnTo>
                      <a:pt x="57" y="155"/>
                    </a:lnTo>
                    <a:lnTo>
                      <a:pt x="59" y="155"/>
                    </a:lnTo>
                    <a:lnTo>
                      <a:pt x="59" y="153"/>
                    </a:lnTo>
                    <a:lnTo>
                      <a:pt x="60" y="153"/>
                    </a:lnTo>
                    <a:lnTo>
                      <a:pt x="60" y="152"/>
                    </a:lnTo>
                    <a:lnTo>
                      <a:pt x="60" y="151"/>
                    </a:lnTo>
                    <a:lnTo>
                      <a:pt x="60" y="149"/>
                    </a:lnTo>
                    <a:lnTo>
                      <a:pt x="60" y="148"/>
                    </a:lnTo>
                    <a:lnTo>
                      <a:pt x="61" y="148"/>
                    </a:lnTo>
                    <a:lnTo>
                      <a:pt x="63" y="148"/>
                    </a:lnTo>
                    <a:lnTo>
                      <a:pt x="63" y="147"/>
                    </a:lnTo>
                    <a:lnTo>
                      <a:pt x="61" y="145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1" y="142"/>
                    </a:lnTo>
                    <a:lnTo>
                      <a:pt x="63" y="142"/>
                    </a:lnTo>
                    <a:lnTo>
                      <a:pt x="64" y="142"/>
                    </a:lnTo>
                    <a:lnTo>
                      <a:pt x="64" y="140"/>
                    </a:lnTo>
                    <a:lnTo>
                      <a:pt x="63" y="139"/>
                    </a:lnTo>
                    <a:lnTo>
                      <a:pt x="63" y="138"/>
                    </a:lnTo>
                    <a:lnTo>
                      <a:pt x="64" y="138"/>
                    </a:lnTo>
                    <a:lnTo>
                      <a:pt x="64" y="136"/>
                    </a:lnTo>
                    <a:lnTo>
                      <a:pt x="65" y="136"/>
                    </a:lnTo>
                    <a:lnTo>
                      <a:pt x="65" y="135"/>
                    </a:lnTo>
                    <a:lnTo>
                      <a:pt x="67" y="135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7" y="134"/>
                    </a:lnTo>
                    <a:lnTo>
                      <a:pt x="67" y="132"/>
                    </a:lnTo>
                    <a:lnTo>
                      <a:pt x="67" y="131"/>
                    </a:lnTo>
                    <a:lnTo>
                      <a:pt x="65" y="131"/>
                    </a:lnTo>
                    <a:lnTo>
                      <a:pt x="65" y="130"/>
                    </a:lnTo>
                    <a:lnTo>
                      <a:pt x="64" y="130"/>
                    </a:lnTo>
                    <a:lnTo>
                      <a:pt x="63" y="130"/>
                    </a:lnTo>
                    <a:lnTo>
                      <a:pt x="61" y="130"/>
                    </a:lnTo>
                    <a:lnTo>
                      <a:pt x="61" y="131"/>
                    </a:lnTo>
                    <a:lnTo>
                      <a:pt x="60" y="131"/>
                    </a:lnTo>
                    <a:lnTo>
                      <a:pt x="59" y="130"/>
                    </a:lnTo>
                    <a:lnTo>
                      <a:pt x="57" y="130"/>
                    </a:lnTo>
                    <a:lnTo>
                      <a:pt x="57" y="128"/>
                    </a:lnTo>
                    <a:lnTo>
                      <a:pt x="57" y="127"/>
                    </a:lnTo>
                    <a:lnTo>
                      <a:pt x="57" y="126"/>
                    </a:lnTo>
                    <a:lnTo>
                      <a:pt x="57" y="124"/>
                    </a:lnTo>
                    <a:lnTo>
                      <a:pt x="56" y="124"/>
                    </a:lnTo>
                    <a:lnTo>
                      <a:pt x="56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2" y="123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1" y="121"/>
                    </a:lnTo>
                    <a:lnTo>
                      <a:pt x="51" y="119"/>
                    </a:lnTo>
                    <a:lnTo>
                      <a:pt x="49" y="118"/>
                    </a:lnTo>
                    <a:lnTo>
                      <a:pt x="49" y="117"/>
                    </a:lnTo>
                    <a:lnTo>
                      <a:pt x="51" y="117"/>
                    </a:lnTo>
                    <a:lnTo>
                      <a:pt x="51" y="118"/>
                    </a:lnTo>
                    <a:lnTo>
                      <a:pt x="51" y="117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49" y="115"/>
                    </a:lnTo>
                    <a:lnTo>
                      <a:pt x="51" y="114"/>
                    </a:lnTo>
                    <a:lnTo>
                      <a:pt x="51" y="113"/>
                    </a:lnTo>
                    <a:lnTo>
                      <a:pt x="52" y="113"/>
                    </a:lnTo>
                    <a:lnTo>
                      <a:pt x="52" y="114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5" y="117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7" y="115"/>
                    </a:lnTo>
                    <a:lnTo>
                      <a:pt x="59" y="115"/>
                    </a:lnTo>
                    <a:lnTo>
                      <a:pt x="60" y="117"/>
                    </a:lnTo>
                    <a:lnTo>
                      <a:pt x="61" y="117"/>
                    </a:lnTo>
                    <a:lnTo>
                      <a:pt x="63" y="117"/>
                    </a:lnTo>
                    <a:lnTo>
                      <a:pt x="64" y="117"/>
                    </a:lnTo>
                    <a:lnTo>
                      <a:pt x="65" y="115"/>
                    </a:lnTo>
                    <a:lnTo>
                      <a:pt x="65" y="114"/>
                    </a:lnTo>
                    <a:lnTo>
                      <a:pt x="67" y="114"/>
                    </a:lnTo>
                    <a:lnTo>
                      <a:pt x="67" y="113"/>
                    </a:lnTo>
                    <a:lnTo>
                      <a:pt x="65" y="111"/>
                    </a:lnTo>
                    <a:lnTo>
                      <a:pt x="64" y="110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5" y="107"/>
                    </a:lnTo>
                    <a:lnTo>
                      <a:pt x="65" y="106"/>
                    </a:lnTo>
                    <a:lnTo>
                      <a:pt x="67" y="106"/>
                    </a:lnTo>
                    <a:lnTo>
                      <a:pt x="68" y="106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70" y="104"/>
                    </a:lnTo>
                    <a:lnTo>
                      <a:pt x="72" y="104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4" y="101"/>
                    </a:lnTo>
                    <a:lnTo>
                      <a:pt x="76" y="101"/>
                    </a:lnTo>
                    <a:lnTo>
                      <a:pt x="76" y="102"/>
                    </a:lnTo>
                    <a:lnTo>
                      <a:pt x="77" y="101"/>
                    </a:lnTo>
                    <a:lnTo>
                      <a:pt x="77" y="102"/>
                    </a:lnTo>
                    <a:lnTo>
                      <a:pt x="77" y="101"/>
                    </a:lnTo>
                    <a:lnTo>
                      <a:pt x="78" y="102"/>
                    </a:lnTo>
                    <a:lnTo>
                      <a:pt x="80" y="102"/>
                    </a:lnTo>
                    <a:lnTo>
                      <a:pt x="80" y="101"/>
                    </a:lnTo>
                    <a:lnTo>
                      <a:pt x="80" y="102"/>
                    </a:lnTo>
                    <a:lnTo>
                      <a:pt x="81" y="102"/>
                    </a:lnTo>
                    <a:lnTo>
                      <a:pt x="81" y="101"/>
                    </a:lnTo>
                    <a:lnTo>
                      <a:pt x="82" y="101"/>
                    </a:lnTo>
                    <a:lnTo>
                      <a:pt x="81" y="101"/>
                    </a:lnTo>
                    <a:lnTo>
                      <a:pt x="82" y="100"/>
                    </a:lnTo>
                    <a:lnTo>
                      <a:pt x="84" y="100"/>
                    </a:lnTo>
                    <a:lnTo>
                      <a:pt x="85" y="100"/>
                    </a:lnTo>
                    <a:lnTo>
                      <a:pt x="85" y="98"/>
                    </a:lnTo>
                    <a:lnTo>
                      <a:pt x="84" y="97"/>
                    </a:lnTo>
                    <a:lnTo>
                      <a:pt x="82" y="97"/>
                    </a:lnTo>
                    <a:lnTo>
                      <a:pt x="82" y="96"/>
                    </a:lnTo>
                    <a:lnTo>
                      <a:pt x="84" y="96"/>
                    </a:lnTo>
                    <a:lnTo>
                      <a:pt x="85" y="96"/>
                    </a:lnTo>
                    <a:lnTo>
                      <a:pt x="86" y="96"/>
                    </a:lnTo>
                    <a:lnTo>
                      <a:pt x="86" y="94"/>
                    </a:lnTo>
                    <a:lnTo>
                      <a:pt x="86" y="93"/>
                    </a:lnTo>
                    <a:lnTo>
                      <a:pt x="85" y="93"/>
                    </a:lnTo>
                    <a:lnTo>
                      <a:pt x="86" y="92"/>
                    </a:lnTo>
                    <a:lnTo>
                      <a:pt x="85" y="92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90"/>
                    </a:lnTo>
                    <a:lnTo>
                      <a:pt x="91" y="89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4" y="87"/>
                    </a:lnTo>
                    <a:lnTo>
                      <a:pt x="95" y="87"/>
                    </a:lnTo>
                    <a:lnTo>
                      <a:pt x="97" y="85"/>
                    </a:lnTo>
                    <a:lnTo>
                      <a:pt x="97" y="87"/>
                    </a:lnTo>
                    <a:lnTo>
                      <a:pt x="97" y="85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99" y="85"/>
                    </a:lnTo>
                    <a:lnTo>
                      <a:pt x="101" y="84"/>
                    </a:lnTo>
                    <a:lnTo>
                      <a:pt x="99" y="83"/>
                    </a:lnTo>
                    <a:lnTo>
                      <a:pt x="99" y="81"/>
                    </a:lnTo>
                    <a:lnTo>
                      <a:pt x="101" y="81"/>
                    </a:lnTo>
                    <a:lnTo>
                      <a:pt x="101" y="80"/>
                    </a:lnTo>
                    <a:lnTo>
                      <a:pt x="101" y="79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5"/>
                    </a:lnTo>
                    <a:lnTo>
                      <a:pt x="101" y="73"/>
                    </a:lnTo>
                    <a:lnTo>
                      <a:pt x="99" y="73"/>
                    </a:lnTo>
                    <a:lnTo>
                      <a:pt x="99" y="72"/>
                    </a:lnTo>
                    <a:lnTo>
                      <a:pt x="101" y="72"/>
                    </a:lnTo>
                    <a:lnTo>
                      <a:pt x="99" y="71"/>
                    </a:lnTo>
                    <a:lnTo>
                      <a:pt x="99" y="70"/>
                    </a:lnTo>
                    <a:lnTo>
                      <a:pt x="99" y="68"/>
                    </a:lnTo>
                    <a:lnTo>
                      <a:pt x="98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7" y="66"/>
                    </a:lnTo>
                    <a:lnTo>
                      <a:pt x="97" y="64"/>
                    </a:lnTo>
                    <a:lnTo>
                      <a:pt x="95" y="64"/>
                    </a:lnTo>
                    <a:lnTo>
                      <a:pt x="95" y="63"/>
                    </a:lnTo>
                    <a:lnTo>
                      <a:pt x="97" y="63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7" y="62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93" y="58"/>
                    </a:lnTo>
                    <a:lnTo>
                      <a:pt x="93" y="56"/>
                    </a:lnTo>
                    <a:lnTo>
                      <a:pt x="94" y="55"/>
                    </a:lnTo>
                    <a:lnTo>
                      <a:pt x="94" y="54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5" y="50"/>
                    </a:lnTo>
                    <a:lnTo>
                      <a:pt x="95" y="49"/>
                    </a:lnTo>
                    <a:lnTo>
                      <a:pt x="97" y="47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8" y="45"/>
                    </a:lnTo>
                    <a:lnTo>
                      <a:pt x="97" y="45"/>
                    </a:lnTo>
                    <a:lnTo>
                      <a:pt x="97" y="43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5" y="41"/>
                    </a:lnTo>
                    <a:lnTo>
                      <a:pt x="95" y="39"/>
                    </a:lnTo>
                    <a:lnTo>
                      <a:pt x="97" y="39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7" y="37"/>
                    </a:lnTo>
                    <a:lnTo>
                      <a:pt x="97" y="35"/>
                    </a:lnTo>
                    <a:lnTo>
                      <a:pt x="98" y="35"/>
                    </a:lnTo>
                    <a:lnTo>
                      <a:pt x="98" y="34"/>
                    </a:lnTo>
                    <a:lnTo>
                      <a:pt x="97" y="34"/>
                    </a:lnTo>
                    <a:lnTo>
                      <a:pt x="97" y="33"/>
                    </a:lnTo>
                    <a:lnTo>
                      <a:pt x="97" y="32"/>
                    </a:lnTo>
                    <a:lnTo>
                      <a:pt x="98" y="32"/>
                    </a:lnTo>
                    <a:lnTo>
                      <a:pt x="98" y="30"/>
                    </a:lnTo>
                    <a:lnTo>
                      <a:pt x="98" y="29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5" y="29"/>
                    </a:lnTo>
                    <a:lnTo>
                      <a:pt x="95" y="30"/>
                    </a:lnTo>
                    <a:lnTo>
                      <a:pt x="94" y="30"/>
                    </a:lnTo>
                    <a:lnTo>
                      <a:pt x="93" y="30"/>
                    </a:lnTo>
                    <a:lnTo>
                      <a:pt x="93" y="29"/>
                    </a:lnTo>
                    <a:lnTo>
                      <a:pt x="91" y="29"/>
                    </a:lnTo>
                    <a:lnTo>
                      <a:pt x="91" y="28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6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89" y="25"/>
                    </a:lnTo>
                    <a:lnTo>
                      <a:pt x="89" y="26"/>
                    </a:lnTo>
                    <a:lnTo>
                      <a:pt x="87" y="26"/>
                    </a:lnTo>
                    <a:lnTo>
                      <a:pt x="87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4" y="26"/>
                    </a:lnTo>
                    <a:lnTo>
                      <a:pt x="84" y="25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1" y="24"/>
                    </a:lnTo>
                    <a:lnTo>
                      <a:pt x="80" y="24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7" y="22"/>
                    </a:lnTo>
                    <a:lnTo>
                      <a:pt x="76" y="22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8"/>
                    </a:lnTo>
                    <a:lnTo>
                      <a:pt x="72" y="18"/>
                    </a:lnTo>
                    <a:lnTo>
                      <a:pt x="72" y="17"/>
                    </a:lnTo>
                    <a:lnTo>
                      <a:pt x="70" y="17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0" y="16"/>
                    </a:lnTo>
                    <a:lnTo>
                      <a:pt x="70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68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1" y="4"/>
                    </a:lnTo>
                    <a:lnTo>
                      <a:pt x="63" y="3"/>
                    </a:lnTo>
                    <a:lnTo>
                      <a:pt x="61" y="3"/>
                    </a:lnTo>
                    <a:lnTo>
                      <a:pt x="63" y="3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9" name="Freeform 34">
                <a:extLst>
                  <a:ext uri="{FF2B5EF4-FFF2-40B4-BE49-F238E27FC236}">
                    <a16:creationId xmlns:a16="http://schemas.microsoft.com/office/drawing/2014/main" id="{4A464DDB-107F-ADE0-9AD8-F7477A579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766"/>
                <a:ext cx="363" cy="340"/>
              </a:xfrm>
              <a:custGeom>
                <a:avLst/>
                <a:gdLst>
                  <a:gd name="T0" fmla="*/ 350 w 363"/>
                  <a:gd name="T1" fmla="*/ 331 h 340"/>
                  <a:gd name="T2" fmla="*/ 330 w 363"/>
                  <a:gd name="T3" fmla="*/ 330 h 340"/>
                  <a:gd name="T4" fmla="*/ 310 w 363"/>
                  <a:gd name="T5" fmla="*/ 323 h 340"/>
                  <a:gd name="T6" fmla="*/ 297 w 363"/>
                  <a:gd name="T7" fmla="*/ 317 h 340"/>
                  <a:gd name="T8" fmla="*/ 285 w 363"/>
                  <a:gd name="T9" fmla="*/ 313 h 340"/>
                  <a:gd name="T10" fmla="*/ 272 w 363"/>
                  <a:gd name="T11" fmla="*/ 298 h 340"/>
                  <a:gd name="T12" fmla="*/ 263 w 363"/>
                  <a:gd name="T13" fmla="*/ 301 h 340"/>
                  <a:gd name="T14" fmla="*/ 254 w 363"/>
                  <a:gd name="T15" fmla="*/ 300 h 340"/>
                  <a:gd name="T16" fmla="*/ 240 w 363"/>
                  <a:gd name="T17" fmla="*/ 297 h 340"/>
                  <a:gd name="T18" fmla="*/ 225 w 363"/>
                  <a:gd name="T19" fmla="*/ 300 h 340"/>
                  <a:gd name="T20" fmla="*/ 232 w 363"/>
                  <a:gd name="T21" fmla="*/ 311 h 340"/>
                  <a:gd name="T22" fmla="*/ 223 w 363"/>
                  <a:gd name="T23" fmla="*/ 307 h 340"/>
                  <a:gd name="T24" fmla="*/ 204 w 363"/>
                  <a:gd name="T25" fmla="*/ 303 h 340"/>
                  <a:gd name="T26" fmla="*/ 189 w 363"/>
                  <a:gd name="T27" fmla="*/ 301 h 340"/>
                  <a:gd name="T28" fmla="*/ 181 w 363"/>
                  <a:gd name="T29" fmla="*/ 303 h 340"/>
                  <a:gd name="T30" fmla="*/ 165 w 363"/>
                  <a:gd name="T31" fmla="*/ 302 h 340"/>
                  <a:gd name="T32" fmla="*/ 145 w 363"/>
                  <a:gd name="T33" fmla="*/ 305 h 340"/>
                  <a:gd name="T34" fmla="*/ 137 w 363"/>
                  <a:gd name="T35" fmla="*/ 292 h 340"/>
                  <a:gd name="T36" fmla="*/ 122 w 363"/>
                  <a:gd name="T37" fmla="*/ 297 h 340"/>
                  <a:gd name="T38" fmla="*/ 111 w 363"/>
                  <a:gd name="T39" fmla="*/ 290 h 340"/>
                  <a:gd name="T40" fmla="*/ 105 w 363"/>
                  <a:gd name="T41" fmla="*/ 296 h 340"/>
                  <a:gd name="T42" fmla="*/ 94 w 363"/>
                  <a:gd name="T43" fmla="*/ 301 h 340"/>
                  <a:gd name="T44" fmla="*/ 88 w 363"/>
                  <a:gd name="T45" fmla="*/ 298 h 340"/>
                  <a:gd name="T46" fmla="*/ 79 w 363"/>
                  <a:gd name="T47" fmla="*/ 298 h 340"/>
                  <a:gd name="T48" fmla="*/ 67 w 363"/>
                  <a:gd name="T49" fmla="*/ 298 h 340"/>
                  <a:gd name="T50" fmla="*/ 58 w 363"/>
                  <a:gd name="T51" fmla="*/ 302 h 340"/>
                  <a:gd name="T52" fmla="*/ 50 w 363"/>
                  <a:gd name="T53" fmla="*/ 306 h 340"/>
                  <a:gd name="T54" fmla="*/ 41 w 363"/>
                  <a:gd name="T55" fmla="*/ 301 h 340"/>
                  <a:gd name="T56" fmla="*/ 38 w 363"/>
                  <a:gd name="T57" fmla="*/ 294 h 340"/>
                  <a:gd name="T58" fmla="*/ 41 w 363"/>
                  <a:gd name="T59" fmla="*/ 283 h 340"/>
                  <a:gd name="T60" fmla="*/ 45 w 363"/>
                  <a:gd name="T61" fmla="*/ 275 h 340"/>
                  <a:gd name="T62" fmla="*/ 41 w 363"/>
                  <a:gd name="T63" fmla="*/ 256 h 340"/>
                  <a:gd name="T64" fmla="*/ 24 w 363"/>
                  <a:gd name="T65" fmla="*/ 226 h 340"/>
                  <a:gd name="T66" fmla="*/ 1 w 363"/>
                  <a:gd name="T67" fmla="*/ 200 h 340"/>
                  <a:gd name="T68" fmla="*/ 13 w 363"/>
                  <a:gd name="T69" fmla="*/ 191 h 340"/>
                  <a:gd name="T70" fmla="*/ 17 w 363"/>
                  <a:gd name="T71" fmla="*/ 182 h 340"/>
                  <a:gd name="T72" fmla="*/ 17 w 363"/>
                  <a:gd name="T73" fmla="*/ 167 h 340"/>
                  <a:gd name="T74" fmla="*/ 9 w 363"/>
                  <a:gd name="T75" fmla="*/ 158 h 340"/>
                  <a:gd name="T76" fmla="*/ 8 w 363"/>
                  <a:gd name="T77" fmla="*/ 144 h 340"/>
                  <a:gd name="T78" fmla="*/ 16 w 363"/>
                  <a:gd name="T79" fmla="*/ 129 h 340"/>
                  <a:gd name="T80" fmla="*/ 22 w 363"/>
                  <a:gd name="T81" fmla="*/ 125 h 340"/>
                  <a:gd name="T82" fmla="*/ 35 w 363"/>
                  <a:gd name="T83" fmla="*/ 132 h 340"/>
                  <a:gd name="T84" fmla="*/ 48 w 363"/>
                  <a:gd name="T85" fmla="*/ 123 h 340"/>
                  <a:gd name="T86" fmla="*/ 60 w 363"/>
                  <a:gd name="T87" fmla="*/ 133 h 340"/>
                  <a:gd name="T88" fmla="*/ 69 w 363"/>
                  <a:gd name="T89" fmla="*/ 136 h 340"/>
                  <a:gd name="T90" fmla="*/ 71 w 363"/>
                  <a:gd name="T91" fmla="*/ 128 h 340"/>
                  <a:gd name="T92" fmla="*/ 72 w 363"/>
                  <a:gd name="T93" fmla="*/ 115 h 340"/>
                  <a:gd name="T94" fmla="*/ 68 w 363"/>
                  <a:gd name="T95" fmla="*/ 101 h 340"/>
                  <a:gd name="T96" fmla="*/ 75 w 363"/>
                  <a:gd name="T97" fmla="*/ 81 h 340"/>
                  <a:gd name="T98" fmla="*/ 86 w 363"/>
                  <a:gd name="T99" fmla="*/ 89 h 340"/>
                  <a:gd name="T100" fmla="*/ 85 w 363"/>
                  <a:gd name="T101" fmla="*/ 78 h 340"/>
                  <a:gd name="T102" fmla="*/ 80 w 363"/>
                  <a:gd name="T103" fmla="*/ 72 h 340"/>
                  <a:gd name="T104" fmla="*/ 71 w 363"/>
                  <a:gd name="T105" fmla="*/ 69 h 340"/>
                  <a:gd name="T106" fmla="*/ 59 w 363"/>
                  <a:gd name="T107" fmla="*/ 64 h 340"/>
                  <a:gd name="T108" fmla="*/ 47 w 363"/>
                  <a:gd name="T109" fmla="*/ 55 h 340"/>
                  <a:gd name="T110" fmla="*/ 54 w 363"/>
                  <a:gd name="T111" fmla="*/ 38 h 340"/>
                  <a:gd name="T112" fmla="*/ 71 w 363"/>
                  <a:gd name="T113" fmla="*/ 27 h 340"/>
                  <a:gd name="T114" fmla="*/ 84 w 363"/>
                  <a:gd name="T115" fmla="*/ 17 h 340"/>
                  <a:gd name="T116" fmla="*/ 101 w 363"/>
                  <a:gd name="T117" fmla="*/ 2 h 340"/>
                  <a:gd name="T118" fmla="*/ 98 w 363"/>
                  <a:gd name="T119" fmla="*/ 1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3" h="340">
                    <a:moveTo>
                      <a:pt x="363" y="340"/>
                    </a:moveTo>
                    <a:lnTo>
                      <a:pt x="363" y="339"/>
                    </a:lnTo>
                    <a:lnTo>
                      <a:pt x="363" y="338"/>
                    </a:lnTo>
                    <a:lnTo>
                      <a:pt x="361" y="338"/>
                    </a:lnTo>
                    <a:lnTo>
                      <a:pt x="361" y="336"/>
                    </a:lnTo>
                    <a:lnTo>
                      <a:pt x="360" y="336"/>
                    </a:lnTo>
                    <a:lnTo>
                      <a:pt x="360" y="335"/>
                    </a:lnTo>
                    <a:lnTo>
                      <a:pt x="359" y="335"/>
                    </a:lnTo>
                    <a:lnTo>
                      <a:pt x="357" y="335"/>
                    </a:lnTo>
                    <a:lnTo>
                      <a:pt x="356" y="335"/>
                    </a:lnTo>
                    <a:lnTo>
                      <a:pt x="355" y="335"/>
                    </a:lnTo>
                    <a:lnTo>
                      <a:pt x="355" y="334"/>
                    </a:lnTo>
                    <a:lnTo>
                      <a:pt x="353" y="334"/>
                    </a:lnTo>
                    <a:lnTo>
                      <a:pt x="352" y="334"/>
                    </a:lnTo>
                    <a:lnTo>
                      <a:pt x="351" y="332"/>
                    </a:lnTo>
                    <a:lnTo>
                      <a:pt x="350" y="332"/>
                    </a:lnTo>
                    <a:lnTo>
                      <a:pt x="350" y="331"/>
                    </a:lnTo>
                    <a:lnTo>
                      <a:pt x="348" y="331"/>
                    </a:lnTo>
                    <a:lnTo>
                      <a:pt x="347" y="331"/>
                    </a:lnTo>
                    <a:lnTo>
                      <a:pt x="347" y="330"/>
                    </a:lnTo>
                    <a:lnTo>
                      <a:pt x="346" y="330"/>
                    </a:lnTo>
                    <a:lnTo>
                      <a:pt x="344" y="330"/>
                    </a:lnTo>
                    <a:lnTo>
                      <a:pt x="343" y="330"/>
                    </a:lnTo>
                    <a:lnTo>
                      <a:pt x="342" y="330"/>
                    </a:lnTo>
                    <a:lnTo>
                      <a:pt x="342" y="328"/>
                    </a:lnTo>
                    <a:lnTo>
                      <a:pt x="340" y="328"/>
                    </a:lnTo>
                    <a:lnTo>
                      <a:pt x="339" y="327"/>
                    </a:lnTo>
                    <a:lnTo>
                      <a:pt x="338" y="327"/>
                    </a:lnTo>
                    <a:lnTo>
                      <a:pt x="336" y="327"/>
                    </a:lnTo>
                    <a:lnTo>
                      <a:pt x="335" y="328"/>
                    </a:lnTo>
                    <a:lnTo>
                      <a:pt x="334" y="328"/>
                    </a:lnTo>
                    <a:lnTo>
                      <a:pt x="333" y="330"/>
                    </a:lnTo>
                    <a:lnTo>
                      <a:pt x="331" y="330"/>
                    </a:lnTo>
                    <a:lnTo>
                      <a:pt x="330" y="330"/>
                    </a:lnTo>
                    <a:lnTo>
                      <a:pt x="330" y="331"/>
                    </a:lnTo>
                    <a:lnTo>
                      <a:pt x="329" y="331"/>
                    </a:lnTo>
                    <a:lnTo>
                      <a:pt x="327" y="331"/>
                    </a:lnTo>
                    <a:lnTo>
                      <a:pt x="326" y="331"/>
                    </a:lnTo>
                    <a:lnTo>
                      <a:pt x="325" y="331"/>
                    </a:lnTo>
                    <a:lnTo>
                      <a:pt x="325" y="330"/>
                    </a:lnTo>
                    <a:lnTo>
                      <a:pt x="323" y="330"/>
                    </a:lnTo>
                    <a:lnTo>
                      <a:pt x="323" y="328"/>
                    </a:lnTo>
                    <a:lnTo>
                      <a:pt x="322" y="328"/>
                    </a:lnTo>
                    <a:lnTo>
                      <a:pt x="321" y="328"/>
                    </a:lnTo>
                    <a:lnTo>
                      <a:pt x="321" y="327"/>
                    </a:lnTo>
                    <a:lnTo>
                      <a:pt x="317" y="327"/>
                    </a:lnTo>
                    <a:lnTo>
                      <a:pt x="314" y="324"/>
                    </a:lnTo>
                    <a:lnTo>
                      <a:pt x="313" y="324"/>
                    </a:lnTo>
                    <a:lnTo>
                      <a:pt x="312" y="324"/>
                    </a:lnTo>
                    <a:lnTo>
                      <a:pt x="310" y="324"/>
                    </a:lnTo>
                    <a:lnTo>
                      <a:pt x="310" y="323"/>
                    </a:lnTo>
                    <a:lnTo>
                      <a:pt x="309" y="323"/>
                    </a:lnTo>
                    <a:lnTo>
                      <a:pt x="309" y="322"/>
                    </a:lnTo>
                    <a:lnTo>
                      <a:pt x="309" y="323"/>
                    </a:lnTo>
                    <a:lnTo>
                      <a:pt x="308" y="323"/>
                    </a:lnTo>
                    <a:lnTo>
                      <a:pt x="308" y="322"/>
                    </a:lnTo>
                    <a:lnTo>
                      <a:pt x="306" y="322"/>
                    </a:lnTo>
                    <a:lnTo>
                      <a:pt x="305" y="322"/>
                    </a:lnTo>
                    <a:lnTo>
                      <a:pt x="304" y="322"/>
                    </a:lnTo>
                    <a:lnTo>
                      <a:pt x="302" y="322"/>
                    </a:lnTo>
                    <a:lnTo>
                      <a:pt x="302" y="321"/>
                    </a:lnTo>
                    <a:lnTo>
                      <a:pt x="301" y="321"/>
                    </a:lnTo>
                    <a:lnTo>
                      <a:pt x="300" y="321"/>
                    </a:lnTo>
                    <a:lnTo>
                      <a:pt x="300" y="319"/>
                    </a:lnTo>
                    <a:lnTo>
                      <a:pt x="299" y="319"/>
                    </a:lnTo>
                    <a:lnTo>
                      <a:pt x="297" y="319"/>
                    </a:lnTo>
                    <a:lnTo>
                      <a:pt x="297" y="318"/>
                    </a:lnTo>
                    <a:lnTo>
                      <a:pt x="297" y="317"/>
                    </a:lnTo>
                    <a:lnTo>
                      <a:pt x="296" y="317"/>
                    </a:lnTo>
                    <a:lnTo>
                      <a:pt x="297" y="315"/>
                    </a:lnTo>
                    <a:lnTo>
                      <a:pt x="297" y="314"/>
                    </a:lnTo>
                    <a:lnTo>
                      <a:pt x="296" y="313"/>
                    </a:lnTo>
                    <a:lnTo>
                      <a:pt x="295" y="313"/>
                    </a:lnTo>
                    <a:lnTo>
                      <a:pt x="295" y="311"/>
                    </a:lnTo>
                    <a:lnTo>
                      <a:pt x="293" y="310"/>
                    </a:lnTo>
                    <a:lnTo>
                      <a:pt x="293" y="311"/>
                    </a:lnTo>
                    <a:lnTo>
                      <a:pt x="292" y="311"/>
                    </a:lnTo>
                    <a:lnTo>
                      <a:pt x="291" y="311"/>
                    </a:lnTo>
                    <a:lnTo>
                      <a:pt x="289" y="311"/>
                    </a:lnTo>
                    <a:lnTo>
                      <a:pt x="289" y="313"/>
                    </a:lnTo>
                    <a:lnTo>
                      <a:pt x="288" y="313"/>
                    </a:lnTo>
                    <a:lnTo>
                      <a:pt x="287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4" y="311"/>
                    </a:lnTo>
                    <a:lnTo>
                      <a:pt x="283" y="311"/>
                    </a:lnTo>
                    <a:lnTo>
                      <a:pt x="283" y="310"/>
                    </a:lnTo>
                    <a:lnTo>
                      <a:pt x="281" y="310"/>
                    </a:lnTo>
                    <a:lnTo>
                      <a:pt x="280" y="310"/>
                    </a:lnTo>
                    <a:lnTo>
                      <a:pt x="279" y="310"/>
                    </a:lnTo>
                    <a:lnTo>
                      <a:pt x="279" y="309"/>
                    </a:lnTo>
                    <a:lnTo>
                      <a:pt x="278" y="309"/>
                    </a:lnTo>
                    <a:lnTo>
                      <a:pt x="276" y="307"/>
                    </a:lnTo>
                    <a:lnTo>
                      <a:pt x="276" y="305"/>
                    </a:lnTo>
                    <a:lnTo>
                      <a:pt x="275" y="305"/>
                    </a:lnTo>
                    <a:lnTo>
                      <a:pt x="275" y="303"/>
                    </a:lnTo>
                    <a:lnTo>
                      <a:pt x="275" y="302"/>
                    </a:lnTo>
                    <a:lnTo>
                      <a:pt x="274" y="301"/>
                    </a:lnTo>
                    <a:lnTo>
                      <a:pt x="274" y="300"/>
                    </a:lnTo>
                    <a:lnTo>
                      <a:pt x="272" y="298"/>
                    </a:lnTo>
                    <a:lnTo>
                      <a:pt x="271" y="297"/>
                    </a:lnTo>
                    <a:lnTo>
                      <a:pt x="270" y="296"/>
                    </a:lnTo>
                    <a:lnTo>
                      <a:pt x="268" y="296"/>
                    </a:lnTo>
                    <a:lnTo>
                      <a:pt x="268" y="294"/>
                    </a:lnTo>
                    <a:lnTo>
                      <a:pt x="267" y="296"/>
                    </a:lnTo>
                    <a:lnTo>
                      <a:pt x="267" y="297"/>
                    </a:lnTo>
                    <a:lnTo>
                      <a:pt x="266" y="297"/>
                    </a:lnTo>
                    <a:lnTo>
                      <a:pt x="266" y="296"/>
                    </a:lnTo>
                    <a:lnTo>
                      <a:pt x="266" y="297"/>
                    </a:lnTo>
                    <a:lnTo>
                      <a:pt x="264" y="297"/>
                    </a:lnTo>
                    <a:lnTo>
                      <a:pt x="263" y="297"/>
                    </a:lnTo>
                    <a:lnTo>
                      <a:pt x="263" y="298"/>
                    </a:lnTo>
                    <a:lnTo>
                      <a:pt x="263" y="300"/>
                    </a:lnTo>
                    <a:lnTo>
                      <a:pt x="262" y="300"/>
                    </a:lnTo>
                    <a:lnTo>
                      <a:pt x="263" y="300"/>
                    </a:lnTo>
                    <a:lnTo>
                      <a:pt x="262" y="301"/>
                    </a:lnTo>
                    <a:lnTo>
                      <a:pt x="263" y="301"/>
                    </a:lnTo>
                    <a:lnTo>
                      <a:pt x="262" y="301"/>
                    </a:lnTo>
                    <a:lnTo>
                      <a:pt x="262" y="300"/>
                    </a:lnTo>
                    <a:lnTo>
                      <a:pt x="261" y="300"/>
                    </a:lnTo>
                    <a:lnTo>
                      <a:pt x="262" y="301"/>
                    </a:lnTo>
                    <a:lnTo>
                      <a:pt x="261" y="301"/>
                    </a:lnTo>
                    <a:lnTo>
                      <a:pt x="261" y="300"/>
                    </a:lnTo>
                    <a:lnTo>
                      <a:pt x="261" y="301"/>
                    </a:lnTo>
                    <a:lnTo>
                      <a:pt x="259" y="301"/>
                    </a:lnTo>
                    <a:lnTo>
                      <a:pt x="258" y="301"/>
                    </a:lnTo>
                    <a:lnTo>
                      <a:pt x="258" y="302"/>
                    </a:lnTo>
                    <a:lnTo>
                      <a:pt x="257" y="302"/>
                    </a:lnTo>
                    <a:lnTo>
                      <a:pt x="255" y="302"/>
                    </a:lnTo>
                    <a:lnTo>
                      <a:pt x="254" y="302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4" y="300"/>
                    </a:lnTo>
                    <a:lnTo>
                      <a:pt x="254" y="298"/>
                    </a:lnTo>
                    <a:lnTo>
                      <a:pt x="253" y="298"/>
                    </a:lnTo>
                    <a:lnTo>
                      <a:pt x="251" y="298"/>
                    </a:lnTo>
                    <a:lnTo>
                      <a:pt x="251" y="300"/>
                    </a:lnTo>
                    <a:lnTo>
                      <a:pt x="250" y="300"/>
                    </a:lnTo>
                    <a:lnTo>
                      <a:pt x="249" y="300"/>
                    </a:lnTo>
                    <a:lnTo>
                      <a:pt x="247" y="300"/>
                    </a:lnTo>
                    <a:lnTo>
                      <a:pt x="246" y="300"/>
                    </a:lnTo>
                    <a:lnTo>
                      <a:pt x="246" y="298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2" y="298"/>
                    </a:lnTo>
                    <a:lnTo>
                      <a:pt x="242" y="297"/>
                    </a:lnTo>
                    <a:lnTo>
                      <a:pt x="244" y="297"/>
                    </a:lnTo>
                    <a:lnTo>
                      <a:pt x="242" y="297"/>
                    </a:lnTo>
                    <a:lnTo>
                      <a:pt x="241" y="297"/>
                    </a:lnTo>
                    <a:lnTo>
                      <a:pt x="240" y="297"/>
                    </a:lnTo>
                    <a:lnTo>
                      <a:pt x="238" y="297"/>
                    </a:lnTo>
                    <a:lnTo>
                      <a:pt x="238" y="296"/>
                    </a:lnTo>
                    <a:lnTo>
                      <a:pt x="237" y="296"/>
                    </a:lnTo>
                    <a:lnTo>
                      <a:pt x="236" y="297"/>
                    </a:lnTo>
                    <a:lnTo>
                      <a:pt x="236" y="298"/>
                    </a:lnTo>
                    <a:lnTo>
                      <a:pt x="236" y="300"/>
                    </a:lnTo>
                    <a:lnTo>
                      <a:pt x="236" y="301"/>
                    </a:lnTo>
                    <a:lnTo>
                      <a:pt x="233" y="300"/>
                    </a:lnTo>
                    <a:lnTo>
                      <a:pt x="233" y="298"/>
                    </a:lnTo>
                    <a:lnTo>
                      <a:pt x="232" y="298"/>
                    </a:lnTo>
                    <a:lnTo>
                      <a:pt x="229" y="297"/>
                    </a:lnTo>
                    <a:lnTo>
                      <a:pt x="228" y="296"/>
                    </a:lnTo>
                    <a:lnTo>
                      <a:pt x="227" y="296"/>
                    </a:lnTo>
                    <a:lnTo>
                      <a:pt x="227" y="297"/>
                    </a:lnTo>
                    <a:lnTo>
                      <a:pt x="225" y="297"/>
                    </a:lnTo>
                    <a:lnTo>
                      <a:pt x="225" y="298"/>
                    </a:lnTo>
                    <a:lnTo>
                      <a:pt x="225" y="300"/>
                    </a:lnTo>
                    <a:lnTo>
                      <a:pt x="227" y="300"/>
                    </a:lnTo>
                    <a:lnTo>
                      <a:pt x="227" y="301"/>
                    </a:lnTo>
                    <a:lnTo>
                      <a:pt x="227" y="302"/>
                    </a:lnTo>
                    <a:lnTo>
                      <a:pt x="228" y="302"/>
                    </a:lnTo>
                    <a:lnTo>
                      <a:pt x="228" y="303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7" y="306"/>
                    </a:lnTo>
                    <a:lnTo>
                      <a:pt x="228" y="307"/>
                    </a:lnTo>
                    <a:lnTo>
                      <a:pt x="229" y="307"/>
                    </a:lnTo>
                    <a:lnTo>
                      <a:pt x="229" y="309"/>
                    </a:lnTo>
                    <a:lnTo>
                      <a:pt x="230" y="309"/>
                    </a:lnTo>
                    <a:lnTo>
                      <a:pt x="232" y="309"/>
                    </a:lnTo>
                    <a:lnTo>
                      <a:pt x="232" y="310"/>
                    </a:lnTo>
                    <a:lnTo>
                      <a:pt x="233" y="310"/>
                    </a:lnTo>
                    <a:lnTo>
                      <a:pt x="232" y="310"/>
                    </a:lnTo>
                    <a:lnTo>
                      <a:pt x="232" y="311"/>
                    </a:lnTo>
                    <a:lnTo>
                      <a:pt x="233" y="311"/>
                    </a:lnTo>
                    <a:lnTo>
                      <a:pt x="234" y="311"/>
                    </a:lnTo>
                    <a:lnTo>
                      <a:pt x="233" y="313"/>
                    </a:lnTo>
                    <a:lnTo>
                      <a:pt x="233" y="311"/>
                    </a:lnTo>
                    <a:lnTo>
                      <a:pt x="232" y="311"/>
                    </a:lnTo>
                    <a:lnTo>
                      <a:pt x="232" y="310"/>
                    </a:lnTo>
                    <a:lnTo>
                      <a:pt x="230" y="310"/>
                    </a:lnTo>
                    <a:lnTo>
                      <a:pt x="229" y="310"/>
                    </a:lnTo>
                    <a:lnTo>
                      <a:pt x="229" y="309"/>
                    </a:lnTo>
                    <a:lnTo>
                      <a:pt x="228" y="309"/>
                    </a:lnTo>
                    <a:lnTo>
                      <a:pt x="227" y="309"/>
                    </a:lnTo>
                    <a:lnTo>
                      <a:pt x="225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3" y="307"/>
                    </a:lnTo>
                    <a:lnTo>
                      <a:pt x="221" y="307"/>
                    </a:lnTo>
                    <a:lnTo>
                      <a:pt x="220" y="307"/>
                    </a:lnTo>
                    <a:lnTo>
                      <a:pt x="219" y="307"/>
                    </a:lnTo>
                    <a:lnTo>
                      <a:pt x="217" y="307"/>
                    </a:lnTo>
                    <a:lnTo>
                      <a:pt x="216" y="307"/>
                    </a:lnTo>
                    <a:lnTo>
                      <a:pt x="215" y="306"/>
                    </a:lnTo>
                    <a:lnTo>
                      <a:pt x="215" y="307"/>
                    </a:lnTo>
                    <a:lnTo>
                      <a:pt x="213" y="307"/>
                    </a:lnTo>
                    <a:lnTo>
                      <a:pt x="212" y="307"/>
                    </a:lnTo>
                    <a:lnTo>
                      <a:pt x="212" y="306"/>
                    </a:lnTo>
                    <a:lnTo>
                      <a:pt x="211" y="306"/>
                    </a:lnTo>
                    <a:lnTo>
                      <a:pt x="209" y="306"/>
                    </a:lnTo>
                    <a:lnTo>
                      <a:pt x="209" y="305"/>
                    </a:lnTo>
                    <a:lnTo>
                      <a:pt x="208" y="305"/>
                    </a:lnTo>
                    <a:lnTo>
                      <a:pt x="207" y="305"/>
                    </a:lnTo>
                    <a:lnTo>
                      <a:pt x="206" y="303"/>
                    </a:lnTo>
                    <a:lnTo>
                      <a:pt x="204" y="303"/>
                    </a:lnTo>
                    <a:lnTo>
                      <a:pt x="204" y="302"/>
                    </a:lnTo>
                    <a:lnTo>
                      <a:pt x="203" y="302"/>
                    </a:lnTo>
                    <a:lnTo>
                      <a:pt x="202" y="302"/>
                    </a:lnTo>
                    <a:lnTo>
                      <a:pt x="200" y="302"/>
                    </a:lnTo>
                    <a:lnTo>
                      <a:pt x="199" y="302"/>
                    </a:lnTo>
                    <a:lnTo>
                      <a:pt x="199" y="301"/>
                    </a:lnTo>
                    <a:lnTo>
                      <a:pt x="198" y="301"/>
                    </a:lnTo>
                    <a:lnTo>
                      <a:pt x="198" y="300"/>
                    </a:lnTo>
                    <a:lnTo>
                      <a:pt x="196" y="300"/>
                    </a:lnTo>
                    <a:lnTo>
                      <a:pt x="196" y="298"/>
                    </a:lnTo>
                    <a:lnTo>
                      <a:pt x="195" y="298"/>
                    </a:lnTo>
                    <a:lnTo>
                      <a:pt x="194" y="300"/>
                    </a:lnTo>
                    <a:lnTo>
                      <a:pt x="192" y="300"/>
                    </a:lnTo>
                    <a:lnTo>
                      <a:pt x="191" y="300"/>
                    </a:lnTo>
                    <a:lnTo>
                      <a:pt x="191" y="301"/>
                    </a:lnTo>
                    <a:lnTo>
                      <a:pt x="190" y="301"/>
                    </a:lnTo>
                    <a:lnTo>
                      <a:pt x="189" y="301"/>
                    </a:lnTo>
                    <a:lnTo>
                      <a:pt x="189" y="302"/>
                    </a:lnTo>
                    <a:lnTo>
                      <a:pt x="187" y="302"/>
                    </a:lnTo>
                    <a:lnTo>
                      <a:pt x="187" y="303"/>
                    </a:lnTo>
                    <a:lnTo>
                      <a:pt x="187" y="305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5" y="305"/>
                    </a:lnTo>
                    <a:lnTo>
                      <a:pt x="183" y="305"/>
                    </a:lnTo>
                    <a:lnTo>
                      <a:pt x="182" y="305"/>
                    </a:lnTo>
                    <a:lnTo>
                      <a:pt x="181" y="305"/>
                    </a:lnTo>
                    <a:lnTo>
                      <a:pt x="181" y="306"/>
                    </a:lnTo>
                    <a:lnTo>
                      <a:pt x="181" y="305"/>
                    </a:lnTo>
                    <a:lnTo>
                      <a:pt x="179" y="305"/>
                    </a:lnTo>
                    <a:lnTo>
                      <a:pt x="181" y="305"/>
                    </a:lnTo>
                    <a:lnTo>
                      <a:pt x="181" y="303"/>
                    </a:lnTo>
                    <a:lnTo>
                      <a:pt x="179" y="302"/>
                    </a:lnTo>
                    <a:lnTo>
                      <a:pt x="179" y="303"/>
                    </a:lnTo>
                    <a:lnTo>
                      <a:pt x="178" y="303"/>
                    </a:lnTo>
                    <a:lnTo>
                      <a:pt x="178" y="302"/>
                    </a:lnTo>
                    <a:lnTo>
                      <a:pt x="177" y="302"/>
                    </a:lnTo>
                    <a:lnTo>
                      <a:pt x="174" y="302"/>
                    </a:lnTo>
                    <a:lnTo>
                      <a:pt x="173" y="302"/>
                    </a:lnTo>
                    <a:lnTo>
                      <a:pt x="173" y="303"/>
                    </a:lnTo>
                    <a:lnTo>
                      <a:pt x="172" y="303"/>
                    </a:lnTo>
                    <a:lnTo>
                      <a:pt x="170" y="303"/>
                    </a:lnTo>
                    <a:lnTo>
                      <a:pt x="170" y="305"/>
                    </a:lnTo>
                    <a:lnTo>
                      <a:pt x="169" y="303"/>
                    </a:lnTo>
                    <a:lnTo>
                      <a:pt x="169" y="302"/>
                    </a:lnTo>
                    <a:lnTo>
                      <a:pt x="169" y="301"/>
                    </a:lnTo>
                    <a:lnTo>
                      <a:pt x="168" y="301"/>
                    </a:lnTo>
                    <a:lnTo>
                      <a:pt x="166" y="302"/>
                    </a:lnTo>
                    <a:lnTo>
                      <a:pt x="165" y="302"/>
                    </a:lnTo>
                    <a:lnTo>
                      <a:pt x="164" y="302"/>
                    </a:lnTo>
                    <a:lnTo>
                      <a:pt x="162" y="302"/>
                    </a:lnTo>
                    <a:lnTo>
                      <a:pt x="161" y="302"/>
                    </a:lnTo>
                    <a:lnTo>
                      <a:pt x="161" y="303"/>
                    </a:lnTo>
                    <a:lnTo>
                      <a:pt x="160" y="303"/>
                    </a:lnTo>
                    <a:lnTo>
                      <a:pt x="158" y="303"/>
                    </a:lnTo>
                    <a:lnTo>
                      <a:pt x="158" y="305"/>
                    </a:lnTo>
                    <a:lnTo>
                      <a:pt x="157" y="305"/>
                    </a:lnTo>
                    <a:lnTo>
                      <a:pt x="156" y="305"/>
                    </a:lnTo>
                    <a:lnTo>
                      <a:pt x="153" y="306"/>
                    </a:lnTo>
                    <a:lnTo>
                      <a:pt x="152" y="305"/>
                    </a:lnTo>
                    <a:lnTo>
                      <a:pt x="151" y="306"/>
                    </a:lnTo>
                    <a:lnTo>
                      <a:pt x="149" y="306"/>
                    </a:lnTo>
                    <a:lnTo>
                      <a:pt x="149" y="305"/>
                    </a:lnTo>
                    <a:lnTo>
                      <a:pt x="148" y="305"/>
                    </a:lnTo>
                    <a:lnTo>
                      <a:pt x="147" y="305"/>
                    </a:lnTo>
                    <a:lnTo>
                      <a:pt x="145" y="305"/>
                    </a:lnTo>
                    <a:lnTo>
                      <a:pt x="144" y="305"/>
                    </a:lnTo>
                    <a:lnTo>
                      <a:pt x="143" y="303"/>
                    </a:lnTo>
                    <a:lnTo>
                      <a:pt x="143" y="302"/>
                    </a:lnTo>
                    <a:lnTo>
                      <a:pt x="141" y="302"/>
                    </a:lnTo>
                    <a:lnTo>
                      <a:pt x="141" y="301"/>
                    </a:lnTo>
                    <a:lnTo>
                      <a:pt x="143" y="301"/>
                    </a:lnTo>
                    <a:lnTo>
                      <a:pt x="143" y="300"/>
                    </a:lnTo>
                    <a:lnTo>
                      <a:pt x="141" y="300"/>
                    </a:lnTo>
                    <a:lnTo>
                      <a:pt x="141" y="298"/>
                    </a:lnTo>
                    <a:lnTo>
                      <a:pt x="141" y="297"/>
                    </a:lnTo>
                    <a:lnTo>
                      <a:pt x="141" y="296"/>
                    </a:lnTo>
                    <a:lnTo>
                      <a:pt x="141" y="294"/>
                    </a:lnTo>
                    <a:lnTo>
                      <a:pt x="141" y="293"/>
                    </a:lnTo>
                    <a:lnTo>
                      <a:pt x="140" y="293"/>
                    </a:lnTo>
                    <a:lnTo>
                      <a:pt x="139" y="293"/>
                    </a:lnTo>
                    <a:lnTo>
                      <a:pt x="137" y="293"/>
                    </a:lnTo>
                    <a:lnTo>
                      <a:pt x="137" y="292"/>
                    </a:lnTo>
                    <a:lnTo>
                      <a:pt x="136" y="292"/>
                    </a:lnTo>
                    <a:lnTo>
                      <a:pt x="136" y="293"/>
                    </a:lnTo>
                    <a:lnTo>
                      <a:pt x="135" y="293"/>
                    </a:lnTo>
                    <a:lnTo>
                      <a:pt x="134" y="293"/>
                    </a:lnTo>
                    <a:lnTo>
                      <a:pt x="134" y="294"/>
                    </a:lnTo>
                    <a:lnTo>
                      <a:pt x="132" y="294"/>
                    </a:lnTo>
                    <a:lnTo>
                      <a:pt x="131" y="294"/>
                    </a:lnTo>
                    <a:lnTo>
                      <a:pt x="130" y="294"/>
                    </a:lnTo>
                    <a:lnTo>
                      <a:pt x="130" y="296"/>
                    </a:lnTo>
                    <a:lnTo>
                      <a:pt x="128" y="296"/>
                    </a:lnTo>
                    <a:lnTo>
                      <a:pt x="127" y="297"/>
                    </a:lnTo>
                    <a:lnTo>
                      <a:pt x="126" y="298"/>
                    </a:lnTo>
                    <a:lnTo>
                      <a:pt x="124" y="300"/>
                    </a:lnTo>
                    <a:lnTo>
                      <a:pt x="123" y="300"/>
                    </a:lnTo>
                    <a:lnTo>
                      <a:pt x="122" y="300"/>
                    </a:lnTo>
                    <a:lnTo>
                      <a:pt x="122" y="298"/>
                    </a:lnTo>
                    <a:lnTo>
                      <a:pt x="122" y="297"/>
                    </a:lnTo>
                    <a:lnTo>
                      <a:pt x="123" y="297"/>
                    </a:lnTo>
                    <a:lnTo>
                      <a:pt x="123" y="296"/>
                    </a:lnTo>
                    <a:lnTo>
                      <a:pt x="124" y="294"/>
                    </a:lnTo>
                    <a:lnTo>
                      <a:pt x="123" y="294"/>
                    </a:lnTo>
                    <a:lnTo>
                      <a:pt x="122" y="294"/>
                    </a:lnTo>
                    <a:lnTo>
                      <a:pt x="122" y="293"/>
                    </a:lnTo>
                    <a:lnTo>
                      <a:pt x="120" y="293"/>
                    </a:lnTo>
                    <a:lnTo>
                      <a:pt x="120" y="292"/>
                    </a:lnTo>
                    <a:lnTo>
                      <a:pt x="119" y="292"/>
                    </a:lnTo>
                    <a:lnTo>
                      <a:pt x="119" y="290"/>
                    </a:lnTo>
                    <a:lnTo>
                      <a:pt x="118" y="290"/>
                    </a:lnTo>
                    <a:lnTo>
                      <a:pt x="117" y="290"/>
                    </a:lnTo>
                    <a:lnTo>
                      <a:pt x="115" y="289"/>
                    </a:lnTo>
                    <a:lnTo>
                      <a:pt x="114" y="289"/>
                    </a:lnTo>
                    <a:lnTo>
                      <a:pt x="114" y="290"/>
                    </a:lnTo>
                    <a:lnTo>
                      <a:pt x="113" y="290"/>
                    </a:lnTo>
                    <a:lnTo>
                      <a:pt x="111" y="290"/>
                    </a:lnTo>
                    <a:lnTo>
                      <a:pt x="111" y="292"/>
                    </a:lnTo>
                    <a:lnTo>
                      <a:pt x="110" y="292"/>
                    </a:lnTo>
                    <a:lnTo>
                      <a:pt x="110" y="293"/>
                    </a:lnTo>
                    <a:lnTo>
                      <a:pt x="110" y="294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6" y="296"/>
                    </a:lnTo>
                    <a:lnTo>
                      <a:pt x="106" y="294"/>
                    </a:lnTo>
                    <a:lnTo>
                      <a:pt x="106" y="296"/>
                    </a:lnTo>
                    <a:lnTo>
                      <a:pt x="105" y="296"/>
                    </a:lnTo>
                    <a:lnTo>
                      <a:pt x="103" y="296"/>
                    </a:lnTo>
                    <a:lnTo>
                      <a:pt x="102" y="296"/>
                    </a:lnTo>
                    <a:lnTo>
                      <a:pt x="102" y="297"/>
                    </a:lnTo>
                    <a:lnTo>
                      <a:pt x="101" y="297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98" y="298"/>
                    </a:lnTo>
                    <a:lnTo>
                      <a:pt x="97" y="298"/>
                    </a:lnTo>
                    <a:lnTo>
                      <a:pt x="97" y="300"/>
                    </a:lnTo>
                    <a:lnTo>
                      <a:pt x="96" y="300"/>
                    </a:lnTo>
                    <a:lnTo>
                      <a:pt x="96" y="301"/>
                    </a:lnTo>
                    <a:lnTo>
                      <a:pt x="94" y="300"/>
                    </a:lnTo>
                    <a:lnTo>
                      <a:pt x="94" y="301"/>
                    </a:lnTo>
                    <a:lnTo>
                      <a:pt x="96" y="301"/>
                    </a:lnTo>
                    <a:lnTo>
                      <a:pt x="94" y="301"/>
                    </a:lnTo>
                    <a:lnTo>
                      <a:pt x="93" y="301"/>
                    </a:lnTo>
                    <a:lnTo>
                      <a:pt x="93" y="302"/>
                    </a:lnTo>
                    <a:lnTo>
                      <a:pt x="93" y="301"/>
                    </a:lnTo>
                    <a:lnTo>
                      <a:pt x="92" y="301"/>
                    </a:lnTo>
                    <a:lnTo>
                      <a:pt x="92" y="302"/>
                    </a:lnTo>
                    <a:lnTo>
                      <a:pt x="92" y="301"/>
                    </a:lnTo>
                    <a:lnTo>
                      <a:pt x="92" y="300"/>
                    </a:lnTo>
                    <a:lnTo>
                      <a:pt x="92" y="301"/>
                    </a:lnTo>
                    <a:lnTo>
                      <a:pt x="90" y="301"/>
                    </a:lnTo>
                    <a:lnTo>
                      <a:pt x="90" y="300"/>
                    </a:lnTo>
                    <a:lnTo>
                      <a:pt x="92" y="300"/>
                    </a:lnTo>
                    <a:lnTo>
                      <a:pt x="90" y="300"/>
                    </a:lnTo>
                    <a:lnTo>
                      <a:pt x="89" y="300"/>
                    </a:lnTo>
                    <a:lnTo>
                      <a:pt x="89" y="298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6" y="298"/>
                    </a:lnTo>
                    <a:lnTo>
                      <a:pt x="85" y="298"/>
                    </a:lnTo>
                    <a:lnTo>
                      <a:pt x="84" y="298"/>
                    </a:lnTo>
                    <a:lnTo>
                      <a:pt x="83" y="298"/>
                    </a:lnTo>
                    <a:lnTo>
                      <a:pt x="81" y="298"/>
                    </a:lnTo>
                    <a:lnTo>
                      <a:pt x="80" y="298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6" y="298"/>
                    </a:lnTo>
                    <a:lnTo>
                      <a:pt x="75" y="298"/>
                    </a:lnTo>
                    <a:lnTo>
                      <a:pt x="75" y="297"/>
                    </a:lnTo>
                    <a:lnTo>
                      <a:pt x="75" y="298"/>
                    </a:lnTo>
                    <a:lnTo>
                      <a:pt x="73" y="298"/>
                    </a:lnTo>
                    <a:lnTo>
                      <a:pt x="72" y="298"/>
                    </a:lnTo>
                    <a:lnTo>
                      <a:pt x="71" y="298"/>
                    </a:lnTo>
                    <a:lnTo>
                      <a:pt x="72" y="298"/>
                    </a:lnTo>
                    <a:lnTo>
                      <a:pt x="72" y="297"/>
                    </a:lnTo>
                    <a:lnTo>
                      <a:pt x="71" y="297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8" y="298"/>
                    </a:lnTo>
                    <a:lnTo>
                      <a:pt x="67" y="298"/>
                    </a:lnTo>
                    <a:lnTo>
                      <a:pt x="67" y="300"/>
                    </a:lnTo>
                    <a:lnTo>
                      <a:pt x="65" y="300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2" y="301"/>
                    </a:lnTo>
                    <a:lnTo>
                      <a:pt x="62" y="302"/>
                    </a:lnTo>
                    <a:lnTo>
                      <a:pt x="60" y="302"/>
                    </a:lnTo>
                    <a:lnTo>
                      <a:pt x="62" y="302"/>
                    </a:lnTo>
                    <a:lnTo>
                      <a:pt x="60" y="303"/>
                    </a:lnTo>
                    <a:lnTo>
                      <a:pt x="62" y="303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8" y="303"/>
                    </a:lnTo>
                    <a:lnTo>
                      <a:pt x="58" y="302"/>
                    </a:lnTo>
                    <a:lnTo>
                      <a:pt x="56" y="302"/>
                    </a:lnTo>
                    <a:lnTo>
                      <a:pt x="56" y="303"/>
                    </a:lnTo>
                    <a:lnTo>
                      <a:pt x="55" y="303"/>
                    </a:lnTo>
                    <a:lnTo>
                      <a:pt x="55" y="305"/>
                    </a:lnTo>
                    <a:lnTo>
                      <a:pt x="56" y="305"/>
                    </a:lnTo>
                    <a:lnTo>
                      <a:pt x="55" y="305"/>
                    </a:lnTo>
                    <a:lnTo>
                      <a:pt x="54" y="305"/>
                    </a:lnTo>
                    <a:lnTo>
                      <a:pt x="54" y="306"/>
                    </a:lnTo>
                    <a:lnTo>
                      <a:pt x="52" y="306"/>
                    </a:lnTo>
                    <a:lnTo>
                      <a:pt x="51" y="306"/>
                    </a:lnTo>
                    <a:lnTo>
                      <a:pt x="50" y="306"/>
                    </a:lnTo>
                    <a:lnTo>
                      <a:pt x="50" y="307"/>
                    </a:lnTo>
                    <a:lnTo>
                      <a:pt x="48" y="307"/>
                    </a:lnTo>
                    <a:lnTo>
                      <a:pt x="47" y="309"/>
                    </a:lnTo>
                    <a:lnTo>
                      <a:pt x="46" y="309"/>
                    </a:lnTo>
                    <a:lnTo>
                      <a:pt x="46" y="310"/>
                    </a:lnTo>
                    <a:lnTo>
                      <a:pt x="45" y="310"/>
                    </a:lnTo>
                    <a:lnTo>
                      <a:pt x="46" y="309"/>
                    </a:lnTo>
                    <a:lnTo>
                      <a:pt x="46" y="307"/>
                    </a:lnTo>
                    <a:lnTo>
                      <a:pt x="45" y="307"/>
                    </a:lnTo>
                    <a:lnTo>
                      <a:pt x="43" y="307"/>
                    </a:lnTo>
                    <a:lnTo>
                      <a:pt x="43" y="306"/>
                    </a:lnTo>
                    <a:lnTo>
                      <a:pt x="43" y="305"/>
                    </a:lnTo>
                    <a:lnTo>
                      <a:pt x="42" y="305"/>
                    </a:lnTo>
                    <a:lnTo>
                      <a:pt x="42" y="303"/>
                    </a:lnTo>
                    <a:lnTo>
                      <a:pt x="41" y="303"/>
                    </a:lnTo>
                    <a:lnTo>
                      <a:pt x="41" y="302"/>
                    </a:lnTo>
                    <a:lnTo>
                      <a:pt x="41" y="301"/>
                    </a:lnTo>
                    <a:lnTo>
                      <a:pt x="39" y="301"/>
                    </a:lnTo>
                    <a:lnTo>
                      <a:pt x="41" y="301"/>
                    </a:lnTo>
                    <a:lnTo>
                      <a:pt x="41" y="300"/>
                    </a:lnTo>
                    <a:lnTo>
                      <a:pt x="39" y="300"/>
                    </a:lnTo>
                    <a:lnTo>
                      <a:pt x="39" y="298"/>
                    </a:lnTo>
                    <a:lnTo>
                      <a:pt x="39" y="297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7" y="296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5" y="293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8" y="294"/>
                    </a:lnTo>
                    <a:lnTo>
                      <a:pt x="39" y="294"/>
                    </a:lnTo>
                    <a:lnTo>
                      <a:pt x="39" y="293"/>
                    </a:lnTo>
                    <a:lnTo>
                      <a:pt x="38" y="293"/>
                    </a:lnTo>
                    <a:lnTo>
                      <a:pt x="38" y="292"/>
                    </a:lnTo>
                    <a:lnTo>
                      <a:pt x="38" y="290"/>
                    </a:lnTo>
                    <a:lnTo>
                      <a:pt x="38" y="289"/>
                    </a:lnTo>
                    <a:lnTo>
                      <a:pt x="39" y="289"/>
                    </a:lnTo>
                    <a:lnTo>
                      <a:pt x="39" y="288"/>
                    </a:lnTo>
                    <a:lnTo>
                      <a:pt x="39" y="286"/>
                    </a:lnTo>
                    <a:lnTo>
                      <a:pt x="41" y="286"/>
                    </a:lnTo>
                    <a:lnTo>
                      <a:pt x="41" y="285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41" y="281"/>
                    </a:lnTo>
                    <a:lnTo>
                      <a:pt x="42" y="281"/>
                    </a:lnTo>
                    <a:lnTo>
                      <a:pt x="41" y="281"/>
                    </a:lnTo>
                    <a:lnTo>
                      <a:pt x="41" y="280"/>
                    </a:lnTo>
                    <a:lnTo>
                      <a:pt x="42" y="280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3" y="277"/>
                    </a:lnTo>
                    <a:lnTo>
                      <a:pt x="43" y="276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5" y="273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5" y="271"/>
                    </a:lnTo>
                    <a:lnTo>
                      <a:pt x="43" y="271"/>
                    </a:lnTo>
                    <a:lnTo>
                      <a:pt x="45" y="271"/>
                    </a:lnTo>
                    <a:lnTo>
                      <a:pt x="45" y="269"/>
                    </a:lnTo>
                    <a:lnTo>
                      <a:pt x="45" y="268"/>
                    </a:lnTo>
                    <a:lnTo>
                      <a:pt x="45" y="267"/>
                    </a:lnTo>
                    <a:lnTo>
                      <a:pt x="45" y="264"/>
                    </a:lnTo>
                    <a:lnTo>
                      <a:pt x="45" y="263"/>
                    </a:lnTo>
                    <a:lnTo>
                      <a:pt x="43" y="263"/>
                    </a:lnTo>
                    <a:lnTo>
                      <a:pt x="42" y="260"/>
                    </a:lnTo>
                    <a:lnTo>
                      <a:pt x="41" y="256"/>
                    </a:lnTo>
                    <a:lnTo>
                      <a:pt x="41" y="255"/>
                    </a:lnTo>
                    <a:lnTo>
                      <a:pt x="38" y="249"/>
                    </a:lnTo>
                    <a:lnTo>
                      <a:pt x="37" y="246"/>
                    </a:lnTo>
                    <a:lnTo>
                      <a:pt x="35" y="242"/>
                    </a:lnTo>
                    <a:lnTo>
                      <a:pt x="33" y="235"/>
                    </a:lnTo>
                    <a:lnTo>
                      <a:pt x="33" y="234"/>
                    </a:lnTo>
                    <a:lnTo>
                      <a:pt x="31" y="233"/>
                    </a:lnTo>
                    <a:lnTo>
                      <a:pt x="30" y="231"/>
                    </a:lnTo>
                    <a:lnTo>
                      <a:pt x="30" y="230"/>
                    </a:lnTo>
                    <a:lnTo>
                      <a:pt x="29" y="230"/>
                    </a:lnTo>
                    <a:lnTo>
                      <a:pt x="29" y="229"/>
                    </a:lnTo>
                    <a:lnTo>
                      <a:pt x="28" y="229"/>
                    </a:lnTo>
                    <a:lnTo>
                      <a:pt x="26" y="229"/>
                    </a:lnTo>
                    <a:lnTo>
                      <a:pt x="26" y="228"/>
                    </a:lnTo>
                    <a:lnTo>
                      <a:pt x="25" y="228"/>
                    </a:lnTo>
                    <a:lnTo>
                      <a:pt x="25" y="226"/>
                    </a:lnTo>
                    <a:lnTo>
                      <a:pt x="24" y="226"/>
                    </a:lnTo>
                    <a:lnTo>
                      <a:pt x="24" y="225"/>
                    </a:lnTo>
                    <a:lnTo>
                      <a:pt x="22" y="225"/>
                    </a:lnTo>
                    <a:lnTo>
                      <a:pt x="22" y="224"/>
                    </a:lnTo>
                    <a:lnTo>
                      <a:pt x="21" y="224"/>
                    </a:lnTo>
                    <a:lnTo>
                      <a:pt x="21" y="222"/>
                    </a:lnTo>
                    <a:lnTo>
                      <a:pt x="21" y="221"/>
                    </a:lnTo>
                    <a:lnTo>
                      <a:pt x="21" y="220"/>
                    </a:lnTo>
                    <a:lnTo>
                      <a:pt x="21" y="218"/>
                    </a:lnTo>
                    <a:lnTo>
                      <a:pt x="20" y="218"/>
                    </a:lnTo>
                    <a:lnTo>
                      <a:pt x="14" y="213"/>
                    </a:lnTo>
                    <a:lnTo>
                      <a:pt x="12" y="211"/>
                    </a:lnTo>
                    <a:lnTo>
                      <a:pt x="9" y="208"/>
                    </a:lnTo>
                    <a:lnTo>
                      <a:pt x="4" y="203"/>
                    </a:lnTo>
                    <a:lnTo>
                      <a:pt x="4" y="201"/>
                    </a:lnTo>
                    <a:lnTo>
                      <a:pt x="3" y="201"/>
                    </a:lnTo>
                    <a:lnTo>
                      <a:pt x="3" y="200"/>
                    </a:lnTo>
                    <a:lnTo>
                      <a:pt x="1" y="200"/>
                    </a:lnTo>
                    <a:lnTo>
                      <a:pt x="1" y="199"/>
                    </a:lnTo>
                    <a:lnTo>
                      <a:pt x="0" y="199"/>
                    </a:lnTo>
                    <a:lnTo>
                      <a:pt x="0" y="197"/>
                    </a:lnTo>
                    <a:lnTo>
                      <a:pt x="1" y="196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4" y="195"/>
                    </a:lnTo>
                    <a:lnTo>
                      <a:pt x="5" y="195"/>
                    </a:lnTo>
                    <a:lnTo>
                      <a:pt x="7" y="195"/>
                    </a:lnTo>
                    <a:lnTo>
                      <a:pt x="7" y="194"/>
                    </a:lnTo>
                    <a:lnTo>
                      <a:pt x="8" y="194"/>
                    </a:lnTo>
                    <a:lnTo>
                      <a:pt x="8" y="192"/>
                    </a:lnTo>
                    <a:lnTo>
                      <a:pt x="9" y="192"/>
                    </a:lnTo>
                    <a:lnTo>
                      <a:pt x="11" y="192"/>
                    </a:lnTo>
                    <a:lnTo>
                      <a:pt x="11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4" y="191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88"/>
                    </a:lnTo>
                    <a:lnTo>
                      <a:pt x="14" y="188"/>
                    </a:lnTo>
                    <a:lnTo>
                      <a:pt x="14" y="187"/>
                    </a:lnTo>
                    <a:lnTo>
                      <a:pt x="14" y="186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0" y="183"/>
                    </a:lnTo>
                    <a:lnTo>
                      <a:pt x="21" y="183"/>
                    </a:lnTo>
                    <a:lnTo>
                      <a:pt x="20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8" y="179"/>
                    </a:lnTo>
                    <a:lnTo>
                      <a:pt x="18" y="180"/>
                    </a:lnTo>
                    <a:lnTo>
                      <a:pt x="18" y="179"/>
                    </a:lnTo>
                    <a:lnTo>
                      <a:pt x="18" y="178"/>
                    </a:lnTo>
                    <a:lnTo>
                      <a:pt x="18" y="177"/>
                    </a:lnTo>
                    <a:lnTo>
                      <a:pt x="18" y="175"/>
                    </a:lnTo>
                    <a:lnTo>
                      <a:pt x="18" y="174"/>
                    </a:lnTo>
                    <a:lnTo>
                      <a:pt x="18" y="173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7" y="170"/>
                    </a:lnTo>
                    <a:lnTo>
                      <a:pt x="17" y="169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4" y="167"/>
                    </a:lnTo>
                    <a:lnTo>
                      <a:pt x="14" y="166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2" y="165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9" y="161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8" y="158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6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4"/>
                    </a:lnTo>
                    <a:lnTo>
                      <a:pt x="9" y="153"/>
                    </a:lnTo>
                    <a:lnTo>
                      <a:pt x="9" y="152"/>
                    </a:lnTo>
                    <a:lnTo>
                      <a:pt x="8" y="152"/>
                    </a:lnTo>
                    <a:lnTo>
                      <a:pt x="8" y="150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9" y="146"/>
                    </a:lnTo>
                    <a:lnTo>
                      <a:pt x="8" y="146"/>
                    </a:lnTo>
                    <a:lnTo>
                      <a:pt x="8" y="145"/>
                    </a:lnTo>
                    <a:lnTo>
                      <a:pt x="8" y="144"/>
                    </a:lnTo>
                    <a:lnTo>
                      <a:pt x="8" y="142"/>
                    </a:lnTo>
                    <a:lnTo>
                      <a:pt x="9" y="141"/>
                    </a:lnTo>
                    <a:lnTo>
                      <a:pt x="9" y="140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8" y="133"/>
                    </a:lnTo>
                    <a:lnTo>
                      <a:pt x="8" y="132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11" y="131"/>
                    </a:lnTo>
                    <a:lnTo>
                      <a:pt x="11" y="129"/>
                    </a:lnTo>
                    <a:lnTo>
                      <a:pt x="12" y="129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6" y="129"/>
                    </a:lnTo>
                    <a:lnTo>
                      <a:pt x="16" y="131"/>
                    </a:lnTo>
                    <a:lnTo>
                      <a:pt x="16" y="132"/>
                    </a:lnTo>
                    <a:lnTo>
                      <a:pt x="17" y="132"/>
                    </a:lnTo>
                    <a:lnTo>
                      <a:pt x="17" y="133"/>
                    </a:lnTo>
                    <a:lnTo>
                      <a:pt x="18" y="133"/>
                    </a:lnTo>
                    <a:lnTo>
                      <a:pt x="20" y="133"/>
                    </a:lnTo>
                    <a:lnTo>
                      <a:pt x="20" y="132"/>
                    </a:lnTo>
                    <a:lnTo>
                      <a:pt x="21" y="132"/>
                    </a:lnTo>
                    <a:lnTo>
                      <a:pt x="22" y="132"/>
                    </a:lnTo>
                    <a:lnTo>
                      <a:pt x="21" y="131"/>
                    </a:lnTo>
                    <a:lnTo>
                      <a:pt x="21" y="129"/>
                    </a:lnTo>
                    <a:lnTo>
                      <a:pt x="21" y="128"/>
                    </a:lnTo>
                    <a:lnTo>
                      <a:pt x="21" y="127"/>
                    </a:lnTo>
                    <a:lnTo>
                      <a:pt x="21" y="125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2" y="127"/>
                    </a:lnTo>
                    <a:lnTo>
                      <a:pt x="22" y="128"/>
                    </a:lnTo>
                    <a:lnTo>
                      <a:pt x="24" y="128"/>
                    </a:lnTo>
                    <a:lnTo>
                      <a:pt x="24" y="129"/>
                    </a:lnTo>
                    <a:lnTo>
                      <a:pt x="25" y="129"/>
                    </a:lnTo>
                    <a:lnTo>
                      <a:pt x="26" y="129"/>
                    </a:lnTo>
                    <a:lnTo>
                      <a:pt x="26" y="131"/>
                    </a:lnTo>
                    <a:lnTo>
                      <a:pt x="28" y="131"/>
                    </a:lnTo>
                    <a:lnTo>
                      <a:pt x="29" y="131"/>
                    </a:lnTo>
                    <a:lnTo>
                      <a:pt x="29" y="132"/>
                    </a:lnTo>
                    <a:lnTo>
                      <a:pt x="30" y="132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8" y="128"/>
                    </a:lnTo>
                    <a:lnTo>
                      <a:pt x="38" y="127"/>
                    </a:lnTo>
                    <a:lnTo>
                      <a:pt x="38" y="125"/>
                    </a:lnTo>
                    <a:lnTo>
                      <a:pt x="38" y="124"/>
                    </a:lnTo>
                    <a:lnTo>
                      <a:pt x="39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43" y="124"/>
                    </a:lnTo>
                    <a:lnTo>
                      <a:pt x="45" y="124"/>
                    </a:lnTo>
                    <a:lnTo>
                      <a:pt x="45" y="123"/>
                    </a:lnTo>
                    <a:lnTo>
                      <a:pt x="46" y="123"/>
                    </a:lnTo>
                    <a:lnTo>
                      <a:pt x="47" y="123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50" y="125"/>
                    </a:lnTo>
                    <a:lnTo>
                      <a:pt x="50" y="127"/>
                    </a:lnTo>
                    <a:lnTo>
                      <a:pt x="51" y="127"/>
                    </a:lnTo>
                    <a:lnTo>
                      <a:pt x="51" y="128"/>
                    </a:lnTo>
                    <a:lnTo>
                      <a:pt x="52" y="128"/>
                    </a:lnTo>
                    <a:lnTo>
                      <a:pt x="54" y="128"/>
                    </a:lnTo>
                    <a:lnTo>
                      <a:pt x="54" y="129"/>
                    </a:lnTo>
                    <a:lnTo>
                      <a:pt x="54" y="131"/>
                    </a:lnTo>
                    <a:lnTo>
                      <a:pt x="54" y="132"/>
                    </a:lnTo>
                    <a:lnTo>
                      <a:pt x="55" y="133"/>
                    </a:lnTo>
                    <a:lnTo>
                      <a:pt x="56" y="133"/>
                    </a:lnTo>
                    <a:lnTo>
                      <a:pt x="58" y="133"/>
                    </a:lnTo>
                    <a:lnTo>
                      <a:pt x="58" y="135"/>
                    </a:lnTo>
                    <a:lnTo>
                      <a:pt x="58" y="133"/>
                    </a:lnTo>
                    <a:lnTo>
                      <a:pt x="59" y="133"/>
                    </a:lnTo>
                    <a:lnTo>
                      <a:pt x="60" y="133"/>
                    </a:lnTo>
                    <a:lnTo>
                      <a:pt x="60" y="135"/>
                    </a:lnTo>
                    <a:lnTo>
                      <a:pt x="60" y="133"/>
                    </a:lnTo>
                    <a:lnTo>
                      <a:pt x="62" y="133"/>
                    </a:lnTo>
                    <a:lnTo>
                      <a:pt x="62" y="135"/>
                    </a:lnTo>
                    <a:lnTo>
                      <a:pt x="62" y="133"/>
                    </a:lnTo>
                    <a:lnTo>
                      <a:pt x="63" y="133"/>
                    </a:lnTo>
                    <a:lnTo>
                      <a:pt x="63" y="132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5" y="133"/>
                    </a:lnTo>
                    <a:lnTo>
                      <a:pt x="67" y="133"/>
                    </a:lnTo>
                    <a:lnTo>
                      <a:pt x="67" y="135"/>
                    </a:lnTo>
                    <a:lnTo>
                      <a:pt x="67" y="136"/>
                    </a:lnTo>
                    <a:lnTo>
                      <a:pt x="68" y="136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8" y="132"/>
                    </a:lnTo>
                    <a:lnTo>
                      <a:pt x="68" y="131"/>
                    </a:lnTo>
                    <a:lnTo>
                      <a:pt x="69" y="131"/>
                    </a:lnTo>
                    <a:lnTo>
                      <a:pt x="68" y="131"/>
                    </a:lnTo>
                    <a:lnTo>
                      <a:pt x="68" y="129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9" y="127"/>
                    </a:lnTo>
                    <a:lnTo>
                      <a:pt x="69" y="125"/>
                    </a:lnTo>
                    <a:lnTo>
                      <a:pt x="69" y="124"/>
                    </a:lnTo>
                    <a:lnTo>
                      <a:pt x="69" y="123"/>
                    </a:lnTo>
                    <a:lnTo>
                      <a:pt x="71" y="123"/>
                    </a:lnTo>
                    <a:lnTo>
                      <a:pt x="71" y="122"/>
                    </a:lnTo>
                    <a:lnTo>
                      <a:pt x="71" y="120"/>
                    </a:lnTo>
                    <a:lnTo>
                      <a:pt x="72" y="120"/>
                    </a:lnTo>
                    <a:lnTo>
                      <a:pt x="72" y="119"/>
                    </a:lnTo>
                    <a:lnTo>
                      <a:pt x="72" y="118"/>
                    </a:lnTo>
                    <a:lnTo>
                      <a:pt x="73" y="118"/>
                    </a:lnTo>
                    <a:lnTo>
                      <a:pt x="73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3" y="115"/>
                    </a:lnTo>
                    <a:lnTo>
                      <a:pt x="72" y="115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2"/>
                    </a:lnTo>
                    <a:lnTo>
                      <a:pt x="73" y="111"/>
                    </a:lnTo>
                    <a:lnTo>
                      <a:pt x="73" y="110"/>
                    </a:lnTo>
                    <a:lnTo>
                      <a:pt x="72" y="110"/>
                    </a:lnTo>
                    <a:lnTo>
                      <a:pt x="72" y="108"/>
                    </a:lnTo>
                    <a:lnTo>
                      <a:pt x="73" y="108"/>
                    </a:lnTo>
                    <a:lnTo>
                      <a:pt x="72" y="108"/>
                    </a:lnTo>
                    <a:lnTo>
                      <a:pt x="72" y="107"/>
                    </a:lnTo>
                    <a:lnTo>
                      <a:pt x="71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8" y="103"/>
                    </a:lnTo>
                    <a:lnTo>
                      <a:pt x="68" y="102"/>
                    </a:lnTo>
                    <a:lnTo>
                      <a:pt x="68" y="101"/>
                    </a:lnTo>
                    <a:lnTo>
                      <a:pt x="67" y="101"/>
                    </a:lnTo>
                    <a:lnTo>
                      <a:pt x="67" y="99"/>
                    </a:lnTo>
                    <a:lnTo>
                      <a:pt x="65" y="99"/>
                    </a:lnTo>
                    <a:lnTo>
                      <a:pt x="65" y="98"/>
                    </a:lnTo>
                    <a:lnTo>
                      <a:pt x="67" y="95"/>
                    </a:lnTo>
                    <a:lnTo>
                      <a:pt x="68" y="91"/>
                    </a:lnTo>
                    <a:lnTo>
                      <a:pt x="68" y="90"/>
                    </a:lnTo>
                    <a:lnTo>
                      <a:pt x="68" y="87"/>
                    </a:lnTo>
                    <a:lnTo>
                      <a:pt x="67" y="85"/>
                    </a:lnTo>
                    <a:lnTo>
                      <a:pt x="67" y="81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1"/>
                    </a:lnTo>
                    <a:lnTo>
                      <a:pt x="75" y="81"/>
                    </a:lnTo>
                    <a:lnTo>
                      <a:pt x="76" y="81"/>
                    </a:lnTo>
                    <a:lnTo>
                      <a:pt x="76" y="82"/>
                    </a:lnTo>
                    <a:lnTo>
                      <a:pt x="77" y="82"/>
                    </a:lnTo>
                    <a:lnTo>
                      <a:pt x="77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6"/>
                    </a:lnTo>
                    <a:lnTo>
                      <a:pt x="83" y="86"/>
                    </a:lnTo>
                    <a:lnTo>
                      <a:pt x="83" y="87"/>
                    </a:lnTo>
                    <a:lnTo>
                      <a:pt x="84" y="87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6" y="89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2" y="89"/>
                    </a:lnTo>
                    <a:lnTo>
                      <a:pt x="90" y="89"/>
                    </a:lnTo>
                    <a:lnTo>
                      <a:pt x="90" y="87"/>
                    </a:lnTo>
                    <a:lnTo>
                      <a:pt x="90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89" y="84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6" y="78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4" y="77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7" y="72"/>
                    </a:lnTo>
                    <a:lnTo>
                      <a:pt x="76" y="72"/>
                    </a:lnTo>
                    <a:lnTo>
                      <a:pt x="75" y="72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1" y="69"/>
                    </a:lnTo>
                    <a:lnTo>
                      <a:pt x="69" y="68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4" y="67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2" y="65"/>
                    </a:lnTo>
                    <a:lnTo>
                      <a:pt x="60" y="67"/>
                    </a:lnTo>
                    <a:lnTo>
                      <a:pt x="60" y="65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8" y="63"/>
                    </a:lnTo>
                    <a:lnTo>
                      <a:pt x="56" y="63"/>
                    </a:lnTo>
                    <a:lnTo>
                      <a:pt x="56" y="61"/>
                    </a:lnTo>
                    <a:lnTo>
                      <a:pt x="55" y="61"/>
                    </a:lnTo>
                    <a:lnTo>
                      <a:pt x="54" y="61"/>
                    </a:lnTo>
                    <a:lnTo>
                      <a:pt x="52" y="61"/>
                    </a:lnTo>
                    <a:lnTo>
                      <a:pt x="51" y="61"/>
                    </a:lnTo>
                    <a:lnTo>
                      <a:pt x="50" y="61"/>
                    </a:lnTo>
                    <a:lnTo>
                      <a:pt x="50" y="60"/>
                    </a:lnTo>
                    <a:lnTo>
                      <a:pt x="48" y="60"/>
                    </a:lnTo>
                    <a:lnTo>
                      <a:pt x="48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3"/>
                    </a:lnTo>
                    <a:lnTo>
                      <a:pt x="47" y="52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0"/>
                    </a:lnTo>
                    <a:lnTo>
                      <a:pt x="47" y="50"/>
                    </a:lnTo>
                    <a:lnTo>
                      <a:pt x="47" y="48"/>
                    </a:lnTo>
                    <a:lnTo>
                      <a:pt x="47" y="47"/>
                    </a:lnTo>
                    <a:lnTo>
                      <a:pt x="48" y="47"/>
                    </a:lnTo>
                    <a:lnTo>
                      <a:pt x="48" y="46"/>
                    </a:lnTo>
                    <a:lnTo>
                      <a:pt x="50" y="44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51" y="42"/>
                    </a:lnTo>
                    <a:lnTo>
                      <a:pt x="51" y="40"/>
                    </a:lnTo>
                    <a:lnTo>
                      <a:pt x="52" y="39"/>
                    </a:lnTo>
                    <a:lnTo>
                      <a:pt x="54" y="38"/>
                    </a:lnTo>
                    <a:lnTo>
                      <a:pt x="54" y="36"/>
                    </a:lnTo>
                    <a:lnTo>
                      <a:pt x="55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8" y="33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2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9" y="29"/>
                    </a:lnTo>
                    <a:lnTo>
                      <a:pt x="69" y="27"/>
                    </a:lnTo>
                    <a:lnTo>
                      <a:pt x="71" y="27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5" y="26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9" y="25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3"/>
                    </a:lnTo>
                    <a:lnTo>
                      <a:pt x="81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2"/>
                    </a:lnTo>
                    <a:lnTo>
                      <a:pt x="86" y="19"/>
                    </a:lnTo>
                    <a:lnTo>
                      <a:pt x="85" y="17"/>
                    </a:lnTo>
                    <a:lnTo>
                      <a:pt x="84" y="17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8" y="9"/>
                    </a:lnTo>
                    <a:lnTo>
                      <a:pt x="89" y="5"/>
                    </a:lnTo>
                    <a:lnTo>
                      <a:pt x="89" y="4"/>
                    </a:lnTo>
                    <a:lnTo>
                      <a:pt x="89" y="1"/>
                    </a:lnTo>
                    <a:lnTo>
                      <a:pt x="90" y="0"/>
                    </a:lnTo>
                    <a:lnTo>
                      <a:pt x="92" y="0"/>
                    </a:lnTo>
                    <a:lnTo>
                      <a:pt x="93" y="0"/>
                    </a:lnTo>
                    <a:lnTo>
                      <a:pt x="94" y="1"/>
                    </a:lnTo>
                    <a:lnTo>
                      <a:pt x="96" y="1"/>
                    </a:lnTo>
                    <a:lnTo>
                      <a:pt x="97" y="1"/>
                    </a:lnTo>
                    <a:lnTo>
                      <a:pt x="98" y="2"/>
                    </a:lnTo>
                    <a:lnTo>
                      <a:pt x="100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2" y="4"/>
                    </a:lnTo>
                    <a:lnTo>
                      <a:pt x="103" y="4"/>
                    </a:lnTo>
                    <a:lnTo>
                      <a:pt x="103" y="5"/>
                    </a:lnTo>
                    <a:lnTo>
                      <a:pt x="105" y="5"/>
                    </a:lnTo>
                    <a:lnTo>
                      <a:pt x="105" y="6"/>
                    </a:lnTo>
                    <a:lnTo>
                      <a:pt x="105" y="8"/>
                    </a:lnTo>
                    <a:lnTo>
                      <a:pt x="106" y="8"/>
                    </a:lnTo>
                    <a:lnTo>
                      <a:pt x="107" y="9"/>
                    </a:lnTo>
                    <a:lnTo>
                      <a:pt x="109" y="9"/>
                    </a:lnTo>
                    <a:lnTo>
                      <a:pt x="109" y="10"/>
                    </a:lnTo>
                    <a:lnTo>
                      <a:pt x="106" y="10"/>
                    </a:lnTo>
                    <a:lnTo>
                      <a:pt x="105" y="10"/>
                    </a:lnTo>
                    <a:lnTo>
                      <a:pt x="103" y="10"/>
                    </a:lnTo>
                    <a:lnTo>
                      <a:pt x="101" y="10"/>
                    </a:lnTo>
                    <a:lnTo>
                      <a:pt x="100" y="10"/>
                    </a:lnTo>
                    <a:lnTo>
                      <a:pt x="98" y="12"/>
                    </a:lnTo>
                    <a:lnTo>
                      <a:pt x="98" y="13"/>
                    </a:lnTo>
                    <a:lnTo>
                      <a:pt x="97" y="14"/>
                    </a:lnTo>
                    <a:lnTo>
                      <a:pt x="97" y="16"/>
                    </a:lnTo>
                    <a:lnTo>
                      <a:pt x="97" y="1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0" name="Freeform 35">
                <a:extLst>
                  <a:ext uri="{FF2B5EF4-FFF2-40B4-BE49-F238E27FC236}">
                    <a16:creationId xmlns:a16="http://schemas.microsoft.com/office/drawing/2014/main" id="{4F36D7BA-BEFD-9A8C-187D-46FC1E453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5" y="712"/>
                <a:ext cx="480" cy="138"/>
              </a:xfrm>
              <a:custGeom>
                <a:avLst/>
                <a:gdLst>
                  <a:gd name="T0" fmla="*/ 8 w 480"/>
                  <a:gd name="T1" fmla="*/ 80 h 138"/>
                  <a:gd name="T2" fmla="*/ 26 w 480"/>
                  <a:gd name="T3" fmla="*/ 85 h 138"/>
                  <a:gd name="T4" fmla="*/ 22 w 480"/>
                  <a:gd name="T5" fmla="*/ 98 h 138"/>
                  <a:gd name="T6" fmla="*/ 27 w 480"/>
                  <a:gd name="T7" fmla="*/ 110 h 138"/>
                  <a:gd name="T8" fmla="*/ 34 w 480"/>
                  <a:gd name="T9" fmla="*/ 121 h 138"/>
                  <a:gd name="T10" fmla="*/ 34 w 480"/>
                  <a:gd name="T11" fmla="*/ 135 h 138"/>
                  <a:gd name="T12" fmla="*/ 39 w 480"/>
                  <a:gd name="T13" fmla="*/ 131 h 138"/>
                  <a:gd name="T14" fmla="*/ 44 w 480"/>
                  <a:gd name="T15" fmla="*/ 122 h 138"/>
                  <a:gd name="T16" fmla="*/ 54 w 480"/>
                  <a:gd name="T17" fmla="*/ 114 h 138"/>
                  <a:gd name="T18" fmla="*/ 64 w 480"/>
                  <a:gd name="T19" fmla="*/ 113 h 138"/>
                  <a:gd name="T20" fmla="*/ 68 w 480"/>
                  <a:gd name="T21" fmla="*/ 107 h 138"/>
                  <a:gd name="T22" fmla="*/ 72 w 480"/>
                  <a:gd name="T23" fmla="*/ 97 h 138"/>
                  <a:gd name="T24" fmla="*/ 78 w 480"/>
                  <a:gd name="T25" fmla="*/ 90 h 138"/>
                  <a:gd name="T26" fmla="*/ 81 w 480"/>
                  <a:gd name="T27" fmla="*/ 79 h 138"/>
                  <a:gd name="T28" fmla="*/ 90 w 480"/>
                  <a:gd name="T29" fmla="*/ 76 h 138"/>
                  <a:gd name="T30" fmla="*/ 99 w 480"/>
                  <a:gd name="T31" fmla="*/ 64 h 138"/>
                  <a:gd name="T32" fmla="*/ 107 w 480"/>
                  <a:gd name="T33" fmla="*/ 67 h 138"/>
                  <a:gd name="T34" fmla="*/ 119 w 480"/>
                  <a:gd name="T35" fmla="*/ 60 h 138"/>
                  <a:gd name="T36" fmla="*/ 128 w 480"/>
                  <a:gd name="T37" fmla="*/ 60 h 138"/>
                  <a:gd name="T38" fmla="*/ 135 w 480"/>
                  <a:gd name="T39" fmla="*/ 55 h 138"/>
                  <a:gd name="T40" fmla="*/ 144 w 480"/>
                  <a:gd name="T41" fmla="*/ 55 h 138"/>
                  <a:gd name="T42" fmla="*/ 152 w 480"/>
                  <a:gd name="T43" fmla="*/ 55 h 138"/>
                  <a:gd name="T44" fmla="*/ 161 w 480"/>
                  <a:gd name="T45" fmla="*/ 62 h 138"/>
                  <a:gd name="T46" fmla="*/ 173 w 480"/>
                  <a:gd name="T47" fmla="*/ 59 h 138"/>
                  <a:gd name="T48" fmla="*/ 186 w 480"/>
                  <a:gd name="T49" fmla="*/ 47 h 138"/>
                  <a:gd name="T50" fmla="*/ 188 w 480"/>
                  <a:gd name="T51" fmla="*/ 33 h 138"/>
                  <a:gd name="T52" fmla="*/ 196 w 480"/>
                  <a:gd name="T53" fmla="*/ 38 h 138"/>
                  <a:gd name="T54" fmla="*/ 204 w 480"/>
                  <a:gd name="T55" fmla="*/ 35 h 138"/>
                  <a:gd name="T56" fmla="*/ 204 w 480"/>
                  <a:gd name="T57" fmla="*/ 22 h 138"/>
                  <a:gd name="T58" fmla="*/ 203 w 480"/>
                  <a:gd name="T59" fmla="*/ 7 h 138"/>
                  <a:gd name="T60" fmla="*/ 226 w 480"/>
                  <a:gd name="T61" fmla="*/ 15 h 138"/>
                  <a:gd name="T62" fmla="*/ 249 w 480"/>
                  <a:gd name="T63" fmla="*/ 24 h 138"/>
                  <a:gd name="T64" fmla="*/ 260 w 480"/>
                  <a:gd name="T65" fmla="*/ 21 h 138"/>
                  <a:gd name="T66" fmla="*/ 277 w 480"/>
                  <a:gd name="T67" fmla="*/ 21 h 138"/>
                  <a:gd name="T68" fmla="*/ 293 w 480"/>
                  <a:gd name="T69" fmla="*/ 18 h 138"/>
                  <a:gd name="T70" fmla="*/ 306 w 480"/>
                  <a:gd name="T71" fmla="*/ 24 h 138"/>
                  <a:gd name="T72" fmla="*/ 319 w 480"/>
                  <a:gd name="T73" fmla="*/ 20 h 138"/>
                  <a:gd name="T74" fmla="*/ 334 w 480"/>
                  <a:gd name="T75" fmla="*/ 18 h 138"/>
                  <a:gd name="T76" fmla="*/ 348 w 480"/>
                  <a:gd name="T77" fmla="*/ 16 h 138"/>
                  <a:gd name="T78" fmla="*/ 366 w 480"/>
                  <a:gd name="T79" fmla="*/ 24 h 138"/>
                  <a:gd name="T80" fmla="*/ 365 w 480"/>
                  <a:gd name="T81" fmla="*/ 9 h 138"/>
                  <a:gd name="T82" fmla="*/ 377 w 480"/>
                  <a:gd name="T83" fmla="*/ 4 h 138"/>
                  <a:gd name="T84" fmla="*/ 389 w 480"/>
                  <a:gd name="T85" fmla="*/ 1 h 138"/>
                  <a:gd name="T86" fmla="*/ 398 w 480"/>
                  <a:gd name="T87" fmla="*/ 17 h 138"/>
                  <a:gd name="T88" fmla="*/ 406 w 480"/>
                  <a:gd name="T89" fmla="*/ 32 h 138"/>
                  <a:gd name="T90" fmla="*/ 403 w 480"/>
                  <a:gd name="T91" fmla="*/ 45 h 138"/>
                  <a:gd name="T92" fmla="*/ 398 w 480"/>
                  <a:gd name="T93" fmla="*/ 59 h 138"/>
                  <a:gd name="T94" fmla="*/ 407 w 480"/>
                  <a:gd name="T95" fmla="*/ 68 h 138"/>
                  <a:gd name="T96" fmla="*/ 412 w 480"/>
                  <a:gd name="T97" fmla="*/ 77 h 138"/>
                  <a:gd name="T98" fmla="*/ 416 w 480"/>
                  <a:gd name="T99" fmla="*/ 90 h 138"/>
                  <a:gd name="T100" fmla="*/ 415 w 480"/>
                  <a:gd name="T101" fmla="*/ 98 h 138"/>
                  <a:gd name="T102" fmla="*/ 414 w 480"/>
                  <a:gd name="T103" fmla="*/ 114 h 138"/>
                  <a:gd name="T104" fmla="*/ 397 w 480"/>
                  <a:gd name="T105" fmla="*/ 119 h 138"/>
                  <a:gd name="T106" fmla="*/ 402 w 480"/>
                  <a:gd name="T107" fmla="*/ 128 h 138"/>
                  <a:gd name="T108" fmla="*/ 412 w 480"/>
                  <a:gd name="T109" fmla="*/ 130 h 138"/>
                  <a:gd name="T110" fmla="*/ 421 w 480"/>
                  <a:gd name="T111" fmla="*/ 130 h 138"/>
                  <a:gd name="T112" fmla="*/ 436 w 480"/>
                  <a:gd name="T113" fmla="*/ 126 h 138"/>
                  <a:gd name="T114" fmla="*/ 450 w 480"/>
                  <a:gd name="T115" fmla="*/ 131 h 138"/>
                  <a:gd name="T116" fmla="*/ 465 w 480"/>
                  <a:gd name="T117" fmla="*/ 131 h 138"/>
                  <a:gd name="T118" fmla="*/ 479 w 480"/>
                  <a:gd name="T11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0" h="138">
                    <a:moveTo>
                      <a:pt x="0" y="71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1" y="76"/>
                    </a:lnTo>
                    <a:lnTo>
                      <a:pt x="3" y="76"/>
                    </a:lnTo>
                    <a:lnTo>
                      <a:pt x="4" y="76"/>
                    </a:lnTo>
                    <a:lnTo>
                      <a:pt x="5" y="76"/>
                    </a:lnTo>
                    <a:lnTo>
                      <a:pt x="6" y="76"/>
                    </a:lnTo>
                    <a:lnTo>
                      <a:pt x="8" y="76"/>
                    </a:lnTo>
                    <a:lnTo>
                      <a:pt x="9" y="76"/>
                    </a:lnTo>
                    <a:lnTo>
                      <a:pt x="10" y="76"/>
                    </a:lnTo>
                    <a:lnTo>
                      <a:pt x="10" y="77"/>
                    </a:lnTo>
                    <a:lnTo>
                      <a:pt x="10" y="79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9" y="83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4" y="83"/>
                    </a:lnTo>
                    <a:lnTo>
                      <a:pt x="16" y="83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8" y="84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2" y="84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6" y="85"/>
                    </a:lnTo>
                    <a:lnTo>
                      <a:pt x="27" y="85"/>
                    </a:lnTo>
                    <a:lnTo>
                      <a:pt x="27" y="87"/>
                    </a:lnTo>
                    <a:lnTo>
                      <a:pt x="27" y="88"/>
                    </a:lnTo>
                    <a:lnTo>
                      <a:pt x="27" y="89"/>
                    </a:lnTo>
                    <a:lnTo>
                      <a:pt x="27" y="90"/>
                    </a:lnTo>
                    <a:lnTo>
                      <a:pt x="27" y="92"/>
                    </a:lnTo>
                    <a:lnTo>
                      <a:pt x="26" y="92"/>
                    </a:lnTo>
                    <a:lnTo>
                      <a:pt x="25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2" y="94"/>
                    </a:lnTo>
                    <a:lnTo>
                      <a:pt x="22" y="96"/>
                    </a:lnTo>
                    <a:lnTo>
                      <a:pt x="22" y="97"/>
                    </a:lnTo>
                    <a:lnTo>
                      <a:pt x="22" y="98"/>
                    </a:lnTo>
                    <a:lnTo>
                      <a:pt x="23" y="98"/>
                    </a:lnTo>
                    <a:lnTo>
                      <a:pt x="23" y="100"/>
                    </a:lnTo>
                    <a:lnTo>
                      <a:pt x="25" y="100"/>
                    </a:lnTo>
                    <a:lnTo>
                      <a:pt x="25" y="101"/>
                    </a:lnTo>
                    <a:lnTo>
                      <a:pt x="25" y="102"/>
                    </a:lnTo>
                    <a:lnTo>
                      <a:pt x="26" y="102"/>
                    </a:lnTo>
                    <a:lnTo>
                      <a:pt x="26" y="104"/>
                    </a:lnTo>
                    <a:lnTo>
                      <a:pt x="26" y="105"/>
                    </a:lnTo>
                    <a:lnTo>
                      <a:pt x="26" y="106"/>
                    </a:lnTo>
                    <a:lnTo>
                      <a:pt x="27" y="106"/>
                    </a:lnTo>
                    <a:lnTo>
                      <a:pt x="27" y="107"/>
                    </a:lnTo>
                    <a:lnTo>
                      <a:pt x="27" y="109"/>
                    </a:lnTo>
                    <a:lnTo>
                      <a:pt x="29" y="109"/>
                    </a:lnTo>
                    <a:lnTo>
                      <a:pt x="29" y="110"/>
                    </a:lnTo>
                    <a:lnTo>
                      <a:pt x="29" y="109"/>
                    </a:lnTo>
                    <a:lnTo>
                      <a:pt x="27" y="109"/>
                    </a:lnTo>
                    <a:lnTo>
                      <a:pt x="27" y="110"/>
                    </a:lnTo>
                    <a:lnTo>
                      <a:pt x="29" y="110"/>
                    </a:lnTo>
                    <a:lnTo>
                      <a:pt x="30" y="110"/>
                    </a:lnTo>
                    <a:lnTo>
                      <a:pt x="30" y="111"/>
                    </a:lnTo>
                    <a:lnTo>
                      <a:pt x="31" y="111"/>
                    </a:lnTo>
                    <a:lnTo>
                      <a:pt x="31" y="113"/>
                    </a:lnTo>
                    <a:lnTo>
                      <a:pt x="30" y="113"/>
                    </a:lnTo>
                    <a:lnTo>
                      <a:pt x="30" y="114"/>
                    </a:lnTo>
                    <a:lnTo>
                      <a:pt x="31" y="114"/>
                    </a:lnTo>
                    <a:lnTo>
                      <a:pt x="31" y="115"/>
                    </a:lnTo>
                    <a:lnTo>
                      <a:pt x="33" y="115"/>
                    </a:lnTo>
                    <a:lnTo>
                      <a:pt x="34" y="115"/>
                    </a:lnTo>
                    <a:lnTo>
                      <a:pt x="34" y="117"/>
                    </a:lnTo>
                    <a:lnTo>
                      <a:pt x="35" y="117"/>
                    </a:lnTo>
                    <a:lnTo>
                      <a:pt x="35" y="118"/>
                    </a:lnTo>
                    <a:lnTo>
                      <a:pt x="35" y="119"/>
                    </a:lnTo>
                    <a:lnTo>
                      <a:pt x="35" y="121"/>
                    </a:lnTo>
                    <a:lnTo>
                      <a:pt x="34" y="121"/>
                    </a:lnTo>
                    <a:lnTo>
                      <a:pt x="35" y="122"/>
                    </a:lnTo>
                    <a:lnTo>
                      <a:pt x="35" y="123"/>
                    </a:lnTo>
                    <a:lnTo>
                      <a:pt x="37" y="123"/>
                    </a:lnTo>
                    <a:lnTo>
                      <a:pt x="35" y="123"/>
                    </a:lnTo>
                    <a:lnTo>
                      <a:pt x="35" y="124"/>
                    </a:lnTo>
                    <a:lnTo>
                      <a:pt x="34" y="124"/>
                    </a:lnTo>
                    <a:lnTo>
                      <a:pt x="34" y="126"/>
                    </a:lnTo>
                    <a:lnTo>
                      <a:pt x="33" y="126"/>
                    </a:lnTo>
                    <a:lnTo>
                      <a:pt x="31" y="127"/>
                    </a:lnTo>
                    <a:lnTo>
                      <a:pt x="31" y="128"/>
                    </a:lnTo>
                    <a:lnTo>
                      <a:pt x="31" y="130"/>
                    </a:lnTo>
                    <a:lnTo>
                      <a:pt x="31" y="131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4" y="138"/>
                    </a:lnTo>
                    <a:lnTo>
                      <a:pt x="35" y="138"/>
                    </a:lnTo>
                    <a:lnTo>
                      <a:pt x="35" y="136"/>
                    </a:lnTo>
                    <a:lnTo>
                      <a:pt x="37" y="136"/>
                    </a:lnTo>
                    <a:lnTo>
                      <a:pt x="38" y="136"/>
                    </a:lnTo>
                    <a:lnTo>
                      <a:pt x="38" y="138"/>
                    </a:lnTo>
                    <a:lnTo>
                      <a:pt x="38" y="136"/>
                    </a:lnTo>
                    <a:lnTo>
                      <a:pt x="38" y="135"/>
                    </a:lnTo>
                    <a:lnTo>
                      <a:pt x="37" y="135"/>
                    </a:lnTo>
                    <a:lnTo>
                      <a:pt x="37" y="134"/>
                    </a:lnTo>
                    <a:lnTo>
                      <a:pt x="37" y="132"/>
                    </a:lnTo>
                    <a:lnTo>
                      <a:pt x="37" y="131"/>
                    </a:lnTo>
                    <a:lnTo>
                      <a:pt x="38" y="131"/>
                    </a:lnTo>
                    <a:lnTo>
                      <a:pt x="39" y="131"/>
                    </a:lnTo>
                    <a:lnTo>
                      <a:pt x="39" y="132"/>
                    </a:lnTo>
                    <a:lnTo>
                      <a:pt x="40" y="132"/>
                    </a:lnTo>
                    <a:lnTo>
                      <a:pt x="40" y="134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42" y="131"/>
                    </a:lnTo>
                    <a:lnTo>
                      <a:pt x="40" y="131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2" y="128"/>
                    </a:lnTo>
                    <a:lnTo>
                      <a:pt x="42" y="127"/>
                    </a:lnTo>
                    <a:lnTo>
                      <a:pt x="43" y="127"/>
                    </a:lnTo>
                    <a:lnTo>
                      <a:pt x="43" y="126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4" y="121"/>
                    </a:lnTo>
                    <a:lnTo>
                      <a:pt x="46" y="121"/>
                    </a:lnTo>
                    <a:lnTo>
                      <a:pt x="47" y="121"/>
                    </a:lnTo>
                    <a:lnTo>
                      <a:pt x="48" y="121"/>
                    </a:lnTo>
                    <a:lnTo>
                      <a:pt x="50" y="121"/>
                    </a:lnTo>
                    <a:lnTo>
                      <a:pt x="51" y="121"/>
                    </a:lnTo>
                    <a:lnTo>
                      <a:pt x="51" y="122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2" y="119"/>
                    </a:lnTo>
                    <a:lnTo>
                      <a:pt x="51" y="119"/>
                    </a:lnTo>
                    <a:lnTo>
                      <a:pt x="51" y="118"/>
                    </a:lnTo>
                    <a:lnTo>
                      <a:pt x="52" y="118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2" y="114"/>
                    </a:lnTo>
                    <a:lnTo>
                      <a:pt x="54" y="114"/>
                    </a:lnTo>
                    <a:lnTo>
                      <a:pt x="55" y="114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6" y="117"/>
                    </a:lnTo>
                    <a:lnTo>
                      <a:pt x="58" y="117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59" y="113"/>
                    </a:lnTo>
                    <a:lnTo>
                      <a:pt x="60" y="113"/>
                    </a:lnTo>
                    <a:lnTo>
                      <a:pt x="60" y="114"/>
                    </a:lnTo>
                    <a:lnTo>
                      <a:pt x="61" y="114"/>
                    </a:lnTo>
                    <a:lnTo>
                      <a:pt x="63" y="114"/>
                    </a:lnTo>
                    <a:lnTo>
                      <a:pt x="64" y="114"/>
                    </a:lnTo>
                    <a:lnTo>
                      <a:pt x="64" y="113"/>
                    </a:lnTo>
                    <a:lnTo>
                      <a:pt x="63" y="114"/>
                    </a:lnTo>
                    <a:lnTo>
                      <a:pt x="61" y="114"/>
                    </a:lnTo>
                    <a:lnTo>
                      <a:pt x="61" y="113"/>
                    </a:lnTo>
                    <a:lnTo>
                      <a:pt x="61" y="111"/>
                    </a:lnTo>
                    <a:lnTo>
                      <a:pt x="61" y="110"/>
                    </a:lnTo>
                    <a:lnTo>
                      <a:pt x="63" y="110"/>
                    </a:lnTo>
                    <a:lnTo>
                      <a:pt x="64" y="109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5" y="111"/>
                    </a:lnTo>
                    <a:lnTo>
                      <a:pt x="67" y="111"/>
                    </a:lnTo>
                    <a:lnTo>
                      <a:pt x="68" y="111"/>
                    </a:lnTo>
                    <a:lnTo>
                      <a:pt x="67" y="111"/>
                    </a:lnTo>
                    <a:lnTo>
                      <a:pt x="67" y="110"/>
                    </a:lnTo>
                    <a:lnTo>
                      <a:pt x="67" y="109"/>
                    </a:lnTo>
                    <a:lnTo>
                      <a:pt x="67" y="107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8" y="105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71" y="106"/>
                    </a:lnTo>
                    <a:lnTo>
                      <a:pt x="71" y="105"/>
                    </a:lnTo>
                    <a:lnTo>
                      <a:pt x="69" y="105"/>
                    </a:lnTo>
                    <a:lnTo>
                      <a:pt x="69" y="104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0"/>
                    </a:lnTo>
                    <a:lnTo>
                      <a:pt x="71" y="100"/>
                    </a:lnTo>
                    <a:lnTo>
                      <a:pt x="71" y="101"/>
                    </a:lnTo>
                    <a:lnTo>
                      <a:pt x="72" y="101"/>
                    </a:lnTo>
                    <a:lnTo>
                      <a:pt x="72" y="100"/>
                    </a:lnTo>
                    <a:lnTo>
                      <a:pt x="72" y="98"/>
                    </a:lnTo>
                    <a:lnTo>
                      <a:pt x="72" y="97"/>
                    </a:lnTo>
                    <a:lnTo>
                      <a:pt x="73" y="97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6" y="100"/>
                    </a:lnTo>
                    <a:lnTo>
                      <a:pt x="77" y="98"/>
                    </a:lnTo>
                    <a:lnTo>
                      <a:pt x="77" y="100"/>
                    </a:lnTo>
                    <a:lnTo>
                      <a:pt x="77" y="98"/>
                    </a:lnTo>
                    <a:lnTo>
                      <a:pt x="78" y="98"/>
                    </a:lnTo>
                    <a:lnTo>
                      <a:pt x="78" y="97"/>
                    </a:lnTo>
                    <a:lnTo>
                      <a:pt x="77" y="97"/>
                    </a:lnTo>
                    <a:lnTo>
                      <a:pt x="77" y="96"/>
                    </a:lnTo>
                    <a:lnTo>
                      <a:pt x="77" y="94"/>
                    </a:lnTo>
                    <a:lnTo>
                      <a:pt x="76" y="93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7" y="90"/>
                    </a:lnTo>
                    <a:lnTo>
                      <a:pt x="78" y="90"/>
                    </a:lnTo>
                    <a:lnTo>
                      <a:pt x="78" y="89"/>
                    </a:lnTo>
                    <a:lnTo>
                      <a:pt x="80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78" y="87"/>
                    </a:lnTo>
                    <a:lnTo>
                      <a:pt x="77" y="87"/>
                    </a:lnTo>
                    <a:lnTo>
                      <a:pt x="77" y="85"/>
                    </a:lnTo>
                    <a:lnTo>
                      <a:pt x="77" y="84"/>
                    </a:lnTo>
                    <a:lnTo>
                      <a:pt x="78" y="84"/>
                    </a:lnTo>
                    <a:lnTo>
                      <a:pt x="78" y="83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81" y="81"/>
                    </a:lnTo>
                    <a:lnTo>
                      <a:pt x="80" y="81"/>
                    </a:lnTo>
                    <a:lnTo>
                      <a:pt x="80" y="80"/>
                    </a:lnTo>
                    <a:lnTo>
                      <a:pt x="81" y="80"/>
                    </a:lnTo>
                    <a:lnTo>
                      <a:pt x="81" y="79"/>
                    </a:lnTo>
                    <a:lnTo>
                      <a:pt x="82" y="79"/>
                    </a:lnTo>
                    <a:lnTo>
                      <a:pt x="84" y="79"/>
                    </a:lnTo>
                    <a:lnTo>
                      <a:pt x="84" y="77"/>
                    </a:lnTo>
                    <a:lnTo>
                      <a:pt x="82" y="76"/>
                    </a:lnTo>
                    <a:lnTo>
                      <a:pt x="81" y="76"/>
                    </a:lnTo>
                    <a:lnTo>
                      <a:pt x="81" y="75"/>
                    </a:lnTo>
                    <a:lnTo>
                      <a:pt x="81" y="73"/>
                    </a:lnTo>
                    <a:lnTo>
                      <a:pt x="82" y="73"/>
                    </a:lnTo>
                    <a:lnTo>
                      <a:pt x="84" y="73"/>
                    </a:lnTo>
                    <a:lnTo>
                      <a:pt x="85" y="72"/>
                    </a:lnTo>
                    <a:lnTo>
                      <a:pt x="86" y="72"/>
                    </a:lnTo>
                    <a:lnTo>
                      <a:pt x="88" y="72"/>
                    </a:lnTo>
                    <a:lnTo>
                      <a:pt x="88" y="73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9" y="76"/>
                    </a:lnTo>
                    <a:lnTo>
                      <a:pt x="90" y="76"/>
                    </a:lnTo>
                    <a:lnTo>
                      <a:pt x="90" y="77"/>
                    </a:lnTo>
                    <a:lnTo>
                      <a:pt x="92" y="77"/>
                    </a:lnTo>
                    <a:lnTo>
                      <a:pt x="93" y="77"/>
                    </a:lnTo>
                    <a:lnTo>
                      <a:pt x="93" y="76"/>
                    </a:lnTo>
                    <a:lnTo>
                      <a:pt x="93" y="75"/>
                    </a:lnTo>
                    <a:lnTo>
                      <a:pt x="94" y="75"/>
                    </a:lnTo>
                    <a:lnTo>
                      <a:pt x="94" y="73"/>
                    </a:lnTo>
                    <a:lnTo>
                      <a:pt x="94" y="72"/>
                    </a:lnTo>
                    <a:lnTo>
                      <a:pt x="95" y="72"/>
                    </a:lnTo>
                    <a:lnTo>
                      <a:pt x="95" y="71"/>
                    </a:lnTo>
                    <a:lnTo>
                      <a:pt x="95" y="70"/>
                    </a:lnTo>
                    <a:lnTo>
                      <a:pt x="97" y="70"/>
                    </a:lnTo>
                    <a:lnTo>
                      <a:pt x="97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8" y="64"/>
                    </a:lnTo>
                    <a:lnTo>
                      <a:pt x="99" y="64"/>
                    </a:lnTo>
                    <a:lnTo>
                      <a:pt x="101" y="64"/>
                    </a:lnTo>
                    <a:lnTo>
                      <a:pt x="101" y="66"/>
                    </a:lnTo>
                    <a:lnTo>
                      <a:pt x="101" y="67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3" y="67"/>
                    </a:lnTo>
                    <a:lnTo>
                      <a:pt x="103" y="66"/>
                    </a:lnTo>
                    <a:lnTo>
                      <a:pt x="105" y="66"/>
                    </a:lnTo>
                    <a:lnTo>
                      <a:pt x="106" y="66"/>
                    </a:lnTo>
                    <a:lnTo>
                      <a:pt x="106" y="67"/>
                    </a:lnTo>
                    <a:lnTo>
                      <a:pt x="105" y="67"/>
                    </a:lnTo>
                    <a:lnTo>
                      <a:pt x="105" y="68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68"/>
                    </a:lnTo>
                    <a:lnTo>
                      <a:pt x="107" y="68"/>
                    </a:lnTo>
                    <a:lnTo>
                      <a:pt x="107" y="67"/>
                    </a:lnTo>
                    <a:lnTo>
                      <a:pt x="107" y="66"/>
                    </a:lnTo>
                    <a:lnTo>
                      <a:pt x="107" y="64"/>
                    </a:lnTo>
                    <a:lnTo>
                      <a:pt x="109" y="64"/>
                    </a:lnTo>
                    <a:lnTo>
                      <a:pt x="109" y="66"/>
                    </a:lnTo>
                    <a:lnTo>
                      <a:pt x="109" y="64"/>
                    </a:lnTo>
                    <a:lnTo>
                      <a:pt x="110" y="64"/>
                    </a:lnTo>
                    <a:lnTo>
                      <a:pt x="111" y="64"/>
                    </a:lnTo>
                    <a:lnTo>
                      <a:pt x="111" y="63"/>
                    </a:lnTo>
                    <a:lnTo>
                      <a:pt x="112" y="62"/>
                    </a:lnTo>
                    <a:lnTo>
                      <a:pt x="114" y="62"/>
                    </a:lnTo>
                    <a:lnTo>
                      <a:pt x="114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8" y="63"/>
                    </a:lnTo>
                    <a:lnTo>
                      <a:pt x="118" y="62"/>
                    </a:lnTo>
                    <a:lnTo>
                      <a:pt x="118" y="60"/>
                    </a:lnTo>
                    <a:lnTo>
                      <a:pt x="119" y="60"/>
                    </a:lnTo>
                    <a:lnTo>
                      <a:pt x="120" y="60"/>
                    </a:lnTo>
                    <a:lnTo>
                      <a:pt x="120" y="62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3" y="63"/>
                    </a:lnTo>
                    <a:lnTo>
                      <a:pt x="124" y="63"/>
                    </a:lnTo>
                    <a:lnTo>
                      <a:pt x="124" y="62"/>
                    </a:lnTo>
                    <a:lnTo>
                      <a:pt x="123" y="62"/>
                    </a:lnTo>
                    <a:lnTo>
                      <a:pt x="122" y="62"/>
                    </a:lnTo>
                    <a:lnTo>
                      <a:pt x="122" y="60"/>
                    </a:lnTo>
                    <a:lnTo>
                      <a:pt x="123" y="60"/>
                    </a:lnTo>
                    <a:lnTo>
                      <a:pt x="123" y="59"/>
                    </a:lnTo>
                    <a:lnTo>
                      <a:pt x="124" y="59"/>
                    </a:lnTo>
                    <a:lnTo>
                      <a:pt x="124" y="60"/>
                    </a:lnTo>
                    <a:lnTo>
                      <a:pt x="126" y="60"/>
                    </a:lnTo>
                    <a:lnTo>
                      <a:pt x="127" y="60"/>
                    </a:lnTo>
                    <a:lnTo>
                      <a:pt x="128" y="60"/>
                    </a:lnTo>
                    <a:lnTo>
                      <a:pt x="130" y="62"/>
                    </a:lnTo>
                    <a:lnTo>
                      <a:pt x="131" y="62"/>
                    </a:lnTo>
                    <a:lnTo>
                      <a:pt x="130" y="60"/>
                    </a:lnTo>
                    <a:lnTo>
                      <a:pt x="130" y="59"/>
                    </a:lnTo>
                    <a:lnTo>
                      <a:pt x="131" y="59"/>
                    </a:lnTo>
                    <a:lnTo>
                      <a:pt x="131" y="58"/>
                    </a:lnTo>
                    <a:lnTo>
                      <a:pt x="130" y="58"/>
                    </a:lnTo>
                    <a:lnTo>
                      <a:pt x="128" y="58"/>
                    </a:lnTo>
                    <a:lnTo>
                      <a:pt x="128" y="56"/>
                    </a:lnTo>
                    <a:lnTo>
                      <a:pt x="130" y="56"/>
                    </a:lnTo>
                    <a:lnTo>
                      <a:pt x="130" y="55"/>
                    </a:lnTo>
                    <a:lnTo>
                      <a:pt x="131" y="55"/>
                    </a:lnTo>
                    <a:lnTo>
                      <a:pt x="131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6"/>
                    </a:lnTo>
                    <a:lnTo>
                      <a:pt x="135" y="55"/>
                    </a:lnTo>
                    <a:lnTo>
                      <a:pt x="136" y="55"/>
                    </a:lnTo>
                    <a:lnTo>
                      <a:pt x="136" y="54"/>
                    </a:lnTo>
                    <a:lnTo>
                      <a:pt x="136" y="52"/>
                    </a:lnTo>
                    <a:lnTo>
                      <a:pt x="137" y="52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9" y="55"/>
                    </a:lnTo>
                    <a:lnTo>
                      <a:pt x="140" y="55"/>
                    </a:lnTo>
                    <a:lnTo>
                      <a:pt x="140" y="54"/>
                    </a:lnTo>
                    <a:lnTo>
                      <a:pt x="140" y="52"/>
                    </a:lnTo>
                    <a:lnTo>
                      <a:pt x="141" y="52"/>
                    </a:lnTo>
                    <a:lnTo>
                      <a:pt x="141" y="54"/>
                    </a:lnTo>
                    <a:lnTo>
                      <a:pt x="141" y="55"/>
                    </a:lnTo>
                    <a:lnTo>
                      <a:pt x="141" y="56"/>
                    </a:lnTo>
                    <a:lnTo>
                      <a:pt x="141" y="55"/>
                    </a:lnTo>
                    <a:lnTo>
                      <a:pt x="143" y="55"/>
                    </a:lnTo>
                    <a:lnTo>
                      <a:pt x="144" y="55"/>
                    </a:lnTo>
                    <a:lnTo>
                      <a:pt x="144" y="56"/>
                    </a:lnTo>
                    <a:lnTo>
                      <a:pt x="145" y="56"/>
                    </a:lnTo>
                    <a:lnTo>
                      <a:pt x="147" y="56"/>
                    </a:lnTo>
                    <a:lnTo>
                      <a:pt x="147" y="55"/>
                    </a:lnTo>
                    <a:lnTo>
                      <a:pt x="148" y="55"/>
                    </a:lnTo>
                    <a:lnTo>
                      <a:pt x="148" y="54"/>
                    </a:lnTo>
                    <a:lnTo>
                      <a:pt x="149" y="54"/>
                    </a:lnTo>
                    <a:lnTo>
                      <a:pt x="148" y="52"/>
                    </a:lnTo>
                    <a:lnTo>
                      <a:pt x="149" y="52"/>
                    </a:lnTo>
                    <a:lnTo>
                      <a:pt x="150" y="51"/>
                    </a:lnTo>
                    <a:lnTo>
                      <a:pt x="150" y="52"/>
                    </a:lnTo>
                    <a:lnTo>
                      <a:pt x="152" y="52"/>
                    </a:lnTo>
                    <a:lnTo>
                      <a:pt x="150" y="52"/>
                    </a:lnTo>
                    <a:lnTo>
                      <a:pt x="150" y="54"/>
                    </a:lnTo>
                    <a:lnTo>
                      <a:pt x="150" y="55"/>
                    </a:lnTo>
                    <a:lnTo>
                      <a:pt x="150" y="56"/>
                    </a:lnTo>
                    <a:lnTo>
                      <a:pt x="152" y="55"/>
                    </a:lnTo>
                    <a:lnTo>
                      <a:pt x="152" y="54"/>
                    </a:lnTo>
                    <a:lnTo>
                      <a:pt x="153" y="52"/>
                    </a:lnTo>
                    <a:lnTo>
                      <a:pt x="154" y="52"/>
                    </a:lnTo>
                    <a:lnTo>
                      <a:pt x="154" y="54"/>
                    </a:lnTo>
                    <a:lnTo>
                      <a:pt x="156" y="54"/>
                    </a:lnTo>
                    <a:lnTo>
                      <a:pt x="156" y="55"/>
                    </a:lnTo>
                    <a:lnTo>
                      <a:pt x="157" y="54"/>
                    </a:lnTo>
                    <a:lnTo>
                      <a:pt x="157" y="55"/>
                    </a:lnTo>
                    <a:lnTo>
                      <a:pt x="158" y="55"/>
                    </a:lnTo>
                    <a:lnTo>
                      <a:pt x="157" y="56"/>
                    </a:lnTo>
                    <a:lnTo>
                      <a:pt x="158" y="58"/>
                    </a:lnTo>
                    <a:lnTo>
                      <a:pt x="160" y="58"/>
                    </a:lnTo>
                    <a:lnTo>
                      <a:pt x="161" y="58"/>
                    </a:lnTo>
                    <a:lnTo>
                      <a:pt x="161" y="59"/>
                    </a:lnTo>
                    <a:lnTo>
                      <a:pt x="160" y="60"/>
                    </a:lnTo>
                    <a:lnTo>
                      <a:pt x="160" y="62"/>
                    </a:lnTo>
                    <a:lnTo>
                      <a:pt x="161" y="62"/>
                    </a:lnTo>
                    <a:lnTo>
                      <a:pt x="162" y="62"/>
                    </a:lnTo>
                    <a:lnTo>
                      <a:pt x="164" y="62"/>
                    </a:lnTo>
                    <a:lnTo>
                      <a:pt x="165" y="62"/>
                    </a:lnTo>
                    <a:lnTo>
                      <a:pt x="166" y="62"/>
                    </a:lnTo>
                    <a:lnTo>
                      <a:pt x="167" y="62"/>
                    </a:lnTo>
                    <a:lnTo>
                      <a:pt x="167" y="63"/>
                    </a:lnTo>
                    <a:lnTo>
                      <a:pt x="169" y="63"/>
                    </a:lnTo>
                    <a:lnTo>
                      <a:pt x="170" y="63"/>
                    </a:lnTo>
                    <a:lnTo>
                      <a:pt x="170" y="62"/>
                    </a:lnTo>
                    <a:lnTo>
                      <a:pt x="171" y="62"/>
                    </a:lnTo>
                    <a:lnTo>
                      <a:pt x="170" y="62"/>
                    </a:lnTo>
                    <a:lnTo>
                      <a:pt x="170" y="60"/>
                    </a:lnTo>
                    <a:lnTo>
                      <a:pt x="171" y="60"/>
                    </a:lnTo>
                    <a:lnTo>
                      <a:pt x="171" y="59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4" y="58"/>
                    </a:lnTo>
                    <a:lnTo>
                      <a:pt x="175" y="58"/>
                    </a:lnTo>
                    <a:lnTo>
                      <a:pt x="177" y="56"/>
                    </a:lnTo>
                    <a:lnTo>
                      <a:pt x="177" y="55"/>
                    </a:lnTo>
                    <a:lnTo>
                      <a:pt x="178" y="55"/>
                    </a:lnTo>
                    <a:lnTo>
                      <a:pt x="178" y="54"/>
                    </a:lnTo>
                    <a:lnTo>
                      <a:pt x="179" y="54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82" y="51"/>
                    </a:lnTo>
                    <a:lnTo>
                      <a:pt x="181" y="51"/>
                    </a:lnTo>
                    <a:lnTo>
                      <a:pt x="182" y="51"/>
                    </a:lnTo>
                    <a:lnTo>
                      <a:pt x="183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6" y="47"/>
                    </a:lnTo>
                    <a:lnTo>
                      <a:pt x="186" y="46"/>
                    </a:lnTo>
                    <a:lnTo>
                      <a:pt x="187" y="46"/>
                    </a:lnTo>
                    <a:lnTo>
                      <a:pt x="187" y="45"/>
                    </a:lnTo>
                    <a:lnTo>
                      <a:pt x="187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8" y="41"/>
                    </a:lnTo>
                    <a:lnTo>
                      <a:pt x="190" y="41"/>
                    </a:lnTo>
                    <a:lnTo>
                      <a:pt x="190" y="39"/>
                    </a:lnTo>
                    <a:lnTo>
                      <a:pt x="190" y="38"/>
                    </a:lnTo>
                    <a:lnTo>
                      <a:pt x="188" y="38"/>
                    </a:lnTo>
                    <a:lnTo>
                      <a:pt x="187" y="38"/>
                    </a:lnTo>
                    <a:lnTo>
                      <a:pt x="187" y="37"/>
                    </a:lnTo>
                    <a:lnTo>
                      <a:pt x="187" y="35"/>
                    </a:lnTo>
                    <a:lnTo>
                      <a:pt x="187" y="34"/>
                    </a:lnTo>
                    <a:lnTo>
                      <a:pt x="187" y="33"/>
                    </a:lnTo>
                    <a:lnTo>
                      <a:pt x="188" y="33"/>
                    </a:lnTo>
                    <a:lnTo>
                      <a:pt x="188" y="32"/>
                    </a:lnTo>
                    <a:lnTo>
                      <a:pt x="188" y="30"/>
                    </a:lnTo>
                    <a:lnTo>
                      <a:pt x="190" y="30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8"/>
                    </a:lnTo>
                    <a:lnTo>
                      <a:pt x="191" y="26"/>
                    </a:lnTo>
                    <a:lnTo>
                      <a:pt x="192" y="26"/>
                    </a:lnTo>
                    <a:lnTo>
                      <a:pt x="192" y="28"/>
                    </a:lnTo>
                    <a:lnTo>
                      <a:pt x="192" y="30"/>
                    </a:lnTo>
                    <a:lnTo>
                      <a:pt x="192" y="32"/>
                    </a:lnTo>
                    <a:lnTo>
                      <a:pt x="194" y="33"/>
                    </a:lnTo>
                    <a:lnTo>
                      <a:pt x="194" y="34"/>
                    </a:lnTo>
                    <a:lnTo>
                      <a:pt x="195" y="34"/>
                    </a:lnTo>
                    <a:lnTo>
                      <a:pt x="195" y="35"/>
                    </a:lnTo>
                    <a:lnTo>
                      <a:pt x="195" y="37"/>
                    </a:lnTo>
                    <a:lnTo>
                      <a:pt x="196" y="38"/>
                    </a:lnTo>
                    <a:lnTo>
                      <a:pt x="196" y="37"/>
                    </a:lnTo>
                    <a:lnTo>
                      <a:pt x="196" y="35"/>
                    </a:lnTo>
                    <a:lnTo>
                      <a:pt x="196" y="34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8" y="33"/>
                    </a:lnTo>
                    <a:lnTo>
                      <a:pt x="199" y="34"/>
                    </a:lnTo>
                    <a:lnTo>
                      <a:pt x="198" y="35"/>
                    </a:lnTo>
                    <a:lnTo>
                      <a:pt x="199" y="34"/>
                    </a:lnTo>
                    <a:lnTo>
                      <a:pt x="199" y="35"/>
                    </a:lnTo>
                    <a:lnTo>
                      <a:pt x="200" y="37"/>
                    </a:lnTo>
                    <a:lnTo>
                      <a:pt x="200" y="35"/>
                    </a:lnTo>
                    <a:lnTo>
                      <a:pt x="202" y="35"/>
                    </a:lnTo>
                    <a:lnTo>
                      <a:pt x="203" y="35"/>
                    </a:lnTo>
                    <a:lnTo>
                      <a:pt x="204" y="37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0" y="33"/>
                    </a:lnTo>
                    <a:lnTo>
                      <a:pt x="200" y="32"/>
                    </a:lnTo>
                    <a:lnTo>
                      <a:pt x="200" y="30"/>
                    </a:lnTo>
                    <a:lnTo>
                      <a:pt x="203" y="30"/>
                    </a:lnTo>
                    <a:lnTo>
                      <a:pt x="203" y="29"/>
                    </a:lnTo>
                    <a:lnTo>
                      <a:pt x="203" y="28"/>
                    </a:lnTo>
                    <a:lnTo>
                      <a:pt x="203" y="26"/>
                    </a:lnTo>
                    <a:lnTo>
                      <a:pt x="202" y="26"/>
                    </a:lnTo>
                    <a:lnTo>
                      <a:pt x="202" y="25"/>
                    </a:lnTo>
                    <a:lnTo>
                      <a:pt x="203" y="25"/>
                    </a:lnTo>
                    <a:lnTo>
                      <a:pt x="204" y="25"/>
                    </a:lnTo>
                    <a:lnTo>
                      <a:pt x="204" y="24"/>
                    </a:lnTo>
                    <a:lnTo>
                      <a:pt x="203" y="24"/>
                    </a:lnTo>
                    <a:lnTo>
                      <a:pt x="203" y="22"/>
                    </a:lnTo>
                    <a:lnTo>
                      <a:pt x="204" y="22"/>
                    </a:lnTo>
                    <a:lnTo>
                      <a:pt x="204" y="21"/>
                    </a:lnTo>
                    <a:lnTo>
                      <a:pt x="204" y="20"/>
                    </a:lnTo>
                    <a:lnTo>
                      <a:pt x="203" y="20"/>
                    </a:lnTo>
                    <a:lnTo>
                      <a:pt x="203" y="18"/>
                    </a:lnTo>
                    <a:lnTo>
                      <a:pt x="202" y="18"/>
                    </a:lnTo>
                    <a:lnTo>
                      <a:pt x="202" y="17"/>
                    </a:lnTo>
                    <a:lnTo>
                      <a:pt x="203" y="17"/>
                    </a:lnTo>
                    <a:lnTo>
                      <a:pt x="203" y="16"/>
                    </a:lnTo>
                    <a:lnTo>
                      <a:pt x="202" y="16"/>
                    </a:lnTo>
                    <a:lnTo>
                      <a:pt x="202" y="15"/>
                    </a:lnTo>
                    <a:lnTo>
                      <a:pt x="202" y="13"/>
                    </a:lnTo>
                    <a:lnTo>
                      <a:pt x="202" y="12"/>
                    </a:lnTo>
                    <a:lnTo>
                      <a:pt x="202" y="11"/>
                    </a:lnTo>
                    <a:lnTo>
                      <a:pt x="202" y="9"/>
                    </a:lnTo>
                    <a:lnTo>
                      <a:pt x="202" y="8"/>
                    </a:lnTo>
                    <a:lnTo>
                      <a:pt x="203" y="8"/>
                    </a:lnTo>
                    <a:lnTo>
                      <a:pt x="203" y="7"/>
                    </a:lnTo>
                    <a:lnTo>
                      <a:pt x="204" y="7"/>
                    </a:lnTo>
                    <a:lnTo>
                      <a:pt x="205" y="7"/>
                    </a:lnTo>
                    <a:lnTo>
                      <a:pt x="205" y="5"/>
                    </a:lnTo>
                    <a:lnTo>
                      <a:pt x="207" y="5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8" y="5"/>
                    </a:lnTo>
                    <a:lnTo>
                      <a:pt x="209" y="5"/>
                    </a:lnTo>
                    <a:lnTo>
                      <a:pt x="212" y="8"/>
                    </a:lnTo>
                    <a:lnTo>
                      <a:pt x="213" y="11"/>
                    </a:lnTo>
                    <a:lnTo>
                      <a:pt x="217" y="12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30" y="15"/>
                    </a:lnTo>
                    <a:lnTo>
                      <a:pt x="232" y="15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9" y="16"/>
                    </a:lnTo>
                    <a:lnTo>
                      <a:pt x="242" y="16"/>
                    </a:lnTo>
                    <a:lnTo>
                      <a:pt x="243" y="16"/>
                    </a:lnTo>
                    <a:lnTo>
                      <a:pt x="243" y="17"/>
                    </a:lnTo>
                    <a:lnTo>
                      <a:pt x="245" y="17"/>
                    </a:lnTo>
                    <a:lnTo>
                      <a:pt x="245" y="18"/>
                    </a:lnTo>
                    <a:lnTo>
                      <a:pt x="246" y="20"/>
                    </a:lnTo>
                    <a:lnTo>
                      <a:pt x="246" y="21"/>
                    </a:lnTo>
                    <a:lnTo>
                      <a:pt x="246" y="22"/>
                    </a:lnTo>
                    <a:lnTo>
                      <a:pt x="247" y="22"/>
                    </a:lnTo>
                    <a:lnTo>
                      <a:pt x="247" y="24"/>
                    </a:lnTo>
                    <a:lnTo>
                      <a:pt x="249" y="24"/>
                    </a:lnTo>
                    <a:lnTo>
                      <a:pt x="249" y="25"/>
                    </a:lnTo>
                    <a:lnTo>
                      <a:pt x="250" y="25"/>
                    </a:lnTo>
                    <a:lnTo>
                      <a:pt x="250" y="26"/>
                    </a:lnTo>
                    <a:lnTo>
                      <a:pt x="251" y="26"/>
                    </a:lnTo>
                    <a:lnTo>
                      <a:pt x="251" y="28"/>
                    </a:lnTo>
                    <a:lnTo>
                      <a:pt x="253" y="28"/>
                    </a:lnTo>
                    <a:lnTo>
                      <a:pt x="253" y="26"/>
                    </a:lnTo>
                    <a:lnTo>
                      <a:pt x="254" y="26"/>
                    </a:lnTo>
                    <a:lnTo>
                      <a:pt x="254" y="25"/>
                    </a:lnTo>
                    <a:lnTo>
                      <a:pt x="254" y="24"/>
                    </a:lnTo>
                    <a:lnTo>
                      <a:pt x="255" y="24"/>
                    </a:lnTo>
                    <a:lnTo>
                      <a:pt x="255" y="22"/>
                    </a:lnTo>
                    <a:lnTo>
                      <a:pt x="256" y="22"/>
                    </a:lnTo>
                    <a:lnTo>
                      <a:pt x="258" y="22"/>
                    </a:lnTo>
                    <a:lnTo>
                      <a:pt x="259" y="22"/>
                    </a:lnTo>
                    <a:lnTo>
                      <a:pt x="259" y="21"/>
                    </a:lnTo>
                    <a:lnTo>
                      <a:pt x="260" y="21"/>
                    </a:lnTo>
                    <a:lnTo>
                      <a:pt x="262" y="21"/>
                    </a:lnTo>
                    <a:lnTo>
                      <a:pt x="262" y="20"/>
                    </a:lnTo>
                    <a:lnTo>
                      <a:pt x="263" y="20"/>
                    </a:lnTo>
                    <a:lnTo>
                      <a:pt x="264" y="20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7" y="18"/>
                    </a:lnTo>
                    <a:lnTo>
                      <a:pt x="268" y="18"/>
                    </a:lnTo>
                    <a:lnTo>
                      <a:pt x="270" y="18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4" y="17"/>
                    </a:lnTo>
                    <a:lnTo>
                      <a:pt x="275" y="18"/>
                    </a:lnTo>
                    <a:lnTo>
                      <a:pt x="277" y="21"/>
                    </a:lnTo>
                    <a:lnTo>
                      <a:pt x="279" y="21"/>
                    </a:lnTo>
                    <a:lnTo>
                      <a:pt x="280" y="21"/>
                    </a:lnTo>
                    <a:lnTo>
                      <a:pt x="281" y="22"/>
                    </a:lnTo>
                    <a:lnTo>
                      <a:pt x="283" y="22"/>
                    </a:lnTo>
                    <a:lnTo>
                      <a:pt x="284" y="22"/>
                    </a:lnTo>
                    <a:lnTo>
                      <a:pt x="285" y="22"/>
                    </a:lnTo>
                    <a:lnTo>
                      <a:pt x="285" y="21"/>
                    </a:lnTo>
                    <a:lnTo>
                      <a:pt x="287" y="21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89" y="20"/>
                    </a:lnTo>
                    <a:lnTo>
                      <a:pt x="291" y="20"/>
                    </a:lnTo>
                    <a:lnTo>
                      <a:pt x="291" y="18"/>
                    </a:lnTo>
                    <a:lnTo>
                      <a:pt x="292" y="18"/>
                    </a:lnTo>
                    <a:lnTo>
                      <a:pt x="292" y="20"/>
                    </a:lnTo>
                    <a:lnTo>
                      <a:pt x="293" y="20"/>
                    </a:lnTo>
                    <a:lnTo>
                      <a:pt x="293" y="18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6" y="20"/>
                    </a:lnTo>
                    <a:lnTo>
                      <a:pt x="296" y="21"/>
                    </a:lnTo>
                    <a:lnTo>
                      <a:pt x="297" y="21"/>
                    </a:lnTo>
                    <a:lnTo>
                      <a:pt x="298" y="21"/>
                    </a:lnTo>
                    <a:lnTo>
                      <a:pt x="298" y="22"/>
                    </a:lnTo>
                    <a:lnTo>
                      <a:pt x="301" y="24"/>
                    </a:lnTo>
                    <a:lnTo>
                      <a:pt x="302" y="25"/>
                    </a:lnTo>
                    <a:lnTo>
                      <a:pt x="304" y="25"/>
                    </a:lnTo>
                    <a:lnTo>
                      <a:pt x="305" y="25"/>
                    </a:lnTo>
                    <a:lnTo>
                      <a:pt x="305" y="26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4"/>
                    </a:lnTo>
                    <a:lnTo>
                      <a:pt x="308" y="24"/>
                    </a:lnTo>
                    <a:lnTo>
                      <a:pt x="308" y="22"/>
                    </a:lnTo>
                    <a:lnTo>
                      <a:pt x="309" y="22"/>
                    </a:lnTo>
                    <a:lnTo>
                      <a:pt x="310" y="22"/>
                    </a:lnTo>
                    <a:lnTo>
                      <a:pt x="311" y="22"/>
                    </a:lnTo>
                    <a:lnTo>
                      <a:pt x="313" y="22"/>
                    </a:lnTo>
                    <a:lnTo>
                      <a:pt x="313" y="21"/>
                    </a:lnTo>
                    <a:lnTo>
                      <a:pt x="313" y="22"/>
                    </a:lnTo>
                    <a:lnTo>
                      <a:pt x="314" y="22"/>
                    </a:lnTo>
                    <a:lnTo>
                      <a:pt x="314" y="21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5" y="21"/>
                    </a:lnTo>
                    <a:lnTo>
                      <a:pt x="317" y="21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19" y="20"/>
                    </a:lnTo>
                    <a:lnTo>
                      <a:pt x="321" y="20"/>
                    </a:lnTo>
                    <a:lnTo>
                      <a:pt x="321" y="18"/>
                    </a:lnTo>
                    <a:lnTo>
                      <a:pt x="322" y="18"/>
                    </a:lnTo>
                    <a:lnTo>
                      <a:pt x="322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5" y="17"/>
                    </a:lnTo>
                    <a:lnTo>
                      <a:pt x="326" y="17"/>
                    </a:lnTo>
                    <a:lnTo>
                      <a:pt x="327" y="17"/>
                    </a:lnTo>
                    <a:lnTo>
                      <a:pt x="328" y="17"/>
                    </a:lnTo>
                    <a:lnTo>
                      <a:pt x="330" y="17"/>
                    </a:lnTo>
                    <a:lnTo>
                      <a:pt x="331" y="17"/>
                    </a:lnTo>
                    <a:lnTo>
                      <a:pt x="331" y="18"/>
                    </a:lnTo>
                    <a:lnTo>
                      <a:pt x="331" y="17"/>
                    </a:lnTo>
                    <a:lnTo>
                      <a:pt x="332" y="18"/>
                    </a:lnTo>
                    <a:lnTo>
                      <a:pt x="334" y="18"/>
                    </a:lnTo>
                    <a:lnTo>
                      <a:pt x="335" y="18"/>
                    </a:lnTo>
                    <a:lnTo>
                      <a:pt x="335" y="20"/>
                    </a:lnTo>
                    <a:lnTo>
                      <a:pt x="336" y="20"/>
                    </a:lnTo>
                    <a:lnTo>
                      <a:pt x="336" y="21"/>
                    </a:lnTo>
                    <a:lnTo>
                      <a:pt x="338" y="21"/>
                    </a:lnTo>
                    <a:lnTo>
                      <a:pt x="339" y="22"/>
                    </a:lnTo>
                    <a:lnTo>
                      <a:pt x="340" y="22"/>
                    </a:lnTo>
                    <a:lnTo>
                      <a:pt x="340" y="24"/>
                    </a:lnTo>
                    <a:lnTo>
                      <a:pt x="342" y="24"/>
                    </a:lnTo>
                    <a:lnTo>
                      <a:pt x="342" y="25"/>
                    </a:lnTo>
                    <a:lnTo>
                      <a:pt x="343" y="25"/>
                    </a:lnTo>
                    <a:lnTo>
                      <a:pt x="344" y="25"/>
                    </a:lnTo>
                    <a:lnTo>
                      <a:pt x="344" y="24"/>
                    </a:lnTo>
                    <a:lnTo>
                      <a:pt x="346" y="18"/>
                    </a:lnTo>
                    <a:lnTo>
                      <a:pt x="346" y="17"/>
                    </a:lnTo>
                    <a:lnTo>
                      <a:pt x="347" y="16"/>
                    </a:lnTo>
                    <a:lnTo>
                      <a:pt x="348" y="16"/>
                    </a:lnTo>
                    <a:lnTo>
                      <a:pt x="349" y="16"/>
                    </a:lnTo>
                    <a:lnTo>
                      <a:pt x="351" y="16"/>
                    </a:lnTo>
                    <a:lnTo>
                      <a:pt x="351" y="17"/>
                    </a:lnTo>
                    <a:lnTo>
                      <a:pt x="352" y="17"/>
                    </a:lnTo>
                    <a:lnTo>
                      <a:pt x="353" y="17"/>
                    </a:lnTo>
                    <a:lnTo>
                      <a:pt x="355" y="18"/>
                    </a:lnTo>
                    <a:lnTo>
                      <a:pt x="356" y="18"/>
                    </a:lnTo>
                    <a:lnTo>
                      <a:pt x="357" y="20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0" y="21"/>
                    </a:lnTo>
                    <a:lnTo>
                      <a:pt x="361" y="21"/>
                    </a:lnTo>
                    <a:lnTo>
                      <a:pt x="363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6" y="24"/>
                    </a:lnTo>
                    <a:lnTo>
                      <a:pt x="366" y="25"/>
                    </a:lnTo>
                    <a:lnTo>
                      <a:pt x="366" y="24"/>
                    </a:lnTo>
                    <a:lnTo>
                      <a:pt x="366" y="22"/>
                    </a:lnTo>
                    <a:lnTo>
                      <a:pt x="365" y="22"/>
                    </a:lnTo>
                    <a:lnTo>
                      <a:pt x="365" y="21"/>
                    </a:lnTo>
                    <a:lnTo>
                      <a:pt x="366" y="21"/>
                    </a:lnTo>
                    <a:lnTo>
                      <a:pt x="365" y="21"/>
                    </a:lnTo>
                    <a:lnTo>
                      <a:pt x="365" y="20"/>
                    </a:lnTo>
                    <a:lnTo>
                      <a:pt x="365" y="18"/>
                    </a:lnTo>
                    <a:lnTo>
                      <a:pt x="365" y="17"/>
                    </a:lnTo>
                    <a:lnTo>
                      <a:pt x="365" y="16"/>
                    </a:lnTo>
                    <a:lnTo>
                      <a:pt x="365" y="15"/>
                    </a:lnTo>
                    <a:lnTo>
                      <a:pt x="365" y="13"/>
                    </a:lnTo>
                    <a:lnTo>
                      <a:pt x="365" y="12"/>
                    </a:lnTo>
                    <a:lnTo>
                      <a:pt x="366" y="11"/>
                    </a:lnTo>
                    <a:lnTo>
                      <a:pt x="366" y="9"/>
                    </a:lnTo>
                    <a:lnTo>
                      <a:pt x="365" y="9"/>
                    </a:lnTo>
                    <a:lnTo>
                      <a:pt x="366" y="9"/>
                    </a:lnTo>
                    <a:lnTo>
                      <a:pt x="366" y="8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5"/>
                    </a:lnTo>
                    <a:lnTo>
                      <a:pt x="369" y="5"/>
                    </a:lnTo>
                    <a:lnTo>
                      <a:pt x="369" y="4"/>
                    </a:lnTo>
                    <a:lnTo>
                      <a:pt x="370" y="4"/>
                    </a:lnTo>
                    <a:lnTo>
                      <a:pt x="372" y="4"/>
                    </a:lnTo>
                    <a:lnTo>
                      <a:pt x="372" y="5"/>
                    </a:lnTo>
                    <a:lnTo>
                      <a:pt x="373" y="5"/>
                    </a:lnTo>
                    <a:lnTo>
                      <a:pt x="373" y="4"/>
                    </a:lnTo>
                    <a:lnTo>
                      <a:pt x="374" y="4"/>
                    </a:lnTo>
                    <a:lnTo>
                      <a:pt x="376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80" y="4"/>
                    </a:lnTo>
                    <a:lnTo>
                      <a:pt x="381" y="4"/>
                    </a:lnTo>
                    <a:lnTo>
                      <a:pt x="381" y="3"/>
                    </a:lnTo>
                    <a:lnTo>
                      <a:pt x="382" y="3"/>
                    </a:lnTo>
                    <a:lnTo>
                      <a:pt x="382" y="4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5" y="3"/>
                    </a:lnTo>
                    <a:lnTo>
                      <a:pt x="385" y="1"/>
                    </a:lnTo>
                    <a:lnTo>
                      <a:pt x="386" y="1"/>
                    </a:lnTo>
                    <a:lnTo>
                      <a:pt x="386" y="3"/>
                    </a:lnTo>
                    <a:lnTo>
                      <a:pt x="387" y="3"/>
                    </a:lnTo>
                    <a:lnTo>
                      <a:pt x="387" y="1"/>
                    </a:lnTo>
                    <a:lnTo>
                      <a:pt x="389" y="1"/>
                    </a:lnTo>
                    <a:lnTo>
                      <a:pt x="390" y="1"/>
                    </a:lnTo>
                    <a:lnTo>
                      <a:pt x="391" y="1"/>
                    </a:lnTo>
                    <a:lnTo>
                      <a:pt x="393" y="0"/>
                    </a:lnTo>
                    <a:lnTo>
                      <a:pt x="391" y="1"/>
                    </a:lnTo>
                    <a:lnTo>
                      <a:pt x="391" y="3"/>
                    </a:lnTo>
                    <a:lnTo>
                      <a:pt x="393" y="5"/>
                    </a:lnTo>
                    <a:lnTo>
                      <a:pt x="394" y="8"/>
                    </a:lnTo>
                    <a:lnTo>
                      <a:pt x="394" y="9"/>
                    </a:lnTo>
                    <a:lnTo>
                      <a:pt x="394" y="11"/>
                    </a:lnTo>
                    <a:lnTo>
                      <a:pt x="394" y="12"/>
                    </a:lnTo>
                    <a:lnTo>
                      <a:pt x="394" y="13"/>
                    </a:lnTo>
                    <a:lnTo>
                      <a:pt x="395" y="13"/>
                    </a:lnTo>
                    <a:lnTo>
                      <a:pt x="395" y="15"/>
                    </a:lnTo>
                    <a:lnTo>
                      <a:pt x="395" y="16"/>
                    </a:lnTo>
                    <a:lnTo>
                      <a:pt x="395" y="17"/>
                    </a:lnTo>
                    <a:lnTo>
                      <a:pt x="397" y="17"/>
                    </a:lnTo>
                    <a:lnTo>
                      <a:pt x="398" y="17"/>
                    </a:lnTo>
                    <a:lnTo>
                      <a:pt x="399" y="17"/>
                    </a:lnTo>
                    <a:lnTo>
                      <a:pt x="400" y="17"/>
                    </a:lnTo>
                    <a:lnTo>
                      <a:pt x="400" y="16"/>
                    </a:lnTo>
                    <a:lnTo>
                      <a:pt x="400" y="17"/>
                    </a:lnTo>
                    <a:lnTo>
                      <a:pt x="402" y="18"/>
                    </a:lnTo>
                    <a:lnTo>
                      <a:pt x="402" y="20"/>
                    </a:lnTo>
                    <a:lnTo>
                      <a:pt x="402" y="21"/>
                    </a:lnTo>
                    <a:lnTo>
                      <a:pt x="402" y="22"/>
                    </a:lnTo>
                    <a:lnTo>
                      <a:pt x="403" y="24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8"/>
                    </a:lnTo>
                    <a:lnTo>
                      <a:pt x="403" y="29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6" y="32"/>
                    </a:lnTo>
                    <a:lnTo>
                      <a:pt x="406" y="33"/>
                    </a:lnTo>
                    <a:lnTo>
                      <a:pt x="407" y="33"/>
                    </a:lnTo>
                    <a:lnTo>
                      <a:pt x="407" y="34"/>
                    </a:lnTo>
                    <a:lnTo>
                      <a:pt x="406" y="34"/>
                    </a:lnTo>
                    <a:lnTo>
                      <a:pt x="404" y="34"/>
                    </a:lnTo>
                    <a:lnTo>
                      <a:pt x="404" y="35"/>
                    </a:lnTo>
                    <a:lnTo>
                      <a:pt x="403" y="37"/>
                    </a:lnTo>
                    <a:lnTo>
                      <a:pt x="403" y="38"/>
                    </a:lnTo>
                    <a:lnTo>
                      <a:pt x="402" y="38"/>
                    </a:lnTo>
                    <a:lnTo>
                      <a:pt x="402" y="39"/>
                    </a:lnTo>
                    <a:lnTo>
                      <a:pt x="402" y="41"/>
                    </a:lnTo>
                    <a:lnTo>
                      <a:pt x="402" y="42"/>
                    </a:lnTo>
                    <a:lnTo>
                      <a:pt x="403" y="42"/>
                    </a:lnTo>
                    <a:lnTo>
                      <a:pt x="403" y="43"/>
                    </a:lnTo>
                    <a:lnTo>
                      <a:pt x="404" y="43"/>
                    </a:lnTo>
                    <a:lnTo>
                      <a:pt x="404" y="45"/>
                    </a:lnTo>
                    <a:lnTo>
                      <a:pt x="403" y="45"/>
                    </a:lnTo>
                    <a:lnTo>
                      <a:pt x="403" y="46"/>
                    </a:lnTo>
                    <a:lnTo>
                      <a:pt x="402" y="46"/>
                    </a:lnTo>
                    <a:lnTo>
                      <a:pt x="402" y="47"/>
                    </a:lnTo>
                    <a:lnTo>
                      <a:pt x="400" y="47"/>
                    </a:lnTo>
                    <a:lnTo>
                      <a:pt x="400" y="49"/>
                    </a:lnTo>
                    <a:lnTo>
                      <a:pt x="399" y="49"/>
                    </a:lnTo>
                    <a:lnTo>
                      <a:pt x="398" y="49"/>
                    </a:lnTo>
                    <a:lnTo>
                      <a:pt x="398" y="50"/>
                    </a:lnTo>
                    <a:lnTo>
                      <a:pt x="398" y="51"/>
                    </a:lnTo>
                    <a:lnTo>
                      <a:pt x="398" y="52"/>
                    </a:lnTo>
                    <a:lnTo>
                      <a:pt x="398" y="54"/>
                    </a:lnTo>
                    <a:lnTo>
                      <a:pt x="397" y="54"/>
                    </a:lnTo>
                    <a:lnTo>
                      <a:pt x="397" y="55"/>
                    </a:lnTo>
                    <a:lnTo>
                      <a:pt x="397" y="56"/>
                    </a:lnTo>
                    <a:lnTo>
                      <a:pt x="397" y="58"/>
                    </a:lnTo>
                    <a:lnTo>
                      <a:pt x="398" y="58"/>
                    </a:lnTo>
                    <a:lnTo>
                      <a:pt x="398" y="59"/>
                    </a:lnTo>
                    <a:lnTo>
                      <a:pt x="399" y="58"/>
                    </a:lnTo>
                    <a:lnTo>
                      <a:pt x="399" y="59"/>
                    </a:lnTo>
                    <a:lnTo>
                      <a:pt x="400" y="59"/>
                    </a:lnTo>
                    <a:lnTo>
                      <a:pt x="400" y="60"/>
                    </a:lnTo>
                    <a:lnTo>
                      <a:pt x="402" y="60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4" y="64"/>
                    </a:lnTo>
                    <a:lnTo>
                      <a:pt x="404" y="66"/>
                    </a:lnTo>
                    <a:lnTo>
                      <a:pt x="406" y="66"/>
                    </a:lnTo>
                    <a:lnTo>
                      <a:pt x="407" y="66"/>
                    </a:lnTo>
                    <a:lnTo>
                      <a:pt x="407" y="67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08" y="71"/>
                    </a:lnTo>
                    <a:lnTo>
                      <a:pt x="410" y="71"/>
                    </a:lnTo>
                    <a:lnTo>
                      <a:pt x="411" y="71"/>
                    </a:lnTo>
                    <a:lnTo>
                      <a:pt x="411" y="72"/>
                    </a:lnTo>
                    <a:lnTo>
                      <a:pt x="412" y="72"/>
                    </a:lnTo>
                    <a:lnTo>
                      <a:pt x="412" y="73"/>
                    </a:lnTo>
                    <a:lnTo>
                      <a:pt x="414" y="72"/>
                    </a:lnTo>
                    <a:lnTo>
                      <a:pt x="414" y="73"/>
                    </a:lnTo>
                    <a:lnTo>
                      <a:pt x="412" y="75"/>
                    </a:lnTo>
                    <a:lnTo>
                      <a:pt x="414" y="75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2" y="77"/>
                    </a:lnTo>
                    <a:lnTo>
                      <a:pt x="412" y="79"/>
                    </a:lnTo>
                    <a:lnTo>
                      <a:pt x="412" y="80"/>
                    </a:lnTo>
                    <a:lnTo>
                      <a:pt x="414" y="80"/>
                    </a:lnTo>
                    <a:lnTo>
                      <a:pt x="414" y="81"/>
                    </a:lnTo>
                    <a:lnTo>
                      <a:pt x="414" y="83"/>
                    </a:lnTo>
                    <a:lnTo>
                      <a:pt x="414" y="84"/>
                    </a:lnTo>
                    <a:lnTo>
                      <a:pt x="415" y="84"/>
                    </a:lnTo>
                    <a:lnTo>
                      <a:pt x="414" y="84"/>
                    </a:lnTo>
                    <a:lnTo>
                      <a:pt x="414" y="85"/>
                    </a:lnTo>
                    <a:lnTo>
                      <a:pt x="415" y="85"/>
                    </a:lnTo>
                    <a:lnTo>
                      <a:pt x="415" y="87"/>
                    </a:lnTo>
                    <a:lnTo>
                      <a:pt x="415" y="88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6" y="90"/>
                    </a:lnTo>
                    <a:lnTo>
                      <a:pt x="415" y="90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4" y="93"/>
                    </a:lnTo>
                    <a:lnTo>
                      <a:pt x="415" y="93"/>
                    </a:lnTo>
                    <a:lnTo>
                      <a:pt x="414" y="93"/>
                    </a:lnTo>
                    <a:lnTo>
                      <a:pt x="414" y="94"/>
                    </a:lnTo>
                    <a:lnTo>
                      <a:pt x="415" y="94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6" y="97"/>
                    </a:lnTo>
                    <a:lnTo>
                      <a:pt x="416" y="98"/>
                    </a:lnTo>
                    <a:lnTo>
                      <a:pt x="415" y="98"/>
                    </a:lnTo>
                    <a:lnTo>
                      <a:pt x="415" y="100"/>
                    </a:lnTo>
                    <a:lnTo>
                      <a:pt x="416" y="100"/>
                    </a:lnTo>
                    <a:lnTo>
                      <a:pt x="416" y="101"/>
                    </a:lnTo>
                    <a:lnTo>
                      <a:pt x="416" y="102"/>
                    </a:lnTo>
                    <a:lnTo>
                      <a:pt x="418" y="102"/>
                    </a:lnTo>
                    <a:lnTo>
                      <a:pt x="418" y="104"/>
                    </a:lnTo>
                    <a:lnTo>
                      <a:pt x="418" y="105"/>
                    </a:lnTo>
                    <a:lnTo>
                      <a:pt x="418" y="106"/>
                    </a:lnTo>
                    <a:lnTo>
                      <a:pt x="418" y="107"/>
                    </a:lnTo>
                    <a:lnTo>
                      <a:pt x="418" y="109"/>
                    </a:lnTo>
                    <a:lnTo>
                      <a:pt x="416" y="109"/>
                    </a:lnTo>
                    <a:lnTo>
                      <a:pt x="416" y="110"/>
                    </a:lnTo>
                    <a:lnTo>
                      <a:pt x="416" y="111"/>
                    </a:lnTo>
                    <a:lnTo>
                      <a:pt x="416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4" y="114"/>
                    </a:lnTo>
                    <a:lnTo>
                      <a:pt x="414" y="115"/>
                    </a:lnTo>
                    <a:lnTo>
                      <a:pt x="412" y="117"/>
                    </a:lnTo>
                    <a:lnTo>
                      <a:pt x="411" y="117"/>
                    </a:lnTo>
                    <a:lnTo>
                      <a:pt x="410" y="117"/>
                    </a:lnTo>
                    <a:lnTo>
                      <a:pt x="408" y="117"/>
                    </a:lnTo>
                    <a:lnTo>
                      <a:pt x="407" y="117"/>
                    </a:lnTo>
                    <a:lnTo>
                      <a:pt x="407" y="118"/>
                    </a:lnTo>
                    <a:lnTo>
                      <a:pt x="406" y="118"/>
                    </a:lnTo>
                    <a:lnTo>
                      <a:pt x="404" y="118"/>
                    </a:lnTo>
                    <a:lnTo>
                      <a:pt x="403" y="118"/>
                    </a:lnTo>
                    <a:lnTo>
                      <a:pt x="402" y="118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9" y="117"/>
                    </a:lnTo>
                    <a:lnTo>
                      <a:pt x="398" y="118"/>
                    </a:lnTo>
                    <a:lnTo>
                      <a:pt x="397" y="118"/>
                    </a:lnTo>
                    <a:lnTo>
                      <a:pt x="397" y="119"/>
                    </a:lnTo>
                    <a:lnTo>
                      <a:pt x="397" y="121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9" y="123"/>
                    </a:lnTo>
                    <a:lnTo>
                      <a:pt x="399" y="124"/>
                    </a:lnTo>
                    <a:lnTo>
                      <a:pt x="399" y="126"/>
                    </a:lnTo>
                    <a:lnTo>
                      <a:pt x="400" y="126"/>
                    </a:lnTo>
                    <a:lnTo>
                      <a:pt x="399" y="126"/>
                    </a:lnTo>
                    <a:lnTo>
                      <a:pt x="399" y="127"/>
                    </a:lnTo>
                    <a:lnTo>
                      <a:pt x="400" y="127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9" y="130"/>
                    </a:lnTo>
                    <a:lnTo>
                      <a:pt x="400" y="130"/>
                    </a:lnTo>
                    <a:lnTo>
                      <a:pt x="400" y="128"/>
                    </a:lnTo>
                    <a:lnTo>
                      <a:pt x="402" y="128"/>
                    </a:lnTo>
                    <a:lnTo>
                      <a:pt x="402" y="130"/>
                    </a:lnTo>
                    <a:lnTo>
                      <a:pt x="403" y="130"/>
                    </a:lnTo>
                    <a:lnTo>
                      <a:pt x="404" y="130"/>
                    </a:lnTo>
                    <a:lnTo>
                      <a:pt x="406" y="130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10" y="127"/>
                    </a:lnTo>
                    <a:lnTo>
                      <a:pt x="411" y="127"/>
                    </a:lnTo>
                    <a:lnTo>
                      <a:pt x="411" y="128"/>
                    </a:lnTo>
                    <a:lnTo>
                      <a:pt x="412" y="128"/>
                    </a:lnTo>
                    <a:lnTo>
                      <a:pt x="412" y="130"/>
                    </a:lnTo>
                    <a:lnTo>
                      <a:pt x="412" y="128"/>
                    </a:lnTo>
                    <a:lnTo>
                      <a:pt x="414" y="128"/>
                    </a:lnTo>
                    <a:lnTo>
                      <a:pt x="414" y="127"/>
                    </a:lnTo>
                    <a:lnTo>
                      <a:pt x="415" y="127"/>
                    </a:lnTo>
                    <a:lnTo>
                      <a:pt x="415" y="128"/>
                    </a:lnTo>
                    <a:lnTo>
                      <a:pt x="416" y="128"/>
                    </a:lnTo>
                    <a:lnTo>
                      <a:pt x="418" y="128"/>
                    </a:lnTo>
                    <a:lnTo>
                      <a:pt x="419" y="128"/>
                    </a:lnTo>
                    <a:lnTo>
                      <a:pt x="419" y="127"/>
                    </a:lnTo>
                    <a:lnTo>
                      <a:pt x="419" y="128"/>
                    </a:lnTo>
                    <a:lnTo>
                      <a:pt x="420" y="128"/>
                    </a:lnTo>
                    <a:lnTo>
                      <a:pt x="420" y="130"/>
                    </a:lnTo>
                    <a:lnTo>
                      <a:pt x="420" y="131"/>
                    </a:lnTo>
                    <a:lnTo>
                      <a:pt x="420" y="132"/>
                    </a:lnTo>
                    <a:lnTo>
                      <a:pt x="420" y="131"/>
                    </a:lnTo>
                    <a:lnTo>
                      <a:pt x="421" y="131"/>
                    </a:lnTo>
                    <a:lnTo>
                      <a:pt x="421" y="130"/>
                    </a:lnTo>
                    <a:lnTo>
                      <a:pt x="423" y="130"/>
                    </a:lnTo>
                    <a:lnTo>
                      <a:pt x="423" y="128"/>
                    </a:lnTo>
                    <a:lnTo>
                      <a:pt x="423" y="127"/>
                    </a:lnTo>
                    <a:lnTo>
                      <a:pt x="424" y="127"/>
                    </a:lnTo>
                    <a:lnTo>
                      <a:pt x="425" y="127"/>
                    </a:lnTo>
                    <a:lnTo>
                      <a:pt x="425" y="126"/>
                    </a:lnTo>
                    <a:lnTo>
                      <a:pt x="427" y="126"/>
                    </a:lnTo>
                    <a:lnTo>
                      <a:pt x="427" y="124"/>
                    </a:lnTo>
                    <a:lnTo>
                      <a:pt x="427" y="123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2" y="123"/>
                    </a:lnTo>
                    <a:lnTo>
                      <a:pt x="432" y="124"/>
                    </a:lnTo>
                    <a:lnTo>
                      <a:pt x="433" y="124"/>
                    </a:lnTo>
                    <a:lnTo>
                      <a:pt x="435" y="124"/>
                    </a:lnTo>
                    <a:lnTo>
                      <a:pt x="436" y="124"/>
                    </a:lnTo>
                    <a:lnTo>
                      <a:pt x="436" y="126"/>
                    </a:lnTo>
                    <a:lnTo>
                      <a:pt x="437" y="126"/>
                    </a:lnTo>
                    <a:lnTo>
                      <a:pt x="437" y="124"/>
                    </a:lnTo>
                    <a:lnTo>
                      <a:pt x="438" y="124"/>
                    </a:lnTo>
                    <a:lnTo>
                      <a:pt x="438" y="126"/>
                    </a:lnTo>
                    <a:lnTo>
                      <a:pt x="440" y="126"/>
                    </a:lnTo>
                    <a:lnTo>
                      <a:pt x="440" y="127"/>
                    </a:lnTo>
                    <a:lnTo>
                      <a:pt x="441" y="127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1" y="130"/>
                    </a:lnTo>
                    <a:lnTo>
                      <a:pt x="442" y="130"/>
                    </a:lnTo>
                    <a:lnTo>
                      <a:pt x="444" y="130"/>
                    </a:lnTo>
                    <a:lnTo>
                      <a:pt x="445" y="131"/>
                    </a:lnTo>
                    <a:lnTo>
                      <a:pt x="446" y="131"/>
                    </a:lnTo>
                    <a:lnTo>
                      <a:pt x="448" y="131"/>
                    </a:lnTo>
                    <a:lnTo>
                      <a:pt x="449" y="131"/>
                    </a:lnTo>
                    <a:lnTo>
                      <a:pt x="450" y="131"/>
                    </a:lnTo>
                    <a:lnTo>
                      <a:pt x="452" y="131"/>
                    </a:lnTo>
                    <a:lnTo>
                      <a:pt x="453" y="131"/>
                    </a:lnTo>
                    <a:lnTo>
                      <a:pt x="454" y="131"/>
                    </a:lnTo>
                    <a:lnTo>
                      <a:pt x="454" y="132"/>
                    </a:lnTo>
                    <a:lnTo>
                      <a:pt x="455" y="132"/>
                    </a:lnTo>
                    <a:lnTo>
                      <a:pt x="457" y="132"/>
                    </a:lnTo>
                    <a:lnTo>
                      <a:pt x="458" y="132"/>
                    </a:lnTo>
                    <a:lnTo>
                      <a:pt x="459" y="132"/>
                    </a:lnTo>
                    <a:lnTo>
                      <a:pt x="461" y="132"/>
                    </a:lnTo>
                    <a:lnTo>
                      <a:pt x="462" y="132"/>
                    </a:lnTo>
                    <a:lnTo>
                      <a:pt x="462" y="131"/>
                    </a:lnTo>
                    <a:lnTo>
                      <a:pt x="463" y="131"/>
                    </a:lnTo>
                    <a:lnTo>
                      <a:pt x="465" y="131"/>
                    </a:lnTo>
                    <a:lnTo>
                      <a:pt x="465" y="130"/>
                    </a:lnTo>
                    <a:lnTo>
                      <a:pt x="465" y="131"/>
                    </a:lnTo>
                    <a:lnTo>
                      <a:pt x="466" y="131"/>
                    </a:lnTo>
                    <a:lnTo>
                      <a:pt x="465" y="131"/>
                    </a:lnTo>
                    <a:lnTo>
                      <a:pt x="465" y="132"/>
                    </a:lnTo>
                    <a:lnTo>
                      <a:pt x="466" y="132"/>
                    </a:lnTo>
                    <a:lnTo>
                      <a:pt x="466" y="131"/>
                    </a:lnTo>
                    <a:lnTo>
                      <a:pt x="467" y="131"/>
                    </a:lnTo>
                    <a:lnTo>
                      <a:pt x="467" y="130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9" y="127"/>
                    </a:lnTo>
                    <a:lnTo>
                      <a:pt x="470" y="127"/>
                    </a:lnTo>
                    <a:lnTo>
                      <a:pt x="474" y="127"/>
                    </a:lnTo>
                    <a:lnTo>
                      <a:pt x="475" y="127"/>
                    </a:lnTo>
                    <a:lnTo>
                      <a:pt x="476" y="127"/>
                    </a:lnTo>
                    <a:lnTo>
                      <a:pt x="476" y="126"/>
                    </a:lnTo>
                    <a:lnTo>
                      <a:pt x="478" y="126"/>
                    </a:lnTo>
                    <a:lnTo>
                      <a:pt x="479" y="126"/>
                    </a:lnTo>
                    <a:lnTo>
                      <a:pt x="480" y="126"/>
                    </a:lnTo>
                    <a:lnTo>
                      <a:pt x="480" y="127"/>
                    </a:lnTo>
                    <a:lnTo>
                      <a:pt x="480" y="126"/>
                    </a:lnTo>
                    <a:lnTo>
                      <a:pt x="480" y="12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1" name="Freeform 36">
                <a:extLst>
                  <a:ext uri="{FF2B5EF4-FFF2-40B4-BE49-F238E27FC236}">
                    <a16:creationId xmlns:a16="http://schemas.microsoft.com/office/drawing/2014/main" id="{E84F7CA1-5DCC-A78B-1AF4-0728A066F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839"/>
                <a:ext cx="165" cy="495"/>
              </a:xfrm>
              <a:custGeom>
                <a:avLst/>
                <a:gdLst>
                  <a:gd name="T0" fmla="*/ 83 w 165"/>
                  <a:gd name="T1" fmla="*/ 5 h 495"/>
                  <a:gd name="T2" fmla="*/ 92 w 165"/>
                  <a:gd name="T3" fmla="*/ 9 h 495"/>
                  <a:gd name="T4" fmla="*/ 92 w 165"/>
                  <a:gd name="T5" fmla="*/ 22 h 495"/>
                  <a:gd name="T6" fmla="*/ 91 w 165"/>
                  <a:gd name="T7" fmla="*/ 51 h 495"/>
                  <a:gd name="T8" fmla="*/ 87 w 165"/>
                  <a:gd name="T9" fmla="*/ 68 h 495"/>
                  <a:gd name="T10" fmla="*/ 82 w 165"/>
                  <a:gd name="T11" fmla="*/ 86 h 495"/>
                  <a:gd name="T12" fmla="*/ 92 w 165"/>
                  <a:gd name="T13" fmla="*/ 101 h 495"/>
                  <a:gd name="T14" fmla="*/ 101 w 165"/>
                  <a:gd name="T15" fmla="*/ 111 h 495"/>
                  <a:gd name="T16" fmla="*/ 100 w 165"/>
                  <a:gd name="T17" fmla="*/ 122 h 495"/>
                  <a:gd name="T18" fmla="*/ 96 w 165"/>
                  <a:gd name="T19" fmla="*/ 138 h 495"/>
                  <a:gd name="T20" fmla="*/ 78 w 165"/>
                  <a:gd name="T21" fmla="*/ 136 h 495"/>
                  <a:gd name="T22" fmla="*/ 61 w 165"/>
                  <a:gd name="T23" fmla="*/ 138 h 495"/>
                  <a:gd name="T24" fmla="*/ 51 w 165"/>
                  <a:gd name="T25" fmla="*/ 147 h 495"/>
                  <a:gd name="T26" fmla="*/ 66 w 165"/>
                  <a:gd name="T27" fmla="*/ 156 h 495"/>
                  <a:gd name="T28" fmla="*/ 75 w 165"/>
                  <a:gd name="T29" fmla="*/ 162 h 495"/>
                  <a:gd name="T30" fmla="*/ 61 w 165"/>
                  <a:gd name="T31" fmla="*/ 170 h 495"/>
                  <a:gd name="T32" fmla="*/ 50 w 165"/>
                  <a:gd name="T33" fmla="*/ 177 h 495"/>
                  <a:gd name="T34" fmla="*/ 62 w 165"/>
                  <a:gd name="T35" fmla="*/ 187 h 495"/>
                  <a:gd name="T36" fmla="*/ 71 w 165"/>
                  <a:gd name="T37" fmla="*/ 186 h 495"/>
                  <a:gd name="T38" fmla="*/ 80 w 165"/>
                  <a:gd name="T39" fmla="*/ 182 h 495"/>
                  <a:gd name="T40" fmla="*/ 89 w 165"/>
                  <a:gd name="T41" fmla="*/ 173 h 495"/>
                  <a:gd name="T42" fmla="*/ 95 w 165"/>
                  <a:gd name="T43" fmla="*/ 164 h 495"/>
                  <a:gd name="T44" fmla="*/ 108 w 165"/>
                  <a:gd name="T45" fmla="*/ 165 h 495"/>
                  <a:gd name="T46" fmla="*/ 118 w 165"/>
                  <a:gd name="T47" fmla="*/ 164 h 495"/>
                  <a:gd name="T48" fmla="*/ 133 w 165"/>
                  <a:gd name="T49" fmla="*/ 166 h 495"/>
                  <a:gd name="T50" fmla="*/ 144 w 165"/>
                  <a:gd name="T51" fmla="*/ 172 h 495"/>
                  <a:gd name="T52" fmla="*/ 144 w 165"/>
                  <a:gd name="T53" fmla="*/ 178 h 495"/>
                  <a:gd name="T54" fmla="*/ 147 w 165"/>
                  <a:gd name="T55" fmla="*/ 185 h 495"/>
                  <a:gd name="T56" fmla="*/ 154 w 165"/>
                  <a:gd name="T57" fmla="*/ 187 h 495"/>
                  <a:gd name="T58" fmla="*/ 161 w 165"/>
                  <a:gd name="T59" fmla="*/ 190 h 495"/>
                  <a:gd name="T60" fmla="*/ 165 w 165"/>
                  <a:gd name="T61" fmla="*/ 223 h 495"/>
                  <a:gd name="T62" fmla="*/ 150 w 165"/>
                  <a:gd name="T63" fmla="*/ 254 h 495"/>
                  <a:gd name="T64" fmla="*/ 150 w 165"/>
                  <a:gd name="T65" fmla="*/ 274 h 495"/>
                  <a:gd name="T66" fmla="*/ 137 w 165"/>
                  <a:gd name="T67" fmla="*/ 284 h 495"/>
                  <a:gd name="T68" fmla="*/ 138 w 165"/>
                  <a:gd name="T69" fmla="*/ 297 h 495"/>
                  <a:gd name="T70" fmla="*/ 133 w 165"/>
                  <a:gd name="T71" fmla="*/ 327 h 495"/>
                  <a:gd name="T72" fmla="*/ 148 w 165"/>
                  <a:gd name="T73" fmla="*/ 356 h 495"/>
                  <a:gd name="T74" fmla="*/ 148 w 165"/>
                  <a:gd name="T75" fmla="*/ 368 h 495"/>
                  <a:gd name="T76" fmla="*/ 150 w 165"/>
                  <a:gd name="T77" fmla="*/ 381 h 495"/>
                  <a:gd name="T78" fmla="*/ 142 w 165"/>
                  <a:gd name="T79" fmla="*/ 391 h 495"/>
                  <a:gd name="T80" fmla="*/ 137 w 165"/>
                  <a:gd name="T81" fmla="*/ 405 h 495"/>
                  <a:gd name="T82" fmla="*/ 125 w 165"/>
                  <a:gd name="T83" fmla="*/ 401 h 495"/>
                  <a:gd name="T84" fmla="*/ 121 w 165"/>
                  <a:gd name="T85" fmla="*/ 409 h 495"/>
                  <a:gd name="T86" fmla="*/ 108 w 165"/>
                  <a:gd name="T87" fmla="*/ 406 h 495"/>
                  <a:gd name="T88" fmla="*/ 104 w 165"/>
                  <a:gd name="T89" fmla="*/ 415 h 495"/>
                  <a:gd name="T90" fmla="*/ 101 w 165"/>
                  <a:gd name="T91" fmla="*/ 420 h 495"/>
                  <a:gd name="T92" fmla="*/ 92 w 165"/>
                  <a:gd name="T93" fmla="*/ 424 h 495"/>
                  <a:gd name="T94" fmla="*/ 88 w 165"/>
                  <a:gd name="T95" fmla="*/ 427 h 495"/>
                  <a:gd name="T96" fmla="*/ 75 w 165"/>
                  <a:gd name="T97" fmla="*/ 428 h 495"/>
                  <a:gd name="T98" fmla="*/ 67 w 165"/>
                  <a:gd name="T99" fmla="*/ 428 h 495"/>
                  <a:gd name="T100" fmla="*/ 55 w 165"/>
                  <a:gd name="T101" fmla="*/ 424 h 495"/>
                  <a:gd name="T102" fmla="*/ 41 w 165"/>
                  <a:gd name="T103" fmla="*/ 420 h 495"/>
                  <a:gd name="T104" fmla="*/ 32 w 165"/>
                  <a:gd name="T105" fmla="*/ 415 h 495"/>
                  <a:gd name="T106" fmla="*/ 29 w 165"/>
                  <a:gd name="T107" fmla="*/ 422 h 495"/>
                  <a:gd name="T108" fmla="*/ 31 w 165"/>
                  <a:gd name="T109" fmla="*/ 436 h 495"/>
                  <a:gd name="T110" fmla="*/ 17 w 165"/>
                  <a:gd name="T111" fmla="*/ 452 h 495"/>
                  <a:gd name="T112" fmla="*/ 27 w 165"/>
                  <a:gd name="T113" fmla="*/ 466 h 495"/>
                  <a:gd name="T114" fmla="*/ 23 w 165"/>
                  <a:gd name="T115" fmla="*/ 477 h 495"/>
                  <a:gd name="T116" fmla="*/ 8 w 165"/>
                  <a:gd name="T117" fmla="*/ 474 h 495"/>
                  <a:gd name="T118" fmla="*/ 2 w 165"/>
                  <a:gd name="T119" fmla="*/ 491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5" h="495">
                    <a:moveTo>
                      <a:pt x="76" y="0"/>
                    </a:moveTo>
                    <a:lnTo>
                      <a:pt x="76" y="1"/>
                    </a:lnTo>
                    <a:lnTo>
                      <a:pt x="78" y="1"/>
                    </a:lnTo>
                    <a:lnTo>
                      <a:pt x="76" y="1"/>
                    </a:lnTo>
                    <a:lnTo>
                      <a:pt x="78" y="1"/>
                    </a:lnTo>
                    <a:lnTo>
                      <a:pt x="78" y="3"/>
                    </a:lnTo>
                    <a:lnTo>
                      <a:pt x="76" y="3"/>
                    </a:lnTo>
                    <a:lnTo>
                      <a:pt x="78" y="3"/>
                    </a:lnTo>
                    <a:lnTo>
                      <a:pt x="78" y="4"/>
                    </a:lnTo>
                    <a:lnTo>
                      <a:pt x="78" y="5"/>
                    </a:lnTo>
                    <a:lnTo>
                      <a:pt x="79" y="4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3" y="4"/>
                    </a:lnTo>
                    <a:lnTo>
                      <a:pt x="83" y="5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84" y="11"/>
                    </a:lnTo>
                    <a:lnTo>
                      <a:pt x="86" y="11"/>
                    </a:lnTo>
                    <a:lnTo>
                      <a:pt x="87" y="12"/>
                    </a:lnTo>
                    <a:lnTo>
                      <a:pt x="88" y="12"/>
                    </a:lnTo>
                    <a:lnTo>
                      <a:pt x="89" y="12"/>
                    </a:lnTo>
                    <a:lnTo>
                      <a:pt x="91" y="12"/>
                    </a:lnTo>
                    <a:lnTo>
                      <a:pt x="91" y="11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2" y="8"/>
                    </a:lnTo>
                    <a:lnTo>
                      <a:pt x="92" y="9"/>
                    </a:lnTo>
                    <a:lnTo>
                      <a:pt x="93" y="9"/>
                    </a:lnTo>
                    <a:lnTo>
                      <a:pt x="93" y="11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2"/>
                    </a:lnTo>
                    <a:lnTo>
                      <a:pt x="96" y="13"/>
                    </a:lnTo>
                    <a:lnTo>
                      <a:pt x="97" y="13"/>
                    </a:lnTo>
                    <a:lnTo>
                      <a:pt x="96" y="14"/>
                    </a:lnTo>
                    <a:lnTo>
                      <a:pt x="97" y="14"/>
                    </a:lnTo>
                    <a:lnTo>
                      <a:pt x="96" y="14"/>
                    </a:lnTo>
                    <a:lnTo>
                      <a:pt x="95" y="14"/>
                    </a:lnTo>
                    <a:lnTo>
                      <a:pt x="95" y="16"/>
                    </a:lnTo>
                    <a:lnTo>
                      <a:pt x="93" y="17"/>
                    </a:lnTo>
                    <a:lnTo>
                      <a:pt x="93" y="18"/>
                    </a:lnTo>
                    <a:lnTo>
                      <a:pt x="92" y="20"/>
                    </a:lnTo>
                    <a:lnTo>
                      <a:pt x="92" y="21"/>
                    </a:lnTo>
                    <a:lnTo>
                      <a:pt x="92" y="22"/>
                    </a:lnTo>
                    <a:lnTo>
                      <a:pt x="92" y="24"/>
                    </a:lnTo>
                    <a:lnTo>
                      <a:pt x="92" y="25"/>
                    </a:lnTo>
                    <a:lnTo>
                      <a:pt x="92" y="26"/>
                    </a:lnTo>
                    <a:lnTo>
                      <a:pt x="92" y="29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2" y="33"/>
                    </a:lnTo>
                    <a:lnTo>
                      <a:pt x="93" y="34"/>
                    </a:lnTo>
                    <a:lnTo>
                      <a:pt x="93" y="35"/>
                    </a:lnTo>
                    <a:lnTo>
                      <a:pt x="93" y="38"/>
                    </a:lnTo>
                    <a:lnTo>
                      <a:pt x="93" y="39"/>
                    </a:lnTo>
                    <a:lnTo>
                      <a:pt x="93" y="41"/>
                    </a:lnTo>
                    <a:lnTo>
                      <a:pt x="95" y="43"/>
                    </a:lnTo>
                    <a:lnTo>
                      <a:pt x="93" y="45"/>
                    </a:lnTo>
                    <a:lnTo>
                      <a:pt x="92" y="46"/>
                    </a:lnTo>
                    <a:lnTo>
                      <a:pt x="92" y="49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8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88" y="58"/>
                    </a:lnTo>
                    <a:lnTo>
                      <a:pt x="87" y="58"/>
                    </a:lnTo>
                    <a:lnTo>
                      <a:pt x="87" y="59"/>
                    </a:lnTo>
                    <a:lnTo>
                      <a:pt x="86" y="59"/>
                    </a:lnTo>
                    <a:lnTo>
                      <a:pt x="86" y="60"/>
                    </a:lnTo>
                    <a:lnTo>
                      <a:pt x="86" y="62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6" y="63"/>
                    </a:lnTo>
                    <a:lnTo>
                      <a:pt x="86" y="64"/>
                    </a:lnTo>
                    <a:lnTo>
                      <a:pt x="87" y="66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6" y="68"/>
                    </a:lnTo>
                    <a:lnTo>
                      <a:pt x="84" y="68"/>
                    </a:lnTo>
                    <a:lnTo>
                      <a:pt x="83" y="68"/>
                    </a:lnTo>
                    <a:lnTo>
                      <a:pt x="83" y="69"/>
                    </a:lnTo>
                    <a:lnTo>
                      <a:pt x="84" y="71"/>
                    </a:lnTo>
                    <a:lnTo>
                      <a:pt x="84" y="72"/>
                    </a:lnTo>
                    <a:lnTo>
                      <a:pt x="84" y="73"/>
                    </a:lnTo>
                    <a:lnTo>
                      <a:pt x="84" y="77"/>
                    </a:lnTo>
                    <a:lnTo>
                      <a:pt x="83" y="79"/>
                    </a:lnTo>
                    <a:lnTo>
                      <a:pt x="83" y="80"/>
                    </a:lnTo>
                    <a:lnTo>
                      <a:pt x="83" y="81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0" y="84"/>
                    </a:lnTo>
                    <a:lnTo>
                      <a:pt x="80" y="85"/>
                    </a:lnTo>
                    <a:lnTo>
                      <a:pt x="82" y="85"/>
                    </a:lnTo>
                    <a:lnTo>
                      <a:pt x="82" y="86"/>
                    </a:lnTo>
                    <a:lnTo>
                      <a:pt x="83" y="86"/>
                    </a:lnTo>
                    <a:lnTo>
                      <a:pt x="84" y="86"/>
                    </a:lnTo>
                    <a:lnTo>
                      <a:pt x="86" y="86"/>
                    </a:lnTo>
                    <a:lnTo>
                      <a:pt x="87" y="86"/>
                    </a:lnTo>
                    <a:lnTo>
                      <a:pt x="88" y="86"/>
                    </a:lnTo>
                    <a:lnTo>
                      <a:pt x="89" y="88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1" y="90"/>
                    </a:lnTo>
                    <a:lnTo>
                      <a:pt x="91" y="92"/>
                    </a:lnTo>
                    <a:lnTo>
                      <a:pt x="91" y="93"/>
                    </a:lnTo>
                    <a:lnTo>
                      <a:pt x="91" y="94"/>
                    </a:lnTo>
                    <a:lnTo>
                      <a:pt x="92" y="96"/>
                    </a:lnTo>
                    <a:lnTo>
                      <a:pt x="92" y="97"/>
                    </a:lnTo>
                    <a:lnTo>
                      <a:pt x="92" y="98"/>
                    </a:lnTo>
                    <a:lnTo>
                      <a:pt x="92" y="100"/>
                    </a:lnTo>
                    <a:lnTo>
                      <a:pt x="92" y="101"/>
                    </a:lnTo>
                    <a:lnTo>
                      <a:pt x="92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6" y="102"/>
                    </a:lnTo>
                    <a:lnTo>
                      <a:pt x="96" y="104"/>
                    </a:lnTo>
                    <a:lnTo>
                      <a:pt x="96" y="105"/>
                    </a:lnTo>
                    <a:lnTo>
                      <a:pt x="97" y="105"/>
                    </a:lnTo>
                    <a:lnTo>
                      <a:pt x="97" y="106"/>
                    </a:lnTo>
                    <a:lnTo>
                      <a:pt x="97" y="107"/>
                    </a:lnTo>
                    <a:lnTo>
                      <a:pt x="97" y="109"/>
                    </a:lnTo>
                    <a:lnTo>
                      <a:pt x="99" y="109"/>
                    </a:lnTo>
                    <a:lnTo>
                      <a:pt x="99" y="110"/>
                    </a:lnTo>
                    <a:lnTo>
                      <a:pt x="100" y="110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1" y="113"/>
                    </a:lnTo>
                    <a:lnTo>
                      <a:pt x="101" y="114"/>
                    </a:lnTo>
                    <a:lnTo>
                      <a:pt x="101" y="113"/>
                    </a:lnTo>
                    <a:lnTo>
                      <a:pt x="103" y="113"/>
                    </a:lnTo>
                    <a:lnTo>
                      <a:pt x="103" y="114"/>
                    </a:lnTo>
                    <a:lnTo>
                      <a:pt x="103" y="115"/>
                    </a:lnTo>
                    <a:lnTo>
                      <a:pt x="103" y="117"/>
                    </a:lnTo>
                    <a:lnTo>
                      <a:pt x="101" y="117"/>
                    </a:lnTo>
                    <a:lnTo>
                      <a:pt x="101" y="118"/>
                    </a:lnTo>
                    <a:lnTo>
                      <a:pt x="101" y="119"/>
                    </a:lnTo>
                    <a:lnTo>
                      <a:pt x="101" y="121"/>
                    </a:lnTo>
                    <a:lnTo>
                      <a:pt x="101" y="122"/>
                    </a:lnTo>
                    <a:lnTo>
                      <a:pt x="100" y="122"/>
                    </a:lnTo>
                    <a:lnTo>
                      <a:pt x="100" y="123"/>
                    </a:lnTo>
                    <a:lnTo>
                      <a:pt x="100" y="124"/>
                    </a:lnTo>
                    <a:lnTo>
                      <a:pt x="100" y="126"/>
                    </a:lnTo>
                    <a:lnTo>
                      <a:pt x="100" y="127"/>
                    </a:lnTo>
                    <a:lnTo>
                      <a:pt x="101" y="128"/>
                    </a:lnTo>
                    <a:lnTo>
                      <a:pt x="101" y="130"/>
                    </a:lnTo>
                    <a:lnTo>
                      <a:pt x="103" y="130"/>
                    </a:lnTo>
                    <a:lnTo>
                      <a:pt x="103" y="131"/>
                    </a:lnTo>
                    <a:lnTo>
                      <a:pt x="103" y="132"/>
                    </a:lnTo>
                    <a:lnTo>
                      <a:pt x="101" y="134"/>
                    </a:lnTo>
                    <a:lnTo>
                      <a:pt x="100" y="134"/>
                    </a:lnTo>
                    <a:lnTo>
                      <a:pt x="100" y="135"/>
                    </a:lnTo>
                    <a:lnTo>
                      <a:pt x="99" y="135"/>
                    </a:lnTo>
                    <a:lnTo>
                      <a:pt x="99" y="136"/>
                    </a:lnTo>
                    <a:lnTo>
                      <a:pt x="97" y="136"/>
                    </a:lnTo>
                    <a:lnTo>
                      <a:pt x="96" y="136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8"/>
                    </a:lnTo>
                    <a:lnTo>
                      <a:pt x="92" y="138"/>
                    </a:lnTo>
                    <a:lnTo>
                      <a:pt x="91" y="138"/>
                    </a:lnTo>
                    <a:lnTo>
                      <a:pt x="89" y="138"/>
                    </a:lnTo>
                    <a:lnTo>
                      <a:pt x="89" y="136"/>
                    </a:lnTo>
                    <a:lnTo>
                      <a:pt x="88" y="136"/>
                    </a:lnTo>
                    <a:lnTo>
                      <a:pt x="87" y="136"/>
                    </a:lnTo>
                    <a:lnTo>
                      <a:pt x="87" y="135"/>
                    </a:lnTo>
                    <a:lnTo>
                      <a:pt x="86" y="135"/>
                    </a:lnTo>
                    <a:lnTo>
                      <a:pt x="84" y="135"/>
                    </a:lnTo>
                    <a:lnTo>
                      <a:pt x="83" y="135"/>
                    </a:lnTo>
                    <a:lnTo>
                      <a:pt x="83" y="136"/>
                    </a:lnTo>
                    <a:lnTo>
                      <a:pt x="82" y="136"/>
                    </a:lnTo>
                    <a:lnTo>
                      <a:pt x="80" y="136"/>
                    </a:lnTo>
                    <a:lnTo>
                      <a:pt x="79" y="136"/>
                    </a:lnTo>
                    <a:lnTo>
                      <a:pt x="78" y="136"/>
                    </a:lnTo>
                    <a:lnTo>
                      <a:pt x="76" y="136"/>
                    </a:lnTo>
                    <a:lnTo>
                      <a:pt x="75" y="136"/>
                    </a:lnTo>
                    <a:lnTo>
                      <a:pt x="74" y="136"/>
                    </a:lnTo>
                    <a:lnTo>
                      <a:pt x="72" y="136"/>
                    </a:lnTo>
                    <a:lnTo>
                      <a:pt x="71" y="136"/>
                    </a:lnTo>
                    <a:lnTo>
                      <a:pt x="70" y="136"/>
                    </a:lnTo>
                    <a:lnTo>
                      <a:pt x="68" y="138"/>
                    </a:lnTo>
                    <a:lnTo>
                      <a:pt x="67" y="138"/>
                    </a:lnTo>
                    <a:lnTo>
                      <a:pt x="66" y="138"/>
                    </a:lnTo>
                    <a:lnTo>
                      <a:pt x="66" y="139"/>
                    </a:lnTo>
                    <a:lnTo>
                      <a:pt x="65" y="139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2" y="140"/>
                    </a:lnTo>
                    <a:lnTo>
                      <a:pt x="62" y="139"/>
                    </a:lnTo>
                    <a:lnTo>
                      <a:pt x="61" y="139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8" y="138"/>
                    </a:lnTo>
                    <a:lnTo>
                      <a:pt x="57" y="136"/>
                    </a:lnTo>
                    <a:lnTo>
                      <a:pt x="55" y="136"/>
                    </a:lnTo>
                    <a:lnTo>
                      <a:pt x="54" y="136"/>
                    </a:lnTo>
                    <a:lnTo>
                      <a:pt x="54" y="138"/>
                    </a:lnTo>
                    <a:lnTo>
                      <a:pt x="53" y="138"/>
                    </a:lnTo>
                    <a:lnTo>
                      <a:pt x="53" y="139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3" y="140"/>
                    </a:lnTo>
                    <a:lnTo>
                      <a:pt x="53" y="141"/>
                    </a:lnTo>
                    <a:lnTo>
                      <a:pt x="53" y="143"/>
                    </a:lnTo>
                    <a:lnTo>
                      <a:pt x="53" y="144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1" y="147"/>
                    </a:lnTo>
                    <a:lnTo>
                      <a:pt x="51" y="148"/>
                    </a:lnTo>
                    <a:lnTo>
                      <a:pt x="53" y="148"/>
                    </a:lnTo>
                    <a:lnTo>
                      <a:pt x="53" y="149"/>
                    </a:lnTo>
                    <a:lnTo>
                      <a:pt x="53" y="151"/>
                    </a:lnTo>
                    <a:lnTo>
                      <a:pt x="53" y="152"/>
                    </a:lnTo>
                    <a:lnTo>
                      <a:pt x="54" y="153"/>
                    </a:lnTo>
                    <a:lnTo>
                      <a:pt x="54" y="155"/>
                    </a:lnTo>
                    <a:lnTo>
                      <a:pt x="55" y="155"/>
                    </a:lnTo>
                    <a:lnTo>
                      <a:pt x="55" y="156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9" y="156"/>
                    </a:lnTo>
                    <a:lnTo>
                      <a:pt x="61" y="156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5" y="156"/>
                    </a:lnTo>
                    <a:lnTo>
                      <a:pt x="66" y="156"/>
                    </a:lnTo>
                    <a:lnTo>
                      <a:pt x="66" y="155"/>
                    </a:lnTo>
                    <a:lnTo>
                      <a:pt x="67" y="155"/>
                    </a:lnTo>
                    <a:lnTo>
                      <a:pt x="68" y="155"/>
                    </a:lnTo>
                    <a:lnTo>
                      <a:pt x="70" y="155"/>
                    </a:lnTo>
                    <a:lnTo>
                      <a:pt x="71" y="155"/>
                    </a:lnTo>
                    <a:lnTo>
                      <a:pt x="72" y="156"/>
                    </a:lnTo>
                    <a:lnTo>
                      <a:pt x="74" y="156"/>
                    </a:lnTo>
                    <a:lnTo>
                      <a:pt x="74" y="157"/>
                    </a:lnTo>
                    <a:lnTo>
                      <a:pt x="75" y="157"/>
                    </a:lnTo>
                    <a:lnTo>
                      <a:pt x="76" y="157"/>
                    </a:lnTo>
                    <a:lnTo>
                      <a:pt x="76" y="158"/>
                    </a:lnTo>
                    <a:lnTo>
                      <a:pt x="78" y="158"/>
                    </a:lnTo>
                    <a:lnTo>
                      <a:pt x="78" y="160"/>
                    </a:lnTo>
                    <a:lnTo>
                      <a:pt x="78" y="161"/>
                    </a:lnTo>
                    <a:lnTo>
                      <a:pt x="78" y="162"/>
                    </a:lnTo>
                    <a:lnTo>
                      <a:pt x="76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2" y="165"/>
                    </a:lnTo>
                    <a:lnTo>
                      <a:pt x="71" y="165"/>
                    </a:lnTo>
                    <a:lnTo>
                      <a:pt x="71" y="166"/>
                    </a:lnTo>
                    <a:lnTo>
                      <a:pt x="68" y="166"/>
                    </a:lnTo>
                    <a:lnTo>
                      <a:pt x="67" y="166"/>
                    </a:lnTo>
                    <a:lnTo>
                      <a:pt x="66" y="166"/>
                    </a:lnTo>
                    <a:lnTo>
                      <a:pt x="66" y="168"/>
                    </a:lnTo>
                    <a:lnTo>
                      <a:pt x="65" y="168"/>
                    </a:lnTo>
                    <a:lnTo>
                      <a:pt x="65" y="169"/>
                    </a:lnTo>
                    <a:lnTo>
                      <a:pt x="65" y="170"/>
                    </a:lnTo>
                    <a:lnTo>
                      <a:pt x="63" y="170"/>
                    </a:lnTo>
                    <a:lnTo>
                      <a:pt x="62" y="170"/>
                    </a:lnTo>
                    <a:lnTo>
                      <a:pt x="61" y="170"/>
                    </a:lnTo>
                    <a:lnTo>
                      <a:pt x="59" y="170"/>
                    </a:lnTo>
                    <a:lnTo>
                      <a:pt x="58" y="170"/>
                    </a:lnTo>
                    <a:lnTo>
                      <a:pt x="57" y="169"/>
                    </a:lnTo>
                    <a:lnTo>
                      <a:pt x="55" y="169"/>
                    </a:lnTo>
                    <a:lnTo>
                      <a:pt x="54" y="168"/>
                    </a:lnTo>
                    <a:lnTo>
                      <a:pt x="53" y="168"/>
                    </a:lnTo>
                    <a:lnTo>
                      <a:pt x="51" y="166"/>
                    </a:lnTo>
                    <a:lnTo>
                      <a:pt x="51" y="168"/>
                    </a:lnTo>
                    <a:lnTo>
                      <a:pt x="50" y="168"/>
                    </a:lnTo>
                    <a:lnTo>
                      <a:pt x="49" y="169"/>
                    </a:lnTo>
                    <a:lnTo>
                      <a:pt x="49" y="170"/>
                    </a:lnTo>
                    <a:lnTo>
                      <a:pt x="49" y="172"/>
                    </a:lnTo>
                    <a:lnTo>
                      <a:pt x="49" y="173"/>
                    </a:lnTo>
                    <a:lnTo>
                      <a:pt x="50" y="173"/>
                    </a:lnTo>
                    <a:lnTo>
                      <a:pt x="50" y="174"/>
                    </a:lnTo>
                    <a:lnTo>
                      <a:pt x="50" y="176"/>
                    </a:lnTo>
                    <a:lnTo>
                      <a:pt x="50" y="177"/>
                    </a:lnTo>
                    <a:lnTo>
                      <a:pt x="51" y="177"/>
                    </a:lnTo>
                    <a:lnTo>
                      <a:pt x="51" y="178"/>
                    </a:lnTo>
                    <a:lnTo>
                      <a:pt x="53" y="178"/>
                    </a:lnTo>
                    <a:lnTo>
                      <a:pt x="53" y="179"/>
                    </a:lnTo>
                    <a:lnTo>
                      <a:pt x="54" y="179"/>
                    </a:lnTo>
                    <a:lnTo>
                      <a:pt x="54" y="181"/>
                    </a:lnTo>
                    <a:lnTo>
                      <a:pt x="55" y="181"/>
                    </a:lnTo>
                    <a:lnTo>
                      <a:pt x="55" y="182"/>
                    </a:lnTo>
                    <a:lnTo>
                      <a:pt x="57" y="182"/>
                    </a:lnTo>
                    <a:lnTo>
                      <a:pt x="57" y="183"/>
                    </a:lnTo>
                    <a:lnTo>
                      <a:pt x="57" y="185"/>
                    </a:lnTo>
                    <a:lnTo>
                      <a:pt x="58" y="185"/>
                    </a:lnTo>
                    <a:lnTo>
                      <a:pt x="59" y="185"/>
                    </a:lnTo>
                    <a:lnTo>
                      <a:pt x="59" y="186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5" y="186"/>
                    </a:lnTo>
                    <a:lnTo>
                      <a:pt x="65" y="187"/>
                    </a:lnTo>
                    <a:lnTo>
                      <a:pt x="63" y="187"/>
                    </a:lnTo>
                    <a:lnTo>
                      <a:pt x="65" y="187"/>
                    </a:lnTo>
                    <a:lnTo>
                      <a:pt x="66" y="187"/>
                    </a:lnTo>
                    <a:lnTo>
                      <a:pt x="66" y="186"/>
                    </a:lnTo>
                    <a:lnTo>
                      <a:pt x="67" y="187"/>
                    </a:lnTo>
                    <a:lnTo>
                      <a:pt x="68" y="187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1" y="186"/>
                    </a:lnTo>
                    <a:lnTo>
                      <a:pt x="70" y="186"/>
                    </a:lnTo>
                    <a:lnTo>
                      <a:pt x="71" y="185"/>
                    </a:lnTo>
                    <a:lnTo>
                      <a:pt x="71" y="186"/>
                    </a:lnTo>
                    <a:lnTo>
                      <a:pt x="71" y="185"/>
                    </a:lnTo>
                    <a:lnTo>
                      <a:pt x="72" y="185"/>
                    </a:lnTo>
                    <a:lnTo>
                      <a:pt x="74" y="185"/>
                    </a:lnTo>
                    <a:lnTo>
                      <a:pt x="74" y="183"/>
                    </a:lnTo>
                    <a:lnTo>
                      <a:pt x="75" y="183"/>
                    </a:lnTo>
                    <a:lnTo>
                      <a:pt x="75" y="185"/>
                    </a:lnTo>
                    <a:lnTo>
                      <a:pt x="75" y="183"/>
                    </a:lnTo>
                    <a:lnTo>
                      <a:pt x="76" y="183"/>
                    </a:lnTo>
                    <a:lnTo>
                      <a:pt x="76" y="182"/>
                    </a:lnTo>
                    <a:lnTo>
                      <a:pt x="78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79" y="182"/>
                    </a:lnTo>
                    <a:lnTo>
                      <a:pt x="80" y="182"/>
                    </a:lnTo>
                    <a:lnTo>
                      <a:pt x="80" y="181"/>
                    </a:lnTo>
                    <a:lnTo>
                      <a:pt x="82" y="181"/>
                    </a:lnTo>
                    <a:lnTo>
                      <a:pt x="83" y="181"/>
                    </a:lnTo>
                    <a:lnTo>
                      <a:pt x="84" y="181"/>
                    </a:lnTo>
                    <a:lnTo>
                      <a:pt x="84" y="179"/>
                    </a:lnTo>
                    <a:lnTo>
                      <a:pt x="86" y="179"/>
                    </a:lnTo>
                    <a:lnTo>
                      <a:pt x="86" y="181"/>
                    </a:lnTo>
                    <a:lnTo>
                      <a:pt x="84" y="181"/>
                    </a:lnTo>
                    <a:lnTo>
                      <a:pt x="86" y="181"/>
                    </a:lnTo>
                    <a:lnTo>
                      <a:pt x="86" y="179"/>
                    </a:lnTo>
                    <a:lnTo>
                      <a:pt x="87" y="179"/>
                    </a:lnTo>
                    <a:lnTo>
                      <a:pt x="87" y="178"/>
                    </a:lnTo>
                    <a:lnTo>
                      <a:pt x="88" y="178"/>
                    </a:lnTo>
                    <a:lnTo>
                      <a:pt x="88" y="177"/>
                    </a:lnTo>
                    <a:lnTo>
                      <a:pt x="89" y="176"/>
                    </a:lnTo>
                    <a:lnTo>
                      <a:pt x="89" y="174"/>
                    </a:lnTo>
                    <a:lnTo>
                      <a:pt x="89" y="173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91" y="170"/>
                    </a:lnTo>
                    <a:lnTo>
                      <a:pt x="91" y="169"/>
                    </a:lnTo>
                    <a:lnTo>
                      <a:pt x="89" y="169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91" y="166"/>
                    </a:lnTo>
                    <a:lnTo>
                      <a:pt x="92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4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6" y="164"/>
                    </a:lnTo>
                    <a:lnTo>
                      <a:pt x="97" y="164"/>
                    </a:lnTo>
                    <a:lnTo>
                      <a:pt x="99" y="164"/>
                    </a:lnTo>
                    <a:lnTo>
                      <a:pt x="99" y="165"/>
                    </a:lnTo>
                    <a:lnTo>
                      <a:pt x="100" y="165"/>
                    </a:lnTo>
                    <a:lnTo>
                      <a:pt x="101" y="165"/>
                    </a:lnTo>
                    <a:lnTo>
                      <a:pt x="103" y="165"/>
                    </a:lnTo>
                    <a:lnTo>
                      <a:pt x="104" y="165"/>
                    </a:lnTo>
                    <a:lnTo>
                      <a:pt x="105" y="165"/>
                    </a:lnTo>
                    <a:lnTo>
                      <a:pt x="106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9" y="164"/>
                    </a:lnTo>
                    <a:lnTo>
                      <a:pt x="109" y="165"/>
                    </a:lnTo>
                    <a:lnTo>
                      <a:pt x="110" y="165"/>
                    </a:lnTo>
                    <a:lnTo>
                      <a:pt x="112" y="165"/>
                    </a:lnTo>
                    <a:lnTo>
                      <a:pt x="112" y="164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4" y="162"/>
                    </a:lnTo>
                    <a:lnTo>
                      <a:pt x="116" y="162"/>
                    </a:lnTo>
                    <a:lnTo>
                      <a:pt x="117" y="162"/>
                    </a:lnTo>
                    <a:lnTo>
                      <a:pt x="118" y="162"/>
                    </a:lnTo>
                    <a:lnTo>
                      <a:pt x="118" y="164"/>
                    </a:lnTo>
                    <a:lnTo>
                      <a:pt x="120" y="164"/>
                    </a:lnTo>
                    <a:lnTo>
                      <a:pt x="121" y="164"/>
                    </a:lnTo>
                    <a:lnTo>
                      <a:pt x="121" y="162"/>
                    </a:lnTo>
                    <a:lnTo>
                      <a:pt x="122" y="162"/>
                    </a:lnTo>
                    <a:lnTo>
                      <a:pt x="123" y="162"/>
                    </a:lnTo>
                    <a:lnTo>
                      <a:pt x="125" y="162"/>
                    </a:lnTo>
                    <a:lnTo>
                      <a:pt x="126" y="162"/>
                    </a:lnTo>
                    <a:lnTo>
                      <a:pt x="126" y="164"/>
                    </a:lnTo>
                    <a:lnTo>
                      <a:pt x="127" y="164"/>
                    </a:lnTo>
                    <a:lnTo>
                      <a:pt x="129" y="164"/>
                    </a:lnTo>
                    <a:lnTo>
                      <a:pt x="129" y="165"/>
                    </a:lnTo>
                    <a:lnTo>
                      <a:pt x="130" y="165"/>
                    </a:lnTo>
                    <a:lnTo>
                      <a:pt x="130" y="166"/>
                    </a:lnTo>
                    <a:lnTo>
                      <a:pt x="131" y="166"/>
                    </a:lnTo>
                    <a:lnTo>
                      <a:pt x="131" y="165"/>
                    </a:lnTo>
                    <a:lnTo>
                      <a:pt x="131" y="166"/>
                    </a:lnTo>
                    <a:lnTo>
                      <a:pt x="133" y="166"/>
                    </a:lnTo>
                    <a:lnTo>
                      <a:pt x="134" y="166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7" y="168"/>
                    </a:lnTo>
                    <a:lnTo>
                      <a:pt x="138" y="168"/>
                    </a:lnTo>
                    <a:lnTo>
                      <a:pt x="139" y="168"/>
                    </a:lnTo>
                    <a:lnTo>
                      <a:pt x="140" y="168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2" y="170"/>
                    </a:lnTo>
                    <a:lnTo>
                      <a:pt x="143" y="170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4" y="176"/>
                    </a:lnTo>
                    <a:lnTo>
                      <a:pt x="144" y="177"/>
                    </a:lnTo>
                    <a:lnTo>
                      <a:pt x="144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2" y="179"/>
                    </a:lnTo>
                    <a:lnTo>
                      <a:pt x="142" y="181"/>
                    </a:lnTo>
                    <a:lnTo>
                      <a:pt x="142" y="182"/>
                    </a:lnTo>
                    <a:lnTo>
                      <a:pt x="143" y="182"/>
                    </a:lnTo>
                    <a:lnTo>
                      <a:pt x="143" y="183"/>
                    </a:lnTo>
                    <a:lnTo>
                      <a:pt x="143" y="185"/>
                    </a:lnTo>
                    <a:lnTo>
                      <a:pt x="144" y="185"/>
                    </a:lnTo>
                    <a:lnTo>
                      <a:pt x="144" y="183"/>
                    </a:lnTo>
                    <a:lnTo>
                      <a:pt x="146" y="183"/>
                    </a:lnTo>
                    <a:lnTo>
                      <a:pt x="146" y="185"/>
                    </a:lnTo>
                    <a:lnTo>
                      <a:pt x="144" y="185"/>
                    </a:lnTo>
                    <a:lnTo>
                      <a:pt x="146" y="185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8" y="183"/>
                    </a:lnTo>
                    <a:lnTo>
                      <a:pt x="148" y="185"/>
                    </a:lnTo>
                    <a:lnTo>
                      <a:pt x="148" y="183"/>
                    </a:lnTo>
                    <a:lnTo>
                      <a:pt x="150" y="183"/>
                    </a:lnTo>
                    <a:lnTo>
                      <a:pt x="151" y="183"/>
                    </a:lnTo>
                    <a:lnTo>
                      <a:pt x="151" y="185"/>
                    </a:lnTo>
                    <a:lnTo>
                      <a:pt x="151" y="186"/>
                    </a:lnTo>
                    <a:lnTo>
                      <a:pt x="152" y="186"/>
                    </a:lnTo>
                    <a:lnTo>
                      <a:pt x="152" y="187"/>
                    </a:lnTo>
                    <a:lnTo>
                      <a:pt x="152" y="186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5" y="186"/>
                    </a:lnTo>
                    <a:lnTo>
                      <a:pt x="155" y="187"/>
                    </a:lnTo>
                    <a:lnTo>
                      <a:pt x="154" y="187"/>
                    </a:lnTo>
                    <a:lnTo>
                      <a:pt x="155" y="187"/>
                    </a:lnTo>
                    <a:lnTo>
                      <a:pt x="156" y="187"/>
                    </a:lnTo>
                    <a:lnTo>
                      <a:pt x="156" y="189"/>
                    </a:lnTo>
                    <a:lnTo>
                      <a:pt x="158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3" y="190"/>
                    </a:lnTo>
                    <a:lnTo>
                      <a:pt x="163" y="191"/>
                    </a:lnTo>
                    <a:lnTo>
                      <a:pt x="163" y="193"/>
                    </a:lnTo>
                    <a:lnTo>
                      <a:pt x="163" y="194"/>
                    </a:lnTo>
                    <a:lnTo>
                      <a:pt x="164" y="194"/>
                    </a:lnTo>
                    <a:lnTo>
                      <a:pt x="165" y="194"/>
                    </a:lnTo>
                    <a:lnTo>
                      <a:pt x="165" y="195"/>
                    </a:lnTo>
                    <a:lnTo>
                      <a:pt x="165" y="212"/>
                    </a:lnTo>
                    <a:lnTo>
                      <a:pt x="163" y="215"/>
                    </a:lnTo>
                    <a:lnTo>
                      <a:pt x="161" y="215"/>
                    </a:lnTo>
                    <a:lnTo>
                      <a:pt x="161" y="216"/>
                    </a:lnTo>
                    <a:lnTo>
                      <a:pt x="161" y="217"/>
                    </a:lnTo>
                    <a:lnTo>
                      <a:pt x="163" y="219"/>
                    </a:lnTo>
                    <a:lnTo>
                      <a:pt x="163" y="220"/>
                    </a:lnTo>
                    <a:lnTo>
                      <a:pt x="163" y="221"/>
                    </a:lnTo>
                    <a:lnTo>
                      <a:pt x="164" y="223"/>
                    </a:lnTo>
                    <a:lnTo>
                      <a:pt x="165" y="223"/>
                    </a:lnTo>
                    <a:lnTo>
                      <a:pt x="165" y="225"/>
                    </a:lnTo>
                    <a:lnTo>
                      <a:pt x="164" y="228"/>
                    </a:lnTo>
                    <a:lnTo>
                      <a:pt x="164" y="229"/>
                    </a:lnTo>
                    <a:lnTo>
                      <a:pt x="161" y="229"/>
                    </a:lnTo>
                    <a:lnTo>
                      <a:pt x="158" y="229"/>
                    </a:lnTo>
                    <a:lnTo>
                      <a:pt x="156" y="229"/>
                    </a:lnTo>
                    <a:lnTo>
                      <a:pt x="156" y="230"/>
                    </a:lnTo>
                    <a:lnTo>
                      <a:pt x="158" y="230"/>
                    </a:lnTo>
                    <a:lnTo>
                      <a:pt x="155" y="233"/>
                    </a:lnTo>
                    <a:lnTo>
                      <a:pt x="148" y="241"/>
                    </a:lnTo>
                    <a:lnTo>
                      <a:pt x="146" y="246"/>
                    </a:lnTo>
                    <a:lnTo>
                      <a:pt x="146" y="248"/>
                    </a:lnTo>
                    <a:lnTo>
                      <a:pt x="148" y="253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50" y="255"/>
                    </a:lnTo>
                    <a:lnTo>
                      <a:pt x="150" y="257"/>
                    </a:lnTo>
                    <a:lnTo>
                      <a:pt x="151" y="257"/>
                    </a:lnTo>
                    <a:lnTo>
                      <a:pt x="151" y="258"/>
                    </a:lnTo>
                    <a:lnTo>
                      <a:pt x="152" y="258"/>
                    </a:lnTo>
                    <a:lnTo>
                      <a:pt x="152" y="259"/>
                    </a:lnTo>
                    <a:lnTo>
                      <a:pt x="156" y="261"/>
                    </a:lnTo>
                    <a:lnTo>
                      <a:pt x="155" y="263"/>
                    </a:lnTo>
                    <a:lnTo>
                      <a:pt x="152" y="266"/>
                    </a:lnTo>
                    <a:lnTo>
                      <a:pt x="152" y="267"/>
                    </a:lnTo>
                    <a:lnTo>
                      <a:pt x="151" y="267"/>
                    </a:lnTo>
                    <a:lnTo>
                      <a:pt x="151" y="268"/>
                    </a:lnTo>
                    <a:lnTo>
                      <a:pt x="151" y="270"/>
                    </a:lnTo>
                    <a:lnTo>
                      <a:pt x="151" y="271"/>
                    </a:lnTo>
                    <a:lnTo>
                      <a:pt x="150" y="271"/>
                    </a:lnTo>
                    <a:lnTo>
                      <a:pt x="150" y="272"/>
                    </a:lnTo>
                    <a:lnTo>
                      <a:pt x="150" y="274"/>
                    </a:lnTo>
                    <a:lnTo>
                      <a:pt x="148" y="274"/>
                    </a:lnTo>
                    <a:lnTo>
                      <a:pt x="148" y="275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7" y="279"/>
                    </a:lnTo>
                    <a:lnTo>
                      <a:pt x="146" y="279"/>
                    </a:lnTo>
                    <a:lnTo>
                      <a:pt x="144" y="279"/>
                    </a:lnTo>
                    <a:lnTo>
                      <a:pt x="144" y="280"/>
                    </a:lnTo>
                    <a:lnTo>
                      <a:pt x="144" y="282"/>
                    </a:lnTo>
                    <a:lnTo>
                      <a:pt x="143" y="282"/>
                    </a:lnTo>
                    <a:lnTo>
                      <a:pt x="142" y="282"/>
                    </a:lnTo>
                    <a:lnTo>
                      <a:pt x="140" y="282"/>
                    </a:lnTo>
                    <a:lnTo>
                      <a:pt x="139" y="282"/>
                    </a:lnTo>
                    <a:lnTo>
                      <a:pt x="139" y="283"/>
                    </a:lnTo>
                    <a:lnTo>
                      <a:pt x="138" y="283"/>
                    </a:lnTo>
                    <a:lnTo>
                      <a:pt x="138" y="284"/>
                    </a:lnTo>
                    <a:lnTo>
                      <a:pt x="137" y="284"/>
                    </a:lnTo>
                    <a:lnTo>
                      <a:pt x="135" y="284"/>
                    </a:lnTo>
                    <a:lnTo>
                      <a:pt x="135" y="285"/>
                    </a:lnTo>
                    <a:lnTo>
                      <a:pt x="137" y="285"/>
                    </a:lnTo>
                    <a:lnTo>
                      <a:pt x="137" y="287"/>
                    </a:lnTo>
                    <a:lnTo>
                      <a:pt x="137" y="288"/>
                    </a:lnTo>
                    <a:lnTo>
                      <a:pt x="137" y="289"/>
                    </a:lnTo>
                    <a:lnTo>
                      <a:pt x="137" y="291"/>
                    </a:lnTo>
                    <a:lnTo>
                      <a:pt x="138" y="291"/>
                    </a:lnTo>
                    <a:lnTo>
                      <a:pt x="138" y="292"/>
                    </a:lnTo>
                    <a:lnTo>
                      <a:pt x="138" y="293"/>
                    </a:lnTo>
                    <a:lnTo>
                      <a:pt x="138" y="295"/>
                    </a:lnTo>
                    <a:lnTo>
                      <a:pt x="138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8" y="299"/>
                    </a:lnTo>
                    <a:lnTo>
                      <a:pt x="138" y="300"/>
                    </a:lnTo>
                    <a:lnTo>
                      <a:pt x="138" y="301"/>
                    </a:lnTo>
                    <a:lnTo>
                      <a:pt x="138" y="300"/>
                    </a:lnTo>
                    <a:lnTo>
                      <a:pt x="137" y="300"/>
                    </a:lnTo>
                    <a:lnTo>
                      <a:pt x="137" y="301"/>
                    </a:lnTo>
                    <a:lnTo>
                      <a:pt x="135" y="301"/>
                    </a:lnTo>
                    <a:lnTo>
                      <a:pt x="129" y="310"/>
                    </a:lnTo>
                    <a:lnTo>
                      <a:pt x="131" y="310"/>
                    </a:lnTo>
                    <a:lnTo>
                      <a:pt x="130" y="316"/>
                    </a:lnTo>
                    <a:lnTo>
                      <a:pt x="129" y="316"/>
                    </a:lnTo>
                    <a:lnTo>
                      <a:pt x="127" y="322"/>
                    </a:lnTo>
                    <a:lnTo>
                      <a:pt x="130" y="323"/>
                    </a:lnTo>
                    <a:lnTo>
                      <a:pt x="130" y="325"/>
                    </a:lnTo>
                    <a:lnTo>
                      <a:pt x="131" y="326"/>
                    </a:lnTo>
                    <a:lnTo>
                      <a:pt x="131" y="327"/>
                    </a:lnTo>
                    <a:lnTo>
                      <a:pt x="133" y="327"/>
                    </a:lnTo>
                    <a:lnTo>
                      <a:pt x="133" y="329"/>
                    </a:lnTo>
                    <a:lnTo>
                      <a:pt x="133" y="330"/>
                    </a:lnTo>
                    <a:lnTo>
                      <a:pt x="133" y="331"/>
                    </a:lnTo>
                    <a:lnTo>
                      <a:pt x="133" y="333"/>
                    </a:lnTo>
                    <a:lnTo>
                      <a:pt x="135" y="338"/>
                    </a:lnTo>
                    <a:lnTo>
                      <a:pt x="140" y="350"/>
                    </a:lnTo>
                    <a:lnTo>
                      <a:pt x="143" y="351"/>
                    </a:lnTo>
                    <a:lnTo>
                      <a:pt x="144" y="351"/>
                    </a:lnTo>
                    <a:lnTo>
                      <a:pt x="146" y="351"/>
                    </a:lnTo>
                    <a:lnTo>
                      <a:pt x="146" y="352"/>
                    </a:lnTo>
                    <a:lnTo>
                      <a:pt x="146" y="354"/>
                    </a:lnTo>
                    <a:lnTo>
                      <a:pt x="147" y="354"/>
                    </a:lnTo>
                    <a:lnTo>
                      <a:pt x="146" y="354"/>
                    </a:lnTo>
                    <a:lnTo>
                      <a:pt x="146" y="355"/>
                    </a:lnTo>
                    <a:lnTo>
                      <a:pt x="147" y="355"/>
                    </a:lnTo>
                    <a:lnTo>
                      <a:pt x="147" y="356"/>
                    </a:lnTo>
                    <a:lnTo>
                      <a:pt x="148" y="356"/>
                    </a:lnTo>
                    <a:lnTo>
                      <a:pt x="148" y="357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7" y="360"/>
                    </a:lnTo>
                    <a:lnTo>
                      <a:pt x="148" y="360"/>
                    </a:lnTo>
                    <a:lnTo>
                      <a:pt x="147" y="360"/>
                    </a:lnTo>
                    <a:lnTo>
                      <a:pt x="147" y="361"/>
                    </a:lnTo>
                    <a:lnTo>
                      <a:pt x="146" y="361"/>
                    </a:lnTo>
                    <a:lnTo>
                      <a:pt x="147" y="361"/>
                    </a:lnTo>
                    <a:lnTo>
                      <a:pt x="147" y="363"/>
                    </a:lnTo>
                    <a:lnTo>
                      <a:pt x="146" y="363"/>
                    </a:lnTo>
                    <a:lnTo>
                      <a:pt x="146" y="364"/>
                    </a:lnTo>
                    <a:lnTo>
                      <a:pt x="147" y="364"/>
                    </a:lnTo>
                    <a:lnTo>
                      <a:pt x="147" y="365"/>
                    </a:lnTo>
                    <a:lnTo>
                      <a:pt x="147" y="367"/>
                    </a:lnTo>
                    <a:lnTo>
                      <a:pt x="147" y="368"/>
                    </a:lnTo>
                    <a:lnTo>
                      <a:pt x="148" y="368"/>
                    </a:lnTo>
                    <a:lnTo>
                      <a:pt x="148" y="369"/>
                    </a:lnTo>
                    <a:lnTo>
                      <a:pt x="148" y="371"/>
                    </a:lnTo>
                    <a:lnTo>
                      <a:pt x="150" y="371"/>
                    </a:lnTo>
                    <a:lnTo>
                      <a:pt x="150" y="372"/>
                    </a:lnTo>
                    <a:lnTo>
                      <a:pt x="151" y="372"/>
                    </a:lnTo>
                    <a:lnTo>
                      <a:pt x="151" y="373"/>
                    </a:lnTo>
                    <a:lnTo>
                      <a:pt x="151" y="374"/>
                    </a:lnTo>
                    <a:lnTo>
                      <a:pt x="152" y="374"/>
                    </a:lnTo>
                    <a:lnTo>
                      <a:pt x="152" y="376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1" y="378"/>
                    </a:lnTo>
                    <a:lnTo>
                      <a:pt x="150" y="378"/>
                    </a:lnTo>
                    <a:lnTo>
                      <a:pt x="150" y="380"/>
                    </a:lnTo>
                    <a:lnTo>
                      <a:pt x="150" y="381"/>
                    </a:lnTo>
                    <a:lnTo>
                      <a:pt x="148" y="381"/>
                    </a:lnTo>
                    <a:lnTo>
                      <a:pt x="150" y="382"/>
                    </a:lnTo>
                    <a:lnTo>
                      <a:pt x="151" y="382"/>
                    </a:lnTo>
                    <a:lnTo>
                      <a:pt x="151" y="384"/>
                    </a:lnTo>
                    <a:lnTo>
                      <a:pt x="150" y="385"/>
                    </a:lnTo>
                    <a:lnTo>
                      <a:pt x="148" y="385"/>
                    </a:lnTo>
                    <a:lnTo>
                      <a:pt x="147" y="385"/>
                    </a:lnTo>
                    <a:lnTo>
                      <a:pt x="147" y="384"/>
                    </a:lnTo>
                    <a:lnTo>
                      <a:pt x="146" y="385"/>
                    </a:lnTo>
                    <a:lnTo>
                      <a:pt x="146" y="386"/>
                    </a:lnTo>
                    <a:lnTo>
                      <a:pt x="146" y="388"/>
                    </a:lnTo>
                    <a:lnTo>
                      <a:pt x="144" y="388"/>
                    </a:lnTo>
                    <a:lnTo>
                      <a:pt x="143" y="388"/>
                    </a:lnTo>
                    <a:lnTo>
                      <a:pt x="143" y="389"/>
                    </a:lnTo>
                    <a:lnTo>
                      <a:pt x="142" y="389"/>
                    </a:lnTo>
                    <a:lnTo>
                      <a:pt x="142" y="390"/>
                    </a:lnTo>
                    <a:lnTo>
                      <a:pt x="142" y="391"/>
                    </a:lnTo>
                    <a:lnTo>
                      <a:pt x="143" y="393"/>
                    </a:lnTo>
                    <a:lnTo>
                      <a:pt x="143" y="394"/>
                    </a:lnTo>
                    <a:lnTo>
                      <a:pt x="142" y="394"/>
                    </a:lnTo>
                    <a:lnTo>
                      <a:pt x="142" y="395"/>
                    </a:lnTo>
                    <a:lnTo>
                      <a:pt x="142" y="397"/>
                    </a:lnTo>
                    <a:lnTo>
                      <a:pt x="143" y="397"/>
                    </a:lnTo>
                    <a:lnTo>
                      <a:pt x="143" y="398"/>
                    </a:lnTo>
                    <a:lnTo>
                      <a:pt x="143" y="399"/>
                    </a:lnTo>
                    <a:lnTo>
                      <a:pt x="142" y="399"/>
                    </a:lnTo>
                    <a:lnTo>
                      <a:pt x="142" y="401"/>
                    </a:lnTo>
                    <a:lnTo>
                      <a:pt x="140" y="401"/>
                    </a:lnTo>
                    <a:lnTo>
                      <a:pt x="140" y="402"/>
                    </a:lnTo>
                    <a:lnTo>
                      <a:pt x="140" y="403"/>
                    </a:lnTo>
                    <a:lnTo>
                      <a:pt x="139" y="403"/>
                    </a:lnTo>
                    <a:lnTo>
                      <a:pt x="138" y="403"/>
                    </a:lnTo>
                    <a:lnTo>
                      <a:pt x="137" y="403"/>
                    </a:lnTo>
                    <a:lnTo>
                      <a:pt x="137" y="405"/>
                    </a:lnTo>
                    <a:lnTo>
                      <a:pt x="135" y="403"/>
                    </a:lnTo>
                    <a:lnTo>
                      <a:pt x="134" y="403"/>
                    </a:lnTo>
                    <a:lnTo>
                      <a:pt x="133" y="403"/>
                    </a:lnTo>
                    <a:lnTo>
                      <a:pt x="133" y="405"/>
                    </a:lnTo>
                    <a:lnTo>
                      <a:pt x="133" y="406"/>
                    </a:lnTo>
                    <a:lnTo>
                      <a:pt x="131" y="406"/>
                    </a:lnTo>
                    <a:lnTo>
                      <a:pt x="131" y="405"/>
                    </a:lnTo>
                    <a:lnTo>
                      <a:pt x="131" y="403"/>
                    </a:lnTo>
                    <a:lnTo>
                      <a:pt x="130" y="403"/>
                    </a:lnTo>
                    <a:lnTo>
                      <a:pt x="129" y="403"/>
                    </a:lnTo>
                    <a:lnTo>
                      <a:pt x="129" y="402"/>
                    </a:lnTo>
                    <a:lnTo>
                      <a:pt x="129" y="401"/>
                    </a:lnTo>
                    <a:lnTo>
                      <a:pt x="129" y="399"/>
                    </a:lnTo>
                    <a:lnTo>
                      <a:pt x="127" y="399"/>
                    </a:lnTo>
                    <a:lnTo>
                      <a:pt x="126" y="399"/>
                    </a:lnTo>
                    <a:lnTo>
                      <a:pt x="125" y="399"/>
                    </a:lnTo>
                    <a:lnTo>
                      <a:pt x="125" y="401"/>
                    </a:lnTo>
                    <a:lnTo>
                      <a:pt x="125" y="402"/>
                    </a:lnTo>
                    <a:lnTo>
                      <a:pt x="123" y="402"/>
                    </a:lnTo>
                    <a:lnTo>
                      <a:pt x="123" y="403"/>
                    </a:lnTo>
                    <a:lnTo>
                      <a:pt x="122" y="403"/>
                    </a:lnTo>
                    <a:lnTo>
                      <a:pt x="121" y="403"/>
                    </a:lnTo>
                    <a:lnTo>
                      <a:pt x="120" y="403"/>
                    </a:lnTo>
                    <a:lnTo>
                      <a:pt x="120" y="405"/>
                    </a:lnTo>
                    <a:lnTo>
                      <a:pt x="120" y="406"/>
                    </a:lnTo>
                    <a:lnTo>
                      <a:pt x="120" y="407"/>
                    </a:lnTo>
                    <a:lnTo>
                      <a:pt x="120" y="406"/>
                    </a:lnTo>
                    <a:lnTo>
                      <a:pt x="121" y="406"/>
                    </a:lnTo>
                    <a:lnTo>
                      <a:pt x="122" y="406"/>
                    </a:lnTo>
                    <a:lnTo>
                      <a:pt x="122" y="407"/>
                    </a:lnTo>
                    <a:lnTo>
                      <a:pt x="123" y="407"/>
                    </a:lnTo>
                    <a:lnTo>
                      <a:pt x="122" y="407"/>
                    </a:lnTo>
                    <a:lnTo>
                      <a:pt x="122" y="409"/>
                    </a:lnTo>
                    <a:lnTo>
                      <a:pt x="121" y="409"/>
                    </a:lnTo>
                    <a:lnTo>
                      <a:pt x="120" y="409"/>
                    </a:lnTo>
                    <a:lnTo>
                      <a:pt x="120" y="410"/>
                    </a:lnTo>
                    <a:lnTo>
                      <a:pt x="118" y="410"/>
                    </a:lnTo>
                    <a:lnTo>
                      <a:pt x="117" y="410"/>
                    </a:lnTo>
                    <a:lnTo>
                      <a:pt x="117" y="409"/>
                    </a:lnTo>
                    <a:lnTo>
                      <a:pt x="117" y="407"/>
                    </a:lnTo>
                    <a:lnTo>
                      <a:pt x="116" y="406"/>
                    </a:lnTo>
                    <a:lnTo>
                      <a:pt x="114" y="406"/>
                    </a:lnTo>
                    <a:lnTo>
                      <a:pt x="113" y="406"/>
                    </a:lnTo>
                    <a:lnTo>
                      <a:pt x="112" y="406"/>
                    </a:lnTo>
                    <a:lnTo>
                      <a:pt x="110" y="406"/>
                    </a:lnTo>
                    <a:lnTo>
                      <a:pt x="109" y="406"/>
                    </a:lnTo>
                    <a:lnTo>
                      <a:pt x="109" y="407"/>
                    </a:lnTo>
                    <a:lnTo>
                      <a:pt x="108" y="407"/>
                    </a:lnTo>
                    <a:lnTo>
                      <a:pt x="108" y="406"/>
                    </a:lnTo>
                    <a:lnTo>
                      <a:pt x="106" y="406"/>
                    </a:lnTo>
                    <a:lnTo>
                      <a:pt x="108" y="406"/>
                    </a:lnTo>
                    <a:lnTo>
                      <a:pt x="108" y="405"/>
                    </a:lnTo>
                    <a:lnTo>
                      <a:pt x="106" y="405"/>
                    </a:lnTo>
                    <a:lnTo>
                      <a:pt x="105" y="406"/>
                    </a:lnTo>
                    <a:lnTo>
                      <a:pt x="104" y="406"/>
                    </a:lnTo>
                    <a:lnTo>
                      <a:pt x="103" y="406"/>
                    </a:lnTo>
                    <a:lnTo>
                      <a:pt x="101" y="406"/>
                    </a:lnTo>
                    <a:lnTo>
                      <a:pt x="101" y="407"/>
                    </a:lnTo>
                    <a:lnTo>
                      <a:pt x="101" y="409"/>
                    </a:lnTo>
                    <a:lnTo>
                      <a:pt x="103" y="409"/>
                    </a:lnTo>
                    <a:lnTo>
                      <a:pt x="103" y="410"/>
                    </a:lnTo>
                    <a:lnTo>
                      <a:pt x="103" y="411"/>
                    </a:lnTo>
                    <a:lnTo>
                      <a:pt x="103" y="412"/>
                    </a:lnTo>
                    <a:lnTo>
                      <a:pt x="101" y="412"/>
                    </a:lnTo>
                    <a:lnTo>
                      <a:pt x="101" y="414"/>
                    </a:lnTo>
                    <a:lnTo>
                      <a:pt x="103" y="414"/>
                    </a:lnTo>
                    <a:lnTo>
                      <a:pt x="103" y="415"/>
                    </a:lnTo>
                    <a:lnTo>
                      <a:pt x="104" y="415"/>
                    </a:lnTo>
                    <a:lnTo>
                      <a:pt x="104" y="416"/>
                    </a:lnTo>
                    <a:lnTo>
                      <a:pt x="105" y="416"/>
                    </a:lnTo>
                    <a:lnTo>
                      <a:pt x="106" y="416"/>
                    </a:lnTo>
                    <a:lnTo>
                      <a:pt x="108" y="416"/>
                    </a:lnTo>
                    <a:lnTo>
                      <a:pt x="108" y="418"/>
                    </a:lnTo>
                    <a:lnTo>
                      <a:pt x="108" y="416"/>
                    </a:lnTo>
                    <a:lnTo>
                      <a:pt x="109" y="416"/>
                    </a:lnTo>
                    <a:lnTo>
                      <a:pt x="109" y="418"/>
                    </a:lnTo>
                    <a:lnTo>
                      <a:pt x="109" y="419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5" y="419"/>
                    </a:lnTo>
                    <a:lnTo>
                      <a:pt x="104" y="419"/>
                    </a:lnTo>
                    <a:lnTo>
                      <a:pt x="103" y="419"/>
                    </a:lnTo>
                    <a:lnTo>
                      <a:pt x="101" y="419"/>
                    </a:lnTo>
                    <a:lnTo>
                      <a:pt x="100" y="419"/>
                    </a:lnTo>
                    <a:lnTo>
                      <a:pt x="101" y="420"/>
                    </a:lnTo>
                    <a:lnTo>
                      <a:pt x="103" y="420"/>
                    </a:lnTo>
                    <a:lnTo>
                      <a:pt x="103" y="422"/>
                    </a:lnTo>
                    <a:lnTo>
                      <a:pt x="104" y="422"/>
                    </a:lnTo>
                    <a:lnTo>
                      <a:pt x="104" y="423"/>
                    </a:lnTo>
                    <a:lnTo>
                      <a:pt x="103" y="424"/>
                    </a:lnTo>
                    <a:lnTo>
                      <a:pt x="101" y="424"/>
                    </a:lnTo>
                    <a:lnTo>
                      <a:pt x="101" y="426"/>
                    </a:lnTo>
                    <a:lnTo>
                      <a:pt x="100" y="426"/>
                    </a:lnTo>
                    <a:lnTo>
                      <a:pt x="99" y="426"/>
                    </a:lnTo>
                    <a:lnTo>
                      <a:pt x="97" y="426"/>
                    </a:lnTo>
                    <a:lnTo>
                      <a:pt x="97" y="424"/>
                    </a:lnTo>
                    <a:lnTo>
                      <a:pt x="96" y="424"/>
                    </a:lnTo>
                    <a:lnTo>
                      <a:pt x="95" y="424"/>
                    </a:lnTo>
                    <a:lnTo>
                      <a:pt x="93" y="424"/>
                    </a:lnTo>
                    <a:lnTo>
                      <a:pt x="93" y="423"/>
                    </a:lnTo>
                    <a:lnTo>
                      <a:pt x="92" y="423"/>
                    </a:lnTo>
                    <a:lnTo>
                      <a:pt x="92" y="424"/>
                    </a:lnTo>
                    <a:lnTo>
                      <a:pt x="91" y="424"/>
                    </a:lnTo>
                    <a:lnTo>
                      <a:pt x="91" y="426"/>
                    </a:lnTo>
                    <a:lnTo>
                      <a:pt x="92" y="426"/>
                    </a:lnTo>
                    <a:lnTo>
                      <a:pt x="92" y="427"/>
                    </a:lnTo>
                    <a:lnTo>
                      <a:pt x="93" y="427"/>
                    </a:lnTo>
                    <a:lnTo>
                      <a:pt x="93" y="428"/>
                    </a:lnTo>
                    <a:lnTo>
                      <a:pt x="95" y="428"/>
                    </a:lnTo>
                    <a:lnTo>
                      <a:pt x="95" y="429"/>
                    </a:lnTo>
                    <a:lnTo>
                      <a:pt x="95" y="431"/>
                    </a:lnTo>
                    <a:lnTo>
                      <a:pt x="93" y="431"/>
                    </a:lnTo>
                    <a:lnTo>
                      <a:pt x="92" y="431"/>
                    </a:lnTo>
                    <a:lnTo>
                      <a:pt x="91" y="431"/>
                    </a:lnTo>
                    <a:lnTo>
                      <a:pt x="89" y="431"/>
                    </a:lnTo>
                    <a:lnTo>
                      <a:pt x="89" y="429"/>
                    </a:lnTo>
                    <a:lnTo>
                      <a:pt x="89" y="428"/>
                    </a:lnTo>
                    <a:lnTo>
                      <a:pt x="88" y="428"/>
                    </a:lnTo>
                    <a:lnTo>
                      <a:pt x="88" y="427"/>
                    </a:lnTo>
                    <a:lnTo>
                      <a:pt x="87" y="427"/>
                    </a:lnTo>
                    <a:lnTo>
                      <a:pt x="86" y="427"/>
                    </a:lnTo>
                    <a:lnTo>
                      <a:pt x="84" y="427"/>
                    </a:lnTo>
                    <a:lnTo>
                      <a:pt x="84" y="428"/>
                    </a:lnTo>
                    <a:lnTo>
                      <a:pt x="83" y="428"/>
                    </a:lnTo>
                    <a:lnTo>
                      <a:pt x="82" y="428"/>
                    </a:lnTo>
                    <a:lnTo>
                      <a:pt x="82" y="427"/>
                    </a:lnTo>
                    <a:lnTo>
                      <a:pt x="80" y="427"/>
                    </a:lnTo>
                    <a:lnTo>
                      <a:pt x="80" y="426"/>
                    </a:lnTo>
                    <a:lnTo>
                      <a:pt x="79" y="426"/>
                    </a:lnTo>
                    <a:lnTo>
                      <a:pt x="79" y="427"/>
                    </a:lnTo>
                    <a:lnTo>
                      <a:pt x="78" y="427"/>
                    </a:lnTo>
                    <a:lnTo>
                      <a:pt x="78" y="428"/>
                    </a:lnTo>
                    <a:lnTo>
                      <a:pt x="76" y="428"/>
                    </a:lnTo>
                    <a:lnTo>
                      <a:pt x="75" y="428"/>
                    </a:lnTo>
                    <a:lnTo>
                      <a:pt x="75" y="429"/>
                    </a:lnTo>
                    <a:lnTo>
                      <a:pt x="75" y="428"/>
                    </a:lnTo>
                    <a:lnTo>
                      <a:pt x="74" y="428"/>
                    </a:lnTo>
                    <a:lnTo>
                      <a:pt x="75" y="428"/>
                    </a:lnTo>
                    <a:lnTo>
                      <a:pt x="75" y="427"/>
                    </a:lnTo>
                    <a:lnTo>
                      <a:pt x="74" y="427"/>
                    </a:lnTo>
                    <a:lnTo>
                      <a:pt x="74" y="426"/>
                    </a:lnTo>
                    <a:lnTo>
                      <a:pt x="74" y="424"/>
                    </a:lnTo>
                    <a:lnTo>
                      <a:pt x="74" y="423"/>
                    </a:lnTo>
                    <a:lnTo>
                      <a:pt x="72" y="423"/>
                    </a:lnTo>
                    <a:lnTo>
                      <a:pt x="72" y="424"/>
                    </a:lnTo>
                    <a:lnTo>
                      <a:pt x="72" y="426"/>
                    </a:lnTo>
                    <a:lnTo>
                      <a:pt x="72" y="427"/>
                    </a:lnTo>
                    <a:lnTo>
                      <a:pt x="71" y="427"/>
                    </a:lnTo>
                    <a:lnTo>
                      <a:pt x="70" y="427"/>
                    </a:lnTo>
                    <a:lnTo>
                      <a:pt x="70" y="428"/>
                    </a:lnTo>
                    <a:lnTo>
                      <a:pt x="68" y="429"/>
                    </a:lnTo>
                    <a:lnTo>
                      <a:pt x="67" y="429"/>
                    </a:lnTo>
                    <a:lnTo>
                      <a:pt x="67" y="428"/>
                    </a:lnTo>
                    <a:lnTo>
                      <a:pt x="66" y="428"/>
                    </a:lnTo>
                    <a:lnTo>
                      <a:pt x="65" y="428"/>
                    </a:lnTo>
                    <a:lnTo>
                      <a:pt x="65" y="427"/>
                    </a:lnTo>
                    <a:lnTo>
                      <a:pt x="63" y="427"/>
                    </a:lnTo>
                    <a:lnTo>
                      <a:pt x="63" y="426"/>
                    </a:lnTo>
                    <a:lnTo>
                      <a:pt x="65" y="424"/>
                    </a:lnTo>
                    <a:lnTo>
                      <a:pt x="63" y="424"/>
                    </a:lnTo>
                    <a:lnTo>
                      <a:pt x="62" y="424"/>
                    </a:lnTo>
                    <a:lnTo>
                      <a:pt x="62" y="423"/>
                    </a:lnTo>
                    <a:lnTo>
                      <a:pt x="61" y="423"/>
                    </a:lnTo>
                    <a:lnTo>
                      <a:pt x="61" y="422"/>
                    </a:lnTo>
                    <a:lnTo>
                      <a:pt x="59" y="422"/>
                    </a:lnTo>
                    <a:lnTo>
                      <a:pt x="58" y="422"/>
                    </a:lnTo>
                    <a:lnTo>
                      <a:pt x="57" y="422"/>
                    </a:lnTo>
                    <a:lnTo>
                      <a:pt x="57" y="423"/>
                    </a:lnTo>
                    <a:lnTo>
                      <a:pt x="57" y="424"/>
                    </a:lnTo>
                    <a:lnTo>
                      <a:pt x="55" y="424"/>
                    </a:lnTo>
                    <a:lnTo>
                      <a:pt x="54" y="423"/>
                    </a:lnTo>
                    <a:lnTo>
                      <a:pt x="54" y="422"/>
                    </a:lnTo>
                    <a:lnTo>
                      <a:pt x="54" y="420"/>
                    </a:lnTo>
                    <a:lnTo>
                      <a:pt x="53" y="420"/>
                    </a:lnTo>
                    <a:lnTo>
                      <a:pt x="51" y="420"/>
                    </a:lnTo>
                    <a:lnTo>
                      <a:pt x="51" y="419"/>
                    </a:lnTo>
                    <a:lnTo>
                      <a:pt x="50" y="419"/>
                    </a:lnTo>
                    <a:lnTo>
                      <a:pt x="50" y="420"/>
                    </a:lnTo>
                    <a:lnTo>
                      <a:pt x="49" y="420"/>
                    </a:lnTo>
                    <a:lnTo>
                      <a:pt x="48" y="420"/>
                    </a:lnTo>
                    <a:lnTo>
                      <a:pt x="46" y="420"/>
                    </a:lnTo>
                    <a:lnTo>
                      <a:pt x="46" y="419"/>
                    </a:lnTo>
                    <a:lnTo>
                      <a:pt x="45" y="419"/>
                    </a:lnTo>
                    <a:lnTo>
                      <a:pt x="44" y="419"/>
                    </a:lnTo>
                    <a:lnTo>
                      <a:pt x="44" y="420"/>
                    </a:lnTo>
                    <a:lnTo>
                      <a:pt x="42" y="420"/>
                    </a:lnTo>
                    <a:lnTo>
                      <a:pt x="41" y="420"/>
                    </a:lnTo>
                    <a:lnTo>
                      <a:pt x="41" y="422"/>
                    </a:lnTo>
                    <a:lnTo>
                      <a:pt x="40" y="423"/>
                    </a:lnTo>
                    <a:lnTo>
                      <a:pt x="38" y="423"/>
                    </a:lnTo>
                    <a:lnTo>
                      <a:pt x="37" y="423"/>
                    </a:lnTo>
                    <a:lnTo>
                      <a:pt x="36" y="422"/>
                    </a:lnTo>
                    <a:lnTo>
                      <a:pt x="36" y="423"/>
                    </a:lnTo>
                    <a:lnTo>
                      <a:pt x="36" y="424"/>
                    </a:lnTo>
                    <a:lnTo>
                      <a:pt x="34" y="424"/>
                    </a:lnTo>
                    <a:lnTo>
                      <a:pt x="34" y="423"/>
                    </a:lnTo>
                    <a:lnTo>
                      <a:pt x="33" y="423"/>
                    </a:lnTo>
                    <a:lnTo>
                      <a:pt x="33" y="422"/>
                    </a:lnTo>
                    <a:lnTo>
                      <a:pt x="33" y="420"/>
                    </a:lnTo>
                    <a:lnTo>
                      <a:pt x="33" y="419"/>
                    </a:lnTo>
                    <a:lnTo>
                      <a:pt x="33" y="418"/>
                    </a:lnTo>
                    <a:lnTo>
                      <a:pt x="33" y="416"/>
                    </a:lnTo>
                    <a:lnTo>
                      <a:pt x="32" y="416"/>
                    </a:lnTo>
                    <a:lnTo>
                      <a:pt x="32" y="415"/>
                    </a:lnTo>
                    <a:lnTo>
                      <a:pt x="31" y="415"/>
                    </a:lnTo>
                    <a:lnTo>
                      <a:pt x="29" y="415"/>
                    </a:lnTo>
                    <a:lnTo>
                      <a:pt x="29" y="414"/>
                    </a:lnTo>
                    <a:lnTo>
                      <a:pt x="31" y="414"/>
                    </a:lnTo>
                    <a:lnTo>
                      <a:pt x="32" y="414"/>
                    </a:lnTo>
                    <a:lnTo>
                      <a:pt x="31" y="414"/>
                    </a:lnTo>
                    <a:lnTo>
                      <a:pt x="31" y="412"/>
                    </a:lnTo>
                    <a:lnTo>
                      <a:pt x="29" y="412"/>
                    </a:lnTo>
                    <a:lnTo>
                      <a:pt x="29" y="414"/>
                    </a:lnTo>
                    <a:lnTo>
                      <a:pt x="28" y="414"/>
                    </a:lnTo>
                    <a:lnTo>
                      <a:pt x="28" y="415"/>
                    </a:lnTo>
                    <a:lnTo>
                      <a:pt x="28" y="416"/>
                    </a:lnTo>
                    <a:lnTo>
                      <a:pt x="28" y="418"/>
                    </a:lnTo>
                    <a:lnTo>
                      <a:pt x="28" y="419"/>
                    </a:lnTo>
                    <a:lnTo>
                      <a:pt x="29" y="419"/>
                    </a:lnTo>
                    <a:lnTo>
                      <a:pt x="29" y="420"/>
                    </a:lnTo>
                    <a:lnTo>
                      <a:pt x="29" y="422"/>
                    </a:lnTo>
                    <a:lnTo>
                      <a:pt x="29" y="423"/>
                    </a:lnTo>
                    <a:lnTo>
                      <a:pt x="31" y="423"/>
                    </a:lnTo>
                    <a:lnTo>
                      <a:pt x="31" y="424"/>
                    </a:lnTo>
                    <a:lnTo>
                      <a:pt x="31" y="426"/>
                    </a:lnTo>
                    <a:lnTo>
                      <a:pt x="32" y="426"/>
                    </a:lnTo>
                    <a:lnTo>
                      <a:pt x="32" y="427"/>
                    </a:lnTo>
                    <a:lnTo>
                      <a:pt x="33" y="428"/>
                    </a:lnTo>
                    <a:lnTo>
                      <a:pt x="33" y="429"/>
                    </a:lnTo>
                    <a:lnTo>
                      <a:pt x="33" y="431"/>
                    </a:lnTo>
                    <a:lnTo>
                      <a:pt x="34" y="431"/>
                    </a:lnTo>
                    <a:lnTo>
                      <a:pt x="34" y="432"/>
                    </a:lnTo>
                    <a:lnTo>
                      <a:pt x="33" y="432"/>
                    </a:lnTo>
                    <a:lnTo>
                      <a:pt x="33" y="433"/>
                    </a:lnTo>
                    <a:lnTo>
                      <a:pt x="33" y="435"/>
                    </a:lnTo>
                    <a:lnTo>
                      <a:pt x="33" y="436"/>
                    </a:lnTo>
                    <a:lnTo>
                      <a:pt x="32" y="436"/>
                    </a:lnTo>
                    <a:lnTo>
                      <a:pt x="31" y="436"/>
                    </a:lnTo>
                    <a:lnTo>
                      <a:pt x="29" y="437"/>
                    </a:lnTo>
                    <a:lnTo>
                      <a:pt x="28" y="437"/>
                    </a:lnTo>
                    <a:lnTo>
                      <a:pt x="28" y="439"/>
                    </a:lnTo>
                    <a:lnTo>
                      <a:pt x="27" y="440"/>
                    </a:lnTo>
                    <a:lnTo>
                      <a:pt x="27" y="441"/>
                    </a:lnTo>
                    <a:lnTo>
                      <a:pt x="24" y="443"/>
                    </a:lnTo>
                    <a:lnTo>
                      <a:pt x="23" y="444"/>
                    </a:lnTo>
                    <a:lnTo>
                      <a:pt x="23" y="445"/>
                    </a:lnTo>
                    <a:lnTo>
                      <a:pt x="21" y="445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8"/>
                    </a:lnTo>
                    <a:lnTo>
                      <a:pt x="19" y="448"/>
                    </a:lnTo>
                    <a:lnTo>
                      <a:pt x="19" y="449"/>
                    </a:lnTo>
                    <a:lnTo>
                      <a:pt x="19" y="450"/>
                    </a:lnTo>
                    <a:lnTo>
                      <a:pt x="19" y="452"/>
                    </a:lnTo>
                    <a:lnTo>
                      <a:pt x="17" y="452"/>
                    </a:lnTo>
                    <a:lnTo>
                      <a:pt x="17" y="453"/>
                    </a:lnTo>
                    <a:lnTo>
                      <a:pt x="17" y="454"/>
                    </a:lnTo>
                    <a:lnTo>
                      <a:pt x="19" y="454"/>
                    </a:lnTo>
                    <a:lnTo>
                      <a:pt x="19" y="456"/>
                    </a:lnTo>
                    <a:lnTo>
                      <a:pt x="19" y="457"/>
                    </a:lnTo>
                    <a:lnTo>
                      <a:pt x="19" y="458"/>
                    </a:lnTo>
                    <a:lnTo>
                      <a:pt x="19" y="460"/>
                    </a:lnTo>
                    <a:lnTo>
                      <a:pt x="20" y="460"/>
                    </a:lnTo>
                    <a:lnTo>
                      <a:pt x="20" y="461"/>
                    </a:lnTo>
                    <a:lnTo>
                      <a:pt x="21" y="461"/>
                    </a:lnTo>
                    <a:lnTo>
                      <a:pt x="21" y="462"/>
                    </a:lnTo>
                    <a:lnTo>
                      <a:pt x="23" y="462"/>
                    </a:lnTo>
                    <a:lnTo>
                      <a:pt x="23" y="463"/>
                    </a:lnTo>
                    <a:lnTo>
                      <a:pt x="24" y="463"/>
                    </a:lnTo>
                    <a:lnTo>
                      <a:pt x="24" y="465"/>
                    </a:lnTo>
                    <a:lnTo>
                      <a:pt x="25" y="465"/>
                    </a:lnTo>
                    <a:lnTo>
                      <a:pt x="27" y="466"/>
                    </a:lnTo>
                    <a:lnTo>
                      <a:pt x="28" y="466"/>
                    </a:lnTo>
                    <a:lnTo>
                      <a:pt x="29" y="466"/>
                    </a:lnTo>
                    <a:lnTo>
                      <a:pt x="29" y="467"/>
                    </a:lnTo>
                    <a:lnTo>
                      <a:pt x="31" y="467"/>
                    </a:lnTo>
                    <a:lnTo>
                      <a:pt x="31" y="469"/>
                    </a:lnTo>
                    <a:lnTo>
                      <a:pt x="31" y="470"/>
                    </a:lnTo>
                    <a:lnTo>
                      <a:pt x="31" y="471"/>
                    </a:lnTo>
                    <a:lnTo>
                      <a:pt x="31" y="473"/>
                    </a:lnTo>
                    <a:lnTo>
                      <a:pt x="31" y="474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5"/>
                    </a:lnTo>
                    <a:lnTo>
                      <a:pt x="27" y="475"/>
                    </a:lnTo>
                    <a:lnTo>
                      <a:pt x="25" y="475"/>
                    </a:lnTo>
                    <a:lnTo>
                      <a:pt x="24" y="475"/>
                    </a:lnTo>
                    <a:lnTo>
                      <a:pt x="24" y="477"/>
                    </a:lnTo>
                    <a:lnTo>
                      <a:pt x="23" y="477"/>
                    </a:lnTo>
                    <a:lnTo>
                      <a:pt x="21" y="477"/>
                    </a:lnTo>
                    <a:lnTo>
                      <a:pt x="21" y="475"/>
                    </a:lnTo>
                    <a:lnTo>
                      <a:pt x="20" y="475"/>
                    </a:lnTo>
                    <a:lnTo>
                      <a:pt x="20" y="474"/>
                    </a:lnTo>
                    <a:lnTo>
                      <a:pt x="19" y="473"/>
                    </a:lnTo>
                    <a:lnTo>
                      <a:pt x="17" y="473"/>
                    </a:lnTo>
                    <a:lnTo>
                      <a:pt x="17" y="471"/>
                    </a:lnTo>
                    <a:lnTo>
                      <a:pt x="16" y="471"/>
                    </a:lnTo>
                    <a:lnTo>
                      <a:pt x="16" y="470"/>
                    </a:lnTo>
                    <a:lnTo>
                      <a:pt x="15" y="470"/>
                    </a:lnTo>
                    <a:lnTo>
                      <a:pt x="15" y="471"/>
                    </a:lnTo>
                    <a:lnTo>
                      <a:pt x="14" y="471"/>
                    </a:lnTo>
                    <a:lnTo>
                      <a:pt x="12" y="473"/>
                    </a:lnTo>
                    <a:lnTo>
                      <a:pt x="11" y="473"/>
                    </a:lnTo>
                    <a:lnTo>
                      <a:pt x="10" y="473"/>
                    </a:lnTo>
                    <a:lnTo>
                      <a:pt x="10" y="474"/>
                    </a:lnTo>
                    <a:lnTo>
                      <a:pt x="8" y="474"/>
                    </a:lnTo>
                    <a:lnTo>
                      <a:pt x="8" y="475"/>
                    </a:lnTo>
                    <a:lnTo>
                      <a:pt x="8" y="477"/>
                    </a:lnTo>
                    <a:lnTo>
                      <a:pt x="8" y="478"/>
                    </a:lnTo>
                    <a:lnTo>
                      <a:pt x="7" y="478"/>
                    </a:lnTo>
                    <a:lnTo>
                      <a:pt x="7" y="479"/>
                    </a:lnTo>
                    <a:lnTo>
                      <a:pt x="7" y="481"/>
                    </a:lnTo>
                    <a:lnTo>
                      <a:pt x="7" y="482"/>
                    </a:lnTo>
                    <a:lnTo>
                      <a:pt x="6" y="482"/>
                    </a:lnTo>
                    <a:lnTo>
                      <a:pt x="6" y="483"/>
                    </a:lnTo>
                    <a:lnTo>
                      <a:pt x="4" y="483"/>
                    </a:lnTo>
                    <a:lnTo>
                      <a:pt x="4" y="484"/>
                    </a:lnTo>
                    <a:lnTo>
                      <a:pt x="4" y="486"/>
                    </a:lnTo>
                    <a:lnTo>
                      <a:pt x="4" y="487"/>
                    </a:lnTo>
                    <a:lnTo>
                      <a:pt x="4" y="488"/>
                    </a:lnTo>
                    <a:lnTo>
                      <a:pt x="3" y="490"/>
                    </a:lnTo>
                    <a:lnTo>
                      <a:pt x="3" y="491"/>
                    </a:lnTo>
                    <a:lnTo>
                      <a:pt x="2" y="491"/>
                    </a:lnTo>
                    <a:lnTo>
                      <a:pt x="2" y="492"/>
                    </a:lnTo>
                    <a:lnTo>
                      <a:pt x="2" y="494"/>
                    </a:lnTo>
                    <a:lnTo>
                      <a:pt x="0" y="494"/>
                    </a:lnTo>
                    <a:lnTo>
                      <a:pt x="0" y="495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2" name="Freeform 37">
                <a:extLst>
                  <a:ext uri="{FF2B5EF4-FFF2-40B4-BE49-F238E27FC236}">
                    <a16:creationId xmlns:a16="http://schemas.microsoft.com/office/drawing/2014/main" id="{D3CC4D67-B39A-13A9-610C-F596BB2E5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334"/>
                <a:ext cx="9" cy="13"/>
              </a:xfrm>
              <a:custGeom>
                <a:avLst/>
                <a:gdLst>
                  <a:gd name="T0" fmla="*/ 1 w 9"/>
                  <a:gd name="T1" fmla="*/ 0 h 13"/>
                  <a:gd name="T2" fmla="*/ 1 w 9"/>
                  <a:gd name="T3" fmla="*/ 1 h 13"/>
                  <a:gd name="T4" fmla="*/ 0 w 9"/>
                  <a:gd name="T5" fmla="*/ 1 h 13"/>
                  <a:gd name="T6" fmla="*/ 0 w 9"/>
                  <a:gd name="T7" fmla="*/ 3 h 13"/>
                  <a:gd name="T8" fmla="*/ 1 w 9"/>
                  <a:gd name="T9" fmla="*/ 4 h 13"/>
                  <a:gd name="T10" fmla="*/ 3 w 9"/>
                  <a:gd name="T11" fmla="*/ 5 h 13"/>
                  <a:gd name="T12" fmla="*/ 4 w 9"/>
                  <a:gd name="T13" fmla="*/ 10 h 13"/>
                  <a:gd name="T14" fmla="*/ 9 w 9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4" y="10"/>
                    </a:lnTo>
                    <a:lnTo>
                      <a:pt x="9" y="1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3" name="Freeform 38">
                <a:extLst>
                  <a:ext uri="{FF2B5EF4-FFF2-40B4-BE49-F238E27FC236}">
                    <a16:creationId xmlns:a16="http://schemas.microsoft.com/office/drawing/2014/main" id="{1D9D4457-33AD-396F-E911-087B92784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96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4" name="Freeform 39">
                <a:extLst>
                  <a:ext uri="{FF2B5EF4-FFF2-40B4-BE49-F238E27FC236}">
                    <a16:creationId xmlns:a16="http://schemas.microsoft.com/office/drawing/2014/main" id="{96EE28DB-3B05-EB63-E937-5C1198392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86" cy="579"/>
              </a:xfrm>
              <a:custGeom>
                <a:avLst/>
                <a:gdLst>
                  <a:gd name="T0" fmla="*/ 347 w 386"/>
                  <a:gd name="T1" fmla="*/ 334 h 579"/>
                  <a:gd name="T2" fmla="*/ 348 w 386"/>
                  <a:gd name="T3" fmla="*/ 350 h 579"/>
                  <a:gd name="T4" fmla="*/ 348 w 386"/>
                  <a:gd name="T5" fmla="*/ 368 h 579"/>
                  <a:gd name="T6" fmla="*/ 335 w 386"/>
                  <a:gd name="T7" fmla="*/ 383 h 579"/>
                  <a:gd name="T8" fmla="*/ 319 w 386"/>
                  <a:gd name="T9" fmla="*/ 402 h 579"/>
                  <a:gd name="T10" fmla="*/ 313 w 386"/>
                  <a:gd name="T11" fmla="*/ 435 h 579"/>
                  <a:gd name="T12" fmla="*/ 313 w 386"/>
                  <a:gd name="T13" fmla="*/ 449 h 579"/>
                  <a:gd name="T14" fmla="*/ 318 w 386"/>
                  <a:gd name="T15" fmla="*/ 453 h 579"/>
                  <a:gd name="T16" fmla="*/ 319 w 386"/>
                  <a:gd name="T17" fmla="*/ 464 h 579"/>
                  <a:gd name="T18" fmla="*/ 341 w 386"/>
                  <a:gd name="T19" fmla="*/ 470 h 579"/>
                  <a:gd name="T20" fmla="*/ 357 w 386"/>
                  <a:gd name="T21" fmla="*/ 487 h 579"/>
                  <a:gd name="T22" fmla="*/ 355 w 386"/>
                  <a:gd name="T23" fmla="*/ 527 h 579"/>
                  <a:gd name="T24" fmla="*/ 345 w 386"/>
                  <a:gd name="T25" fmla="*/ 555 h 579"/>
                  <a:gd name="T26" fmla="*/ 323 w 386"/>
                  <a:gd name="T27" fmla="*/ 567 h 579"/>
                  <a:gd name="T28" fmla="*/ 275 w 386"/>
                  <a:gd name="T29" fmla="*/ 561 h 579"/>
                  <a:gd name="T30" fmla="*/ 251 w 386"/>
                  <a:gd name="T31" fmla="*/ 567 h 579"/>
                  <a:gd name="T32" fmla="*/ 212 w 386"/>
                  <a:gd name="T33" fmla="*/ 576 h 579"/>
                  <a:gd name="T34" fmla="*/ 182 w 386"/>
                  <a:gd name="T35" fmla="*/ 472 h 579"/>
                  <a:gd name="T36" fmla="*/ 125 w 386"/>
                  <a:gd name="T37" fmla="*/ 350 h 579"/>
                  <a:gd name="T38" fmla="*/ 82 w 386"/>
                  <a:gd name="T39" fmla="*/ 256 h 579"/>
                  <a:gd name="T40" fmla="*/ 4 w 386"/>
                  <a:gd name="T41" fmla="*/ 199 h 579"/>
                  <a:gd name="T42" fmla="*/ 52 w 386"/>
                  <a:gd name="T43" fmla="*/ 192 h 579"/>
                  <a:gd name="T44" fmla="*/ 77 w 386"/>
                  <a:gd name="T45" fmla="*/ 182 h 579"/>
                  <a:gd name="T46" fmla="*/ 91 w 386"/>
                  <a:gd name="T47" fmla="*/ 172 h 579"/>
                  <a:gd name="T48" fmla="*/ 97 w 386"/>
                  <a:gd name="T49" fmla="*/ 151 h 579"/>
                  <a:gd name="T50" fmla="*/ 114 w 386"/>
                  <a:gd name="T51" fmla="*/ 146 h 579"/>
                  <a:gd name="T52" fmla="*/ 128 w 386"/>
                  <a:gd name="T53" fmla="*/ 154 h 579"/>
                  <a:gd name="T54" fmla="*/ 150 w 386"/>
                  <a:gd name="T55" fmla="*/ 167 h 579"/>
                  <a:gd name="T56" fmla="*/ 167 w 386"/>
                  <a:gd name="T57" fmla="*/ 177 h 579"/>
                  <a:gd name="T58" fmla="*/ 165 w 386"/>
                  <a:gd name="T59" fmla="*/ 189 h 579"/>
                  <a:gd name="T60" fmla="*/ 190 w 386"/>
                  <a:gd name="T61" fmla="*/ 184 h 579"/>
                  <a:gd name="T62" fmla="*/ 200 w 386"/>
                  <a:gd name="T63" fmla="*/ 151 h 579"/>
                  <a:gd name="T64" fmla="*/ 173 w 386"/>
                  <a:gd name="T65" fmla="*/ 134 h 579"/>
                  <a:gd name="T66" fmla="*/ 166 w 386"/>
                  <a:gd name="T67" fmla="*/ 93 h 579"/>
                  <a:gd name="T68" fmla="*/ 170 w 386"/>
                  <a:gd name="T69" fmla="*/ 69 h 579"/>
                  <a:gd name="T70" fmla="*/ 184 w 386"/>
                  <a:gd name="T71" fmla="*/ 63 h 579"/>
                  <a:gd name="T72" fmla="*/ 187 w 386"/>
                  <a:gd name="T73" fmla="*/ 53 h 579"/>
                  <a:gd name="T74" fmla="*/ 183 w 386"/>
                  <a:gd name="T75" fmla="*/ 34 h 579"/>
                  <a:gd name="T76" fmla="*/ 196 w 386"/>
                  <a:gd name="T77" fmla="*/ 16 h 579"/>
                  <a:gd name="T78" fmla="*/ 192 w 386"/>
                  <a:gd name="T79" fmla="*/ 2 h 579"/>
                  <a:gd name="T80" fmla="*/ 205 w 386"/>
                  <a:gd name="T81" fmla="*/ 8 h 579"/>
                  <a:gd name="T82" fmla="*/ 222 w 386"/>
                  <a:gd name="T83" fmla="*/ 10 h 579"/>
                  <a:gd name="T84" fmla="*/ 235 w 386"/>
                  <a:gd name="T85" fmla="*/ 11 h 579"/>
                  <a:gd name="T86" fmla="*/ 247 w 386"/>
                  <a:gd name="T87" fmla="*/ 16 h 579"/>
                  <a:gd name="T88" fmla="*/ 255 w 386"/>
                  <a:gd name="T89" fmla="*/ 12 h 579"/>
                  <a:gd name="T90" fmla="*/ 303 w 386"/>
                  <a:gd name="T91" fmla="*/ 61 h 579"/>
                  <a:gd name="T92" fmla="*/ 315 w 386"/>
                  <a:gd name="T93" fmla="*/ 71 h 579"/>
                  <a:gd name="T94" fmla="*/ 330 w 386"/>
                  <a:gd name="T95" fmla="*/ 83 h 579"/>
                  <a:gd name="T96" fmla="*/ 347 w 386"/>
                  <a:gd name="T97" fmla="*/ 89 h 579"/>
                  <a:gd name="T98" fmla="*/ 356 w 386"/>
                  <a:gd name="T99" fmla="*/ 104 h 579"/>
                  <a:gd name="T100" fmla="*/ 361 w 386"/>
                  <a:gd name="T101" fmla="*/ 122 h 579"/>
                  <a:gd name="T102" fmla="*/ 375 w 386"/>
                  <a:gd name="T103" fmla="*/ 131 h 579"/>
                  <a:gd name="T104" fmla="*/ 378 w 386"/>
                  <a:gd name="T105" fmla="*/ 143 h 579"/>
                  <a:gd name="T106" fmla="*/ 386 w 386"/>
                  <a:gd name="T107" fmla="*/ 155 h 579"/>
                  <a:gd name="T108" fmla="*/ 386 w 386"/>
                  <a:gd name="T109" fmla="*/ 167 h 579"/>
                  <a:gd name="T110" fmla="*/ 353 w 386"/>
                  <a:gd name="T111" fmla="*/ 178 h 579"/>
                  <a:gd name="T112" fmla="*/ 338 w 386"/>
                  <a:gd name="T113" fmla="*/ 195 h 579"/>
                  <a:gd name="T114" fmla="*/ 343 w 386"/>
                  <a:gd name="T115" fmla="*/ 216 h 579"/>
                  <a:gd name="T116" fmla="*/ 340 w 386"/>
                  <a:gd name="T117" fmla="*/ 247 h 579"/>
                  <a:gd name="T118" fmla="*/ 347 w 386"/>
                  <a:gd name="T119" fmla="*/ 264 h 579"/>
                  <a:gd name="T120" fmla="*/ 348 w 386"/>
                  <a:gd name="T121" fmla="*/ 281 h 579"/>
                  <a:gd name="T122" fmla="*/ 351 w 386"/>
                  <a:gd name="T123" fmla="*/ 296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6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  <a:lnTo>
                      <a:pt x="343" y="89"/>
                    </a:lnTo>
                    <a:lnTo>
                      <a:pt x="344" y="89"/>
                    </a:lnTo>
                    <a:lnTo>
                      <a:pt x="344" y="91"/>
                    </a:lnTo>
                    <a:lnTo>
                      <a:pt x="345" y="91"/>
                    </a:lnTo>
                    <a:lnTo>
                      <a:pt x="347" y="89"/>
                    </a:lnTo>
                    <a:lnTo>
                      <a:pt x="347" y="91"/>
                    </a:lnTo>
                    <a:lnTo>
                      <a:pt x="348" y="91"/>
                    </a:lnTo>
                    <a:lnTo>
                      <a:pt x="349" y="91"/>
                    </a:lnTo>
                    <a:lnTo>
                      <a:pt x="351" y="92"/>
                    </a:lnTo>
                    <a:lnTo>
                      <a:pt x="351" y="93"/>
                    </a:lnTo>
                    <a:lnTo>
                      <a:pt x="349" y="93"/>
                    </a:lnTo>
                    <a:lnTo>
                      <a:pt x="349" y="95"/>
                    </a:lnTo>
                    <a:lnTo>
                      <a:pt x="351" y="95"/>
                    </a:lnTo>
                    <a:lnTo>
                      <a:pt x="351" y="96"/>
                    </a:lnTo>
                    <a:lnTo>
                      <a:pt x="352" y="96"/>
                    </a:lnTo>
                    <a:lnTo>
                      <a:pt x="353" y="96"/>
                    </a:lnTo>
                    <a:lnTo>
                      <a:pt x="355" y="95"/>
                    </a:lnTo>
                    <a:lnTo>
                      <a:pt x="355" y="96"/>
                    </a:lnTo>
                    <a:lnTo>
                      <a:pt x="356" y="96"/>
                    </a:lnTo>
                    <a:lnTo>
                      <a:pt x="356" y="97"/>
                    </a:lnTo>
                    <a:lnTo>
                      <a:pt x="357" y="97"/>
                    </a:lnTo>
                    <a:lnTo>
                      <a:pt x="357" y="99"/>
                    </a:lnTo>
                    <a:lnTo>
                      <a:pt x="356" y="99"/>
                    </a:lnTo>
                    <a:lnTo>
                      <a:pt x="356" y="101"/>
                    </a:lnTo>
                    <a:lnTo>
                      <a:pt x="356" y="103"/>
                    </a:lnTo>
                    <a:lnTo>
                      <a:pt x="356" y="104"/>
                    </a:lnTo>
                    <a:lnTo>
                      <a:pt x="357" y="104"/>
                    </a:lnTo>
                    <a:lnTo>
                      <a:pt x="357" y="105"/>
                    </a:lnTo>
                    <a:lnTo>
                      <a:pt x="358" y="106"/>
                    </a:lnTo>
                    <a:lnTo>
                      <a:pt x="358" y="108"/>
                    </a:lnTo>
                    <a:lnTo>
                      <a:pt x="357" y="108"/>
                    </a:lnTo>
                    <a:lnTo>
                      <a:pt x="358" y="108"/>
                    </a:lnTo>
                    <a:lnTo>
                      <a:pt x="358" y="109"/>
                    </a:lnTo>
                    <a:lnTo>
                      <a:pt x="360" y="109"/>
                    </a:lnTo>
                    <a:lnTo>
                      <a:pt x="360" y="110"/>
                    </a:lnTo>
                    <a:lnTo>
                      <a:pt x="358" y="110"/>
                    </a:lnTo>
                    <a:lnTo>
                      <a:pt x="358" y="112"/>
                    </a:lnTo>
                    <a:lnTo>
                      <a:pt x="358" y="113"/>
                    </a:lnTo>
                    <a:lnTo>
                      <a:pt x="358" y="114"/>
                    </a:lnTo>
                    <a:lnTo>
                      <a:pt x="358" y="116"/>
                    </a:lnTo>
                    <a:lnTo>
                      <a:pt x="358" y="117"/>
                    </a:lnTo>
                    <a:lnTo>
                      <a:pt x="358" y="118"/>
                    </a:lnTo>
                    <a:lnTo>
                      <a:pt x="358" y="120"/>
                    </a:lnTo>
                    <a:lnTo>
                      <a:pt x="358" y="121"/>
                    </a:lnTo>
                    <a:lnTo>
                      <a:pt x="358" y="122"/>
                    </a:lnTo>
                    <a:lnTo>
                      <a:pt x="360" y="122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4" y="122"/>
                    </a:lnTo>
                    <a:lnTo>
                      <a:pt x="365" y="123"/>
                    </a:lnTo>
                    <a:lnTo>
                      <a:pt x="366" y="123"/>
                    </a:lnTo>
                    <a:lnTo>
                      <a:pt x="366" y="125"/>
                    </a:lnTo>
                    <a:lnTo>
                      <a:pt x="368" y="125"/>
                    </a:lnTo>
                    <a:lnTo>
                      <a:pt x="368" y="126"/>
                    </a:lnTo>
                    <a:lnTo>
                      <a:pt x="368" y="125"/>
                    </a:lnTo>
                    <a:lnTo>
                      <a:pt x="369" y="125"/>
                    </a:lnTo>
                    <a:lnTo>
                      <a:pt x="370" y="125"/>
                    </a:lnTo>
                    <a:lnTo>
                      <a:pt x="370" y="126"/>
                    </a:lnTo>
                    <a:lnTo>
                      <a:pt x="370" y="127"/>
                    </a:lnTo>
                    <a:lnTo>
                      <a:pt x="372" y="127"/>
                    </a:lnTo>
                    <a:lnTo>
                      <a:pt x="373" y="127"/>
                    </a:lnTo>
                    <a:lnTo>
                      <a:pt x="374" y="127"/>
                    </a:lnTo>
                    <a:lnTo>
                      <a:pt x="373" y="127"/>
                    </a:lnTo>
                    <a:lnTo>
                      <a:pt x="373" y="129"/>
                    </a:lnTo>
                    <a:lnTo>
                      <a:pt x="373" y="130"/>
                    </a:lnTo>
                    <a:lnTo>
                      <a:pt x="373" y="131"/>
                    </a:lnTo>
                    <a:lnTo>
                      <a:pt x="374" y="131"/>
                    </a:lnTo>
                    <a:lnTo>
                      <a:pt x="375" y="131"/>
                    </a:lnTo>
                    <a:lnTo>
                      <a:pt x="375" y="130"/>
                    </a:lnTo>
                    <a:lnTo>
                      <a:pt x="377" y="130"/>
                    </a:lnTo>
                    <a:lnTo>
                      <a:pt x="377" y="131"/>
                    </a:lnTo>
                    <a:lnTo>
                      <a:pt x="375" y="131"/>
                    </a:lnTo>
                    <a:lnTo>
                      <a:pt x="375" y="133"/>
                    </a:lnTo>
                    <a:lnTo>
                      <a:pt x="374" y="133"/>
                    </a:lnTo>
                    <a:lnTo>
                      <a:pt x="375" y="133"/>
                    </a:lnTo>
                    <a:lnTo>
                      <a:pt x="377" y="133"/>
                    </a:lnTo>
                    <a:lnTo>
                      <a:pt x="377" y="134"/>
                    </a:lnTo>
                    <a:lnTo>
                      <a:pt x="378" y="134"/>
                    </a:lnTo>
                    <a:lnTo>
                      <a:pt x="378" y="135"/>
                    </a:lnTo>
                    <a:lnTo>
                      <a:pt x="378" y="137"/>
                    </a:lnTo>
                    <a:lnTo>
                      <a:pt x="379" y="137"/>
                    </a:lnTo>
                    <a:lnTo>
                      <a:pt x="378" y="137"/>
                    </a:lnTo>
                    <a:lnTo>
                      <a:pt x="378" y="138"/>
                    </a:lnTo>
                    <a:lnTo>
                      <a:pt x="378" y="139"/>
                    </a:lnTo>
                    <a:lnTo>
                      <a:pt x="378" y="140"/>
                    </a:lnTo>
                    <a:lnTo>
                      <a:pt x="379" y="140"/>
                    </a:lnTo>
                    <a:lnTo>
                      <a:pt x="378" y="140"/>
                    </a:lnTo>
                    <a:lnTo>
                      <a:pt x="378" y="142"/>
                    </a:lnTo>
                    <a:lnTo>
                      <a:pt x="378" y="143"/>
                    </a:lnTo>
                    <a:lnTo>
                      <a:pt x="378" y="144"/>
                    </a:lnTo>
                    <a:lnTo>
                      <a:pt x="379" y="144"/>
                    </a:lnTo>
                    <a:lnTo>
                      <a:pt x="379" y="143"/>
                    </a:lnTo>
                    <a:lnTo>
                      <a:pt x="379" y="144"/>
                    </a:lnTo>
                    <a:lnTo>
                      <a:pt x="378" y="144"/>
                    </a:lnTo>
                    <a:lnTo>
                      <a:pt x="378" y="146"/>
                    </a:lnTo>
                    <a:lnTo>
                      <a:pt x="379" y="146"/>
                    </a:lnTo>
                    <a:lnTo>
                      <a:pt x="381" y="146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1" y="147"/>
                    </a:lnTo>
                    <a:lnTo>
                      <a:pt x="381" y="148"/>
                    </a:lnTo>
                    <a:lnTo>
                      <a:pt x="382" y="148"/>
                    </a:lnTo>
                    <a:lnTo>
                      <a:pt x="383" y="148"/>
                    </a:lnTo>
                    <a:lnTo>
                      <a:pt x="385" y="148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5" y="152"/>
                    </a:lnTo>
                    <a:lnTo>
                      <a:pt x="385" y="154"/>
                    </a:lnTo>
                    <a:lnTo>
                      <a:pt x="385" y="155"/>
                    </a:lnTo>
                    <a:lnTo>
                      <a:pt x="386" y="155"/>
                    </a:lnTo>
                    <a:lnTo>
                      <a:pt x="385" y="155"/>
                    </a:lnTo>
                    <a:lnTo>
                      <a:pt x="385" y="156"/>
                    </a:lnTo>
                    <a:lnTo>
                      <a:pt x="385" y="158"/>
                    </a:lnTo>
                    <a:lnTo>
                      <a:pt x="386" y="158"/>
                    </a:lnTo>
                    <a:lnTo>
                      <a:pt x="386" y="159"/>
                    </a:lnTo>
                    <a:lnTo>
                      <a:pt x="385" y="159"/>
                    </a:lnTo>
                    <a:lnTo>
                      <a:pt x="385" y="160"/>
                    </a:lnTo>
                    <a:lnTo>
                      <a:pt x="385" y="161"/>
                    </a:lnTo>
                    <a:lnTo>
                      <a:pt x="386" y="161"/>
                    </a:lnTo>
                    <a:lnTo>
                      <a:pt x="385" y="161"/>
                    </a:lnTo>
                    <a:lnTo>
                      <a:pt x="385" y="163"/>
                    </a:lnTo>
                    <a:lnTo>
                      <a:pt x="386" y="163"/>
                    </a:lnTo>
                    <a:lnTo>
                      <a:pt x="385" y="163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6" y="165"/>
                    </a:lnTo>
                    <a:lnTo>
                      <a:pt x="385" y="165"/>
                    </a:lnTo>
                    <a:lnTo>
                      <a:pt x="385" y="167"/>
                    </a:lnTo>
                    <a:lnTo>
                      <a:pt x="386" y="167"/>
                    </a:lnTo>
                    <a:lnTo>
                      <a:pt x="386" y="168"/>
                    </a:lnTo>
                    <a:lnTo>
                      <a:pt x="385" y="168"/>
                    </a:lnTo>
                    <a:lnTo>
                      <a:pt x="383" y="169"/>
                    </a:lnTo>
                    <a:lnTo>
                      <a:pt x="382" y="169"/>
                    </a:lnTo>
                    <a:lnTo>
                      <a:pt x="381" y="169"/>
                    </a:lnTo>
                    <a:lnTo>
                      <a:pt x="379" y="169"/>
                    </a:lnTo>
                    <a:lnTo>
                      <a:pt x="375" y="169"/>
                    </a:lnTo>
                    <a:lnTo>
                      <a:pt x="372" y="169"/>
                    </a:lnTo>
                    <a:lnTo>
                      <a:pt x="369" y="171"/>
                    </a:lnTo>
                    <a:lnTo>
                      <a:pt x="369" y="172"/>
                    </a:lnTo>
                    <a:lnTo>
                      <a:pt x="369" y="173"/>
                    </a:lnTo>
                    <a:lnTo>
                      <a:pt x="369" y="175"/>
                    </a:lnTo>
                    <a:lnTo>
                      <a:pt x="368" y="176"/>
                    </a:lnTo>
                    <a:lnTo>
                      <a:pt x="366" y="177"/>
                    </a:lnTo>
                    <a:lnTo>
                      <a:pt x="364" y="177"/>
                    </a:lnTo>
                    <a:lnTo>
                      <a:pt x="361" y="177"/>
                    </a:lnTo>
                    <a:lnTo>
                      <a:pt x="360" y="177"/>
                    </a:lnTo>
                    <a:lnTo>
                      <a:pt x="357" y="177"/>
                    </a:lnTo>
                    <a:lnTo>
                      <a:pt x="355" y="177"/>
                    </a:lnTo>
                    <a:lnTo>
                      <a:pt x="353" y="177"/>
                    </a:lnTo>
                    <a:lnTo>
                      <a:pt x="353" y="178"/>
                    </a:lnTo>
                    <a:lnTo>
                      <a:pt x="353" y="180"/>
                    </a:lnTo>
                    <a:lnTo>
                      <a:pt x="353" y="181"/>
                    </a:lnTo>
                    <a:lnTo>
                      <a:pt x="353" y="182"/>
                    </a:lnTo>
                    <a:lnTo>
                      <a:pt x="352" y="182"/>
                    </a:lnTo>
                    <a:lnTo>
                      <a:pt x="352" y="184"/>
                    </a:lnTo>
                    <a:lnTo>
                      <a:pt x="351" y="185"/>
                    </a:lnTo>
                    <a:lnTo>
                      <a:pt x="349" y="185"/>
                    </a:lnTo>
                    <a:lnTo>
                      <a:pt x="349" y="186"/>
                    </a:lnTo>
                    <a:lnTo>
                      <a:pt x="349" y="188"/>
                    </a:lnTo>
                    <a:lnTo>
                      <a:pt x="349" y="189"/>
                    </a:lnTo>
                    <a:lnTo>
                      <a:pt x="348" y="190"/>
                    </a:lnTo>
                    <a:lnTo>
                      <a:pt x="347" y="190"/>
                    </a:lnTo>
                    <a:lnTo>
                      <a:pt x="347" y="192"/>
                    </a:lnTo>
                    <a:lnTo>
                      <a:pt x="347" y="193"/>
                    </a:lnTo>
                    <a:lnTo>
                      <a:pt x="345" y="193"/>
                    </a:lnTo>
                    <a:lnTo>
                      <a:pt x="344" y="192"/>
                    </a:lnTo>
                    <a:lnTo>
                      <a:pt x="344" y="193"/>
                    </a:lnTo>
                    <a:lnTo>
                      <a:pt x="341" y="193"/>
                    </a:lnTo>
                    <a:lnTo>
                      <a:pt x="340" y="193"/>
                    </a:lnTo>
                    <a:lnTo>
                      <a:pt x="339" y="194"/>
                    </a:lnTo>
                    <a:lnTo>
                      <a:pt x="338" y="195"/>
                    </a:lnTo>
                    <a:lnTo>
                      <a:pt x="338" y="197"/>
                    </a:lnTo>
                    <a:lnTo>
                      <a:pt x="336" y="197"/>
                    </a:lnTo>
                    <a:lnTo>
                      <a:pt x="338" y="198"/>
                    </a:lnTo>
                    <a:lnTo>
                      <a:pt x="336" y="198"/>
                    </a:lnTo>
                    <a:lnTo>
                      <a:pt x="338" y="199"/>
                    </a:lnTo>
                    <a:lnTo>
                      <a:pt x="338" y="201"/>
                    </a:lnTo>
                    <a:lnTo>
                      <a:pt x="339" y="201"/>
                    </a:lnTo>
                    <a:lnTo>
                      <a:pt x="340" y="202"/>
                    </a:lnTo>
                    <a:lnTo>
                      <a:pt x="341" y="205"/>
                    </a:lnTo>
                    <a:lnTo>
                      <a:pt x="343" y="205"/>
                    </a:lnTo>
                    <a:lnTo>
                      <a:pt x="345" y="203"/>
                    </a:lnTo>
                    <a:lnTo>
                      <a:pt x="345" y="205"/>
                    </a:lnTo>
                    <a:lnTo>
                      <a:pt x="345" y="206"/>
                    </a:lnTo>
                    <a:lnTo>
                      <a:pt x="344" y="206"/>
                    </a:lnTo>
                    <a:lnTo>
                      <a:pt x="343" y="207"/>
                    </a:lnTo>
                    <a:lnTo>
                      <a:pt x="344" y="209"/>
                    </a:lnTo>
                    <a:lnTo>
                      <a:pt x="344" y="211"/>
                    </a:lnTo>
                    <a:lnTo>
                      <a:pt x="344" y="214"/>
                    </a:lnTo>
                    <a:lnTo>
                      <a:pt x="344" y="215"/>
                    </a:lnTo>
                    <a:lnTo>
                      <a:pt x="344" y="216"/>
                    </a:lnTo>
                    <a:lnTo>
                      <a:pt x="343" y="216"/>
                    </a:lnTo>
                    <a:lnTo>
                      <a:pt x="343" y="219"/>
                    </a:lnTo>
                    <a:lnTo>
                      <a:pt x="341" y="219"/>
                    </a:lnTo>
                    <a:lnTo>
                      <a:pt x="340" y="218"/>
                    </a:lnTo>
                    <a:lnTo>
                      <a:pt x="339" y="219"/>
                    </a:lnTo>
                    <a:lnTo>
                      <a:pt x="338" y="219"/>
                    </a:lnTo>
                    <a:lnTo>
                      <a:pt x="339" y="223"/>
                    </a:lnTo>
                    <a:lnTo>
                      <a:pt x="338" y="227"/>
                    </a:lnTo>
                    <a:lnTo>
                      <a:pt x="338" y="230"/>
                    </a:lnTo>
                    <a:lnTo>
                      <a:pt x="338" y="231"/>
                    </a:lnTo>
                    <a:lnTo>
                      <a:pt x="336" y="231"/>
                    </a:lnTo>
                    <a:lnTo>
                      <a:pt x="336" y="232"/>
                    </a:lnTo>
                    <a:lnTo>
                      <a:pt x="335" y="235"/>
                    </a:lnTo>
                    <a:lnTo>
                      <a:pt x="336" y="237"/>
                    </a:lnTo>
                    <a:lnTo>
                      <a:pt x="338" y="239"/>
                    </a:lnTo>
                    <a:lnTo>
                      <a:pt x="338" y="240"/>
                    </a:lnTo>
                    <a:lnTo>
                      <a:pt x="338" y="243"/>
                    </a:lnTo>
                    <a:lnTo>
                      <a:pt x="338" y="244"/>
                    </a:lnTo>
                    <a:lnTo>
                      <a:pt x="338" y="245"/>
                    </a:lnTo>
                    <a:lnTo>
                      <a:pt x="339" y="245"/>
                    </a:lnTo>
                    <a:lnTo>
                      <a:pt x="340" y="245"/>
                    </a:lnTo>
                    <a:lnTo>
                      <a:pt x="340" y="247"/>
                    </a:lnTo>
                    <a:lnTo>
                      <a:pt x="340" y="248"/>
                    </a:lnTo>
                    <a:lnTo>
                      <a:pt x="340" y="249"/>
                    </a:lnTo>
                    <a:lnTo>
                      <a:pt x="339" y="249"/>
                    </a:lnTo>
                    <a:lnTo>
                      <a:pt x="339" y="250"/>
                    </a:lnTo>
                    <a:lnTo>
                      <a:pt x="340" y="250"/>
                    </a:lnTo>
                    <a:lnTo>
                      <a:pt x="339" y="252"/>
                    </a:lnTo>
                    <a:lnTo>
                      <a:pt x="339" y="253"/>
                    </a:lnTo>
                    <a:lnTo>
                      <a:pt x="340" y="256"/>
                    </a:lnTo>
                    <a:lnTo>
                      <a:pt x="340" y="257"/>
                    </a:lnTo>
                    <a:lnTo>
                      <a:pt x="341" y="257"/>
                    </a:lnTo>
                    <a:lnTo>
                      <a:pt x="343" y="257"/>
                    </a:lnTo>
                    <a:lnTo>
                      <a:pt x="344" y="257"/>
                    </a:lnTo>
                    <a:lnTo>
                      <a:pt x="344" y="258"/>
                    </a:lnTo>
                    <a:lnTo>
                      <a:pt x="345" y="258"/>
                    </a:lnTo>
                    <a:lnTo>
                      <a:pt x="345" y="260"/>
                    </a:lnTo>
                    <a:lnTo>
                      <a:pt x="345" y="261"/>
                    </a:lnTo>
                    <a:lnTo>
                      <a:pt x="347" y="261"/>
                    </a:lnTo>
                    <a:lnTo>
                      <a:pt x="348" y="261"/>
                    </a:lnTo>
                    <a:lnTo>
                      <a:pt x="348" y="262"/>
                    </a:lnTo>
                    <a:lnTo>
                      <a:pt x="348" y="264"/>
                    </a:lnTo>
                    <a:lnTo>
                      <a:pt x="347" y="264"/>
                    </a:lnTo>
                    <a:lnTo>
                      <a:pt x="347" y="265"/>
                    </a:lnTo>
                    <a:lnTo>
                      <a:pt x="347" y="264"/>
                    </a:lnTo>
                    <a:lnTo>
                      <a:pt x="345" y="264"/>
                    </a:lnTo>
                    <a:lnTo>
                      <a:pt x="345" y="265"/>
                    </a:lnTo>
                    <a:lnTo>
                      <a:pt x="345" y="266"/>
                    </a:lnTo>
                    <a:lnTo>
                      <a:pt x="345" y="267"/>
                    </a:lnTo>
                    <a:lnTo>
                      <a:pt x="345" y="269"/>
                    </a:lnTo>
                    <a:lnTo>
                      <a:pt x="345" y="270"/>
                    </a:lnTo>
                    <a:lnTo>
                      <a:pt x="347" y="270"/>
                    </a:lnTo>
                    <a:lnTo>
                      <a:pt x="347" y="271"/>
                    </a:lnTo>
                    <a:lnTo>
                      <a:pt x="347" y="273"/>
                    </a:lnTo>
                    <a:lnTo>
                      <a:pt x="345" y="273"/>
                    </a:lnTo>
                    <a:lnTo>
                      <a:pt x="347" y="274"/>
                    </a:lnTo>
                    <a:lnTo>
                      <a:pt x="347" y="275"/>
                    </a:lnTo>
                    <a:lnTo>
                      <a:pt x="345" y="275"/>
                    </a:lnTo>
                    <a:lnTo>
                      <a:pt x="347" y="275"/>
                    </a:lnTo>
                    <a:lnTo>
                      <a:pt x="347" y="277"/>
                    </a:lnTo>
                    <a:lnTo>
                      <a:pt x="347" y="278"/>
                    </a:lnTo>
                    <a:lnTo>
                      <a:pt x="348" y="278"/>
                    </a:lnTo>
                    <a:lnTo>
                      <a:pt x="348" y="279"/>
                    </a:lnTo>
                    <a:lnTo>
                      <a:pt x="348" y="281"/>
                    </a:lnTo>
                    <a:lnTo>
                      <a:pt x="349" y="281"/>
                    </a:lnTo>
                    <a:lnTo>
                      <a:pt x="348" y="282"/>
                    </a:lnTo>
                    <a:lnTo>
                      <a:pt x="348" y="283"/>
                    </a:lnTo>
                    <a:lnTo>
                      <a:pt x="349" y="283"/>
                    </a:lnTo>
                    <a:lnTo>
                      <a:pt x="348" y="284"/>
                    </a:lnTo>
                    <a:lnTo>
                      <a:pt x="349" y="284"/>
                    </a:lnTo>
                    <a:lnTo>
                      <a:pt x="349" y="286"/>
                    </a:lnTo>
                    <a:lnTo>
                      <a:pt x="348" y="286"/>
                    </a:lnTo>
                    <a:lnTo>
                      <a:pt x="348" y="287"/>
                    </a:lnTo>
                    <a:lnTo>
                      <a:pt x="348" y="288"/>
                    </a:lnTo>
                    <a:lnTo>
                      <a:pt x="348" y="290"/>
                    </a:lnTo>
                    <a:lnTo>
                      <a:pt x="349" y="290"/>
                    </a:lnTo>
                    <a:lnTo>
                      <a:pt x="349" y="291"/>
                    </a:lnTo>
                    <a:lnTo>
                      <a:pt x="349" y="292"/>
                    </a:lnTo>
                    <a:lnTo>
                      <a:pt x="351" y="292"/>
                    </a:lnTo>
                    <a:lnTo>
                      <a:pt x="351" y="294"/>
                    </a:lnTo>
                    <a:lnTo>
                      <a:pt x="351" y="295"/>
                    </a:lnTo>
                    <a:lnTo>
                      <a:pt x="349" y="295"/>
                    </a:lnTo>
                    <a:lnTo>
                      <a:pt x="351" y="295"/>
                    </a:lnTo>
                    <a:lnTo>
                      <a:pt x="352" y="296"/>
                    </a:lnTo>
                    <a:lnTo>
                      <a:pt x="351" y="296"/>
                    </a:lnTo>
                    <a:lnTo>
                      <a:pt x="351" y="298"/>
                    </a:lnTo>
                    <a:lnTo>
                      <a:pt x="351" y="299"/>
                    </a:lnTo>
                    <a:lnTo>
                      <a:pt x="351" y="300"/>
                    </a:lnTo>
                    <a:lnTo>
                      <a:pt x="349" y="300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75" name="Freeform 40">
                <a:extLst>
                  <a:ext uri="{FF2B5EF4-FFF2-40B4-BE49-F238E27FC236}">
                    <a16:creationId xmlns:a16="http://schemas.microsoft.com/office/drawing/2014/main" id="{D9A0D92C-24C0-E0FE-6B54-8CB8B0B82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61" cy="579"/>
              </a:xfrm>
              <a:custGeom>
                <a:avLst/>
                <a:gdLst>
                  <a:gd name="T0" fmla="*/ 347 w 361"/>
                  <a:gd name="T1" fmla="*/ 326 h 579"/>
                  <a:gd name="T2" fmla="*/ 351 w 361"/>
                  <a:gd name="T3" fmla="*/ 343 h 579"/>
                  <a:gd name="T4" fmla="*/ 347 w 361"/>
                  <a:gd name="T5" fmla="*/ 356 h 579"/>
                  <a:gd name="T6" fmla="*/ 344 w 361"/>
                  <a:gd name="T7" fmla="*/ 366 h 579"/>
                  <a:gd name="T8" fmla="*/ 335 w 361"/>
                  <a:gd name="T9" fmla="*/ 384 h 579"/>
                  <a:gd name="T10" fmla="*/ 322 w 361"/>
                  <a:gd name="T11" fmla="*/ 401 h 579"/>
                  <a:gd name="T12" fmla="*/ 315 w 361"/>
                  <a:gd name="T13" fmla="*/ 411 h 579"/>
                  <a:gd name="T14" fmla="*/ 315 w 361"/>
                  <a:gd name="T15" fmla="*/ 443 h 579"/>
                  <a:gd name="T16" fmla="*/ 313 w 361"/>
                  <a:gd name="T17" fmla="*/ 452 h 579"/>
                  <a:gd name="T18" fmla="*/ 317 w 361"/>
                  <a:gd name="T19" fmla="*/ 455 h 579"/>
                  <a:gd name="T20" fmla="*/ 318 w 361"/>
                  <a:gd name="T21" fmla="*/ 463 h 579"/>
                  <a:gd name="T22" fmla="*/ 327 w 361"/>
                  <a:gd name="T23" fmla="*/ 473 h 579"/>
                  <a:gd name="T24" fmla="*/ 355 w 361"/>
                  <a:gd name="T25" fmla="*/ 473 h 579"/>
                  <a:gd name="T26" fmla="*/ 360 w 361"/>
                  <a:gd name="T27" fmla="*/ 504 h 579"/>
                  <a:gd name="T28" fmla="*/ 353 w 361"/>
                  <a:gd name="T29" fmla="*/ 531 h 579"/>
                  <a:gd name="T30" fmla="*/ 345 w 361"/>
                  <a:gd name="T31" fmla="*/ 557 h 579"/>
                  <a:gd name="T32" fmla="*/ 326 w 361"/>
                  <a:gd name="T33" fmla="*/ 567 h 579"/>
                  <a:gd name="T34" fmla="*/ 298 w 361"/>
                  <a:gd name="T35" fmla="*/ 546 h 579"/>
                  <a:gd name="T36" fmla="*/ 262 w 361"/>
                  <a:gd name="T37" fmla="*/ 557 h 579"/>
                  <a:gd name="T38" fmla="*/ 249 w 361"/>
                  <a:gd name="T39" fmla="*/ 572 h 579"/>
                  <a:gd name="T40" fmla="*/ 212 w 361"/>
                  <a:gd name="T41" fmla="*/ 576 h 579"/>
                  <a:gd name="T42" fmla="*/ 203 w 361"/>
                  <a:gd name="T43" fmla="*/ 483 h 579"/>
                  <a:gd name="T44" fmla="*/ 129 w 361"/>
                  <a:gd name="T45" fmla="*/ 391 h 579"/>
                  <a:gd name="T46" fmla="*/ 87 w 361"/>
                  <a:gd name="T47" fmla="*/ 326 h 579"/>
                  <a:gd name="T48" fmla="*/ 48 w 361"/>
                  <a:gd name="T49" fmla="*/ 240 h 579"/>
                  <a:gd name="T50" fmla="*/ 2 w 361"/>
                  <a:gd name="T51" fmla="*/ 199 h 579"/>
                  <a:gd name="T52" fmla="*/ 42 w 361"/>
                  <a:gd name="T53" fmla="*/ 190 h 579"/>
                  <a:gd name="T54" fmla="*/ 73 w 361"/>
                  <a:gd name="T55" fmla="*/ 188 h 579"/>
                  <a:gd name="T56" fmla="*/ 81 w 361"/>
                  <a:gd name="T57" fmla="*/ 176 h 579"/>
                  <a:gd name="T58" fmla="*/ 94 w 361"/>
                  <a:gd name="T59" fmla="*/ 167 h 579"/>
                  <a:gd name="T60" fmla="*/ 99 w 361"/>
                  <a:gd name="T61" fmla="*/ 151 h 579"/>
                  <a:gd name="T62" fmla="*/ 111 w 361"/>
                  <a:gd name="T63" fmla="*/ 146 h 579"/>
                  <a:gd name="T64" fmla="*/ 124 w 361"/>
                  <a:gd name="T65" fmla="*/ 152 h 579"/>
                  <a:gd name="T66" fmla="*/ 137 w 361"/>
                  <a:gd name="T67" fmla="*/ 164 h 579"/>
                  <a:gd name="T68" fmla="*/ 157 w 361"/>
                  <a:gd name="T69" fmla="*/ 169 h 579"/>
                  <a:gd name="T70" fmla="*/ 169 w 361"/>
                  <a:gd name="T71" fmla="*/ 180 h 579"/>
                  <a:gd name="T72" fmla="*/ 163 w 361"/>
                  <a:gd name="T73" fmla="*/ 189 h 579"/>
                  <a:gd name="T74" fmla="*/ 177 w 361"/>
                  <a:gd name="T75" fmla="*/ 186 h 579"/>
                  <a:gd name="T76" fmla="*/ 203 w 361"/>
                  <a:gd name="T77" fmla="*/ 165 h 579"/>
                  <a:gd name="T78" fmla="*/ 216 w 361"/>
                  <a:gd name="T79" fmla="*/ 148 h 579"/>
                  <a:gd name="T80" fmla="*/ 166 w 361"/>
                  <a:gd name="T81" fmla="*/ 121 h 579"/>
                  <a:gd name="T82" fmla="*/ 166 w 361"/>
                  <a:gd name="T83" fmla="*/ 93 h 579"/>
                  <a:gd name="T84" fmla="*/ 167 w 361"/>
                  <a:gd name="T85" fmla="*/ 71 h 579"/>
                  <a:gd name="T86" fmla="*/ 178 w 361"/>
                  <a:gd name="T87" fmla="*/ 58 h 579"/>
                  <a:gd name="T88" fmla="*/ 192 w 361"/>
                  <a:gd name="T89" fmla="*/ 62 h 579"/>
                  <a:gd name="T90" fmla="*/ 184 w 361"/>
                  <a:gd name="T91" fmla="*/ 49 h 579"/>
                  <a:gd name="T92" fmla="*/ 184 w 361"/>
                  <a:gd name="T93" fmla="*/ 34 h 579"/>
                  <a:gd name="T94" fmla="*/ 197 w 361"/>
                  <a:gd name="T95" fmla="*/ 19 h 579"/>
                  <a:gd name="T96" fmla="*/ 191 w 361"/>
                  <a:gd name="T97" fmla="*/ 2 h 579"/>
                  <a:gd name="T98" fmla="*/ 196 w 361"/>
                  <a:gd name="T99" fmla="*/ 11 h 579"/>
                  <a:gd name="T100" fmla="*/ 211 w 361"/>
                  <a:gd name="T101" fmla="*/ 8 h 579"/>
                  <a:gd name="T102" fmla="*/ 224 w 361"/>
                  <a:gd name="T103" fmla="*/ 11 h 579"/>
                  <a:gd name="T104" fmla="*/ 235 w 361"/>
                  <a:gd name="T105" fmla="*/ 14 h 579"/>
                  <a:gd name="T106" fmla="*/ 242 w 361"/>
                  <a:gd name="T107" fmla="*/ 14 h 579"/>
                  <a:gd name="T108" fmla="*/ 256 w 361"/>
                  <a:gd name="T109" fmla="*/ 19 h 579"/>
                  <a:gd name="T110" fmla="*/ 260 w 361"/>
                  <a:gd name="T111" fmla="*/ 14 h 579"/>
                  <a:gd name="T112" fmla="*/ 305 w 361"/>
                  <a:gd name="T113" fmla="*/ 63 h 579"/>
                  <a:gd name="T114" fmla="*/ 314 w 361"/>
                  <a:gd name="T115" fmla="*/ 71 h 579"/>
                  <a:gd name="T116" fmla="*/ 327 w 361"/>
                  <a:gd name="T117" fmla="*/ 79 h 579"/>
                  <a:gd name="T118" fmla="*/ 338 w 361"/>
                  <a:gd name="T119" fmla="*/ 8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1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6" name="Freeform 41">
                <a:extLst>
                  <a:ext uri="{FF2B5EF4-FFF2-40B4-BE49-F238E27FC236}">
                    <a16:creationId xmlns:a16="http://schemas.microsoft.com/office/drawing/2014/main" id="{079266A0-E1C9-090C-08BD-9FBA79BA9C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1339"/>
                <a:ext cx="51" cy="212"/>
              </a:xfrm>
              <a:custGeom>
                <a:avLst/>
                <a:gdLst>
                  <a:gd name="T0" fmla="*/ 10 w 51"/>
                  <a:gd name="T1" fmla="*/ 3 h 212"/>
                  <a:gd name="T2" fmla="*/ 16 w 51"/>
                  <a:gd name="T3" fmla="*/ 4 h 212"/>
                  <a:gd name="T4" fmla="*/ 16 w 51"/>
                  <a:gd name="T5" fmla="*/ 8 h 212"/>
                  <a:gd name="T6" fmla="*/ 21 w 51"/>
                  <a:gd name="T7" fmla="*/ 8 h 212"/>
                  <a:gd name="T8" fmla="*/ 21 w 51"/>
                  <a:gd name="T9" fmla="*/ 13 h 212"/>
                  <a:gd name="T10" fmla="*/ 23 w 51"/>
                  <a:gd name="T11" fmla="*/ 18 h 212"/>
                  <a:gd name="T12" fmla="*/ 25 w 51"/>
                  <a:gd name="T13" fmla="*/ 21 h 212"/>
                  <a:gd name="T14" fmla="*/ 23 w 51"/>
                  <a:gd name="T15" fmla="*/ 26 h 212"/>
                  <a:gd name="T16" fmla="*/ 23 w 51"/>
                  <a:gd name="T17" fmla="*/ 33 h 212"/>
                  <a:gd name="T18" fmla="*/ 29 w 51"/>
                  <a:gd name="T19" fmla="*/ 34 h 212"/>
                  <a:gd name="T20" fmla="*/ 33 w 51"/>
                  <a:gd name="T21" fmla="*/ 38 h 212"/>
                  <a:gd name="T22" fmla="*/ 35 w 51"/>
                  <a:gd name="T23" fmla="*/ 39 h 212"/>
                  <a:gd name="T24" fmla="*/ 38 w 51"/>
                  <a:gd name="T25" fmla="*/ 41 h 212"/>
                  <a:gd name="T26" fmla="*/ 40 w 51"/>
                  <a:gd name="T27" fmla="*/ 42 h 212"/>
                  <a:gd name="T28" fmla="*/ 39 w 51"/>
                  <a:gd name="T29" fmla="*/ 45 h 212"/>
                  <a:gd name="T30" fmla="*/ 43 w 51"/>
                  <a:gd name="T31" fmla="*/ 47 h 212"/>
                  <a:gd name="T32" fmla="*/ 43 w 51"/>
                  <a:gd name="T33" fmla="*/ 51 h 212"/>
                  <a:gd name="T34" fmla="*/ 43 w 51"/>
                  <a:gd name="T35" fmla="*/ 55 h 212"/>
                  <a:gd name="T36" fmla="*/ 43 w 51"/>
                  <a:gd name="T37" fmla="*/ 56 h 212"/>
                  <a:gd name="T38" fmla="*/ 47 w 51"/>
                  <a:gd name="T39" fmla="*/ 59 h 212"/>
                  <a:gd name="T40" fmla="*/ 50 w 51"/>
                  <a:gd name="T41" fmla="*/ 60 h 212"/>
                  <a:gd name="T42" fmla="*/ 50 w 51"/>
                  <a:gd name="T43" fmla="*/ 67 h 212"/>
                  <a:gd name="T44" fmla="*/ 51 w 51"/>
                  <a:gd name="T45" fmla="*/ 70 h 212"/>
                  <a:gd name="T46" fmla="*/ 51 w 51"/>
                  <a:gd name="T47" fmla="*/ 73 h 212"/>
                  <a:gd name="T48" fmla="*/ 50 w 51"/>
                  <a:gd name="T49" fmla="*/ 76 h 212"/>
                  <a:gd name="T50" fmla="*/ 50 w 51"/>
                  <a:gd name="T51" fmla="*/ 77 h 212"/>
                  <a:gd name="T52" fmla="*/ 48 w 51"/>
                  <a:gd name="T53" fmla="*/ 81 h 212"/>
                  <a:gd name="T54" fmla="*/ 37 w 51"/>
                  <a:gd name="T55" fmla="*/ 81 h 212"/>
                  <a:gd name="T56" fmla="*/ 33 w 51"/>
                  <a:gd name="T57" fmla="*/ 88 h 212"/>
                  <a:gd name="T58" fmla="*/ 22 w 51"/>
                  <a:gd name="T59" fmla="*/ 89 h 212"/>
                  <a:gd name="T60" fmla="*/ 18 w 51"/>
                  <a:gd name="T61" fmla="*/ 93 h 212"/>
                  <a:gd name="T62" fmla="*/ 14 w 51"/>
                  <a:gd name="T63" fmla="*/ 97 h 212"/>
                  <a:gd name="T64" fmla="*/ 12 w 51"/>
                  <a:gd name="T65" fmla="*/ 102 h 212"/>
                  <a:gd name="T66" fmla="*/ 9 w 51"/>
                  <a:gd name="T67" fmla="*/ 105 h 212"/>
                  <a:gd name="T68" fmla="*/ 3 w 51"/>
                  <a:gd name="T69" fmla="*/ 109 h 212"/>
                  <a:gd name="T70" fmla="*/ 3 w 51"/>
                  <a:gd name="T71" fmla="*/ 113 h 212"/>
                  <a:gd name="T72" fmla="*/ 10 w 51"/>
                  <a:gd name="T73" fmla="*/ 115 h 212"/>
                  <a:gd name="T74" fmla="*/ 9 w 51"/>
                  <a:gd name="T75" fmla="*/ 121 h 212"/>
                  <a:gd name="T76" fmla="*/ 8 w 51"/>
                  <a:gd name="T77" fmla="*/ 128 h 212"/>
                  <a:gd name="T78" fmla="*/ 3 w 51"/>
                  <a:gd name="T79" fmla="*/ 131 h 212"/>
                  <a:gd name="T80" fmla="*/ 1 w 51"/>
                  <a:gd name="T81" fmla="*/ 143 h 212"/>
                  <a:gd name="T82" fmla="*/ 3 w 51"/>
                  <a:gd name="T83" fmla="*/ 152 h 212"/>
                  <a:gd name="T84" fmla="*/ 5 w 51"/>
                  <a:gd name="T85" fmla="*/ 157 h 212"/>
                  <a:gd name="T86" fmla="*/ 4 w 51"/>
                  <a:gd name="T87" fmla="*/ 162 h 212"/>
                  <a:gd name="T88" fmla="*/ 5 w 51"/>
                  <a:gd name="T89" fmla="*/ 169 h 212"/>
                  <a:gd name="T90" fmla="*/ 10 w 51"/>
                  <a:gd name="T91" fmla="*/ 170 h 212"/>
                  <a:gd name="T92" fmla="*/ 13 w 51"/>
                  <a:gd name="T93" fmla="*/ 174 h 212"/>
                  <a:gd name="T94" fmla="*/ 10 w 51"/>
                  <a:gd name="T95" fmla="*/ 176 h 212"/>
                  <a:gd name="T96" fmla="*/ 10 w 51"/>
                  <a:gd name="T97" fmla="*/ 182 h 212"/>
                  <a:gd name="T98" fmla="*/ 12 w 51"/>
                  <a:gd name="T99" fmla="*/ 186 h 212"/>
                  <a:gd name="T100" fmla="*/ 12 w 51"/>
                  <a:gd name="T101" fmla="*/ 190 h 212"/>
                  <a:gd name="T102" fmla="*/ 13 w 51"/>
                  <a:gd name="T103" fmla="*/ 194 h 212"/>
                  <a:gd name="T104" fmla="*/ 14 w 51"/>
                  <a:gd name="T105" fmla="*/ 198 h 212"/>
                  <a:gd name="T106" fmla="*/ 14 w 51"/>
                  <a:gd name="T107" fmla="*/ 202 h 212"/>
                  <a:gd name="T108" fmla="*/ 16 w 51"/>
                  <a:gd name="T109" fmla="*/ 207 h 212"/>
                  <a:gd name="T110" fmla="*/ 16 w 51"/>
                  <a:gd name="T111" fmla="*/ 21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212">
                    <a:moveTo>
                      <a:pt x="6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1"/>
                    </a:lnTo>
                    <a:lnTo>
                      <a:pt x="21" y="13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3" y="20"/>
                    </a:lnTo>
                    <a:lnTo>
                      <a:pt x="23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2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6"/>
                    </a:lnTo>
                    <a:lnTo>
                      <a:pt x="23" y="28"/>
                    </a:lnTo>
                    <a:lnTo>
                      <a:pt x="23" y="29"/>
                    </a:lnTo>
                    <a:lnTo>
                      <a:pt x="23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9" y="34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3" y="38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5" y="38"/>
                    </a:lnTo>
                    <a:lnTo>
                      <a:pt x="35" y="39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38" y="39"/>
                    </a:lnTo>
                    <a:lnTo>
                      <a:pt x="38" y="41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0" y="42"/>
                    </a:lnTo>
                    <a:lnTo>
                      <a:pt x="42" y="42"/>
                    </a:lnTo>
                    <a:lnTo>
                      <a:pt x="42" y="43"/>
                    </a:lnTo>
                    <a:lnTo>
                      <a:pt x="40" y="43"/>
                    </a:lnTo>
                    <a:lnTo>
                      <a:pt x="40" y="45"/>
                    </a:lnTo>
                    <a:lnTo>
                      <a:pt x="39" y="45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3" y="49"/>
                    </a:lnTo>
                    <a:lnTo>
                      <a:pt x="43" y="50"/>
                    </a:lnTo>
                    <a:lnTo>
                      <a:pt x="43" y="51"/>
                    </a:lnTo>
                    <a:lnTo>
                      <a:pt x="43" y="52"/>
                    </a:lnTo>
                    <a:lnTo>
                      <a:pt x="44" y="52"/>
                    </a:lnTo>
                    <a:lnTo>
                      <a:pt x="43" y="52"/>
                    </a:lnTo>
                    <a:lnTo>
                      <a:pt x="43" y="54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6"/>
                    </a:lnTo>
                    <a:lnTo>
                      <a:pt x="43" y="56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6" y="60"/>
                    </a:lnTo>
                    <a:lnTo>
                      <a:pt x="47" y="60"/>
                    </a:lnTo>
                    <a:lnTo>
                      <a:pt x="48" y="60"/>
                    </a:lnTo>
                    <a:lnTo>
                      <a:pt x="50" y="60"/>
                    </a:lnTo>
                    <a:lnTo>
                      <a:pt x="50" y="62"/>
                    </a:lnTo>
                    <a:lnTo>
                      <a:pt x="50" y="63"/>
                    </a:lnTo>
                    <a:lnTo>
                      <a:pt x="50" y="64"/>
                    </a:lnTo>
                    <a:lnTo>
                      <a:pt x="50" y="66"/>
                    </a:lnTo>
                    <a:lnTo>
                      <a:pt x="50" y="67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70"/>
                    </a:lnTo>
                    <a:lnTo>
                      <a:pt x="51" y="70"/>
                    </a:lnTo>
                    <a:lnTo>
                      <a:pt x="51" y="71"/>
                    </a:lnTo>
                    <a:lnTo>
                      <a:pt x="50" y="71"/>
                    </a:lnTo>
                    <a:lnTo>
                      <a:pt x="50" y="72"/>
                    </a:lnTo>
                    <a:lnTo>
                      <a:pt x="50" y="73"/>
                    </a:lnTo>
                    <a:lnTo>
                      <a:pt x="51" y="73"/>
                    </a:lnTo>
                    <a:lnTo>
                      <a:pt x="50" y="73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1" y="80"/>
                    </a:lnTo>
                    <a:lnTo>
                      <a:pt x="50" y="80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4" y="81"/>
                    </a:lnTo>
                    <a:lnTo>
                      <a:pt x="40" y="81"/>
                    </a:lnTo>
                    <a:lnTo>
                      <a:pt x="37" y="81"/>
                    </a:lnTo>
                    <a:lnTo>
                      <a:pt x="34" y="83"/>
                    </a:lnTo>
                    <a:lnTo>
                      <a:pt x="34" y="84"/>
                    </a:lnTo>
                    <a:lnTo>
                      <a:pt x="34" y="85"/>
                    </a:lnTo>
                    <a:lnTo>
                      <a:pt x="34" y="87"/>
                    </a:lnTo>
                    <a:lnTo>
                      <a:pt x="33" y="88"/>
                    </a:lnTo>
                    <a:lnTo>
                      <a:pt x="31" y="89"/>
                    </a:lnTo>
                    <a:lnTo>
                      <a:pt x="29" y="89"/>
                    </a:lnTo>
                    <a:lnTo>
                      <a:pt x="26" y="89"/>
                    </a:lnTo>
                    <a:lnTo>
                      <a:pt x="25" y="89"/>
                    </a:lnTo>
                    <a:lnTo>
                      <a:pt x="22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8" y="90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7" y="96"/>
                    </a:lnTo>
                    <a:lnTo>
                      <a:pt x="16" y="97"/>
                    </a:lnTo>
                    <a:lnTo>
                      <a:pt x="14" y="97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4" y="101"/>
                    </a:lnTo>
                    <a:lnTo>
                      <a:pt x="13" y="102"/>
                    </a:lnTo>
                    <a:lnTo>
                      <a:pt x="12" y="102"/>
                    </a:lnTo>
                    <a:lnTo>
                      <a:pt x="12" y="104"/>
                    </a:lnTo>
                    <a:lnTo>
                      <a:pt x="12" y="105"/>
                    </a:lnTo>
                    <a:lnTo>
                      <a:pt x="10" y="105"/>
                    </a:lnTo>
                    <a:lnTo>
                      <a:pt x="9" y="104"/>
                    </a:lnTo>
                    <a:lnTo>
                      <a:pt x="9" y="105"/>
                    </a:lnTo>
                    <a:lnTo>
                      <a:pt x="6" y="105"/>
                    </a:lnTo>
                    <a:lnTo>
                      <a:pt x="5" y="105"/>
                    </a:lnTo>
                    <a:lnTo>
                      <a:pt x="4" y="106"/>
                    </a:lnTo>
                    <a:lnTo>
                      <a:pt x="3" y="107"/>
                    </a:lnTo>
                    <a:lnTo>
                      <a:pt x="3" y="109"/>
                    </a:lnTo>
                    <a:lnTo>
                      <a:pt x="1" y="109"/>
                    </a:lnTo>
                    <a:lnTo>
                      <a:pt x="3" y="110"/>
                    </a:lnTo>
                    <a:lnTo>
                      <a:pt x="1" y="110"/>
                    </a:lnTo>
                    <a:lnTo>
                      <a:pt x="3" y="111"/>
                    </a:lnTo>
                    <a:lnTo>
                      <a:pt x="3" y="113"/>
                    </a:lnTo>
                    <a:lnTo>
                      <a:pt x="4" y="113"/>
                    </a:lnTo>
                    <a:lnTo>
                      <a:pt x="5" y="114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0" y="115"/>
                    </a:lnTo>
                    <a:lnTo>
                      <a:pt x="10" y="117"/>
                    </a:lnTo>
                    <a:lnTo>
                      <a:pt x="10" y="118"/>
                    </a:lnTo>
                    <a:lnTo>
                      <a:pt x="9" y="118"/>
                    </a:lnTo>
                    <a:lnTo>
                      <a:pt x="8" y="119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6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8" y="128"/>
                    </a:lnTo>
                    <a:lnTo>
                      <a:pt x="8" y="131"/>
                    </a:lnTo>
                    <a:lnTo>
                      <a:pt x="6" y="131"/>
                    </a:lnTo>
                    <a:lnTo>
                      <a:pt x="5" y="130"/>
                    </a:lnTo>
                    <a:lnTo>
                      <a:pt x="4" y="131"/>
                    </a:lnTo>
                    <a:lnTo>
                      <a:pt x="3" y="131"/>
                    </a:lnTo>
                    <a:lnTo>
                      <a:pt x="4" y="135"/>
                    </a:lnTo>
                    <a:lnTo>
                      <a:pt x="3" y="139"/>
                    </a:lnTo>
                    <a:lnTo>
                      <a:pt x="3" y="142"/>
                    </a:lnTo>
                    <a:lnTo>
                      <a:pt x="3" y="143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7"/>
                    </a:lnTo>
                    <a:lnTo>
                      <a:pt x="1" y="149"/>
                    </a:lnTo>
                    <a:lnTo>
                      <a:pt x="3" y="151"/>
                    </a:lnTo>
                    <a:lnTo>
                      <a:pt x="3" y="152"/>
                    </a:lnTo>
                    <a:lnTo>
                      <a:pt x="3" y="155"/>
                    </a:lnTo>
                    <a:lnTo>
                      <a:pt x="3" y="156"/>
                    </a:lnTo>
                    <a:lnTo>
                      <a:pt x="3" y="157"/>
                    </a:lnTo>
                    <a:lnTo>
                      <a:pt x="4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5" y="160"/>
                    </a:lnTo>
                    <a:lnTo>
                      <a:pt x="5" y="161"/>
                    </a:lnTo>
                    <a:lnTo>
                      <a:pt x="4" y="161"/>
                    </a:lnTo>
                    <a:lnTo>
                      <a:pt x="4" y="162"/>
                    </a:lnTo>
                    <a:lnTo>
                      <a:pt x="5" y="162"/>
                    </a:lnTo>
                    <a:lnTo>
                      <a:pt x="4" y="164"/>
                    </a:lnTo>
                    <a:lnTo>
                      <a:pt x="4" y="165"/>
                    </a:lnTo>
                    <a:lnTo>
                      <a:pt x="5" y="168"/>
                    </a:lnTo>
                    <a:lnTo>
                      <a:pt x="5" y="169"/>
                    </a:lnTo>
                    <a:lnTo>
                      <a:pt x="6" y="169"/>
                    </a:lnTo>
                    <a:lnTo>
                      <a:pt x="8" y="169"/>
                    </a:lnTo>
                    <a:lnTo>
                      <a:pt x="9" y="169"/>
                    </a:lnTo>
                    <a:lnTo>
                      <a:pt x="9" y="170"/>
                    </a:lnTo>
                    <a:lnTo>
                      <a:pt x="10" y="170"/>
                    </a:lnTo>
                    <a:lnTo>
                      <a:pt x="10" y="172"/>
                    </a:lnTo>
                    <a:lnTo>
                      <a:pt x="10" y="173"/>
                    </a:lnTo>
                    <a:lnTo>
                      <a:pt x="12" y="173"/>
                    </a:lnTo>
                    <a:lnTo>
                      <a:pt x="13" y="173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6"/>
                    </a:lnTo>
                    <a:lnTo>
                      <a:pt x="12" y="177"/>
                    </a:lnTo>
                    <a:lnTo>
                      <a:pt x="12" y="176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2" y="182"/>
                    </a:lnTo>
                    <a:lnTo>
                      <a:pt x="12" y="183"/>
                    </a:lnTo>
                    <a:lnTo>
                      <a:pt x="12" y="185"/>
                    </a:lnTo>
                    <a:lnTo>
                      <a:pt x="10" y="185"/>
                    </a:lnTo>
                    <a:lnTo>
                      <a:pt x="12" y="186"/>
                    </a:lnTo>
                    <a:lnTo>
                      <a:pt x="12" y="187"/>
                    </a:lnTo>
                    <a:lnTo>
                      <a:pt x="10" y="187"/>
                    </a:lnTo>
                    <a:lnTo>
                      <a:pt x="12" y="187"/>
                    </a:lnTo>
                    <a:lnTo>
                      <a:pt x="12" y="189"/>
                    </a:lnTo>
                    <a:lnTo>
                      <a:pt x="12" y="190"/>
                    </a:lnTo>
                    <a:lnTo>
                      <a:pt x="13" y="190"/>
                    </a:lnTo>
                    <a:lnTo>
                      <a:pt x="13" y="191"/>
                    </a:lnTo>
                    <a:lnTo>
                      <a:pt x="13" y="193"/>
                    </a:lnTo>
                    <a:lnTo>
                      <a:pt x="14" y="193"/>
                    </a:lnTo>
                    <a:lnTo>
                      <a:pt x="13" y="194"/>
                    </a:lnTo>
                    <a:lnTo>
                      <a:pt x="13" y="195"/>
                    </a:lnTo>
                    <a:lnTo>
                      <a:pt x="14" y="195"/>
                    </a:lnTo>
                    <a:lnTo>
                      <a:pt x="13" y="196"/>
                    </a:lnTo>
                    <a:lnTo>
                      <a:pt x="14" y="196"/>
                    </a:lnTo>
                    <a:lnTo>
                      <a:pt x="14" y="198"/>
                    </a:lnTo>
                    <a:lnTo>
                      <a:pt x="13" y="198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2"/>
                    </a:lnTo>
                    <a:lnTo>
                      <a:pt x="14" y="202"/>
                    </a:lnTo>
                    <a:lnTo>
                      <a:pt x="14" y="203"/>
                    </a:lnTo>
                    <a:lnTo>
                      <a:pt x="14" y="204"/>
                    </a:lnTo>
                    <a:lnTo>
                      <a:pt x="16" y="204"/>
                    </a:lnTo>
                    <a:lnTo>
                      <a:pt x="16" y="206"/>
                    </a:lnTo>
                    <a:lnTo>
                      <a:pt x="16" y="207"/>
                    </a:lnTo>
                    <a:lnTo>
                      <a:pt x="14" y="207"/>
                    </a:lnTo>
                    <a:lnTo>
                      <a:pt x="16" y="207"/>
                    </a:lnTo>
                    <a:lnTo>
                      <a:pt x="17" y="208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1"/>
                    </a:lnTo>
                    <a:lnTo>
                      <a:pt x="16" y="212"/>
                    </a:lnTo>
                    <a:lnTo>
                      <a:pt x="14" y="212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7" name="Freeform 42">
                <a:extLst>
                  <a:ext uri="{FF2B5EF4-FFF2-40B4-BE49-F238E27FC236}">
                    <a16:creationId xmlns:a16="http://schemas.microsoft.com/office/drawing/2014/main" id="{0601EB7C-00B4-365B-E5C0-CB0B31284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907" cy="725"/>
              </a:xfrm>
              <a:custGeom>
                <a:avLst/>
                <a:gdLst>
                  <a:gd name="T0" fmla="*/ 525 w 907"/>
                  <a:gd name="T1" fmla="*/ 586 h 725"/>
                  <a:gd name="T2" fmla="*/ 536 w 907"/>
                  <a:gd name="T3" fmla="*/ 559 h 725"/>
                  <a:gd name="T4" fmla="*/ 560 w 907"/>
                  <a:gd name="T5" fmla="*/ 534 h 725"/>
                  <a:gd name="T6" fmla="*/ 510 w 907"/>
                  <a:gd name="T7" fmla="*/ 475 h 725"/>
                  <a:gd name="T8" fmla="*/ 446 w 907"/>
                  <a:gd name="T9" fmla="*/ 462 h 725"/>
                  <a:gd name="T10" fmla="*/ 390 w 907"/>
                  <a:gd name="T11" fmla="*/ 484 h 725"/>
                  <a:gd name="T12" fmla="*/ 322 w 907"/>
                  <a:gd name="T13" fmla="*/ 496 h 725"/>
                  <a:gd name="T14" fmla="*/ 301 w 907"/>
                  <a:gd name="T15" fmla="*/ 582 h 725"/>
                  <a:gd name="T16" fmla="*/ 354 w 907"/>
                  <a:gd name="T17" fmla="*/ 625 h 725"/>
                  <a:gd name="T18" fmla="*/ 292 w 907"/>
                  <a:gd name="T19" fmla="*/ 650 h 725"/>
                  <a:gd name="T20" fmla="*/ 218 w 907"/>
                  <a:gd name="T21" fmla="*/ 666 h 725"/>
                  <a:gd name="T22" fmla="*/ 186 w 907"/>
                  <a:gd name="T23" fmla="*/ 625 h 725"/>
                  <a:gd name="T24" fmla="*/ 158 w 907"/>
                  <a:gd name="T25" fmla="*/ 581 h 725"/>
                  <a:gd name="T26" fmla="*/ 135 w 907"/>
                  <a:gd name="T27" fmla="*/ 531 h 725"/>
                  <a:gd name="T28" fmla="*/ 100 w 907"/>
                  <a:gd name="T29" fmla="*/ 481 h 725"/>
                  <a:gd name="T30" fmla="*/ 53 w 907"/>
                  <a:gd name="T31" fmla="*/ 449 h 725"/>
                  <a:gd name="T32" fmla="*/ 45 w 907"/>
                  <a:gd name="T33" fmla="*/ 400 h 725"/>
                  <a:gd name="T34" fmla="*/ 13 w 907"/>
                  <a:gd name="T35" fmla="*/ 370 h 725"/>
                  <a:gd name="T36" fmla="*/ 6 w 907"/>
                  <a:gd name="T37" fmla="*/ 327 h 725"/>
                  <a:gd name="T38" fmla="*/ 34 w 907"/>
                  <a:gd name="T39" fmla="*/ 280 h 725"/>
                  <a:gd name="T40" fmla="*/ 32 w 907"/>
                  <a:gd name="T41" fmla="*/ 222 h 725"/>
                  <a:gd name="T42" fmla="*/ 13 w 907"/>
                  <a:gd name="T43" fmla="*/ 158 h 725"/>
                  <a:gd name="T44" fmla="*/ 60 w 907"/>
                  <a:gd name="T45" fmla="*/ 153 h 725"/>
                  <a:gd name="T46" fmla="*/ 244 w 907"/>
                  <a:gd name="T47" fmla="*/ 110 h 725"/>
                  <a:gd name="T48" fmla="*/ 370 w 907"/>
                  <a:gd name="T49" fmla="*/ 70 h 725"/>
                  <a:gd name="T50" fmla="*/ 375 w 907"/>
                  <a:gd name="T51" fmla="*/ 22 h 725"/>
                  <a:gd name="T52" fmla="*/ 412 w 907"/>
                  <a:gd name="T53" fmla="*/ 6 h 725"/>
                  <a:gd name="T54" fmla="*/ 464 w 907"/>
                  <a:gd name="T55" fmla="*/ 1 h 725"/>
                  <a:gd name="T56" fmla="*/ 523 w 907"/>
                  <a:gd name="T57" fmla="*/ 23 h 725"/>
                  <a:gd name="T58" fmla="*/ 565 w 907"/>
                  <a:gd name="T59" fmla="*/ 45 h 725"/>
                  <a:gd name="T60" fmla="*/ 551 w 907"/>
                  <a:gd name="T61" fmla="*/ 70 h 725"/>
                  <a:gd name="T62" fmla="*/ 548 w 907"/>
                  <a:gd name="T63" fmla="*/ 104 h 725"/>
                  <a:gd name="T64" fmla="*/ 506 w 907"/>
                  <a:gd name="T65" fmla="*/ 95 h 725"/>
                  <a:gd name="T66" fmla="*/ 496 w 907"/>
                  <a:gd name="T67" fmla="*/ 136 h 725"/>
                  <a:gd name="T68" fmla="*/ 488 w 907"/>
                  <a:gd name="T69" fmla="*/ 174 h 725"/>
                  <a:gd name="T70" fmla="*/ 525 w 907"/>
                  <a:gd name="T71" fmla="*/ 252 h 725"/>
                  <a:gd name="T72" fmla="*/ 539 w 907"/>
                  <a:gd name="T73" fmla="*/ 276 h 725"/>
                  <a:gd name="T74" fmla="*/ 572 w 907"/>
                  <a:gd name="T75" fmla="*/ 269 h 725"/>
                  <a:gd name="T76" fmla="*/ 604 w 907"/>
                  <a:gd name="T77" fmla="*/ 264 h 725"/>
                  <a:gd name="T78" fmla="*/ 653 w 907"/>
                  <a:gd name="T79" fmla="*/ 272 h 725"/>
                  <a:gd name="T80" fmla="*/ 701 w 907"/>
                  <a:gd name="T81" fmla="*/ 278 h 725"/>
                  <a:gd name="T82" fmla="*/ 728 w 907"/>
                  <a:gd name="T83" fmla="*/ 269 h 725"/>
                  <a:gd name="T84" fmla="*/ 768 w 907"/>
                  <a:gd name="T85" fmla="*/ 284 h 725"/>
                  <a:gd name="T86" fmla="*/ 826 w 907"/>
                  <a:gd name="T87" fmla="*/ 299 h 725"/>
                  <a:gd name="T88" fmla="*/ 858 w 907"/>
                  <a:gd name="T89" fmla="*/ 328 h 725"/>
                  <a:gd name="T90" fmla="*/ 883 w 907"/>
                  <a:gd name="T91" fmla="*/ 350 h 725"/>
                  <a:gd name="T92" fmla="*/ 882 w 907"/>
                  <a:gd name="T93" fmla="*/ 398 h 725"/>
                  <a:gd name="T94" fmla="*/ 852 w 907"/>
                  <a:gd name="T95" fmla="*/ 418 h 725"/>
                  <a:gd name="T96" fmla="*/ 853 w 907"/>
                  <a:gd name="T97" fmla="*/ 447 h 725"/>
                  <a:gd name="T98" fmla="*/ 826 w 907"/>
                  <a:gd name="T99" fmla="*/ 477 h 725"/>
                  <a:gd name="T100" fmla="*/ 789 w 907"/>
                  <a:gd name="T101" fmla="*/ 481 h 725"/>
                  <a:gd name="T102" fmla="*/ 817 w 907"/>
                  <a:gd name="T103" fmla="*/ 515 h 725"/>
                  <a:gd name="T104" fmla="*/ 840 w 907"/>
                  <a:gd name="T105" fmla="*/ 540 h 725"/>
                  <a:gd name="T106" fmla="*/ 869 w 907"/>
                  <a:gd name="T107" fmla="*/ 531 h 725"/>
                  <a:gd name="T108" fmla="*/ 882 w 907"/>
                  <a:gd name="T109" fmla="*/ 560 h 725"/>
                  <a:gd name="T110" fmla="*/ 856 w 907"/>
                  <a:gd name="T111" fmla="*/ 600 h 725"/>
                  <a:gd name="T112" fmla="*/ 887 w 907"/>
                  <a:gd name="T113" fmla="*/ 602 h 725"/>
                  <a:gd name="T114" fmla="*/ 895 w 907"/>
                  <a:gd name="T115" fmla="*/ 644 h 725"/>
                  <a:gd name="T116" fmla="*/ 701 w 907"/>
                  <a:gd name="T117" fmla="*/ 607 h 725"/>
                  <a:gd name="T118" fmla="*/ 607 w 907"/>
                  <a:gd name="T119" fmla="*/ 636 h 725"/>
                  <a:gd name="T120" fmla="*/ 595 w 907"/>
                  <a:gd name="T121" fmla="*/ 701 h 725"/>
                  <a:gd name="T122" fmla="*/ 585 w 907"/>
                  <a:gd name="T123" fmla="*/ 717 h 725"/>
                  <a:gd name="T124" fmla="*/ 556 w 907"/>
                  <a:gd name="T125" fmla="*/ 697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7" h="725">
                    <a:moveTo>
                      <a:pt x="518" y="623"/>
                    </a:moveTo>
                    <a:lnTo>
                      <a:pt x="518" y="621"/>
                    </a:lnTo>
                    <a:lnTo>
                      <a:pt x="518" y="620"/>
                    </a:lnTo>
                    <a:lnTo>
                      <a:pt x="517" y="620"/>
                    </a:lnTo>
                    <a:lnTo>
                      <a:pt x="517" y="619"/>
                    </a:lnTo>
                    <a:lnTo>
                      <a:pt x="518" y="619"/>
                    </a:lnTo>
                    <a:lnTo>
                      <a:pt x="517" y="619"/>
                    </a:lnTo>
                    <a:lnTo>
                      <a:pt x="517" y="617"/>
                    </a:lnTo>
                    <a:lnTo>
                      <a:pt x="518" y="617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5"/>
                    </a:lnTo>
                    <a:lnTo>
                      <a:pt x="518" y="615"/>
                    </a:lnTo>
                    <a:lnTo>
                      <a:pt x="518" y="614"/>
                    </a:lnTo>
                    <a:lnTo>
                      <a:pt x="518" y="612"/>
                    </a:lnTo>
                    <a:lnTo>
                      <a:pt x="517" y="614"/>
                    </a:lnTo>
                    <a:lnTo>
                      <a:pt x="517" y="612"/>
                    </a:lnTo>
                    <a:lnTo>
                      <a:pt x="517" y="611"/>
                    </a:lnTo>
                    <a:lnTo>
                      <a:pt x="518" y="611"/>
                    </a:lnTo>
                    <a:lnTo>
                      <a:pt x="518" y="610"/>
                    </a:lnTo>
                    <a:lnTo>
                      <a:pt x="518" y="608"/>
                    </a:lnTo>
                    <a:lnTo>
                      <a:pt x="518" y="607"/>
                    </a:lnTo>
                    <a:lnTo>
                      <a:pt x="519" y="607"/>
                    </a:lnTo>
                    <a:lnTo>
                      <a:pt x="521" y="607"/>
                    </a:lnTo>
                    <a:lnTo>
                      <a:pt x="521" y="606"/>
                    </a:lnTo>
                    <a:lnTo>
                      <a:pt x="522" y="606"/>
                    </a:lnTo>
                    <a:lnTo>
                      <a:pt x="522" y="604"/>
                    </a:lnTo>
                    <a:lnTo>
                      <a:pt x="522" y="603"/>
                    </a:lnTo>
                    <a:lnTo>
                      <a:pt x="522" y="602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599"/>
                    </a:lnTo>
                    <a:lnTo>
                      <a:pt x="525" y="599"/>
                    </a:lnTo>
                    <a:lnTo>
                      <a:pt x="523" y="599"/>
                    </a:lnTo>
                    <a:lnTo>
                      <a:pt x="523" y="598"/>
                    </a:lnTo>
                    <a:lnTo>
                      <a:pt x="523" y="596"/>
                    </a:lnTo>
                    <a:lnTo>
                      <a:pt x="522" y="596"/>
                    </a:lnTo>
                    <a:lnTo>
                      <a:pt x="522" y="595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5" y="594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6" y="591"/>
                    </a:lnTo>
                    <a:lnTo>
                      <a:pt x="525" y="591"/>
                    </a:lnTo>
                    <a:lnTo>
                      <a:pt x="525" y="590"/>
                    </a:lnTo>
                    <a:lnTo>
                      <a:pt x="526" y="590"/>
                    </a:lnTo>
                    <a:lnTo>
                      <a:pt x="525" y="590"/>
                    </a:lnTo>
                    <a:lnTo>
                      <a:pt x="525" y="589"/>
                    </a:lnTo>
                    <a:lnTo>
                      <a:pt x="525" y="587"/>
                    </a:lnTo>
                    <a:lnTo>
                      <a:pt x="523" y="587"/>
                    </a:lnTo>
                    <a:lnTo>
                      <a:pt x="525" y="587"/>
                    </a:lnTo>
                    <a:lnTo>
                      <a:pt x="525" y="586"/>
                    </a:lnTo>
                    <a:lnTo>
                      <a:pt x="523" y="586"/>
                    </a:lnTo>
                    <a:lnTo>
                      <a:pt x="525" y="585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3" y="582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6" y="577"/>
                    </a:lnTo>
                    <a:lnTo>
                      <a:pt x="525" y="577"/>
                    </a:lnTo>
                    <a:lnTo>
                      <a:pt x="525" y="576"/>
                    </a:lnTo>
                    <a:lnTo>
                      <a:pt x="523" y="576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2" y="573"/>
                    </a:lnTo>
                    <a:lnTo>
                      <a:pt x="523" y="573"/>
                    </a:lnTo>
                    <a:lnTo>
                      <a:pt x="522" y="573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3" y="570"/>
                    </a:lnTo>
                    <a:lnTo>
                      <a:pt x="523" y="569"/>
                    </a:lnTo>
                    <a:lnTo>
                      <a:pt x="523" y="568"/>
                    </a:lnTo>
                    <a:lnTo>
                      <a:pt x="525" y="568"/>
                    </a:lnTo>
                    <a:lnTo>
                      <a:pt x="523" y="568"/>
                    </a:lnTo>
                    <a:lnTo>
                      <a:pt x="523" y="566"/>
                    </a:lnTo>
                    <a:lnTo>
                      <a:pt x="525" y="566"/>
                    </a:lnTo>
                    <a:lnTo>
                      <a:pt x="525" y="565"/>
                    </a:lnTo>
                    <a:lnTo>
                      <a:pt x="526" y="565"/>
                    </a:lnTo>
                    <a:lnTo>
                      <a:pt x="526" y="564"/>
                    </a:lnTo>
                    <a:lnTo>
                      <a:pt x="527" y="564"/>
                    </a:lnTo>
                    <a:lnTo>
                      <a:pt x="527" y="562"/>
                    </a:lnTo>
                    <a:lnTo>
                      <a:pt x="529" y="562"/>
                    </a:lnTo>
                    <a:lnTo>
                      <a:pt x="529" y="561"/>
                    </a:lnTo>
                    <a:lnTo>
                      <a:pt x="530" y="561"/>
                    </a:lnTo>
                    <a:lnTo>
                      <a:pt x="531" y="561"/>
                    </a:lnTo>
                    <a:lnTo>
                      <a:pt x="531" y="560"/>
                    </a:lnTo>
                    <a:lnTo>
                      <a:pt x="531" y="561"/>
                    </a:lnTo>
                    <a:lnTo>
                      <a:pt x="532" y="561"/>
                    </a:lnTo>
                    <a:lnTo>
                      <a:pt x="532" y="560"/>
                    </a:lnTo>
                    <a:lnTo>
                      <a:pt x="532" y="559"/>
                    </a:lnTo>
                    <a:lnTo>
                      <a:pt x="534" y="559"/>
                    </a:lnTo>
                    <a:lnTo>
                      <a:pt x="535" y="559"/>
                    </a:lnTo>
                    <a:lnTo>
                      <a:pt x="536" y="559"/>
                    </a:lnTo>
                    <a:lnTo>
                      <a:pt x="536" y="557"/>
                    </a:lnTo>
                    <a:lnTo>
                      <a:pt x="536" y="556"/>
                    </a:lnTo>
                    <a:lnTo>
                      <a:pt x="536" y="555"/>
                    </a:lnTo>
                    <a:lnTo>
                      <a:pt x="538" y="555"/>
                    </a:lnTo>
                    <a:lnTo>
                      <a:pt x="538" y="553"/>
                    </a:lnTo>
                    <a:lnTo>
                      <a:pt x="539" y="553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2" y="552"/>
                    </a:lnTo>
                    <a:lnTo>
                      <a:pt x="542" y="553"/>
                    </a:lnTo>
                    <a:lnTo>
                      <a:pt x="542" y="552"/>
                    </a:lnTo>
                    <a:lnTo>
                      <a:pt x="543" y="552"/>
                    </a:lnTo>
                    <a:lnTo>
                      <a:pt x="544" y="552"/>
                    </a:lnTo>
                    <a:lnTo>
                      <a:pt x="544" y="553"/>
                    </a:lnTo>
                    <a:lnTo>
                      <a:pt x="544" y="552"/>
                    </a:lnTo>
                    <a:lnTo>
                      <a:pt x="546" y="552"/>
                    </a:lnTo>
                    <a:lnTo>
                      <a:pt x="547" y="552"/>
                    </a:lnTo>
                    <a:lnTo>
                      <a:pt x="547" y="551"/>
                    </a:lnTo>
                    <a:lnTo>
                      <a:pt x="546" y="551"/>
                    </a:lnTo>
                    <a:lnTo>
                      <a:pt x="547" y="551"/>
                    </a:lnTo>
                    <a:lnTo>
                      <a:pt x="547" y="549"/>
                    </a:lnTo>
                    <a:lnTo>
                      <a:pt x="546" y="549"/>
                    </a:lnTo>
                    <a:lnTo>
                      <a:pt x="546" y="548"/>
                    </a:lnTo>
                    <a:lnTo>
                      <a:pt x="546" y="547"/>
                    </a:lnTo>
                    <a:lnTo>
                      <a:pt x="547" y="547"/>
                    </a:lnTo>
                    <a:lnTo>
                      <a:pt x="548" y="547"/>
                    </a:lnTo>
                    <a:lnTo>
                      <a:pt x="549" y="547"/>
                    </a:lnTo>
                    <a:lnTo>
                      <a:pt x="549" y="545"/>
                    </a:lnTo>
                    <a:lnTo>
                      <a:pt x="551" y="545"/>
                    </a:lnTo>
                    <a:lnTo>
                      <a:pt x="551" y="544"/>
                    </a:lnTo>
                    <a:lnTo>
                      <a:pt x="552" y="544"/>
                    </a:lnTo>
                    <a:lnTo>
                      <a:pt x="552" y="545"/>
                    </a:lnTo>
                    <a:lnTo>
                      <a:pt x="553" y="545"/>
                    </a:lnTo>
                    <a:lnTo>
                      <a:pt x="553" y="547"/>
                    </a:lnTo>
                    <a:lnTo>
                      <a:pt x="552" y="547"/>
                    </a:lnTo>
                    <a:lnTo>
                      <a:pt x="552" y="548"/>
                    </a:lnTo>
                    <a:lnTo>
                      <a:pt x="553" y="548"/>
                    </a:lnTo>
                    <a:lnTo>
                      <a:pt x="555" y="548"/>
                    </a:lnTo>
                    <a:lnTo>
                      <a:pt x="555" y="547"/>
                    </a:lnTo>
                    <a:lnTo>
                      <a:pt x="556" y="547"/>
                    </a:lnTo>
                    <a:lnTo>
                      <a:pt x="556" y="545"/>
                    </a:lnTo>
                    <a:lnTo>
                      <a:pt x="556" y="544"/>
                    </a:lnTo>
                    <a:lnTo>
                      <a:pt x="556" y="543"/>
                    </a:lnTo>
                    <a:lnTo>
                      <a:pt x="556" y="542"/>
                    </a:lnTo>
                    <a:lnTo>
                      <a:pt x="555" y="542"/>
                    </a:lnTo>
                    <a:lnTo>
                      <a:pt x="553" y="542"/>
                    </a:lnTo>
                    <a:lnTo>
                      <a:pt x="553" y="540"/>
                    </a:lnTo>
                    <a:lnTo>
                      <a:pt x="553" y="539"/>
                    </a:lnTo>
                    <a:lnTo>
                      <a:pt x="553" y="538"/>
                    </a:lnTo>
                    <a:lnTo>
                      <a:pt x="555" y="538"/>
                    </a:lnTo>
                    <a:lnTo>
                      <a:pt x="555" y="539"/>
                    </a:lnTo>
                    <a:lnTo>
                      <a:pt x="555" y="538"/>
                    </a:lnTo>
                    <a:lnTo>
                      <a:pt x="556" y="538"/>
                    </a:lnTo>
                    <a:lnTo>
                      <a:pt x="557" y="538"/>
                    </a:lnTo>
                    <a:lnTo>
                      <a:pt x="557" y="539"/>
                    </a:lnTo>
                    <a:lnTo>
                      <a:pt x="557" y="538"/>
                    </a:lnTo>
                    <a:lnTo>
                      <a:pt x="559" y="536"/>
                    </a:lnTo>
                    <a:lnTo>
                      <a:pt x="560" y="535"/>
                    </a:lnTo>
                    <a:lnTo>
                      <a:pt x="560" y="534"/>
                    </a:lnTo>
                    <a:lnTo>
                      <a:pt x="563" y="530"/>
                    </a:lnTo>
                    <a:lnTo>
                      <a:pt x="564" y="526"/>
                    </a:lnTo>
                    <a:lnTo>
                      <a:pt x="564" y="525"/>
                    </a:lnTo>
                    <a:lnTo>
                      <a:pt x="563" y="519"/>
                    </a:lnTo>
                    <a:lnTo>
                      <a:pt x="563" y="515"/>
                    </a:lnTo>
                    <a:lnTo>
                      <a:pt x="563" y="513"/>
                    </a:lnTo>
                    <a:lnTo>
                      <a:pt x="563" y="510"/>
                    </a:lnTo>
                    <a:lnTo>
                      <a:pt x="563" y="507"/>
                    </a:lnTo>
                    <a:lnTo>
                      <a:pt x="561" y="505"/>
                    </a:lnTo>
                    <a:lnTo>
                      <a:pt x="561" y="502"/>
                    </a:lnTo>
                    <a:lnTo>
                      <a:pt x="563" y="500"/>
                    </a:lnTo>
                    <a:lnTo>
                      <a:pt x="561" y="497"/>
                    </a:lnTo>
                    <a:lnTo>
                      <a:pt x="563" y="489"/>
                    </a:lnTo>
                    <a:lnTo>
                      <a:pt x="560" y="489"/>
                    </a:lnTo>
                    <a:lnTo>
                      <a:pt x="557" y="489"/>
                    </a:lnTo>
                    <a:lnTo>
                      <a:pt x="555" y="489"/>
                    </a:lnTo>
                    <a:lnTo>
                      <a:pt x="553" y="489"/>
                    </a:lnTo>
                    <a:lnTo>
                      <a:pt x="552" y="489"/>
                    </a:lnTo>
                    <a:lnTo>
                      <a:pt x="551" y="489"/>
                    </a:lnTo>
                    <a:lnTo>
                      <a:pt x="548" y="489"/>
                    </a:lnTo>
                    <a:lnTo>
                      <a:pt x="547" y="490"/>
                    </a:lnTo>
                    <a:lnTo>
                      <a:pt x="546" y="490"/>
                    </a:lnTo>
                    <a:lnTo>
                      <a:pt x="546" y="492"/>
                    </a:lnTo>
                    <a:lnTo>
                      <a:pt x="544" y="492"/>
                    </a:lnTo>
                    <a:lnTo>
                      <a:pt x="543" y="492"/>
                    </a:lnTo>
                    <a:lnTo>
                      <a:pt x="543" y="493"/>
                    </a:lnTo>
                    <a:lnTo>
                      <a:pt x="542" y="493"/>
                    </a:lnTo>
                    <a:lnTo>
                      <a:pt x="540" y="493"/>
                    </a:lnTo>
                    <a:lnTo>
                      <a:pt x="539" y="493"/>
                    </a:lnTo>
                    <a:lnTo>
                      <a:pt x="539" y="492"/>
                    </a:lnTo>
                    <a:lnTo>
                      <a:pt x="538" y="492"/>
                    </a:lnTo>
                    <a:lnTo>
                      <a:pt x="536" y="492"/>
                    </a:lnTo>
                    <a:lnTo>
                      <a:pt x="536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2" y="490"/>
                    </a:lnTo>
                    <a:lnTo>
                      <a:pt x="532" y="489"/>
                    </a:lnTo>
                    <a:lnTo>
                      <a:pt x="531" y="489"/>
                    </a:lnTo>
                    <a:lnTo>
                      <a:pt x="530" y="489"/>
                    </a:lnTo>
                    <a:lnTo>
                      <a:pt x="530" y="488"/>
                    </a:lnTo>
                    <a:lnTo>
                      <a:pt x="529" y="488"/>
                    </a:lnTo>
                    <a:lnTo>
                      <a:pt x="527" y="488"/>
                    </a:lnTo>
                    <a:lnTo>
                      <a:pt x="526" y="488"/>
                    </a:lnTo>
                    <a:lnTo>
                      <a:pt x="526" y="487"/>
                    </a:lnTo>
                    <a:lnTo>
                      <a:pt x="525" y="487"/>
                    </a:lnTo>
                    <a:lnTo>
                      <a:pt x="523" y="485"/>
                    </a:lnTo>
                    <a:lnTo>
                      <a:pt x="522" y="485"/>
                    </a:lnTo>
                    <a:lnTo>
                      <a:pt x="521" y="484"/>
                    </a:lnTo>
                    <a:lnTo>
                      <a:pt x="521" y="483"/>
                    </a:lnTo>
                    <a:lnTo>
                      <a:pt x="519" y="483"/>
                    </a:lnTo>
                    <a:lnTo>
                      <a:pt x="519" y="481"/>
                    </a:lnTo>
                    <a:lnTo>
                      <a:pt x="518" y="480"/>
                    </a:lnTo>
                    <a:lnTo>
                      <a:pt x="517" y="479"/>
                    </a:lnTo>
                    <a:lnTo>
                      <a:pt x="515" y="479"/>
                    </a:lnTo>
                    <a:lnTo>
                      <a:pt x="515" y="477"/>
                    </a:lnTo>
                    <a:lnTo>
                      <a:pt x="515" y="476"/>
                    </a:lnTo>
                    <a:lnTo>
                      <a:pt x="514" y="476"/>
                    </a:lnTo>
                    <a:lnTo>
                      <a:pt x="514" y="475"/>
                    </a:lnTo>
                    <a:lnTo>
                      <a:pt x="513" y="475"/>
                    </a:lnTo>
                    <a:lnTo>
                      <a:pt x="512" y="475"/>
                    </a:lnTo>
                    <a:lnTo>
                      <a:pt x="510" y="475"/>
                    </a:lnTo>
                    <a:lnTo>
                      <a:pt x="509" y="475"/>
                    </a:lnTo>
                    <a:lnTo>
                      <a:pt x="508" y="475"/>
                    </a:lnTo>
                    <a:lnTo>
                      <a:pt x="506" y="475"/>
                    </a:lnTo>
                    <a:lnTo>
                      <a:pt x="506" y="473"/>
                    </a:lnTo>
                    <a:lnTo>
                      <a:pt x="505" y="473"/>
                    </a:lnTo>
                    <a:lnTo>
                      <a:pt x="504" y="473"/>
                    </a:lnTo>
                    <a:lnTo>
                      <a:pt x="504" y="472"/>
                    </a:lnTo>
                    <a:lnTo>
                      <a:pt x="502" y="472"/>
                    </a:lnTo>
                    <a:lnTo>
                      <a:pt x="502" y="471"/>
                    </a:lnTo>
                    <a:lnTo>
                      <a:pt x="501" y="471"/>
                    </a:lnTo>
                    <a:lnTo>
                      <a:pt x="501" y="470"/>
                    </a:lnTo>
                    <a:lnTo>
                      <a:pt x="500" y="470"/>
                    </a:lnTo>
                    <a:lnTo>
                      <a:pt x="500" y="468"/>
                    </a:lnTo>
                    <a:lnTo>
                      <a:pt x="498" y="468"/>
                    </a:lnTo>
                    <a:lnTo>
                      <a:pt x="497" y="467"/>
                    </a:lnTo>
                    <a:lnTo>
                      <a:pt x="496" y="467"/>
                    </a:lnTo>
                    <a:lnTo>
                      <a:pt x="495" y="466"/>
                    </a:lnTo>
                    <a:lnTo>
                      <a:pt x="493" y="464"/>
                    </a:lnTo>
                    <a:lnTo>
                      <a:pt x="493" y="463"/>
                    </a:lnTo>
                    <a:lnTo>
                      <a:pt x="492" y="463"/>
                    </a:lnTo>
                    <a:lnTo>
                      <a:pt x="491" y="462"/>
                    </a:lnTo>
                    <a:lnTo>
                      <a:pt x="489" y="462"/>
                    </a:lnTo>
                    <a:lnTo>
                      <a:pt x="488" y="460"/>
                    </a:lnTo>
                    <a:lnTo>
                      <a:pt x="487" y="460"/>
                    </a:lnTo>
                    <a:lnTo>
                      <a:pt x="485" y="460"/>
                    </a:lnTo>
                    <a:lnTo>
                      <a:pt x="485" y="459"/>
                    </a:lnTo>
                    <a:lnTo>
                      <a:pt x="484" y="459"/>
                    </a:lnTo>
                    <a:lnTo>
                      <a:pt x="483" y="459"/>
                    </a:lnTo>
                    <a:lnTo>
                      <a:pt x="483" y="458"/>
                    </a:lnTo>
                    <a:lnTo>
                      <a:pt x="481" y="458"/>
                    </a:lnTo>
                    <a:lnTo>
                      <a:pt x="480" y="458"/>
                    </a:lnTo>
                    <a:lnTo>
                      <a:pt x="479" y="458"/>
                    </a:lnTo>
                    <a:lnTo>
                      <a:pt x="477" y="458"/>
                    </a:lnTo>
                    <a:lnTo>
                      <a:pt x="476" y="458"/>
                    </a:lnTo>
                    <a:lnTo>
                      <a:pt x="475" y="456"/>
                    </a:lnTo>
                    <a:lnTo>
                      <a:pt x="474" y="456"/>
                    </a:lnTo>
                    <a:lnTo>
                      <a:pt x="472" y="456"/>
                    </a:lnTo>
                    <a:lnTo>
                      <a:pt x="471" y="456"/>
                    </a:lnTo>
                    <a:lnTo>
                      <a:pt x="470" y="456"/>
                    </a:lnTo>
                    <a:lnTo>
                      <a:pt x="468" y="456"/>
                    </a:lnTo>
                    <a:lnTo>
                      <a:pt x="467" y="456"/>
                    </a:lnTo>
                    <a:lnTo>
                      <a:pt x="467" y="458"/>
                    </a:lnTo>
                    <a:lnTo>
                      <a:pt x="466" y="458"/>
                    </a:lnTo>
                    <a:lnTo>
                      <a:pt x="464" y="458"/>
                    </a:lnTo>
                    <a:lnTo>
                      <a:pt x="463" y="458"/>
                    </a:lnTo>
                    <a:lnTo>
                      <a:pt x="463" y="459"/>
                    </a:lnTo>
                    <a:lnTo>
                      <a:pt x="462" y="459"/>
                    </a:lnTo>
                    <a:lnTo>
                      <a:pt x="460" y="459"/>
                    </a:lnTo>
                    <a:lnTo>
                      <a:pt x="459" y="459"/>
                    </a:lnTo>
                    <a:lnTo>
                      <a:pt x="458" y="459"/>
                    </a:lnTo>
                    <a:lnTo>
                      <a:pt x="457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3" y="459"/>
                    </a:lnTo>
                    <a:lnTo>
                      <a:pt x="451" y="459"/>
                    </a:lnTo>
                    <a:lnTo>
                      <a:pt x="450" y="459"/>
                    </a:lnTo>
                    <a:lnTo>
                      <a:pt x="449" y="459"/>
                    </a:lnTo>
                    <a:lnTo>
                      <a:pt x="449" y="460"/>
                    </a:lnTo>
                    <a:lnTo>
                      <a:pt x="447" y="460"/>
                    </a:lnTo>
                    <a:lnTo>
                      <a:pt x="446" y="460"/>
                    </a:lnTo>
                    <a:lnTo>
                      <a:pt x="446" y="462"/>
                    </a:lnTo>
                    <a:lnTo>
                      <a:pt x="445" y="462"/>
                    </a:lnTo>
                    <a:lnTo>
                      <a:pt x="445" y="463"/>
                    </a:lnTo>
                    <a:lnTo>
                      <a:pt x="443" y="463"/>
                    </a:lnTo>
                    <a:lnTo>
                      <a:pt x="443" y="464"/>
                    </a:lnTo>
                    <a:lnTo>
                      <a:pt x="443" y="466"/>
                    </a:lnTo>
                    <a:lnTo>
                      <a:pt x="442" y="466"/>
                    </a:lnTo>
                    <a:lnTo>
                      <a:pt x="442" y="467"/>
                    </a:lnTo>
                    <a:lnTo>
                      <a:pt x="441" y="467"/>
                    </a:lnTo>
                    <a:lnTo>
                      <a:pt x="441" y="468"/>
                    </a:lnTo>
                    <a:lnTo>
                      <a:pt x="441" y="470"/>
                    </a:lnTo>
                    <a:lnTo>
                      <a:pt x="441" y="471"/>
                    </a:lnTo>
                    <a:lnTo>
                      <a:pt x="441" y="472"/>
                    </a:lnTo>
                    <a:lnTo>
                      <a:pt x="440" y="473"/>
                    </a:lnTo>
                    <a:lnTo>
                      <a:pt x="440" y="475"/>
                    </a:lnTo>
                    <a:lnTo>
                      <a:pt x="440" y="476"/>
                    </a:lnTo>
                    <a:lnTo>
                      <a:pt x="440" y="477"/>
                    </a:lnTo>
                    <a:lnTo>
                      <a:pt x="438" y="479"/>
                    </a:lnTo>
                    <a:lnTo>
                      <a:pt x="438" y="480"/>
                    </a:lnTo>
                    <a:lnTo>
                      <a:pt x="438" y="481"/>
                    </a:lnTo>
                    <a:lnTo>
                      <a:pt x="438" y="483"/>
                    </a:lnTo>
                    <a:lnTo>
                      <a:pt x="437" y="484"/>
                    </a:lnTo>
                    <a:lnTo>
                      <a:pt x="437" y="485"/>
                    </a:lnTo>
                    <a:lnTo>
                      <a:pt x="436" y="485"/>
                    </a:lnTo>
                    <a:lnTo>
                      <a:pt x="436" y="487"/>
                    </a:lnTo>
                    <a:lnTo>
                      <a:pt x="434" y="487"/>
                    </a:lnTo>
                    <a:lnTo>
                      <a:pt x="433" y="487"/>
                    </a:lnTo>
                    <a:lnTo>
                      <a:pt x="433" y="488"/>
                    </a:lnTo>
                    <a:lnTo>
                      <a:pt x="432" y="488"/>
                    </a:lnTo>
                    <a:lnTo>
                      <a:pt x="430" y="488"/>
                    </a:lnTo>
                    <a:lnTo>
                      <a:pt x="429" y="489"/>
                    </a:lnTo>
                    <a:lnTo>
                      <a:pt x="428" y="489"/>
                    </a:lnTo>
                    <a:lnTo>
                      <a:pt x="426" y="489"/>
                    </a:lnTo>
                    <a:lnTo>
                      <a:pt x="425" y="489"/>
                    </a:lnTo>
                    <a:lnTo>
                      <a:pt x="423" y="490"/>
                    </a:lnTo>
                    <a:lnTo>
                      <a:pt x="421" y="490"/>
                    </a:lnTo>
                    <a:lnTo>
                      <a:pt x="420" y="490"/>
                    </a:lnTo>
                    <a:lnTo>
                      <a:pt x="420" y="489"/>
                    </a:lnTo>
                    <a:lnTo>
                      <a:pt x="419" y="489"/>
                    </a:lnTo>
                    <a:lnTo>
                      <a:pt x="417" y="489"/>
                    </a:lnTo>
                    <a:lnTo>
                      <a:pt x="415" y="489"/>
                    </a:lnTo>
                    <a:lnTo>
                      <a:pt x="413" y="489"/>
                    </a:lnTo>
                    <a:lnTo>
                      <a:pt x="412" y="489"/>
                    </a:lnTo>
                    <a:lnTo>
                      <a:pt x="412" y="490"/>
                    </a:lnTo>
                    <a:lnTo>
                      <a:pt x="411" y="489"/>
                    </a:lnTo>
                    <a:lnTo>
                      <a:pt x="408" y="489"/>
                    </a:lnTo>
                    <a:lnTo>
                      <a:pt x="407" y="489"/>
                    </a:lnTo>
                    <a:lnTo>
                      <a:pt x="405" y="489"/>
                    </a:lnTo>
                    <a:lnTo>
                      <a:pt x="404" y="489"/>
                    </a:lnTo>
                    <a:lnTo>
                      <a:pt x="403" y="489"/>
                    </a:lnTo>
                    <a:lnTo>
                      <a:pt x="402" y="489"/>
                    </a:lnTo>
                    <a:lnTo>
                      <a:pt x="400" y="489"/>
                    </a:lnTo>
                    <a:lnTo>
                      <a:pt x="399" y="489"/>
                    </a:lnTo>
                    <a:lnTo>
                      <a:pt x="398" y="489"/>
                    </a:lnTo>
                    <a:lnTo>
                      <a:pt x="396" y="488"/>
                    </a:lnTo>
                    <a:lnTo>
                      <a:pt x="395" y="488"/>
                    </a:lnTo>
                    <a:lnTo>
                      <a:pt x="394" y="487"/>
                    </a:lnTo>
                    <a:lnTo>
                      <a:pt x="392" y="487"/>
                    </a:lnTo>
                    <a:lnTo>
                      <a:pt x="392" y="485"/>
                    </a:lnTo>
                    <a:lnTo>
                      <a:pt x="391" y="485"/>
                    </a:lnTo>
                    <a:lnTo>
                      <a:pt x="391" y="484"/>
                    </a:lnTo>
                    <a:lnTo>
                      <a:pt x="390" y="484"/>
                    </a:lnTo>
                    <a:lnTo>
                      <a:pt x="388" y="484"/>
                    </a:lnTo>
                    <a:lnTo>
                      <a:pt x="387" y="484"/>
                    </a:lnTo>
                    <a:lnTo>
                      <a:pt x="387" y="483"/>
                    </a:lnTo>
                    <a:lnTo>
                      <a:pt x="386" y="484"/>
                    </a:lnTo>
                    <a:lnTo>
                      <a:pt x="385" y="484"/>
                    </a:lnTo>
                    <a:lnTo>
                      <a:pt x="385" y="485"/>
                    </a:lnTo>
                    <a:lnTo>
                      <a:pt x="383" y="485"/>
                    </a:lnTo>
                    <a:lnTo>
                      <a:pt x="382" y="485"/>
                    </a:lnTo>
                    <a:lnTo>
                      <a:pt x="381" y="487"/>
                    </a:lnTo>
                    <a:lnTo>
                      <a:pt x="379" y="487"/>
                    </a:lnTo>
                    <a:lnTo>
                      <a:pt x="379" y="488"/>
                    </a:lnTo>
                    <a:lnTo>
                      <a:pt x="378" y="489"/>
                    </a:lnTo>
                    <a:lnTo>
                      <a:pt x="378" y="490"/>
                    </a:lnTo>
                    <a:lnTo>
                      <a:pt x="378" y="492"/>
                    </a:lnTo>
                    <a:lnTo>
                      <a:pt x="378" y="493"/>
                    </a:lnTo>
                    <a:lnTo>
                      <a:pt x="378" y="494"/>
                    </a:lnTo>
                    <a:lnTo>
                      <a:pt x="378" y="496"/>
                    </a:lnTo>
                    <a:lnTo>
                      <a:pt x="378" y="497"/>
                    </a:lnTo>
                    <a:lnTo>
                      <a:pt x="377" y="498"/>
                    </a:lnTo>
                    <a:lnTo>
                      <a:pt x="375" y="501"/>
                    </a:lnTo>
                    <a:lnTo>
                      <a:pt x="374" y="501"/>
                    </a:lnTo>
                    <a:lnTo>
                      <a:pt x="374" y="502"/>
                    </a:lnTo>
                    <a:lnTo>
                      <a:pt x="373" y="502"/>
                    </a:lnTo>
                    <a:lnTo>
                      <a:pt x="371" y="502"/>
                    </a:lnTo>
                    <a:lnTo>
                      <a:pt x="369" y="502"/>
                    </a:lnTo>
                    <a:lnTo>
                      <a:pt x="369" y="504"/>
                    </a:lnTo>
                    <a:lnTo>
                      <a:pt x="368" y="504"/>
                    </a:lnTo>
                    <a:lnTo>
                      <a:pt x="366" y="505"/>
                    </a:lnTo>
                    <a:lnTo>
                      <a:pt x="365" y="505"/>
                    </a:lnTo>
                    <a:lnTo>
                      <a:pt x="364" y="506"/>
                    </a:lnTo>
                    <a:lnTo>
                      <a:pt x="362" y="506"/>
                    </a:lnTo>
                    <a:lnTo>
                      <a:pt x="361" y="507"/>
                    </a:lnTo>
                    <a:lnTo>
                      <a:pt x="358" y="507"/>
                    </a:lnTo>
                    <a:lnTo>
                      <a:pt x="357" y="507"/>
                    </a:lnTo>
                    <a:lnTo>
                      <a:pt x="354" y="506"/>
                    </a:lnTo>
                    <a:lnTo>
                      <a:pt x="353" y="506"/>
                    </a:lnTo>
                    <a:lnTo>
                      <a:pt x="352" y="505"/>
                    </a:lnTo>
                    <a:lnTo>
                      <a:pt x="351" y="505"/>
                    </a:lnTo>
                    <a:lnTo>
                      <a:pt x="349" y="504"/>
                    </a:lnTo>
                    <a:lnTo>
                      <a:pt x="349" y="502"/>
                    </a:lnTo>
                    <a:lnTo>
                      <a:pt x="348" y="502"/>
                    </a:lnTo>
                    <a:lnTo>
                      <a:pt x="347" y="501"/>
                    </a:lnTo>
                    <a:lnTo>
                      <a:pt x="345" y="501"/>
                    </a:lnTo>
                    <a:lnTo>
                      <a:pt x="344" y="500"/>
                    </a:lnTo>
                    <a:lnTo>
                      <a:pt x="343" y="500"/>
                    </a:lnTo>
                    <a:lnTo>
                      <a:pt x="341" y="498"/>
                    </a:lnTo>
                    <a:lnTo>
                      <a:pt x="339" y="497"/>
                    </a:lnTo>
                    <a:lnTo>
                      <a:pt x="337" y="497"/>
                    </a:lnTo>
                    <a:lnTo>
                      <a:pt x="336" y="496"/>
                    </a:lnTo>
                    <a:lnTo>
                      <a:pt x="335" y="496"/>
                    </a:lnTo>
                    <a:lnTo>
                      <a:pt x="333" y="496"/>
                    </a:lnTo>
                    <a:lnTo>
                      <a:pt x="333" y="494"/>
                    </a:lnTo>
                    <a:lnTo>
                      <a:pt x="332" y="494"/>
                    </a:lnTo>
                    <a:lnTo>
                      <a:pt x="331" y="494"/>
                    </a:lnTo>
                    <a:lnTo>
                      <a:pt x="330" y="496"/>
                    </a:lnTo>
                    <a:lnTo>
                      <a:pt x="328" y="496"/>
                    </a:lnTo>
                    <a:lnTo>
                      <a:pt x="327" y="496"/>
                    </a:lnTo>
                    <a:lnTo>
                      <a:pt x="326" y="494"/>
                    </a:lnTo>
                    <a:lnTo>
                      <a:pt x="324" y="496"/>
                    </a:lnTo>
                    <a:lnTo>
                      <a:pt x="323" y="496"/>
                    </a:lnTo>
                    <a:lnTo>
                      <a:pt x="322" y="496"/>
                    </a:lnTo>
                    <a:lnTo>
                      <a:pt x="319" y="497"/>
                    </a:lnTo>
                    <a:lnTo>
                      <a:pt x="318" y="498"/>
                    </a:lnTo>
                    <a:lnTo>
                      <a:pt x="316" y="500"/>
                    </a:lnTo>
                    <a:lnTo>
                      <a:pt x="315" y="501"/>
                    </a:lnTo>
                    <a:lnTo>
                      <a:pt x="314" y="502"/>
                    </a:lnTo>
                    <a:lnTo>
                      <a:pt x="314" y="504"/>
                    </a:lnTo>
                    <a:lnTo>
                      <a:pt x="313" y="504"/>
                    </a:lnTo>
                    <a:lnTo>
                      <a:pt x="313" y="505"/>
                    </a:lnTo>
                    <a:lnTo>
                      <a:pt x="313" y="506"/>
                    </a:lnTo>
                    <a:lnTo>
                      <a:pt x="313" y="507"/>
                    </a:lnTo>
                    <a:lnTo>
                      <a:pt x="311" y="509"/>
                    </a:lnTo>
                    <a:lnTo>
                      <a:pt x="311" y="510"/>
                    </a:lnTo>
                    <a:lnTo>
                      <a:pt x="310" y="510"/>
                    </a:lnTo>
                    <a:lnTo>
                      <a:pt x="310" y="511"/>
                    </a:lnTo>
                    <a:lnTo>
                      <a:pt x="310" y="513"/>
                    </a:lnTo>
                    <a:lnTo>
                      <a:pt x="310" y="514"/>
                    </a:lnTo>
                    <a:lnTo>
                      <a:pt x="309" y="514"/>
                    </a:lnTo>
                    <a:lnTo>
                      <a:pt x="309" y="515"/>
                    </a:lnTo>
                    <a:lnTo>
                      <a:pt x="309" y="517"/>
                    </a:lnTo>
                    <a:lnTo>
                      <a:pt x="307" y="518"/>
                    </a:lnTo>
                    <a:lnTo>
                      <a:pt x="307" y="519"/>
                    </a:lnTo>
                    <a:lnTo>
                      <a:pt x="307" y="521"/>
                    </a:lnTo>
                    <a:lnTo>
                      <a:pt x="306" y="522"/>
                    </a:lnTo>
                    <a:lnTo>
                      <a:pt x="306" y="523"/>
                    </a:lnTo>
                    <a:lnTo>
                      <a:pt x="306" y="525"/>
                    </a:lnTo>
                    <a:lnTo>
                      <a:pt x="306" y="526"/>
                    </a:lnTo>
                    <a:lnTo>
                      <a:pt x="306" y="527"/>
                    </a:lnTo>
                    <a:lnTo>
                      <a:pt x="306" y="528"/>
                    </a:lnTo>
                    <a:lnTo>
                      <a:pt x="306" y="530"/>
                    </a:lnTo>
                    <a:lnTo>
                      <a:pt x="306" y="531"/>
                    </a:lnTo>
                    <a:lnTo>
                      <a:pt x="305" y="532"/>
                    </a:lnTo>
                    <a:lnTo>
                      <a:pt x="305" y="534"/>
                    </a:lnTo>
                    <a:lnTo>
                      <a:pt x="305" y="535"/>
                    </a:lnTo>
                    <a:lnTo>
                      <a:pt x="303" y="536"/>
                    </a:lnTo>
                    <a:lnTo>
                      <a:pt x="305" y="538"/>
                    </a:lnTo>
                    <a:lnTo>
                      <a:pt x="305" y="540"/>
                    </a:lnTo>
                    <a:lnTo>
                      <a:pt x="305" y="542"/>
                    </a:lnTo>
                    <a:lnTo>
                      <a:pt x="305" y="543"/>
                    </a:lnTo>
                    <a:lnTo>
                      <a:pt x="305" y="544"/>
                    </a:lnTo>
                    <a:lnTo>
                      <a:pt x="306" y="545"/>
                    </a:lnTo>
                    <a:lnTo>
                      <a:pt x="306" y="547"/>
                    </a:lnTo>
                    <a:lnTo>
                      <a:pt x="307" y="551"/>
                    </a:lnTo>
                    <a:lnTo>
                      <a:pt x="307" y="555"/>
                    </a:lnTo>
                    <a:lnTo>
                      <a:pt x="309" y="555"/>
                    </a:lnTo>
                    <a:lnTo>
                      <a:pt x="309" y="556"/>
                    </a:lnTo>
                    <a:lnTo>
                      <a:pt x="309" y="557"/>
                    </a:lnTo>
                    <a:lnTo>
                      <a:pt x="309" y="559"/>
                    </a:lnTo>
                    <a:lnTo>
                      <a:pt x="309" y="561"/>
                    </a:lnTo>
                    <a:lnTo>
                      <a:pt x="307" y="561"/>
                    </a:lnTo>
                    <a:lnTo>
                      <a:pt x="307" y="562"/>
                    </a:lnTo>
                    <a:lnTo>
                      <a:pt x="306" y="566"/>
                    </a:lnTo>
                    <a:lnTo>
                      <a:pt x="303" y="568"/>
                    </a:lnTo>
                    <a:lnTo>
                      <a:pt x="302" y="568"/>
                    </a:lnTo>
                    <a:lnTo>
                      <a:pt x="302" y="569"/>
                    </a:lnTo>
                    <a:lnTo>
                      <a:pt x="301" y="569"/>
                    </a:lnTo>
                    <a:lnTo>
                      <a:pt x="301" y="570"/>
                    </a:lnTo>
                    <a:lnTo>
                      <a:pt x="299" y="572"/>
                    </a:lnTo>
                    <a:lnTo>
                      <a:pt x="299" y="573"/>
                    </a:lnTo>
                    <a:lnTo>
                      <a:pt x="299" y="574"/>
                    </a:lnTo>
                    <a:lnTo>
                      <a:pt x="299" y="578"/>
                    </a:lnTo>
                    <a:lnTo>
                      <a:pt x="301" y="582"/>
                    </a:lnTo>
                    <a:lnTo>
                      <a:pt x="301" y="583"/>
                    </a:lnTo>
                    <a:lnTo>
                      <a:pt x="301" y="585"/>
                    </a:lnTo>
                    <a:lnTo>
                      <a:pt x="301" y="586"/>
                    </a:lnTo>
                    <a:lnTo>
                      <a:pt x="301" y="587"/>
                    </a:lnTo>
                    <a:lnTo>
                      <a:pt x="302" y="589"/>
                    </a:lnTo>
                    <a:lnTo>
                      <a:pt x="302" y="590"/>
                    </a:lnTo>
                    <a:lnTo>
                      <a:pt x="303" y="593"/>
                    </a:lnTo>
                    <a:lnTo>
                      <a:pt x="305" y="594"/>
                    </a:lnTo>
                    <a:lnTo>
                      <a:pt x="305" y="595"/>
                    </a:lnTo>
                    <a:lnTo>
                      <a:pt x="306" y="595"/>
                    </a:lnTo>
                    <a:lnTo>
                      <a:pt x="306" y="596"/>
                    </a:lnTo>
                    <a:lnTo>
                      <a:pt x="306" y="598"/>
                    </a:lnTo>
                    <a:lnTo>
                      <a:pt x="307" y="600"/>
                    </a:lnTo>
                    <a:lnTo>
                      <a:pt x="309" y="602"/>
                    </a:lnTo>
                    <a:lnTo>
                      <a:pt x="309" y="603"/>
                    </a:lnTo>
                    <a:lnTo>
                      <a:pt x="310" y="604"/>
                    </a:lnTo>
                    <a:lnTo>
                      <a:pt x="311" y="606"/>
                    </a:lnTo>
                    <a:lnTo>
                      <a:pt x="313" y="607"/>
                    </a:lnTo>
                    <a:lnTo>
                      <a:pt x="314" y="608"/>
                    </a:lnTo>
                    <a:lnTo>
                      <a:pt x="315" y="608"/>
                    </a:lnTo>
                    <a:lnTo>
                      <a:pt x="316" y="608"/>
                    </a:lnTo>
                    <a:lnTo>
                      <a:pt x="318" y="610"/>
                    </a:lnTo>
                    <a:lnTo>
                      <a:pt x="322" y="610"/>
                    </a:lnTo>
                    <a:lnTo>
                      <a:pt x="323" y="608"/>
                    </a:lnTo>
                    <a:lnTo>
                      <a:pt x="324" y="608"/>
                    </a:lnTo>
                    <a:lnTo>
                      <a:pt x="326" y="608"/>
                    </a:lnTo>
                    <a:lnTo>
                      <a:pt x="327" y="608"/>
                    </a:lnTo>
                    <a:lnTo>
                      <a:pt x="328" y="607"/>
                    </a:lnTo>
                    <a:lnTo>
                      <a:pt x="330" y="607"/>
                    </a:lnTo>
                    <a:lnTo>
                      <a:pt x="331" y="607"/>
                    </a:lnTo>
                    <a:lnTo>
                      <a:pt x="331" y="606"/>
                    </a:lnTo>
                    <a:lnTo>
                      <a:pt x="332" y="606"/>
                    </a:lnTo>
                    <a:lnTo>
                      <a:pt x="333" y="606"/>
                    </a:lnTo>
                    <a:lnTo>
                      <a:pt x="335" y="606"/>
                    </a:lnTo>
                    <a:lnTo>
                      <a:pt x="336" y="606"/>
                    </a:lnTo>
                    <a:lnTo>
                      <a:pt x="339" y="606"/>
                    </a:lnTo>
                    <a:lnTo>
                      <a:pt x="340" y="606"/>
                    </a:lnTo>
                    <a:lnTo>
                      <a:pt x="340" y="607"/>
                    </a:lnTo>
                    <a:lnTo>
                      <a:pt x="341" y="607"/>
                    </a:lnTo>
                    <a:lnTo>
                      <a:pt x="343" y="608"/>
                    </a:lnTo>
                    <a:lnTo>
                      <a:pt x="344" y="610"/>
                    </a:lnTo>
                    <a:lnTo>
                      <a:pt x="345" y="610"/>
                    </a:lnTo>
                    <a:lnTo>
                      <a:pt x="345" y="611"/>
                    </a:lnTo>
                    <a:lnTo>
                      <a:pt x="347" y="611"/>
                    </a:lnTo>
                    <a:lnTo>
                      <a:pt x="348" y="611"/>
                    </a:lnTo>
                    <a:lnTo>
                      <a:pt x="348" y="612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9" y="615"/>
                    </a:lnTo>
                    <a:lnTo>
                      <a:pt x="349" y="616"/>
                    </a:lnTo>
                    <a:lnTo>
                      <a:pt x="349" y="617"/>
                    </a:lnTo>
                    <a:lnTo>
                      <a:pt x="351" y="619"/>
                    </a:lnTo>
                    <a:lnTo>
                      <a:pt x="352" y="621"/>
                    </a:lnTo>
                    <a:lnTo>
                      <a:pt x="353" y="623"/>
                    </a:lnTo>
                    <a:lnTo>
                      <a:pt x="353" y="624"/>
                    </a:lnTo>
                    <a:lnTo>
                      <a:pt x="354" y="624"/>
                    </a:lnTo>
                    <a:lnTo>
                      <a:pt x="354" y="625"/>
                    </a:lnTo>
                    <a:lnTo>
                      <a:pt x="356" y="627"/>
                    </a:lnTo>
                    <a:lnTo>
                      <a:pt x="356" y="628"/>
                    </a:lnTo>
                    <a:lnTo>
                      <a:pt x="356" y="629"/>
                    </a:lnTo>
                    <a:lnTo>
                      <a:pt x="356" y="631"/>
                    </a:lnTo>
                    <a:lnTo>
                      <a:pt x="356" y="632"/>
                    </a:lnTo>
                    <a:lnTo>
                      <a:pt x="356" y="633"/>
                    </a:lnTo>
                    <a:lnTo>
                      <a:pt x="354" y="633"/>
                    </a:lnTo>
                    <a:lnTo>
                      <a:pt x="354" y="634"/>
                    </a:lnTo>
                    <a:lnTo>
                      <a:pt x="353" y="636"/>
                    </a:lnTo>
                    <a:lnTo>
                      <a:pt x="352" y="637"/>
                    </a:lnTo>
                    <a:lnTo>
                      <a:pt x="351" y="638"/>
                    </a:lnTo>
                    <a:lnTo>
                      <a:pt x="349" y="640"/>
                    </a:lnTo>
                    <a:lnTo>
                      <a:pt x="349" y="641"/>
                    </a:lnTo>
                    <a:lnTo>
                      <a:pt x="348" y="641"/>
                    </a:lnTo>
                    <a:lnTo>
                      <a:pt x="348" y="642"/>
                    </a:lnTo>
                    <a:lnTo>
                      <a:pt x="347" y="642"/>
                    </a:lnTo>
                    <a:lnTo>
                      <a:pt x="347" y="644"/>
                    </a:lnTo>
                    <a:lnTo>
                      <a:pt x="345" y="644"/>
                    </a:lnTo>
                    <a:lnTo>
                      <a:pt x="344" y="644"/>
                    </a:lnTo>
                    <a:lnTo>
                      <a:pt x="343" y="645"/>
                    </a:lnTo>
                    <a:lnTo>
                      <a:pt x="341" y="645"/>
                    </a:lnTo>
                    <a:lnTo>
                      <a:pt x="340" y="645"/>
                    </a:lnTo>
                    <a:lnTo>
                      <a:pt x="339" y="645"/>
                    </a:lnTo>
                    <a:lnTo>
                      <a:pt x="337" y="645"/>
                    </a:lnTo>
                    <a:lnTo>
                      <a:pt x="336" y="644"/>
                    </a:lnTo>
                    <a:lnTo>
                      <a:pt x="335" y="642"/>
                    </a:lnTo>
                    <a:lnTo>
                      <a:pt x="333" y="642"/>
                    </a:lnTo>
                    <a:lnTo>
                      <a:pt x="333" y="641"/>
                    </a:lnTo>
                    <a:lnTo>
                      <a:pt x="332" y="641"/>
                    </a:lnTo>
                    <a:lnTo>
                      <a:pt x="332" y="640"/>
                    </a:lnTo>
                    <a:lnTo>
                      <a:pt x="331" y="640"/>
                    </a:lnTo>
                    <a:lnTo>
                      <a:pt x="330" y="640"/>
                    </a:lnTo>
                    <a:lnTo>
                      <a:pt x="330" y="638"/>
                    </a:lnTo>
                    <a:lnTo>
                      <a:pt x="328" y="638"/>
                    </a:lnTo>
                    <a:lnTo>
                      <a:pt x="327" y="638"/>
                    </a:lnTo>
                    <a:lnTo>
                      <a:pt x="327" y="637"/>
                    </a:lnTo>
                    <a:lnTo>
                      <a:pt x="326" y="637"/>
                    </a:lnTo>
                    <a:lnTo>
                      <a:pt x="324" y="636"/>
                    </a:lnTo>
                    <a:lnTo>
                      <a:pt x="323" y="636"/>
                    </a:lnTo>
                    <a:lnTo>
                      <a:pt x="322" y="636"/>
                    </a:lnTo>
                    <a:lnTo>
                      <a:pt x="322" y="634"/>
                    </a:lnTo>
                    <a:lnTo>
                      <a:pt x="320" y="634"/>
                    </a:lnTo>
                    <a:lnTo>
                      <a:pt x="319" y="634"/>
                    </a:lnTo>
                    <a:lnTo>
                      <a:pt x="318" y="634"/>
                    </a:lnTo>
                    <a:lnTo>
                      <a:pt x="316" y="633"/>
                    </a:lnTo>
                    <a:lnTo>
                      <a:pt x="315" y="633"/>
                    </a:lnTo>
                    <a:lnTo>
                      <a:pt x="314" y="633"/>
                    </a:lnTo>
                    <a:lnTo>
                      <a:pt x="313" y="633"/>
                    </a:lnTo>
                    <a:lnTo>
                      <a:pt x="311" y="633"/>
                    </a:lnTo>
                    <a:lnTo>
                      <a:pt x="306" y="632"/>
                    </a:lnTo>
                    <a:lnTo>
                      <a:pt x="305" y="632"/>
                    </a:lnTo>
                    <a:lnTo>
                      <a:pt x="301" y="637"/>
                    </a:lnTo>
                    <a:lnTo>
                      <a:pt x="299" y="641"/>
                    </a:lnTo>
                    <a:lnTo>
                      <a:pt x="299" y="642"/>
                    </a:lnTo>
                    <a:lnTo>
                      <a:pt x="298" y="644"/>
                    </a:lnTo>
                    <a:lnTo>
                      <a:pt x="297" y="646"/>
                    </a:lnTo>
                    <a:lnTo>
                      <a:pt x="294" y="648"/>
                    </a:lnTo>
                    <a:lnTo>
                      <a:pt x="294" y="649"/>
                    </a:lnTo>
                    <a:lnTo>
                      <a:pt x="293" y="649"/>
                    </a:lnTo>
                    <a:lnTo>
                      <a:pt x="293" y="650"/>
                    </a:lnTo>
                    <a:lnTo>
                      <a:pt x="292" y="650"/>
                    </a:lnTo>
                    <a:lnTo>
                      <a:pt x="292" y="651"/>
                    </a:lnTo>
                    <a:lnTo>
                      <a:pt x="292" y="653"/>
                    </a:lnTo>
                    <a:lnTo>
                      <a:pt x="290" y="657"/>
                    </a:lnTo>
                    <a:lnTo>
                      <a:pt x="289" y="657"/>
                    </a:lnTo>
                    <a:lnTo>
                      <a:pt x="288" y="659"/>
                    </a:lnTo>
                    <a:lnTo>
                      <a:pt x="286" y="661"/>
                    </a:lnTo>
                    <a:lnTo>
                      <a:pt x="285" y="661"/>
                    </a:lnTo>
                    <a:lnTo>
                      <a:pt x="282" y="663"/>
                    </a:lnTo>
                    <a:lnTo>
                      <a:pt x="282" y="665"/>
                    </a:lnTo>
                    <a:lnTo>
                      <a:pt x="281" y="665"/>
                    </a:lnTo>
                    <a:lnTo>
                      <a:pt x="280" y="665"/>
                    </a:lnTo>
                    <a:lnTo>
                      <a:pt x="276" y="666"/>
                    </a:lnTo>
                    <a:lnTo>
                      <a:pt x="272" y="667"/>
                    </a:lnTo>
                    <a:lnTo>
                      <a:pt x="271" y="667"/>
                    </a:lnTo>
                    <a:lnTo>
                      <a:pt x="267" y="668"/>
                    </a:lnTo>
                    <a:lnTo>
                      <a:pt x="265" y="668"/>
                    </a:lnTo>
                    <a:lnTo>
                      <a:pt x="264" y="668"/>
                    </a:lnTo>
                    <a:lnTo>
                      <a:pt x="263" y="668"/>
                    </a:lnTo>
                    <a:lnTo>
                      <a:pt x="261" y="668"/>
                    </a:lnTo>
                    <a:lnTo>
                      <a:pt x="260" y="668"/>
                    </a:lnTo>
                    <a:lnTo>
                      <a:pt x="259" y="668"/>
                    </a:lnTo>
                    <a:lnTo>
                      <a:pt x="258" y="670"/>
                    </a:lnTo>
                    <a:lnTo>
                      <a:pt x="256" y="670"/>
                    </a:lnTo>
                    <a:lnTo>
                      <a:pt x="256" y="671"/>
                    </a:lnTo>
                    <a:lnTo>
                      <a:pt x="255" y="671"/>
                    </a:lnTo>
                    <a:lnTo>
                      <a:pt x="254" y="671"/>
                    </a:lnTo>
                    <a:lnTo>
                      <a:pt x="252" y="671"/>
                    </a:lnTo>
                    <a:lnTo>
                      <a:pt x="251" y="671"/>
                    </a:lnTo>
                    <a:lnTo>
                      <a:pt x="250" y="671"/>
                    </a:lnTo>
                    <a:lnTo>
                      <a:pt x="248" y="671"/>
                    </a:lnTo>
                    <a:lnTo>
                      <a:pt x="247" y="672"/>
                    </a:lnTo>
                    <a:lnTo>
                      <a:pt x="246" y="672"/>
                    </a:lnTo>
                    <a:lnTo>
                      <a:pt x="244" y="672"/>
                    </a:lnTo>
                    <a:lnTo>
                      <a:pt x="244" y="671"/>
                    </a:lnTo>
                    <a:lnTo>
                      <a:pt x="243" y="671"/>
                    </a:lnTo>
                    <a:lnTo>
                      <a:pt x="243" y="670"/>
                    </a:lnTo>
                    <a:lnTo>
                      <a:pt x="242" y="670"/>
                    </a:lnTo>
                    <a:lnTo>
                      <a:pt x="241" y="670"/>
                    </a:lnTo>
                    <a:lnTo>
                      <a:pt x="239" y="670"/>
                    </a:lnTo>
                    <a:lnTo>
                      <a:pt x="238" y="670"/>
                    </a:lnTo>
                    <a:lnTo>
                      <a:pt x="237" y="670"/>
                    </a:lnTo>
                    <a:lnTo>
                      <a:pt x="237" y="668"/>
                    </a:lnTo>
                    <a:lnTo>
                      <a:pt x="235" y="668"/>
                    </a:lnTo>
                    <a:lnTo>
                      <a:pt x="234" y="668"/>
                    </a:lnTo>
                    <a:lnTo>
                      <a:pt x="233" y="668"/>
                    </a:lnTo>
                    <a:lnTo>
                      <a:pt x="231" y="668"/>
                    </a:lnTo>
                    <a:lnTo>
                      <a:pt x="230" y="668"/>
                    </a:lnTo>
                    <a:lnTo>
                      <a:pt x="229" y="668"/>
                    </a:lnTo>
                    <a:lnTo>
                      <a:pt x="227" y="668"/>
                    </a:lnTo>
                    <a:lnTo>
                      <a:pt x="227" y="670"/>
                    </a:lnTo>
                    <a:lnTo>
                      <a:pt x="227" y="671"/>
                    </a:lnTo>
                    <a:lnTo>
                      <a:pt x="226" y="671"/>
                    </a:lnTo>
                    <a:lnTo>
                      <a:pt x="225" y="671"/>
                    </a:lnTo>
                    <a:lnTo>
                      <a:pt x="224" y="671"/>
                    </a:lnTo>
                    <a:lnTo>
                      <a:pt x="222" y="670"/>
                    </a:lnTo>
                    <a:lnTo>
                      <a:pt x="221" y="670"/>
                    </a:lnTo>
                    <a:lnTo>
                      <a:pt x="221" y="668"/>
                    </a:lnTo>
                    <a:lnTo>
                      <a:pt x="221" y="667"/>
                    </a:lnTo>
                    <a:lnTo>
                      <a:pt x="220" y="667"/>
                    </a:lnTo>
                    <a:lnTo>
                      <a:pt x="218" y="667"/>
                    </a:lnTo>
                    <a:lnTo>
                      <a:pt x="218" y="666"/>
                    </a:lnTo>
                    <a:lnTo>
                      <a:pt x="217" y="666"/>
                    </a:lnTo>
                    <a:lnTo>
                      <a:pt x="217" y="665"/>
                    </a:lnTo>
                    <a:lnTo>
                      <a:pt x="217" y="663"/>
                    </a:lnTo>
                    <a:lnTo>
                      <a:pt x="216" y="663"/>
                    </a:lnTo>
                    <a:lnTo>
                      <a:pt x="214" y="663"/>
                    </a:lnTo>
                    <a:lnTo>
                      <a:pt x="213" y="663"/>
                    </a:lnTo>
                    <a:lnTo>
                      <a:pt x="213" y="662"/>
                    </a:lnTo>
                    <a:lnTo>
                      <a:pt x="213" y="661"/>
                    </a:lnTo>
                    <a:lnTo>
                      <a:pt x="212" y="661"/>
                    </a:lnTo>
                    <a:lnTo>
                      <a:pt x="212" y="659"/>
                    </a:lnTo>
                    <a:lnTo>
                      <a:pt x="212" y="658"/>
                    </a:lnTo>
                    <a:lnTo>
                      <a:pt x="212" y="657"/>
                    </a:lnTo>
                    <a:lnTo>
                      <a:pt x="212" y="655"/>
                    </a:lnTo>
                    <a:lnTo>
                      <a:pt x="212" y="654"/>
                    </a:lnTo>
                    <a:lnTo>
                      <a:pt x="212" y="653"/>
                    </a:lnTo>
                    <a:lnTo>
                      <a:pt x="212" y="651"/>
                    </a:lnTo>
                    <a:lnTo>
                      <a:pt x="210" y="651"/>
                    </a:lnTo>
                    <a:lnTo>
                      <a:pt x="210" y="650"/>
                    </a:lnTo>
                    <a:lnTo>
                      <a:pt x="212" y="650"/>
                    </a:lnTo>
                    <a:lnTo>
                      <a:pt x="210" y="650"/>
                    </a:lnTo>
                    <a:lnTo>
                      <a:pt x="210" y="649"/>
                    </a:lnTo>
                    <a:lnTo>
                      <a:pt x="209" y="649"/>
                    </a:lnTo>
                    <a:lnTo>
                      <a:pt x="209" y="648"/>
                    </a:lnTo>
                    <a:lnTo>
                      <a:pt x="208" y="648"/>
                    </a:lnTo>
                    <a:lnTo>
                      <a:pt x="207" y="648"/>
                    </a:lnTo>
                    <a:lnTo>
                      <a:pt x="207" y="646"/>
                    </a:lnTo>
                    <a:lnTo>
                      <a:pt x="205" y="646"/>
                    </a:lnTo>
                    <a:lnTo>
                      <a:pt x="204" y="646"/>
                    </a:lnTo>
                    <a:lnTo>
                      <a:pt x="203" y="646"/>
                    </a:lnTo>
                    <a:lnTo>
                      <a:pt x="203" y="645"/>
                    </a:lnTo>
                    <a:lnTo>
                      <a:pt x="201" y="645"/>
                    </a:lnTo>
                    <a:lnTo>
                      <a:pt x="201" y="644"/>
                    </a:lnTo>
                    <a:lnTo>
                      <a:pt x="200" y="644"/>
                    </a:lnTo>
                    <a:lnTo>
                      <a:pt x="199" y="644"/>
                    </a:lnTo>
                    <a:lnTo>
                      <a:pt x="199" y="642"/>
                    </a:lnTo>
                    <a:lnTo>
                      <a:pt x="197" y="642"/>
                    </a:lnTo>
                    <a:lnTo>
                      <a:pt x="197" y="641"/>
                    </a:lnTo>
                    <a:lnTo>
                      <a:pt x="196" y="641"/>
                    </a:lnTo>
                    <a:lnTo>
                      <a:pt x="196" y="640"/>
                    </a:lnTo>
                    <a:lnTo>
                      <a:pt x="196" y="638"/>
                    </a:lnTo>
                    <a:lnTo>
                      <a:pt x="197" y="638"/>
                    </a:lnTo>
                    <a:lnTo>
                      <a:pt x="197" y="637"/>
                    </a:lnTo>
                    <a:lnTo>
                      <a:pt x="196" y="636"/>
                    </a:lnTo>
                    <a:lnTo>
                      <a:pt x="196" y="634"/>
                    </a:lnTo>
                    <a:lnTo>
                      <a:pt x="195" y="634"/>
                    </a:lnTo>
                    <a:lnTo>
                      <a:pt x="195" y="633"/>
                    </a:lnTo>
                    <a:lnTo>
                      <a:pt x="193" y="633"/>
                    </a:lnTo>
                    <a:lnTo>
                      <a:pt x="193" y="632"/>
                    </a:lnTo>
                    <a:lnTo>
                      <a:pt x="192" y="633"/>
                    </a:lnTo>
                    <a:lnTo>
                      <a:pt x="192" y="632"/>
                    </a:lnTo>
                    <a:lnTo>
                      <a:pt x="191" y="633"/>
                    </a:lnTo>
                    <a:lnTo>
                      <a:pt x="191" y="632"/>
                    </a:lnTo>
                    <a:lnTo>
                      <a:pt x="189" y="632"/>
                    </a:lnTo>
                    <a:lnTo>
                      <a:pt x="189" y="631"/>
                    </a:lnTo>
                    <a:lnTo>
                      <a:pt x="189" y="629"/>
                    </a:lnTo>
                    <a:lnTo>
                      <a:pt x="188" y="629"/>
                    </a:lnTo>
                    <a:lnTo>
                      <a:pt x="188" y="628"/>
                    </a:lnTo>
                    <a:lnTo>
                      <a:pt x="188" y="627"/>
                    </a:lnTo>
                    <a:lnTo>
                      <a:pt x="187" y="627"/>
                    </a:lnTo>
                    <a:lnTo>
                      <a:pt x="187" y="625"/>
                    </a:lnTo>
                    <a:lnTo>
                      <a:pt x="186" y="625"/>
                    </a:lnTo>
                    <a:lnTo>
                      <a:pt x="184" y="625"/>
                    </a:lnTo>
                    <a:lnTo>
                      <a:pt x="184" y="627"/>
                    </a:lnTo>
                    <a:lnTo>
                      <a:pt x="183" y="627"/>
                    </a:lnTo>
                    <a:lnTo>
                      <a:pt x="182" y="627"/>
                    </a:lnTo>
                    <a:lnTo>
                      <a:pt x="180" y="627"/>
                    </a:lnTo>
                    <a:lnTo>
                      <a:pt x="180" y="625"/>
                    </a:lnTo>
                    <a:lnTo>
                      <a:pt x="179" y="625"/>
                    </a:lnTo>
                    <a:lnTo>
                      <a:pt x="179" y="624"/>
                    </a:lnTo>
                    <a:lnTo>
                      <a:pt x="178" y="624"/>
                    </a:lnTo>
                    <a:lnTo>
                      <a:pt x="176" y="624"/>
                    </a:lnTo>
                    <a:lnTo>
                      <a:pt x="176" y="623"/>
                    </a:lnTo>
                    <a:lnTo>
                      <a:pt x="175" y="623"/>
                    </a:lnTo>
                    <a:lnTo>
                      <a:pt x="175" y="621"/>
                    </a:lnTo>
                    <a:lnTo>
                      <a:pt x="174" y="621"/>
                    </a:lnTo>
                    <a:lnTo>
                      <a:pt x="172" y="621"/>
                    </a:lnTo>
                    <a:lnTo>
                      <a:pt x="171" y="621"/>
                    </a:lnTo>
                    <a:lnTo>
                      <a:pt x="170" y="620"/>
                    </a:lnTo>
                    <a:lnTo>
                      <a:pt x="170" y="619"/>
                    </a:lnTo>
                    <a:lnTo>
                      <a:pt x="170" y="617"/>
                    </a:lnTo>
                    <a:lnTo>
                      <a:pt x="170" y="616"/>
                    </a:lnTo>
                    <a:lnTo>
                      <a:pt x="170" y="615"/>
                    </a:lnTo>
                    <a:lnTo>
                      <a:pt x="170" y="614"/>
                    </a:lnTo>
                    <a:lnTo>
                      <a:pt x="171" y="612"/>
                    </a:lnTo>
                    <a:lnTo>
                      <a:pt x="170" y="612"/>
                    </a:lnTo>
                    <a:lnTo>
                      <a:pt x="169" y="612"/>
                    </a:lnTo>
                    <a:lnTo>
                      <a:pt x="169" y="611"/>
                    </a:lnTo>
                    <a:lnTo>
                      <a:pt x="167" y="611"/>
                    </a:lnTo>
                    <a:lnTo>
                      <a:pt x="167" y="610"/>
                    </a:lnTo>
                    <a:lnTo>
                      <a:pt x="167" y="608"/>
                    </a:lnTo>
                    <a:lnTo>
                      <a:pt x="167" y="607"/>
                    </a:lnTo>
                    <a:lnTo>
                      <a:pt x="167" y="606"/>
                    </a:lnTo>
                    <a:lnTo>
                      <a:pt x="167" y="604"/>
                    </a:lnTo>
                    <a:lnTo>
                      <a:pt x="166" y="604"/>
                    </a:lnTo>
                    <a:lnTo>
                      <a:pt x="166" y="603"/>
                    </a:lnTo>
                    <a:lnTo>
                      <a:pt x="165" y="603"/>
                    </a:lnTo>
                    <a:lnTo>
                      <a:pt x="165" y="602"/>
                    </a:lnTo>
                    <a:lnTo>
                      <a:pt x="165" y="600"/>
                    </a:lnTo>
                    <a:lnTo>
                      <a:pt x="163" y="600"/>
                    </a:lnTo>
                    <a:lnTo>
                      <a:pt x="165" y="599"/>
                    </a:lnTo>
                    <a:lnTo>
                      <a:pt x="165" y="598"/>
                    </a:lnTo>
                    <a:lnTo>
                      <a:pt x="166" y="598"/>
                    </a:lnTo>
                    <a:lnTo>
                      <a:pt x="166" y="596"/>
                    </a:lnTo>
                    <a:lnTo>
                      <a:pt x="165" y="596"/>
                    </a:lnTo>
                    <a:lnTo>
                      <a:pt x="165" y="595"/>
                    </a:lnTo>
                    <a:lnTo>
                      <a:pt x="165" y="594"/>
                    </a:lnTo>
                    <a:lnTo>
                      <a:pt x="166" y="594"/>
                    </a:lnTo>
                    <a:lnTo>
                      <a:pt x="166" y="593"/>
                    </a:lnTo>
                    <a:lnTo>
                      <a:pt x="166" y="591"/>
                    </a:lnTo>
                    <a:lnTo>
                      <a:pt x="166" y="590"/>
                    </a:lnTo>
                    <a:lnTo>
                      <a:pt x="165" y="590"/>
                    </a:lnTo>
                    <a:lnTo>
                      <a:pt x="165" y="589"/>
                    </a:lnTo>
                    <a:lnTo>
                      <a:pt x="163" y="589"/>
                    </a:lnTo>
                    <a:lnTo>
                      <a:pt x="163" y="587"/>
                    </a:lnTo>
                    <a:lnTo>
                      <a:pt x="162" y="587"/>
                    </a:lnTo>
                    <a:lnTo>
                      <a:pt x="162" y="586"/>
                    </a:lnTo>
                    <a:lnTo>
                      <a:pt x="162" y="585"/>
                    </a:lnTo>
                    <a:lnTo>
                      <a:pt x="161" y="583"/>
                    </a:lnTo>
                    <a:lnTo>
                      <a:pt x="161" y="582"/>
                    </a:lnTo>
                    <a:lnTo>
                      <a:pt x="159" y="582"/>
                    </a:lnTo>
                    <a:lnTo>
                      <a:pt x="159" y="581"/>
                    </a:lnTo>
                    <a:lnTo>
                      <a:pt x="158" y="581"/>
                    </a:lnTo>
                    <a:lnTo>
                      <a:pt x="158" y="579"/>
                    </a:lnTo>
                    <a:lnTo>
                      <a:pt x="157" y="579"/>
                    </a:lnTo>
                    <a:lnTo>
                      <a:pt x="157" y="578"/>
                    </a:lnTo>
                    <a:lnTo>
                      <a:pt x="157" y="577"/>
                    </a:lnTo>
                    <a:lnTo>
                      <a:pt x="157" y="576"/>
                    </a:lnTo>
                    <a:lnTo>
                      <a:pt x="155" y="576"/>
                    </a:lnTo>
                    <a:lnTo>
                      <a:pt x="155" y="574"/>
                    </a:lnTo>
                    <a:lnTo>
                      <a:pt x="155" y="573"/>
                    </a:lnTo>
                    <a:lnTo>
                      <a:pt x="155" y="572"/>
                    </a:lnTo>
                    <a:lnTo>
                      <a:pt x="154" y="572"/>
                    </a:lnTo>
                    <a:lnTo>
                      <a:pt x="154" y="570"/>
                    </a:lnTo>
                    <a:lnTo>
                      <a:pt x="154" y="569"/>
                    </a:lnTo>
                    <a:lnTo>
                      <a:pt x="154" y="568"/>
                    </a:lnTo>
                    <a:lnTo>
                      <a:pt x="153" y="568"/>
                    </a:lnTo>
                    <a:lnTo>
                      <a:pt x="153" y="566"/>
                    </a:lnTo>
                    <a:lnTo>
                      <a:pt x="152" y="566"/>
                    </a:lnTo>
                    <a:lnTo>
                      <a:pt x="152" y="565"/>
                    </a:lnTo>
                    <a:lnTo>
                      <a:pt x="150" y="565"/>
                    </a:lnTo>
                    <a:lnTo>
                      <a:pt x="149" y="565"/>
                    </a:lnTo>
                    <a:lnTo>
                      <a:pt x="149" y="564"/>
                    </a:lnTo>
                    <a:lnTo>
                      <a:pt x="148" y="564"/>
                    </a:lnTo>
                    <a:lnTo>
                      <a:pt x="148" y="562"/>
                    </a:lnTo>
                    <a:lnTo>
                      <a:pt x="146" y="562"/>
                    </a:lnTo>
                    <a:lnTo>
                      <a:pt x="146" y="561"/>
                    </a:lnTo>
                    <a:lnTo>
                      <a:pt x="145" y="560"/>
                    </a:lnTo>
                    <a:lnTo>
                      <a:pt x="144" y="560"/>
                    </a:lnTo>
                    <a:lnTo>
                      <a:pt x="142" y="559"/>
                    </a:lnTo>
                    <a:lnTo>
                      <a:pt x="142" y="557"/>
                    </a:lnTo>
                    <a:lnTo>
                      <a:pt x="142" y="556"/>
                    </a:lnTo>
                    <a:lnTo>
                      <a:pt x="142" y="555"/>
                    </a:lnTo>
                    <a:lnTo>
                      <a:pt x="141" y="555"/>
                    </a:lnTo>
                    <a:lnTo>
                      <a:pt x="141" y="553"/>
                    </a:lnTo>
                    <a:lnTo>
                      <a:pt x="141" y="552"/>
                    </a:lnTo>
                    <a:lnTo>
                      <a:pt x="141" y="551"/>
                    </a:lnTo>
                    <a:lnTo>
                      <a:pt x="142" y="551"/>
                    </a:lnTo>
                    <a:lnTo>
                      <a:pt x="142" y="549"/>
                    </a:lnTo>
                    <a:lnTo>
                      <a:pt x="142" y="548"/>
                    </a:lnTo>
                    <a:lnTo>
                      <a:pt x="144" y="548"/>
                    </a:lnTo>
                    <a:lnTo>
                      <a:pt x="144" y="547"/>
                    </a:lnTo>
                    <a:lnTo>
                      <a:pt x="144" y="545"/>
                    </a:lnTo>
                    <a:lnTo>
                      <a:pt x="145" y="545"/>
                    </a:lnTo>
                    <a:lnTo>
                      <a:pt x="145" y="544"/>
                    </a:lnTo>
                    <a:lnTo>
                      <a:pt x="146" y="544"/>
                    </a:lnTo>
                    <a:lnTo>
                      <a:pt x="146" y="543"/>
                    </a:lnTo>
                    <a:lnTo>
                      <a:pt x="145" y="543"/>
                    </a:lnTo>
                    <a:lnTo>
                      <a:pt x="145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4" y="538"/>
                    </a:lnTo>
                    <a:lnTo>
                      <a:pt x="142" y="538"/>
                    </a:lnTo>
                    <a:lnTo>
                      <a:pt x="142" y="536"/>
                    </a:lnTo>
                    <a:lnTo>
                      <a:pt x="141" y="538"/>
                    </a:lnTo>
                    <a:lnTo>
                      <a:pt x="141" y="536"/>
                    </a:lnTo>
                    <a:lnTo>
                      <a:pt x="140" y="536"/>
                    </a:lnTo>
                    <a:lnTo>
                      <a:pt x="140" y="535"/>
                    </a:lnTo>
                    <a:lnTo>
                      <a:pt x="140" y="534"/>
                    </a:lnTo>
                    <a:lnTo>
                      <a:pt x="138" y="534"/>
                    </a:lnTo>
                    <a:lnTo>
                      <a:pt x="138" y="532"/>
                    </a:lnTo>
                    <a:lnTo>
                      <a:pt x="137" y="532"/>
                    </a:lnTo>
                    <a:lnTo>
                      <a:pt x="136" y="531"/>
                    </a:lnTo>
                    <a:lnTo>
                      <a:pt x="135" y="531"/>
                    </a:lnTo>
                    <a:lnTo>
                      <a:pt x="133" y="531"/>
                    </a:lnTo>
                    <a:lnTo>
                      <a:pt x="132" y="531"/>
                    </a:lnTo>
                    <a:lnTo>
                      <a:pt x="132" y="530"/>
                    </a:lnTo>
                    <a:lnTo>
                      <a:pt x="131" y="530"/>
                    </a:lnTo>
                    <a:lnTo>
                      <a:pt x="131" y="528"/>
                    </a:lnTo>
                    <a:lnTo>
                      <a:pt x="129" y="528"/>
                    </a:lnTo>
                    <a:lnTo>
                      <a:pt x="128" y="528"/>
                    </a:lnTo>
                    <a:lnTo>
                      <a:pt x="128" y="527"/>
                    </a:lnTo>
                    <a:lnTo>
                      <a:pt x="128" y="526"/>
                    </a:lnTo>
                    <a:lnTo>
                      <a:pt x="127" y="526"/>
                    </a:lnTo>
                    <a:lnTo>
                      <a:pt x="127" y="525"/>
                    </a:lnTo>
                    <a:lnTo>
                      <a:pt x="125" y="523"/>
                    </a:lnTo>
                    <a:lnTo>
                      <a:pt x="125" y="522"/>
                    </a:lnTo>
                    <a:lnTo>
                      <a:pt x="125" y="521"/>
                    </a:lnTo>
                    <a:lnTo>
                      <a:pt x="125" y="519"/>
                    </a:lnTo>
                    <a:lnTo>
                      <a:pt x="124" y="519"/>
                    </a:lnTo>
                    <a:lnTo>
                      <a:pt x="124" y="518"/>
                    </a:lnTo>
                    <a:lnTo>
                      <a:pt x="124" y="517"/>
                    </a:lnTo>
                    <a:lnTo>
                      <a:pt x="125" y="517"/>
                    </a:lnTo>
                    <a:lnTo>
                      <a:pt x="125" y="515"/>
                    </a:lnTo>
                    <a:lnTo>
                      <a:pt x="125" y="514"/>
                    </a:lnTo>
                    <a:lnTo>
                      <a:pt x="125" y="513"/>
                    </a:lnTo>
                    <a:lnTo>
                      <a:pt x="125" y="511"/>
                    </a:lnTo>
                    <a:lnTo>
                      <a:pt x="124" y="511"/>
                    </a:lnTo>
                    <a:lnTo>
                      <a:pt x="124" y="510"/>
                    </a:lnTo>
                    <a:lnTo>
                      <a:pt x="123" y="510"/>
                    </a:lnTo>
                    <a:lnTo>
                      <a:pt x="121" y="510"/>
                    </a:lnTo>
                    <a:lnTo>
                      <a:pt x="121" y="509"/>
                    </a:lnTo>
                    <a:lnTo>
                      <a:pt x="120" y="509"/>
                    </a:lnTo>
                    <a:lnTo>
                      <a:pt x="120" y="507"/>
                    </a:lnTo>
                    <a:lnTo>
                      <a:pt x="119" y="507"/>
                    </a:lnTo>
                    <a:lnTo>
                      <a:pt x="119" y="506"/>
                    </a:lnTo>
                    <a:lnTo>
                      <a:pt x="117" y="506"/>
                    </a:lnTo>
                    <a:lnTo>
                      <a:pt x="116" y="506"/>
                    </a:lnTo>
                    <a:lnTo>
                      <a:pt x="116" y="505"/>
                    </a:lnTo>
                    <a:lnTo>
                      <a:pt x="116" y="504"/>
                    </a:lnTo>
                    <a:lnTo>
                      <a:pt x="115" y="504"/>
                    </a:lnTo>
                    <a:lnTo>
                      <a:pt x="115" y="502"/>
                    </a:lnTo>
                    <a:lnTo>
                      <a:pt x="114" y="501"/>
                    </a:lnTo>
                    <a:lnTo>
                      <a:pt x="112" y="500"/>
                    </a:lnTo>
                    <a:lnTo>
                      <a:pt x="111" y="500"/>
                    </a:lnTo>
                    <a:lnTo>
                      <a:pt x="111" y="498"/>
                    </a:lnTo>
                    <a:lnTo>
                      <a:pt x="110" y="498"/>
                    </a:lnTo>
                    <a:lnTo>
                      <a:pt x="108" y="498"/>
                    </a:lnTo>
                    <a:lnTo>
                      <a:pt x="108" y="497"/>
                    </a:lnTo>
                    <a:lnTo>
                      <a:pt x="108" y="496"/>
                    </a:lnTo>
                    <a:lnTo>
                      <a:pt x="107" y="496"/>
                    </a:lnTo>
                    <a:lnTo>
                      <a:pt x="107" y="494"/>
                    </a:lnTo>
                    <a:lnTo>
                      <a:pt x="106" y="494"/>
                    </a:lnTo>
                    <a:lnTo>
                      <a:pt x="106" y="493"/>
                    </a:lnTo>
                    <a:lnTo>
                      <a:pt x="104" y="492"/>
                    </a:lnTo>
                    <a:lnTo>
                      <a:pt x="104" y="490"/>
                    </a:lnTo>
                    <a:lnTo>
                      <a:pt x="103" y="489"/>
                    </a:lnTo>
                    <a:lnTo>
                      <a:pt x="102" y="489"/>
                    </a:lnTo>
                    <a:lnTo>
                      <a:pt x="102" y="488"/>
                    </a:lnTo>
                    <a:lnTo>
                      <a:pt x="102" y="487"/>
                    </a:lnTo>
                    <a:lnTo>
                      <a:pt x="100" y="487"/>
                    </a:lnTo>
                    <a:lnTo>
                      <a:pt x="100" y="485"/>
                    </a:lnTo>
                    <a:lnTo>
                      <a:pt x="100" y="484"/>
                    </a:lnTo>
                    <a:lnTo>
                      <a:pt x="100" y="483"/>
                    </a:lnTo>
                    <a:lnTo>
                      <a:pt x="100" y="481"/>
                    </a:lnTo>
                    <a:lnTo>
                      <a:pt x="99" y="481"/>
                    </a:lnTo>
                    <a:lnTo>
                      <a:pt x="99" y="480"/>
                    </a:lnTo>
                    <a:lnTo>
                      <a:pt x="99" y="479"/>
                    </a:lnTo>
                    <a:lnTo>
                      <a:pt x="98" y="479"/>
                    </a:lnTo>
                    <a:lnTo>
                      <a:pt x="98" y="477"/>
                    </a:lnTo>
                    <a:lnTo>
                      <a:pt x="98" y="476"/>
                    </a:lnTo>
                    <a:lnTo>
                      <a:pt x="97" y="476"/>
                    </a:lnTo>
                    <a:lnTo>
                      <a:pt x="97" y="475"/>
                    </a:lnTo>
                    <a:lnTo>
                      <a:pt x="95" y="475"/>
                    </a:lnTo>
                    <a:lnTo>
                      <a:pt x="95" y="473"/>
                    </a:lnTo>
                    <a:lnTo>
                      <a:pt x="94" y="473"/>
                    </a:lnTo>
                    <a:lnTo>
                      <a:pt x="94" y="472"/>
                    </a:lnTo>
                    <a:lnTo>
                      <a:pt x="93" y="472"/>
                    </a:lnTo>
                    <a:lnTo>
                      <a:pt x="93" y="471"/>
                    </a:lnTo>
                    <a:lnTo>
                      <a:pt x="91" y="471"/>
                    </a:lnTo>
                    <a:lnTo>
                      <a:pt x="90" y="471"/>
                    </a:lnTo>
                    <a:lnTo>
                      <a:pt x="89" y="471"/>
                    </a:lnTo>
                    <a:lnTo>
                      <a:pt x="87" y="471"/>
                    </a:lnTo>
                    <a:lnTo>
                      <a:pt x="87" y="470"/>
                    </a:lnTo>
                    <a:lnTo>
                      <a:pt x="86" y="470"/>
                    </a:lnTo>
                    <a:lnTo>
                      <a:pt x="85" y="468"/>
                    </a:lnTo>
                    <a:lnTo>
                      <a:pt x="85" y="467"/>
                    </a:lnTo>
                    <a:lnTo>
                      <a:pt x="85" y="466"/>
                    </a:lnTo>
                    <a:lnTo>
                      <a:pt x="83" y="466"/>
                    </a:lnTo>
                    <a:lnTo>
                      <a:pt x="83" y="464"/>
                    </a:lnTo>
                    <a:lnTo>
                      <a:pt x="83" y="463"/>
                    </a:lnTo>
                    <a:lnTo>
                      <a:pt x="83" y="462"/>
                    </a:lnTo>
                    <a:lnTo>
                      <a:pt x="82" y="462"/>
                    </a:lnTo>
                    <a:lnTo>
                      <a:pt x="82" y="460"/>
                    </a:lnTo>
                    <a:lnTo>
                      <a:pt x="81" y="460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8" y="459"/>
                    </a:lnTo>
                    <a:lnTo>
                      <a:pt x="77" y="459"/>
                    </a:lnTo>
                    <a:lnTo>
                      <a:pt x="76" y="459"/>
                    </a:lnTo>
                    <a:lnTo>
                      <a:pt x="76" y="458"/>
                    </a:lnTo>
                    <a:lnTo>
                      <a:pt x="74" y="458"/>
                    </a:lnTo>
                    <a:lnTo>
                      <a:pt x="73" y="458"/>
                    </a:lnTo>
                    <a:lnTo>
                      <a:pt x="73" y="456"/>
                    </a:lnTo>
                    <a:lnTo>
                      <a:pt x="72" y="456"/>
                    </a:lnTo>
                    <a:lnTo>
                      <a:pt x="72" y="455"/>
                    </a:lnTo>
                    <a:lnTo>
                      <a:pt x="70" y="455"/>
                    </a:lnTo>
                    <a:lnTo>
                      <a:pt x="70" y="454"/>
                    </a:lnTo>
                    <a:lnTo>
                      <a:pt x="69" y="454"/>
                    </a:lnTo>
                    <a:lnTo>
                      <a:pt x="68" y="453"/>
                    </a:lnTo>
                    <a:lnTo>
                      <a:pt x="66" y="453"/>
                    </a:lnTo>
                    <a:lnTo>
                      <a:pt x="66" y="451"/>
                    </a:lnTo>
                    <a:lnTo>
                      <a:pt x="65" y="453"/>
                    </a:lnTo>
                    <a:lnTo>
                      <a:pt x="65" y="451"/>
                    </a:lnTo>
                    <a:lnTo>
                      <a:pt x="64" y="451"/>
                    </a:lnTo>
                    <a:lnTo>
                      <a:pt x="62" y="451"/>
                    </a:lnTo>
                    <a:lnTo>
                      <a:pt x="61" y="451"/>
                    </a:lnTo>
                    <a:lnTo>
                      <a:pt x="60" y="451"/>
                    </a:lnTo>
                    <a:lnTo>
                      <a:pt x="57" y="453"/>
                    </a:lnTo>
                    <a:lnTo>
                      <a:pt x="56" y="451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2" y="450"/>
                    </a:lnTo>
                    <a:lnTo>
                      <a:pt x="52" y="449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3" y="446"/>
                    </a:lnTo>
                    <a:lnTo>
                      <a:pt x="55" y="446"/>
                    </a:lnTo>
                    <a:lnTo>
                      <a:pt x="55" y="445"/>
                    </a:lnTo>
                    <a:lnTo>
                      <a:pt x="56" y="445"/>
                    </a:lnTo>
                    <a:lnTo>
                      <a:pt x="56" y="443"/>
                    </a:lnTo>
                    <a:lnTo>
                      <a:pt x="57" y="443"/>
                    </a:lnTo>
                    <a:lnTo>
                      <a:pt x="59" y="443"/>
                    </a:lnTo>
                    <a:lnTo>
                      <a:pt x="59" y="442"/>
                    </a:lnTo>
                    <a:lnTo>
                      <a:pt x="60" y="442"/>
                    </a:lnTo>
                    <a:lnTo>
                      <a:pt x="61" y="442"/>
                    </a:lnTo>
                    <a:lnTo>
                      <a:pt x="61" y="441"/>
                    </a:lnTo>
                    <a:lnTo>
                      <a:pt x="62" y="441"/>
                    </a:lnTo>
                    <a:lnTo>
                      <a:pt x="62" y="439"/>
                    </a:lnTo>
                    <a:lnTo>
                      <a:pt x="64" y="439"/>
                    </a:lnTo>
                    <a:lnTo>
                      <a:pt x="64" y="438"/>
                    </a:lnTo>
                    <a:lnTo>
                      <a:pt x="64" y="437"/>
                    </a:lnTo>
                    <a:lnTo>
                      <a:pt x="64" y="435"/>
                    </a:lnTo>
                    <a:lnTo>
                      <a:pt x="62" y="435"/>
                    </a:lnTo>
                    <a:lnTo>
                      <a:pt x="62" y="434"/>
                    </a:lnTo>
                    <a:lnTo>
                      <a:pt x="62" y="433"/>
                    </a:lnTo>
                    <a:lnTo>
                      <a:pt x="61" y="433"/>
                    </a:lnTo>
                    <a:lnTo>
                      <a:pt x="61" y="432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0" y="429"/>
                    </a:lnTo>
                    <a:lnTo>
                      <a:pt x="59" y="429"/>
                    </a:lnTo>
                    <a:lnTo>
                      <a:pt x="59" y="428"/>
                    </a:lnTo>
                    <a:lnTo>
                      <a:pt x="59" y="426"/>
                    </a:lnTo>
                    <a:lnTo>
                      <a:pt x="57" y="426"/>
                    </a:lnTo>
                    <a:lnTo>
                      <a:pt x="57" y="425"/>
                    </a:lnTo>
                    <a:lnTo>
                      <a:pt x="57" y="424"/>
                    </a:lnTo>
                    <a:lnTo>
                      <a:pt x="56" y="424"/>
                    </a:lnTo>
                    <a:lnTo>
                      <a:pt x="56" y="422"/>
                    </a:lnTo>
                    <a:lnTo>
                      <a:pt x="55" y="422"/>
                    </a:lnTo>
                    <a:lnTo>
                      <a:pt x="55" y="421"/>
                    </a:lnTo>
                    <a:lnTo>
                      <a:pt x="55" y="420"/>
                    </a:lnTo>
                    <a:lnTo>
                      <a:pt x="55" y="418"/>
                    </a:lnTo>
                    <a:lnTo>
                      <a:pt x="55" y="417"/>
                    </a:lnTo>
                    <a:lnTo>
                      <a:pt x="55" y="416"/>
                    </a:lnTo>
                    <a:lnTo>
                      <a:pt x="56" y="416"/>
                    </a:lnTo>
                    <a:lnTo>
                      <a:pt x="56" y="415"/>
                    </a:lnTo>
                    <a:lnTo>
                      <a:pt x="56" y="413"/>
                    </a:lnTo>
                    <a:lnTo>
                      <a:pt x="56" y="412"/>
                    </a:lnTo>
                    <a:lnTo>
                      <a:pt x="56" y="411"/>
                    </a:lnTo>
                    <a:lnTo>
                      <a:pt x="57" y="411"/>
                    </a:lnTo>
                    <a:lnTo>
                      <a:pt x="57" y="409"/>
                    </a:lnTo>
                    <a:lnTo>
                      <a:pt x="57" y="408"/>
                    </a:ln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  <a:lnTo>
                      <a:pt x="492" y="117"/>
                    </a:lnTo>
                    <a:lnTo>
                      <a:pt x="493" y="117"/>
                    </a:lnTo>
                    <a:lnTo>
                      <a:pt x="493" y="119"/>
                    </a:lnTo>
                    <a:lnTo>
                      <a:pt x="493" y="120"/>
                    </a:lnTo>
                    <a:lnTo>
                      <a:pt x="493" y="121"/>
                    </a:lnTo>
                    <a:lnTo>
                      <a:pt x="492" y="121"/>
                    </a:lnTo>
                    <a:lnTo>
                      <a:pt x="492" y="123"/>
                    </a:lnTo>
                    <a:lnTo>
                      <a:pt x="493" y="123"/>
                    </a:lnTo>
                    <a:lnTo>
                      <a:pt x="493" y="124"/>
                    </a:lnTo>
                    <a:lnTo>
                      <a:pt x="493" y="125"/>
                    </a:lnTo>
                    <a:lnTo>
                      <a:pt x="493" y="127"/>
                    </a:lnTo>
                    <a:lnTo>
                      <a:pt x="493" y="128"/>
                    </a:lnTo>
                    <a:lnTo>
                      <a:pt x="492" y="127"/>
                    </a:lnTo>
                    <a:lnTo>
                      <a:pt x="492" y="128"/>
                    </a:lnTo>
                    <a:lnTo>
                      <a:pt x="493" y="128"/>
                    </a:lnTo>
                    <a:lnTo>
                      <a:pt x="493" y="129"/>
                    </a:lnTo>
                    <a:lnTo>
                      <a:pt x="492" y="129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32"/>
                    </a:lnTo>
                    <a:lnTo>
                      <a:pt x="495" y="132"/>
                    </a:lnTo>
                    <a:lnTo>
                      <a:pt x="495" y="133"/>
                    </a:lnTo>
                    <a:lnTo>
                      <a:pt x="496" y="133"/>
                    </a:lnTo>
                    <a:lnTo>
                      <a:pt x="496" y="134"/>
                    </a:lnTo>
                    <a:lnTo>
                      <a:pt x="496" y="136"/>
                    </a:lnTo>
                    <a:lnTo>
                      <a:pt x="497" y="136"/>
                    </a:lnTo>
                    <a:lnTo>
                      <a:pt x="497" y="137"/>
                    </a:lnTo>
                    <a:lnTo>
                      <a:pt x="498" y="137"/>
                    </a:lnTo>
                    <a:lnTo>
                      <a:pt x="498" y="138"/>
                    </a:lnTo>
                    <a:lnTo>
                      <a:pt x="500" y="138"/>
                    </a:lnTo>
                    <a:lnTo>
                      <a:pt x="501" y="138"/>
                    </a:lnTo>
                    <a:lnTo>
                      <a:pt x="501" y="140"/>
                    </a:lnTo>
                    <a:lnTo>
                      <a:pt x="501" y="141"/>
                    </a:lnTo>
                    <a:lnTo>
                      <a:pt x="501" y="142"/>
                    </a:lnTo>
                    <a:lnTo>
                      <a:pt x="502" y="142"/>
                    </a:lnTo>
                    <a:lnTo>
                      <a:pt x="502" y="144"/>
                    </a:lnTo>
                    <a:lnTo>
                      <a:pt x="502" y="145"/>
                    </a:lnTo>
                    <a:lnTo>
                      <a:pt x="502" y="146"/>
                    </a:lnTo>
                    <a:lnTo>
                      <a:pt x="502" y="148"/>
                    </a:lnTo>
                    <a:lnTo>
                      <a:pt x="502" y="149"/>
                    </a:lnTo>
                    <a:lnTo>
                      <a:pt x="502" y="150"/>
                    </a:lnTo>
                    <a:lnTo>
                      <a:pt x="502" y="151"/>
                    </a:lnTo>
                    <a:lnTo>
                      <a:pt x="502" y="150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3"/>
                    </a:lnTo>
                    <a:lnTo>
                      <a:pt x="502" y="153"/>
                    </a:lnTo>
                    <a:lnTo>
                      <a:pt x="502" y="154"/>
                    </a:lnTo>
                    <a:lnTo>
                      <a:pt x="504" y="154"/>
                    </a:lnTo>
                    <a:lnTo>
                      <a:pt x="505" y="154"/>
                    </a:lnTo>
                    <a:lnTo>
                      <a:pt x="504" y="154"/>
                    </a:lnTo>
                    <a:lnTo>
                      <a:pt x="504" y="155"/>
                    </a:lnTo>
                    <a:lnTo>
                      <a:pt x="502" y="157"/>
                    </a:lnTo>
                    <a:lnTo>
                      <a:pt x="501" y="157"/>
                    </a:lnTo>
                    <a:lnTo>
                      <a:pt x="500" y="157"/>
                    </a:lnTo>
                    <a:lnTo>
                      <a:pt x="498" y="157"/>
                    </a:lnTo>
                    <a:lnTo>
                      <a:pt x="498" y="158"/>
                    </a:lnTo>
                    <a:lnTo>
                      <a:pt x="498" y="159"/>
                    </a:lnTo>
                    <a:lnTo>
                      <a:pt x="500" y="159"/>
                    </a:lnTo>
                    <a:lnTo>
                      <a:pt x="500" y="161"/>
                    </a:lnTo>
                    <a:lnTo>
                      <a:pt x="498" y="161"/>
                    </a:lnTo>
                    <a:lnTo>
                      <a:pt x="498" y="162"/>
                    </a:lnTo>
                    <a:lnTo>
                      <a:pt x="497" y="162"/>
                    </a:lnTo>
                    <a:lnTo>
                      <a:pt x="496" y="162"/>
                    </a:lnTo>
                    <a:lnTo>
                      <a:pt x="495" y="162"/>
                    </a:lnTo>
                    <a:lnTo>
                      <a:pt x="495" y="163"/>
                    </a:lnTo>
                    <a:lnTo>
                      <a:pt x="493" y="163"/>
                    </a:lnTo>
                    <a:lnTo>
                      <a:pt x="492" y="163"/>
                    </a:lnTo>
                    <a:lnTo>
                      <a:pt x="492" y="165"/>
                    </a:lnTo>
                    <a:lnTo>
                      <a:pt x="491" y="165"/>
                    </a:lnTo>
                    <a:lnTo>
                      <a:pt x="491" y="166"/>
                    </a:lnTo>
                    <a:lnTo>
                      <a:pt x="489" y="166"/>
                    </a:lnTo>
                    <a:lnTo>
                      <a:pt x="488" y="166"/>
                    </a:lnTo>
                    <a:lnTo>
                      <a:pt x="487" y="166"/>
                    </a:lnTo>
                    <a:lnTo>
                      <a:pt x="485" y="166"/>
                    </a:lnTo>
                    <a:lnTo>
                      <a:pt x="485" y="167"/>
                    </a:lnTo>
                    <a:lnTo>
                      <a:pt x="484" y="168"/>
                    </a:lnTo>
                    <a:lnTo>
                      <a:pt x="484" y="170"/>
                    </a:lnTo>
                    <a:lnTo>
                      <a:pt x="485" y="170"/>
                    </a:lnTo>
                    <a:lnTo>
                      <a:pt x="485" y="171"/>
                    </a:lnTo>
                    <a:lnTo>
                      <a:pt x="487" y="171"/>
                    </a:lnTo>
                    <a:lnTo>
                      <a:pt x="487" y="172"/>
                    </a:lnTo>
                    <a:lnTo>
                      <a:pt x="488" y="172"/>
                    </a:lnTo>
                    <a:lnTo>
                      <a:pt x="488" y="174"/>
                    </a:lnTo>
                    <a:lnTo>
                      <a:pt x="493" y="179"/>
                    </a:lnTo>
                    <a:lnTo>
                      <a:pt x="496" y="182"/>
                    </a:lnTo>
                    <a:lnTo>
                      <a:pt x="498" y="184"/>
                    </a:lnTo>
                    <a:lnTo>
                      <a:pt x="504" y="189"/>
                    </a:lnTo>
                    <a:lnTo>
                      <a:pt x="505" y="189"/>
                    </a:lnTo>
                    <a:lnTo>
                      <a:pt x="505" y="191"/>
                    </a:lnTo>
                    <a:lnTo>
                      <a:pt x="505" y="192"/>
                    </a:lnTo>
                    <a:lnTo>
                      <a:pt x="505" y="193"/>
                    </a:lnTo>
                    <a:lnTo>
                      <a:pt x="505" y="195"/>
                    </a:lnTo>
                    <a:lnTo>
                      <a:pt x="506" y="195"/>
                    </a:lnTo>
                    <a:lnTo>
                      <a:pt x="506" y="196"/>
                    </a:lnTo>
                    <a:lnTo>
                      <a:pt x="508" y="196"/>
                    </a:lnTo>
                    <a:lnTo>
                      <a:pt x="508" y="197"/>
                    </a:lnTo>
                    <a:lnTo>
                      <a:pt x="509" y="197"/>
                    </a:lnTo>
                    <a:lnTo>
                      <a:pt x="509" y="199"/>
                    </a:lnTo>
                    <a:lnTo>
                      <a:pt x="510" y="199"/>
                    </a:lnTo>
                    <a:lnTo>
                      <a:pt x="510" y="200"/>
                    </a:lnTo>
                    <a:lnTo>
                      <a:pt x="512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4" y="201"/>
                    </a:lnTo>
                    <a:lnTo>
                      <a:pt x="514" y="202"/>
                    </a:lnTo>
                    <a:lnTo>
                      <a:pt x="515" y="204"/>
                    </a:lnTo>
                    <a:lnTo>
                      <a:pt x="517" y="205"/>
                    </a:lnTo>
                    <a:lnTo>
                      <a:pt x="517" y="206"/>
                    </a:lnTo>
                    <a:lnTo>
                      <a:pt x="519" y="213"/>
                    </a:lnTo>
                    <a:lnTo>
                      <a:pt x="521" y="217"/>
                    </a:lnTo>
                    <a:lnTo>
                      <a:pt x="522" y="220"/>
                    </a:lnTo>
                    <a:lnTo>
                      <a:pt x="525" y="226"/>
                    </a:lnTo>
                    <a:lnTo>
                      <a:pt x="525" y="227"/>
                    </a:lnTo>
                    <a:lnTo>
                      <a:pt x="526" y="231"/>
                    </a:lnTo>
                    <a:lnTo>
                      <a:pt x="527" y="234"/>
                    </a:lnTo>
                    <a:lnTo>
                      <a:pt x="529" y="234"/>
                    </a:lnTo>
                    <a:lnTo>
                      <a:pt x="529" y="235"/>
                    </a:lnTo>
                    <a:lnTo>
                      <a:pt x="529" y="238"/>
                    </a:lnTo>
                    <a:lnTo>
                      <a:pt x="529" y="239"/>
                    </a:lnTo>
                    <a:lnTo>
                      <a:pt x="529" y="240"/>
                    </a:lnTo>
                    <a:lnTo>
                      <a:pt x="529" y="242"/>
                    </a:lnTo>
                    <a:lnTo>
                      <a:pt x="527" y="242"/>
                    </a:lnTo>
                    <a:lnTo>
                      <a:pt x="529" y="242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9" y="244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7" y="247"/>
                    </a:lnTo>
                    <a:lnTo>
                      <a:pt x="527" y="248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6" y="251"/>
                    </a:lnTo>
                    <a:lnTo>
                      <a:pt x="525" y="251"/>
                    </a:lnTo>
                    <a:lnTo>
                      <a:pt x="525" y="252"/>
                    </a:lnTo>
                    <a:lnTo>
                      <a:pt x="526" y="252"/>
                    </a:lnTo>
                    <a:lnTo>
                      <a:pt x="525" y="252"/>
                    </a:lnTo>
                    <a:lnTo>
                      <a:pt x="525" y="254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5" y="256"/>
                    </a:lnTo>
                    <a:lnTo>
                      <a:pt x="525" y="257"/>
                    </a:lnTo>
                    <a:lnTo>
                      <a:pt x="523" y="257"/>
                    </a:lnTo>
                    <a:lnTo>
                      <a:pt x="523" y="259"/>
                    </a:lnTo>
                    <a:lnTo>
                      <a:pt x="523" y="260"/>
                    </a:lnTo>
                    <a:lnTo>
                      <a:pt x="522" y="260"/>
                    </a:lnTo>
                    <a:lnTo>
                      <a:pt x="522" y="261"/>
                    </a:lnTo>
                    <a:lnTo>
                      <a:pt x="522" y="263"/>
                    </a:lnTo>
                    <a:lnTo>
                      <a:pt x="522" y="264"/>
                    </a:lnTo>
                    <a:lnTo>
                      <a:pt x="523" y="264"/>
                    </a:lnTo>
                    <a:lnTo>
                      <a:pt x="523" y="265"/>
                    </a:lnTo>
                    <a:lnTo>
                      <a:pt x="522" y="265"/>
                    </a:lnTo>
                    <a:lnTo>
                      <a:pt x="522" y="264"/>
                    </a:lnTo>
                    <a:lnTo>
                      <a:pt x="521" y="264"/>
                    </a:lnTo>
                    <a:lnTo>
                      <a:pt x="519" y="264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21" y="267"/>
                    </a:lnTo>
                    <a:lnTo>
                      <a:pt x="522" y="267"/>
                    </a:lnTo>
                    <a:lnTo>
                      <a:pt x="522" y="268"/>
                    </a:lnTo>
                    <a:lnTo>
                      <a:pt x="523" y="268"/>
                    </a:lnTo>
                    <a:lnTo>
                      <a:pt x="523" y="269"/>
                    </a:lnTo>
                    <a:lnTo>
                      <a:pt x="523" y="271"/>
                    </a:lnTo>
                    <a:lnTo>
                      <a:pt x="525" y="271"/>
                    </a:lnTo>
                    <a:lnTo>
                      <a:pt x="525" y="272"/>
                    </a:lnTo>
                    <a:lnTo>
                      <a:pt x="523" y="272"/>
                    </a:lnTo>
                    <a:lnTo>
                      <a:pt x="525" y="272"/>
                    </a:lnTo>
                    <a:lnTo>
                      <a:pt x="525" y="273"/>
                    </a:lnTo>
                    <a:lnTo>
                      <a:pt x="525" y="274"/>
                    </a:lnTo>
                    <a:lnTo>
                      <a:pt x="526" y="274"/>
                    </a:lnTo>
                    <a:lnTo>
                      <a:pt x="526" y="276"/>
                    </a:lnTo>
                    <a:lnTo>
                      <a:pt x="527" y="276"/>
                    </a:lnTo>
                    <a:lnTo>
                      <a:pt x="527" y="277"/>
                    </a:lnTo>
                    <a:lnTo>
                      <a:pt x="527" y="278"/>
                    </a:lnTo>
                    <a:lnTo>
                      <a:pt x="529" y="278"/>
                    </a:lnTo>
                    <a:lnTo>
                      <a:pt x="530" y="278"/>
                    </a:lnTo>
                    <a:lnTo>
                      <a:pt x="530" y="280"/>
                    </a:lnTo>
                    <a:lnTo>
                      <a:pt x="529" y="281"/>
                    </a:lnTo>
                    <a:lnTo>
                      <a:pt x="530" y="281"/>
                    </a:lnTo>
                    <a:lnTo>
                      <a:pt x="530" y="280"/>
                    </a:lnTo>
                    <a:lnTo>
                      <a:pt x="531" y="280"/>
                    </a:lnTo>
                    <a:lnTo>
                      <a:pt x="532" y="278"/>
                    </a:lnTo>
                    <a:lnTo>
                      <a:pt x="534" y="278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6" y="277"/>
                    </a:lnTo>
                    <a:lnTo>
                      <a:pt x="538" y="277"/>
                    </a:lnTo>
                    <a:lnTo>
                      <a:pt x="538" y="276"/>
                    </a:lnTo>
                    <a:lnTo>
                      <a:pt x="539" y="276"/>
                    </a:lnTo>
                    <a:lnTo>
                      <a:pt x="540" y="276"/>
                    </a:lnTo>
                    <a:lnTo>
                      <a:pt x="539" y="276"/>
                    </a:lnTo>
                    <a:lnTo>
                      <a:pt x="539" y="274"/>
                    </a:lnTo>
                    <a:lnTo>
                      <a:pt x="540" y="274"/>
                    </a:lnTo>
                    <a:lnTo>
                      <a:pt x="540" y="273"/>
                    </a:lnTo>
                    <a:lnTo>
                      <a:pt x="542" y="273"/>
                    </a:lnTo>
                    <a:lnTo>
                      <a:pt x="542" y="274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6" y="274"/>
                    </a:lnTo>
                    <a:lnTo>
                      <a:pt x="544" y="274"/>
                    </a:lnTo>
                    <a:lnTo>
                      <a:pt x="546" y="273"/>
                    </a:lnTo>
                    <a:lnTo>
                      <a:pt x="544" y="273"/>
                    </a:lnTo>
                    <a:lnTo>
                      <a:pt x="546" y="273"/>
                    </a:lnTo>
                    <a:lnTo>
                      <a:pt x="546" y="272"/>
                    </a:lnTo>
                    <a:lnTo>
                      <a:pt x="547" y="272"/>
                    </a:lnTo>
                    <a:lnTo>
                      <a:pt x="548" y="272"/>
                    </a:lnTo>
                    <a:lnTo>
                      <a:pt x="549" y="272"/>
                    </a:lnTo>
                    <a:lnTo>
                      <a:pt x="549" y="271"/>
                    </a:lnTo>
                    <a:lnTo>
                      <a:pt x="551" y="271"/>
                    </a:lnTo>
                    <a:lnTo>
                      <a:pt x="551" y="269"/>
                    </a:lnTo>
                    <a:lnTo>
                      <a:pt x="552" y="269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5" y="268"/>
                    </a:lnTo>
                    <a:lnTo>
                      <a:pt x="556" y="268"/>
                    </a:lnTo>
                    <a:lnTo>
                      <a:pt x="556" y="269"/>
                    </a:lnTo>
                    <a:lnTo>
                      <a:pt x="555" y="269"/>
                    </a:lnTo>
                    <a:lnTo>
                      <a:pt x="556" y="269"/>
                    </a:lnTo>
                    <a:lnTo>
                      <a:pt x="557" y="269"/>
                    </a:lnTo>
                    <a:lnTo>
                      <a:pt x="559" y="269"/>
                    </a:lnTo>
                    <a:lnTo>
                      <a:pt x="559" y="268"/>
                    </a:lnTo>
                    <a:lnTo>
                      <a:pt x="559" y="269"/>
                    </a:lnTo>
                    <a:lnTo>
                      <a:pt x="560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4" y="269"/>
                    </a:lnTo>
                    <a:lnTo>
                      <a:pt x="565" y="269"/>
                    </a:lnTo>
                    <a:lnTo>
                      <a:pt x="567" y="269"/>
                    </a:lnTo>
                    <a:lnTo>
                      <a:pt x="568" y="269"/>
                    </a:lnTo>
                    <a:lnTo>
                      <a:pt x="569" y="269"/>
                    </a:lnTo>
                    <a:lnTo>
                      <a:pt x="570" y="269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3" y="269"/>
                    </a:lnTo>
                    <a:lnTo>
                      <a:pt x="573" y="271"/>
                    </a:lnTo>
                    <a:lnTo>
                      <a:pt x="574" y="271"/>
                    </a:lnTo>
                    <a:lnTo>
                      <a:pt x="576" y="271"/>
                    </a:lnTo>
                    <a:lnTo>
                      <a:pt x="574" y="271"/>
                    </a:lnTo>
                    <a:lnTo>
                      <a:pt x="574" y="272"/>
                    </a:lnTo>
                    <a:lnTo>
                      <a:pt x="576" y="272"/>
                    </a:lnTo>
                    <a:lnTo>
                      <a:pt x="576" y="271"/>
                    </a:lnTo>
                    <a:lnTo>
                      <a:pt x="576" y="272"/>
                    </a:lnTo>
                    <a:lnTo>
                      <a:pt x="576" y="273"/>
                    </a:lnTo>
                    <a:lnTo>
                      <a:pt x="576" y="272"/>
                    </a:lnTo>
                    <a:lnTo>
                      <a:pt x="577" y="272"/>
                    </a:lnTo>
                    <a:lnTo>
                      <a:pt x="577" y="273"/>
                    </a:lnTo>
                    <a:lnTo>
                      <a:pt x="577" y="272"/>
                    </a:lnTo>
                    <a:lnTo>
                      <a:pt x="578" y="272"/>
                    </a:lnTo>
                    <a:lnTo>
                      <a:pt x="580" y="272"/>
                    </a:lnTo>
                    <a:lnTo>
                      <a:pt x="578" y="272"/>
                    </a:lnTo>
                    <a:lnTo>
                      <a:pt x="578" y="271"/>
                    </a:lnTo>
                    <a:lnTo>
                      <a:pt x="580" y="272"/>
                    </a:lnTo>
                    <a:lnTo>
                      <a:pt x="580" y="271"/>
                    </a:lnTo>
                    <a:lnTo>
                      <a:pt x="581" y="271"/>
                    </a:lnTo>
                    <a:lnTo>
                      <a:pt x="581" y="269"/>
                    </a:lnTo>
                    <a:lnTo>
                      <a:pt x="582" y="269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5" y="268"/>
                    </a:lnTo>
                    <a:lnTo>
                      <a:pt x="586" y="268"/>
                    </a:lnTo>
                    <a:lnTo>
                      <a:pt x="586" y="267"/>
                    </a:lnTo>
                    <a:lnTo>
                      <a:pt x="587" y="267"/>
                    </a:lnTo>
                    <a:lnTo>
                      <a:pt x="589" y="267"/>
                    </a:lnTo>
                    <a:lnTo>
                      <a:pt x="590" y="267"/>
                    </a:lnTo>
                    <a:lnTo>
                      <a:pt x="590" y="265"/>
                    </a:lnTo>
                    <a:lnTo>
                      <a:pt x="590" y="267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4" y="265"/>
                    </a:lnTo>
                    <a:lnTo>
                      <a:pt x="594" y="264"/>
                    </a:lnTo>
                    <a:lnTo>
                      <a:pt x="594" y="263"/>
                    </a:lnTo>
                    <a:lnTo>
                      <a:pt x="595" y="263"/>
                    </a:lnTo>
                    <a:lnTo>
                      <a:pt x="595" y="261"/>
                    </a:lnTo>
                    <a:lnTo>
                      <a:pt x="597" y="261"/>
                    </a:lnTo>
                    <a:lnTo>
                      <a:pt x="598" y="261"/>
                    </a:lnTo>
                    <a:lnTo>
                      <a:pt x="598" y="260"/>
                    </a:lnTo>
                    <a:lnTo>
                      <a:pt x="599" y="260"/>
                    </a:lnTo>
                    <a:lnTo>
                      <a:pt x="601" y="261"/>
                    </a:lnTo>
                    <a:lnTo>
                      <a:pt x="602" y="261"/>
                    </a:lnTo>
                    <a:lnTo>
                      <a:pt x="603" y="261"/>
                    </a:lnTo>
                    <a:lnTo>
                      <a:pt x="603" y="263"/>
                    </a:lnTo>
                    <a:lnTo>
                      <a:pt x="604" y="263"/>
                    </a:lnTo>
                    <a:lnTo>
                      <a:pt x="604" y="264"/>
                    </a:lnTo>
                    <a:lnTo>
                      <a:pt x="606" y="264"/>
                    </a:lnTo>
                    <a:lnTo>
                      <a:pt x="606" y="265"/>
                    </a:lnTo>
                    <a:lnTo>
                      <a:pt x="607" y="265"/>
                    </a:lnTo>
                    <a:lnTo>
                      <a:pt x="608" y="265"/>
                    </a:lnTo>
                    <a:lnTo>
                      <a:pt x="607" y="267"/>
                    </a:lnTo>
                    <a:lnTo>
                      <a:pt x="607" y="268"/>
                    </a:lnTo>
                    <a:lnTo>
                      <a:pt x="606" y="268"/>
                    </a:lnTo>
                    <a:lnTo>
                      <a:pt x="606" y="269"/>
                    </a:lnTo>
                    <a:lnTo>
                      <a:pt x="606" y="271"/>
                    </a:lnTo>
                    <a:lnTo>
                      <a:pt x="607" y="271"/>
                    </a:lnTo>
                    <a:lnTo>
                      <a:pt x="608" y="271"/>
                    </a:lnTo>
                    <a:lnTo>
                      <a:pt x="610" y="269"/>
                    </a:lnTo>
                    <a:lnTo>
                      <a:pt x="611" y="268"/>
                    </a:lnTo>
                    <a:lnTo>
                      <a:pt x="612" y="267"/>
                    </a:lnTo>
                    <a:lnTo>
                      <a:pt x="614" y="267"/>
                    </a:lnTo>
                    <a:lnTo>
                      <a:pt x="614" y="265"/>
                    </a:lnTo>
                    <a:lnTo>
                      <a:pt x="615" y="265"/>
                    </a:lnTo>
                    <a:lnTo>
                      <a:pt x="616" y="265"/>
                    </a:lnTo>
                    <a:lnTo>
                      <a:pt x="618" y="265"/>
                    </a:lnTo>
                    <a:lnTo>
                      <a:pt x="618" y="264"/>
                    </a:lnTo>
                    <a:lnTo>
                      <a:pt x="619" y="264"/>
                    </a:lnTo>
                    <a:lnTo>
                      <a:pt x="620" y="264"/>
                    </a:lnTo>
                    <a:lnTo>
                      <a:pt x="620" y="263"/>
                    </a:lnTo>
                    <a:lnTo>
                      <a:pt x="621" y="263"/>
                    </a:lnTo>
                    <a:lnTo>
                      <a:pt x="621" y="264"/>
                    </a:lnTo>
                    <a:lnTo>
                      <a:pt x="623" y="264"/>
                    </a:lnTo>
                    <a:lnTo>
                      <a:pt x="624" y="264"/>
                    </a:lnTo>
                    <a:lnTo>
                      <a:pt x="625" y="264"/>
                    </a:lnTo>
                    <a:lnTo>
                      <a:pt x="625" y="265"/>
                    </a:lnTo>
                    <a:lnTo>
                      <a:pt x="625" y="267"/>
                    </a:lnTo>
                    <a:lnTo>
                      <a:pt x="625" y="268"/>
                    </a:lnTo>
                    <a:lnTo>
                      <a:pt x="625" y="269"/>
                    </a:lnTo>
                    <a:lnTo>
                      <a:pt x="625" y="271"/>
                    </a:lnTo>
                    <a:lnTo>
                      <a:pt x="627" y="271"/>
                    </a:lnTo>
                    <a:lnTo>
                      <a:pt x="627" y="272"/>
                    </a:lnTo>
                    <a:lnTo>
                      <a:pt x="625" y="272"/>
                    </a:lnTo>
                    <a:lnTo>
                      <a:pt x="625" y="273"/>
                    </a:lnTo>
                    <a:lnTo>
                      <a:pt x="627" y="273"/>
                    </a:lnTo>
                    <a:lnTo>
                      <a:pt x="627" y="274"/>
                    </a:lnTo>
                    <a:lnTo>
                      <a:pt x="628" y="276"/>
                    </a:lnTo>
                    <a:lnTo>
                      <a:pt x="629" y="276"/>
                    </a:lnTo>
                    <a:lnTo>
                      <a:pt x="631" y="276"/>
                    </a:lnTo>
                    <a:lnTo>
                      <a:pt x="632" y="276"/>
                    </a:lnTo>
                    <a:lnTo>
                      <a:pt x="633" y="276"/>
                    </a:lnTo>
                    <a:lnTo>
                      <a:pt x="633" y="277"/>
                    </a:lnTo>
                    <a:lnTo>
                      <a:pt x="635" y="277"/>
                    </a:lnTo>
                    <a:lnTo>
                      <a:pt x="636" y="276"/>
                    </a:lnTo>
                    <a:lnTo>
                      <a:pt x="637" y="277"/>
                    </a:lnTo>
                    <a:lnTo>
                      <a:pt x="640" y="276"/>
                    </a:lnTo>
                    <a:lnTo>
                      <a:pt x="641" y="276"/>
                    </a:lnTo>
                    <a:lnTo>
                      <a:pt x="642" y="276"/>
                    </a:lnTo>
                    <a:lnTo>
                      <a:pt x="642" y="274"/>
                    </a:lnTo>
                    <a:lnTo>
                      <a:pt x="644" y="274"/>
                    </a:lnTo>
                    <a:lnTo>
                      <a:pt x="645" y="274"/>
                    </a:lnTo>
                    <a:lnTo>
                      <a:pt x="645" y="273"/>
                    </a:lnTo>
                    <a:lnTo>
                      <a:pt x="646" y="273"/>
                    </a:lnTo>
                    <a:lnTo>
                      <a:pt x="648" y="273"/>
                    </a:lnTo>
                    <a:lnTo>
                      <a:pt x="649" y="273"/>
                    </a:lnTo>
                    <a:lnTo>
                      <a:pt x="650" y="273"/>
                    </a:lnTo>
                    <a:lnTo>
                      <a:pt x="652" y="272"/>
                    </a:lnTo>
                    <a:lnTo>
                      <a:pt x="653" y="272"/>
                    </a:lnTo>
                    <a:lnTo>
                      <a:pt x="653" y="273"/>
                    </a:lnTo>
                    <a:lnTo>
                      <a:pt x="653" y="274"/>
                    </a:lnTo>
                    <a:lnTo>
                      <a:pt x="654" y="276"/>
                    </a:lnTo>
                    <a:lnTo>
                      <a:pt x="654" y="274"/>
                    </a:lnTo>
                    <a:lnTo>
                      <a:pt x="656" y="274"/>
                    </a:lnTo>
                    <a:lnTo>
                      <a:pt x="657" y="274"/>
                    </a:lnTo>
                    <a:lnTo>
                      <a:pt x="657" y="273"/>
                    </a:lnTo>
                    <a:lnTo>
                      <a:pt x="658" y="273"/>
                    </a:lnTo>
                    <a:lnTo>
                      <a:pt x="661" y="273"/>
                    </a:lnTo>
                    <a:lnTo>
                      <a:pt x="662" y="273"/>
                    </a:lnTo>
                    <a:lnTo>
                      <a:pt x="662" y="274"/>
                    </a:lnTo>
                    <a:lnTo>
                      <a:pt x="663" y="274"/>
                    </a:lnTo>
                    <a:lnTo>
                      <a:pt x="663" y="273"/>
                    </a:lnTo>
                    <a:lnTo>
                      <a:pt x="665" y="274"/>
                    </a:lnTo>
                    <a:lnTo>
                      <a:pt x="665" y="276"/>
                    </a:lnTo>
                    <a:lnTo>
                      <a:pt x="663" y="276"/>
                    </a:lnTo>
                    <a:lnTo>
                      <a:pt x="665" y="276"/>
                    </a:lnTo>
                    <a:lnTo>
                      <a:pt x="665" y="277"/>
                    </a:lnTo>
                    <a:lnTo>
                      <a:pt x="665" y="276"/>
                    </a:lnTo>
                    <a:lnTo>
                      <a:pt x="666" y="276"/>
                    </a:lnTo>
                    <a:lnTo>
                      <a:pt x="667" y="276"/>
                    </a:lnTo>
                    <a:lnTo>
                      <a:pt x="669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1" y="276"/>
                    </a:lnTo>
                    <a:lnTo>
                      <a:pt x="671" y="274"/>
                    </a:lnTo>
                    <a:lnTo>
                      <a:pt x="671" y="273"/>
                    </a:lnTo>
                    <a:lnTo>
                      <a:pt x="673" y="273"/>
                    </a:lnTo>
                    <a:lnTo>
                      <a:pt x="673" y="272"/>
                    </a:lnTo>
                    <a:lnTo>
                      <a:pt x="674" y="272"/>
                    </a:lnTo>
                    <a:lnTo>
                      <a:pt x="675" y="272"/>
                    </a:lnTo>
                    <a:lnTo>
                      <a:pt x="675" y="271"/>
                    </a:lnTo>
                    <a:lnTo>
                      <a:pt x="676" y="271"/>
                    </a:lnTo>
                    <a:lnTo>
                      <a:pt x="678" y="271"/>
                    </a:lnTo>
                    <a:lnTo>
                      <a:pt x="679" y="269"/>
                    </a:lnTo>
                    <a:lnTo>
                      <a:pt x="680" y="269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2" y="272"/>
                    </a:lnTo>
                    <a:lnTo>
                      <a:pt x="683" y="272"/>
                    </a:lnTo>
                    <a:lnTo>
                      <a:pt x="683" y="273"/>
                    </a:lnTo>
                    <a:lnTo>
                      <a:pt x="684" y="273"/>
                    </a:lnTo>
                    <a:lnTo>
                      <a:pt x="686" y="273"/>
                    </a:lnTo>
                    <a:lnTo>
                      <a:pt x="687" y="273"/>
                    </a:lnTo>
                    <a:lnTo>
                      <a:pt x="688" y="273"/>
                    </a:lnTo>
                    <a:lnTo>
                      <a:pt x="688" y="274"/>
                    </a:lnTo>
                    <a:lnTo>
                      <a:pt x="690" y="274"/>
                    </a:lnTo>
                    <a:lnTo>
                      <a:pt x="691" y="276"/>
                    </a:lnTo>
                    <a:lnTo>
                      <a:pt x="692" y="276"/>
                    </a:lnTo>
                    <a:lnTo>
                      <a:pt x="693" y="276"/>
                    </a:lnTo>
                    <a:lnTo>
                      <a:pt x="693" y="277"/>
                    </a:lnTo>
                    <a:lnTo>
                      <a:pt x="695" y="277"/>
                    </a:lnTo>
                    <a:lnTo>
                      <a:pt x="696" y="277"/>
                    </a:lnTo>
                    <a:lnTo>
                      <a:pt x="696" y="278"/>
                    </a:lnTo>
                    <a:lnTo>
                      <a:pt x="697" y="278"/>
                    </a:lnTo>
                    <a:lnTo>
                      <a:pt x="699" y="278"/>
                    </a:lnTo>
                    <a:lnTo>
                      <a:pt x="699" y="277"/>
                    </a:lnTo>
                    <a:lnTo>
                      <a:pt x="700" y="278"/>
                    </a:lnTo>
                    <a:lnTo>
                      <a:pt x="701" y="278"/>
                    </a:lnTo>
                    <a:lnTo>
                      <a:pt x="703" y="278"/>
                    </a:lnTo>
                    <a:lnTo>
                      <a:pt x="704" y="278"/>
                    </a:lnTo>
                    <a:lnTo>
                      <a:pt x="705" y="278"/>
                    </a:lnTo>
                    <a:lnTo>
                      <a:pt x="707" y="278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9" y="280"/>
                    </a:lnTo>
                    <a:lnTo>
                      <a:pt x="711" y="280"/>
                    </a:lnTo>
                    <a:lnTo>
                      <a:pt x="712" y="280"/>
                    </a:lnTo>
                    <a:lnTo>
                      <a:pt x="713" y="280"/>
                    </a:lnTo>
                    <a:lnTo>
                      <a:pt x="713" y="281"/>
                    </a:lnTo>
                    <a:lnTo>
                      <a:pt x="714" y="281"/>
                    </a:lnTo>
                    <a:lnTo>
                      <a:pt x="716" y="281"/>
                    </a:lnTo>
                    <a:lnTo>
                      <a:pt x="716" y="282"/>
                    </a:lnTo>
                    <a:lnTo>
                      <a:pt x="717" y="282"/>
                    </a:lnTo>
                    <a:lnTo>
                      <a:pt x="717" y="284"/>
                    </a:lnTo>
                    <a:lnTo>
                      <a:pt x="718" y="282"/>
                    </a:lnTo>
                    <a:lnTo>
                      <a:pt x="717" y="282"/>
                    </a:lnTo>
                    <a:lnTo>
                      <a:pt x="716" y="282"/>
                    </a:lnTo>
                    <a:lnTo>
                      <a:pt x="716" y="281"/>
                    </a:lnTo>
                    <a:lnTo>
                      <a:pt x="717" y="281"/>
                    </a:lnTo>
                    <a:lnTo>
                      <a:pt x="716" y="281"/>
                    </a:lnTo>
                    <a:lnTo>
                      <a:pt x="716" y="280"/>
                    </a:lnTo>
                    <a:lnTo>
                      <a:pt x="714" y="280"/>
                    </a:lnTo>
                    <a:lnTo>
                      <a:pt x="713" y="280"/>
                    </a:lnTo>
                    <a:lnTo>
                      <a:pt x="713" y="278"/>
                    </a:lnTo>
                    <a:lnTo>
                      <a:pt x="712" y="278"/>
                    </a:lnTo>
                    <a:lnTo>
                      <a:pt x="711" y="277"/>
                    </a:lnTo>
                    <a:lnTo>
                      <a:pt x="711" y="276"/>
                    </a:lnTo>
                    <a:lnTo>
                      <a:pt x="712" y="276"/>
                    </a:lnTo>
                    <a:lnTo>
                      <a:pt x="712" y="274"/>
                    </a:lnTo>
                    <a:lnTo>
                      <a:pt x="712" y="273"/>
                    </a:lnTo>
                    <a:lnTo>
                      <a:pt x="711" y="273"/>
                    </a:lnTo>
                    <a:lnTo>
                      <a:pt x="711" y="272"/>
                    </a:lnTo>
                    <a:lnTo>
                      <a:pt x="711" y="271"/>
                    </a:lnTo>
                    <a:lnTo>
                      <a:pt x="709" y="271"/>
                    </a:lnTo>
                    <a:lnTo>
                      <a:pt x="709" y="269"/>
                    </a:lnTo>
                    <a:lnTo>
                      <a:pt x="709" y="268"/>
                    </a:lnTo>
                    <a:lnTo>
                      <a:pt x="711" y="268"/>
                    </a:lnTo>
                    <a:lnTo>
                      <a:pt x="711" y="267"/>
                    </a:lnTo>
                    <a:lnTo>
                      <a:pt x="712" y="267"/>
                    </a:lnTo>
                    <a:lnTo>
                      <a:pt x="713" y="268"/>
                    </a:lnTo>
                    <a:lnTo>
                      <a:pt x="716" y="269"/>
                    </a:lnTo>
                    <a:lnTo>
                      <a:pt x="717" y="269"/>
                    </a:lnTo>
                    <a:lnTo>
                      <a:pt x="717" y="271"/>
                    </a:lnTo>
                    <a:lnTo>
                      <a:pt x="720" y="272"/>
                    </a:lnTo>
                    <a:lnTo>
                      <a:pt x="720" y="271"/>
                    </a:lnTo>
                    <a:lnTo>
                      <a:pt x="720" y="269"/>
                    </a:lnTo>
                    <a:lnTo>
                      <a:pt x="720" y="268"/>
                    </a:lnTo>
                    <a:lnTo>
                      <a:pt x="721" y="267"/>
                    </a:lnTo>
                    <a:lnTo>
                      <a:pt x="722" y="267"/>
                    </a:lnTo>
                    <a:lnTo>
                      <a:pt x="722" y="268"/>
                    </a:lnTo>
                    <a:lnTo>
                      <a:pt x="724" y="268"/>
                    </a:lnTo>
                    <a:lnTo>
                      <a:pt x="725" y="268"/>
                    </a:lnTo>
                    <a:lnTo>
                      <a:pt x="726" y="268"/>
                    </a:lnTo>
                    <a:lnTo>
                      <a:pt x="728" y="268"/>
                    </a:lnTo>
                    <a:lnTo>
                      <a:pt x="726" y="268"/>
                    </a:lnTo>
                    <a:lnTo>
                      <a:pt x="726" y="269"/>
                    </a:lnTo>
                    <a:lnTo>
                      <a:pt x="728" y="269"/>
                    </a:lnTo>
                    <a:lnTo>
                      <a:pt x="729" y="269"/>
                    </a:lnTo>
                    <a:lnTo>
                      <a:pt x="730" y="269"/>
                    </a:lnTo>
                    <a:lnTo>
                      <a:pt x="730" y="271"/>
                    </a:lnTo>
                    <a:lnTo>
                      <a:pt x="731" y="271"/>
                    </a:lnTo>
                    <a:lnTo>
                      <a:pt x="733" y="271"/>
                    </a:lnTo>
                    <a:lnTo>
                      <a:pt x="734" y="271"/>
                    </a:lnTo>
                    <a:lnTo>
                      <a:pt x="735" y="271"/>
                    </a:lnTo>
                    <a:lnTo>
                      <a:pt x="735" y="269"/>
                    </a:lnTo>
                    <a:lnTo>
                      <a:pt x="737" y="269"/>
                    </a:lnTo>
                    <a:lnTo>
                      <a:pt x="738" y="269"/>
                    </a:lnTo>
                    <a:lnTo>
                      <a:pt x="738" y="271"/>
                    </a:lnTo>
                    <a:lnTo>
                      <a:pt x="739" y="271"/>
                    </a:lnTo>
                    <a:lnTo>
                      <a:pt x="738" y="271"/>
                    </a:lnTo>
                    <a:lnTo>
                      <a:pt x="738" y="272"/>
                    </a:lnTo>
                    <a:lnTo>
                      <a:pt x="738" y="273"/>
                    </a:lnTo>
                    <a:lnTo>
                      <a:pt x="739" y="273"/>
                    </a:lnTo>
                    <a:lnTo>
                      <a:pt x="741" y="273"/>
                    </a:lnTo>
                    <a:lnTo>
                      <a:pt x="742" y="273"/>
                    </a:lnTo>
                    <a:lnTo>
                      <a:pt x="742" y="272"/>
                    </a:lnTo>
                    <a:lnTo>
                      <a:pt x="743" y="272"/>
                    </a:lnTo>
                    <a:lnTo>
                      <a:pt x="745" y="272"/>
                    </a:lnTo>
                    <a:lnTo>
                      <a:pt x="745" y="271"/>
                    </a:lnTo>
                    <a:lnTo>
                      <a:pt x="745" y="272"/>
                    </a:lnTo>
                    <a:lnTo>
                      <a:pt x="746" y="272"/>
                    </a:lnTo>
                    <a:lnTo>
                      <a:pt x="745" y="271"/>
                    </a:lnTo>
                    <a:lnTo>
                      <a:pt x="746" y="271"/>
                    </a:lnTo>
                    <a:lnTo>
                      <a:pt x="746" y="272"/>
                    </a:lnTo>
                    <a:lnTo>
                      <a:pt x="747" y="272"/>
                    </a:lnTo>
                    <a:lnTo>
                      <a:pt x="746" y="272"/>
                    </a:lnTo>
                    <a:lnTo>
                      <a:pt x="747" y="271"/>
                    </a:lnTo>
                    <a:lnTo>
                      <a:pt x="746" y="271"/>
                    </a:lnTo>
                    <a:lnTo>
                      <a:pt x="747" y="271"/>
                    </a:lnTo>
                    <a:lnTo>
                      <a:pt x="747" y="269"/>
                    </a:lnTo>
                    <a:lnTo>
                      <a:pt x="747" y="268"/>
                    </a:lnTo>
                    <a:lnTo>
                      <a:pt x="748" y="268"/>
                    </a:lnTo>
                    <a:lnTo>
                      <a:pt x="750" y="268"/>
                    </a:lnTo>
                    <a:lnTo>
                      <a:pt x="750" y="267"/>
                    </a:lnTo>
                    <a:lnTo>
                      <a:pt x="750" y="268"/>
                    </a:lnTo>
                    <a:lnTo>
                      <a:pt x="751" y="268"/>
                    </a:lnTo>
                    <a:lnTo>
                      <a:pt x="751" y="267"/>
                    </a:lnTo>
                    <a:lnTo>
                      <a:pt x="752" y="265"/>
                    </a:lnTo>
                    <a:lnTo>
                      <a:pt x="752" y="267"/>
                    </a:lnTo>
                    <a:lnTo>
                      <a:pt x="754" y="267"/>
                    </a:lnTo>
                    <a:lnTo>
                      <a:pt x="755" y="268"/>
                    </a:lnTo>
                    <a:lnTo>
                      <a:pt x="756" y="269"/>
                    </a:lnTo>
                    <a:lnTo>
                      <a:pt x="758" y="271"/>
                    </a:lnTo>
                    <a:lnTo>
                      <a:pt x="758" y="272"/>
                    </a:lnTo>
                    <a:lnTo>
                      <a:pt x="759" y="273"/>
                    </a:lnTo>
                    <a:lnTo>
                      <a:pt x="759" y="274"/>
                    </a:lnTo>
                    <a:lnTo>
                      <a:pt x="759" y="276"/>
                    </a:lnTo>
                    <a:lnTo>
                      <a:pt x="760" y="276"/>
                    </a:lnTo>
                    <a:lnTo>
                      <a:pt x="760" y="278"/>
                    </a:lnTo>
                    <a:lnTo>
                      <a:pt x="762" y="280"/>
                    </a:lnTo>
                    <a:lnTo>
                      <a:pt x="763" y="280"/>
                    </a:lnTo>
                    <a:lnTo>
                      <a:pt x="763" y="281"/>
                    </a:lnTo>
                    <a:lnTo>
                      <a:pt x="764" y="281"/>
                    </a:lnTo>
                    <a:lnTo>
                      <a:pt x="765" y="281"/>
                    </a:lnTo>
                    <a:lnTo>
                      <a:pt x="767" y="281"/>
                    </a:lnTo>
                    <a:lnTo>
                      <a:pt x="767" y="282"/>
                    </a:lnTo>
                    <a:lnTo>
                      <a:pt x="768" y="282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71" y="284"/>
                    </a:lnTo>
                    <a:lnTo>
                      <a:pt x="772" y="284"/>
                    </a:lnTo>
                    <a:lnTo>
                      <a:pt x="773" y="284"/>
                    </a:lnTo>
                    <a:lnTo>
                      <a:pt x="773" y="282"/>
                    </a:lnTo>
                    <a:lnTo>
                      <a:pt x="775" y="282"/>
                    </a:lnTo>
                    <a:lnTo>
                      <a:pt x="776" y="282"/>
                    </a:lnTo>
                    <a:lnTo>
                      <a:pt x="777" y="282"/>
                    </a:lnTo>
                    <a:lnTo>
                      <a:pt x="777" y="281"/>
                    </a:lnTo>
                    <a:lnTo>
                      <a:pt x="779" y="282"/>
                    </a:lnTo>
                    <a:lnTo>
                      <a:pt x="779" y="284"/>
                    </a:lnTo>
                    <a:lnTo>
                      <a:pt x="780" y="284"/>
                    </a:lnTo>
                    <a:lnTo>
                      <a:pt x="781" y="285"/>
                    </a:lnTo>
                    <a:lnTo>
                      <a:pt x="781" y="286"/>
                    </a:lnTo>
                    <a:lnTo>
                      <a:pt x="780" y="288"/>
                    </a:lnTo>
                    <a:lnTo>
                      <a:pt x="781" y="288"/>
                    </a:lnTo>
                    <a:lnTo>
                      <a:pt x="781" y="289"/>
                    </a:lnTo>
                    <a:lnTo>
                      <a:pt x="781" y="290"/>
                    </a:lnTo>
                    <a:lnTo>
                      <a:pt x="783" y="290"/>
                    </a:lnTo>
                    <a:lnTo>
                      <a:pt x="784" y="290"/>
                    </a:lnTo>
                    <a:lnTo>
                      <a:pt x="784" y="292"/>
                    </a:lnTo>
                    <a:lnTo>
                      <a:pt x="785" y="292"/>
                    </a:lnTo>
                    <a:lnTo>
                      <a:pt x="786" y="292"/>
                    </a:lnTo>
                    <a:lnTo>
                      <a:pt x="786" y="293"/>
                    </a:lnTo>
                    <a:lnTo>
                      <a:pt x="788" y="293"/>
                    </a:lnTo>
                    <a:lnTo>
                      <a:pt x="789" y="293"/>
                    </a:lnTo>
                    <a:lnTo>
                      <a:pt x="790" y="293"/>
                    </a:lnTo>
                    <a:lnTo>
                      <a:pt x="792" y="293"/>
                    </a:lnTo>
                    <a:lnTo>
                      <a:pt x="792" y="294"/>
                    </a:lnTo>
                    <a:lnTo>
                      <a:pt x="793" y="294"/>
                    </a:lnTo>
                    <a:lnTo>
                      <a:pt x="793" y="293"/>
                    </a:lnTo>
                    <a:lnTo>
                      <a:pt x="793" y="294"/>
                    </a:lnTo>
                    <a:lnTo>
                      <a:pt x="794" y="294"/>
                    </a:lnTo>
                    <a:lnTo>
                      <a:pt x="794" y="295"/>
                    </a:lnTo>
                    <a:lnTo>
                      <a:pt x="796" y="295"/>
                    </a:lnTo>
                    <a:lnTo>
                      <a:pt x="797" y="295"/>
                    </a:lnTo>
                    <a:lnTo>
                      <a:pt x="798" y="295"/>
                    </a:lnTo>
                    <a:lnTo>
                      <a:pt x="801" y="298"/>
                    </a:lnTo>
                    <a:lnTo>
                      <a:pt x="805" y="298"/>
                    </a:lnTo>
                    <a:lnTo>
                      <a:pt x="805" y="299"/>
                    </a:lnTo>
                    <a:lnTo>
                      <a:pt x="806" y="299"/>
                    </a:lnTo>
                    <a:lnTo>
                      <a:pt x="807" y="299"/>
                    </a:lnTo>
                    <a:lnTo>
                      <a:pt x="807" y="301"/>
                    </a:lnTo>
                    <a:lnTo>
                      <a:pt x="809" y="301"/>
                    </a:lnTo>
                    <a:lnTo>
                      <a:pt x="809" y="302"/>
                    </a:lnTo>
                    <a:lnTo>
                      <a:pt x="810" y="302"/>
                    </a:lnTo>
                    <a:lnTo>
                      <a:pt x="811" y="302"/>
                    </a:lnTo>
                    <a:lnTo>
                      <a:pt x="813" y="302"/>
                    </a:lnTo>
                    <a:lnTo>
                      <a:pt x="814" y="302"/>
                    </a:lnTo>
                    <a:lnTo>
                      <a:pt x="814" y="301"/>
                    </a:lnTo>
                    <a:lnTo>
                      <a:pt x="815" y="301"/>
                    </a:lnTo>
                    <a:lnTo>
                      <a:pt x="817" y="301"/>
                    </a:lnTo>
                    <a:lnTo>
                      <a:pt x="818" y="299"/>
                    </a:lnTo>
                    <a:lnTo>
                      <a:pt x="819" y="299"/>
                    </a:lnTo>
                    <a:lnTo>
                      <a:pt x="820" y="298"/>
                    </a:lnTo>
                    <a:lnTo>
                      <a:pt x="822" y="298"/>
                    </a:lnTo>
                    <a:lnTo>
                      <a:pt x="823" y="298"/>
                    </a:lnTo>
                    <a:lnTo>
                      <a:pt x="824" y="299"/>
                    </a:lnTo>
                    <a:lnTo>
                      <a:pt x="826" y="299"/>
                    </a:lnTo>
                    <a:lnTo>
                      <a:pt x="826" y="301"/>
                    </a:lnTo>
                    <a:lnTo>
                      <a:pt x="827" y="301"/>
                    </a:lnTo>
                    <a:lnTo>
                      <a:pt x="828" y="301"/>
                    </a:lnTo>
                    <a:lnTo>
                      <a:pt x="830" y="301"/>
                    </a:lnTo>
                    <a:lnTo>
                      <a:pt x="831" y="301"/>
                    </a:lnTo>
                    <a:lnTo>
                      <a:pt x="831" y="302"/>
                    </a:lnTo>
                    <a:lnTo>
                      <a:pt x="832" y="302"/>
                    </a:lnTo>
                    <a:lnTo>
                      <a:pt x="834" y="302"/>
                    </a:lnTo>
                    <a:lnTo>
                      <a:pt x="834" y="303"/>
                    </a:lnTo>
                    <a:lnTo>
                      <a:pt x="835" y="303"/>
                    </a:lnTo>
                    <a:lnTo>
                      <a:pt x="836" y="305"/>
                    </a:lnTo>
                    <a:lnTo>
                      <a:pt x="837" y="305"/>
                    </a:lnTo>
                    <a:lnTo>
                      <a:pt x="839" y="305"/>
                    </a:lnTo>
                    <a:lnTo>
                      <a:pt x="839" y="306"/>
                    </a:lnTo>
                    <a:lnTo>
                      <a:pt x="840" y="306"/>
                    </a:lnTo>
                    <a:lnTo>
                      <a:pt x="841" y="306"/>
                    </a:lnTo>
                    <a:lnTo>
                      <a:pt x="843" y="306"/>
                    </a:lnTo>
                    <a:lnTo>
                      <a:pt x="844" y="306"/>
                    </a:lnTo>
                    <a:lnTo>
                      <a:pt x="844" y="307"/>
                    </a:lnTo>
                    <a:lnTo>
                      <a:pt x="845" y="307"/>
                    </a:lnTo>
                    <a:lnTo>
                      <a:pt x="845" y="309"/>
                    </a:lnTo>
                    <a:lnTo>
                      <a:pt x="847" y="309"/>
                    </a:lnTo>
                    <a:lnTo>
                      <a:pt x="847" y="310"/>
                    </a:lnTo>
                    <a:lnTo>
                      <a:pt x="847" y="311"/>
                    </a:lnTo>
                    <a:lnTo>
                      <a:pt x="848" y="311"/>
                    </a:lnTo>
                    <a:lnTo>
                      <a:pt x="849" y="311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51" y="314"/>
                    </a:lnTo>
                    <a:lnTo>
                      <a:pt x="849" y="314"/>
                    </a:lnTo>
                    <a:lnTo>
                      <a:pt x="851" y="314"/>
                    </a:lnTo>
                    <a:lnTo>
                      <a:pt x="849" y="315"/>
                    </a:lnTo>
                    <a:lnTo>
                      <a:pt x="851" y="315"/>
                    </a:lnTo>
                    <a:lnTo>
                      <a:pt x="851" y="316"/>
                    </a:lnTo>
                    <a:lnTo>
                      <a:pt x="852" y="316"/>
                    </a:lnTo>
                    <a:lnTo>
                      <a:pt x="852" y="318"/>
                    </a:lnTo>
                    <a:lnTo>
                      <a:pt x="853" y="318"/>
                    </a:lnTo>
                    <a:lnTo>
                      <a:pt x="855" y="318"/>
                    </a:lnTo>
                    <a:lnTo>
                      <a:pt x="855" y="319"/>
                    </a:lnTo>
                    <a:lnTo>
                      <a:pt x="856" y="319"/>
                    </a:lnTo>
                    <a:lnTo>
                      <a:pt x="856" y="320"/>
                    </a:lnTo>
                    <a:lnTo>
                      <a:pt x="855" y="320"/>
                    </a:lnTo>
                    <a:lnTo>
                      <a:pt x="856" y="320"/>
                    </a:lnTo>
                    <a:lnTo>
                      <a:pt x="856" y="322"/>
                    </a:lnTo>
                    <a:lnTo>
                      <a:pt x="856" y="323"/>
                    </a:lnTo>
                    <a:lnTo>
                      <a:pt x="857" y="323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8" y="326"/>
                    </a:lnTo>
                    <a:lnTo>
                      <a:pt x="858" y="327"/>
                    </a:lnTo>
                    <a:lnTo>
                      <a:pt x="857" y="327"/>
                    </a:lnTo>
                    <a:lnTo>
                      <a:pt x="857" y="328"/>
                    </a:lnTo>
                    <a:lnTo>
                      <a:pt x="858" y="328"/>
                    </a:lnTo>
                    <a:lnTo>
                      <a:pt x="860" y="328"/>
                    </a:lnTo>
                    <a:lnTo>
                      <a:pt x="860" y="329"/>
                    </a:lnTo>
                    <a:lnTo>
                      <a:pt x="858" y="329"/>
                    </a:lnTo>
                    <a:lnTo>
                      <a:pt x="858" y="331"/>
                    </a:lnTo>
                    <a:lnTo>
                      <a:pt x="860" y="331"/>
                    </a:lnTo>
                    <a:lnTo>
                      <a:pt x="860" y="332"/>
                    </a:lnTo>
                    <a:lnTo>
                      <a:pt x="861" y="332"/>
                    </a:lnTo>
                    <a:lnTo>
                      <a:pt x="862" y="332"/>
                    </a:lnTo>
                    <a:lnTo>
                      <a:pt x="862" y="333"/>
                    </a:lnTo>
                    <a:lnTo>
                      <a:pt x="864" y="333"/>
                    </a:lnTo>
                    <a:lnTo>
                      <a:pt x="864" y="335"/>
                    </a:lnTo>
                    <a:lnTo>
                      <a:pt x="864" y="333"/>
                    </a:lnTo>
                    <a:lnTo>
                      <a:pt x="865" y="333"/>
                    </a:lnTo>
                    <a:lnTo>
                      <a:pt x="866" y="333"/>
                    </a:lnTo>
                    <a:lnTo>
                      <a:pt x="866" y="335"/>
                    </a:lnTo>
                    <a:lnTo>
                      <a:pt x="868" y="335"/>
                    </a:lnTo>
                    <a:lnTo>
                      <a:pt x="869" y="335"/>
                    </a:lnTo>
                    <a:lnTo>
                      <a:pt x="870" y="335"/>
                    </a:lnTo>
                    <a:lnTo>
                      <a:pt x="870" y="336"/>
                    </a:lnTo>
                    <a:lnTo>
                      <a:pt x="872" y="336"/>
                    </a:lnTo>
                    <a:lnTo>
                      <a:pt x="872" y="337"/>
                    </a:lnTo>
                    <a:lnTo>
                      <a:pt x="873" y="337"/>
                    </a:lnTo>
                    <a:lnTo>
                      <a:pt x="873" y="336"/>
                    </a:lnTo>
                    <a:lnTo>
                      <a:pt x="873" y="337"/>
                    </a:lnTo>
                    <a:lnTo>
                      <a:pt x="874" y="337"/>
                    </a:lnTo>
                    <a:lnTo>
                      <a:pt x="874" y="339"/>
                    </a:lnTo>
                    <a:lnTo>
                      <a:pt x="875" y="339"/>
                    </a:lnTo>
                    <a:lnTo>
                      <a:pt x="875" y="337"/>
                    </a:lnTo>
                    <a:lnTo>
                      <a:pt x="877" y="337"/>
                    </a:lnTo>
                    <a:lnTo>
                      <a:pt x="877" y="336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9" y="337"/>
                    </a:lnTo>
                    <a:lnTo>
                      <a:pt x="879" y="339"/>
                    </a:lnTo>
                    <a:lnTo>
                      <a:pt x="881" y="339"/>
                    </a:lnTo>
                    <a:lnTo>
                      <a:pt x="879" y="339"/>
                    </a:lnTo>
                    <a:lnTo>
                      <a:pt x="879" y="340"/>
                    </a:lnTo>
                    <a:lnTo>
                      <a:pt x="881" y="340"/>
                    </a:lnTo>
                    <a:lnTo>
                      <a:pt x="881" y="341"/>
                    </a:lnTo>
                    <a:lnTo>
                      <a:pt x="882" y="341"/>
                    </a:lnTo>
                    <a:lnTo>
                      <a:pt x="883" y="341"/>
                    </a:lnTo>
                    <a:lnTo>
                      <a:pt x="883" y="340"/>
                    </a:lnTo>
                    <a:lnTo>
                      <a:pt x="885" y="340"/>
                    </a:lnTo>
                    <a:lnTo>
                      <a:pt x="885" y="341"/>
                    </a:lnTo>
                    <a:lnTo>
                      <a:pt x="886" y="340"/>
                    </a:lnTo>
                    <a:lnTo>
                      <a:pt x="886" y="341"/>
                    </a:lnTo>
                    <a:lnTo>
                      <a:pt x="886" y="343"/>
                    </a:lnTo>
                    <a:lnTo>
                      <a:pt x="885" y="343"/>
                    </a:lnTo>
                    <a:lnTo>
                      <a:pt x="885" y="344"/>
                    </a:lnTo>
                    <a:lnTo>
                      <a:pt x="885" y="345"/>
                    </a:lnTo>
                    <a:lnTo>
                      <a:pt x="886" y="345"/>
                    </a:lnTo>
                    <a:lnTo>
                      <a:pt x="886" y="346"/>
                    </a:lnTo>
                    <a:lnTo>
                      <a:pt x="885" y="346"/>
                    </a:lnTo>
                    <a:lnTo>
                      <a:pt x="885" y="348"/>
                    </a:lnTo>
                    <a:lnTo>
                      <a:pt x="885" y="349"/>
                    </a:lnTo>
                    <a:lnTo>
                      <a:pt x="883" y="349"/>
                    </a:lnTo>
                    <a:lnTo>
                      <a:pt x="885" y="349"/>
                    </a:lnTo>
                    <a:lnTo>
                      <a:pt x="885" y="350"/>
                    </a:lnTo>
                    <a:lnTo>
                      <a:pt x="883" y="350"/>
                    </a:lnTo>
                    <a:lnTo>
                      <a:pt x="883" y="352"/>
                    </a:lnTo>
                    <a:lnTo>
                      <a:pt x="883" y="353"/>
                    </a:lnTo>
                    <a:lnTo>
                      <a:pt x="883" y="354"/>
                    </a:lnTo>
                    <a:lnTo>
                      <a:pt x="885" y="354"/>
                    </a:lnTo>
                    <a:lnTo>
                      <a:pt x="885" y="356"/>
                    </a:lnTo>
                    <a:lnTo>
                      <a:pt x="886" y="356"/>
                    </a:lnTo>
                    <a:lnTo>
                      <a:pt x="886" y="357"/>
                    </a:lnTo>
                    <a:lnTo>
                      <a:pt x="886" y="358"/>
                    </a:lnTo>
                    <a:lnTo>
                      <a:pt x="885" y="358"/>
                    </a:lnTo>
                    <a:lnTo>
                      <a:pt x="883" y="360"/>
                    </a:lnTo>
                    <a:lnTo>
                      <a:pt x="883" y="361"/>
                    </a:lnTo>
                    <a:lnTo>
                      <a:pt x="883" y="362"/>
                    </a:lnTo>
                    <a:lnTo>
                      <a:pt x="883" y="363"/>
                    </a:lnTo>
                    <a:lnTo>
                      <a:pt x="883" y="365"/>
                    </a:lnTo>
                    <a:lnTo>
                      <a:pt x="882" y="365"/>
                    </a:lnTo>
                    <a:lnTo>
                      <a:pt x="882" y="366"/>
                    </a:lnTo>
                    <a:lnTo>
                      <a:pt x="881" y="367"/>
                    </a:lnTo>
                    <a:lnTo>
                      <a:pt x="881" y="369"/>
                    </a:lnTo>
                    <a:lnTo>
                      <a:pt x="882" y="369"/>
                    </a:lnTo>
                    <a:lnTo>
                      <a:pt x="883" y="369"/>
                    </a:lnTo>
                    <a:lnTo>
                      <a:pt x="885" y="369"/>
                    </a:lnTo>
                    <a:lnTo>
                      <a:pt x="885" y="370"/>
                    </a:lnTo>
                    <a:lnTo>
                      <a:pt x="885" y="371"/>
                    </a:lnTo>
                    <a:lnTo>
                      <a:pt x="885" y="373"/>
                    </a:lnTo>
                    <a:lnTo>
                      <a:pt x="883" y="373"/>
                    </a:lnTo>
                    <a:lnTo>
                      <a:pt x="883" y="374"/>
                    </a:lnTo>
                    <a:lnTo>
                      <a:pt x="885" y="374"/>
                    </a:lnTo>
                    <a:lnTo>
                      <a:pt x="883" y="374"/>
                    </a:lnTo>
                    <a:lnTo>
                      <a:pt x="883" y="375"/>
                    </a:lnTo>
                    <a:lnTo>
                      <a:pt x="885" y="375"/>
                    </a:lnTo>
                    <a:lnTo>
                      <a:pt x="885" y="377"/>
                    </a:lnTo>
                    <a:lnTo>
                      <a:pt x="886" y="377"/>
                    </a:lnTo>
                    <a:lnTo>
                      <a:pt x="886" y="378"/>
                    </a:lnTo>
                    <a:lnTo>
                      <a:pt x="886" y="379"/>
                    </a:lnTo>
                    <a:lnTo>
                      <a:pt x="887" y="379"/>
                    </a:lnTo>
                    <a:lnTo>
                      <a:pt x="887" y="381"/>
                    </a:lnTo>
                    <a:lnTo>
                      <a:pt x="887" y="382"/>
                    </a:lnTo>
                    <a:lnTo>
                      <a:pt x="889" y="383"/>
                    </a:lnTo>
                    <a:lnTo>
                      <a:pt x="887" y="383"/>
                    </a:lnTo>
                    <a:lnTo>
                      <a:pt x="887" y="384"/>
                    </a:lnTo>
                    <a:lnTo>
                      <a:pt x="889" y="384"/>
                    </a:lnTo>
                    <a:lnTo>
                      <a:pt x="889" y="386"/>
                    </a:lnTo>
                    <a:lnTo>
                      <a:pt x="889" y="387"/>
                    </a:lnTo>
                    <a:lnTo>
                      <a:pt x="889" y="388"/>
                    </a:lnTo>
                    <a:lnTo>
                      <a:pt x="889" y="390"/>
                    </a:lnTo>
                    <a:lnTo>
                      <a:pt x="889" y="391"/>
                    </a:lnTo>
                    <a:lnTo>
                      <a:pt x="889" y="392"/>
                    </a:lnTo>
                    <a:lnTo>
                      <a:pt x="887" y="392"/>
                    </a:lnTo>
                    <a:lnTo>
                      <a:pt x="887" y="394"/>
                    </a:lnTo>
                    <a:lnTo>
                      <a:pt x="889" y="395"/>
                    </a:lnTo>
                    <a:lnTo>
                      <a:pt x="887" y="396"/>
                    </a:lnTo>
                    <a:lnTo>
                      <a:pt x="887" y="398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5" y="396"/>
                    </a:lnTo>
                    <a:lnTo>
                      <a:pt x="885" y="398"/>
                    </a:lnTo>
                    <a:lnTo>
                      <a:pt x="885" y="396"/>
                    </a:lnTo>
                    <a:lnTo>
                      <a:pt x="883" y="398"/>
                    </a:lnTo>
                    <a:lnTo>
                      <a:pt x="882" y="398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1" y="400"/>
                    </a:lnTo>
                    <a:lnTo>
                      <a:pt x="879" y="400"/>
                    </a:lnTo>
                    <a:lnTo>
                      <a:pt x="879" y="401"/>
                    </a:lnTo>
                    <a:lnTo>
                      <a:pt x="878" y="400"/>
                    </a:lnTo>
                    <a:lnTo>
                      <a:pt x="877" y="400"/>
                    </a:lnTo>
                    <a:lnTo>
                      <a:pt x="875" y="400"/>
                    </a:lnTo>
                    <a:lnTo>
                      <a:pt x="875" y="399"/>
                    </a:lnTo>
                    <a:lnTo>
                      <a:pt x="875" y="400"/>
                    </a:lnTo>
                    <a:lnTo>
                      <a:pt x="874" y="400"/>
                    </a:lnTo>
                    <a:lnTo>
                      <a:pt x="874" y="401"/>
                    </a:lnTo>
                    <a:lnTo>
                      <a:pt x="874" y="403"/>
                    </a:lnTo>
                    <a:lnTo>
                      <a:pt x="873" y="403"/>
                    </a:lnTo>
                    <a:lnTo>
                      <a:pt x="874" y="403"/>
                    </a:lnTo>
                    <a:lnTo>
                      <a:pt x="873" y="404"/>
                    </a:lnTo>
                    <a:lnTo>
                      <a:pt x="874" y="404"/>
                    </a:lnTo>
                    <a:lnTo>
                      <a:pt x="874" y="405"/>
                    </a:lnTo>
                    <a:lnTo>
                      <a:pt x="874" y="407"/>
                    </a:lnTo>
                    <a:lnTo>
                      <a:pt x="873" y="407"/>
                    </a:lnTo>
                    <a:lnTo>
                      <a:pt x="872" y="407"/>
                    </a:lnTo>
                    <a:lnTo>
                      <a:pt x="870" y="407"/>
                    </a:lnTo>
                    <a:lnTo>
                      <a:pt x="870" y="408"/>
                    </a:lnTo>
                    <a:lnTo>
                      <a:pt x="872" y="408"/>
                    </a:lnTo>
                    <a:lnTo>
                      <a:pt x="873" y="409"/>
                    </a:lnTo>
                    <a:lnTo>
                      <a:pt x="873" y="411"/>
                    </a:lnTo>
                    <a:lnTo>
                      <a:pt x="872" y="411"/>
                    </a:lnTo>
                    <a:lnTo>
                      <a:pt x="870" y="411"/>
                    </a:lnTo>
                    <a:lnTo>
                      <a:pt x="869" y="412"/>
                    </a:lnTo>
                    <a:lnTo>
                      <a:pt x="870" y="412"/>
                    </a:lnTo>
                    <a:lnTo>
                      <a:pt x="869" y="412"/>
                    </a:lnTo>
                    <a:lnTo>
                      <a:pt x="869" y="413"/>
                    </a:lnTo>
                    <a:lnTo>
                      <a:pt x="868" y="413"/>
                    </a:lnTo>
                    <a:lnTo>
                      <a:pt x="868" y="412"/>
                    </a:lnTo>
                    <a:lnTo>
                      <a:pt x="868" y="413"/>
                    </a:lnTo>
                    <a:lnTo>
                      <a:pt x="866" y="413"/>
                    </a:lnTo>
                    <a:lnTo>
                      <a:pt x="865" y="412"/>
                    </a:lnTo>
                    <a:lnTo>
                      <a:pt x="865" y="413"/>
                    </a:lnTo>
                    <a:lnTo>
                      <a:pt x="865" y="412"/>
                    </a:lnTo>
                    <a:lnTo>
                      <a:pt x="864" y="413"/>
                    </a:lnTo>
                    <a:lnTo>
                      <a:pt x="864" y="412"/>
                    </a:lnTo>
                    <a:lnTo>
                      <a:pt x="862" y="412"/>
                    </a:lnTo>
                    <a:lnTo>
                      <a:pt x="862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0" y="415"/>
                    </a:lnTo>
                    <a:lnTo>
                      <a:pt x="858" y="415"/>
                    </a:lnTo>
                    <a:lnTo>
                      <a:pt x="858" y="416"/>
                    </a:lnTo>
                    <a:lnTo>
                      <a:pt x="857" y="416"/>
                    </a:lnTo>
                    <a:lnTo>
                      <a:pt x="857" y="417"/>
                    </a:lnTo>
                    <a:lnTo>
                      <a:pt x="856" y="417"/>
                    </a:lnTo>
                    <a:lnTo>
                      <a:pt x="856" y="418"/>
                    </a:lnTo>
                    <a:lnTo>
                      <a:pt x="856" y="417"/>
                    </a:lnTo>
                    <a:lnTo>
                      <a:pt x="855" y="417"/>
                    </a:lnTo>
                    <a:lnTo>
                      <a:pt x="853" y="417"/>
                    </a:lnTo>
                    <a:lnTo>
                      <a:pt x="853" y="418"/>
                    </a:lnTo>
                    <a:lnTo>
                      <a:pt x="852" y="418"/>
                    </a:lnTo>
                    <a:lnTo>
                      <a:pt x="852" y="420"/>
                    </a:lnTo>
                    <a:lnTo>
                      <a:pt x="852" y="421"/>
                    </a:lnTo>
                    <a:lnTo>
                      <a:pt x="853" y="422"/>
                    </a:lnTo>
                    <a:lnTo>
                      <a:pt x="855" y="424"/>
                    </a:lnTo>
                    <a:lnTo>
                      <a:pt x="855" y="425"/>
                    </a:lnTo>
                    <a:lnTo>
                      <a:pt x="853" y="425"/>
                    </a:lnTo>
                    <a:lnTo>
                      <a:pt x="853" y="426"/>
                    </a:lnTo>
                    <a:lnTo>
                      <a:pt x="852" y="428"/>
                    </a:lnTo>
                    <a:lnTo>
                      <a:pt x="851" y="428"/>
                    </a:lnTo>
                    <a:lnTo>
                      <a:pt x="849" y="428"/>
                    </a:lnTo>
                    <a:lnTo>
                      <a:pt x="848" y="428"/>
                    </a:lnTo>
                    <a:lnTo>
                      <a:pt x="847" y="426"/>
                    </a:lnTo>
                    <a:lnTo>
                      <a:pt x="845" y="426"/>
                    </a:lnTo>
                    <a:lnTo>
                      <a:pt x="844" y="426"/>
                    </a:lnTo>
                    <a:lnTo>
                      <a:pt x="843" y="426"/>
                    </a:lnTo>
                    <a:lnTo>
                      <a:pt x="843" y="428"/>
                    </a:lnTo>
                    <a:lnTo>
                      <a:pt x="841" y="426"/>
                    </a:lnTo>
                    <a:lnTo>
                      <a:pt x="841" y="425"/>
                    </a:lnTo>
                    <a:lnTo>
                      <a:pt x="840" y="425"/>
                    </a:lnTo>
                    <a:lnTo>
                      <a:pt x="840" y="424"/>
                    </a:lnTo>
                    <a:lnTo>
                      <a:pt x="839" y="424"/>
                    </a:lnTo>
                    <a:lnTo>
                      <a:pt x="839" y="425"/>
                    </a:lnTo>
                    <a:lnTo>
                      <a:pt x="837" y="426"/>
                    </a:lnTo>
                    <a:lnTo>
                      <a:pt x="839" y="426"/>
                    </a:lnTo>
                    <a:lnTo>
                      <a:pt x="840" y="426"/>
                    </a:lnTo>
                    <a:lnTo>
                      <a:pt x="840" y="428"/>
                    </a:lnTo>
                    <a:lnTo>
                      <a:pt x="839" y="428"/>
                    </a:lnTo>
                    <a:lnTo>
                      <a:pt x="839" y="429"/>
                    </a:lnTo>
                    <a:lnTo>
                      <a:pt x="839" y="428"/>
                    </a:lnTo>
                    <a:lnTo>
                      <a:pt x="837" y="428"/>
                    </a:lnTo>
                    <a:lnTo>
                      <a:pt x="837" y="429"/>
                    </a:lnTo>
                    <a:lnTo>
                      <a:pt x="839" y="430"/>
                    </a:lnTo>
                    <a:lnTo>
                      <a:pt x="839" y="432"/>
                    </a:lnTo>
                    <a:lnTo>
                      <a:pt x="840" y="432"/>
                    </a:lnTo>
                    <a:lnTo>
                      <a:pt x="840" y="433"/>
                    </a:lnTo>
                    <a:lnTo>
                      <a:pt x="840" y="434"/>
                    </a:lnTo>
                    <a:lnTo>
                      <a:pt x="841" y="434"/>
                    </a:lnTo>
                    <a:lnTo>
                      <a:pt x="843" y="434"/>
                    </a:lnTo>
                    <a:lnTo>
                      <a:pt x="844" y="434"/>
                    </a:lnTo>
                    <a:lnTo>
                      <a:pt x="844" y="435"/>
                    </a:lnTo>
                    <a:lnTo>
                      <a:pt x="845" y="435"/>
                    </a:lnTo>
                    <a:lnTo>
                      <a:pt x="845" y="437"/>
                    </a:lnTo>
                    <a:lnTo>
                      <a:pt x="845" y="438"/>
                    </a:lnTo>
                    <a:lnTo>
                      <a:pt x="845" y="439"/>
                    </a:lnTo>
                    <a:lnTo>
                      <a:pt x="845" y="441"/>
                    </a:lnTo>
                    <a:lnTo>
                      <a:pt x="847" y="441"/>
                    </a:lnTo>
                    <a:lnTo>
                      <a:pt x="848" y="442"/>
                    </a:lnTo>
                    <a:lnTo>
                      <a:pt x="849" y="442"/>
                    </a:lnTo>
                    <a:lnTo>
                      <a:pt x="849" y="441"/>
                    </a:lnTo>
                    <a:lnTo>
                      <a:pt x="851" y="441"/>
                    </a:lnTo>
                    <a:lnTo>
                      <a:pt x="852" y="441"/>
                    </a:lnTo>
                    <a:lnTo>
                      <a:pt x="853" y="441"/>
                    </a:lnTo>
                    <a:lnTo>
                      <a:pt x="853" y="442"/>
                    </a:lnTo>
                    <a:lnTo>
                      <a:pt x="855" y="442"/>
                    </a:lnTo>
                    <a:lnTo>
                      <a:pt x="855" y="443"/>
                    </a:lnTo>
                    <a:lnTo>
                      <a:pt x="855" y="445"/>
                    </a:lnTo>
                    <a:lnTo>
                      <a:pt x="853" y="445"/>
                    </a:lnTo>
                    <a:lnTo>
                      <a:pt x="855" y="445"/>
                    </a:lnTo>
                    <a:lnTo>
                      <a:pt x="855" y="446"/>
                    </a:lnTo>
                    <a:lnTo>
                      <a:pt x="853" y="446"/>
                    </a:lnTo>
                    <a:lnTo>
                      <a:pt x="853" y="447"/>
                    </a:lnTo>
                    <a:lnTo>
                      <a:pt x="852" y="447"/>
                    </a:lnTo>
                    <a:lnTo>
                      <a:pt x="852" y="449"/>
                    </a:lnTo>
                    <a:lnTo>
                      <a:pt x="851" y="449"/>
                    </a:lnTo>
                    <a:lnTo>
                      <a:pt x="851" y="450"/>
                    </a:lnTo>
                    <a:lnTo>
                      <a:pt x="852" y="451"/>
                    </a:lnTo>
                    <a:lnTo>
                      <a:pt x="852" y="453"/>
                    </a:lnTo>
                    <a:lnTo>
                      <a:pt x="851" y="453"/>
                    </a:lnTo>
                    <a:lnTo>
                      <a:pt x="849" y="453"/>
                    </a:lnTo>
                    <a:lnTo>
                      <a:pt x="851" y="454"/>
                    </a:lnTo>
                    <a:lnTo>
                      <a:pt x="851" y="455"/>
                    </a:lnTo>
                    <a:lnTo>
                      <a:pt x="851" y="456"/>
                    </a:lnTo>
                    <a:lnTo>
                      <a:pt x="849" y="456"/>
                    </a:lnTo>
                    <a:lnTo>
                      <a:pt x="851" y="458"/>
                    </a:lnTo>
                    <a:lnTo>
                      <a:pt x="851" y="459"/>
                    </a:lnTo>
                    <a:lnTo>
                      <a:pt x="849" y="459"/>
                    </a:lnTo>
                    <a:lnTo>
                      <a:pt x="848" y="459"/>
                    </a:lnTo>
                    <a:lnTo>
                      <a:pt x="848" y="460"/>
                    </a:lnTo>
                    <a:lnTo>
                      <a:pt x="848" y="462"/>
                    </a:lnTo>
                    <a:lnTo>
                      <a:pt x="848" y="463"/>
                    </a:lnTo>
                    <a:lnTo>
                      <a:pt x="848" y="464"/>
                    </a:lnTo>
                    <a:lnTo>
                      <a:pt x="847" y="464"/>
                    </a:lnTo>
                    <a:lnTo>
                      <a:pt x="847" y="466"/>
                    </a:lnTo>
                    <a:lnTo>
                      <a:pt x="845" y="466"/>
                    </a:lnTo>
                    <a:lnTo>
                      <a:pt x="844" y="466"/>
                    </a:lnTo>
                    <a:lnTo>
                      <a:pt x="844" y="467"/>
                    </a:lnTo>
                    <a:lnTo>
                      <a:pt x="843" y="467"/>
                    </a:lnTo>
                    <a:lnTo>
                      <a:pt x="841" y="466"/>
                    </a:lnTo>
                    <a:lnTo>
                      <a:pt x="841" y="464"/>
                    </a:lnTo>
                    <a:lnTo>
                      <a:pt x="840" y="464"/>
                    </a:lnTo>
                    <a:lnTo>
                      <a:pt x="840" y="463"/>
                    </a:lnTo>
                    <a:lnTo>
                      <a:pt x="839" y="463"/>
                    </a:lnTo>
                    <a:lnTo>
                      <a:pt x="837" y="463"/>
                    </a:lnTo>
                    <a:lnTo>
                      <a:pt x="837" y="462"/>
                    </a:lnTo>
                    <a:lnTo>
                      <a:pt x="836" y="462"/>
                    </a:lnTo>
                    <a:lnTo>
                      <a:pt x="836" y="463"/>
                    </a:lnTo>
                    <a:lnTo>
                      <a:pt x="835" y="463"/>
                    </a:lnTo>
                    <a:lnTo>
                      <a:pt x="834" y="463"/>
                    </a:lnTo>
                    <a:lnTo>
                      <a:pt x="834" y="464"/>
                    </a:lnTo>
                    <a:lnTo>
                      <a:pt x="834" y="466"/>
                    </a:lnTo>
                    <a:lnTo>
                      <a:pt x="832" y="466"/>
                    </a:lnTo>
                    <a:lnTo>
                      <a:pt x="831" y="466"/>
                    </a:lnTo>
                    <a:lnTo>
                      <a:pt x="830" y="467"/>
                    </a:lnTo>
                    <a:lnTo>
                      <a:pt x="828" y="467"/>
                    </a:lnTo>
                    <a:lnTo>
                      <a:pt x="828" y="468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1" y="470"/>
                    </a:lnTo>
                    <a:lnTo>
                      <a:pt x="831" y="471"/>
                    </a:lnTo>
                    <a:lnTo>
                      <a:pt x="830" y="471"/>
                    </a:lnTo>
                    <a:lnTo>
                      <a:pt x="830" y="473"/>
                    </a:lnTo>
                    <a:lnTo>
                      <a:pt x="830" y="475"/>
                    </a:lnTo>
                    <a:lnTo>
                      <a:pt x="828" y="473"/>
                    </a:lnTo>
                    <a:lnTo>
                      <a:pt x="827" y="473"/>
                    </a:lnTo>
                    <a:lnTo>
                      <a:pt x="826" y="473"/>
                    </a:lnTo>
                    <a:lnTo>
                      <a:pt x="824" y="473"/>
                    </a:lnTo>
                    <a:lnTo>
                      <a:pt x="824" y="475"/>
                    </a:lnTo>
                    <a:lnTo>
                      <a:pt x="824" y="476"/>
                    </a:lnTo>
                    <a:lnTo>
                      <a:pt x="826" y="476"/>
                    </a:lnTo>
                    <a:lnTo>
                      <a:pt x="826" y="477"/>
                    </a:lnTo>
                    <a:lnTo>
                      <a:pt x="826" y="479"/>
                    </a:lnTo>
                    <a:lnTo>
                      <a:pt x="824" y="479"/>
                    </a:lnTo>
                    <a:lnTo>
                      <a:pt x="823" y="479"/>
                    </a:lnTo>
                    <a:lnTo>
                      <a:pt x="823" y="477"/>
                    </a:lnTo>
                    <a:lnTo>
                      <a:pt x="822" y="477"/>
                    </a:lnTo>
                    <a:lnTo>
                      <a:pt x="820" y="477"/>
                    </a:lnTo>
                    <a:lnTo>
                      <a:pt x="819" y="477"/>
                    </a:lnTo>
                    <a:lnTo>
                      <a:pt x="818" y="479"/>
                    </a:lnTo>
                    <a:lnTo>
                      <a:pt x="817" y="479"/>
                    </a:lnTo>
                    <a:lnTo>
                      <a:pt x="817" y="477"/>
                    </a:lnTo>
                    <a:lnTo>
                      <a:pt x="817" y="476"/>
                    </a:lnTo>
                    <a:lnTo>
                      <a:pt x="815" y="476"/>
                    </a:lnTo>
                    <a:lnTo>
                      <a:pt x="815" y="477"/>
                    </a:lnTo>
                    <a:lnTo>
                      <a:pt x="815" y="479"/>
                    </a:lnTo>
                    <a:lnTo>
                      <a:pt x="814" y="479"/>
                    </a:lnTo>
                    <a:lnTo>
                      <a:pt x="814" y="477"/>
                    </a:lnTo>
                    <a:lnTo>
                      <a:pt x="814" y="475"/>
                    </a:lnTo>
                    <a:lnTo>
                      <a:pt x="815" y="475"/>
                    </a:lnTo>
                    <a:lnTo>
                      <a:pt x="815" y="473"/>
                    </a:lnTo>
                    <a:lnTo>
                      <a:pt x="815" y="472"/>
                    </a:lnTo>
                    <a:lnTo>
                      <a:pt x="814" y="472"/>
                    </a:lnTo>
                    <a:lnTo>
                      <a:pt x="815" y="472"/>
                    </a:lnTo>
                    <a:lnTo>
                      <a:pt x="815" y="471"/>
                    </a:lnTo>
                    <a:lnTo>
                      <a:pt x="814" y="470"/>
                    </a:lnTo>
                    <a:lnTo>
                      <a:pt x="813" y="471"/>
                    </a:lnTo>
                    <a:lnTo>
                      <a:pt x="811" y="471"/>
                    </a:lnTo>
                    <a:lnTo>
                      <a:pt x="810" y="471"/>
                    </a:lnTo>
                    <a:lnTo>
                      <a:pt x="810" y="472"/>
                    </a:lnTo>
                    <a:lnTo>
                      <a:pt x="809" y="472"/>
                    </a:lnTo>
                    <a:lnTo>
                      <a:pt x="807" y="472"/>
                    </a:lnTo>
                    <a:lnTo>
                      <a:pt x="807" y="473"/>
                    </a:lnTo>
                    <a:lnTo>
                      <a:pt x="807" y="475"/>
                    </a:lnTo>
                    <a:lnTo>
                      <a:pt x="809" y="476"/>
                    </a:lnTo>
                    <a:lnTo>
                      <a:pt x="807" y="476"/>
                    </a:lnTo>
                    <a:lnTo>
                      <a:pt x="806" y="475"/>
                    </a:lnTo>
                    <a:lnTo>
                      <a:pt x="806" y="473"/>
                    </a:lnTo>
                    <a:lnTo>
                      <a:pt x="805" y="473"/>
                    </a:lnTo>
                    <a:lnTo>
                      <a:pt x="803" y="473"/>
                    </a:lnTo>
                    <a:lnTo>
                      <a:pt x="803" y="472"/>
                    </a:lnTo>
                    <a:lnTo>
                      <a:pt x="802" y="472"/>
                    </a:lnTo>
                    <a:lnTo>
                      <a:pt x="801" y="473"/>
                    </a:lnTo>
                    <a:lnTo>
                      <a:pt x="800" y="475"/>
                    </a:lnTo>
                    <a:lnTo>
                      <a:pt x="798" y="475"/>
                    </a:lnTo>
                    <a:lnTo>
                      <a:pt x="798" y="473"/>
                    </a:lnTo>
                    <a:lnTo>
                      <a:pt x="797" y="473"/>
                    </a:lnTo>
                    <a:lnTo>
                      <a:pt x="796" y="472"/>
                    </a:lnTo>
                    <a:lnTo>
                      <a:pt x="794" y="471"/>
                    </a:lnTo>
                    <a:lnTo>
                      <a:pt x="794" y="470"/>
                    </a:lnTo>
                    <a:lnTo>
                      <a:pt x="793" y="470"/>
                    </a:lnTo>
                    <a:lnTo>
                      <a:pt x="793" y="471"/>
                    </a:lnTo>
                    <a:lnTo>
                      <a:pt x="792" y="471"/>
                    </a:lnTo>
                    <a:lnTo>
                      <a:pt x="790" y="471"/>
                    </a:lnTo>
                    <a:lnTo>
                      <a:pt x="789" y="472"/>
                    </a:lnTo>
                    <a:lnTo>
                      <a:pt x="789" y="473"/>
                    </a:lnTo>
                    <a:lnTo>
                      <a:pt x="789" y="475"/>
                    </a:lnTo>
                    <a:lnTo>
                      <a:pt x="788" y="476"/>
                    </a:lnTo>
                    <a:lnTo>
                      <a:pt x="788" y="477"/>
                    </a:lnTo>
                    <a:lnTo>
                      <a:pt x="788" y="479"/>
                    </a:lnTo>
                    <a:lnTo>
                      <a:pt x="788" y="480"/>
                    </a:lnTo>
                    <a:lnTo>
                      <a:pt x="789" y="480"/>
                    </a:lnTo>
                    <a:lnTo>
                      <a:pt x="789" y="481"/>
                    </a:lnTo>
                    <a:lnTo>
                      <a:pt x="789" y="483"/>
                    </a:lnTo>
                    <a:lnTo>
                      <a:pt x="789" y="484"/>
                    </a:lnTo>
                    <a:lnTo>
                      <a:pt x="789" y="485"/>
                    </a:lnTo>
                    <a:lnTo>
                      <a:pt x="789" y="487"/>
                    </a:lnTo>
                    <a:lnTo>
                      <a:pt x="789" y="488"/>
                    </a:lnTo>
                    <a:lnTo>
                      <a:pt x="790" y="488"/>
                    </a:lnTo>
                    <a:lnTo>
                      <a:pt x="792" y="488"/>
                    </a:lnTo>
                    <a:lnTo>
                      <a:pt x="793" y="488"/>
                    </a:lnTo>
                    <a:lnTo>
                      <a:pt x="794" y="489"/>
                    </a:lnTo>
                    <a:lnTo>
                      <a:pt x="794" y="490"/>
                    </a:lnTo>
                    <a:lnTo>
                      <a:pt x="794" y="492"/>
                    </a:lnTo>
                    <a:lnTo>
                      <a:pt x="796" y="492"/>
                    </a:lnTo>
                    <a:lnTo>
                      <a:pt x="797" y="492"/>
                    </a:lnTo>
                    <a:lnTo>
                      <a:pt x="797" y="490"/>
                    </a:lnTo>
                    <a:lnTo>
                      <a:pt x="798" y="490"/>
                    </a:lnTo>
                    <a:lnTo>
                      <a:pt x="798" y="489"/>
                    </a:lnTo>
                    <a:lnTo>
                      <a:pt x="800" y="489"/>
                    </a:lnTo>
                    <a:lnTo>
                      <a:pt x="800" y="490"/>
                    </a:lnTo>
                    <a:lnTo>
                      <a:pt x="801" y="490"/>
                    </a:lnTo>
                    <a:lnTo>
                      <a:pt x="801" y="492"/>
                    </a:lnTo>
                    <a:lnTo>
                      <a:pt x="802" y="493"/>
                    </a:lnTo>
                    <a:lnTo>
                      <a:pt x="802" y="494"/>
                    </a:lnTo>
                    <a:lnTo>
                      <a:pt x="803" y="494"/>
                    </a:lnTo>
                    <a:lnTo>
                      <a:pt x="805" y="494"/>
                    </a:lnTo>
                    <a:lnTo>
                      <a:pt x="805" y="496"/>
                    </a:lnTo>
                    <a:lnTo>
                      <a:pt x="806" y="496"/>
                    </a:lnTo>
                    <a:lnTo>
                      <a:pt x="806" y="497"/>
                    </a:lnTo>
                    <a:lnTo>
                      <a:pt x="806" y="496"/>
                    </a:lnTo>
                    <a:lnTo>
                      <a:pt x="807" y="496"/>
                    </a:lnTo>
                    <a:lnTo>
                      <a:pt x="807" y="497"/>
                    </a:lnTo>
                    <a:lnTo>
                      <a:pt x="807" y="498"/>
                    </a:lnTo>
                    <a:lnTo>
                      <a:pt x="806" y="498"/>
                    </a:lnTo>
                    <a:lnTo>
                      <a:pt x="806" y="500"/>
                    </a:lnTo>
                    <a:lnTo>
                      <a:pt x="806" y="501"/>
                    </a:lnTo>
                    <a:lnTo>
                      <a:pt x="807" y="501"/>
                    </a:lnTo>
                    <a:lnTo>
                      <a:pt x="809" y="501"/>
                    </a:lnTo>
                    <a:lnTo>
                      <a:pt x="810" y="500"/>
                    </a:lnTo>
                    <a:lnTo>
                      <a:pt x="811" y="498"/>
                    </a:lnTo>
                    <a:lnTo>
                      <a:pt x="813" y="500"/>
                    </a:lnTo>
                    <a:lnTo>
                      <a:pt x="813" y="501"/>
                    </a:lnTo>
                    <a:lnTo>
                      <a:pt x="811" y="501"/>
                    </a:lnTo>
                    <a:lnTo>
                      <a:pt x="813" y="502"/>
                    </a:lnTo>
                    <a:lnTo>
                      <a:pt x="813" y="504"/>
                    </a:lnTo>
                    <a:lnTo>
                      <a:pt x="813" y="505"/>
                    </a:lnTo>
                    <a:lnTo>
                      <a:pt x="814" y="505"/>
                    </a:lnTo>
                    <a:lnTo>
                      <a:pt x="814" y="506"/>
                    </a:lnTo>
                    <a:lnTo>
                      <a:pt x="814" y="507"/>
                    </a:lnTo>
                    <a:lnTo>
                      <a:pt x="814" y="509"/>
                    </a:lnTo>
                    <a:lnTo>
                      <a:pt x="814" y="510"/>
                    </a:lnTo>
                    <a:lnTo>
                      <a:pt x="814" y="511"/>
                    </a:lnTo>
                    <a:lnTo>
                      <a:pt x="813" y="511"/>
                    </a:lnTo>
                    <a:lnTo>
                      <a:pt x="813" y="513"/>
                    </a:lnTo>
                    <a:lnTo>
                      <a:pt x="814" y="513"/>
                    </a:lnTo>
                    <a:lnTo>
                      <a:pt x="814" y="514"/>
                    </a:lnTo>
                    <a:lnTo>
                      <a:pt x="814" y="513"/>
                    </a:lnTo>
                    <a:lnTo>
                      <a:pt x="815" y="513"/>
                    </a:lnTo>
                    <a:lnTo>
                      <a:pt x="815" y="514"/>
                    </a:lnTo>
                    <a:lnTo>
                      <a:pt x="815" y="515"/>
                    </a:lnTo>
                    <a:lnTo>
                      <a:pt x="815" y="517"/>
                    </a:lnTo>
                    <a:lnTo>
                      <a:pt x="817" y="517"/>
                    </a:lnTo>
                    <a:lnTo>
                      <a:pt x="817" y="515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9" y="515"/>
                    </a:lnTo>
                    <a:lnTo>
                      <a:pt x="819" y="517"/>
                    </a:lnTo>
                    <a:lnTo>
                      <a:pt x="819" y="518"/>
                    </a:lnTo>
                    <a:lnTo>
                      <a:pt x="819" y="517"/>
                    </a:lnTo>
                    <a:lnTo>
                      <a:pt x="820" y="517"/>
                    </a:lnTo>
                    <a:lnTo>
                      <a:pt x="820" y="518"/>
                    </a:lnTo>
                    <a:lnTo>
                      <a:pt x="822" y="518"/>
                    </a:lnTo>
                    <a:lnTo>
                      <a:pt x="823" y="518"/>
                    </a:lnTo>
                    <a:lnTo>
                      <a:pt x="823" y="519"/>
                    </a:lnTo>
                    <a:lnTo>
                      <a:pt x="824" y="519"/>
                    </a:lnTo>
                    <a:lnTo>
                      <a:pt x="826" y="519"/>
                    </a:lnTo>
                    <a:lnTo>
                      <a:pt x="826" y="518"/>
                    </a:lnTo>
                    <a:lnTo>
                      <a:pt x="826" y="517"/>
                    </a:lnTo>
                    <a:lnTo>
                      <a:pt x="828" y="517"/>
                    </a:lnTo>
                    <a:lnTo>
                      <a:pt x="828" y="518"/>
                    </a:lnTo>
                    <a:lnTo>
                      <a:pt x="828" y="519"/>
                    </a:lnTo>
                    <a:lnTo>
                      <a:pt x="828" y="521"/>
                    </a:lnTo>
                    <a:lnTo>
                      <a:pt x="830" y="521"/>
                    </a:lnTo>
                    <a:lnTo>
                      <a:pt x="830" y="519"/>
                    </a:lnTo>
                    <a:lnTo>
                      <a:pt x="831" y="519"/>
                    </a:lnTo>
                    <a:lnTo>
                      <a:pt x="831" y="518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2" y="518"/>
                    </a:lnTo>
                    <a:lnTo>
                      <a:pt x="834" y="519"/>
                    </a:lnTo>
                    <a:lnTo>
                      <a:pt x="832" y="519"/>
                    </a:lnTo>
                    <a:lnTo>
                      <a:pt x="832" y="521"/>
                    </a:lnTo>
                    <a:lnTo>
                      <a:pt x="832" y="522"/>
                    </a:lnTo>
                    <a:lnTo>
                      <a:pt x="831" y="522"/>
                    </a:lnTo>
                    <a:lnTo>
                      <a:pt x="831" y="523"/>
                    </a:lnTo>
                    <a:lnTo>
                      <a:pt x="832" y="523"/>
                    </a:lnTo>
                    <a:lnTo>
                      <a:pt x="832" y="525"/>
                    </a:lnTo>
                    <a:lnTo>
                      <a:pt x="834" y="525"/>
                    </a:lnTo>
                    <a:lnTo>
                      <a:pt x="834" y="526"/>
                    </a:lnTo>
                    <a:lnTo>
                      <a:pt x="835" y="526"/>
                    </a:lnTo>
                    <a:lnTo>
                      <a:pt x="835" y="527"/>
                    </a:lnTo>
                    <a:lnTo>
                      <a:pt x="836" y="527"/>
                    </a:lnTo>
                    <a:lnTo>
                      <a:pt x="836" y="526"/>
                    </a:lnTo>
                    <a:lnTo>
                      <a:pt x="837" y="526"/>
                    </a:lnTo>
                    <a:lnTo>
                      <a:pt x="837" y="527"/>
                    </a:lnTo>
                    <a:lnTo>
                      <a:pt x="839" y="527"/>
                    </a:lnTo>
                    <a:lnTo>
                      <a:pt x="837" y="527"/>
                    </a:lnTo>
                    <a:lnTo>
                      <a:pt x="837" y="528"/>
                    </a:lnTo>
                    <a:lnTo>
                      <a:pt x="836" y="528"/>
                    </a:lnTo>
                    <a:lnTo>
                      <a:pt x="836" y="530"/>
                    </a:lnTo>
                    <a:lnTo>
                      <a:pt x="836" y="531"/>
                    </a:lnTo>
                    <a:lnTo>
                      <a:pt x="836" y="532"/>
                    </a:lnTo>
                    <a:lnTo>
                      <a:pt x="837" y="532"/>
                    </a:lnTo>
                    <a:lnTo>
                      <a:pt x="837" y="534"/>
                    </a:lnTo>
                    <a:lnTo>
                      <a:pt x="837" y="535"/>
                    </a:lnTo>
                    <a:lnTo>
                      <a:pt x="839" y="535"/>
                    </a:lnTo>
                    <a:lnTo>
                      <a:pt x="839" y="536"/>
                    </a:lnTo>
                    <a:lnTo>
                      <a:pt x="840" y="536"/>
                    </a:lnTo>
                    <a:lnTo>
                      <a:pt x="840" y="538"/>
                    </a:lnTo>
                    <a:lnTo>
                      <a:pt x="841" y="539"/>
                    </a:lnTo>
                    <a:lnTo>
                      <a:pt x="840" y="539"/>
                    </a:lnTo>
                    <a:lnTo>
                      <a:pt x="840" y="540"/>
                    </a:lnTo>
                    <a:lnTo>
                      <a:pt x="841" y="540"/>
                    </a:lnTo>
                    <a:lnTo>
                      <a:pt x="841" y="539"/>
                    </a:lnTo>
                    <a:lnTo>
                      <a:pt x="843" y="539"/>
                    </a:lnTo>
                    <a:lnTo>
                      <a:pt x="844" y="539"/>
                    </a:lnTo>
                    <a:lnTo>
                      <a:pt x="844" y="540"/>
                    </a:lnTo>
                    <a:lnTo>
                      <a:pt x="845" y="540"/>
                    </a:lnTo>
                    <a:lnTo>
                      <a:pt x="845" y="539"/>
                    </a:lnTo>
                    <a:lnTo>
                      <a:pt x="847" y="539"/>
                    </a:lnTo>
                    <a:lnTo>
                      <a:pt x="847" y="538"/>
                    </a:lnTo>
                    <a:lnTo>
                      <a:pt x="847" y="539"/>
                    </a:lnTo>
                    <a:lnTo>
                      <a:pt x="848" y="539"/>
                    </a:lnTo>
                    <a:lnTo>
                      <a:pt x="848" y="540"/>
                    </a:lnTo>
                    <a:lnTo>
                      <a:pt x="848" y="542"/>
                    </a:lnTo>
                    <a:lnTo>
                      <a:pt x="849" y="542"/>
                    </a:lnTo>
                    <a:lnTo>
                      <a:pt x="849" y="540"/>
                    </a:lnTo>
                    <a:lnTo>
                      <a:pt x="849" y="539"/>
                    </a:lnTo>
                    <a:lnTo>
                      <a:pt x="849" y="538"/>
                    </a:lnTo>
                    <a:lnTo>
                      <a:pt x="851" y="538"/>
                    </a:lnTo>
                    <a:lnTo>
                      <a:pt x="852" y="538"/>
                    </a:lnTo>
                    <a:lnTo>
                      <a:pt x="851" y="538"/>
                    </a:lnTo>
                    <a:lnTo>
                      <a:pt x="851" y="539"/>
                    </a:lnTo>
                    <a:lnTo>
                      <a:pt x="852" y="539"/>
                    </a:lnTo>
                    <a:lnTo>
                      <a:pt x="852" y="538"/>
                    </a:lnTo>
                    <a:lnTo>
                      <a:pt x="852" y="536"/>
                    </a:lnTo>
                    <a:lnTo>
                      <a:pt x="853" y="536"/>
                    </a:lnTo>
                    <a:lnTo>
                      <a:pt x="853" y="535"/>
                    </a:lnTo>
                    <a:lnTo>
                      <a:pt x="853" y="534"/>
                    </a:lnTo>
                    <a:lnTo>
                      <a:pt x="855" y="534"/>
                    </a:lnTo>
                    <a:lnTo>
                      <a:pt x="856" y="534"/>
                    </a:lnTo>
                    <a:lnTo>
                      <a:pt x="856" y="535"/>
                    </a:lnTo>
                    <a:lnTo>
                      <a:pt x="855" y="535"/>
                    </a:lnTo>
                    <a:lnTo>
                      <a:pt x="853" y="535"/>
                    </a:lnTo>
                    <a:lnTo>
                      <a:pt x="853" y="536"/>
                    </a:lnTo>
                    <a:lnTo>
                      <a:pt x="855" y="536"/>
                    </a:lnTo>
                    <a:lnTo>
                      <a:pt x="856" y="536"/>
                    </a:lnTo>
                    <a:lnTo>
                      <a:pt x="856" y="535"/>
                    </a:lnTo>
                    <a:lnTo>
                      <a:pt x="857" y="535"/>
                    </a:lnTo>
                    <a:lnTo>
                      <a:pt x="857" y="534"/>
                    </a:lnTo>
                    <a:lnTo>
                      <a:pt x="858" y="534"/>
                    </a:lnTo>
                    <a:lnTo>
                      <a:pt x="858" y="532"/>
                    </a:lnTo>
                    <a:lnTo>
                      <a:pt x="860" y="532"/>
                    </a:lnTo>
                    <a:lnTo>
                      <a:pt x="860" y="531"/>
                    </a:lnTo>
                    <a:lnTo>
                      <a:pt x="861" y="531"/>
                    </a:lnTo>
                    <a:lnTo>
                      <a:pt x="862" y="531"/>
                    </a:lnTo>
                    <a:lnTo>
                      <a:pt x="862" y="532"/>
                    </a:lnTo>
                    <a:lnTo>
                      <a:pt x="864" y="532"/>
                    </a:lnTo>
                    <a:lnTo>
                      <a:pt x="864" y="534"/>
                    </a:lnTo>
                    <a:lnTo>
                      <a:pt x="864" y="535"/>
                    </a:lnTo>
                    <a:lnTo>
                      <a:pt x="864" y="536"/>
                    </a:lnTo>
                    <a:lnTo>
                      <a:pt x="864" y="535"/>
                    </a:lnTo>
                    <a:lnTo>
                      <a:pt x="865" y="535"/>
                    </a:lnTo>
                    <a:lnTo>
                      <a:pt x="865" y="534"/>
                    </a:lnTo>
                    <a:lnTo>
                      <a:pt x="866" y="534"/>
                    </a:lnTo>
                    <a:lnTo>
                      <a:pt x="866" y="535"/>
                    </a:lnTo>
                    <a:lnTo>
                      <a:pt x="866" y="534"/>
                    </a:lnTo>
                    <a:lnTo>
                      <a:pt x="868" y="534"/>
                    </a:lnTo>
                    <a:lnTo>
                      <a:pt x="868" y="532"/>
                    </a:lnTo>
                    <a:lnTo>
                      <a:pt x="866" y="532"/>
                    </a:lnTo>
                    <a:lnTo>
                      <a:pt x="868" y="532"/>
                    </a:lnTo>
                    <a:lnTo>
                      <a:pt x="868" y="531"/>
                    </a:lnTo>
                    <a:lnTo>
                      <a:pt x="869" y="531"/>
                    </a:lnTo>
                    <a:lnTo>
                      <a:pt x="870" y="531"/>
                    </a:lnTo>
                    <a:lnTo>
                      <a:pt x="872" y="531"/>
                    </a:lnTo>
                    <a:lnTo>
                      <a:pt x="873" y="531"/>
                    </a:lnTo>
                    <a:lnTo>
                      <a:pt x="874" y="530"/>
                    </a:lnTo>
                    <a:lnTo>
                      <a:pt x="874" y="528"/>
                    </a:lnTo>
                    <a:lnTo>
                      <a:pt x="874" y="527"/>
                    </a:lnTo>
                    <a:lnTo>
                      <a:pt x="874" y="526"/>
                    </a:lnTo>
                    <a:lnTo>
                      <a:pt x="875" y="526"/>
                    </a:lnTo>
                    <a:lnTo>
                      <a:pt x="877" y="526"/>
                    </a:lnTo>
                    <a:lnTo>
                      <a:pt x="877" y="527"/>
                    </a:lnTo>
                    <a:lnTo>
                      <a:pt x="878" y="527"/>
                    </a:lnTo>
                    <a:lnTo>
                      <a:pt x="879" y="527"/>
                    </a:lnTo>
                    <a:lnTo>
                      <a:pt x="879" y="526"/>
                    </a:lnTo>
                    <a:lnTo>
                      <a:pt x="879" y="527"/>
                    </a:lnTo>
                    <a:lnTo>
                      <a:pt x="881" y="527"/>
                    </a:lnTo>
                    <a:lnTo>
                      <a:pt x="881" y="528"/>
                    </a:lnTo>
                    <a:lnTo>
                      <a:pt x="881" y="530"/>
                    </a:lnTo>
                    <a:lnTo>
                      <a:pt x="882" y="531"/>
                    </a:lnTo>
                    <a:lnTo>
                      <a:pt x="882" y="532"/>
                    </a:lnTo>
                    <a:lnTo>
                      <a:pt x="883" y="532"/>
                    </a:lnTo>
                    <a:lnTo>
                      <a:pt x="885" y="532"/>
                    </a:lnTo>
                    <a:lnTo>
                      <a:pt x="886" y="532"/>
                    </a:lnTo>
                    <a:lnTo>
                      <a:pt x="887" y="532"/>
                    </a:lnTo>
                    <a:lnTo>
                      <a:pt x="889" y="532"/>
                    </a:lnTo>
                    <a:lnTo>
                      <a:pt x="889" y="534"/>
                    </a:lnTo>
                    <a:lnTo>
                      <a:pt x="889" y="535"/>
                    </a:lnTo>
                    <a:lnTo>
                      <a:pt x="887" y="535"/>
                    </a:lnTo>
                    <a:lnTo>
                      <a:pt x="886" y="535"/>
                    </a:lnTo>
                    <a:lnTo>
                      <a:pt x="886" y="536"/>
                    </a:lnTo>
                    <a:lnTo>
                      <a:pt x="886" y="538"/>
                    </a:lnTo>
                    <a:lnTo>
                      <a:pt x="885" y="538"/>
                    </a:lnTo>
                    <a:lnTo>
                      <a:pt x="885" y="539"/>
                    </a:lnTo>
                    <a:lnTo>
                      <a:pt x="885" y="540"/>
                    </a:lnTo>
                    <a:lnTo>
                      <a:pt x="885" y="542"/>
                    </a:lnTo>
                    <a:lnTo>
                      <a:pt x="886" y="542"/>
                    </a:lnTo>
                    <a:lnTo>
                      <a:pt x="887" y="542"/>
                    </a:lnTo>
                    <a:lnTo>
                      <a:pt x="887" y="543"/>
                    </a:lnTo>
                    <a:lnTo>
                      <a:pt x="887" y="544"/>
                    </a:lnTo>
                    <a:lnTo>
                      <a:pt x="887" y="545"/>
                    </a:lnTo>
                    <a:lnTo>
                      <a:pt x="887" y="547"/>
                    </a:lnTo>
                    <a:lnTo>
                      <a:pt x="886" y="547"/>
                    </a:lnTo>
                    <a:lnTo>
                      <a:pt x="886" y="548"/>
                    </a:lnTo>
                    <a:lnTo>
                      <a:pt x="886" y="549"/>
                    </a:lnTo>
                    <a:lnTo>
                      <a:pt x="886" y="552"/>
                    </a:lnTo>
                    <a:lnTo>
                      <a:pt x="885" y="552"/>
                    </a:lnTo>
                    <a:lnTo>
                      <a:pt x="886" y="553"/>
                    </a:lnTo>
                    <a:lnTo>
                      <a:pt x="887" y="555"/>
                    </a:lnTo>
                    <a:lnTo>
                      <a:pt x="889" y="556"/>
                    </a:lnTo>
                    <a:lnTo>
                      <a:pt x="889" y="557"/>
                    </a:lnTo>
                    <a:lnTo>
                      <a:pt x="887" y="557"/>
                    </a:lnTo>
                    <a:lnTo>
                      <a:pt x="886" y="556"/>
                    </a:lnTo>
                    <a:lnTo>
                      <a:pt x="885" y="556"/>
                    </a:lnTo>
                    <a:lnTo>
                      <a:pt x="885" y="555"/>
                    </a:lnTo>
                    <a:lnTo>
                      <a:pt x="883" y="555"/>
                    </a:lnTo>
                    <a:lnTo>
                      <a:pt x="883" y="556"/>
                    </a:lnTo>
                    <a:lnTo>
                      <a:pt x="883" y="557"/>
                    </a:lnTo>
                    <a:lnTo>
                      <a:pt x="883" y="559"/>
                    </a:lnTo>
                    <a:lnTo>
                      <a:pt x="883" y="560"/>
                    </a:lnTo>
                    <a:lnTo>
                      <a:pt x="883" y="561"/>
                    </a:lnTo>
                    <a:lnTo>
                      <a:pt x="882" y="561"/>
                    </a:lnTo>
                    <a:lnTo>
                      <a:pt x="882" y="560"/>
                    </a:lnTo>
                    <a:lnTo>
                      <a:pt x="881" y="560"/>
                    </a:lnTo>
                    <a:lnTo>
                      <a:pt x="881" y="559"/>
                    </a:lnTo>
                    <a:lnTo>
                      <a:pt x="879" y="559"/>
                    </a:lnTo>
                    <a:lnTo>
                      <a:pt x="879" y="560"/>
                    </a:lnTo>
                    <a:lnTo>
                      <a:pt x="877" y="559"/>
                    </a:lnTo>
                    <a:lnTo>
                      <a:pt x="874" y="560"/>
                    </a:lnTo>
                    <a:lnTo>
                      <a:pt x="873" y="560"/>
                    </a:lnTo>
                    <a:lnTo>
                      <a:pt x="873" y="561"/>
                    </a:lnTo>
                    <a:lnTo>
                      <a:pt x="873" y="562"/>
                    </a:lnTo>
                    <a:lnTo>
                      <a:pt x="874" y="564"/>
                    </a:lnTo>
                    <a:lnTo>
                      <a:pt x="875" y="564"/>
                    </a:lnTo>
                    <a:lnTo>
                      <a:pt x="875" y="565"/>
                    </a:lnTo>
                    <a:lnTo>
                      <a:pt x="877" y="565"/>
                    </a:lnTo>
                    <a:lnTo>
                      <a:pt x="878" y="565"/>
                    </a:lnTo>
                    <a:lnTo>
                      <a:pt x="879" y="565"/>
                    </a:lnTo>
                    <a:lnTo>
                      <a:pt x="879" y="566"/>
                    </a:lnTo>
                    <a:lnTo>
                      <a:pt x="881" y="566"/>
                    </a:lnTo>
                    <a:lnTo>
                      <a:pt x="881" y="568"/>
                    </a:lnTo>
                    <a:lnTo>
                      <a:pt x="881" y="569"/>
                    </a:lnTo>
                    <a:lnTo>
                      <a:pt x="881" y="570"/>
                    </a:lnTo>
                    <a:lnTo>
                      <a:pt x="881" y="572"/>
                    </a:lnTo>
                    <a:lnTo>
                      <a:pt x="879" y="572"/>
                    </a:lnTo>
                    <a:lnTo>
                      <a:pt x="879" y="573"/>
                    </a:lnTo>
                    <a:lnTo>
                      <a:pt x="879" y="574"/>
                    </a:lnTo>
                    <a:lnTo>
                      <a:pt x="879" y="576"/>
                    </a:lnTo>
                    <a:lnTo>
                      <a:pt x="878" y="576"/>
                    </a:lnTo>
                    <a:lnTo>
                      <a:pt x="878" y="577"/>
                    </a:lnTo>
                    <a:lnTo>
                      <a:pt x="877" y="577"/>
                    </a:lnTo>
                    <a:lnTo>
                      <a:pt x="877" y="578"/>
                    </a:lnTo>
                    <a:lnTo>
                      <a:pt x="875" y="579"/>
                    </a:lnTo>
                    <a:lnTo>
                      <a:pt x="875" y="581"/>
                    </a:lnTo>
                    <a:lnTo>
                      <a:pt x="875" y="582"/>
                    </a:lnTo>
                    <a:lnTo>
                      <a:pt x="875" y="583"/>
                    </a:lnTo>
                    <a:lnTo>
                      <a:pt x="874" y="583"/>
                    </a:lnTo>
                    <a:lnTo>
                      <a:pt x="874" y="585"/>
                    </a:lnTo>
                    <a:lnTo>
                      <a:pt x="874" y="586"/>
                    </a:lnTo>
                    <a:lnTo>
                      <a:pt x="874" y="587"/>
                    </a:lnTo>
                    <a:lnTo>
                      <a:pt x="873" y="587"/>
                    </a:lnTo>
                    <a:lnTo>
                      <a:pt x="873" y="589"/>
                    </a:lnTo>
                    <a:lnTo>
                      <a:pt x="873" y="590"/>
                    </a:lnTo>
                    <a:lnTo>
                      <a:pt x="872" y="590"/>
                    </a:lnTo>
                    <a:lnTo>
                      <a:pt x="872" y="591"/>
                    </a:lnTo>
                    <a:lnTo>
                      <a:pt x="870" y="591"/>
                    </a:lnTo>
                    <a:lnTo>
                      <a:pt x="870" y="593"/>
                    </a:lnTo>
                    <a:lnTo>
                      <a:pt x="870" y="596"/>
                    </a:lnTo>
                    <a:lnTo>
                      <a:pt x="870" y="598"/>
                    </a:lnTo>
                    <a:lnTo>
                      <a:pt x="870" y="599"/>
                    </a:lnTo>
                    <a:lnTo>
                      <a:pt x="870" y="600"/>
                    </a:lnTo>
                    <a:lnTo>
                      <a:pt x="869" y="600"/>
                    </a:lnTo>
                    <a:lnTo>
                      <a:pt x="869" y="602"/>
                    </a:lnTo>
                    <a:lnTo>
                      <a:pt x="868" y="602"/>
                    </a:lnTo>
                    <a:lnTo>
                      <a:pt x="866" y="602"/>
                    </a:lnTo>
                    <a:lnTo>
                      <a:pt x="865" y="602"/>
                    </a:lnTo>
                    <a:lnTo>
                      <a:pt x="864" y="602"/>
                    </a:lnTo>
                    <a:lnTo>
                      <a:pt x="862" y="602"/>
                    </a:lnTo>
                    <a:lnTo>
                      <a:pt x="862" y="600"/>
                    </a:lnTo>
                    <a:lnTo>
                      <a:pt x="861" y="600"/>
                    </a:lnTo>
                    <a:lnTo>
                      <a:pt x="860" y="600"/>
                    </a:lnTo>
                    <a:lnTo>
                      <a:pt x="858" y="600"/>
                    </a:lnTo>
                    <a:lnTo>
                      <a:pt x="857" y="600"/>
                    </a:lnTo>
                    <a:lnTo>
                      <a:pt x="856" y="600"/>
                    </a:lnTo>
                    <a:lnTo>
                      <a:pt x="855" y="600"/>
                    </a:lnTo>
                    <a:lnTo>
                      <a:pt x="853" y="600"/>
                    </a:lnTo>
                    <a:lnTo>
                      <a:pt x="852" y="600"/>
                    </a:lnTo>
                    <a:lnTo>
                      <a:pt x="852" y="599"/>
                    </a:lnTo>
                    <a:lnTo>
                      <a:pt x="851" y="599"/>
                    </a:lnTo>
                    <a:lnTo>
                      <a:pt x="851" y="600"/>
                    </a:lnTo>
                    <a:lnTo>
                      <a:pt x="849" y="600"/>
                    </a:lnTo>
                    <a:lnTo>
                      <a:pt x="849" y="602"/>
                    </a:lnTo>
                    <a:lnTo>
                      <a:pt x="848" y="602"/>
                    </a:lnTo>
                    <a:lnTo>
                      <a:pt x="848" y="603"/>
                    </a:lnTo>
                    <a:lnTo>
                      <a:pt x="847" y="603"/>
                    </a:lnTo>
                    <a:lnTo>
                      <a:pt x="847" y="604"/>
                    </a:lnTo>
                    <a:lnTo>
                      <a:pt x="845" y="604"/>
                    </a:lnTo>
                    <a:lnTo>
                      <a:pt x="844" y="604"/>
                    </a:lnTo>
                    <a:lnTo>
                      <a:pt x="844" y="606"/>
                    </a:lnTo>
                    <a:lnTo>
                      <a:pt x="844" y="607"/>
                    </a:lnTo>
                    <a:lnTo>
                      <a:pt x="845" y="607"/>
                    </a:lnTo>
                    <a:lnTo>
                      <a:pt x="845" y="608"/>
                    </a:lnTo>
                    <a:lnTo>
                      <a:pt x="847" y="608"/>
                    </a:lnTo>
                    <a:lnTo>
                      <a:pt x="848" y="610"/>
                    </a:lnTo>
                    <a:lnTo>
                      <a:pt x="849" y="611"/>
                    </a:lnTo>
                    <a:lnTo>
                      <a:pt x="849" y="612"/>
                    </a:lnTo>
                    <a:lnTo>
                      <a:pt x="851" y="612"/>
                    </a:lnTo>
                    <a:lnTo>
                      <a:pt x="852" y="612"/>
                    </a:lnTo>
                    <a:lnTo>
                      <a:pt x="853" y="612"/>
                    </a:lnTo>
                    <a:lnTo>
                      <a:pt x="855" y="612"/>
                    </a:lnTo>
                    <a:lnTo>
                      <a:pt x="856" y="612"/>
                    </a:lnTo>
                    <a:lnTo>
                      <a:pt x="857" y="612"/>
                    </a:lnTo>
                    <a:lnTo>
                      <a:pt x="858" y="612"/>
                    </a:lnTo>
                    <a:lnTo>
                      <a:pt x="860" y="612"/>
                    </a:lnTo>
                    <a:lnTo>
                      <a:pt x="861" y="612"/>
                    </a:lnTo>
                    <a:lnTo>
                      <a:pt x="862" y="612"/>
                    </a:lnTo>
                    <a:lnTo>
                      <a:pt x="862" y="611"/>
                    </a:lnTo>
                    <a:lnTo>
                      <a:pt x="864" y="611"/>
                    </a:lnTo>
                    <a:lnTo>
                      <a:pt x="865" y="610"/>
                    </a:lnTo>
                    <a:lnTo>
                      <a:pt x="865" y="608"/>
                    </a:lnTo>
                    <a:lnTo>
                      <a:pt x="865" y="607"/>
                    </a:lnTo>
                    <a:lnTo>
                      <a:pt x="866" y="607"/>
                    </a:lnTo>
                    <a:lnTo>
                      <a:pt x="868" y="607"/>
                    </a:lnTo>
                    <a:lnTo>
                      <a:pt x="869" y="607"/>
                    </a:lnTo>
                    <a:lnTo>
                      <a:pt x="870" y="607"/>
                    </a:lnTo>
                    <a:lnTo>
                      <a:pt x="870" y="608"/>
                    </a:lnTo>
                    <a:lnTo>
                      <a:pt x="872" y="608"/>
                    </a:lnTo>
                    <a:lnTo>
                      <a:pt x="872" y="607"/>
                    </a:lnTo>
                    <a:lnTo>
                      <a:pt x="873" y="606"/>
                    </a:lnTo>
                    <a:lnTo>
                      <a:pt x="873" y="604"/>
                    </a:lnTo>
                    <a:lnTo>
                      <a:pt x="874" y="604"/>
                    </a:lnTo>
                    <a:lnTo>
                      <a:pt x="875" y="604"/>
                    </a:lnTo>
                    <a:lnTo>
                      <a:pt x="875" y="606"/>
                    </a:lnTo>
                    <a:lnTo>
                      <a:pt x="877" y="606"/>
                    </a:lnTo>
                    <a:lnTo>
                      <a:pt x="878" y="606"/>
                    </a:lnTo>
                    <a:lnTo>
                      <a:pt x="879" y="606"/>
                    </a:lnTo>
                    <a:lnTo>
                      <a:pt x="881" y="606"/>
                    </a:lnTo>
                    <a:lnTo>
                      <a:pt x="882" y="606"/>
                    </a:lnTo>
                    <a:lnTo>
                      <a:pt x="882" y="604"/>
                    </a:lnTo>
                    <a:lnTo>
                      <a:pt x="883" y="604"/>
                    </a:lnTo>
                    <a:lnTo>
                      <a:pt x="883" y="603"/>
                    </a:lnTo>
                    <a:lnTo>
                      <a:pt x="883" y="602"/>
                    </a:lnTo>
                    <a:lnTo>
                      <a:pt x="885" y="602"/>
                    </a:lnTo>
                    <a:lnTo>
                      <a:pt x="886" y="602"/>
                    </a:lnTo>
                    <a:lnTo>
                      <a:pt x="887" y="602"/>
                    </a:lnTo>
                    <a:lnTo>
                      <a:pt x="887" y="603"/>
                    </a:lnTo>
                    <a:lnTo>
                      <a:pt x="889" y="603"/>
                    </a:lnTo>
                    <a:lnTo>
                      <a:pt x="890" y="603"/>
                    </a:lnTo>
                    <a:lnTo>
                      <a:pt x="890" y="602"/>
                    </a:lnTo>
                    <a:lnTo>
                      <a:pt x="890" y="600"/>
                    </a:lnTo>
                    <a:lnTo>
                      <a:pt x="891" y="600"/>
                    </a:lnTo>
                    <a:lnTo>
                      <a:pt x="891" y="599"/>
                    </a:lnTo>
                    <a:lnTo>
                      <a:pt x="892" y="599"/>
                    </a:lnTo>
                    <a:lnTo>
                      <a:pt x="892" y="600"/>
                    </a:lnTo>
                    <a:lnTo>
                      <a:pt x="892" y="602"/>
                    </a:lnTo>
                    <a:lnTo>
                      <a:pt x="892" y="603"/>
                    </a:lnTo>
                    <a:lnTo>
                      <a:pt x="892" y="604"/>
                    </a:lnTo>
                    <a:lnTo>
                      <a:pt x="892" y="606"/>
                    </a:lnTo>
                    <a:lnTo>
                      <a:pt x="892" y="607"/>
                    </a:lnTo>
                    <a:lnTo>
                      <a:pt x="894" y="607"/>
                    </a:lnTo>
                    <a:lnTo>
                      <a:pt x="894" y="608"/>
                    </a:lnTo>
                    <a:lnTo>
                      <a:pt x="895" y="608"/>
                    </a:lnTo>
                    <a:lnTo>
                      <a:pt x="895" y="610"/>
                    </a:lnTo>
                    <a:lnTo>
                      <a:pt x="896" y="610"/>
                    </a:lnTo>
                    <a:lnTo>
                      <a:pt x="896" y="611"/>
                    </a:lnTo>
                    <a:lnTo>
                      <a:pt x="898" y="612"/>
                    </a:lnTo>
                    <a:lnTo>
                      <a:pt x="898" y="614"/>
                    </a:lnTo>
                    <a:lnTo>
                      <a:pt x="899" y="614"/>
                    </a:lnTo>
                    <a:lnTo>
                      <a:pt x="899" y="615"/>
                    </a:lnTo>
                    <a:lnTo>
                      <a:pt x="900" y="615"/>
                    </a:lnTo>
                    <a:lnTo>
                      <a:pt x="900" y="616"/>
                    </a:lnTo>
                    <a:lnTo>
                      <a:pt x="900" y="617"/>
                    </a:lnTo>
                    <a:lnTo>
                      <a:pt x="900" y="619"/>
                    </a:lnTo>
                    <a:lnTo>
                      <a:pt x="902" y="619"/>
                    </a:lnTo>
                    <a:lnTo>
                      <a:pt x="902" y="620"/>
                    </a:lnTo>
                    <a:lnTo>
                      <a:pt x="903" y="620"/>
                    </a:lnTo>
                    <a:lnTo>
                      <a:pt x="903" y="621"/>
                    </a:lnTo>
                    <a:lnTo>
                      <a:pt x="904" y="621"/>
                    </a:lnTo>
                    <a:lnTo>
                      <a:pt x="904" y="623"/>
                    </a:lnTo>
                    <a:lnTo>
                      <a:pt x="906" y="623"/>
                    </a:lnTo>
                    <a:lnTo>
                      <a:pt x="907" y="625"/>
                    </a:lnTo>
                    <a:lnTo>
                      <a:pt x="907" y="627"/>
                    </a:lnTo>
                    <a:lnTo>
                      <a:pt x="907" y="628"/>
                    </a:lnTo>
                    <a:lnTo>
                      <a:pt x="907" y="629"/>
                    </a:lnTo>
                    <a:lnTo>
                      <a:pt x="906" y="629"/>
                    </a:lnTo>
                    <a:lnTo>
                      <a:pt x="906" y="631"/>
                    </a:lnTo>
                    <a:lnTo>
                      <a:pt x="904" y="631"/>
                    </a:lnTo>
                    <a:lnTo>
                      <a:pt x="904" y="632"/>
                    </a:lnTo>
                    <a:lnTo>
                      <a:pt x="903" y="632"/>
                    </a:lnTo>
                    <a:lnTo>
                      <a:pt x="902" y="632"/>
                    </a:lnTo>
                    <a:lnTo>
                      <a:pt x="902" y="633"/>
                    </a:lnTo>
                    <a:lnTo>
                      <a:pt x="900" y="633"/>
                    </a:lnTo>
                    <a:lnTo>
                      <a:pt x="900" y="634"/>
                    </a:lnTo>
                    <a:lnTo>
                      <a:pt x="899" y="634"/>
                    </a:lnTo>
                    <a:lnTo>
                      <a:pt x="898" y="634"/>
                    </a:lnTo>
                    <a:lnTo>
                      <a:pt x="898" y="636"/>
                    </a:lnTo>
                    <a:lnTo>
                      <a:pt x="898" y="637"/>
                    </a:lnTo>
                    <a:lnTo>
                      <a:pt x="899" y="637"/>
                    </a:lnTo>
                    <a:lnTo>
                      <a:pt x="899" y="638"/>
                    </a:lnTo>
                    <a:lnTo>
                      <a:pt x="899" y="640"/>
                    </a:lnTo>
                    <a:lnTo>
                      <a:pt x="899" y="641"/>
                    </a:lnTo>
                    <a:lnTo>
                      <a:pt x="899" y="642"/>
                    </a:lnTo>
                    <a:lnTo>
                      <a:pt x="898" y="642"/>
                    </a:lnTo>
                    <a:lnTo>
                      <a:pt x="898" y="644"/>
                    </a:lnTo>
                    <a:lnTo>
                      <a:pt x="896" y="644"/>
                    </a:lnTo>
                    <a:lnTo>
                      <a:pt x="895" y="644"/>
                    </a:lnTo>
                    <a:lnTo>
                      <a:pt x="894" y="642"/>
                    </a:lnTo>
                    <a:lnTo>
                      <a:pt x="892" y="642"/>
                    </a:lnTo>
                    <a:lnTo>
                      <a:pt x="891" y="642"/>
                    </a:lnTo>
                    <a:lnTo>
                      <a:pt x="891" y="644"/>
                    </a:lnTo>
                    <a:lnTo>
                      <a:pt x="890" y="644"/>
                    </a:lnTo>
                    <a:lnTo>
                      <a:pt x="889" y="645"/>
                    </a:lnTo>
                    <a:lnTo>
                      <a:pt x="889" y="646"/>
                    </a:lnTo>
                    <a:lnTo>
                      <a:pt x="889" y="648"/>
                    </a:lnTo>
                    <a:lnTo>
                      <a:pt x="885" y="648"/>
                    </a:lnTo>
                    <a:lnTo>
                      <a:pt x="883" y="648"/>
                    </a:lnTo>
                    <a:lnTo>
                      <a:pt x="881" y="648"/>
                    </a:lnTo>
                    <a:lnTo>
                      <a:pt x="879" y="649"/>
                    </a:lnTo>
                    <a:lnTo>
                      <a:pt x="877" y="649"/>
                    </a:lnTo>
                    <a:lnTo>
                      <a:pt x="874" y="648"/>
                    </a:lnTo>
                    <a:lnTo>
                      <a:pt x="870" y="649"/>
                    </a:lnTo>
                    <a:lnTo>
                      <a:pt x="868" y="648"/>
                    </a:lnTo>
                    <a:lnTo>
                      <a:pt x="864" y="646"/>
                    </a:lnTo>
                    <a:lnTo>
                      <a:pt x="862" y="644"/>
                    </a:lnTo>
                    <a:lnTo>
                      <a:pt x="860" y="638"/>
                    </a:lnTo>
                    <a:lnTo>
                      <a:pt x="856" y="638"/>
                    </a:lnTo>
                    <a:lnTo>
                      <a:pt x="855" y="640"/>
                    </a:lnTo>
                    <a:lnTo>
                      <a:pt x="851" y="642"/>
                    </a:lnTo>
                    <a:lnTo>
                      <a:pt x="847" y="645"/>
                    </a:lnTo>
                    <a:lnTo>
                      <a:pt x="844" y="645"/>
                    </a:lnTo>
                    <a:lnTo>
                      <a:pt x="843" y="645"/>
                    </a:lnTo>
                    <a:lnTo>
                      <a:pt x="840" y="645"/>
                    </a:lnTo>
                    <a:lnTo>
                      <a:pt x="836" y="644"/>
                    </a:lnTo>
                    <a:lnTo>
                      <a:pt x="832" y="644"/>
                    </a:lnTo>
                    <a:lnTo>
                      <a:pt x="830" y="644"/>
                    </a:lnTo>
                    <a:lnTo>
                      <a:pt x="826" y="644"/>
                    </a:lnTo>
                    <a:lnTo>
                      <a:pt x="823" y="645"/>
                    </a:lnTo>
                    <a:lnTo>
                      <a:pt x="822" y="650"/>
                    </a:lnTo>
                    <a:lnTo>
                      <a:pt x="822" y="654"/>
                    </a:lnTo>
                    <a:lnTo>
                      <a:pt x="824" y="655"/>
                    </a:lnTo>
                    <a:lnTo>
                      <a:pt x="826" y="655"/>
                    </a:lnTo>
                    <a:lnTo>
                      <a:pt x="830" y="653"/>
                    </a:lnTo>
                    <a:lnTo>
                      <a:pt x="832" y="653"/>
                    </a:lnTo>
                    <a:lnTo>
                      <a:pt x="836" y="653"/>
                    </a:lnTo>
                    <a:lnTo>
                      <a:pt x="835" y="657"/>
                    </a:lnTo>
                    <a:lnTo>
                      <a:pt x="834" y="658"/>
                    </a:lnTo>
                    <a:lnTo>
                      <a:pt x="834" y="661"/>
                    </a:lnTo>
                    <a:lnTo>
                      <a:pt x="835" y="663"/>
                    </a:lnTo>
                    <a:lnTo>
                      <a:pt x="835" y="666"/>
                    </a:lnTo>
                    <a:lnTo>
                      <a:pt x="831" y="666"/>
                    </a:lnTo>
                    <a:lnTo>
                      <a:pt x="824" y="670"/>
                    </a:lnTo>
                    <a:lnTo>
                      <a:pt x="813" y="670"/>
                    </a:lnTo>
                    <a:lnTo>
                      <a:pt x="803" y="668"/>
                    </a:lnTo>
                    <a:lnTo>
                      <a:pt x="802" y="668"/>
                    </a:lnTo>
                    <a:lnTo>
                      <a:pt x="792" y="665"/>
                    </a:lnTo>
                    <a:lnTo>
                      <a:pt x="789" y="663"/>
                    </a:lnTo>
                    <a:lnTo>
                      <a:pt x="784" y="661"/>
                    </a:lnTo>
                    <a:lnTo>
                      <a:pt x="781" y="659"/>
                    </a:lnTo>
                    <a:lnTo>
                      <a:pt x="775" y="658"/>
                    </a:lnTo>
                    <a:lnTo>
                      <a:pt x="769" y="658"/>
                    </a:lnTo>
                    <a:lnTo>
                      <a:pt x="763" y="651"/>
                    </a:lnTo>
                    <a:lnTo>
                      <a:pt x="742" y="634"/>
                    </a:lnTo>
                    <a:lnTo>
                      <a:pt x="737" y="629"/>
                    </a:lnTo>
                    <a:lnTo>
                      <a:pt x="729" y="625"/>
                    </a:lnTo>
                    <a:lnTo>
                      <a:pt x="725" y="623"/>
                    </a:lnTo>
                    <a:lnTo>
                      <a:pt x="712" y="614"/>
                    </a:lnTo>
                    <a:lnTo>
                      <a:pt x="701" y="607"/>
                    </a:lnTo>
                    <a:lnTo>
                      <a:pt x="691" y="607"/>
                    </a:lnTo>
                    <a:lnTo>
                      <a:pt x="688" y="607"/>
                    </a:lnTo>
                    <a:lnTo>
                      <a:pt x="680" y="606"/>
                    </a:lnTo>
                    <a:lnTo>
                      <a:pt x="673" y="607"/>
                    </a:lnTo>
                    <a:lnTo>
                      <a:pt x="661" y="610"/>
                    </a:lnTo>
                    <a:lnTo>
                      <a:pt x="661" y="612"/>
                    </a:lnTo>
                    <a:lnTo>
                      <a:pt x="662" y="612"/>
                    </a:lnTo>
                    <a:lnTo>
                      <a:pt x="663" y="614"/>
                    </a:lnTo>
                    <a:lnTo>
                      <a:pt x="663" y="615"/>
                    </a:lnTo>
                    <a:lnTo>
                      <a:pt x="663" y="616"/>
                    </a:lnTo>
                    <a:lnTo>
                      <a:pt x="662" y="617"/>
                    </a:lnTo>
                    <a:lnTo>
                      <a:pt x="662" y="619"/>
                    </a:lnTo>
                    <a:lnTo>
                      <a:pt x="662" y="620"/>
                    </a:lnTo>
                    <a:lnTo>
                      <a:pt x="662" y="621"/>
                    </a:lnTo>
                    <a:lnTo>
                      <a:pt x="661" y="621"/>
                    </a:lnTo>
                    <a:lnTo>
                      <a:pt x="659" y="627"/>
                    </a:lnTo>
                    <a:lnTo>
                      <a:pt x="659" y="628"/>
                    </a:lnTo>
                    <a:lnTo>
                      <a:pt x="659" y="629"/>
                    </a:lnTo>
                    <a:lnTo>
                      <a:pt x="658" y="629"/>
                    </a:lnTo>
                    <a:lnTo>
                      <a:pt x="657" y="629"/>
                    </a:lnTo>
                    <a:lnTo>
                      <a:pt x="657" y="631"/>
                    </a:lnTo>
                    <a:lnTo>
                      <a:pt x="656" y="631"/>
                    </a:lnTo>
                    <a:lnTo>
                      <a:pt x="654" y="632"/>
                    </a:lnTo>
                    <a:lnTo>
                      <a:pt x="653" y="632"/>
                    </a:lnTo>
                    <a:lnTo>
                      <a:pt x="652" y="632"/>
                    </a:lnTo>
                    <a:lnTo>
                      <a:pt x="652" y="633"/>
                    </a:lnTo>
                    <a:lnTo>
                      <a:pt x="650" y="633"/>
                    </a:lnTo>
                    <a:lnTo>
                      <a:pt x="649" y="633"/>
                    </a:lnTo>
                    <a:lnTo>
                      <a:pt x="648" y="634"/>
                    </a:lnTo>
                    <a:lnTo>
                      <a:pt x="646" y="634"/>
                    </a:lnTo>
                    <a:lnTo>
                      <a:pt x="645" y="634"/>
                    </a:lnTo>
                    <a:lnTo>
                      <a:pt x="644" y="634"/>
                    </a:lnTo>
                    <a:lnTo>
                      <a:pt x="642" y="634"/>
                    </a:lnTo>
                    <a:lnTo>
                      <a:pt x="641" y="634"/>
                    </a:lnTo>
                    <a:lnTo>
                      <a:pt x="640" y="634"/>
                    </a:lnTo>
                    <a:lnTo>
                      <a:pt x="639" y="636"/>
                    </a:lnTo>
                    <a:lnTo>
                      <a:pt x="637" y="636"/>
                    </a:lnTo>
                    <a:lnTo>
                      <a:pt x="636" y="636"/>
                    </a:lnTo>
                    <a:lnTo>
                      <a:pt x="635" y="636"/>
                    </a:lnTo>
                    <a:lnTo>
                      <a:pt x="633" y="636"/>
                    </a:lnTo>
                    <a:lnTo>
                      <a:pt x="632" y="636"/>
                    </a:lnTo>
                    <a:lnTo>
                      <a:pt x="631" y="637"/>
                    </a:lnTo>
                    <a:lnTo>
                      <a:pt x="627" y="636"/>
                    </a:lnTo>
                    <a:lnTo>
                      <a:pt x="625" y="636"/>
                    </a:lnTo>
                    <a:lnTo>
                      <a:pt x="625" y="637"/>
                    </a:lnTo>
                    <a:lnTo>
                      <a:pt x="624" y="637"/>
                    </a:lnTo>
                    <a:lnTo>
                      <a:pt x="624" y="638"/>
                    </a:lnTo>
                    <a:lnTo>
                      <a:pt x="624" y="642"/>
                    </a:lnTo>
                    <a:lnTo>
                      <a:pt x="620" y="644"/>
                    </a:lnTo>
                    <a:lnTo>
                      <a:pt x="616" y="641"/>
                    </a:lnTo>
                    <a:lnTo>
                      <a:pt x="616" y="640"/>
                    </a:lnTo>
                    <a:lnTo>
                      <a:pt x="616" y="638"/>
                    </a:lnTo>
                    <a:lnTo>
                      <a:pt x="615" y="638"/>
                    </a:lnTo>
                    <a:lnTo>
                      <a:pt x="614" y="638"/>
                    </a:lnTo>
                    <a:lnTo>
                      <a:pt x="612" y="638"/>
                    </a:lnTo>
                    <a:lnTo>
                      <a:pt x="611" y="638"/>
                    </a:lnTo>
                    <a:lnTo>
                      <a:pt x="611" y="637"/>
                    </a:lnTo>
                    <a:lnTo>
                      <a:pt x="610" y="637"/>
                    </a:lnTo>
                    <a:lnTo>
                      <a:pt x="608" y="637"/>
                    </a:lnTo>
                    <a:lnTo>
                      <a:pt x="608" y="636"/>
                    </a:lnTo>
                    <a:lnTo>
                      <a:pt x="607" y="636"/>
                    </a:lnTo>
                    <a:lnTo>
                      <a:pt x="607" y="634"/>
                    </a:lnTo>
                    <a:lnTo>
                      <a:pt x="606" y="633"/>
                    </a:lnTo>
                    <a:lnTo>
                      <a:pt x="604" y="633"/>
                    </a:lnTo>
                    <a:lnTo>
                      <a:pt x="604" y="634"/>
                    </a:lnTo>
                    <a:lnTo>
                      <a:pt x="603" y="634"/>
                    </a:lnTo>
                    <a:lnTo>
                      <a:pt x="603" y="636"/>
                    </a:lnTo>
                    <a:lnTo>
                      <a:pt x="602" y="636"/>
                    </a:lnTo>
                    <a:lnTo>
                      <a:pt x="602" y="637"/>
                    </a:lnTo>
                    <a:lnTo>
                      <a:pt x="601" y="637"/>
                    </a:lnTo>
                    <a:lnTo>
                      <a:pt x="601" y="638"/>
                    </a:lnTo>
                    <a:lnTo>
                      <a:pt x="599" y="638"/>
                    </a:lnTo>
                    <a:lnTo>
                      <a:pt x="599" y="641"/>
                    </a:lnTo>
                    <a:lnTo>
                      <a:pt x="598" y="642"/>
                    </a:lnTo>
                    <a:lnTo>
                      <a:pt x="598" y="644"/>
                    </a:lnTo>
                    <a:lnTo>
                      <a:pt x="598" y="645"/>
                    </a:lnTo>
                    <a:lnTo>
                      <a:pt x="599" y="645"/>
                    </a:lnTo>
                    <a:lnTo>
                      <a:pt x="599" y="646"/>
                    </a:lnTo>
                    <a:lnTo>
                      <a:pt x="598" y="646"/>
                    </a:lnTo>
                    <a:lnTo>
                      <a:pt x="598" y="648"/>
                    </a:lnTo>
                    <a:lnTo>
                      <a:pt x="598" y="649"/>
                    </a:lnTo>
                    <a:lnTo>
                      <a:pt x="598" y="650"/>
                    </a:lnTo>
                    <a:lnTo>
                      <a:pt x="598" y="651"/>
                    </a:lnTo>
                    <a:lnTo>
                      <a:pt x="598" y="653"/>
                    </a:lnTo>
                    <a:lnTo>
                      <a:pt x="598" y="654"/>
                    </a:lnTo>
                    <a:lnTo>
                      <a:pt x="598" y="655"/>
                    </a:lnTo>
                    <a:lnTo>
                      <a:pt x="598" y="657"/>
                    </a:lnTo>
                    <a:lnTo>
                      <a:pt x="598" y="658"/>
                    </a:lnTo>
                    <a:lnTo>
                      <a:pt x="598" y="659"/>
                    </a:lnTo>
                    <a:lnTo>
                      <a:pt x="598" y="661"/>
                    </a:lnTo>
                    <a:lnTo>
                      <a:pt x="598" y="662"/>
                    </a:lnTo>
                    <a:lnTo>
                      <a:pt x="598" y="663"/>
                    </a:lnTo>
                    <a:lnTo>
                      <a:pt x="598" y="665"/>
                    </a:lnTo>
                    <a:lnTo>
                      <a:pt x="598" y="666"/>
                    </a:lnTo>
                    <a:lnTo>
                      <a:pt x="593" y="672"/>
                    </a:lnTo>
                    <a:lnTo>
                      <a:pt x="589" y="678"/>
                    </a:lnTo>
                    <a:lnTo>
                      <a:pt x="589" y="679"/>
                    </a:lnTo>
                    <a:lnTo>
                      <a:pt x="590" y="679"/>
                    </a:lnTo>
                    <a:lnTo>
                      <a:pt x="590" y="680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5" y="686"/>
                    </a:lnTo>
                    <a:lnTo>
                      <a:pt x="595" y="687"/>
                    </a:lnTo>
                    <a:lnTo>
                      <a:pt x="595" y="688"/>
                    </a:lnTo>
                    <a:lnTo>
                      <a:pt x="597" y="688"/>
                    </a:lnTo>
                    <a:lnTo>
                      <a:pt x="597" y="689"/>
                    </a:lnTo>
                    <a:lnTo>
                      <a:pt x="598" y="689"/>
                    </a:lnTo>
                    <a:lnTo>
                      <a:pt x="598" y="691"/>
                    </a:lnTo>
                    <a:lnTo>
                      <a:pt x="598" y="692"/>
                    </a:lnTo>
                    <a:lnTo>
                      <a:pt x="598" y="693"/>
                    </a:lnTo>
                    <a:lnTo>
                      <a:pt x="598" y="695"/>
                    </a:lnTo>
                    <a:lnTo>
                      <a:pt x="598" y="696"/>
                    </a:lnTo>
                    <a:lnTo>
                      <a:pt x="598" y="697"/>
                    </a:lnTo>
                    <a:lnTo>
                      <a:pt x="597" y="697"/>
                    </a:lnTo>
                    <a:lnTo>
                      <a:pt x="597" y="699"/>
                    </a:lnTo>
                    <a:lnTo>
                      <a:pt x="595" y="699"/>
                    </a:lnTo>
                    <a:lnTo>
                      <a:pt x="595" y="700"/>
                    </a:lnTo>
                    <a:lnTo>
                      <a:pt x="597" y="700"/>
                    </a:lnTo>
                    <a:lnTo>
                      <a:pt x="595" y="700"/>
                    </a:lnTo>
                    <a:lnTo>
                      <a:pt x="595" y="701"/>
                    </a:lnTo>
                    <a:lnTo>
                      <a:pt x="597" y="701"/>
                    </a:lnTo>
                    <a:lnTo>
                      <a:pt x="598" y="701"/>
                    </a:lnTo>
                    <a:lnTo>
                      <a:pt x="598" y="703"/>
                    </a:lnTo>
                    <a:lnTo>
                      <a:pt x="598" y="701"/>
                    </a:lnTo>
                    <a:lnTo>
                      <a:pt x="599" y="701"/>
                    </a:lnTo>
                    <a:lnTo>
                      <a:pt x="599" y="703"/>
                    </a:lnTo>
                    <a:lnTo>
                      <a:pt x="601" y="703"/>
                    </a:lnTo>
                    <a:lnTo>
                      <a:pt x="601" y="704"/>
                    </a:lnTo>
                    <a:lnTo>
                      <a:pt x="601" y="705"/>
                    </a:lnTo>
                    <a:lnTo>
                      <a:pt x="601" y="706"/>
                    </a:lnTo>
                    <a:lnTo>
                      <a:pt x="601" y="708"/>
                    </a:lnTo>
                    <a:lnTo>
                      <a:pt x="602" y="708"/>
                    </a:lnTo>
                    <a:lnTo>
                      <a:pt x="603" y="708"/>
                    </a:lnTo>
                    <a:lnTo>
                      <a:pt x="603" y="709"/>
                    </a:lnTo>
                    <a:lnTo>
                      <a:pt x="604" y="709"/>
                    </a:lnTo>
                    <a:lnTo>
                      <a:pt x="604" y="710"/>
                    </a:lnTo>
                    <a:lnTo>
                      <a:pt x="606" y="710"/>
                    </a:lnTo>
                    <a:lnTo>
                      <a:pt x="606" y="712"/>
                    </a:lnTo>
                    <a:lnTo>
                      <a:pt x="606" y="713"/>
                    </a:lnTo>
                    <a:lnTo>
                      <a:pt x="607" y="713"/>
                    </a:lnTo>
                    <a:lnTo>
                      <a:pt x="606" y="713"/>
                    </a:lnTo>
                    <a:lnTo>
                      <a:pt x="606" y="714"/>
                    </a:lnTo>
                    <a:lnTo>
                      <a:pt x="606" y="716"/>
                    </a:lnTo>
                    <a:lnTo>
                      <a:pt x="607" y="716"/>
                    </a:lnTo>
                    <a:lnTo>
                      <a:pt x="607" y="717"/>
                    </a:lnTo>
                    <a:lnTo>
                      <a:pt x="607" y="716"/>
                    </a:lnTo>
                    <a:lnTo>
                      <a:pt x="606" y="716"/>
                    </a:lnTo>
                    <a:lnTo>
                      <a:pt x="606" y="717"/>
                    </a:lnTo>
                    <a:lnTo>
                      <a:pt x="604" y="717"/>
                    </a:lnTo>
                    <a:lnTo>
                      <a:pt x="603" y="717"/>
                    </a:lnTo>
                    <a:lnTo>
                      <a:pt x="602" y="717"/>
                    </a:lnTo>
                    <a:lnTo>
                      <a:pt x="602" y="716"/>
                    </a:lnTo>
                    <a:lnTo>
                      <a:pt x="601" y="716"/>
                    </a:lnTo>
                    <a:lnTo>
                      <a:pt x="602" y="716"/>
                    </a:lnTo>
                    <a:lnTo>
                      <a:pt x="601" y="714"/>
                    </a:lnTo>
                    <a:lnTo>
                      <a:pt x="601" y="713"/>
                    </a:lnTo>
                    <a:lnTo>
                      <a:pt x="601" y="714"/>
                    </a:lnTo>
                    <a:lnTo>
                      <a:pt x="599" y="714"/>
                    </a:lnTo>
                    <a:lnTo>
                      <a:pt x="599" y="713"/>
                    </a:lnTo>
                    <a:lnTo>
                      <a:pt x="598" y="713"/>
                    </a:lnTo>
                    <a:lnTo>
                      <a:pt x="597" y="713"/>
                    </a:lnTo>
                    <a:lnTo>
                      <a:pt x="597" y="712"/>
                    </a:lnTo>
                    <a:lnTo>
                      <a:pt x="595" y="712"/>
                    </a:lnTo>
                    <a:lnTo>
                      <a:pt x="594" y="712"/>
                    </a:lnTo>
                    <a:lnTo>
                      <a:pt x="594" y="713"/>
                    </a:lnTo>
                    <a:lnTo>
                      <a:pt x="593" y="713"/>
                    </a:lnTo>
                    <a:lnTo>
                      <a:pt x="593" y="714"/>
                    </a:lnTo>
                    <a:lnTo>
                      <a:pt x="593" y="713"/>
                    </a:lnTo>
                    <a:lnTo>
                      <a:pt x="591" y="713"/>
                    </a:lnTo>
                    <a:lnTo>
                      <a:pt x="591" y="714"/>
                    </a:lnTo>
                    <a:lnTo>
                      <a:pt x="590" y="714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7" y="716"/>
                    </a:lnTo>
                    <a:lnTo>
                      <a:pt x="586" y="716"/>
                    </a:lnTo>
                    <a:lnTo>
                      <a:pt x="586" y="717"/>
                    </a:lnTo>
                    <a:lnTo>
                      <a:pt x="586" y="716"/>
                    </a:lnTo>
                    <a:lnTo>
                      <a:pt x="585" y="716"/>
                    </a:lnTo>
                    <a:lnTo>
                      <a:pt x="585" y="717"/>
                    </a:lnTo>
                    <a:lnTo>
                      <a:pt x="584" y="717"/>
                    </a:lnTo>
                    <a:lnTo>
                      <a:pt x="584" y="718"/>
                    </a:lnTo>
                    <a:lnTo>
                      <a:pt x="582" y="718"/>
                    </a:lnTo>
                    <a:lnTo>
                      <a:pt x="582" y="720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0" y="722"/>
                    </a:lnTo>
                    <a:lnTo>
                      <a:pt x="580" y="723"/>
                    </a:lnTo>
                    <a:lnTo>
                      <a:pt x="578" y="723"/>
                    </a:lnTo>
                    <a:lnTo>
                      <a:pt x="577" y="723"/>
                    </a:lnTo>
                    <a:lnTo>
                      <a:pt x="576" y="723"/>
                    </a:lnTo>
                    <a:lnTo>
                      <a:pt x="576" y="725"/>
                    </a:lnTo>
                    <a:lnTo>
                      <a:pt x="574" y="725"/>
                    </a:lnTo>
                    <a:lnTo>
                      <a:pt x="574" y="723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2" y="725"/>
                    </a:lnTo>
                    <a:lnTo>
                      <a:pt x="570" y="725"/>
                    </a:lnTo>
                    <a:lnTo>
                      <a:pt x="570" y="723"/>
                    </a:lnTo>
                    <a:lnTo>
                      <a:pt x="569" y="723"/>
                    </a:lnTo>
                    <a:lnTo>
                      <a:pt x="568" y="723"/>
                    </a:lnTo>
                    <a:lnTo>
                      <a:pt x="567" y="723"/>
                    </a:lnTo>
                    <a:lnTo>
                      <a:pt x="565" y="723"/>
                    </a:lnTo>
                    <a:lnTo>
                      <a:pt x="564" y="723"/>
                    </a:lnTo>
                    <a:lnTo>
                      <a:pt x="563" y="723"/>
                    </a:lnTo>
                    <a:lnTo>
                      <a:pt x="563" y="722"/>
                    </a:lnTo>
                    <a:lnTo>
                      <a:pt x="563" y="723"/>
                    </a:lnTo>
                    <a:lnTo>
                      <a:pt x="561" y="722"/>
                    </a:lnTo>
                    <a:lnTo>
                      <a:pt x="560" y="722"/>
                    </a:lnTo>
                    <a:lnTo>
                      <a:pt x="560" y="723"/>
                    </a:lnTo>
                    <a:lnTo>
                      <a:pt x="559" y="723"/>
                    </a:lnTo>
                    <a:lnTo>
                      <a:pt x="559" y="722"/>
                    </a:lnTo>
                    <a:lnTo>
                      <a:pt x="559" y="721"/>
                    </a:lnTo>
                    <a:lnTo>
                      <a:pt x="557" y="721"/>
                    </a:lnTo>
                    <a:lnTo>
                      <a:pt x="557" y="720"/>
                    </a:lnTo>
                    <a:lnTo>
                      <a:pt x="557" y="718"/>
                    </a:lnTo>
                    <a:lnTo>
                      <a:pt x="556" y="717"/>
                    </a:lnTo>
                    <a:lnTo>
                      <a:pt x="557" y="717"/>
                    </a:lnTo>
                    <a:lnTo>
                      <a:pt x="557" y="716"/>
                    </a:lnTo>
                    <a:lnTo>
                      <a:pt x="557" y="714"/>
                    </a:lnTo>
                    <a:lnTo>
                      <a:pt x="557" y="713"/>
                    </a:lnTo>
                    <a:lnTo>
                      <a:pt x="557" y="712"/>
                    </a:lnTo>
                    <a:lnTo>
                      <a:pt x="557" y="710"/>
                    </a:lnTo>
                    <a:lnTo>
                      <a:pt x="557" y="709"/>
                    </a:lnTo>
                    <a:lnTo>
                      <a:pt x="557" y="708"/>
                    </a:lnTo>
                    <a:lnTo>
                      <a:pt x="557" y="706"/>
                    </a:lnTo>
                    <a:lnTo>
                      <a:pt x="556" y="706"/>
                    </a:lnTo>
                    <a:lnTo>
                      <a:pt x="556" y="705"/>
                    </a:lnTo>
                    <a:lnTo>
                      <a:pt x="556" y="704"/>
                    </a:lnTo>
                    <a:lnTo>
                      <a:pt x="556" y="703"/>
                    </a:lnTo>
                    <a:lnTo>
                      <a:pt x="556" y="701"/>
                    </a:lnTo>
                    <a:lnTo>
                      <a:pt x="556" y="700"/>
                    </a:lnTo>
                    <a:lnTo>
                      <a:pt x="556" y="699"/>
                    </a:lnTo>
                    <a:lnTo>
                      <a:pt x="556" y="697"/>
                    </a:lnTo>
                    <a:lnTo>
                      <a:pt x="556" y="696"/>
                    </a:lnTo>
                    <a:lnTo>
                      <a:pt x="557" y="696"/>
                    </a:lnTo>
                    <a:lnTo>
                      <a:pt x="557" y="695"/>
                    </a:lnTo>
                    <a:lnTo>
                      <a:pt x="559" y="695"/>
                    </a:lnTo>
                    <a:lnTo>
                      <a:pt x="559" y="693"/>
                    </a:lnTo>
                    <a:lnTo>
                      <a:pt x="559" y="692"/>
                    </a:lnTo>
                    <a:lnTo>
                      <a:pt x="559" y="691"/>
                    </a:lnTo>
                    <a:lnTo>
                      <a:pt x="557" y="691"/>
                    </a:lnTo>
                    <a:lnTo>
                      <a:pt x="557" y="689"/>
                    </a:lnTo>
                    <a:lnTo>
                      <a:pt x="557" y="688"/>
                    </a:lnTo>
                    <a:lnTo>
                      <a:pt x="556" y="688"/>
                    </a:lnTo>
                    <a:lnTo>
                      <a:pt x="556" y="687"/>
                    </a:lnTo>
                    <a:lnTo>
                      <a:pt x="556" y="686"/>
                    </a:lnTo>
                    <a:lnTo>
                      <a:pt x="555" y="686"/>
                    </a:lnTo>
                    <a:lnTo>
                      <a:pt x="555" y="684"/>
                    </a:lnTo>
                    <a:lnTo>
                      <a:pt x="553" y="684"/>
                    </a:lnTo>
                    <a:lnTo>
                      <a:pt x="553" y="683"/>
                    </a:lnTo>
                    <a:lnTo>
                      <a:pt x="552" y="683"/>
                    </a:lnTo>
                    <a:lnTo>
                      <a:pt x="552" y="682"/>
                    </a:lnTo>
                    <a:lnTo>
                      <a:pt x="552" y="680"/>
                    </a:lnTo>
                    <a:lnTo>
                      <a:pt x="544" y="668"/>
                    </a:lnTo>
                    <a:lnTo>
                      <a:pt x="540" y="663"/>
                    </a:lnTo>
                    <a:lnTo>
                      <a:pt x="534" y="651"/>
                    </a:lnTo>
                    <a:lnTo>
                      <a:pt x="532" y="650"/>
                    </a:lnTo>
                    <a:lnTo>
                      <a:pt x="531" y="645"/>
                    </a:lnTo>
                    <a:lnTo>
                      <a:pt x="526" y="638"/>
                    </a:lnTo>
                    <a:lnTo>
                      <a:pt x="523" y="637"/>
                    </a:lnTo>
                    <a:lnTo>
                      <a:pt x="523" y="636"/>
                    </a:lnTo>
                    <a:lnTo>
                      <a:pt x="521" y="634"/>
                    </a:lnTo>
                    <a:lnTo>
                      <a:pt x="521" y="627"/>
                    </a:lnTo>
                    <a:lnTo>
                      <a:pt x="518" y="625"/>
                    </a:lnTo>
                    <a:lnTo>
                      <a:pt x="518" y="624"/>
                    </a:lnTo>
                    <a:lnTo>
                      <a:pt x="518" y="62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78" name="Freeform 43">
                <a:extLst>
                  <a:ext uri="{FF2B5EF4-FFF2-40B4-BE49-F238E27FC236}">
                    <a16:creationId xmlns:a16="http://schemas.microsoft.com/office/drawing/2014/main" id="{ECD15C8E-15F8-6256-1BFB-3BC20BFB9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6" y="1203"/>
                <a:ext cx="512" cy="264"/>
              </a:xfrm>
              <a:custGeom>
                <a:avLst/>
                <a:gdLst>
                  <a:gd name="T0" fmla="*/ 466 w 512"/>
                  <a:gd name="T1" fmla="*/ 204 h 264"/>
                  <a:gd name="T2" fmla="*/ 471 w 512"/>
                  <a:gd name="T3" fmla="*/ 194 h 264"/>
                  <a:gd name="T4" fmla="*/ 474 w 512"/>
                  <a:gd name="T5" fmla="*/ 185 h 264"/>
                  <a:gd name="T6" fmla="*/ 471 w 512"/>
                  <a:gd name="T7" fmla="*/ 174 h 264"/>
                  <a:gd name="T8" fmla="*/ 473 w 512"/>
                  <a:gd name="T9" fmla="*/ 169 h 264"/>
                  <a:gd name="T10" fmla="*/ 473 w 512"/>
                  <a:gd name="T11" fmla="*/ 160 h 264"/>
                  <a:gd name="T12" fmla="*/ 480 w 512"/>
                  <a:gd name="T13" fmla="*/ 151 h 264"/>
                  <a:gd name="T14" fmla="*/ 491 w 512"/>
                  <a:gd name="T15" fmla="*/ 144 h 264"/>
                  <a:gd name="T16" fmla="*/ 499 w 512"/>
                  <a:gd name="T17" fmla="*/ 137 h 264"/>
                  <a:gd name="T18" fmla="*/ 501 w 512"/>
                  <a:gd name="T19" fmla="*/ 134 h 264"/>
                  <a:gd name="T20" fmla="*/ 511 w 512"/>
                  <a:gd name="T21" fmla="*/ 111 h 264"/>
                  <a:gd name="T22" fmla="*/ 495 w 512"/>
                  <a:gd name="T23" fmla="*/ 82 h 264"/>
                  <a:gd name="T24" fmla="*/ 479 w 512"/>
                  <a:gd name="T25" fmla="*/ 81 h 264"/>
                  <a:gd name="T26" fmla="*/ 463 w 512"/>
                  <a:gd name="T27" fmla="*/ 69 h 264"/>
                  <a:gd name="T28" fmla="*/ 449 w 512"/>
                  <a:gd name="T29" fmla="*/ 62 h 264"/>
                  <a:gd name="T30" fmla="*/ 431 w 512"/>
                  <a:gd name="T31" fmla="*/ 51 h 264"/>
                  <a:gd name="T32" fmla="*/ 411 w 512"/>
                  <a:gd name="T33" fmla="*/ 50 h 264"/>
                  <a:gd name="T34" fmla="*/ 393 w 512"/>
                  <a:gd name="T35" fmla="*/ 54 h 264"/>
                  <a:gd name="T36" fmla="*/ 386 w 512"/>
                  <a:gd name="T37" fmla="*/ 72 h 264"/>
                  <a:gd name="T38" fmla="*/ 369 w 512"/>
                  <a:gd name="T39" fmla="*/ 82 h 264"/>
                  <a:gd name="T40" fmla="*/ 347 w 512"/>
                  <a:gd name="T41" fmla="*/ 81 h 264"/>
                  <a:gd name="T42" fmla="*/ 330 w 512"/>
                  <a:gd name="T43" fmla="*/ 77 h 264"/>
                  <a:gd name="T44" fmla="*/ 317 w 512"/>
                  <a:gd name="T45" fmla="*/ 94 h 264"/>
                  <a:gd name="T46" fmla="*/ 295 w 512"/>
                  <a:gd name="T47" fmla="*/ 93 h 264"/>
                  <a:gd name="T48" fmla="*/ 272 w 512"/>
                  <a:gd name="T49" fmla="*/ 88 h 264"/>
                  <a:gd name="T50" fmla="*/ 258 w 512"/>
                  <a:gd name="T51" fmla="*/ 105 h 264"/>
                  <a:gd name="T52" fmla="*/ 253 w 512"/>
                  <a:gd name="T53" fmla="*/ 126 h 264"/>
                  <a:gd name="T54" fmla="*/ 255 w 512"/>
                  <a:gd name="T55" fmla="*/ 153 h 264"/>
                  <a:gd name="T56" fmla="*/ 250 w 512"/>
                  <a:gd name="T57" fmla="*/ 181 h 264"/>
                  <a:gd name="T58" fmla="*/ 266 w 512"/>
                  <a:gd name="T59" fmla="*/ 202 h 264"/>
                  <a:gd name="T60" fmla="*/ 289 w 512"/>
                  <a:gd name="T61" fmla="*/ 199 h 264"/>
                  <a:gd name="T62" fmla="*/ 299 w 512"/>
                  <a:gd name="T63" fmla="*/ 211 h 264"/>
                  <a:gd name="T64" fmla="*/ 297 w 512"/>
                  <a:gd name="T65" fmla="*/ 232 h 264"/>
                  <a:gd name="T66" fmla="*/ 280 w 512"/>
                  <a:gd name="T67" fmla="*/ 233 h 264"/>
                  <a:gd name="T68" fmla="*/ 263 w 512"/>
                  <a:gd name="T69" fmla="*/ 225 h 264"/>
                  <a:gd name="T70" fmla="*/ 240 w 512"/>
                  <a:gd name="T71" fmla="*/ 245 h 264"/>
                  <a:gd name="T72" fmla="*/ 209 w 512"/>
                  <a:gd name="T73" fmla="*/ 260 h 264"/>
                  <a:gd name="T74" fmla="*/ 191 w 512"/>
                  <a:gd name="T75" fmla="*/ 262 h 264"/>
                  <a:gd name="T76" fmla="*/ 173 w 512"/>
                  <a:gd name="T77" fmla="*/ 263 h 264"/>
                  <a:gd name="T78" fmla="*/ 160 w 512"/>
                  <a:gd name="T79" fmla="*/ 253 h 264"/>
                  <a:gd name="T80" fmla="*/ 155 w 512"/>
                  <a:gd name="T81" fmla="*/ 238 h 264"/>
                  <a:gd name="T82" fmla="*/ 144 w 512"/>
                  <a:gd name="T83" fmla="*/ 228 h 264"/>
                  <a:gd name="T84" fmla="*/ 135 w 512"/>
                  <a:gd name="T85" fmla="*/ 217 h 264"/>
                  <a:gd name="T86" fmla="*/ 119 w 512"/>
                  <a:gd name="T87" fmla="*/ 213 h 264"/>
                  <a:gd name="T88" fmla="*/ 114 w 512"/>
                  <a:gd name="T89" fmla="*/ 196 h 264"/>
                  <a:gd name="T90" fmla="*/ 113 w 512"/>
                  <a:gd name="T91" fmla="*/ 182 h 264"/>
                  <a:gd name="T92" fmla="*/ 103 w 512"/>
                  <a:gd name="T93" fmla="*/ 168 h 264"/>
                  <a:gd name="T94" fmla="*/ 94 w 512"/>
                  <a:gd name="T95" fmla="*/ 154 h 264"/>
                  <a:gd name="T96" fmla="*/ 92 w 512"/>
                  <a:gd name="T97" fmla="*/ 137 h 264"/>
                  <a:gd name="T98" fmla="*/ 86 w 512"/>
                  <a:gd name="T99" fmla="*/ 126 h 264"/>
                  <a:gd name="T100" fmla="*/ 73 w 512"/>
                  <a:gd name="T101" fmla="*/ 114 h 264"/>
                  <a:gd name="T102" fmla="*/ 68 w 512"/>
                  <a:gd name="T103" fmla="*/ 99 h 264"/>
                  <a:gd name="T104" fmla="*/ 55 w 512"/>
                  <a:gd name="T105" fmla="*/ 88 h 264"/>
                  <a:gd name="T106" fmla="*/ 47 w 512"/>
                  <a:gd name="T107" fmla="*/ 71 h 264"/>
                  <a:gd name="T108" fmla="*/ 34 w 512"/>
                  <a:gd name="T109" fmla="*/ 62 h 264"/>
                  <a:gd name="T110" fmla="*/ 22 w 512"/>
                  <a:gd name="T111" fmla="*/ 50 h 264"/>
                  <a:gd name="T112" fmla="*/ 5 w 512"/>
                  <a:gd name="T113" fmla="*/ 45 h 264"/>
                  <a:gd name="T114" fmla="*/ 8 w 512"/>
                  <a:gd name="T115" fmla="*/ 34 h 264"/>
                  <a:gd name="T116" fmla="*/ 7 w 512"/>
                  <a:gd name="T117" fmla="*/ 21 h 264"/>
                  <a:gd name="T118" fmla="*/ 4 w 512"/>
                  <a:gd name="T119" fmla="*/ 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2" h="264">
                    <a:moveTo>
                      <a:pt x="466" y="215"/>
                    </a:moveTo>
                    <a:lnTo>
                      <a:pt x="466" y="213"/>
                    </a:lnTo>
                    <a:lnTo>
                      <a:pt x="466" y="212"/>
                    </a:lnTo>
                    <a:lnTo>
                      <a:pt x="465" y="212"/>
                    </a:lnTo>
                    <a:lnTo>
                      <a:pt x="465" y="211"/>
                    </a:lnTo>
                    <a:lnTo>
                      <a:pt x="466" y="211"/>
                    </a:lnTo>
                    <a:lnTo>
                      <a:pt x="465" y="211"/>
                    </a:lnTo>
                    <a:lnTo>
                      <a:pt x="465" y="209"/>
                    </a:lnTo>
                    <a:lnTo>
                      <a:pt x="466" y="209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7"/>
                    </a:lnTo>
                    <a:lnTo>
                      <a:pt x="466" y="207"/>
                    </a:lnTo>
                    <a:lnTo>
                      <a:pt x="466" y="206"/>
                    </a:lnTo>
                    <a:lnTo>
                      <a:pt x="466" y="204"/>
                    </a:lnTo>
                    <a:lnTo>
                      <a:pt x="465" y="206"/>
                    </a:lnTo>
                    <a:lnTo>
                      <a:pt x="465" y="204"/>
                    </a:lnTo>
                    <a:lnTo>
                      <a:pt x="465" y="203"/>
                    </a:lnTo>
                    <a:lnTo>
                      <a:pt x="466" y="203"/>
                    </a:lnTo>
                    <a:lnTo>
                      <a:pt x="466" y="202"/>
                    </a:lnTo>
                    <a:lnTo>
                      <a:pt x="466" y="200"/>
                    </a:lnTo>
                    <a:lnTo>
                      <a:pt x="466" y="199"/>
                    </a:lnTo>
                    <a:lnTo>
                      <a:pt x="467" y="199"/>
                    </a:lnTo>
                    <a:lnTo>
                      <a:pt x="469" y="199"/>
                    </a:lnTo>
                    <a:lnTo>
                      <a:pt x="469" y="198"/>
                    </a:lnTo>
                    <a:lnTo>
                      <a:pt x="470" y="198"/>
                    </a:lnTo>
                    <a:lnTo>
                      <a:pt x="470" y="196"/>
                    </a:lnTo>
                    <a:lnTo>
                      <a:pt x="470" y="195"/>
                    </a:lnTo>
                    <a:lnTo>
                      <a:pt x="470" y="194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1"/>
                    </a:lnTo>
                    <a:lnTo>
                      <a:pt x="473" y="191"/>
                    </a:lnTo>
                    <a:lnTo>
                      <a:pt x="471" y="191"/>
                    </a:lnTo>
                    <a:lnTo>
                      <a:pt x="471" y="190"/>
                    </a:lnTo>
                    <a:lnTo>
                      <a:pt x="471" y="188"/>
                    </a:lnTo>
                    <a:lnTo>
                      <a:pt x="470" y="188"/>
                    </a:lnTo>
                    <a:lnTo>
                      <a:pt x="470" y="187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3" y="186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4" y="183"/>
                    </a:lnTo>
                    <a:lnTo>
                      <a:pt x="473" y="183"/>
                    </a:lnTo>
                    <a:lnTo>
                      <a:pt x="473" y="182"/>
                    </a:lnTo>
                    <a:lnTo>
                      <a:pt x="474" y="182"/>
                    </a:lnTo>
                    <a:lnTo>
                      <a:pt x="473" y="182"/>
                    </a:lnTo>
                    <a:lnTo>
                      <a:pt x="473" y="181"/>
                    </a:lnTo>
                    <a:lnTo>
                      <a:pt x="473" y="179"/>
                    </a:lnTo>
                    <a:lnTo>
                      <a:pt x="471" y="179"/>
                    </a:lnTo>
                    <a:lnTo>
                      <a:pt x="473" y="179"/>
                    </a:lnTo>
                    <a:lnTo>
                      <a:pt x="473" y="178"/>
                    </a:lnTo>
                    <a:lnTo>
                      <a:pt x="471" y="178"/>
                    </a:lnTo>
                    <a:lnTo>
                      <a:pt x="473" y="177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1" y="174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4" y="169"/>
                    </a:lnTo>
                    <a:lnTo>
                      <a:pt x="473" y="169"/>
                    </a:lnTo>
                    <a:lnTo>
                      <a:pt x="473" y="168"/>
                    </a:lnTo>
                    <a:lnTo>
                      <a:pt x="471" y="168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0" y="165"/>
                    </a:lnTo>
                    <a:lnTo>
                      <a:pt x="471" y="165"/>
                    </a:lnTo>
                    <a:lnTo>
                      <a:pt x="470" y="165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1" y="162"/>
                    </a:lnTo>
                    <a:lnTo>
                      <a:pt x="471" y="161"/>
                    </a:lnTo>
                    <a:lnTo>
                      <a:pt x="471" y="160"/>
                    </a:lnTo>
                    <a:lnTo>
                      <a:pt x="473" y="160"/>
                    </a:lnTo>
                    <a:lnTo>
                      <a:pt x="471" y="160"/>
                    </a:lnTo>
                    <a:lnTo>
                      <a:pt x="471" y="158"/>
                    </a:lnTo>
                    <a:lnTo>
                      <a:pt x="473" y="158"/>
                    </a:lnTo>
                    <a:lnTo>
                      <a:pt x="473" y="157"/>
                    </a:lnTo>
                    <a:lnTo>
                      <a:pt x="474" y="157"/>
                    </a:lnTo>
                    <a:lnTo>
                      <a:pt x="474" y="156"/>
                    </a:lnTo>
                    <a:lnTo>
                      <a:pt x="475" y="156"/>
                    </a:lnTo>
                    <a:lnTo>
                      <a:pt x="475" y="154"/>
                    </a:lnTo>
                    <a:lnTo>
                      <a:pt x="477" y="154"/>
                    </a:lnTo>
                    <a:lnTo>
                      <a:pt x="477" y="153"/>
                    </a:lnTo>
                    <a:lnTo>
                      <a:pt x="478" y="153"/>
                    </a:lnTo>
                    <a:lnTo>
                      <a:pt x="479" y="153"/>
                    </a:lnTo>
                    <a:lnTo>
                      <a:pt x="479" y="152"/>
                    </a:lnTo>
                    <a:lnTo>
                      <a:pt x="479" y="153"/>
                    </a:lnTo>
                    <a:lnTo>
                      <a:pt x="480" y="153"/>
                    </a:lnTo>
                    <a:lnTo>
                      <a:pt x="480" y="152"/>
                    </a:lnTo>
                    <a:lnTo>
                      <a:pt x="480" y="151"/>
                    </a:lnTo>
                    <a:lnTo>
                      <a:pt x="482" y="151"/>
                    </a:lnTo>
                    <a:lnTo>
                      <a:pt x="483" y="151"/>
                    </a:lnTo>
                    <a:lnTo>
                      <a:pt x="484" y="151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4" y="147"/>
                    </a:lnTo>
                    <a:lnTo>
                      <a:pt x="486" y="147"/>
                    </a:lnTo>
                    <a:lnTo>
                      <a:pt x="486" y="145"/>
                    </a:lnTo>
                    <a:lnTo>
                      <a:pt x="487" y="145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90" y="144"/>
                    </a:lnTo>
                    <a:lnTo>
                      <a:pt x="490" y="145"/>
                    </a:lnTo>
                    <a:lnTo>
                      <a:pt x="490" y="144"/>
                    </a:lnTo>
                    <a:lnTo>
                      <a:pt x="491" y="144"/>
                    </a:lnTo>
                    <a:lnTo>
                      <a:pt x="492" y="144"/>
                    </a:lnTo>
                    <a:lnTo>
                      <a:pt x="492" y="145"/>
                    </a:lnTo>
                    <a:lnTo>
                      <a:pt x="492" y="144"/>
                    </a:lnTo>
                    <a:lnTo>
                      <a:pt x="494" y="144"/>
                    </a:lnTo>
                    <a:lnTo>
                      <a:pt x="495" y="144"/>
                    </a:lnTo>
                    <a:lnTo>
                      <a:pt x="495" y="143"/>
                    </a:lnTo>
                    <a:lnTo>
                      <a:pt x="494" y="143"/>
                    </a:lnTo>
                    <a:lnTo>
                      <a:pt x="495" y="143"/>
                    </a:lnTo>
                    <a:lnTo>
                      <a:pt x="495" y="141"/>
                    </a:lnTo>
                    <a:lnTo>
                      <a:pt x="494" y="141"/>
                    </a:lnTo>
                    <a:lnTo>
                      <a:pt x="494" y="140"/>
                    </a:lnTo>
                    <a:lnTo>
                      <a:pt x="494" y="139"/>
                    </a:lnTo>
                    <a:lnTo>
                      <a:pt x="495" y="139"/>
                    </a:lnTo>
                    <a:lnTo>
                      <a:pt x="496" y="139"/>
                    </a:lnTo>
                    <a:lnTo>
                      <a:pt x="497" y="139"/>
                    </a:lnTo>
                    <a:lnTo>
                      <a:pt x="497" y="137"/>
                    </a:lnTo>
                    <a:lnTo>
                      <a:pt x="499" y="137"/>
                    </a:lnTo>
                    <a:lnTo>
                      <a:pt x="499" y="136"/>
                    </a:lnTo>
                    <a:lnTo>
                      <a:pt x="500" y="136"/>
                    </a:lnTo>
                    <a:lnTo>
                      <a:pt x="500" y="137"/>
                    </a:lnTo>
                    <a:lnTo>
                      <a:pt x="501" y="137"/>
                    </a:lnTo>
                    <a:lnTo>
                      <a:pt x="501" y="139"/>
                    </a:lnTo>
                    <a:lnTo>
                      <a:pt x="500" y="139"/>
                    </a:lnTo>
                    <a:lnTo>
                      <a:pt x="500" y="140"/>
                    </a:lnTo>
                    <a:lnTo>
                      <a:pt x="501" y="140"/>
                    </a:lnTo>
                    <a:lnTo>
                      <a:pt x="503" y="140"/>
                    </a:lnTo>
                    <a:lnTo>
                      <a:pt x="503" y="139"/>
                    </a:lnTo>
                    <a:lnTo>
                      <a:pt x="504" y="139"/>
                    </a:lnTo>
                    <a:lnTo>
                      <a:pt x="504" y="137"/>
                    </a:lnTo>
                    <a:lnTo>
                      <a:pt x="504" y="136"/>
                    </a:lnTo>
                    <a:lnTo>
                      <a:pt x="504" y="135"/>
                    </a:lnTo>
                    <a:lnTo>
                      <a:pt x="504" y="134"/>
                    </a:lnTo>
                    <a:lnTo>
                      <a:pt x="503" y="134"/>
                    </a:lnTo>
                    <a:lnTo>
                      <a:pt x="501" y="134"/>
                    </a:lnTo>
                    <a:lnTo>
                      <a:pt x="501" y="132"/>
                    </a:lnTo>
                    <a:lnTo>
                      <a:pt x="501" y="131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31"/>
                    </a:lnTo>
                    <a:lnTo>
                      <a:pt x="503" y="130"/>
                    </a:lnTo>
                    <a:lnTo>
                      <a:pt x="504" y="130"/>
                    </a:lnTo>
                    <a:lnTo>
                      <a:pt x="505" y="130"/>
                    </a:lnTo>
                    <a:lnTo>
                      <a:pt x="505" y="131"/>
                    </a:lnTo>
                    <a:lnTo>
                      <a:pt x="505" y="130"/>
                    </a:lnTo>
                    <a:lnTo>
                      <a:pt x="507" y="128"/>
                    </a:lnTo>
                    <a:lnTo>
                      <a:pt x="508" y="127"/>
                    </a:lnTo>
                    <a:lnTo>
                      <a:pt x="508" y="126"/>
                    </a:lnTo>
                    <a:lnTo>
                      <a:pt x="511" y="122"/>
                    </a:lnTo>
                    <a:lnTo>
                      <a:pt x="512" y="118"/>
                    </a:lnTo>
                    <a:lnTo>
                      <a:pt x="512" y="117"/>
                    </a:lnTo>
                    <a:lnTo>
                      <a:pt x="511" y="111"/>
                    </a:lnTo>
                    <a:lnTo>
                      <a:pt x="511" y="107"/>
                    </a:lnTo>
                    <a:lnTo>
                      <a:pt x="511" y="105"/>
                    </a:lnTo>
                    <a:lnTo>
                      <a:pt x="511" y="102"/>
                    </a:lnTo>
                    <a:lnTo>
                      <a:pt x="511" y="99"/>
                    </a:lnTo>
                    <a:lnTo>
                      <a:pt x="509" y="97"/>
                    </a:lnTo>
                    <a:lnTo>
                      <a:pt x="509" y="94"/>
                    </a:lnTo>
                    <a:lnTo>
                      <a:pt x="511" y="92"/>
                    </a:lnTo>
                    <a:lnTo>
                      <a:pt x="509" y="89"/>
                    </a:lnTo>
                    <a:lnTo>
                      <a:pt x="511" y="81"/>
                    </a:lnTo>
                    <a:lnTo>
                      <a:pt x="508" y="81"/>
                    </a:lnTo>
                    <a:lnTo>
                      <a:pt x="505" y="81"/>
                    </a:lnTo>
                    <a:lnTo>
                      <a:pt x="503" y="81"/>
                    </a:lnTo>
                    <a:lnTo>
                      <a:pt x="501" y="81"/>
                    </a:lnTo>
                    <a:lnTo>
                      <a:pt x="500" y="81"/>
                    </a:lnTo>
                    <a:lnTo>
                      <a:pt x="499" y="81"/>
                    </a:lnTo>
                    <a:lnTo>
                      <a:pt x="496" y="81"/>
                    </a:lnTo>
                    <a:lnTo>
                      <a:pt x="495" y="82"/>
                    </a:lnTo>
                    <a:lnTo>
                      <a:pt x="494" y="82"/>
                    </a:lnTo>
                    <a:lnTo>
                      <a:pt x="494" y="84"/>
                    </a:lnTo>
                    <a:lnTo>
                      <a:pt x="492" y="84"/>
                    </a:lnTo>
                    <a:lnTo>
                      <a:pt x="491" y="84"/>
                    </a:lnTo>
                    <a:lnTo>
                      <a:pt x="491" y="85"/>
                    </a:lnTo>
                    <a:lnTo>
                      <a:pt x="490" y="85"/>
                    </a:lnTo>
                    <a:lnTo>
                      <a:pt x="488" y="85"/>
                    </a:lnTo>
                    <a:lnTo>
                      <a:pt x="487" y="85"/>
                    </a:lnTo>
                    <a:lnTo>
                      <a:pt x="487" y="84"/>
                    </a:lnTo>
                    <a:lnTo>
                      <a:pt x="486" y="84"/>
                    </a:lnTo>
                    <a:lnTo>
                      <a:pt x="484" y="84"/>
                    </a:lnTo>
                    <a:lnTo>
                      <a:pt x="484" y="82"/>
                    </a:lnTo>
                    <a:lnTo>
                      <a:pt x="483" y="82"/>
                    </a:lnTo>
                    <a:lnTo>
                      <a:pt x="482" y="82"/>
                    </a:lnTo>
                    <a:lnTo>
                      <a:pt x="480" y="82"/>
                    </a:lnTo>
                    <a:lnTo>
                      <a:pt x="480" y="81"/>
                    </a:lnTo>
                    <a:lnTo>
                      <a:pt x="479" y="81"/>
                    </a:lnTo>
                    <a:lnTo>
                      <a:pt x="478" y="81"/>
                    </a:lnTo>
                    <a:lnTo>
                      <a:pt x="478" y="80"/>
                    </a:lnTo>
                    <a:lnTo>
                      <a:pt x="477" y="80"/>
                    </a:lnTo>
                    <a:lnTo>
                      <a:pt x="475" y="80"/>
                    </a:lnTo>
                    <a:lnTo>
                      <a:pt x="474" y="80"/>
                    </a:lnTo>
                    <a:lnTo>
                      <a:pt x="474" y="79"/>
                    </a:lnTo>
                    <a:lnTo>
                      <a:pt x="473" y="79"/>
                    </a:lnTo>
                    <a:lnTo>
                      <a:pt x="471" y="77"/>
                    </a:lnTo>
                    <a:lnTo>
                      <a:pt x="470" y="77"/>
                    </a:lnTo>
                    <a:lnTo>
                      <a:pt x="469" y="76"/>
                    </a:lnTo>
                    <a:lnTo>
                      <a:pt x="469" y="75"/>
                    </a:lnTo>
                    <a:lnTo>
                      <a:pt x="467" y="75"/>
                    </a:lnTo>
                    <a:lnTo>
                      <a:pt x="467" y="73"/>
                    </a:lnTo>
                    <a:lnTo>
                      <a:pt x="466" y="72"/>
                    </a:lnTo>
                    <a:lnTo>
                      <a:pt x="465" y="71"/>
                    </a:lnTo>
                    <a:lnTo>
                      <a:pt x="463" y="71"/>
                    </a:lnTo>
                    <a:lnTo>
                      <a:pt x="463" y="69"/>
                    </a:lnTo>
                    <a:lnTo>
                      <a:pt x="463" y="68"/>
                    </a:lnTo>
                    <a:lnTo>
                      <a:pt x="462" y="68"/>
                    </a:lnTo>
                    <a:lnTo>
                      <a:pt x="462" y="67"/>
                    </a:lnTo>
                    <a:lnTo>
                      <a:pt x="461" y="67"/>
                    </a:lnTo>
                    <a:lnTo>
                      <a:pt x="460" y="67"/>
                    </a:lnTo>
                    <a:lnTo>
                      <a:pt x="458" y="67"/>
                    </a:lnTo>
                    <a:lnTo>
                      <a:pt x="457" y="67"/>
                    </a:lnTo>
                    <a:lnTo>
                      <a:pt x="456" y="67"/>
                    </a:lnTo>
                    <a:lnTo>
                      <a:pt x="454" y="67"/>
                    </a:lnTo>
                    <a:lnTo>
                      <a:pt x="454" y="65"/>
                    </a:lnTo>
                    <a:lnTo>
                      <a:pt x="453" y="65"/>
                    </a:lnTo>
                    <a:lnTo>
                      <a:pt x="452" y="65"/>
                    </a:lnTo>
                    <a:lnTo>
                      <a:pt x="452" y="64"/>
                    </a:lnTo>
                    <a:lnTo>
                      <a:pt x="450" y="64"/>
                    </a:lnTo>
                    <a:lnTo>
                      <a:pt x="450" y="63"/>
                    </a:lnTo>
                    <a:lnTo>
                      <a:pt x="449" y="63"/>
                    </a:lnTo>
                    <a:lnTo>
                      <a:pt x="449" y="62"/>
                    </a:lnTo>
                    <a:lnTo>
                      <a:pt x="448" y="62"/>
                    </a:lnTo>
                    <a:lnTo>
                      <a:pt x="448" y="60"/>
                    </a:lnTo>
                    <a:lnTo>
                      <a:pt x="446" y="60"/>
                    </a:lnTo>
                    <a:lnTo>
                      <a:pt x="445" y="59"/>
                    </a:lnTo>
                    <a:lnTo>
                      <a:pt x="444" y="59"/>
                    </a:lnTo>
                    <a:lnTo>
                      <a:pt x="443" y="58"/>
                    </a:lnTo>
                    <a:lnTo>
                      <a:pt x="441" y="56"/>
                    </a:lnTo>
                    <a:lnTo>
                      <a:pt x="441" y="55"/>
                    </a:lnTo>
                    <a:lnTo>
                      <a:pt x="440" y="55"/>
                    </a:lnTo>
                    <a:lnTo>
                      <a:pt x="439" y="54"/>
                    </a:lnTo>
                    <a:lnTo>
                      <a:pt x="437" y="54"/>
                    </a:lnTo>
                    <a:lnTo>
                      <a:pt x="436" y="52"/>
                    </a:lnTo>
                    <a:lnTo>
                      <a:pt x="435" y="52"/>
                    </a:lnTo>
                    <a:lnTo>
                      <a:pt x="433" y="52"/>
                    </a:lnTo>
                    <a:lnTo>
                      <a:pt x="433" y="51"/>
                    </a:lnTo>
                    <a:lnTo>
                      <a:pt x="432" y="51"/>
                    </a:lnTo>
                    <a:lnTo>
                      <a:pt x="431" y="51"/>
                    </a:lnTo>
                    <a:lnTo>
                      <a:pt x="431" y="50"/>
                    </a:lnTo>
                    <a:lnTo>
                      <a:pt x="429" y="50"/>
                    </a:lnTo>
                    <a:lnTo>
                      <a:pt x="428" y="50"/>
                    </a:lnTo>
                    <a:lnTo>
                      <a:pt x="427" y="50"/>
                    </a:lnTo>
                    <a:lnTo>
                      <a:pt x="425" y="50"/>
                    </a:lnTo>
                    <a:lnTo>
                      <a:pt x="424" y="50"/>
                    </a:lnTo>
                    <a:lnTo>
                      <a:pt x="423" y="48"/>
                    </a:lnTo>
                    <a:lnTo>
                      <a:pt x="422" y="48"/>
                    </a:lnTo>
                    <a:lnTo>
                      <a:pt x="420" y="48"/>
                    </a:lnTo>
                    <a:lnTo>
                      <a:pt x="419" y="48"/>
                    </a:lnTo>
                    <a:lnTo>
                      <a:pt x="418" y="48"/>
                    </a:lnTo>
                    <a:lnTo>
                      <a:pt x="416" y="48"/>
                    </a:lnTo>
                    <a:lnTo>
                      <a:pt x="415" y="48"/>
                    </a:lnTo>
                    <a:lnTo>
                      <a:pt x="415" y="50"/>
                    </a:lnTo>
                    <a:lnTo>
                      <a:pt x="414" y="50"/>
                    </a:lnTo>
                    <a:lnTo>
                      <a:pt x="412" y="50"/>
                    </a:lnTo>
                    <a:lnTo>
                      <a:pt x="411" y="50"/>
                    </a:lnTo>
                    <a:lnTo>
                      <a:pt x="411" y="51"/>
                    </a:lnTo>
                    <a:lnTo>
                      <a:pt x="410" y="51"/>
                    </a:lnTo>
                    <a:lnTo>
                      <a:pt x="408" y="51"/>
                    </a:lnTo>
                    <a:lnTo>
                      <a:pt x="407" y="51"/>
                    </a:lnTo>
                    <a:lnTo>
                      <a:pt x="406" y="51"/>
                    </a:lnTo>
                    <a:lnTo>
                      <a:pt x="405" y="51"/>
                    </a:lnTo>
                    <a:lnTo>
                      <a:pt x="403" y="51"/>
                    </a:lnTo>
                    <a:lnTo>
                      <a:pt x="402" y="51"/>
                    </a:lnTo>
                    <a:lnTo>
                      <a:pt x="401" y="51"/>
                    </a:lnTo>
                    <a:lnTo>
                      <a:pt x="399" y="51"/>
                    </a:lnTo>
                    <a:lnTo>
                      <a:pt x="398" y="51"/>
                    </a:lnTo>
                    <a:lnTo>
                      <a:pt x="397" y="51"/>
                    </a:lnTo>
                    <a:lnTo>
                      <a:pt x="397" y="52"/>
                    </a:lnTo>
                    <a:lnTo>
                      <a:pt x="395" y="52"/>
                    </a:lnTo>
                    <a:lnTo>
                      <a:pt x="394" y="52"/>
                    </a:lnTo>
                    <a:lnTo>
                      <a:pt x="394" y="54"/>
                    </a:lnTo>
                    <a:lnTo>
                      <a:pt x="393" y="54"/>
                    </a:lnTo>
                    <a:lnTo>
                      <a:pt x="393" y="55"/>
                    </a:lnTo>
                    <a:lnTo>
                      <a:pt x="391" y="55"/>
                    </a:lnTo>
                    <a:lnTo>
                      <a:pt x="391" y="56"/>
                    </a:lnTo>
                    <a:lnTo>
                      <a:pt x="391" y="58"/>
                    </a:lnTo>
                    <a:lnTo>
                      <a:pt x="390" y="58"/>
                    </a:lnTo>
                    <a:lnTo>
                      <a:pt x="390" y="59"/>
                    </a:lnTo>
                    <a:lnTo>
                      <a:pt x="389" y="59"/>
                    </a:lnTo>
                    <a:lnTo>
                      <a:pt x="389" y="60"/>
                    </a:lnTo>
                    <a:lnTo>
                      <a:pt x="389" y="62"/>
                    </a:lnTo>
                    <a:lnTo>
                      <a:pt x="389" y="63"/>
                    </a:lnTo>
                    <a:lnTo>
                      <a:pt x="389" y="64"/>
                    </a:lnTo>
                    <a:lnTo>
                      <a:pt x="388" y="65"/>
                    </a:lnTo>
                    <a:lnTo>
                      <a:pt x="388" y="67"/>
                    </a:lnTo>
                    <a:lnTo>
                      <a:pt x="388" y="68"/>
                    </a:lnTo>
                    <a:lnTo>
                      <a:pt x="388" y="69"/>
                    </a:lnTo>
                    <a:lnTo>
                      <a:pt x="386" y="71"/>
                    </a:lnTo>
                    <a:lnTo>
                      <a:pt x="386" y="72"/>
                    </a:lnTo>
                    <a:lnTo>
                      <a:pt x="386" y="73"/>
                    </a:lnTo>
                    <a:lnTo>
                      <a:pt x="386" y="75"/>
                    </a:lnTo>
                    <a:lnTo>
                      <a:pt x="385" y="76"/>
                    </a:lnTo>
                    <a:lnTo>
                      <a:pt x="385" y="77"/>
                    </a:lnTo>
                    <a:lnTo>
                      <a:pt x="384" y="77"/>
                    </a:lnTo>
                    <a:lnTo>
                      <a:pt x="384" y="79"/>
                    </a:lnTo>
                    <a:lnTo>
                      <a:pt x="382" y="79"/>
                    </a:lnTo>
                    <a:lnTo>
                      <a:pt x="381" y="79"/>
                    </a:lnTo>
                    <a:lnTo>
                      <a:pt x="381" y="80"/>
                    </a:lnTo>
                    <a:lnTo>
                      <a:pt x="380" y="80"/>
                    </a:lnTo>
                    <a:lnTo>
                      <a:pt x="378" y="80"/>
                    </a:lnTo>
                    <a:lnTo>
                      <a:pt x="377" y="81"/>
                    </a:lnTo>
                    <a:lnTo>
                      <a:pt x="376" y="81"/>
                    </a:lnTo>
                    <a:lnTo>
                      <a:pt x="374" y="81"/>
                    </a:lnTo>
                    <a:lnTo>
                      <a:pt x="373" y="81"/>
                    </a:lnTo>
                    <a:lnTo>
                      <a:pt x="371" y="82"/>
                    </a:lnTo>
                    <a:lnTo>
                      <a:pt x="369" y="82"/>
                    </a:lnTo>
                    <a:lnTo>
                      <a:pt x="368" y="82"/>
                    </a:lnTo>
                    <a:lnTo>
                      <a:pt x="368" y="81"/>
                    </a:lnTo>
                    <a:lnTo>
                      <a:pt x="367" y="81"/>
                    </a:lnTo>
                    <a:lnTo>
                      <a:pt x="365" y="81"/>
                    </a:lnTo>
                    <a:lnTo>
                      <a:pt x="363" y="81"/>
                    </a:lnTo>
                    <a:lnTo>
                      <a:pt x="361" y="81"/>
                    </a:lnTo>
                    <a:lnTo>
                      <a:pt x="360" y="81"/>
                    </a:lnTo>
                    <a:lnTo>
                      <a:pt x="360" y="82"/>
                    </a:lnTo>
                    <a:lnTo>
                      <a:pt x="359" y="81"/>
                    </a:lnTo>
                    <a:lnTo>
                      <a:pt x="356" y="81"/>
                    </a:lnTo>
                    <a:lnTo>
                      <a:pt x="355" y="81"/>
                    </a:lnTo>
                    <a:lnTo>
                      <a:pt x="353" y="81"/>
                    </a:lnTo>
                    <a:lnTo>
                      <a:pt x="352" y="81"/>
                    </a:lnTo>
                    <a:lnTo>
                      <a:pt x="351" y="81"/>
                    </a:lnTo>
                    <a:lnTo>
                      <a:pt x="350" y="81"/>
                    </a:lnTo>
                    <a:lnTo>
                      <a:pt x="348" y="81"/>
                    </a:lnTo>
                    <a:lnTo>
                      <a:pt x="347" y="81"/>
                    </a:lnTo>
                    <a:lnTo>
                      <a:pt x="346" y="81"/>
                    </a:lnTo>
                    <a:lnTo>
                      <a:pt x="344" y="80"/>
                    </a:lnTo>
                    <a:lnTo>
                      <a:pt x="343" y="80"/>
                    </a:lnTo>
                    <a:lnTo>
                      <a:pt x="342" y="79"/>
                    </a:lnTo>
                    <a:lnTo>
                      <a:pt x="340" y="79"/>
                    </a:lnTo>
                    <a:lnTo>
                      <a:pt x="340" y="77"/>
                    </a:lnTo>
                    <a:lnTo>
                      <a:pt x="339" y="77"/>
                    </a:lnTo>
                    <a:lnTo>
                      <a:pt x="339" y="76"/>
                    </a:lnTo>
                    <a:lnTo>
                      <a:pt x="338" y="76"/>
                    </a:lnTo>
                    <a:lnTo>
                      <a:pt x="336" y="76"/>
                    </a:lnTo>
                    <a:lnTo>
                      <a:pt x="335" y="76"/>
                    </a:lnTo>
                    <a:lnTo>
                      <a:pt x="335" y="75"/>
                    </a:lnTo>
                    <a:lnTo>
                      <a:pt x="334" y="76"/>
                    </a:lnTo>
                    <a:lnTo>
                      <a:pt x="333" y="76"/>
                    </a:lnTo>
                    <a:lnTo>
                      <a:pt x="333" y="77"/>
                    </a:lnTo>
                    <a:lnTo>
                      <a:pt x="331" y="77"/>
                    </a:lnTo>
                    <a:lnTo>
                      <a:pt x="330" y="77"/>
                    </a:lnTo>
                    <a:lnTo>
                      <a:pt x="329" y="79"/>
                    </a:lnTo>
                    <a:lnTo>
                      <a:pt x="327" y="79"/>
                    </a:lnTo>
                    <a:lnTo>
                      <a:pt x="327" y="80"/>
                    </a:lnTo>
                    <a:lnTo>
                      <a:pt x="326" y="81"/>
                    </a:lnTo>
                    <a:lnTo>
                      <a:pt x="326" y="82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6" y="88"/>
                    </a:lnTo>
                    <a:lnTo>
                      <a:pt x="326" y="89"/>
                    </a:lnTo>
                    <a:lnTo>
                      <a:pt x="325" y="90"/>
                    </a:lnTo>
                    <a:lnTo>
                      <a:pt x="323" y="93"/>
                    </a:lnTo>
                    <a:lnTo>
                      <a:pt x="322" y="93"/>
                    </a:lnTo>
                    <a:lnTo>
                      <a:pt x="322" y="94"/>
                    </a:lnTo>
                    <a:lnTo>
                      <a:pt x="321" y="94"/>
                    </a:lnTo>
                    <a:lnTo>
                      <a:pt x="319" y="94"/>
                    </a:lnTo>
                    <a:lnTo>
                      <a:pt x="317" y="94"/>
                    </a:lnTo>
                    <a:lnTo>
                      <a:pt x="317" y="96"/>
                    </a:lnTo>
                    <a:lnTo>
                      <a:pt x="316" y="96"/>
                    </a:lnTo>
                    <a:lnTo>
                      <a:pt x="314" y="97"/>
                    </a:lnTo>
                    <a:lnTo>
                      <a:pt x="313" y="97"/>
                    </a:lnTo>
                    <a:lnTo>
                      <a:pt x="312" y="98"/>
                    </a:lnTo>
                    <a:lnTo>
                      <a:pt x="310" y="98"/>
                    </a:lnTo>
                    <a:lnTo>
                      <a:pt x="309" y="99"/>
                    </a:lnTo>
                    <a:lnTo>
                      <a:pt x="306" y="99"/>
                    </a:lnTo>
                    <a:lnTo>
                      <a:pt x="305" y="99"/>
                    </a:lnTo>
                    <a:lnTo>
                      <a:pt x="302" y="98"/>
                    </a:lnTo>
                    <a:lnTo>
                      <a:pt x="301" y="98"/>
                    </a:lnTo>
                    <a:lnTo>
                      <a:pt x="300" y="97"/>
                    </a:lnTo>
                    <a:lnTo>
                      <a:pt x="299" y="97"/>
                    </a:lnTo>
                    <a:lnTo>
                      <a:pt x="297" y="96"/>
                    </a:lnTo>
                    <a:lnTo>
                      <a:pt x="297" y="94"/>
                    </a:lnTo>
                    <a:lnTo>
                      <a:pt x="296" y="94"/>
                    </a:lnTo>
                    <a:lnTo>
                      <a:pt x="295" y="93"/>
                    </a:lnTo>
                    <a:lnTo>
                      <a:pt x="293" y="93"/>
                    </a:lnTo>
                    <a:lnTo>
                      <a:pt x="292" y="92"/>
                    </a:lnTo>
                    <a:lnTo>
                      <a:pt x="291" y="92"/>
                    </a:lnTo>
                    <a:lnTo>
                      <a:pt x="289" y="90"/>
                    </a:lnTo>
                    <a:lnTo>
                      <a:pt x="287" y="89"/>
                    </a:lnTo>
                    <a:lnTo>
                      <a:pt x="285" y="89"/>
                    </a:lnTo>
                    <a:lnTo>
                      <a:pt x="284" y="88"/>
                    </a:lnTo>
                    <a:lnTo>
                      <a:pt x="283" y="88"/>
                    </a:lnTo>
                    <a:lnTo>
                      <a:pt x="281" y="88"/>
                    </a:lnTo>
                    <a:lnTo>
                      <a:pt x="281" y="86"/>
                    </a:lnTo>
                    <a:lnTo>
                      <a:pt x="280" y="86"/>
                    </a:lnTo>
                    <a:lnTo>
                      <a:pt x="279" y="86"/>
                    </a:lnTo>
                    <a:lnTo>
                      <a:pt x="278" y="88"/>
                    </a:lnTo>
                    <a:lnTo>
                      <a:pt x="276" y="88"/>
                    </a:lnTo>
                    <a:lnTo>
                      <a:pt x="275" y="88"/>
                    </a:lnTo>
                    <a:lnTo>
                      <a:pt x="274" y="86"/>
                    </a:lnTo>
                    <a:lnTo>
                      <a:pt x="272" y="88"/>
                    </a:lnTo>
                    <a:lnTo>
                      <a:pt x="271" y="88"/>
                    </a:lnTo>
                    <a:lnTo>
                      <a:pt x="270" y="88"/>
                    </a:lnTo>
                    <a:lnTo>
                      <a:pt x="267" y="89"/>
                    </a:lnTo>
                    <a:lnTo>
                      <a:pt x="266" y="90"/>
                    </a:lnTo>
                    <a:lnTo>
                      <a:pt x="264" y="92"/>
                    </a:lnTo>
                    <a:lnTo>
                      <a:pt x="263" y="93"/>
                    </a:lnTo>
                    <a:lnTo>
                      <a:pt x="262" y="94"/>
                    </a:lnTo>
                    <a:lnTo>
                      <a:pt x="262" y="96"/>
                    </a:lnTo>
                    <a:lnTo>
                      <a:pt x="261" y="96"/>
                    </a:lnTo>
                    <a:lnTo>
                      <a:pt x="261" y="97"/>
                    </a:lnTo>
                    <a:lnTo>
                      <a:pt x="261" y="98"/>
                    </a:lnTo>
                    <a:lnTo>
                      <a:pt x="261" y="99"/>
                    </a:lnTo>
                    <a:lnTo>
                      <a:pt x="259" y="101"/>
                    </a:lnTo>
                    <a:lnTo>
                      <a:pt x="259" y="102"/>
                    </a:lnTo>
                    <a:lnTo>
                      <a:pt x="258" y="102"/>
                    </a:lnTo>
                    <a:lnTo>
                      <a:pt x="258" y="103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7" y="106"/>
                    </a:lnTo>
                    <a:lnTo>
                      <a:pt x="257" y="107"/>
                    </a:lnTo>
                    <a:lnTo>
                      <a:pt x="257" y="109"/>
                    </a:lnTo>
                    <a:lnTo>
                      <a:pt x="255" y="110"/>
                    </a:lnTo>
                    <a:lnTo>
                      <a:pt x="255" y="111"/>
                    </a:lnTo>
                    <a:lnTo>
                      <a:pt x="255" y="113"/>
                    </a:lnTo>
                    <a:lnTo>
                      <a:pt x="254" y="114"/>
                    </a:lnTo>
                    <a:lnTo>
                      <a:pt x="254" y="115"/>
                    </a:lnTo>
                    <a:lnTo>
                      <a:pt x="254" y="117"/>
                    </a:lnTo>
                    <a:lnTo>
                      <a:pt x="254" y="118"/>
                    </a:lnTo>
                    <a:lnTo>
                      <a:pt x="254" y="119"/>
                    </a:lnTo>
                    <a:lnTo>
                      <a:pt x="254" y="120"/>
                    </a:lnTo>
                    <a:lnTo>
                      <a:pt x="254" y="122"/>
                    </a:lnTo>
                    <a:lnTo>
                      <a:pt x="254" y="123"/>
                    </a:lnTo>
                    <a:lnTo>
                      <a:pt x="253" y="124"/>
                    </a:lnTo>
                    <a:lnTo>
                      <a:pt x="253" y="126"/>
                    </a:lnTo>
                    <a:lnTo>
                      <a:pt x="253" y="127"/>
                    </a:lnTo>
                    <a:lnTo>
                      <a:pt x="251" y="128"/>
                    </a:lnTo>
                    <a:lnTo>
                      <a:pt x="253" y="130"/>
                    </a:lnTo>
                    <a:lnTo>
                      <a:pt x="253" y="132"/>
                    </a:lnTo>
                    <a:lnTo>
                      <a:pt x="253" y="134"/>
                    </a:lnTo>
                    <a:lnTo>
                      <a:pt x="253" y="135"/>
                    </a:lnTo>
                    <a:lnTo>
                      <a:pt x="253" y="136"/>
                    </a:lnTo>
                    <a:lnTo>
                      <a:pt x="254" y="137"/>
                    </a:lnTo>
                    <a:lnTo>
                      <a:pt x="254" y="139"/>
                    </a:lnTo>
                    <a:lnTo>
                      <a:pt x="255" y="143"/>
                    </a:lnTo>
                    <a:lnTo>
                      <a:pt x="255" y="147"/>
                    </a:lnTo>
                    <a:lnTo>
                      <a:pt x="257" y="147"/>
                    </a:lnTo>
                    <a:lnTo>
                      <a:pt x="257" y="148"/>
                    </a:lnTo>
                    <a:lnTo>
                      <a:pt x="257" y="149"/>
                    </a:lnTo>
                    <a:lnTo>
                      <a:pt x="257" y="151"/>
                    </a:lnTo>
                    <a:lnTo>
                      <a:pt x="257" y="153"/>
                    </a:lnTo>
                    <a:lnTo>
                      <a:pt x="255" y="153"/>
                    </a:lnTo>
                    <a:lnTo>
                      <a:pt x="255" y="154"/>
                    </a:lnTo>
                    <a:lnTo>
                      <a:pt x="254" y="158"/>
                    </a:lnTo>
                    <a:lnTo>
                      <a:pt x="251" y="160"/>
                    </a:lnTo>
                    <a:lnTo>
                      <a:pt x="250" y="160"/>
                    </a:lnTo>
                    <a:lnTo>
                      <a:pt x="250" y="161"/>
                    </a:lnTo>
                    <a:lnTo>
                      <a:pt x="249" y="161"/>
                    </a:lnTo>
                    <a:lnTo>
                      <a:pt x="249" y="162"/>
                    </a:lnTo>
                    <a:lnTo>
                      <a:pt x="247" y="164"/>
                    </a:lnTo>
                    <a:lnTo>
                      <a:pt x="247" y="165"/>
                    </a:lnTo>
                    <a:lnTo>
                      <a:pt x="247" y="166"/>
                    </a:lnTo>
                    <a:lnTo>
                      <a:pt x="247" y="170"/>
                    </a:lnTo>
                    <a:lnTo>
                      <a:pt x="249" y="174"/>
                    </a:lnTo>
                    <a:lnTo>
                      <a:pt x="249" y="175"/>
                    </a:lnTo>
                    <a:lnTo>
                      <a:pt x="249" y="177"/>
                    </a:lnTo>
                    <a:lnTo>
                      <a:pt x="249" y="178"/>
                    </a:lnTo>
                    <a:lnTo>
                      <a:pt x="249" y="179"/>
                    </a:lnTo>
                    <a:lnTo>
                      <a:pt x="250" y="181"/>
                    </a:lnTo>
                    <a:lnTo>
                      <a:pt x="250" y="182"/>
                    </a:lnTo>
                    <a:lnTo>
                      <a:pt x="251" y="185"/>
                    </a:lnTo>
                    <a:lnTo>
                      <a:pt x="253" y="186"/>
                    </a:lnTo>
                    <a:lnTo>
                      <a:pt x="253" y="187"/>
                    </a:lnTo>
                    <a:lnTo>
                      <a:pt x="254" y="187"/>
                    </a:lnTo>
                    <a:lnTo>
                      <a:pt x="254" y="188"/>
                    </a:lnTo>
                    <a:lnTo>
                      <a:pt x="254" y="190"/>
                    </a:lnTo>
                    <a:lnTo>
                      <a:pt x="255" y="192"/>
                    </a:lnTo>
                    <a:lnTo>
                      <a:pt x="257" y="194"/>
                    </a:lnTo>
                    <a:lnTo>
                      <a:pt x="257" y="195"/>
                    </a:lnTo>
                    <a:lnTo>
                      <a:pt x="258" y="196"/>
                    </a:lnTo>
                    <a:lnTo>
                      <a:pt x="259" y="198"/>
                    </a:lnTo>
                    <a:lnTo>
                      <a:pt x="261" y="199"/>
                    </a:lnTo>
                    <a:lnTo>
                      <a:pt x="262" y="200"/>
                    </a:lnTo>
                    <a:lnTo>
                      <a:pt x="263" y="200"/>
                    </a:lnTo>
                    <a:lnTo>
                      <a:pt x="264" y="200"/>
                    </a:lnTo>
                    <a:lnTo>
                      <a:pt x="266" y="202"/>
                    </a:lnTo>
                    <a:lnTo>
                      <a:pt x="270" y="202"/>
                    </a:lnTo>
                    <a:lnTo>
                      <a:pt x="271" y="200"/>
                    </a:lnTo>
                    <a:lnTo>
                      <a:pt x="272" y="200"/>
                    </a:lnTo>
                    <a:lnTo>
                      <a:pt x="274" y="200"/>
                    </a:lnTo>
                    <a:lnTo>
                      <a:pt x="275" y="200"/>
                    </a:lnTo>
                    <a:lnTo>
                      <a:pt x="276" y="199"/>
                    </a:lnTo>
                    <a:lnTo>
                      <a:pt x="278" y="199"/>
                    </a:lnTo>
                    <a:lnTo>
                      <a:pt x="279" y="199"/>
                    </a:lnTo>
                    <a:lnTo>
                      <a:pt x="279" y="198"/>
                    </a:lnTo>
                    <a:lnTo>
                      <a:pt x="280" y="198"/>
                    </a:lnTo>
                    <a:lnTo>
                      <a:pt x="281" y="198"/>
                    </a:lnTo>
                    <a:lnTo>
                      <a:pt x="283" y="198"/>
                    </a:lnTo>
                    <a:lnTo>
                      <a:pt x="284" y="198"/>
                    </a:lnTo>
                    <a:lnTo>
                      <a:pt x="287" y="198"/>
                    </a:lnTo>
                    <a:lnTo>
                      <a:pt x="288" y="198"/>
                    </a:lnTo>
                    <a:lnTo>
                      <a:pt x="288" y="199"/>
                    </a:lnTo>
                    <a:lnTo>
                      <a:pt x="289" y="199"/>
                    </a:lnTo>
                    <a:lnTo>
                      <a:pt x="291" y="200"/>
                    </a:lnTo>
                    <a:lnTo>
                      <a:pt x="292" y="202"/>
                    </a:lnTo>
                    <a:lnTo>
                      <a:pt x="293" y="202"/>
                    </a:lnTo>
                    <a:lnTo>
                      <a:pt x="293" y="203"/>
                    </a:lnTo>
                    <a:lnTo>
                      <a:pt x="295" y="203"/>
                    </a:lnTo>
                    <a:lnTo>
                      <a:pt x="296" y="203"/>
                    </a:lnTo>
                    <a:lnTo>
                      <a:pt x="296" y="204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7" y="207"/>
                    </a:lnTo>
                    <a:lnTo>
                      <a:pt x="297" y="208"/>
                    </a:lnTo>
                    <a:lnTo>
                      <a:pt x="297" y="209"/>
                    </a:lnTo>
                    <a:lnTo>
                      <a:pt x="299" y="211"/>
                    </a:lnTo>
                    <a:lnTo>
                      <a:pt x="300" y="213"/>
                    </a:lnTo>
                    <a:lnTo>
                      <a:pt x="301" y="215"/>
                    </a:lnTo>
                    <a:lnTo>
                      <a:pt x="301" y="216"/>
                    </a:lnTo>
                    <a:lnTo>
                      <a:pt x="302" y="216"/>
                    </a:lnTo>
                    <a:lnTo>
                      <a:pt x="302" y="217"/>
                    </a:lnTo>
                    <a:lnTo>
                      <a:pt x="304" y="219"/>
                    </a:lnTo>
                    <a:lnTo>
                      <a:pt x="304" y="220"/>
                    </a:lnTo>
                    <a:lnTo>
                      <a:pt x="304" y="221"/>
                    </a:lnTo>
                    <a:lnTo>
                      <a:pt x="304" y="223"/>
                    </a:lnTo>
                    <a:lnTo>
                      <a:pt x="304" y="224"/>
                    </a:lnTo>
                    <a:lnTo>
                      <a:pt x="304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1" y="228"/>
                    </a:lnTo>
                    <a:lnTo>
                      <a:pt x="300" y="229"/>
                    </a:lnTo>
                    <a:lnTo>
                      <a:pt x="299" y="230"/>
                    </a:lnTo>
                    <a:lnTo>
                      <a:pt x="297" y="232"/>
                    </a:lnTo>
                    <a:lnTo>
                      <a:pt x="297" y="233"/>
                    </a:lnTo>
                    <a:lnTo>
                      <a:pt x="296" y="233"/>
                    </a:lnTo>
                    <a:lnTo>
                      <a:pt x="296" y="234"/>
                    </a:lnTo>
                    <a:lnTo>
                      <a:pt x="295" y="234"/>
                    </a:lnTo>
                    <a:lnTo>
                      <a:pt x="295" y="236"/>
                    </a:lnTo>
                    <a:lnTo>
                      <a:pt x="293" y="236"/>
                    </a:lnTo>
                    <a:lnTo>
                      <a:pt x="292" y="236"/>
                    </a:lnTo>
                    <a:lnTo>
                      <a:pt x="291" y="237"/>
                    </a:lnTo>
                    <a:lnTo>
                      <a:pt x="289" y="237"/>
                    </a:lnTo>
                    <a:lnTo>
                      <a:pt x="288" y="237"/>
                    </a:lnTo>
                    <a:lnTo>
                      <a:pt x="287" y="237"/>
                    </a:lnTo>
                    <a:lnTo>
                      <a:pt x="285" y="237"/>
                    </a:lnTo>
                    <a:lnTo>
                      <a:pt x="284" y="236"/>
                    </a:lnTo>
                    <a:lnTo>
                      <a:pt x="283" y="234"/>
                    </a:lnTo>
                    <a:lnTo>
                      <a:pt x="281" y="234"/>
                    </a:lnTo>
                    <a:lnTo>
                      <a:pt x="281" y="233"/>
                    </a:lnTo>
                    <a:lnTo>
                      <a:pt x="280" y="233"/>
                    </a:lnTo>
                    <a:lnTo>
                      <a:pt x="280" y="232"/>
                    </a:lnTo>
                    <a:lnTo>
                      <a:pt x="279" y="232"/>
                    </a:lnTo>
                    <a:lnTo>
                      <a:pt x="278" y="232"/>
                    </a:lnTo>
                    <a:lnTo>
                      <a:pt x="278" y="230"/>
                    </a:lnTo>
                    <a:lnTo>
                      <a:pt x="276" y="230"/>
                    </a:lnTo>
                    <a:lnTo>
                      <a:pt x="275" y="230"/>
                    </a:lnTo>
                    <a:lnTo>
                      <a:pt x="275" y="229"/>
                    </a:lnTo>
                    <a:lnTo>
                      <a:pt x="274" y="229"/>
                    </a:lnTo>
                    <a:lnTo>
                      <a:pt x="272" y="228"/>
                    </a:lnTo>
                    <a:lnTo>
                      <a:pt x="271" y="228"/>
                    </a:lnTo>
                    <a:lnTo>
                      <a:pt x="270" y="228"/>
                    </a:lnTo>
                    <a:lnTo>
                      <a:pt x="270" y="226"/>
                    </a:lnTo>
                    <a:lnTo>
                      <a:pt x="268" y="226"/>
                    </a:lnTo>
                    <a:lnTo>
                      <a:pt x="267" y="226"/>
                    </a:lnTo>
                    <a:lnTo>
                      <a:pt x="266" y="226"/>
                    </a:lnTo>
                    <a:lnTo>
                      <a:pt x="264" y="225"/>
                    </a:lnTo>
                    <a:lnTo>
                      <a:pt x="263" y="225"/>
                    </a:lnTo>
                    <a:lnTo>
                      <a:pt x="262" y="225"/>
                    </a:lnTo>
                    <a:lnTo>
                      <a:pt x="261" y="225"/>
                    </a:lnTo>
                    <a:lnTo>
                      <a:pt x="259" y="225"/>
                    </a:lnTo>
                    <a:lnTo>
                      <a:pt x="254" y="224"/>
                    </a:lnTo>
                    <a:lnTo>
                      <a:pt x="253" y="224"/>
                    </a:lnTo>
                    <a:lnTo>
                      <a:pt x="249" y="229"/>
                    </a:lnTo>
                    <a:lnTo>
                      <a:pt x="247" y="233"/>
                    </a:lnTo>
                    <a:lnTo>
                      <a:pt x="247" y="234"/>
                    </a:lnTo>
                    <a:lnTo>
                      <a:pt x="246" y="236"/>
                    </a:lnTo>
                    <a:lnTo>
                      <a:pt x="245" y="238"/>
                    </a:lnTo>
                    <a:lnTo>
                      <a:pt x="242" y="240"/>
                    </a:lnTo>
                    <a:lnTo>
                      <a:pt x="242" y="241"/>
                    </a:lnTo>
                    <a:lnTo>
                      <a:pt x="241" y="241"/>
                    </a:lnTo>
                    <a:lnTo>
                      <a:pt x="241" y="242"/>
                    </a:lnTo>
                    <a:lnTo>
                      <a:pt x="240" y="242"/>
                    </a:lnTo>
                    <a:lnTo>
                      <a:pt x="240" y="243"/>
                    </a:lnTo>
                    <a:lnTo>
                      <a:pt x="240" y="245"/>
                    </a:lnTo>
                    <a:lnTo>
                      <a:pt x="238" y="249"/>
                    </a:lnTo>
                    <a:lnTo>
                      <a:pt x="237" y="249"/>
                    </a:lnTo>
                    <a:lnTo>
                      <a:pt x="236" y="251"/>
                    </a:lnTo>
                    <a:lnTo>
                      <a:pt x="234" y="253"/>
                    </a:lnTo>
                    <a:lnTo>
                      <a:pt x="233" y="253"/>
                    </a:lnTo>
                    <a:lnTo>
                      <a:pt x="230" y="255"/>
                    </a:lnTo>
                    <a:lnTo>
                      <a:pt x="230" y="257"/>
                    </a:lnTo>
                    <a:lnTo>
                      <a:pt x="229" y="257"/>
                    </a:lnTo>
                    <a:lnTo>
                      <a:pt x="228" y="257"/>
                    </a:lnTo>
                    <a:lnTo>
                      <a:pt x="224" y="258"/>
                    </a:lnTo>
                    <a:lnTo>
                      <a:pt x="220" y="259"/>
                    </a:lnTo>
                    <a:lnTo>
                      <a:pt x="219" y="259"/>
                    </a:lnTo>
                    <a:lnTo>
                      <a:pt x="215" y="260"/>
                    </a:lnTo>
                    <a:lnTo>
                      <a:pt x="213" y="260"/>
                    </a:lnTo>
                    <a:lnTo>
                      <a:pt x="212" y="260"/>
                    </a:lnTo>
                    <a:lnTo>
                      <a:pt x="211" y="260"/>
                    </a:lnTo>
                    <a:lnTo>
                      <a:pt x="209" y="260"/>
                    </a:lnTo>
                    <a:lnTo>
                      <a:pt x="208" y="260"/>
                    </a:lnTo>
                    <a:lnTo>
                      <a:pt x="207" y="260"/>
                    </a:lnTo>
                    <a:lnTo>
                      <a:pt x="206" y="262"/>
                    </a:lnTo>
                    <a:lnTo>
                      <a:pt x="204" y="262"/>
                    </a:lnTo>
                    <a:lnTo>
                      <a:pt x="204" y="263"/>
                    </a:lnTo>
                    <a:lnTo>
                      <a:pt x="203" y="263"/>
                    </a:lnTo>
                    <a:lnTo>
                      <a:pt x="202" y="263"/>
                    </a:lnTo>
                    <a:lnTo>
                      <a:pt x="200" y="263"/>
                    </a:lnTo>
                    <a:lnTo>
                      <a:pt x="199" y="263"/>
                    </a:lnTo>
                    <a:lnTo>
                      <a:pt x="198" y="263"/>
                    </a:lnTo>
                    <a:lnTo>
                      <a:pt x="196" y="263"/>
                    </a:lnTo>
                    <a:lnTo>
                      <a:pt x="195" y="264"/>
                    </a:lnTo>
                    <a:lnTo>
                      <a:pt x="194" y="264"/>
                    </a:lnTo>
                    <a:lnTo>
                      <a:pt x="192" y="264"/>
                    </a:lnTo>
                    <a:lnTo>
                      <a:pt x="192" y="263"/>
                    </a:lnTo>
                    <a:lnTo>
                      <a:pt x="191" y="263"/>
                    </a:lnTo>
                    <a:lnTo>
                      <a:pt x="191" y="262"/>
                    </a:lnTo>
                    <a:lnTo>
                      <a:pt x="190" y="262"/>
                    </a:lnTo>
                    <a:lnTo>
                      <a:pt x="189" y="262"/>
                    </a:lnTo>
                    <a:lnTo>
                      <a:pt x="187" y="262"/>
                    </a:lnTo>
                    <a:lnTo>
                      <a:pt x="186" y="262"/>
                    </a:lnTo>
                    <a:lnTo>
                      <a:pt x="185" y="262"/>
                    </a:lnTo>
                    <a:lnTo>
                      <a:pt x="185" y="260"/>
                    </a:lnTo>
                    <a:lnTo>
                      <a:pt x="183" y="260"/>
                    </a:lnTo>
                    <a:lnTo>
                      <a:pt x="182" y="260"/>
                    </a:lnTo>
                    <a:lnTo>
                      <a:pt x="181" y="260"/>
                    </a:lnTo>
                    <a:lnTo>
                      <a:pt x="179" y="260"/>
                    </a:lnTo>
                    <a:lnTo>
                      <a:pt x="178" y="260"/>
                    </a:lnTo>
                    <a:lnTo>
                      <a:pt x="177" y="260"/>
                    </a:lnTo>
                    <a:lnTo>
                      <a:pt x="175" y="260"/>
                    </a:lnTo>
                    <a:lnTo>
                      <a:pt x="175" y="262"/>
                    </a:lnTo>
                    <a:lnTo>
                      <a:pt x="175" y="263"/>
                    </a:lnTo>
                    <a:lnTo>
                      <a:pt x="174" y="263"/>
                    </a:lnTo>
                    <a:lnTo>
                      <a:pt x="173" y="263"/>
                    </a:lnTo>
                    <a:lnTo>
                      <a:pt x="172" y="263"/>
                    </a:lnTo>
                    <a:lnTo>
                      <a:pt x="170" y="262"/>
                    </a:lnTo>
                    <a:lnTo>
                      <a:pt x="169" y="262"/>
                    </a:lnTo>
                    <a:lnTo>
                      <a:pt x="169" y="260"/>
                    </a:lnTo>
                    <a:lnTo>
                      <a:pt x="169" y="259"/>
                    </a:lnTo>
                    <a:lnTo>
                      <a:pt x="168" y="259"/>
                    </a:lnTo>
                    <a:lnTo>
                      <a:pt x="166" y="259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5" y="257"/>
                    </a:lnTo>
                    <a:lnTo>
                      <a:pt x="165" y="255"/>
                    </a:lnTo>
                    <a:lnTo>
                      <a:pt x="164" y="255"/>
                    </a:lnTo>
                    <a:lnTo>
                      <a:pt x="162" y="255"/>
                    </a:lnTo>
                    <a:lnTo>
                      <a:pt x="161" y="255"/>
                    </a:lnTo>
                    <a:lnTo>
                      <a:pt x="161" y="254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1"/>
                    </a:lnTo>
                    <a:lnTo>
                      <a:pt x="160" y="250"/>
                    </a:lnTo>
                    <a:lnTo>
                      <a:pt x="160" y="249"/>
                    </a:lnTo>
                    <a:lnTo>
                      <a:pt x="160" y="247"/>
                    </a:lnTo>
                    <a:lnTo>
                      <a:pt x="160" y="246"/>
                    </a:lnTo>
                    <a:lnTo>
                      <a:pt x="160" y="245"/>
                    </a:lnTo>
                    <a:lnTo>
                      <a:pt x="160" y="243"/>
                    </a:lnTo>
                    <a:lnTo>
                      <a:pt x="158" y="243"/>
                    </a:lnTo>
                    <a:lnTo>
                      <a:pt x="158" y="242"/>
                    </a:lnTo>
                    <a:lnTo>
                      <a:pt x="160" y="242"/>
                    </a:lnTo>
                    <a:lnTo>
                      <a:pt x="158" y="242"/>
                    </a:lnTo>
                    <a:lnTo>
                      <a:pt x="158" y="241"/>
                    </a:lnTo>
                    <a:lnTo>
                      <a:pt x="157" y="241"/>
                    </a:lnTo>
                    <a:lnTo>
                      <a:pt x="157" y="240"/>
                    </a:lnTo>
                    <a:lnTo>
                      <a:pt x="156" y="240"/>
                    </a:lnTo>
                    <a:lnTo>
                      <a:pt x="155" y="240"/>
                    </a:lnTo>
                    <a:lnTo>
                      <a:pt x="155" y="238"/>
                    </a:lnTo>
                    <a:lnTo>
                      <a:pt x="153" y="238"/>
                    </a:lnTo>
                    <a:lnTo>
                      <a:pt x="152" y="238"/>
                    </a:lnTo>
                    <a:lnTo>
                      <a:pt x="151" y="238"/>
                    </a:lnTo>
                    <a:lnTo>
                      <a:pt x="151" y="237"/>
                    </a:lnTo>
                    <a:lnTo>
                      <a:pt x="149" y="237"/>
                    </a:lnTo>
                    <a:lnTo>
                      <a:pt x="149" y="236"/>
                    </a:lnTo>
                    <a:lnTo>
                      <a:pt x="148" y="236"/>
                    </a:lnTo>
                    <a:lnTo>
                      <a:pt x="147" y="236"/>
                    </a:lnTo>
                    <a:lnTo>
                      <a:pt x="147" y="234"/>
                    </a:lnTo>
                    <a:lnTo>
                      <a:pt x="145" y="234"/>
                    </a:lnTo>
                    <a:lnTo>
                      <a:pt x="145" y="233"/>
                    </a:lnTo>
                    <a:lnTo>
                      <a:pt x="144" y="233"/>
                    </a:lnTo>
                    <a:lnTo>
                      <a:pt x="144" y="232"/>
                    </a:lnTo>
                    <a:lnTo>
                      <a:pt x="144" y="230"/>
                    </a:lnTo>
                    <a:lnTo>
                      <a:pt x="145" y="230"/>
                    </a:lnTo>
                    <a:lnTo>
                      <a:pt x="145" y="229"/>
                    </a:lnTo>
                    <a:lnTo>
                      <a:pt x="144" y="228"/>
                    </a:lnTo>
                    <a:lnTo>
                      <a:pt x="144" y="226"/>
                    </a:lnTo>
                    <a:lnTo>
                      <a:pt x="143" y="226"/>
                    </a:lnTo>
                    <a:lnTo>
                      <a:pt x="143" y="225"/>
                    </a:lnTo>
                    <a:lnTo>
                      <a:pt x="141" y="225"/>
                    </a:lnTo>
                    <a:lnTo>
                      <a:pt x="141" y="224"/>
                    </a:lnTo>
                    <a:lnTo>
                      <a:pt x="140" y="225"/>
                    </a:lnTo>
                    <a:lnTo>
                      <a:pt x="140" y="224"/>
                    </a:lnTo>
                    <a:lnTo>
                      <a:pt x="139" y="225"/>
                    </a:lnTo>
                    <a:lnTo>
                      <a:pt x="139" y="224"/>
                    </a:lnTo>
                    <a:lnTo>
                      <a:pt x="137" y="224"/>
                    </a:lnTo>
                    <a:lnTo>
                      <a:pt x="137" y="223"/>
                    </a:lnTo>
                    <a:lnTo>
                      <a:pt x="137" y="221"/>
                    </a:lnTo>
                    <a:lnTo>
                      <a:pt x="136" y="221"/>
                    </a:lnTo>
                    <a:lnTo>
                      <a:pt x="136" y="220"/>
                    </a:lnTo>
                    <a:lnTo>
                      <a:pt x="136" y="219"/>
                    </a:lnTo>
                    <a:lnTo>
                      <a:pt x="135" y="219"/>
                    </a:lnTo>
                    <a:lnTo>
                      <a:pt x="135" y="217"/>
                    </a:lnTo>
                    <a:lnTo>
                      <a:pt x="134" y="217"/>
                    </a:lnTo>
                    <a:lnTo>
                      <a:pt x="132" y="217"/>
                    </a:lnTo>
                    <a:lnTo>
                      <a:pt x="132" y="219"/>
                    </a:lnTo>
                    <a:lnTo>
                      <a:pt x="131" y="219"/>
                    </a:lnTo>
                    <a:lnTo>
                      <a:pt x="130" y="219"/>
                    </a:lnTo>
                    <a:lnTo>
                      <a:pt x="128" y="219"/>
                    </a:lnTo>
                    <a:lnTo>
                      <a:pt x="128" y="217"/>
                    </a:lnTo>
                    <a:lnTo>
                      <a:pt x="127" y="217"/>
                    </a:lnTo>
                    <a:lnTo>
                      <a:pt x="127" y="216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24" y="215"/>
                    </a:lnTo>
                    <a:lnTo>
                      <a:pt x="123" y="215"/>
                    </a:lnTo>
                    <a:lnTo>
                      <a:pt x="123" y="213"/>
                    </a:lnTo>
                    <a:lnTo>
                      <a:pt x="122" y="213"/>
                    </a:lnTo>
                    <a:lnTo>
                      <a:pt x="120" y="213"/>
                    </a:lnTo>
                    <a:lnTo>
                      <a:pt x="119" y="213"/>
                    </a:lnTo>
                    <a:lnTo>
                      <a:pt x="118" y="212"/>
                    </a:lnTo>
                    <a:lnTo>
                      <a:pt x="118" y="211"/>
                    </a:lnTo>
                    <a:lnTo>
                      <a:pt x="118" y="209"/>
                    </a:lnTo>
                    <a:lnTo>
                      <a:pt x="118" y="208"/>
                    </a:lnTo>
                    <a:lnTo>
                      <a:pt x="118" y="207"/>
                    </a:lnTo>
                    <a:lnTo>
                      <a:pt x="118" y="206"/>
                    </a:lnTo>
                    <a:lnTo>
                      <a:pt x="119" y="204"/>
                    </a:lnTo>
                    <a:lnTo>
                      <a:pt x="118" y="204"/>
                    </a:lnTo>
                    <a:lnTo>
                      <a:pt x="117" y="204"/>
                    </a:lnTo>
                    <a:lnTo>
                      <a:pt x="117" y="203"/>
                    </a:lnTo>
                    <a:lnTo>
                      <a:pt x="115" y="203"/>
                    </a:lnTo>
                    <a:lnTo>
                      <a:pt x="115" y="202"/>
                    </a:lnTo>
                    <a:lnTo>
                      <a:pt x="115" y="200"/>
                    </a:lnTo>
                    <a:lnTo>
                      <a:pt x="115" y="199"/>
                    </a:lnTo>
                    <a:lnTo>
                      <a:pt x="115" y="198"/>
                    </a:lnTo>
                    <a:lnTo>
                      <a:pt x="115" y="196"/>
                    </a:lnTo>
                    <a:lnTo>
                      <a:pt x="114" y="196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3" y="194"/>
                    </a:lnTo>
                    <a:lnTo>
                      <a:pt x="113" y="192"/>
                    </a:lnTo>
                    <a:lnTo>
                      <a:pt x="111" y="192"/>
                    </a:lnTo>
                    <a:lnTo>
                      <a:pt x="113" y="191"/>
                    </a:lnTo>
                    <a:lnTo>
                      <a:pt x="113" y="190"/>
                    </a:lnTo>
                    <a:lnTo>
                      <a:pt x="114" y="190"/>
                    </a:lnTo>
                    <a:lnTo>
                      <a:pt x="114" y="188"/>
                    </a:lnTo>
                    <a:lnTo>
                      <a:pt x="113" y="188"/>
                    </a:lnTo>
                    <a:lnTo>
                      <a:pt x="113" y="187"/>
                    </a:lnTo>
                    <a:lnTo>
                      <a:pt x="113" y="186"/>
                    </a:lnTo>
                    <a:lnTo>
                      <a:pt x="114" y="186"/>
                    </a:lnTo>
                    <a:lnTo>
                      <a:pt x="114" y="185"/>
                    </a:lnTo>
                    <a:lnTo>
                      <a:pt x="114" y="183"/>
                    </a:lnTo>
                    <a:lnTo>
                      <a:pt x="114" y="182"/>
                    </a:lnTo>
                    <a:lnTo>
                      <a:pt x="113" y="182"/>
                    </a:lnTo>
                    <a:lnTo>
                      <a:pt x="113" y="181"/>
                    </a:lnTo>
                    <a:lnTo>
                      <a:pt x="111" y="181"/>
                    </a:lnTo>
                    <a:lnTo>
                      <a:pt x="111" y="179"/>
                    </a:lnTo>
                    <a:lnTo>
                      <a:pt x="110" y="179"/>
                    </a:lnTo>
                    <a:lnTo>
                      <a:pt x="110" y="178"/>
                    </a:lnTo>
                    <a:lnTo>
                      <a:pt x="110" y="177"/>
                    </a:lnTo>
                    <a:lnTo>
                      <a:pt x="109" y="175"/>
                    </a:lnTo>
                    <a:lnTo>
                      <a:pt x="109" y="174"/>
                    </a:lnTo>
                    <a:lnTo>
                      <a:pt x="107" y="174"/>
                    </a:lnTo>
                    <a:lnTo>
                      <a:pt x="107" y="173"/>
                    </a:lnTo>
                    <a:lnTo>
                      <a:pt x="106" y="173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5" y="170"/>
                    </a:lnTo>
                    <a:lnTo>
                      <a:pt x="105" y="169"/>
                    </a:lnTo>
                    <a:lnTo>
                      <a:pt x="105" y="168"/>
                    </a:lnTo>
                    <a:lnTo>
                      <a:pt x="103" y="168"/>
                    </a:lnTo>
                    <a:lnTo>
                      <a:pt x="103" y="166"/>
                    </a:lnTo>
                    <a:lnTo>
                      <a:pt x="103" y="165"/>
                    </a:lnTo>
                    <a:lnTo>
                      <a:pt x="103" y="164"/>
                    </a:lnTo>
                    <a:lnTo>
                      <a:pt x="102" y="164"/>
                    </a:lnTo>
                    <a:lnTo>
                      <a:pt x="102" y="162"/>
                    </a:lnTo>
                    <a:lnTo>
                      <a:pt x="102" y="161"/>
                    </a:lnTo>
                    <a:lnTo>
                      <a:pt x="102" y="160"/>
                    </a:lnTo>
                    <a:lnTo>
                      <a:pt x="101" y="160"/>
                    </a:lnTo>
                    <a:lnTo>
                      <a:pt x="101" y="158"/>
                    </a:lnTo>
                    <a:lnTo>
                      <a:pt x="100" y="158"/>
                    </a:lnTo>
                    <a:lnTo>
                      <a:pt x="100" y="157"/>
                    </a:lnTo>
                    <a:lnTo>
                      <a:pt x="98" y="157"/>
                    </a:lnTo>
                    <a:lnTo>
                      <a:pt x="97" y="157"/>
                    </a:lnTo>
                    <a:lnTo>
                      <a:pt x="97" y="156"/>
                    </a:lnTo>
                    <a:lnTo>
                      <a:pt x="96" y="156"/>
                    </a:lnTo>
                    <a:lnTo>
                      <a:pt x="96" y="154"/>
                    </a:lnTo>
                    <a:lnTo>
                      <a:pt x="94" y="154"/>
                    </a:lnTo>
                    <a:lnTo>
                      <a:pt x="94" y="153"/>
                    </a:lnTo>
                    <a:lnTo>
                      <a:pt x="93" y="152"/>
                    </a:lnTo>
                    <a:lnTo>
                      <a:pt x="92" y="152"/>
                    </a:lnTo>
                    <a:lnTo>
                      <a:pt x="90" y="151"/>
                    </a:lnTo>
                    <a:lnTo>
                      <a:pt x="90" y="149"/>
                    </a:lnTo>
                    <a:lnTo>
                      <a:pt x="90" y="148"/>
                    </a:lnTo>
                    <a:lnTo>
                      <a:pt x="90" y="147"/>
                    </a:lnTo>
                    <a:lnTo>
                      <a:pt x="89" y="147"/>
                    </a:lnTo>
                    <a:lnTo>
                      <a:pt x="89" y="145"/>
                    </a:lnTo>
                    <a:lnTo>
                      <a:pt x="89" y="144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92" y="140"/>
                    </a:lnTo>
                    <a:lnTo>
                      <a:pt x="92" y="139"/>
                    </a:lnTo>
                    <a:lnTo>
                      <a:pt x="92" y="137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6"/>
                    </a:lnTo>
                    <a:lnTo>
                      <a:pt x="94" y="135"/>
                    </a:lnTo>
                    <a:lnTo>
                      <a:pt x="93" y="135"/>
                    </a:lnTo>
                    <a:lnTo>
                      <a:pt x="93" y="134"/>
                    </a:lnTo>
                    <a:lnTo>
                      <a:pt x="92" y="132"/>
                    </a:lnTo>
                    <a:lnTo>
                      <a:pt x="92" y="131"/>
                    </a:lnTo>
                    <a:lnTo>
                      <a:pt x="92" y="130"/>
                    </a:lnTo>
                    <a:lnTo>
                      <a:pt x="90" y="130"/>
                    </a:lnTo>
                    <a:lnTo>
                      <a:pt x="90" y="128"/>
                    </a:lnTo>
                    <a:lnTo>
                      <a:pt x="89" y="130"/>
                    </a:lnTo>
                    <a:lnTo>
                      <a:pt x="89" y="128"/>
                    </a:lnTo>
                    <a:lnTo>
                      <a:pt x="88" y="128"/>
                    </a:lnTo>
                    <a:lnTo>
                      <a:pt x="88" y="127"/>
                    </a:lnTo>
                    <a:lnTo>
                      <a:pt x="88" y="126"/>
                    </a:lnTo>
                    <a:lnTo>
                      <a:pt x="86" y="126"/>
                    </a:lnTo>
                    <a:lnTo>
                      <a:pt x="86" y="124"/>
                    </a:lnTo>
                    <a:lnTo>
                      <a:pt x="85" y="124"/>
                    </a:lnTo>
                    <a:lnTo>
                      <a:pt x="84" y="123"/>
                    </a:lnTo>
                    <a:lnTo>
                      <a:pt x="83" y="123"/>
                    </a:lnTo>
                    <a:lnTo>
                      <a:pt x="81" y="123"/>
                    </a:lnTo>
                    <a:lnTo>
                      <a:pt x="80" y="123"/>
                    </a:lnTo>
                    <a:lnTo>
                      <a:pt x="80" y="122"/>
                    </a:lnTo>
                    <a:lnTo>
                      <a:pt x="79" y="122"/>
                    </a:lnTo>
                    <a:lnTo>
                      <a:pt x="79" y="120"/>
                    </a:lnTo>
                    <a:lnTo>
                      <a:pt x="77" y="120"/>
                    </a:lnTo>
                    <a:lnTo>
                      <a:pt x="76" y="120"/>
                    </a:lnTo>
                    <a:lnTo>
                      <a:pt x="76" y="119"/>
                    </a:lnTo>
                    <a:lnTo>
                      <a:pt x="76" y="118"/>
                    </a:lnTo>
                    <a:lnTo>
                      <a:pt x="75" y="118"/>
                    </a:lnTo>
                    <a:lnTo>
                      <a:pt x="75" y="117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3"/>
                    </a:lnTo>
                    <a:lnTo>
                      <a:pt x="73" y="111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72" y="109"/>
                    </a:lnTo>
                    <a:lnTo>
                      <a:pt x="73" y="109"/>
                    </a:lnTo>
                    <a:lnTo>
                      <a:pt x="73" y="107"/>
                    </a:lnTo>
                    <a:lnTo>
                      <a:pt x="73" y="106"/>
                    </a:lnTo>
                    <a:lnTo>
                      <a:pt x="73" y="105"/>
                    </a:lnTo>
                    <a:lnTo>
                      <a:pt x="73" y="103"/>
                    </a:lnTo>
                    <a:lnTo>
                      <a:pt x="72" y="103"/>
                    </a:lnTo>
                    <a:lnTo>
                      <a:pt x="72" y="102"/>
                    </a:lnTo>
                    <a:lnTo>
                      <a:pt x="71" y="102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8" y="101"/>
                    </a:lnTo>
                    <a:lnTo>
                      <a:pt x="68" y="99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5" y="98"/>
                    </a:lnTo>
                    <a:lnTo>
                      <a:pt x="64" y="98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3" y="96"/>
                    </a:lnTo>
                    <a:lnTo>
                      <a:pt x="63" y="94"/>
                    </a:lnTo>
                    <a:lnTo>
                      <a:pt x="62" y="93"/>
                    </a:lnTo>
                    <a:lnTo>
                      <a:pt x="60" y="92"/>
                    </a:lnTo>
                    <a:lnTo>
                      <a:pt x="59" y="92"/>
                    </a:lnTo>
                    <a:lnTo>
                      <a:pt x="59" y="90"/>
                    </a:lnTo>
                    <a:lnTo>
                      <a:pt x="58" y="90"/>
                    </a:lnTo>
                    <a:lnTo>
                      <a:pt x="56" y="90"/>
                    </a:lnTo>
                    <a:lnTo>
                      <a:pt x="56" y="89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5" y="86"/>
                    </a:lnTo>
                    <a:lnTo>
                      <a:pt x="54" y="86"/>
                    </a:lnTo>
                    <a:lnTo>
                      <a:pt x="54" y="85"/>
                    </a:lnTo>
                    <a:lnTo>
                      <a:pt x="52" y="84"/>
                    </a:lnTo>
                    <a:lnTo>
                      <a:pt x="52" y="82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7"/>
                    </a:lnTo>
                    <a:lnTo>
                      <a:pt x="48" y="76"/>
                    </a:lnTo>
                    <a:lnTo>
                      <a:pt x="48" y="75"/>
                    </a:lnTo>
                    <a:lnTo>
                      <a:pt x="48" y="73"/>
                    </a:lnTo>
                    <a:lnTo>
                      <a:pt x="47" y="73"/>
                    </a:lnTo>
                    <a:lnTo>
                      <a:pt x="47" y="72"/>
                    </a:lnTo>
                    <a:lnTo>
                      <a:pt x="47" y="71"/>
                    </a:lnTo>
                    <a:lnTo>
                      <a:pt x="46" y="71"/>
                    </a:lnTo>
                    <a:lnTo>
                      <a:pt x="46" y="69"/>
                    </a:lnTo>
                    <a:lnTo>
                      <a:pt x="46" y="68"/>
                    </a:lnTo>
                    <a:lnTo>
                      <a:pt x="45" y="68"/>
                    </a:lnTo>
                    <a:lnTo>
                      <a:pt x="45" y="67"/>
                    </a:lnTo>
                    <a:lnTo>
                      <a:pt x="43" y="67"/>
                    </a:lnTo>
                    <a:lnTo>
                      <a:pt x="43" y="65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7" y="63"/>
                    </a:lnTo>
                    <a:lnTo>
                      <a:pt x="35" y="63"/>
                    </a:lnTo>
                    <a:lnTo>
                      <a:pt x="35" y="62"/>
                    </a:lnTo>
                    <a:lnTo>
                      <a:pt x="34" y="62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5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30" y="52"/>
                    </a:lnTo>
                    <a:lnTo>
                      <a:pt x="29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6" y="51"/>
                    </a:lnTo>
                    <a:lnTo>
                      <a:pt x="25" y="51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50"/>
                    </a:lnTo>
                    <a:lnTo>
                      <a:pt x="21" y="50"/>
                    </a:lnTo>
                    <a:lnTo>
                      <a:pt x="21" y="48"/>
                    </a:lnTo>
                    <a:lnTo>
                      <a:pt x="20" y="48"/>
                    </a:lnTo>
                    <a:lnTo>
                      <a:pt x="20" y="47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3"/>
                    </a:lnTo>
                    <a:lnTo>
                      <a:pt x="13" y="45"/>
                    </a:lnTo>
                    <a:lnTo>
                      <a:pt x="13" y="43"/>
                    </a:lnTo>
                    <a:lnTo>
                      <a:pt x="12" y="43"/>
                    </a:lnTo>
                    <a:lnTo>
                      <a:pt x="10" y="43"/>
                    </a:lnTo>
                    <a:lnTo>
                      <a:pt x="9" y="43"/>
                    </a:lnTo>
                    <a:lnTo>
                      <a:pt x="8" y="43"/>
                    </a:lnTo>
                    <a:lnTo>
                      <a:pt x="5" y="45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7" y="35"/>
                    </a:lnTo>
                    <a:lnTo>
                      <a:pt x="7" y="34"/>
                    </a:lnTo>
                    <a:lnTo>
                      <a:pt x="8" y="34"/>
                    </a:lnTo>
                    <a:lnTo>
                      <a:pt x="9" y="34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7"/>
                    </a:lnTo>
                    <a:lnTo>
                      <a:pt x="10" y="27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9" y="25"/>
                    </a:lnTo>
                    <a:lnTo>
                      <a:pt x="9" y="24"/>
                    </a:lnTo>
                    <a:lnTo>
                      <a:pt x="8" y="24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9" name="Freeform 44">
                <a:extLst>
                  <a:ext uri="{FF2B5EF4-FFF2-40B4-BE49-F238E27FC236}">
                    <a16:creationId xmlns:a16="http://schemas.microsoft.com/office/drawing/2014/main" id="{3FF932B6-3892-9076-DEB4-EA2E34792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576" cy="408"/>
              </a:xfrm>
              <a:custGeom>
                <a:avLst/>
                <a:gdLst>
                  <a:gd name="T0" fmla="*/ 44 w 576"/>
                  <a:gd name="T1" fmla="*/ 398 h 408"/>
                  <a:gd name="T2" fmla="*/ 44 w 576"/>
                  <a:gd name="T3" fmla="*/ 378 h 408"/>
                  <a:gd name="T4" fmla="*/ 28 w 576"/>
                  <a:gd name="T5" fmla="*/ 374 h 408"/>
                  <a:gd name="T6" fmla="*/ 21 w 576"/>
                  <a:gd name="T7" fmla="*/ 370 h 408"/>
                  <a:gd name="T8" fmla="*/ 2 w 576"/>
                  <a:gd name="T9" fmla="*/ 366 h 408"/>
                  <a:gd name="T10" fmla="*/ 2 w 576"/>
                  <a:gd name="T11" fmla="*/ 354 h 408"/>
                  <a:gd name="T12" fmla="*/ 4 w 576"/>
                  <a:gd name="T13" fmla="*/ 340 h 408"/>
                  <a:gd name="T14" fmla="*/ 6 w 576"/>
                  <a:gd name="T15" fmla="*/ 327 h 408"/>
                  <a:gd name="T16" fmla="*/ 18 w 576"/>
                  <a:gd name="T17" fmla="*/ 319 h 408"/>
                  <a:gd name="T18" fmla="*/ 22 w 576"/>
                  <a:gd name="T19" fmla="*/ 310 h 408"/>
                  <a:gd name="T20" fmla="*/ 34 w 576"/>
                  <a:gd name="T21" fmla="*/ 299 h 408"/>
                  <a:gd name="T22" fmla="*/ 26 w 576"/>
                  <a:gd name="T23" fmla="*/ 280 h 408"/>
                  <a:gd name="T24" fmla="*/ 26 w 576"/>
                  <a:gd name="T25" fmla="*/ 263 h 408"/>
                  <a:gd name="T26" fmla="*/ 38 w 576"/>
                  <a:gd name="T27" fmla="*/ 247 h 408"/>
                  <a:gd name="T28" fmla="*/ 31 w 576"/>
                  <a:gd name="T29" fmla="*/ 225 h 408"/>
                  <a:gd name="T30" fmla="*/ 31 w 576"/>
                  <a:gd name="T31" fmla="*/ 206 h 408"/>
                  <a:gd name="T32" fmla="*/ 10 w 576"/>
                  <a:gd name="T33" fmla="*/ 189 h 408"/>
                  <a:gd name="T34" fmla="*/ 6 w 576"/>
                  <a:gd name="T35" fmla="*/ 171 h 408"/>
                  <a:gd name="T36" fmla="*/ 15 w 576"/>
                  <a:gd name="T37" fmla="*/ 158 h 408"/>
                  <a:gd name="T38" fmla="*/ 31 w 576"/>
                  <a:gd name="T39" fmla="*/ 162 h 408"/>
                  <a:gd name="T40" fmla="*/ 42 w 576"/>
                  <a:gd name="T41" fmla="*/ 158 h 408"/>
                  <a:gd name="T42" fmla="*/ 53 w 576"/>
                  <a:gd name="T43" fmla="*/ 155 h 408"/>
                  <a:gd name="T44" fmla="*/ 87 w 576"/>
                  <a:gd name="T45" fmla="*/ 144 h 408"/>
                  <a:gd name="T46" fmla="*/ 95 w 576"/>
                  <a:gd name="T47" fmla="*/ 121 h 408"/>
                  <a:gd name="T48" fmla="*/ 157 w 576"/>
                  <a:gd name="T49" fmla="*/ 110 h 408"/>
                  <a:gd name="T50" fmla="*/ 247 w 576"/>
                  <a:gd name="T51" fmla="*/ 110 h 408"/>
                  <a:gd name="T52" fmla="*/ 267 w 576"/>
                  <a:gd name="T53" fmla="*/ 98 h 408"/>
                  <a:gd name="T54" fmla="*/ 340 w 576"/>
                  <a:gd name="T55" fmla="*/ 96 h 408"/>
                  <a:gd name="T56" fmla="*/ 373 w 576"/>
                  <a:gd name="T57" fmla="*/ 79 h 408"/>
                  <a:gd name="T58" fmla="*/ 370 w 576"/>
                  <a:gd name="T59" fmla="*/ 64 h 408"/>
                  <a:gd name="T60" fmla="*/ 368 w 576"/>
                  <a:gd name="T61" fmla="*/ 49 h 408"/>
                  <a:gd name="T62" fmla="*/ 366 w 576"/>
                  <a:gd name="T63" fmla="*/ 34 h 408"/>
                  <a:gd name="T64" fmla="*/ 374 w 576"/>
                  <a:gd name="T65" fmla="*/ 23 h 408"/>
                  <a:gd name="T66" fmla="*/ 387 w 576"/>
                  <a:gd name="T67" fmla="*/ 21 h 408"/>
                  <a:gd name="T68" fmla="*/ 388 w 576"/>
                  <a:gd name="T69" fmla="*/ 11 h 408"/>
                  <a:gd name="T70" fmla="*/ 402 w 576"/>
                  <a:gd name="T71" fmla="*/ 11 h 408"/>
                  <a:gd name="T72" fmla="*/ 416 w 576"/>
                  <a:gd name="T73" fmla="*/ 4 h 408"/>
                  <a:gd name="T74" fmla="*/ 426 w 576"/>
                  <a:gd name="T75" fmla="*/ 10 h 408"/>
                  <a:gd name="T76" fmla="*/ 441 w 576"/>
                  <a:gd name="T77" fmla="*/ 5 h 408"/>
                  <a:gd name="T78" fmla="*/ 458 w 576"/>
                  <a:gd name="T79" fmla="*/ 0 h 408"/>
                  <a:gd name="T80" fmla="*/ 475 w 576"/>
                  <a:gd name="T81" fmla="*/ 4 h 408"/>
                  <a:gd name="T82" fmla="*/ 491 w 576"/>
                  <a:gd name="T83" fmla="*/ 7 h 408"/>
                  <a:gd name="T84" fmla="*/ 509 w 576"/>
                  <a:gd name="T85" fmla="*/ 18 h 408"/>
                  <a:gd name="T86" fmla="*/ 526 w 576"/>
                  <a:gd name="T87" fmla="*/ 23 h 408"/>
                  <a:gd name="T88" fmla="*/ 540 w 576"/>
                  <a:gd name="T89" fmla="*/ 32 h 408"/>
                  <a:gd name="T90" fmla="*/ 553 w 576"/>
                  <a:gd name="T91" fmla="*/ 39 h 408"/>
                  <a:gd name="T92" fmla="*/ 563 w 576"/>
                  <a:gd name="T93" fmla="*/ 43 h 408"/>
                  <a:gd name="T94" fmla="*/ 567 w 576"/>
                  <a:gd name="T95" fmla="*/ 48 h 408"/>
                  <a:gd name="T96" fmla="*/ 574 w 576"/>
                  <a:gd name="T97" fmla="*/ 60 h 408"/>
                  <a:gd name="T98" fmla="*/ 561 w 576"/>
                  <a:gd name="T99" fmla="*/ 53 h 408"/>
                  <a:gd name="T100" fmla="*/ 549 w 576"/>
                  <a:gd name="T101" fmla="*/ 70 h 408"/>
                  <a:gd name="T102" fmla="*/ 557 w 576"/>
                  <a:gd name="T103" fmla="*/ 83 h 408"/>
                  <a:gd name="T104" fmla="*/ 553 w 576"/>
                  <a:gd name="T105" fmla="*/ 96 h 408"/>
                  <a:gd name="T106" fmla="*/ 553 w 576"/>
                  <a:gd name="T107" fmla="*/ 106 h 408"/>
                  <a:gd name="T108" fmla="*/ 546 w 576"/>
                  <a:gd name="T109" fmla="*/ 104 h 408"/>
                  <a:gd name="T110" fmla="*/ 534 w 576"/>
                  <a:gd name="T111" fmla="*/ 98 h 408"/>
                  <a:gd name="T112" fmla="*/ 521 w 576"/>
                  <a:gd name="T113" fmla="*/ 100 h 408"/>
                  <a:gd name="T114" fmla="*/ 508 w 576"/>
                  <a:gd name="T115" fmla="*/ 99 h 408"/>
                  <a:gd name="T116" fmla="*/ 501 w 576"/>
                  <a:gd name="T117" fmla="*/ 103 h 408"/>
                  <a:gd name="T118" fmla="*/ 493 w 576"/>
                  <a:gd name="T119" fmla="*/ 11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6" h="408">
                    <a:moveTo>
                      <a:pt x="57" y="408"/>
                    </a:move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0" name="Freeform 45">
                <a:extLst>
                  <a:ext uri="{FF2B5EF4-FFF2-40B4-BE49-F238E27FC236}">
                    <a16:creationId xmlns:a16="http://schemas.microsoft.com/office/drawing/2014/main" id="{861CC65B-5C75-C9EE-C320-34487BF0F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911"/>
                <a:ext cx="405" cy="363"/>
              </a:xfrm>
              <a:custGeom>
                <a:avLst/>
                <a:gdLst>
                  <a:gd name="T0" fmla="*/ 9 w 405"/>
                  <a:gd name="T1" fmla="*/ 13 h 363"/>
                  <a:gd name="T2" fmla="*/ 17 w 405"/>
                  <a:gd name="T3" fmla="*/ 22 h 363"/>
                  <a:gd name="T4" fmla="*/ 17 w 405"/>
                  <a:gd name="T5" fmla="*/ 37 h 363"/>
                  <a:gd name="T6" fmla="*/ 13 w 405"/>
                  <a:gd name="T7" fmla="*/ 46 h 363"/>
                  <a:gd name="T8" fmla="*/ 1 w 405"/>
                  <a:gd name="T9" fmla="*/ 55 h 363"/>
                  <a:gd name="T10" fmla="*/ 24 w 405"/>
                  <a:gd name="T11" fmla="*/ 81 h 363"/>
                  <a:gd name="T12" fmla="*/ 41 w 405"/>
                  <a:gd name="T13" fmla="*/ 111 h 363"/>
                  <a:gd name="T14" fmla="*/ 45 w 405"/>
                  <a:gd name="T15" fmla="*/ 130 h 363"/>
                  <a:gd name="T16" fmla="*/ 41 w 405"/>
                  <a:gd name="T17" fmla="*/ 138 h 363"/>
                  <a:gd name="T18" fmla="*/ 38 w 405"/>
                  <a:gd name="T19" fmla="*/ 149 h 363"/>
                  <a:gd name="T20" fmla="*/ 41 w 405"/>
                  <a:gd name="T21" fmla="*/ 156 h 363"/>
                  <a:gd name="T22" fmla="*/ 50 w 405"/>
                  <a:gd name="T23" fmla="*/ 161 h 363"/>
                  <a:gd name="T24" fmla="*/ 58 w 405"/>
                  <a:gd name="T25" fmla="*/ 157 h 363"/>
                  <a:gd name="T26" fmla="*/ 67 w 405"/>
                  <a:gd name="T27" fmla="*/ 153 h 363"/>
                  <a:gd name="T28" fmla="*/ 79 w 405"/>
                  <a:gd name="T29" fmla="*/ 153 h 363"/>
                  <a:gd name="T30" fmla="*/ 88 w 405"/>
                  <a:gd name="T31" fmla="*/ 153 h 363"/>
                  <a:gd name="T32" fmla="*/ 94 w 405"/>
                  <a:gd name="T33" fmla="*/ 156 h 363"/>
                  <a:gd name="T34" fmla="*/ 105 w 405"/>
                  <a:gd name="T35" fmla="*/ 151 h 363"/>
                  <a:gd name="T36" fmla="*/ 111 w 405"/>
                  <a:gd name="T37" fmla="*/ 145 h 363"/>
                  <a:gd name="T38" fmla="*/ 122 w 405"/>
                  <a:gd name="T39" fmla="*/ 152 h 363"/>
                  <a:gd name="T40" fmla="*/ 137 w 405"/>
                  <a:gd name="T41" fmla="*/ 147 h 363"/>
                  <a:gd name="T42" fmla="*/ 145 w 405"/>
                  <a:gd name="T43" fmla="*/ 160 h 363"/>
                  <a:gd name="T44" fmla="*/ 165 w 405"/>
                  <a:gd name="T45" fmla="*/ 157 h 363"/>
                  <a:gd name="T46" fmla="*/ 181 w 405"/>
                  <a:gd name="T47" fmla="*/ 158 h 363"/>
                  <a:gd name="T48" fmla="*/ 189 w 405"/>
                  <a:gd name="T49" fmla="*/ 156 h 363"/>
                  <a:gd name="T50" fmla="*/ 204 w 405"/>
                  <a:gd name="T51" fmla="*/ 158 h 363"/>
                  <a:gd name="T52" fmla="*/ 223 w 405"/>
                  <a:gd name="T53" fmla="*/ 162 h 363"/>
                  <a:gd name="T54" fmla="*/ 232 w 405"/>
                  <a:gd name="T55" fmla="*/ 166 h 363"/>
                  <a:gd name="T56" fmla="*/ 225 w 405"/>
                  <a:gd name="T57" fmla="*/ 155 h 363"/>
                  <a:gd name="T58" fmla="*/ 240 w 405"/>
                  <a:gd name="T59" fmla="*/ 152 h 363"/>
                  <a:gd name="T60" fmla="*/ 254 w 405"/>
                  <a:gd name="T61" fmla="*/ 155 h 363"/>
                  <a:gd name="T62" fmla="*/ 263 w 405"/>
                  <a:gd name="T63" fmla="*/ 156 h 363"/>
                  <a:gd name="T64" fmla="*/ 272 w 405"/>
                  <a:gd name="T65" fmla="*/ 153 h 363"/>
                  <a:gd name="T66" fmla="*/ 285 w 405"/>
                  <a:gd name="T67" fmla="*/ 168 h 363"/>
                  <a:gd name="T68" fmla="*/ 297 w 405"/>
                  <a:gd name="T69" fmla="*/ 172 h 363"/>
                  <a:gd name="T70" fmla="*/ 310 w 405"/>
                  <a:gd name="T71" fmla="*/ 178 h 363"/>
                  <a:gd name="T72" fmla="*/ 330 w 405"/>
                  <a:gd name="T73" fmla="*/ 185 h 363"/>
                  <a:gd name="T74" fmla="*/ 350 w 405"/>
                  <a:gd name="T75" fmla="*/ 186 h 363"/>
                  <a:gd name="T76" fmla="*/ 364 w 405"/>
                  <a:gd name="T77" fmla="*/ 195 h 363"/>
                  <a:gd name="T78" fmla="*/ 372 w 405"/>
                  <a:gd name="T79" fmla="*/ 203 h 363"/>
                  <a:gd name="T80" fmla="*/ 373 w 405"/>
                  <a:gd name="T81" fmla="*/ 211 h 363"/>
                  <a:gd name="T82" fmla="*/ 382 w 405"/>
                  <a:gd name="T83" fmla="*/ 219 h 363"/>
                  <a:gd name="T84" fmla="*/ 394 w 405"/>
                  <a:gd name="T85" fmla="*/ 221 h 363"/>
                  <a:gd name="T86" fmla="*/ 402 w 405"/>
                  <a:gd name="T87" fmla="*/ 227 h 363"/>
                  <a:gd name="T88" fmla="*/ 401 w 405"/>
                  <a:gd name="T89" fmla="*/ 240 h 363"/>
                  <a:gd name="T90" fmla="*/ 401 w 405"/>
                  <a:gd name="T91" fmla="*/ 254 h 363"/>
                  <a:gd name="T92" fmla="*/ 403 w 405"/>
                  <a:gd name="T93" fmla="*/ 267 h 363"/>
                  <a:gd name="T94" fmla="*/ 402 w 405"/>
                  <a:gd name="T95" fmla="*/ 280 h 363"/>
                  <a:gd name="T96" fmla="*/ 391 w 405"/>
                  <a:gd name="T97" fmla="*/ 284 h 363"/>
                  <a:gd name="T98" fmla="*/ 388 w 405"/>
                  <a:gd name="T99" fmla="*/ 295 h 363"/>
                  <a:gd name="T100" fmla="*/ 377 w 405"/>
                  <a:gd name="T101" fmla="*/ 297 h 363"/>
                  <a:gd name="T102" fmla="*/ 368 w 405"/>
                  <a:gd name="T103" fmla="*/ 305 h 363"/>
                  <a:gd name="T104" fmla="*/ 356 w 405"/>
                  <a:gd name="T105" fmla="*/ 309 h 363"/>
                  <a:gd name="T106" fmla="*/ 356 w 405"/>
                  <a:gd name="T107" fmla="*/ 318 h 363"/>
                  <a:gd name="T108" fmla="*/ 369 w 405"/>
                  <a:gd name="T109" fmla="*/ 326 h 363"/>
                  <a:gd name="T110" fmla="*/ 367 w 405"/>
                  <a:gd name="T111" fmla="*/ 338 h 363"/>
                  <a:gd name="T112" fmla="*/ 359 w 405"/>
                  <a:gd name="T113" fmla="*/ 351 h 363"/>
                  <a:gd name="T114" fmla="*/ 344 w 405"/>
                  <a:gd name="T115" fmla="*/ 351 h 363"/>
                  <a:gd name="T116" fmla="*/ 342 w 405"/>
                  <a:gd name="T117" fmla="*/ 360 h 363"/>
                  <a:gd name="T118" fmla="*/ 330 w 405"/>
                  <a:gd name="T119" fmla="*/ 36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5" h="363">
                    <a:moveTo>
                      <a:pt x="8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8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2" y="17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3" y="20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8" y="30"/>
                    </a:lnTo>
                    <a:lnTo>
                      <a:pt x="18" y="32"/>
                    </a:lnTo>
                    <a:lnTo>
                      <a:pt x="18" y="33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1"/>
                    </a:lnTo>
                    <a:lnTo>
                      <a:pt x="17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3" y="46"/>
                    </a:lnTo>
                    <a:lnTo>
                      <a:pt x="12" y="46"/>
                    </a:lnTo>
                    <a:lnTo>
                      <a:pt x="11" y="46"/>
                    </a:lnTo>
                    <a:lnTo>
                      <a:pt x="11" y="47"/>
                    </a:lnTo>
                    <a:lnTo>
                      <a:pt x="9" y="47"/>
                    </a:lnTo>
                    <a:lnTo>
                      <a:pt x="8" y="47"/>
                    </a:lnTo>
                    <a:lnTo>
                      <a:pt x="8" y="49"/>
                    </a:lnTo>
                    <a:lnTo>
                      <a:pt x="7" y="49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4" y="50"/>
                    </a:lnTo>
                    <a:lnTo>
                      <a:pt x="3" y="50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3" y="55"/>
                    </a:lnTo>
                    <a:lnTo>
                      <a:pt x="3" y="56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9" y="63"/>
                    </a:lnTo>
                    <a:lnTo>
                      <a:pt x="12" y="66"/>
                    </a:lnTo>
                    <a:lnTo>
                      <a:pt x="14" y="68"/>
                    </a:lnTo>
                    <a:lnTo>
                      <a:pt x="20" y="73"/>
                    </a:lnTo>
                    <a:lnTo>
                      <a:pt x="21" y="73"/>
                    </a:lnTo>
                    <a:lnTo>
                      <a:pt x="21" y="75"/>
                    </a:lnTo>
                    <a:lnTo>
                      <a:pt x="21" y="76"/>
                    </a:lnTo>
                    <a:lnTo>
                      <a:pt x="21" y="77"/>
                    </a:lnTo>
                    <a:lnTo>
                      <a:pt x="21" y="79"/>
                    </a:lnTo>
                    <a:lnTo>
                      <a:pt x="22" y="79"/>
                    </a:lnTo>
                    <a:lnTo>
                      <a:pt x="22" y="80"/>
                    </a:lnTo>
                    <a:lnTo>
                      <a:pt x="24" y="80"/>
                    </a:lnTo>
                    <a:lnTo>
                      <a:pt x="24" y="81"/>
                    </a:lnTo>
                    <a:lnTo>
                      <a:pt x="25" y="81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0" y="86"/>
                    </a:lnTo>
                    <a:lnTo>
                      <a:pt x="31" y="88"/>
                    </a:lnTo>
                    <a:lnTo>
                      <a:pt x="33" y="89"/>
                    </a:lnTo>
                    <a:lnTo>
                      <a:pt x="33" y="90"/>
                    </a:lnTo>
                    <a:lnTo>
                      <a:pt x="35" y="97"/>
                    </a:lnTo>
                    <a:lnTo>
                      <a:pt x="37" y="101"/>
                    </a:lnTo>
                    <a:lnTo>
                      <a:pt x="38" y="104"/>
                    </a:lnTo>
                    <a:lnTo>
                      <a:pt x="41" y="110"/>
                    </a:lnTo>
                    <a:lnTo>
                      <a:pt x="41" y="111"/>
                    </a:lnTo>
                    <a:lnTo>
                      <a:pt x="42" y="115"/>
                    </a:lnTo>
                    <a:lnTo>
                      <a:pt x="43" y="118"/>
                    </a:lnTo>
                    <a:lnTo>
                      <a:pt x="45" y="118"/>
                    </a:lnTo>
                    <a:lnTo>
                      <a:pt x="45" y="119"/>
                    </a:lnTo>
                    <a:lnTo>
                      <a:pt x="45" y="122"/>
                    </a:lnTo>
                    <a:lnTo>
                      <a:pt x="45" y="123"/>
                    </a:lnTo>
                    <a:lnTo>
                      <a:pt x="45" y="124"/>
                    </a:lnTo>
                    <a:lnTo>
                      <a:pt x="45" y="126"/>
                    </a:lnTo>
                    <a:lnTo>
                      <a:pt x="43" y="126"/>
                    </a:lnTo>
                    <a:lnTo>
                      <a:pt x="45" y="126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5" y="128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1"/>
                    </a:lnTo>
                    <a:lnTo>
                      <a:pt x="43" y="132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2" y="135"/>
                    </a:lnTo>
                    <a:lnTo>
                      <a:pt x="41" y="135"/>
                    </a:lnTo>
                    <a:lnTo>
                      <a:pt x="41" y="136"/>
                    </a:lnTo>
                    <a:lnTo>
                      <a:pt x="42" y="136"/>
                    </a:lnTo>
                    <a:lnTo>
                      <a:pt x="41" y="136"/>
                    </a:lnTo>
                    <a:lnTo>
                      <a:pt x="41" y="138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41" y="140"/>
                    </a:lnTo>
                    <a:lnTo>
                      <a:pt x="41" y="141"/>
                    </a:lnTo>
                    <a:lnTo>
                      <a:pt x="39" y="141"/>
                    </a:lnTo>
                    <a:lnTo>
                      <a:pt x="39" y="143"/>
                    </a:lnTo>
                    <a:lnTo>
                      <a:pt x="39" y="144"/>
                    </a:lnTo>
                    <a:lnTo>
                      <a:pt x="38" y="144"/>
                    </a:lnTo>
                    <a:lnTo>
                      <a:pt x="38" y="145"/>
                    </a:lnTo>
                    <a:lnTo>
                      <a:pt x="38" y="147"/>
                    </a:lnTo>
                    <a:lnTo>
                      <a:pt x="38" y="148"/>
                    </a:lnTo>
                    <a:lnTo>
                      <a:pt x="39" y="148"/>
                    </a:lnTo>
                    <a:lnTo>
                      <a:pt x="39" y="149"/>
                    </a:lnTo>
                    <a:lnTo>
                      <a:pt x="38" y="149"/>
                    </a:lnTo>
                    <a:lnTo>
                      <a:pt x="38" y="148"/>
                    </a:lnTo>
                    <a:lnTo>
                      <a:pt x="37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7" y="151"/>
                    </a:lnTo>
                    <a:lnTo>
                      <a:pt x="38" y="151"/>
                    </a:lnTo>
                    <a:lnTo>
                      <a:pt x="38" y="152"/>
                    </a:lnTo>
                    <a:lnTo>
                      <a:pt x="39" y="152"/>
                    </a:lnTo>
                    <a:lnTo>
                      <a:pt x="39" y="153"/>
                    </a:lnTo>
                    <a:lnTo>
                      <a:pt x="39" y="155"/>
                    </a:lnTo>
                    <a:lnTo>
                      <a:pt x="41" y="155"/>
                    </a:lnTo>
                    <a:lnTo>
                      <a:pt x="41" y="156"/>
                    </a:lnTo>
                    <a:lnTo>
                      <a:pt x="39" y="156"/>
                    </a:lnTo>
                    <a:lnTo>
                      <a:pt x="41" y="156"/>
                    </a:lnTo>
                    <a:lnTo>
                      <a:pt x="41" y="157"/>
                    </a:lnTo>
                    <a:lnTo>
                      <a:pt x="41" y="158"/>
                    </a:lnTo>
                    <a:lnTo>
                      <a:pt x="42" y="158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61"/>
                    </a:lnTo>
                    <a:lnTo>
                      <a:pt x="43" y="162"/>
                    </a:lnTo>
                    <a:lnTo>
                      <a:pt x="45" y="162"/>
                    </a:lnTo>
                    <a:lnTo>
                      <a:pt x="46" y="162"/>
                    </a:lnTo>
                    <a:lnTo>
                      <a:pt x="46" y="164"/>
                    </a:lnTo>
                    <a:lnTo>
                      <a:pt x="45" y="165"/>
                    </a:lnTo>
                    <a:lnTo>
                      <a:pt x="46" y="165"/>
                    </a:lnTo>
                    <a:lnTo>
                      <a:pt x="46" y="164"/>
                    </a:lnTo>
                    <a:lnTo>
                      <a:pt x="47" y="164"/>
                    </a:lnTo>
                    <a:lnTo>
                      <a:pt x="48" y="162"/>
                    </a:lnTo>
                    <a:lnTo>
                      <a:pt x="50" y="162"/>
                    </a:lnTo>
                    <a:lnTo>
                      <a:pt x="50" y="161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4" y="161"/>
                    </a:lnTo>
                    <a:lnTo>
                      <a:pt x="54" y="160"/>
                    </a:lnTo>
                    <a:lnTo>
                      <a:pt x="55" y="160"/>
                    </a:lnTo>
                    <a:lnTo>
                      <a:pt x="56" y="160"/>
                    </a:lnTo>
                    <a:lnTo>
                      <a:pt x="55" y="160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7"/>
                    </a:lnTo>
                    <a:lnTo>
                      <a:pt x="58" y="157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2" y="158"/>
                    </a:lnTo>
                    <a:lnTo>
                      <a:pt x="60" y="158"/>
                    </a:lnTo>
                    <a:lnTo>
                      <a:pt x="62" y="157"/>
                    </a:lnTo>
                    <a:lnTo>
                      <a:pt x="60" y="157"/>
                    </a:lnTo>
                    <a:lnTo>
                      <a:pt x="62" y="157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4" y="156"/>
                    </a:lnTo>
                    <a:lnTo>
                      <a:pt x="65" y="156"/>
                    </a:lnTo>
                    <a:lnTo>
                      <a:pt x="65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8" y="153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71" y="152"/>
                    </a:lnTo>
                    <a:lnTo>
                      <a:pt x="72" y="152"/>
                    </a:lnTo>
                    <a:lnTo>
                      <a:pt x="72" y="153"/>
                    </a:lnTo>
                    <a:lnTo>
                      <a:pt x="71" y="153"/>
                    </a:lnTo>
                    <a:lnTo>
                      <a:pt x="72" y="153"/>
                    </a:lnTo>
                    <a:lnTo>
                      <a:pt x="73" y="153"/>
                    </a:lnTo>
                    <a:lnTo>
                      <a:pt x="75" y="153"/>
                    </a:lnTo>
                    <a:lnTo>
                      <a:pt x="75" y="152"/>
                    </a:lnTo>
                    <a:lnTo>
                      <a:pt x="75" y="153"/>
                    </a:lnTo>
                    <a:lnTo>
                      <a:pt x="76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80" y="153"/>
                    </a:lnTo>
                    <a:lnTo>
                      <a:pt x="81" y="153"/>
                    </a:lnTo>
                    <a:lnTo>
                      <a:pt x="83" y="153"/>
                    </a:lnTo>
                    <a:lnTo>
                      <a:pt x="84" y="153"/>
                    </a:lnTo>
                    <a:lnTo>
                      <a:pt x="85" y="153"/>
                    </a:lnTo>
                    <a:lnTo>
                      <a:pt x="86" y="153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9" y="153"/>
                    </a:lnTo>
                    <a:lnTo>
                      <a:pt x="89" y="155"/>
                    </a:lnTo>
                    <a:lnTo>
                      <a:pt x="90" y="155"/>
                    </a:lnTo>
                    <a:lnTo>
                      <a:pt x="92" y="155"/>
                    </a:lnTo>
                    <a:lnTo>
                      <a:pt x="90" y="155"/>
                    </a:lnTo>
                    <a:lnTo>
                      <a:pt x="90" y="156"/>
                    </a:lnTo>
                    <a:lnTo>
                      <a:pt x="92" y="156"/>
                    </a:lnTo>
                    <a:lnTo>
                      <a:pt x="92" y="155"/>
                    </a:lnTo>
                    <a:lnTo>
                      <a:pt x="92" y="156"/>
                    </a:lnTo>
                    <a:lnTo>
                      <a:pt x="92" y="157"/>
                    </a:lnTo>
                    <a:lnTo>
                      <a:pt x="92" y="156"/>
                    </a:lnTo>
                    <a:lnTo>
                      <a:pt x="93" y="156"/>
                    </a:lnTo>
                    <a:lnTo>
                      <a:pt x="93" y="157"/>
                    </a:lnTo>
                    <a:lnTo>
                      <a:pt x="93" y="156"/>
                    </a:lnTo>
                    <a:lnTo>
                      <a:pt x="94" y="156"/>
                    </a:lnTo>
                    <a:lnTo>
                      <a:pt x="96" y="156"/>
                    </a:lnTo>
                    <a:lnTo>
                      <a:pt x="94" y="156"/>
                    </a:lnTo>
                    <a:lnTo>
                      <a:pt x="94" y="155"/>
                    </a:lnTo>
                    <a:lnTo>
                      <a:pt x="96" y="156"/>
                    </a:lnTo>
                    <a:lnTo>
                      <a:pt x="96" y="155"/>
                    </a:lnTo>
                    <a:lnTo>
                      <a:pt x="97" y="155"/>
                    </a:lnTo>
                    <a:lnTo>
                      <a:pt x="97" y="153"/>
                    </a:lnTo>
                    <a:lnTo>
                      <a:pt x="98" y="153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49"/>
                    </a:lnTo>
                    <a:lnTo>
                      <a:pt x="106" y="151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10" y="147"/>
                    </a:lnTo>
                    <a:lnTo>
                      <a:pt x="111" y="147"/>
                    </a:lnTo>
                    <a:lnTo>
                      <a:pt x="111" y="145"/>
                    </a:lnTo>
                    <a:lnTo>
                      <a:pt x="113" y="145"/>
                    </a:lnTo>
                    <a:lnTo>
                      <a:pt x="114" y="145"/>
                    </a:lnTo>
                    <a:lnTo>
                      <a:pt x="114" y="144"/>
                    </a:lnTo>
                    <a:lnTo>
                      <a:pt x="115" y="144"/>
                    </a:lnTo>
                    <a:lnTo>
                      <a:pt x="117" y="145"/>
                    </a:lnTo>
                    <a:lnTo>
                      <a:pt x="118" y="145"/>
                    </a:lnTo>
                    <a:lnTo>
                      <a:pt x="119" y="145"/>
                    </a:lnTo>
                    <a:lnTo>
                      <a:pt x="119" y="147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2" y="149"/>
                    </a:lnTo>
                    <a:lnTo>
                      <a:pt x="123" y="149"/>
                    </a:lnTo>
                    <a:lnTo>
                      <a:pt x="124" y="149"/>
                    </a:lnTo>
                    <a:lnTo>
                      <a:pt x="123" y="151"/>
                    </a:lnTo>
                    <a:lnTo>
                      <a:pt x="123" y="152"/>
                    </a:lnTo>
                    <a:lnTo>
                      <a:pt x="122" y="152"/>
                    </a:lnTo>
                    <a:lnTo>
                      <a:pt x="122" y="153"/>
                    </a:lnTo>
                    <a:lnTo>
                      <a:pt x="122" y="155"/>
                    </a:lnTo>
                    <a:lnTo>
                      <a:pt x="123" y="155"/>
                    </a:lnTo>
                    <a:lnTo>
                      <a:pt x="124" y="155"/>
                    </a:lnTo>
                    <a:lnTo>
                      <a:pt x="126" y="153"/>
                    </a:lnTo>
                    <a:lnTo>
                      <a:pt x="127" y="152"/>
                    </a:lnTo>
                    <a:lnTo>
                      <a:pt x="128" y="151"/>
                    </a:lnTo>
                    <a:lnTo>
                      <a:pt x="130" y="151"/>
                    </a:lnTo>
                    <a:lnTo>
                      <a:pt x="130" y="149"/>
                    </a:lnTo>
                    <a:lnTo>
                      <a:pt x="131" y="149"/>
                    </a:lnTo>
                    <a:lnTo>
                      <a:pt x="132" y="149"/>
                    </a:lnTo>
                    <a:lnTo>
                      <a:pt x="134" y="149"/>
                    </a:lnTo>
                    <a:lnTo>
                      <a:pt x="134" y="148"/>
                    </a:lnTo>
                    <a:lnTo>
                      <a:pt x="135" y="148"/>
                    </a:lnTo>
                    <a:lnTo>
                      <a:pt x="136" y="148"/>
                    </a:lnTo>
                    <a:lnTo>
                      <a:pt x="136" y="147"/>
                    </a:lnTo>
                    <a:lnTo>
                      <a:pt x="137" y="147"/>
                    </a:lnTo>
                    <a:lnTo>
                      <a:pt x="137" y="148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1" y="148"/>
                    </a:lnTo>
                    <a:lnTo>
                      <a:pt x="141" y="149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1" y="155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1" y="156"/>
                    </a:lnTo>
                    <a:lnTo>
                      <a:pt x="141" y="157"/>
                    </a:lnTo>
                    <a:lnTo>
                      <a:pt x="143" y="157"/>
                    </a:lnTo>
                    <a:lnTo>
                      <a:pt x="143" y="158"/>
                    </a:lnTo>
                    <a:lnTo>
                      <a:pt x="144" y="160"/>
                    </a:lnTo>
                    <a:lnTo>
                      <a:pt x="145" y="160"/>
                    </a:lnTo>
                    <a:lnTo>
                      <a:pt x="147" y="160"/>
                    </a:lnTo>
                    <a:lnTo>
                      <a:pt x="148" y="160"/>
                    </a:lnTo>
                    <a:lnTo>
                      <a:pt x="149" y="160"/>
                    </a:lnTo>
                    <a:lnTo>
                      <a:pt x="149" y="161"/>
                    </a:lnTo>
                    <a:lnTo>
                      <a:pt x="151" y="161"/>
                    </a:lnTo>
                    <a:lnTo>
                      <a:pt x="152" y="160"/>
                    </a:lnTo>
                    <a:lnTo>
                      <a:pt x="153" y="161"/>
                    </a:lnTo>
                    <a:lnTo>
                      <a:pt x="156" y="160"/>
                    </a:lnTo>
                    <a:lnTo>
                      <a:pt x="157" y="160"/>
                    </a:lnTo>
                    <a:lnTo>
                      <a:pt x="158" y="160"/>
                    </a:lnTo>
                    <a:lnTo>
                      <a:pt x="158" y="158"/>
                    </a:lnTo>
                    <a:lnTo>
                      <a:pt x="160" y="158"/>
                    </a:lnTo>
                    <a:lnTo>
                      <a:pt x="161" y="158"/>
                    </a:lnTo>
                    <a:lnTo>
                      <a:pt x="161" y="157"/>
                    </a:lnTo>
                    <a:lnTo>
                      <a:pt x="162" y="157"/>
                    </a:lnTo>
                    <a:lnTo>
                      <a:pt x="164" y="157"/>
                    </a:lnTo>
                    <a:lnTo>
                      <a:pt x="165" y="157"/>
                    </a:lnTo>
                    <a:lnTo>
                      <a:pt x="166" y="157"/>
                    </a:lnTo>
                    <a:lnTo>
                      <a:pt x="168" y="156"/>
                    </a:lnTo>
                    <a:lnTo>
                      <a:pt x="169" y="156"/>
                    </a:lnTo>
                    <a:lnTo>
                      <a:pt x="169" y="157"/>
                    </a:lnTo>
                    <a:lnTo>
                      <a:pt x="169" y="158"/>
                    </a:lnTo>
                    <a:lnTo>
                      <a:pt x="170" y="160"/>
                    </a:lnTo>
                    <a:lnTo>
                      <a:pt x="170" y="158"/>
                    </a:lnTo>
                    <a:lnTo>
                      <a:pt x="172" y="158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4" y="157"/>
                    </a:lnTo>
                    <a:lnTo>
                      <a:pt x="177" y="157"/>
                    </a:lnTo>
                    <a:lnTo>
                      <a:pt x="178" y="157"/>
                    </a:lnTo>
                    <a:lnTo>
                      <a:pt x="178" y="158"/>
                    </a:lnTo>
                    <a:lnTo>
                      <a:pt x="179" y="158"/>
                    </a:lnTo>
                    <a:lnTo>
                      <a:pt x="179" y="157"/>
                    </a:lnTo>
                    <a:lnTo>
                      <a:pt x="181" y="158"/>
                    </a:lnTo>
                    <a:lnTo>
                      <a:pt x="181" y="160"/>
                    </a:lnTo>
                    <a:lnTo>
                      <a:pt x="179" y="160"/>
                    </a:lnTo>
                    <a:lnTo>
                      <a:pt x="181" y="160"/>
                    </a:lnTo>
                    <a:lnTo>
                      <a:pt x="181" y="161"/>
                    </a:lnTo>
                    <a:lnTo>
                      <a:pt x="181" y="160"/>
                    </a:lnTo>
                    <a:lnTo>
                      <a:pt x="182" y="160"/>
                    </a:lnTo>
                    <a:lnTo>
                      <a:pt x="183" y="160"/>
                    </a:lnTo>
                    <a:lnTo>
                      <a:pt x="185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58"/>
                    </a:lnTo>
                    <a:lnTo>
                      <a:pt x="187" y="157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1" y="156"/>
                    </a:lnTo>
                    <a:lnTo>
                      <a:pt x="191" y="155"/>
                    </a:lnTo>
                    <a:lnTo>
                      <a:pt x="192" y="155"/>
                    </a:lnTo>
                    <a:lnTo>
                      <a:pt x="194" y="155"/>
                    </a:lnTo>
                    <a:lnTo>
                      <a:pt x="195" y="153"/>
                    </a:lnTo>
                    <a:lnTo>
                      <a:pt x="196" y="153"/>
                    </a:lnTo>
                    <a:lnTo>
                      <a:pt x="196" y="155"/>
                    </a:lnTo>
                    <a:lnTo>
                      <a:pt x="198" y="155"/>
                    </a:lnTo>
                    <a:lnTo>
                      <a:pt x="198" y="156"/>
                    </a:lnTo>
                    <a:lnTo>
                      <a:pt x="199" y="156"/>
                    </a:lnTo>
                    <a:lnTo>
                      <a:pt x="199" y="157"/>
                    </a:lnTo>
                    <a:lnTo>
                      <a:pt x="200" y="157"/>
                    </a:lnTo>
                    <a:lnTo>
                      <a:pt x="202" y="157"/>
                    </a:lnTo>
                    <a:lnTo>
                      <a:pt x="203" y="157"/>
                    </a:lnTo>
                    <a:lnTo>
                      <a:pt x="204" y="157"/>
                    </a:lnTo>
                    <a:lnTo>
                      <a:pt x="204" y="158"/>
                    </a:lnTo>
                    <a:lnTo>
                      <a:pt x="206" y="158"/>
                    </a:lnTo>
                    <a:lnTo>
                      <a:pt x="207" y="160"/>
                    </a:lnTo>
                    <a:lnTo>
                      <a:pt x="208" y="160"/>
                    </a:lnTo>
                    <a:lnTo>
                      <a:pt x="209" y="160"/>
                    </a:lnTo>
                    <a:lnTo>
                      <a:pt x="209" y="161"/>
                    </a:lnTo>
                    <a:lnTo>
                      <a:pt x="211" y="161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3" y="162"/>
                    </a:lnTo>
                    <a:lnTo>
                      <a:pt x="215" y="162"/>
                    </a:lnTo>
                    <a:lnTo>
                      <a:pt x="215" y="161"/>
                    </a:lnTo>
                    <a:lnTo>
                      <a:pt x="216" y="162"/>
                    </a:lnTo>
                    <a:lnTo>
                      <a:pt x="217" y="162"/>
                    </a:lnTo>
                    <a:lnTo>
                      <a:pt x="219" y="162"/>
                    </a:lnTo>
                    <a:lnTo>
                      <a:pt x="220" y="162"/>
                    </a:lnTo>
                    <a:lnTo>
                      <a:pt x="221" y="162"/>
                    </a:lnTo>
                    <a:lnTo>
                      <a:pt x="223" y="162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5" y="164"/>
                    </a:lnTo>
                    <a:lnTo>
                      <a:pt x="227" y="164"/>
                    </a:lnTo>
                    <a:lnTo>
                      <a:pt x="228" y="164"/>
                    </a:lnTo>
                    <a:lnTo>
                      <a:pt x="229" y="164"/>
                    </a:lnTo>
                    <a:lnTo>
                      <a:pt x="229" y="165"/>
                    </a:lnTo>
                    <a:lnTo>
                      <a:pt x="230" y="165"/>
                    </a:lnTo>
                    <a:lnTo>
                      <a:pt x="232" y="165"/>
                    </a:lnTo>
                    <a:lnTo>
                      <a:pt x="232" y="166"/>
                    </a:lnTo>
                    <a:lnTo>
                      <a:pt x="233" y="166"/>
                    </a:lnTo>
                    <a:lnTo>
                      <a:pt x="233" y="168"/>
                    </a:lnTo>
                    <a:lnTo>
                      <a:pt x="234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5"/>
                    </a:lnTo>
                    <a:lnTo>
                      <a:pt x="233" y="165"/>
                    </a:lnTo>
                    <a:lnTo>
                      <a:pt x="232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9" y="164"/>
                    </a:lnTo>
                    <a:lnTo>
                      <a:pt x="229" y="162"/>
                    </a:lnTo>
                    <a:lnTo>
                      <a:pt x="228" y="162"/>
                    </a:lnTo>
                    <a:lnTo>
                      <a:pt x="227" y="161"/>
                    </a:lnTo>
                    <a:lnTo>
                      <a:pt x="227" y="160"/>
                    </a:lnTo>
                    <a:lnTo>
                      <a:pt x="228" y="160"/>
                    </a:lnTo>
                    <a:lnTo>
                      <a:pt x="228" y="158"/>
                    </a:lnTo>
                    <a:lnTo>
                      <a:pt x="228" y="157"/>
                    </a:lnTo>
                    <a:lnTo>
                      <a:pt x="227" y="157"/>
                    </a:lnTo>
                    <a:lnTo>
                      <a:pt x="227" y="156"/>
                    </a:lnTo>
                    <a:lnTo>
                      <a:pt x="227" y="155"/>
                    </a:lnTo>
                    <a:lnTo>
                      <a:pt x="225" y="155"/>
                    </a:lnTo>
                    <a:lnTo>
                      <a:pt x="225" y="153"/>
                    </a:lnTo>
                    <a:lnTo>
                      <a:pt x="225" y="152"/>
                    </a:lnTo>
                    <a:lnTo>
                      <a:pt x="227" y="152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52"/>
                    </a:lnTo>
                    <a:lnTo>
                      <a:pt x="232" y="153"/>
                    </a:lnTo>
                    <a:lnTo>
                      <a:pt x="233" y="153"/>
                    </a:lnTo>
                    <a:lnTo>
                      <a:pt x="233" y="155"/>
                    </a:lnTo>
                    <a:lnTo>
                      <a:pt x="236" y="156"/>
                    </a:lnTo>
                    <a:lnTo>
                      <a:pt x="236" y="155"/>
                    </a:lnTo>
                    <a:lnTo>
                      <a:pt x="236" y="153"/>
                    </a:lnTo>
                    <a:lnTo>
                      <a:pt x="236" y="152"/>
                    </a:lnTo>
                    <a:lnTo>
                      <a:pt x="237" y="151"/>
                    </a:lnTo>
                    <a:lnTo>
                      <a:pt x="238" y="151"/>
                    </a:lnTo>
                    <a:lnTo>
                      <a:pt x="238" y="152"/>
                    </a:lnTo>
                    <a:lnTo>
                      <a:pt x="240" y="152"/>
                    </a:lnTo>
                    <a:lnTo>
                      <a:pt x="241" y="152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2" y="152"/>
                    </a:lnTo>
                    <a:lnTo>
                      <a:pt x="242" y="153"/>
                    </a:lnTo>
                    <a:lnTo>
                      <a:pt x="244" y="153"/>
                    </a:lnTo>
                    <a:lnTo>
                      <a:pt x="245" y="153"/>
                    </a:lnTo>
                    <a:lnTo>
                      <a:pt x="246" y="153"/>
                    </a:lnTo>
                    <a:lnTo>
                      <a:pt x="246" y="155"/>
                    </a:lnTo>
                    <a:lnTo>
                      <a:pt x="247" y="155"/>
                    </a:lnTo>
                    <a:lnTo>
                      <a:pt x="249" y="155"/>
                    </a:lnTo>
                    <a:lnTo>
                      <a:pt x="250" y="155"/>
                    </a:lnTo>
                    <a:lnTo>
                      <a:pt x="251" y="155"/>
                    </a:lnTo>
                    <a:lnTo>
                      <a:pt x="251" y="153"/>
                    </a:lnTo>
                    <a:lnTo>
                      <a:pt x="253" y="153"/>
                    </a:lnTo>
                    <a:lnTo>
                      <a:pt x="254" y="153"/>
                    </a:lnTo>
                    <a:lnTo>
                      <a:pt x="254" y="155"/>
                    </a:lnTo>
                    <a:lnTo>
                      <a:pt x="255" y="155"/>
                    </a:lnTo>
                    <a:lnTo>
                      <a:pt x="254" y="155"/>
                    </a:lnTo>
                    <a:lnTo>
                      <a:pt x="254" y="156"/>
                    </a:lnTo>
                    <a:lnTo>
                      <a:pt x="254" y="157"/>
                    </a:lnTo>
                    <a:lnTo>
                      <a:pt x="255" y="157"/>
                    </a:lnTo>
                    <a:lnTo>
                      <a:pt x="257" y="157"/>
                    </a:lnTo>
                    <a:lnTo>
                      <a:pt x="258" y="157"/>
                    </a:lnTo>
                    <a:lnTo>
                      <a:pt x="258" y="156"/>
                    </a:lnTo>
                    <a:lnTo>
                      <a:pt x="259" y="156"/>
                    </a:lnTo>
                    <a:lnTo>
                      <a:pt x="261" y="156"/>
                    </a:lnTo>
                    <a:lnTo>
                      <a:pt x="261" y="155"/>
                    </a:lnTo>
                    <a:lnTo>
                      <a:pt x="261" y="156"/>
                    </a:lnTo>
                    <a:lnTo>
                      <a:pt x="262" y="156"/>
                    </a:lnTo>
                    <a:lnTo>
                      <a:pt x="261" y="155"/>
                    </a:lnTo>
                    <a:lnTo>
                      <a:pt x="262" y="155"/>
                    </a:lnTo>
                    <a:lnTo>
                      <a:pt x="262" y="156"/>
                    </a:lnTo>
                    <a:lnTo>
                      <a:pt x="263" y="156"/>
                    </a:lnTo>
                    <a:lnTo>
                      <a:pt x="262" y="156"/>
                    </a:lnTo>
                    <a:lnTo>
                      <a:pt x="263" y="155"/>
                    </a:lnTo>
                    <a:lnTo>
                      <a:pt x="262" y="155"/>
                    </a:lnTo>
                    <a:lnTo>
                      <a:pt x="263" y="155"/>
                    </a:lnTo>
                    <a:lnTo>
                      <a:pt x="263" y="153"/>
                    </a:lnTo>
                    <a:lnTo>
                      <a:pt x="263" y="152"/>
                    </a:lnTo>
                    <a:lnTo>
                      <a:pt x="264" y="152"/>
                    </a:lnTo>
                    <a:lnTo>
                      <a:pt x="266" y="152"/>
                    </a:lnTo>
                    <a:lnTo>
                      <a:pt x="266" y="151"/>
                    </a:lnTo>
                    <a:lnTo>
                      <a:pt x="266" y="152"/>
                    </a:lnTo>
                    <a:lnTo>
                      <a:pt x="267" y="152"/>
                    </a:lnTo>
                    <a:lnTo>
                      <a:pt x="267" y="151"/>
                    </a:lnTo>
                    <a:lnTo>
                      <a:pt x="268" y="149"/>
                    </a:lnTo>
                    <a:lnTo>
                      <a:pt x="268" y="151"/>
                    </a:lnTo>
                    <a:lnTo>
                      <a:pt x="270" y="151"/>
                    </a:lnTo>
                    <a:lnTo>
                      <a:pt x="271" y="152"/>
                    </a:lnTo>
                    <a:lnTo>
                      <a:pt x="272" y="153"/>
                    </a:lnTo>
                    <a:lnTo>
                      <a:pt x="274" y="155"/>
                    </a:lnTo>
                    <a:lnTo>
                      <a:pt x="274" y="156"/>
                    </a:lnTo>
                    <a:lnTo>
                      <a:pt x="275" y="157"/>
                    </a:lnTo>
                    <a:lnTo>
                      <a:pt x="275" y="158"/>
                    </a:lnTo>
                    <a:lnTo>
                      <a:pt x="275" y="160"/>
                    </a:lnTo>
                    <a:lnTo>
                      <a:pt x="276" y="160"/>
                    </a:lnTo>
                    <a:lnTo>
                      <a:pt x="276" y="162"/>
                    </a:lnTo>
                    <a:lnTo>
                      <a:pt x="278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80" y="165"/>
                    </a:lnTo>
                    <a:lnTo>
                      <a:pt x="281" y="165"/>
                    </a:lnTo>
                    <a:lnTo>
                      <a:pt x="283" y="165"/>
                    </a:lnTo>
                    <a:lnTo>
                      <a:pt x="283" y="166"/>
                    </a:lnTo>
                    <a:lnTo>
                      <a:pt x="284" y="166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7" y="168"/>
                    </a:lnTo>
                    <a:lnTo>
                      <a:pt x="288" y="168"/>
                    </a:lnTo>
                    <a:lnTo>
                      <a:pt x="289" y="168"/>
                    </a:lnTo>
                    <a:lnTo>
                      <a:pt x="289" y="166"/>
                    </a:lnTo>
                    <a:lnTo>
                      <a:pt x="291" y="166"/>
                    </a:lnTo>
                    <a:lnTo>
                      <a:pt x="292" y="166"/>
                    </a:lnTo>
                    <a:lnTo>
                      <a:pt x="293" y="166"/>
                    </a:lnTo>
                    <a:lnTo>
                      <a:pt x="293" y="165"/>
                    </a:lnTo>
                    <a:lnTo>
                      <a:pt x="295" y="166"/>
                    </a:lnTo>
                    <a:lnTo>
                      <a:pt x="295" y="168"/>
                    </a:lnTo>
                    <a:lnTo>
                      <a:pt x="296" y="168"/>
                    </a:lnTo>
                    <a:lnTo>
                      <a:pt x="297" y="169"/>
                    </a:lnTo>
                    <a:lnTo>
                      <a:pt x="297" y="170"/>
                    </a:lnTo>
                    <a:lnTo>
                      <a:pt x="296" y="172"/>
                    </a:lnTo>
                    <a:lnTo>
                      <a:pt x="297" y="172"/>
                    </a:lnTo>
                    <a:lnTo>
                      <a:pt x="297" y="173"/>
                    </a:lnTo>
                    <a:lnTo>
                      <a:pt x="297" y="174"/>
                    </a:lnTo>
                    <a:lnTo>
                      <a:pt x="299" y="174"/>
                    </a:lnTo>
                    <a:lnTo>
                      <a:pt x="300" y="174"/>
                    </a:lnTo>
                    <a:lnTo>
                      <a:pt x="300" y="176"/>
                    </a:lnTo>
                    <a:lnTo>
                      <a:pt x="301" y="176"/>
                    </a:lnTo>
                    <a:lnTo>
                      <a:pt x="302" y="176"/>
                    </a:lnTo>
                    <a:lnTo>
                      <a:pt x="302" y="177"/>
                    </a:lnTo>
                    <a:lnTo>
                      <a:pt x="304" y="177"/>
                    </a:lnTo>
                    <a:lnTo>
                      <a:pt x="305" y="177"/>
                    </a:lnTo>
                    <a:lnTo>
                      <a:pt x="306" y="177"/>
                    </a:lnTo>
                    <a:lnTo>
                      <a:pt x="308" y="177"/>
                    </a:lnTo>
                    <a:lnTo>
                      <a:pt x="308" y="178"/>
                    </a:lnTo>
                    <a:lnTo>
                      <a:pt x="309" y="178"/>
                    </a:lnTo>
                    <a:lnTo>
                      <a:pt x="309" y="177"/>
                    </a:lnTo>
                    <a:lnTo>
                      <a:pt x="309" y="178"/>
                    </a:lnTo>
                    <a:lnTo>
                      <a:pt x="310" y="178"/>
                    </a:lnTo>
                    <a:lnTo>
                      <a:pt x="310" y="179"/>
                    </a:lnTo>
                    <a:lnTo>
                      <a:pt x="312" y="179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7" y="182"/>
                    </a:lnTo>
                    <a:lnTo>
                      <a:pt x="321" y="182"/>
                    </a:lnTo>
                    <a:lnTo>
                      <a:pt x="321" y="183"/>
                    </a:lnTo>
                    <a:lnTo>
                      <a:pt x="322" y="183"/>
                    </a:lnTo>
                    <a:lnTo>
                      <a:pt x="323" y="183"/>
                    </a:lnTo>
                    <a:lnTo>
                      <a:pt x="323" y="185"/>
                    </a:lnTo>
                    <a:lnTo>
                      <a:pt x="325" y="185"/>
                    </a:lnTo>
                    <a:lnTo>
                      <a:pt x="325" y="186"/>
                    </a:lnTo>
                    <a:lnTo>
                      <a:pt x="326" y="186"/>
                    </a:lnTo>
                    <a:lnTo>
                      <a:pt x="327" y="186"/>
                    </a:lnTo>
                    <a:lnTo>
                      <a:pt x="329" y="186"/>
                    </a:lnTo>
                    <a:lnTo>
                      <a:pt x="330" y="186"/>
                    </a:lnTo>
                    <a:lnTo>
                      <a:pt x="330" y="185"/>
                    </a:lnTo>
                    <a:lnTo>
                      <a:pt x="331" y="185"/>
                    </a:lnTo>
                    <a:lnTo>
                      <a:pt x="333" y="185"/>
                    </a:lnTo>
                    <a:lnTo>
                      <a:pt x="334" y="183"/>
                    </a:lnTo>
                    <a:lnTo>
                      <a:pt x="335" y="183"/>
                    </a:lnTo>
                    <a:lnTo>
                      <a:pt x="336" y="182"/>
                    </a:lnTo>
                    <a:lnTo>
                      <a:pt x="338" y="182"/>
                    </a:lnTo>
                    <a:lnTo>
                      <a:pt x="339" y="182"/>
                    </a:lnTo>
                    <a:lnTo>
                      <a:pt x="340" y="183"/>
                    </a:lnTo>
                    <a:lnTo>
                      <a:pt x="342" y="183"/>
                    </a:lnTo>
                    <a:lnTo>
                      <a:pt x="342" y="185"/>
                    </a:lnTo>
                    <a:lnTo>
                      <a:pt x="343" y="185"/>
                    </a:lnTo>
                    <a:lnTo>
                      <a:pt x="344" y="185"/>
                    </a:lnTo>
                    <a:lnTo>
                      <a:pt x="346" y="185"/>
                    </a:lnTo>
                    <a:lnTo>
                      <a:pt x="347" y="185"/>
                    </a:lnTo>
                    <a:lnTo>
                      <a:pt x="347" y="186"/>
                    </a:lnTo>
                    <a:lnTo>
                      <a:pt x="348" y="186"/>
                    </a:lnTo>
                    <a:lnTo>
                      <a:pt x="350" y="186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2" y="189"/>
                    </a:lnTo>
                    <a:lnTo>
                      <a:pt x="353" y="189"/>
                    </a:lnTo>
                    <a:lnTo>
                      <a:pt x="355" y="189"/>
                    </a:lnTo>
                    <a:lnTo>
                      <a:pt x="355" y="190"/>
                    </a:lnTo>
                    <a:lnTo>
                      <a:pt x="356" y="190"/>
                    </a:lnTo>
                    <a:lnTo>
                      <a:pt x="357" y="190"/>
                    </a:lnTo>
                    <a:lnTo>
                      <a:pt x="359" y="190"/>
                    </a:lnTo>
                    <a:lnTo>
                      <a:pt x="360" y="190"/>
                    </a:lnTo>
                    <a:lnTo>
                      <a:pt x="360" y="191"/>
                    </a:lnTo>
                    <a:lnTo>
                      <a:pt x="361" y="191"/>
                    </a:lnTo>
                    <a:lnTo>
                      <a:pt x="361" y="193"/>
                    </a:lnTo>
                    <a:lnTo>
                      <a:pt x="363" y="193"/>
                    </a:lnTo>
                    <a:lnTo>
                      <a:pt x="363" y="194"/>
                    </a:lnTo>
                    <a:lnTo>
                      <a:pt x="363" y="195"/>
                    </a:lnTo>
                    <a:lnTo>
                      <a:pt x="364" y="195"/>
                    </a:lnTo>
                    <a:lnTo>
                      <a:pt x="365" y="195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7" y="198"/>
                    </a:lnTo>
                    <a:lnTo>
                      <a:pt x="365" y="198"/>
                    </a:lnTo>
                    <a:lnTo>
                      <a:pt x="367" y="198"/>
                    </a:lnTo>
                    <a:lnTo>
                      <a:pt x="365" y="199"/>
                    </a:lnTo>
                    <a:lnTo>
                      <a:pt x="367" y="199"/>
                    </a:lnTo>
                    <a:lnTo>
                      <a:pt x="367" y="200"/>
                    </a:lnTo>
                    <a:lnTo>
                      <a:pt x="368" y="200"/>
                    </a:lnTo>
                    <a:lnTo>
                      <a:pt x="368" y="202"/>
                    </a:lnTo>
                    <a:lnTo>
                      <a:pt x="369" y="202"/>
                    </a:lnTo>
                    <a:lnTo>
                      <a:pt x="371" y="202"/>
                    </a:lnTo>
                    <a:lnTo>
                      <a:pt x="371" y="203"/>
                    </a:lnTo>
                    <a:lnTo>
                      <a:pt x="372" y="203"/>
                    </a:lnTo>
                    <a:lnTo>
                      <a:pt x="372" y="204"/>
                    </a:lnTo>
                    <a:lnTo>
                      <a:pt x="371" y="204"/>
                    </a:lnTo>
                    <a:lnTo>
                      <a:pt x="372" y="204"/>
                    </a:lnTo>
                    <a:lnTo>
                      <a:pt x="372" y="206"/>
                    </a:lnTo>
                    <a:lnTo>
                      <a:pt x="372" y="207"/>
                    </a:lnTo>
                    <a:lnTo>
                      <a:pt x="373" y="207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4" y="210"/>
                    </a:lnTo>
                    <a:lnTo>
                      <a:pt x="374" y="211"/>
                    </a:lnTo>
                    <a:lnTo>
                      <a:pt x="373" y="211"/>
                    </a:lnTo>
                    <a:lnTo>
                      <a:pt x="373" y="212"/>
                    </a:lnTo>
                    <a:lnTo>
                      <a:pt x="374" y="212"/>
                    </a:lnTo>
                    <a:lnTo>
                      <a:pt x="376" y="212"/>
                    </a:lnTo>
                    <a:lnTo>
                      <a:pt x="376" y="213"/>
                    </a:lnTo>
                    <a:lnTo>
                      <a:pt x="374" y="213"/>
                    </a:lnTo>
                    <a:lnTo>
                      <a:pt x="374" y="215"/>
                    </a:lnTo>
                    <a:lnTo>
                      <a:pt x="376" y="215"/>
                    </a:lnTo>
                    <a:lnTo>
                      <a:pt x="376" y="216"/>
                    </a:lnTo>
                    <a:lnTo>
                      <a:pt x="377" y="216"/>
                    </a:lnTo>
                    <a:lnTo>
                      <a:pt x="378" y="216"/>
                    </a:lnTo>
                    <a:lnTo>
                      <a:pt x="378" y="217"/>
                    </a:lnTo>
                    <a:lnTo>
                      <a:pt x="380" y="217"/>
                    </a:lnTo>
                    <a:lnTo>
                      <a:pt x="380" y="219"/>
                    </a:lnTo>
                    <a:lnTo>
                      <a:pt x="380" y="217"/>
                    </a:lnTo>
                    <a:lnTo>
                      <a:pt x="381" y="217"/>
                    </a:lnTo>
                    <a:lnTo>
                      <a:pt x="382" y="217"/>
                    </a:lnTo>
                    <a:lnTo>
                      <a:pt x="382" y="219"/>
                    </a:lnTo>
                    <a:lnTo>
                      <a:pt x="384" y="219"/>
                    </a:lnTo>
                    <a:lnTo>
                      <a:pt x="385" y="219"/>
                    </a:lnTo>
                    <a:lnTo>
                      <a:pt x="386" y="219"/>
                    </a:lnTo>
                    <a:lnTo>
                      <a:pt x="386" y="220"/>
                    </a:lnTo>
                    <a:lnTo>
                      <a:pt x="388" y="220"/>
                    </a:lnTo>
                    <a:lnTo>
                      <a:pt x="388" y="221"/>
                    </a:lnTo>
                    <a:lnTo>
                      <a:pt x="389" y="221"/>
                    </a:lnTo>
                    <a:lnTo>
                      <a:pt x="389" y="220"/>
                    </a:lnTo>
                    <a:lnTo>
                      <a:pt x="389" y="221"/>
                    </a:lnTo>
                    <a:lnTo>
                      <a:pt x="390" y="221"/>
                    </a:lnTo>
                    <a:lnTo>
                      <a:pt x="390" y="223"/>
                    </a:lnTo>
                    <a:lnTo>
                      <a:pt x="391" y="223"/>
                    </a:lnTo>
                    <a:lnTo>
                      <a:pt x="391" y="221"/>
                    </a:lnTo>
                    <a:lnTo>
                      <a:pt x="393" y="221"/>
                    </a:lnTo>
                    <a:lnTo>
                      <a:pt x="393" y="220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5" y="221"/>
                    </a:lnTo>
                    <a:lnTo>
                      <a:pt x="395" y="223"/>
                    </a:lnTo>
                    <a:lnTo>
                      <a:pt x="397" y="223"/>
                    </a:lnTo>
                    <a:lnTo>
                      <a:pt x="395" y="223"/>
                    </a:lnTo>
                    <a:lnTo>
                      <a:pt x="395" y="224"/>
                    </a:lnTo>
                    <a:lnTo>
                      <a:pt x="397" y="224"/>
                    </a:lnTo>
                    <a:lnTo>
                      <a:pt x="397" y="225"/>
                    </a:lnTo>
                    <a:lnTo>
                      <a:pt x="398" y="225"/>
                    </a:lnTo>
                    <a:lnTo>
                      <a:pt x="399" y="225"/>
                    </a:lnTo>
                    <a:lnTo>
                      <a:pt x="399" y="224"/>
                    </a:lnTo>
                    <a:lnTo>
                      <a:pt x="401" y="224"/>
                    </a:lnTo>
                    <a:lnTo>
                      <a:pt x="401" y="225"/>
                    </a:lnTo>
                    <a:lnTo>
                      <a:pt x="402" y="224"/>
                    </a:lnTo>
                    <a:lnTo>
                      <a:pt x="402" y="225"/>
                    </a:lnTo>
                    <a:lnTo>
                      <a:pt x="402" y="227"/>
                    </a:lnTo>
                    <a:lnTo>
                      <a:pt x="401" y="227"/>
                    </a:lnTo>
                    <a:lnTo>
                      <a:pt x="401" y="228"/>
                    </a:lnTo>
                    <a:lnTo>
                      <a:pt x="401" y="229"/>
                    </a:lnTo>
                    <a:lnTo>
                      <a:pt x="402" y="229"/>
                    </a:lnTo>
                    <a:lnTo>
                      <a:pt x="402" y="230"/>
                    </a:lnTo>
                    <a:lnTo>
                      <a:pt x="401" y="230"/>
                    </a:lnTo>
                    <a:lnTo>
                      <a:pt x="401" y="232"/>
                    </a:lnTo>
                    <a:lnTo>
                      <a:pt x="401" y="233"/>
                    </a:lnTo>
                    <a:lnTo>
                      <a:pt x="399" y="233"/>
                    </a:lnTo>
                    <a:lnTo>
                      <a:pt x="401" y="233"/>
                    </a:lnTo>
                    <a:lnTo>
                      <a:pt x="401" y="234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7"/>
                    </a:lnTo>
                    <a:lnTo>
                      <a:pt x="399" y="238"/>
                    </a:lnTo>
                    <a:lnTo>
                      <a:pt x="401" y="238"/>
                    </a:lnTo>
                    <a:lnTo>
                      <a:pt x="401" y="240"/>
                    </a:lnTo>
                    <a:lnTo>
                      <a:pt x="402" y="240"/>
                    </a:lnTo>
                    <a:lnTo>
                      <a:pt x="402" y="241"/>
                    </a:lnTo>
                    <a:lnTo>
                      <a:pt x="402" y="242"/>
                    </a:lnTo>
                    <a:lnTo>
                      <a:pt x="401" y="242"/>
                    </a:lnTo>
                    <a:lnTo>
                      <a:pt x="399" y="244"/>
                    </a:lnTo>
                    <a:lnTo>
                      <a:pt x="399" y="245"/>
                    </a:lnTo>
                    <a:lnTo>
                      <a:pt x="399" y="246"/>
                    </a:lnTo>
                    <a:lnTo>
                      <a:pt x="399" y="247"/>
                    </a:lnTo>
                    <a:lnTo>
                      <a:pt x="399" y="249"/>
                    </a:lnTo>
                    <a:lnTo>
                      <a:pt x="398" y="249"/>
                    </a:lnTo>
                    <a:lnTo>
                      <a:pt x="398" y="250"/>
                    </a:lnTo>
                    <a:lnTo>
                      <a:pt x="397" y="251"/>
                    </a:lnTo>
                    <a:lnTo>
                      <a:pt x="397" y="253"/>
                    </a:lnTo>
                    <a:lnTo>
                      <a:pt x="398" y="253"/>
                    </a:lnTo>
                    <a:lnTo>
                      <a:pt x="399" y="253"/>
                    </a:lnTo>
                    <a:lnTo>
                      <a:pt x="401" y="253"/>
                    </a:lnTo>
                    <a:lnTo>
                      <a:pt x="401" y="254"/>
                    </a:lnTo>
                    <a:lnTo>
                      <a:pt x="401" y="255"/>
                    </a:lnTo>
                    <a:lnTo>
                      <a:pt x="401" y="257"/>
                    </a:lnTo>
                    <a:lnTo>
                      <a:pt x="399" y="257"/>
                    </a:lnTo>
                    <a:lnTo>
                      <a:pt x="399" y="258"/>
                    </a:lnTo>
                    <a:lnTo>
                      <a:pt x="401" y="258"/>
                    </a:lnTo>
                    <a:lnTo>
                      <a:pt x="399" y="258"/>
                    </a:lnTo>
                    <a:lnTo>
                      <a:pt x="399" y="259"/>
                    </a:lnTo>
                    <a:lnTo>
                      <a:pt x="401" y="259"/>
                    </a:lnTo>
                    <a:lnTo>
                      <a:pt x="401" y="261"/>
                    </a:lnTo>
                    <a:lnTo>
                      <a:pt x="402" y="261"/>
                    </a:lnTo>
                    <a:lnTo>
                      <a:pt x="402" y="262"/>
                    </a:lnTo>
                    <a:lnTo>
                      <a:pt x="402" y="263"/>
                    </a:lnTo>
                    <a:lnTo>
                      <a:pt x="403" y="263"/>
                    </a:lnTo>
                    <a:lnTo>
                      <a:pt x="403" y="265"/>
                    </a:lnTo>
                    <a:lnTo>
                      <a:pt x="403" y="266"/>
                    </a:lnTo>
                    <a:lnTo>
                      <a:pt x="405" y="267"/>
                    </a:lnTo>
                    <a:lnTo>
                      <a:pt x="403" y="267"/>
                    </a:lnTo>
                    <a:lnTo>
                      <a:pt x="403" y="268"/>
                    </a:lnTo>
                    <a:lnTo>
                      <a:pt x="405" y="268"/>
                    </a:lnTo>
                    <a:lnTo>
                      <a:pt x="405" y="270"/>
                    </a:lnTo>
                    <a:lnTo>
                      <a:pt x="405" y="271"/>
                    </a:lnTo>
                    <a:lnTo>
                      <a:pt x="405" y="272"/>
                    </a:lnTo>
                    <a:lnTo>
                      <a:pt x="405" y="274"/>
                    </a:lnTo>
                    <a:lnTo>
                      <a:pt x="405" y="275"/>
                    </a:lnTo>
                    <a:lnTo>
                      <a:pt x="405" y="276"/>
                    </a:lnTo>
                    <a:lnTo>
                      <a:pt x="403" y="276"/>
                    </a:lnTo>
                    <a:lnTo>
                      <a:pt x="403" y="278"/>
                    </a:lnTo>
                    <a:lnTo>
                      <a:pt x="405" y="279"/>
                    </a:lnTo>
                    <a:lnTo>
                      <a:pt x="403" y="280"/>
                    </a:lnTo>
                    <a:lnTo>
                      <a:pt x="403" y="282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1" y="280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399" y="282"/>
                    </a:lnTo>
                    <a:lnTo>
                      <a:pt x="398" y="282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7" y="284"/>
                    </a:lnTo>
                    <a:lnTo>
                      <a:pt x="395" y="284"/>
                    </a:lnTo>
                    <a:lnTo>
                      <a:pt x="395" y="285"/>
                    </a:lnTo>
                    <a:lnTo>
                      <a:pt x="394" y="284"/>
                    </a:lnTo>
                    <a:lnTo>
                      <a:pt x="393" y="284"/>
                    </a:lnTo>
                    <a:lnTo>
                      <a:pt x="391" y="284"/>
                    </a:lnTo>
                    <a:lnTo>
                      <a:pt x="391" y="283"/>
                    </a:lnTo>
                    <a:lnTo>
                      <a:pt x="391" y="284"/>
                    </a:lnTo>
                    <a:lnTo>
                      <a:pt x="390" y="284"/>
                    </a:lnTo>
                    <a:lnTo>
                      <a:pt x="390" y="285"/>
                    </a:lnTo>
                    <a:lnTo>
                      <a:pt x="390" y="287"/>
                    </a:lnTo>
                    <a:lnTo>
                      <a:pt x="389" y="287"/>
                    </a:lnTo>
                    <a:lnTo>
                      <a:pt x="390" y="287"/>
                    </a:lnTo>
                    <a:lnTo>
                      <a:pt x="389" y="288"/>
                    </a:lnTo>
                    <a:lnTo>
                      <a:pt x="390" y="288"/>
                    </a:lnTo>
                    <a:lnTo>
                      <a:pt x="390" y="289"/>
                    </a:lnTo>
                    <a:lnTo>
                      <a:pt x="390" y="291"/>
                    </a:lnTo>
                    <a:lnTo>
                      <a:pt x="389" y="291"/>
                    </a:lnTo>
                    <a:lnTo>
                      <a:pt x="388" y="291"/>
                    </a:lnTo>
                    <a:lnTo>
                      <a:pt x="386" y="291"/>
                    </a:lnTo>
                    <a:lnTo>
                      <a:pt x="386" y="292"/>
                    </a:lnTo>
                    <a:lnTo>
                      <a:pt x="388" y="292"/>
                    </a:lnTo>
                    <a:lnTo>
                      <a:pt x="389" y="293"/>
                    </a:lnTo>
                    <a:lnTo>
                      <a:pt x="389" y="295"/>
                    </a:lnTo>
                    <a:lnTo>
                      <a:pt x="388" y="295"/>
                    </a:lnTo>
                    <a:lnTo>
                      <a:pt x="386" y="295"/>
                    </a:lnTo>
                    <a:lnTo>
                      <a:pt x="385" y="296"/>
                    </a:lnTo>
                    <a:lnTo>
                      <a:pt x="386" y="296"/>
                    </a:lnTo>
                    <a:lnTo>
                      <a:pt x="385" y="296"/>
                    </a:lnTo>
                    <a:lnTo>
                      <a:pt x="385" y="297"/>
                    </a:lnTo>
                    <a:lnTo>
                      <a:pt x="384" y="297"/>
                    </a:lnTo>
                    <a:lnTo>
                      <a:pt x="384" y="296"/>
                    </a:lnTo>
                    <a:lnTo>
                      <a:pt x="384" y="297"/>
                    </a:lnTo>
                    <a:lnTo>
                      <a:pt x="382" y="297"/>
                    </a:lnTo>
                    <a:lnTo>
                      <a:pt x="381" y="296"/>
                    </a:lnTo>
                    <a:lnTo>
                      <a:pt x="381" y="297"/>
                    </a:lnTo>
                    <a:lnTo>
                      <a:pt x="381" y="296"/>
                    </a:lnTo>
                    <a:lnTo>
                      <a:pt x="380" y="297"/>
                    </a:lnTo>
                    <a:lnTo>
                      <a:pt x="380" y="296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6" y="299"/>
                    </a:lnTo>
                    <a:lnTo>
                      <a:pt x="374" y="299"/>
                    </a:lnTo>
                    <a:lnTo>
                      <a:pt x="374" y="300"/>
                    </a:lnTo>
                    <a:lnTo>
                      <a:pt x="373" y="300"/>
                    </a:lnTo>
                    <a:lnTo>
                      <a:pt x="373" y="301"/>
                    </a:lnTo>
                    <a:lnTo>
                      <a:pt x="372" y="301"/>
                    </a:lnTo>
                    <a:lnTo>
                      <a:pt x="372" y="302"/>
                    </a:lnTo>
                    <a:lnTo>
                      <a:pt x="372" y="301"/>
                    </a:lnTo>
                    <a:lnTo>
                      <a:pt x="371" y="301"/>
                    </a:lnTo>
                    <a:lnTo>
                      <a:pt x="369" y="301"/>
                    </a:lnTo>
                    <a:lnTo>
                      <a:pt x="369" y="302"/>
                    </a:lnTo>
                    <a:lnTo>
                      <a:pt x="368" y="302"/>
                    </a:lnTo>
                    <a:lnTo>
                      <a:pt x="368" y="304"/>
                    </a:lnTo>
                    <a:lnTo>
                      <a:pt x="368" y="305"/>
                    </a:lnTo>
                    <a:lnTo>
                      <a:pt x="369" y="306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69" y="309"/>
                    </a:lnTo>
                    <a:lnTo>
                      <a:pt x="369" y="310"/>
                    </a:lnTo>
                    <a:lnTo>
                      <a:pt x="368" y="312"/>
                    </a:lnTo>
                    <a:lnTo>
                      <a:pt x="367" y="312"/>
                    </a:lnTo>
                    <a:lnTo>
                      <a:pt x="365" y="312"/>
                    </a:lnTo>
                    <a:lnTo>
                      <a:pt x="364" y="312"/>
                    </a:lnTo>
                    <a:lnTo>
                      <a:pt x="363" y="310"/>
                    </a:lnTo>
                    <a:lnTo>
                      <a:pt x="361" y="310"/>
                    </a:lnTo>
                    <a:lnTo>
                      <a:pt x="360" y="310"/>
                    </a:lnTo>
                    <a:lnTo>
                      <a:pt x="359" y="310"/>
                    </a:lnTo>
                    <a:lnTo>
                      <a:pt x="359" y="312"/>
                    </a:lnTo>
                    <a:lnTo>
                      <a:pt x="357" y="310"/>
                    </a:lnTo>
                    <a:lnTo>
                      <a:pt x="357" y="309"/>
                    </a:lnTo>
                    <a:lnTo>
                      <a:pt x="356" y="309"/>
                    </a:lnTo>
                    <a:lnTo>
                      <a:pt x="356" y="308"/>
                    </a:lnTo>
                    <a:lnTo>
                      <a:pt x="355" y="308"/>
                    </a:lnTo>
                    <a:lnTo>
                      <a:pt x="355" y="309"/>
                    </a:lnTo>
                    <a:lnTo>
                      <a:pt x="353" y="310"/>
                    </a:lnTo>
                    <a:lnTo>
                      <a:pt x="355" y="310"/>
                    </a:lnTo>
                    <a:lnTo>
                      <a:pt x="356" y="310"/>
                    </a:lnTo>
                    <a:lnTo>
                      <a:pt x="356" y="312"/>
                    </a:lnTo>
                    <a:lnTo>
                      <a:pt x="355" y="312"/>
                    </a:lnTo>
                    <a:lnTo>
                      <a:pt x="355" y="313"/>
                    </a:lnTo>
                    <a:lnTo>
                      <a:pt x="355" y="312"/>
                    </a:lnTo>
                    <a:lnTo>
                      <a:pt x="353" y="312"/>
                    </a:lnTo>
                    <a:lnTo>
                      <a:pt x="353" y="313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6" y="316"/>
                    </a:lnTo>
                    <a:lnTo>
                      <a:pt x="356" y="317"/>
                    </a:lnTo>
                    <a:lnTo>
                      <a:pt x="356" y="318"/>
                    </a:lnTo>
                    <a:lnTo>
                      <a:pt x="357" y="318"/>
                    </a:lnTo>
                    <a:lnTo>
                      <a:pt x="359" y="318"/>
                    </a:lnTo>
                    <a:lnTo>
                      <a:pt x="360" y="318"/>
                    </a:lnTo>
                    <a:lnTo>
                      <a:pt x="360" y="319"/>
                    </a:lnTo>
                    <a:lnTo>
                      <a:pt x="361" y="319"/>
                    </a:lnTo>
                    <a:lnTo>
                      <a:pt x="361" y="321"/>
                    </a:lnTo>
                    <a:lnTo>
                      <a:pt x="361" y="322"/>
                    </a:lnTo>
                    <a:lnTo>
                      <a:pt x="361" y="323"/>
                    </a:lnTo>
                    <a:lnTo>
                      <a:pt x="361" y="325"/>
                    </a:lnTo>
                    <a:lnTo>
                      <a:pt x="363" y="325"/>
                    </a:lnTo>
                    <a:lnTo>
                      <a:pt x="364" y="326"/>
                    </a:lnTo>
                    <a:lnTo>
                      <a:pt x="365" y="326"/>
                    </a:lnTo>
                    <a:lnTo>
                      <a:pt x="365" y="325"/>
                    </a:lnTo>
                    <a:lnTo>
                      <a:pt x="367" y="325"/>
                    </a:lnTo>
                    <a:lnTo>
                      <a:pt x="368" y="325"/>
                    </a:lnTo>
                    <a:lnTo>
                      <a:pt x="369" y="325"/>
                    </a:lnTo>
                    <a:lnTo>
                      <a:pt x="369" y="326"/>
                    </a:lnTo>
                    <a:lnTo>
                      <a:pt x="371" y="326"/>
                    </a:lnTo>
                    <a:lnTo>
                      <a:pt x="371" y="327"/>
                    </a:lnTo>
                    <a:lnTo>
                      <a:pt x="371" y="329"/>
                    </a:lnTo>
                    <a:lnTo>
                      <a:pt x="369" y="329"/>
                    </a:lnTo>
                    <a:lnTo>
                      <a:pt x="371" y="329"/>
                    </a:lnTo>
                    <a:lnTo>
                      <a:pt x="371" y="330"/>
                    </a:lnTo>
                    <a:lnTo>
                      <a:pt x="369" y="330"/>
                    </a:lnTo>
                    <a:lnTo>
                      <a:pt x="369" y="331"/>
                    </a:lnTo>
                    <a:lnTo>
                      <a:pt x="368" y="331"/>
                    </a:lnTo>
                    <a:lnTo>
                      <a:pt x="368" y="333"/>
                    </a:lnTo>
                    <a:lnTo>
                      <a:pt x="367" y="333"/>
                    </a:lnTo>
                    <a:lnTo>
                      <a:pt x="367" y="334"/>
                    </a:lnTo>
                    <a:lnTo>
                      <a:pt x="368" y="335"/>
                    </a:lnTo>
                    <a:lnTo>
                      <a:pt x="368" y="337"/>
                    </a:lnTo>
                    <a:lnTo>
                      <a:pt x="367" y="337"/>
                    </a:lnTo>
                    <a:lnTo>
                      <a:pt x="365" y="337"/>
                    </a:lnTo>
                    <a:lnTo>
                      <a:pt x="367" y="338"/>
                    </a:lnTo>
                    <a:lnTo>
                      <a:pt x="367" y="339"/>
                    </a:lnTo>
                    <a:lnTo>
                      <a:pt x="367" y="340"/>
                    </a:lnTo>
                    <a:lnTo>
                      <a:pt x="365" y="340"/>
                    </a:lnTo>
                    <a:lnTo>
                      <a:pt x="367" y="342"/>
                    </a:lnTo>
                    <a:lnTo>
                      <a:pt x="367" y="343"/>
                    </a:lnTo>
                    <a:lnTo>
                      <a:pt x="365" y="343"/>
                    </a:lnTo>
                    <a:lnTo>
                      <a:pt x="364" y="343"/>
                    </a:lnTo>
                    <a:lnTo>
                      <a:pt x="364" y="344"/>
                    </a:lnTo>
                    <a:lnTo>
                      <a:pt x="364" y="346"/>
                    </a:lnTo>
                    <a:lnTo>
                      <a:pt x="364" y="347"/>
                    </a:lnTo>
                    <a:lnTo>
                      <a:pt x="364" y="348"/>
                    </a:lnTo>
                    <a:lnTo>
                      <a:pt x="363" y="348"/>
                    </a:lnTo>
                    <a:lnTo>
                      <a:pt x="363" y="350"/>
                    </a:lnTo>
                    <a:lnTo>
                      <a:pt x="361" y="350"/>
                    </a:lnTo>
                    <a:lnTo>
                      <a:pt x="360" y="350"/>
                    </a:lnTo>
                    <a:lnTo>
                      <a:pt x="360" y="351"/>
                    </a:lnTo>
                    <a:lnTo>
                      <a:pt x="359" y="351"/>
                    </a:lnTo>
                    <a:lnTo>
                      <a:pt x="357" y="350"/>
                    </a:lnTo>
                    <a:lnTo>
                      <a:pt x="357" y="348"/>
                    </a:lnTo>
                    <a:lnTo>
                      <a:pt x="356" y="348"/>
                    </a:lnTo>
                    <a:lnTo>
                      <a:pt x="356" y="347"/>
                    </a:lnTo>
                    <a:lnTo>
                      <a:pt x="355" y="347"/>
                    </a:lnTo>
                    <a:lnTo>
                      <a:pt x="353" y="347"/>
                    </a:lnTo>
                    <a:lnTo>
                      <a:pt x="353" y="346"/>
                    </a:lnTo>
                    <a:lnTo>
                      <a:pt x="352" y="346"/>
                    </a:lnTo>
                    <a:lnTo>
                      <a:pt x="352" y="347"/>
                    </a:lnTo>
                    <a:lnTo>
                      <a:pt x="351" y="347"/>
                    </a:lnTo>
                    <a:lnTo>
                      <a:pt x="350" y="347"/>
                    </a:lnTo>
                    <a:lnTo>
                      <a:pt x="350" y="348"/>
                    </a:lnTo>
                    <a:lnTo>
                      <a:pt x="350" y="350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6" y="351"/>
                    </a:lnTo>
                    <a:lnTo>
                      <a:pt x="344" y="351"/>
                    </a:lnTo>
                    <a:lnTo>
                      <a:pt x="344" y="352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6" y="355"/>
                    </a:lnTo>
                    <a:lnTo>
                      <a:pt x="346" y="357"/>
                    </a:lnTo>
                    <a:lnTo>
                      <a:pt x="346" y="359"/>
                    </a:lnTo>
                    <a:lnTo>
                      <a:pt x="344" y="357"/>
                    </a:lnTo>
                    <a:lnTo>
                      <a:pt x="343" y="357"/>
                    </a:lnTo>
                    <a:lnTo>
                      <a:pt x="342" y="357"/>
                    </a:lnTo>
                    <a:lnTo>
                      <a:pt x="340" y="357"/>
                    </a:lnTo>
                    <a:lnTo>
                      <a:pt x="340" y="359"/>
                    </a:lnTo>
                    <a:lnTo>
                      <a:pt x="340" y="360"/>
                    </a:lnTo>
                    <a:lnTo>
                      <a:pt x="342" y="360"/>
                    </a:lnTo>
                    <a:lnTo>
                      <a:pt x="342" y="361"/>
                    </a:lnTo>
                    <a:lnTo>
                      <a:pt x="342" y="363"/>
                    </a:lnTo>
                    <a:lnTo>
                      <a:pt x="340" y="363"/>
                    </a:lnTo>
                    <a:lnTo>
                      <a:pt x="339" y="363"/>
                    </a:lnTo>
                    <a:lnTo>
                      <a:pt x="339" y="361"/>
                    </a:lnTo>
                    <a:lnTo>
                      <a:pt x="338" y="361"/>
                    </a:lnTo>
                    <a:lnTo>
                      <a:pt x="336" y="361"/>
                    </a:lnTo>
                    <a:lnTo>
                      <a:pt x="335" y="361"/>
                    </a:lnTo>
                    <a:lnTo>
                      <a:pt x="334" y="363"/>
                    </a:lnTo>
                    <a:lnTo>
                      <a:pt x="333" y="363"/>
                    </a:lnTo>
                    <a:lnTo>
                      <a:pt x="333" y="361"/>
                    </a:lnTo>
                    <a:lnTo>
                      <a:pt x="333" y="360"/>
                    </a:lnTo>
                    <a:lnTo>
                      <a:pt x="331" y="360"/>
                    </a:lnTo>
                    <a:lnTo>
                      <a:pt x="331" y="361"/>
                    </a:lnTo>
                    <a:lnTo>
                      <a:pt x="331" y="363"/>
                    </a:lnTo>
                    <a:lnTo>
                      <a:pt x="330" y="363"/>
                    </a:lnTo>
                    <a:lnTo>
                      <a:pt x="330" y="361"/>
                    </a:lnTo>
                    <a:lnTo>
                      <a:pt x="330" y="359"/>
                    </a:lnTo>
                    <a:lnTo>
                      <a:pt x="331" y="359"/>
                    </a:lnTo>
                    <a:lnTo>
                      <a:pt x="331" y="357"/>
                    </a:lnTo>
                    <a:lnTo>
                      <a:pt x="331" y="35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1" name="Freeform 46">
                <a:extLst>
                  <a:ext uri="{FF2B5EF4-FFF2-40B4-BE49-F238E27FC236}">
                    <a16:creationId xmlns:a16="http://schemas.microsoft.com/office/drawing/2014/main" id="{B2AF836A-91D6-16D6-BF75-A48A7AFC5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" y="1265"/>
                <a:ext cx="389" cy="255"/>
              </a:xfrm>
              <a:custGeom>
                <a:avLst/>
                <a:gdLst>
                  <a:gd name="T0" fmla="*/ 289 w 389"/>
                  <a:gd name="T1" fmla="*/ 5 h 255"/>
                  <a:gd name="T2" fmla="*/ 279 w 389"/>
                  <a:gd name="T3" fmla="*/ 3 h 255"/>
                  <a:gd name="T4" fmla="*/ 270 w 389"/>
                  <a:gd name="T5" fmla="*/ 9 h 255"/>
                  <a:gd name="T6" fmla="*/ 276 w 389"/>
                  <a:gd name="T7" fmla="*/ 20 h 255"/>
                  <a:gd name="T8" fmla="*/ 285 w 389"/>
                  <a:gd name="T9" fmla="*/ 24 h 255"/>
                  <a:gd name="T10" fmla="*/ 291 w 389"/>
                  <a:gd name="T11" fmla="*/ 31 h 255"/>
                  <a:gd name="T12" fmla="*/ 296 w 389"/>
                  <a:gd name="T13" fmla="*/ 40 h 255"/>
                  <a:gd name="T14" fmla="*/ 300 w 389"/>
                  <a:gd name="T15" fmla="*/ 45 h 255"/>
                  <a:gd name="T16" fmla="*/ 306 w 389"/>
                  <a:gd name="T17" fmla="*/ 49 h 255"/>
                  <a:gd name="T18" fmla="*/ 316 w 389"/>
                  <a:gd name="T19" fmla="*/ 47 h 255"/>
                  <a:gd name="T20" fmla="*/ 317 w 389"/>
                  <a:gd name="T21" fmla="*/ 57 h 255"/>
                  <a:gd name="T22" fmla="*/ 319 w 389"/>
                  <a:gd name="T23" fmla="*/ 64 h 255"/>
                  <a:gd name="T24" fmla="*/ 326 w 389"/>
                  <a:gd name="T25" fmla="*/ 70 h 255"/>
                  <a:gd name="T26" fmla="*/ 333 w 389"/>
                  <a:gd name="T27" fmla="*/ 68 h 255"/>
                  <a:gd name="T28" fmla="*/ 337 w 389"/>
                  <a:gd name="T29" fmla="*/ 65 h 255"/>
                  <a:gd name="T30" fmla="*/ 344 w 389"/>
                  <a:gd name="T31" fmla="*/ 61 h 255"/>
                  <a:gd name="T32" fmla="*/ 350 w 389"/>
                  <a:gd name="T33" fmla="*/ 62 h 255"/>
                  <a:gd name="T34" fmla="*/ 359 w 389"/>
                  <a:gd name="T35" fmla="*/ 56 h 255"/>
                  <a:gd name="T36" fmla="*/ 368 w 389"/>
                  <a:gd name="T37" fmla="*/ 62 h 255"/>
                  <a:gd name="T38" fmla="*/ 368 w 389"/>
                  <a:gd name="T39" fmla="*/ 72 h 255"/>
                  <a:gd name="T40" fmla="*/ 371 w 389"/>
                  <a:gd name="T41" fmla="*/ 86 h 255"/>
                  <a:gd name="T42" fmla="*/ 364 w 389"/>
                  <a:gd name="T43" fmla="*/ 90 h 255"/>
                  <a:gd name="T44" fmla="*/ 359 w 389"/>
                  <a:gd name="T45" fmla="*/ 95 h 255"/>
                  <a:gd name="T46" fmla="*/ 360 w 389"/>
                  <a:gd name="T47" fmla="*/ 106 h 255"/>
                  <a:gd name="T48" fmla="*/ 355 w 389"/>
                  <a:gd name="T49" fmla="*/ 119 h 255"/>
                  <a:gd name="T50" fmla="*/ 348 w 389"/>
                  <a:gd name="T51" fmla="*/ 132 h 255"/>
                  <a:gd name="T52" fmla="*/ 334 w 389"/>
                  <a:gd name="T53" fmla="*/ 129 h 255"/>
                  <a:gd name="T54" fmla="*/ 327 w 389"/>
                  <a:gd name="T55" fmla="*/ 137 h 255"/>
                  <a:gd name="T56" fmla="*/ 342 w 389"/>
                  <a:gd name="T57" fmla="*/ 142 h 255"/>
                  <a:gd name="T58" fmla="*/ 354 w 389"/>
                  <a:gd name="T59" fmla="*/ 138 h 255"/>
                  <a:gd name="T60" fmla="*/ 365 w 389"/>
                  <a:gd name="T61" fmla="*/ 134 h 255"/>
                  <a:gd name="T62" fmla="*/ 374 w 389"/>
                  <a:gd name="T63" fmla="*/ 129 h 255"/>
                  <a:gd name="T64" fmla="*/ 380 w 389"/>
                  <a:gd name="T65" fmla="*/ 142 h 255"/>
                  <a:gd name="T66" fmla="*/ 386 w 389"/>
                  <a:gd name="T67" fmla="*/ 153 h 255"/>
                  <a:gd name="T68" fmla="*/ 382 w 389"/>
                  <a:gd name="T69" fmla="*/ 163 h 255"/>
                  <a:gd name="T70" fmla="*/ 378 w 389"/>
                  <a:gd name="T71" fmla="*/ 174 h 255"/>
                  <a:gd name="T72" fmla="*/ 361 w 389"/>
                  <a:gd name="T73" fmla="*/ 179 h 255"/>
                  <a:gd name="T74" fmla="*/ 325 w 389"/>
                  <a:gd name="T75" fmla="*/ 175 h 255"/>
                  <a:gd name="T76" fmla="*/ 318 w 389"/>
                  <a:gd name="T77" fmla="*/ 183 h 255"/>
                  <a:gd name="T78" fmla="*/ 266 w 389"/>
                  <a:gd name="T79" fmla="*/ 191 h 255"/>
                  <a:gd name="T80" fmla="*/ 162 w 389"/>
                  <a:gd name="T81" fmla="*/ 136 h 255"/>
                  <a:gd name="T82" fmla="*/ 141 w 389"/>
                  <a:gd name="T83" fmla="*/ 157 h 255"/>
                  <a:gd name="T84" fmla="*/ 130 w 389"/>
                  <a:gd name="T85" fmla="*/ 164 h 255"/>
                  <a:gd name="T86" fmla="*/ 113 w 389"/>
                  <a:gd name="T87" fmla="*/ 167 h 255"/>
                  <a:gd name="T88" fmla="*/ 94 w 389"/>
                  <a:gd name="T89" fmla="*/ 168 h 255"/>
                  <a:gd name="T90" fmla="*/ 84 w 389"/>
                  <a:gd name="T91" fmla="*/ 166 h 255"/>
                  <a:gd name="T92" fmla="*/ 80 w 389"/>
                  <a:gd name="T93" fmla="*/ 179 h 255"/>
                  <a:gd name="T94" fmla="*/ 80 w 389"/>
                  <a:gd name="T95" fmla="*/ 196 h 255"/>
                  <a:gd name="T96" fmla="*/ 79 w 389"/>
                  <a:gd name="T97" fmla="*/ 218 h 255"/>
                  <a:gd name="T98" fmla="*/ 79 w 389"/>
                  <a:gd name="T99" fmla="*/ 230 h 255"/>
                  <a:gd name="T100" fmla="*/ 83 w 389"/>
                  <a:gd name="T101" fmla="*/ 238 h 255"/>
                  <a:gd name="T102" fmla="*/ 89 w 389"/>
                  <a:gd name="T103" fmla="*/ 246 h 255"/>
                  <a:gd name="T104" fmla="*/ 83 w 389"/>
                  <a:gd name="T105" fmla="*/ 244 h 255"/>
                  <a:gd name="T106" fmla="*/ 73 w 389"/>
                  <a:gd name="T107" fmla="*/ 244 h 255"/>
                  <a:gd name="T108" fmla="*/ 66 w 389"/>
                  <a:gd name="T109" fmla="*/ 248 h 255"/>
                  <a:gd name="T110" fmla="*/ 59 w 389"/>
                  <a:gd name="T111" fmla="*/ 253 h 255"/>
                  <a:gd name="T112" fmla="*/ 50 w 389"/>
                  <a:gd name="T113" fmla="*/ 253 h 255"/>
                  <a:gd name="T114" fmla="*/ 39 w 389"/>
                  <a:gd name="T115" fmla="*/ 251 h 255"/>
                  <a:gd name="T116" fmla="*/ 38 w 389"/>
                  <a:gd name="T117" fmla="*/ 236 h 255"/>
                  <a:gd name="T118" fmla="*/ 41 w 389"/>
                  <a:gd name="T119" fmla="*/ 222 h 255"/>
                  <a:gd name="T120" fmla="*/ 34 w 389"/>
                  <a:gd name="T121" fmla="*/ 212 h 255"/>
                  <a:gd name="T122" fmla="*/ 0 w 389"/>
                  <a:gd name="T123" fmla="*/ 15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9" h="255">
                    <a:moveTo>
                      <a:pt x="297" y="2"/>
                    </a:moveTo>
                    <a:lnTo>
                      <a:pt x="296" y="2"/>
                    </a:lnTo>
                    <a:lnTo>
                      <a:pt x="297" y="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5" y="1"/>
                    </a:lnTo>
                    <a:lnTo>
                      <a:pt x="293" y="1"/>
                    </a:lnTo>
                    <a:lnTo>
                      <a:pt x="292" y="1"/>
                    </a:lnTo>
                    <a:lnTo>
                      <a:pt x="292" y="2"/>
                    </a:lnTo>
                    <a:lnTo>
                      <a:pt x="291" y="2"/>
                    </a:lnTo>
                    <a:lnTo>
                      <a:pt x="289" y="2"/>
                    </a:lnTo>
                    <a:lnTo>
                      <a:pt x="289" y="3"/>
                    </a:lnTo>
                    <a:lnTo>
                      <a:pt x="289" y="5"/>
                    </a:lnTo>
                    <a:lnTo>
                      <a:pt x="291" y="6"/>
                    </a:lnTo>
                    <a:lnTo>
                      <a:pt x="289" y="6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7" y="3"/>
                    </a:lnTo>
                    <a:lnTo>
                      <a:pt x="285" y="3"/>
                    </a:lnTo>
                    <a:lnTo>
                      <a:pt x="285" y="2"/>
                    </a:lnTo>
                    <a:lnTo>
                      <a:pt x="284" y="2"/>
                    </a:lnTo>
                    <a:lnTo>
                      <a:pt x="283" y="3"/>
                    </a:lnTo>
                    <a:lnTo>
                      <a:pt x="282" y="5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3"/>
                    </a:lnTo>
                    <a:lnTo>
                      <a:pt x="278" y="2"/>
                    </a:lnTo>
                    <a:lnTo>
                      <a:pt x="276" y="1"/>
                    </a:lnTo>
                    <a:lnTo>
                      <a:pt x="276" y="0"/>
                    </a:lnTo>
                    <a:lnTo>
                      <a:pt x="275" y="0"/>
                    </a:lnTo>
                    <a:lnTo>
                      <a:pt x="275" y="1"/>
                    </a:lnTo>
                    <a:lnTo>
                      <a:pt x="274" y="1"/>
                    </a:lnTo>
                    <a:lnTo>
                      <a:pt x="272" y="1"/>
                    </a:lnTo>
                    <a:lnTo>
                      <a:pt x="271" y="2"/>
                    </a:lnTo>
                    <a:lnTo>
                      <a:pt x="271" y="3"/>
                    </a:lnTo>
                    <a:lnTo>
                      <a:pt x="271" y="5"/>
                    </a:lnTo>
                    <a:lnTo>
                      <a:pt x="270" y="6"/>
                    </a:lnTo>
                    <a:lnTo>
                      <a:pt x="270" y="7"/>
                    </a:lnTo>
                    <a:lnTo>
                      <a:pt x="270" y="9"/>
                    </a:lnTo>
                    <a:lnTo>
                      <a:pt x="270" y="10"/>
                    </a:lnTo>
                    <a:lnTo>
                      <a:pt x="271" y="10"/>
                    </a:lnTo>
                    <a:lnTo>
                      <a:pt x="271" y="11"/>
                    </a:lnTo>
                    <a:lnTo>
                      <a:pt x="271" y="13"/>
                    </a:lnTo>
                    <a:lnTo>
                      <a:pt x="271" y="14"/>
                    </a:lnTo>
                    <a:lnTo>
                      <a:pt x="271" y="15"/>
                    </a:lnTo>
                    <a:lnTo>
                      <a:pt x="271" y="17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5" y="18"/>
                    </a:lnTo>
                    <a:lnTo>
                      <a:pt x="276" y="19"/>
                    </a:lnTo>
                    <a:lnTo>
                      <a:pt x="276" y="20"/>
                    </a:lnTo>
                    <a:lnTo>
                      <a:pt x="276" y="22"/>
                    </a:lnTo>
                    <a:lnTo>
                      <a:pt x="278" y="22"/>
                    </a:lnTo>
                    <a:lnTo>
                      <a:pt x="279" y="22"/>
                    </a:lnTo>
                    <a:lnTo>
                      <a:pt x="279" y="20"/>
                    </a:lnTo>
                    <a:lnTo>
                      <a:pt x="280" y="20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3" y="22"/>
                    </a:lnTo>
                    <a:lnTo>
                      <a:pt x="284" y="23"/>
                    </a:lnTo>
                    <a:lnTo>
                      <a:pt x="284" y="24"/>
                    </a:lnTo>
                    <a:lnTo>
                      <a:pt x="285" y="24"/>
                    </a:lnTo>
                    <a:lnTo>
                      <a:pt x="287" y="24"/>
                    </a:lnTo>
                    <a:lnTo>
                      <a:pt x="287" y="26"/>
                    </a:lnTo>
                    <a:lnTo>
                      <a:pt x="288" y="26"/>
                    </a:lnTo>
                    <a:lnTo>
                      <a:pt x="288" y="27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7"/>
                    </a:lnTo>
                    <a:lnTo>
                      <a:pt x="289" y="28"/>
                    </a:lnTo>
                    <a:lnTo>
                      <a:pt x="288" y="28"/>
                    </a:lnTo>
                    <a:lnTo>
                      <a:pt x="288" y="30"/>
                    </a:lnTo>
                    <a:lnTo>
                      <a:pt x="288" y="31"/>
                    </a:lnTo>
                    <a:lnTo>
                      <a:pt x="289" y="31"/>
                    </a:lnTo>
                    <a:lnTo>
                      <a:pt x="291" y="31"/>
                    </a:lnTo>
                    <a:lnTo>
                      <a:pt x="292" y="30"/>
                    </a:lnTo>
                    <a:lnTo>
                      <a:pt x="293" y="28"/>
                    </a:lnTo>
                    <a:lnTo>
                      <a:pt x="295" y="30"/>
                    </a:lnTo>
                    <a:lnTo>
                      <a:pt x="295" y="31"/>
                    </a:lnTo>
                    <a:lnTo>
                      <a:pt x="293" y="31"/>
                    </a:lnTo>
                    <a:lnTo>
                      <a:pt x="295" y="32"/>
                    </a:lnTo>
                    <a:lnTo>
                      <a:pt x="295" y="34"/>
                    </a:lnTo>
                    <a:lnTo>
                      <a:pt x="295" y="35"/>
                    </a:lnTo>
                    <a:lnTo>
                      <a:pt x="296" y="35"/>
                    </a:lnTo>
                    <a:lnTo>
                      <a:pt x="296" y="36"/>
                    </a:lnTo>
                    <a:lnTo>
                      <a:pt x="296" y="37"/>
                    </a:lnTo>
                    <a:lnTo>
                      <a:pt x="296" y="39"/>
                    </a:lnTo>
                    <a:lnTo>
                      <a:pt x="296" y="40"/>
                    </a:lnTo>
                    <a:lnTo>
                      <a:pt x="296" y="41"/>
                    </a:lnTo>
                    <a:lnTo>
                      <a:pt x="295" y="41"/>
                    </a:lnTo>
                    <a:lnTo>
                      <a:pt x="295" y="43"/>
                    </a:lnTo>
                    <a:lnTo>
                      <a:pt x="296" y="43"/>
                    </a:lnTo>
                    <a:lnTo>
                      <a:pt x="296" y="44"/>
                    </a:lnTo>
                    <a:lnTo>
                      <a:pt x="296" y="43"/>
                    </a:lnTo>
                    <a:lnTo>
                      <a:pt x="297" y="43"/>
                    </a:lnTo>
                    <a:lnTo>
                      <a:pt x="297" y="44"/>
                    </a:lnTo>
                    <a:lnTo>
                      <a:pt x="297" y="45"/>
                    </a:lnTo>
                    <a:lnTo>
                      <a:pt x="297" y="47"/>
                    </a:lnTo>
                    <a:lnTo>
                      <a:pt x="299" y="47"/>
                    </a:lnTo>
                    <a:lnTo>
                      <a:pt x="299" y="45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1" y="45"/>
                    </a:lnTo>
                    <a:lnTo>
                      <a:pt x="301" y="47"/>
                    </a:lnTo>
                    <a:lnTo>
                      <a:pt x="301" y="48"/>
                    </a:lnTo>
                    <a:lnTo>
                      <a:pt x="301" y="47"/>
                    </a:lnTo>
                    <a:lnTo>
                      <a:pt x="302" y="47"/>
                    </a:lnTo>
                    <a:lnTo>
                      <a:pt x="302" y="48"/>
                    </a:lnTo>
                    <a:lnTo>
                      <a:pt x="304" y="48"/>
                    </a:lnTo>
                    <a:lnTo>
                      <a:pt x="305" y="48"/>
                    </a:lnTo>
                    <a:lnTo>
                      <a:pt x="305" y="49"/>
                    </a:lnTo>
                    <a:lnTo>
                      <a:pt x="306" y="49"/>
                    </a:lnTo>
                    <a:lnTo>
                      <a:pt x="308" y="49"/>
                    </a:lnTo>
                    <a:lnTo>
                      <a:pt x="308" y="48"/>
                    </a:lnTo>
                    <a:lnTo>
                      <a:pt x="308" y="47"/>
                    </a:lnTo>
                    <a:lnTo>
                      <a:pt x="310" y="47"/>
                    </a:lnTo>
                    <a:lnTo>
                      <a:pt x="310" y="48"/>
                    </a:lnTo>
                    <a:lnTo>
                      <a:pt x="310" y="49"/>
                    </a:lnTo>
                    <a:lnTo>
                      <a:pt x="310" y="51"/>
                    </a:lnTo>
                    <a:lnTo>
                      <a:pt x="312" y="51"/>
                    </a:lnTo>
                    <a:lnTo>
                      <a:pt x="312" y="49"/>
                    </a:lnTo>
                    <a:lnTo>
                      <a:pt x="313" y="49"/>
                    </a:lnTo>
                    <a:lnTo>
                      <a:pt x="313" y="48"/>
                    </a:lnTo>
                    <a:lnTo>
                      <a:pt x="314" y="47"/>
                    </a:lnTo>
                    <a:lnTo>
                      <a:pt x="316" y="47"/>
                    </a:lnTo>
                    <a:lnTo>
                      <a:pt x="314" y="48"/>
                    </a:lnTo>
                    <a:lnTo>
                      <a:pt x="316" y="49"/>
                    </a:lnTo>
                    <a:lnTo>
                      <a:pt x="314" y="49"/>
                    </a:lnTo>
                    <a:lnTo>
                      <a:pt x="314" y="51"/>
                    </a:lnTo>
                    <a:lnTo>
                      <a:pt x="314" y="52"/>
                    </a:lnTo>
                    <a:lnTo>
                      <a:pt x="313" y="52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4" y="55"/>
                    </a:lnTo>
                    <a:lnTo>
                      <a:pt x="316" y="55"/>
                    </a:lnTo>
                    <a:lnTo>
                      <a:pt x="316" y="56"/>
                    </a:lnTo>
                    <a:lnTo>
                      <a:pt x="317" y="56"/>
                    </a:lnTo>
                    <a:lnTo>
                      <a:pt x="317" y="57"/>
                    </a:lnTo>
                    <a:lnTo>
                      <a:pt x="318" y="57"/>
                    </a:lnTo>
                    <a:lnTo>
                      <a:pt x="318" y="56"/>
                    </a:lnTo>
                    <a:lnTo>
                      <a:pt x="319" y="56"/>
                    </a:lnTo>
                    <a:lnTo>
                      <a:pt x="319" y="57"/>
                    </a:lnTo>
                    <a:lnTo>
                      <a:pt x="321" y="57"/>
                    </a:lnTo>
                    <a:lnTo>
                      <a:pt x="319" y="57"/>
                    </a:lnTo>
                    <a:lnTo>
                      <a:pt x="319" y="58"/>
                    </a:lnTo>
                    <a:lnTo>
                      <a:pt x="318" y="58"/>
                    </a:lnTo>
                    <a:lnTo>
                      <a:pt x="318" y="60"/>
                    </a:lnTo>
                    <a:lnTo>
                      <a:pt x="318" y="61"/>
                    </a:lnTo>
                    <a:lnTo>
                      <a:pt x="318" y="62"/>
                    </a:lnTo>
                    <a:lnTo>
                      <a:pt x="319" y="62"/>
                    </a:lnTo>
                    <a:lnTo>
                      <a:pt x="319" y="64"/>
                    </a:lnTo>
                    <a:lnTo>
                      <a:pt x="319" y="65"/>
                    </a:lnTo>
                    <a:lnTo>
                      <a:pt x="321" y="65"/>
                    </a:lnTo>
                    <a:lnTo>
                      <a:pt x="321" y="66"/>
                    </a:lnTo>
                    <a:lnTo>
                      <a:pt x="322" y="66"/>
                    </a:lnTo>
                    <a:lnTo>
                      <a:pt x="322" y="68"/>
                    </a:lnTo>
                    <a:lnTo>
                      <a:pt x="323" y="69"/>
                    </a:lnTo>
                    <a:lnTo>
                      <a:pt x="322" y="69"/>
                    </a:lnTo>
                    <a:lnTo>
                      <a:pt x="322" y="70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5" y="69"/>
                    </a:lnTo>
                    <a:lnTo>
                      <a:pt x="326" y="69"/>
                    </a:lnTo>
                    <a:lnTo>
                      <a:pt x="326" y="70"/>
                    </a:lnTo>
                    <a:lnTo>
                      <a:pt x="327" y="70"/>
                    </a:lnTo>
                    <a:lnTo>
                      <a:pt x="327" y="69"/>
                    </a:lnTo>
                    <a:lnTo>
                      <a:pt x="329" y="69"/>
                    </a:lnTo>
                    <a:lnTo>
                      <a:pt x="329" y="68"/>
                    </a:lnTo>
                    <a:lnTo>
                      <a:pt x="329" y="69"/>
                    </a:lnTo>
                    <a:lnTo>
                      <a:pt x="330" y="69"/>
                    </a:lnTo>
                    <a:lnTo>
                      <a:pt x="330" y="70"/>
                    </a:lnTo>
                    <a:lnTo>
                      <a:pt x="330" y="72"/>
                    </a:lnTo>
                    <a:lnTo>
                      <a:pt x="331" y="72"/>
                    </a:lnTo>
                    <a:lnTo>
                      <a:pt x="331" y="70"/>
                    </a:lnTo>
                    <a:lnTo>
                      <a:pt x="331" y="69"/>
                    </a:lnTo>
                    <a:lnTo>
                      <a:pt x="331" y="68"/>
                    </a:lnTo>
                    <a:lnTo>
                      <a:pt x="333" y="68"/>
                    </a:lnTo>
                    <a:lnTo>
                      <a:pt x="334" y="68"/>
                    </a:lnTo>
                    <a:lnTo>
                      <a:pt x="333" y="68"/>
                    </a:lnTo>
                    <a:lnTo>
                      <a:pt x="333" y="69"/>
                    </a:lnTo>
                    <a:lnTo>
                      <a:pt x="334" y="69"/>
                    </a:lnTo>
                    <a:lnTo>
                      <a:pt x="334" y="68"/>
                    </a:lnTo>
                    <a:lnTo>
                      <a:pt x="334" y="66"/>
                    </a:lnTo>
                    <a:lnTo>
                      <a:pt x="335" y="66"/>
                    </a:lnTo>
                    <a:lnTo>
                      <a:pt x="335" y="65"/>
                    </a:lnTo>
                    <a:lnTo>
                      <a:pt x="335" y="64"/>
                    </a:lnTo>
                    <a:lnTo>
                      <a:pt x="337" y="64"/>
                    </a:lnTo>
                    <a:lnTo>
                      <a:pt x="338" y="64"/>
                    </a:lnTo>
                    <a:lnTo>
                      <a:pt x="338" y="65"/>
                    </a:lnTo>
                    <a:lnTo>
                      <a:pt x="337" y="65"/>
                    </a:lnTo>
                    <a:lnTo>
                      <a:pt x="335" y="65"/>
                    </a:lnTo>
                    <a:lnTo>
                      <a:pt x="335" y="66"/>
                    </a:lnTo>
                    <a:lnTo>
                      <a:pt x="337" y="66"/>
                    </a:lnTo>
                    <a:lnTo>
                      <a:pt x="338" y="66"/>
                    </a:lnTo>
                    <a:lnTo>
                      <a:pt x="338" y="65"/>
                    </a:lnTo>
                    <a:lnTo>
                      <a:pt x="339" y="65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0" y="62"/>
                    </a:lnTo>
                    <a:lnTo>
                      <a:pt x="342" y="62"/>
                    </a:lnTo>
                    <a:lnTo>
                      <a:pt x="342" y="61"/>
                    </a:lnTo>
                    <a:lnTo>
                      <a:pt x="343" y="61"/>
                    </a:lnTo>
                    <a:lnTo>
                      <a:pt x="344" y="61"/>
                    </a:lnTo>
                    <a:lnTo>
                      <a:pt x="344" y="62"/>
                    </a:lnTo>
                    <a:lnTo>
                      <a:pt x="346" y="62"/>
                    </a:lnTo>
                    <a:lnTo>
                      <a:pt x="346" y="64"/>
                    </a:lnTo>
                    <a:lnTo>
                      <a:pt x="346" y="65"/>
                    </a:lnTo>
                    <a:lnTo>
                      <a:pt x="346" y="66"/>
                    </a:lnTo>
                    <a:lnTo>
                      <a:pt x="346" y="65"/>
                    </a:lnTo>
                    <a:lnTo>
                      <a:pt x="347" y="65"/>
                    </a:lnTo>
                    <a:lnTo>
                      <a:pt x="347" y="64"/>
                    </a:lnTo>
                    <a:lnTo>
                      <a:pt x="348" y="64"/>
                    </a:lnTo>
                    <a:lnTo>
                      <a:pt x="348" y="65"/>
                    </a:lnTo>
                    <a:lnTo>
                      <a:pt x="348" y="64"/>
                    </a:lnTo>
                    <a:lnTo>
                      <a:pt x="350" y="64"/>
                    </a:lnTo>
                    <a:lnTo>
                      <a:pt x="350" y="62"/>
                    </a:lnTo>
                    <a:lnTo>
                      <a:pt x="348" y="62"/>
                    </a:lnTo>
                    <a:lnTo>
                      <a:pt x="350" y="62"/>
                    </a:lnTo>
                    <a:lnTo>
                      <a:pt x="350" y="61"/>
                    </a:lnTo>
                    <a:lnTo>
                      <a:pt x="351" y="61"/>
                    </a:lnTo>
                    <a:lnTo>
                      <a:pt x="352" y="61"/>
                    </a:lnTo>
                    <a:lnTo>
                      <a:pt x="354" y="61"/>
                    </a:lnTo>
                    <a:lnTo>
                      <a:pt x="355" y="61"/>
                    </a:lnTo>
                    <a:lnTo>
                      <a:pt x="356" y="60"/>
                    </a:lnTo>
                    <a:lnTo>
                      <a:pt x="356" y="58"/>
                    </a:lnTo>
                    <a:lnTo>
                      <a:pt x="356" y="57"/>
                    </a:lnTo>
                    <a:lnTo>
                      <a:pt x="356" y="56"/>
                    </a:lnTo>
                    <a:lnTo>
                      <a:pt x="357" y="56"/>
                    </a:lnTo>
                    <a:lnTo>
                      <a:pt x="359" y="56"/>
                    </a:lnTo>
                    <a:lnTo>
                      <a:pt x="359" y="57"/>
                    </a:lnTo>
                    <a:lnTo>
                      <a:pt x="360" y="57"/>
                    </a:lnTo>
                    <a:lnTo>
                      <a:pt x="361" y="57"/>
                    </a:lnTo>
                    <a:lnTo>
                      <a:pt x="361" y="56"/>
                    </a:lnTo>
                    <a:lnTo>
                      <a:pt x="361" y="57"/>
                    </a:lnTo>
                    <a:lnTo>
                      <a:pt x="363" y="57"/>
                    </a:lnTo>
                    <a:lnTo>
                      <a:pt x="363" y="58"/>
                    </a:lnTo>
                    <a:lnTo>
                      <a:pt x="363" y="60"/>
                    </a:lnTo>
                    <a:lnTo>
                      <a:pt x="364" y="61"/>
                    </a:lnTo>
                    <a:lnTo>
                      <a:pt x="364" y="62"/>
                    </a:lnTo>
                    <a:lnTo>
                      <a:pt x="365" y="62"/>
                    </a:lnTo>
                    <a:lnTo>
                      <a:pt x="367" y="62"/>
                    </a:lnTo>
                    <a:lnTo>
                      <a:pt x="368" y="62"/>
                    </a:lnTo>
                    <a:lnTo>
                      <a:pt x="369" y="62"/>
                    </a:lnTo>
                    <a:lnTo>
                      <a:pt x="371" y="62"/>
                    </a:lnTo>
                    <a:lnTo>
                      <a:pt x="371" y="64"/>
                    </a:lnTo>
                    <a:lnTo>
                      <a:pt x="371" y="65"/>
                    </a:lnTo>
                    <a:lnTo>
                      <a:pt x="369" y="65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8" y="68"/>
                    </a:lnTo>
                    <a:lnTo>
                      <a:pt x="367" y="68"/>
                    </a:lnTo>
                    <a:lnTo>
                      <a:pt x="367" y="69"/>
                    </a:lnTo>
                    <a:lnTo>
                      <a:pt x="367" y="70"/>
                    </a:lnTo>
                    <a:lnTo>
                      <a:pt x="367" y="72"/>
                    </a:lnTo>
                    <a:lnTo>
                      <a:pt x="368" y="72"/>
                    </a:lnTo>
                    <a:lnTo>
                      <a:pt x="369" y="72"/>
                    </a:lnTo>
                    <a:lnTo>
                      <a:pt x="369" y="73"/>
                    </a:lnTo>
                    <a:lnTo>
                      <a:pt x="369" y="74"/>
                    </a:lnTo>
                    <a:lnTo>
                      <a:pt x="369" y="75"/>
                    </a:lnTo>
                    <a:lnTo>
                      <a:pt x="369" y="77"/>
                    </a:lnTo>
                    <a:lnTo>
                      <a:pt x="368" y="77"/>
                    </a:lnTo>
                    <a:lnTo>
                      <a:pt x="368" y="78"/>
                    </a:lnTo>
                    <a:lnTo>
                      <a:pt x="368" y="79"/>
                    </a:lnTo>
                    <a:lnTo>
                      <a:pt x="368" y="82"/>
                    </a:lnTo>
                    <a:lnTo>
                      <a:pt x="367" y="82"/>
                    </a:lnTo>
                    <a:lnTo>
                      <a:pt x="368" y="83"/>
                    </a:lnTo>
                    <a:lnTo>
                      <a:pt x="369" y="85"/>
                    </a:lnTo>
                    <a:lnTo>
                      <a:pt x="371" y="86"/>
                    </a:lnTo>
                    <a:lnTo>
                      <a:pt x="371" y="87"/>
                    </a:lnTo>
                    <a:lnTo>
                      <a:pt x="369" y="87"/>
                    </a:lnTo>
                    <a:lnTo>
                      <a:pt x="368" y="86"/>
                    </a:lnTo>
                    <a:lnTo>
                      <a:pt x="367" y="86"/>
                    </a:lnTo>
                    <a:lnTo>
                      <a:pt x="367" y="85"/>
                    </a:lnTo>
                    <a:lnTo>
                      <a:pt x="365" y="85"/>
                    </a:lnTo>
                    <a:lnTo>
                      <a:pt x="365" y="86"/>
                    </a:lnTo>
                    <a:lnTo>
                      <a:pt x="365" y="87"/>
                    </a:lnTo>
                    <a:lnTo>
                      <a:pt x="365" y="89"/>
                    </a:lnTo>
                    <a:lnTo>
                      <a:pt x="365" y="90"/>
                    </a:lnTo>
                    <a:lnTo>
                      <a:pt x="365" y="91"/>
                    </a:lnTo>
                    <a:lnTo>
                      <a:pt x="364" y="91"/>
                    </a:lnTo>
                    <a:lnTo>
                      <a:pt x="364" y="90"/>
                    </a:lnTo>
                    <a:lnTo>
                      <a:pt x="363" y="90"/>
                    </a:lnTo>
                    <a:lnTo>
                      <a:pt x="363" y="89"/>
                    </a:lnTo>
                    <a:lnTo>
                      <a:pt x="361" y="89"/>
                    </a:lnTo>
                    <a:lnTo>
                      <a:pt x="361" y="90"/>
                    </a:lnTo>
                    <a:lnTo>
                      <a:pt x="359" y="89"/>
                    </a:lnTo>
                    <a:lnTo>
                      <a:pt x="356" y="90"/>
                    </a:lnTo>
                    <a:lnTo>
                      <a:pt x="355" y="90"/>
                    </a:lnTo>
                    <a:lnTo>
                      <a:pt x="355" y="91"/>
                    </a:lnTo>
                    <a:lnTo>
                      <a:pt x="355" y="92"/>
                    </a:lnTo>
                    <a:lnTo>
                      <a:pt x="356" y="94"/>
                    </a:lnTo>
                    <a:lnTo>
                      <a:pt x="357" y="94"/>
                    </a:lnTo>
                    <a:lnTo>
                      <a:pt x="357" y="95"/>
                    </a:lnTo>
                    <a:lnTo>
                      <a:pt x="359" y="95"/>
                    </a:lnTo>
                    <a:lnTo>
                      <a:pt x="360" y="95"/>
                    </a:lnTo>
                    <a:lnTo>
                      <a:pt x="361" y="95"/>
                    </a:lnTo>
                    <a:lnTo>
                      <a:pt x="361" y="96"/>
                    </a:lnTo>
                    <a:lnTo>
                      <a:pt x="363" y="96"/>
                    </a:lnTo>
                    <a:lnTo>
                      <a:pt x="363" y="98"/>
                    </a:lnTo>
                    <a:lnTo>
                      <a:pt x="363" y="99"/>
                    </a:lnTo>
                    <a:lnTo>
                      <a:pt x="363" y="100"/>
                    </a:lnTo>
                    <a:lnTo>
                      <a:pt x="363" y="102"/>
                    </a:lnTo>
                    <a:lnTo>
                      <a:pt x="361" y="102"/>
                    </a:lnTo>
                    <a:lnTo>
                      <a:pt x="361" y="103"/>
                    </a:lnTo>
                    <a:lnTo>
                      <a:pt x="361" y="104"/>
                    </a:lnTo>
                    <a:lnTo>
                      <a:pt x="361" y="106"/>
                    </a:lnTo>
                    <a:lnTo>
                      <a:pt x="360" y="106"/>
                    </a:lnTo>
                    <a:lnTo>
                      <a:pt x="360" y="107"/>
                    </a:lnTo>
                    <a:lnTo>
                      <a:pt x="359" y="107"/>
                    </a:lnTo>
                    <a:lnTo>
                      <a:pt x="359" y="108"/>
                    </a:lnTo>
                    <a:lnTo>
                      <a:pt x="357" y="109"/>
                    </a:lnTo>
                    <a:lnTo>
                      <a:pt x="357" y="111"/>
                    </a:lnTo>
                    <a:lnTo>
                      <a:pt x="357" y="112"/>
                    </a:lnTo>
                    <a:lnTo>
                      <a:pt x="357" y="113"/>
                    </a:lnTo>
                    <a:lnTo>
                      <a:pt x="356" y="113"/>
                    </a:lnTo>
                    <a:lnTo>
                      <a:pt x="356" y="115"/>
                    </a:lnTo>
                    <a:lnTo>
                      <a:pt x="356" y="116"/>
                    </a:lnTo>
                    <a:lnTo>
                      <a:pt x="356" y="117"/>
                    </a:lnTo>
                    <a:lnTo>
                      <a:pt x="355" y="117"/>
                    </a:lnTo>
                    <a:lnTo>
                      <a:pt x="355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21"/>
                    </a:lnTo>
                    <a:lnTo>
                      <a:pt x="352" y="121"/>
                    </a:lnTo>
                    <a:lnTo>
                      <a:pt x="352" y="123"/>
                    </a:lnTo>
                    <a:lnTo>
                      <a:pt x="352" y="126"/>
                    </a:lnTo>
                    <a:lnTo>
                      <a:pt x="352" y="128"/>
                    </a:lnTo>
                    <a:lnTo>
                      <a:pt x="352" y="129"/>
                    </a:lnTo>
                    <a:lnTo>
                      <a:pt x="352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0" y="132"/>
                    </a:lnTo>
                    <a:lnTo>
                      <a:pt x="348" y="132"/>
                    </a:lnTo>
                    <a:lnTo>
                      <a:pt x="347" y="132"/>
                    </a:lnTo>
                    <a:lnTo>
                      <a:pt x="346" y="132"/>
                    </a:lnTo>
                    <a:lnTo>
                      <a:pt x="344" y="132"/>
                    </a:lnTo>
                    <a:lnTo>
                      <a:pt x="344" y="130"/>
                    </a:lnTo>
                    <a:lnTo>
                      <a:pt x="343" y="130"/>
                    </a:lnTo>
                    <a:lnTo>
                      <a:pt x="342" y="130"/>
                    </a:lnTo>
                    <a:lnTo>
                      <a:pt x="340" y="130"/>
                    </a:lnTo>
                    <a:lnTo>
                      <a:pt x="339" y="130"/>
                    </a:lnTo>
                    <a:lnTo>
                      <a:pt x="338" y="130"/>
                    </a:lnTo>
                    <a:lnTo>
                      <a:pt x="337" y="130"/>
                    </a:lnTo>
                    <a:lnTo>
                      <a:pt x="335" y="130"/>
                    </a:lnTo>
                    <a:lnTo>
                      <a:pt x="334" y="130"/>
                    </a:lnTo>
                    <a:lnTo>
                      <a:pt x="334" y="129"/>
                    </a:lnTo>
                    <a:lnTo>
                      <a:pt x="333" y="129"/>
                    </a:lnTo>
                    <a:lnTo>
                      <a:pt x="333" y="130"/>
                    </a:lnTo>
                    <a:lnTo>
                      <a:pt x="331" y="130"/>
                    </a:lnTo>
                    <a:lnTo>
                      <a:pt x="331" y="132"/>
                    </a:lnTo>
                    <a:lnTo>
                      <a:pt x="330" y="132"/>
                    </a:lnTo>
                    <a:lnTo>
                      <a:pt x="330" y="133"/>
                    </a:lnTo>
                    <a:lnTo>
                      <a:pt x="329" y="133"/>
                    </a:lnTo>
                    <a:lnTo>
                      <a:pt x="329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6"/>
                    </a:lnTo>
                    <a:lnTo>
                      <a:pt x="326" y="137"/>
                    </a:lnTo>
                    <a:lnTo>
                      <a:pt x="327" y="137"/>
                    </a:lnTo>
                    <a:lnTo>
                      <a:pt x="327" y="138"/>
                    </a:lnTo>
                    <a:lnTo>
                      <a:pt x="329" y="138"/>
                    </a:lnTo>
                    <a:lnTo>
                      <a:pt x="330" y="140"/>
                    </a:lnTo>
                    <a:lnTo>
                      <a:pt x="331" y="141"/>
                    </a:lnTo>
                    <a:lnTo>
                      <a:pt x="331" y="142"/>
                    </a:lnTo>
                    <a:lnTo>
                      <a:pt x="333" y="142"/>
                    </a:lnTo>
                    <a:lnTo>
                      <a:pt x="334" y="142"/>
                    </a:lnTo>
                    <a:lnTo>
                      <a:pt x="335" y="142"/>
                    </a:lnTo>
                    <a:lnTo>
                      <a:pt x="337" y="142"/>
                    </a:lnTo>
                    <a:lnTo>
                      <a:pt x="338" y="142"/>
                    </a:lnTo>
                    <a:lnTo>
                      <a:pt x="339" y="142"/>
                    </a:lnTo>
                    <a:lnTo>
                      <a:pt x="340" y="142"/>
                    </a:lnTo>
                    <a:lnTo>
                      <a:pt x="342" y="142"/>
                    </a:lnTo>
                    <a:lnTo>
                      <a:pt x="343" y="142"/>
                    </a:lnTo>
                    <a:lnTo>
                      <a:pt x="344" y="142"/>
                    </a:lnTo>
                    <a:lnTo>
                      <a:pt x="344" y="141"/>
                    </a:lnTo>
                    <a:lnTo>
                      <a:pt x="346" y="141"/>
                    </a:lnTo>
                    <a:lnTo>
                      <a:pt x="347" y="140"/>
                    </a:lnTo>
                    <a:lnTo>
                      <a:pt x="347" y="138"/>
                    </a:lnTo>
                    <a:lnTo>
                      <a:pt x="347" y="137"/>
                    </a:lnTo>
                    <a:lnTo>
                      <a:pt x="348" y="137"/>
                    </a:lnTo>
                    <a:lnTo>
                      <a:pt x="350" y="137"/>
                    </a:lnTo>
                    <a:lnTo>
                      <a:pt x="351" y="137"/>
                    </a:lnTo>
                    <a:lnTo>
                      <a:pt x="352" y="137"/>
                    </a:lnTo>
                    <a:lnTo>
                      <a:pt x="352" y="138"/>
                    </a:lnTo>
                    <a:lnTo>
                      <a:pt x="354" y="138"/>
                    </a:lnTo>
                    <a:lnTo>
                      <a:pt x="354" y="137"/>
                    </a:lnTo>
                    <a:lnTo>
                      <a:pt x="355" y="136"/>
                    </a:lnTo>
                    <a:lnTo>
                      <a:pt x="355" y="134"/>
                    </a:lnTo>
                    <a:lnTo>
                      <a:pt x="356" y="134"/>
                    </a:lnTo>
                    <a:lnTo>
                      <a:pt x="357" y="134"/>
                    </a:lnTo>
                    <a:lnTo>
                      <a:pt x="357" y="136"/>
                    </a:lnTo>
                    <a:lnTo>
                      <a:pt x="359" y="136"/>
                    </a:lnTo>
                    <a:lnTo>
                      <a:pt x="360" y="136"/>
                    </a:lnTo>
                    <a:lnTo>
                      <a:pt x="361" y="136"/>
                    </a:lnTo>
                    <a:lnTo>
                      <a:pt x="363" y="136"/>
                    </a:lnTo>
                    <a:lnTo>
                      <a:pt x="364" y="136"/>
                    </a:lnTo>
                    <a:lnTo>
                      <a:pt x="364" y="134"/>
                    </a:lnTo>
                    <a:lnTo>
                      <a:pt x="365" y="134"/>
                    </a:lnTo>
                    <a:lnTo>
                      <a:pt x="365" y="133"/>
                    </a:lnTo>
                    <a:lnTo>
                      <a:pt x="365" y="132"/>
                    </a:lnTo>
                    <a:lnTo>
                      <a:pt x="367" y="132"/>
                    </a:lnTo>
                    <a:lnTo>
                      <a:pt x="368" y="132"/>
                    </a:lnTo>
                    <a:lnTo>
                      <a:pt x="369" y="132"/>
                    </a:lnTo>
                    <a:lnTo>
                      <a:pt x="369" y="133"/>
                    </a:lnTo>
                    <a:lnTo>
                      <a:pt x="371" y="133"/>
                    </a:lnTo>
                    <a:lnTo>
                      <a:pt x="372" y="133"/>
                    </a:lnTo>
                    <a:lnTo>
                      <a:pt x="372" y="132"/>
                    </a:lnTo>
                    <a:lnTo>
                      <a:pt x="372" y="130"/>
                    </a:lnTo>
                    <a:lnTo>
                      <a:pt x="373" y="130"/>
                    </a:lnTo>
                    <a:lnTo>
                      <a:pt x="373" y="129"/>
                    </a:lnTo>
                    <a:lnTo>
                      <a:pt x="374" y="129"/>
                    </a:lnTo>
                    <a:lnTo>
                      <a:pt x="374" y="130"/>
                    </a:lnTo>
                    <a:lnTo>
                      <a:pt x="374" y="132"/>
                    </a:lnTo>
                    <a:lnTo>
                      <a:pt x="374" y="133"/>
                    </a:lnTo>
                    <a:lnTo>
                      <a:pt x="374" y="134"/>
                    </a:lnTo>
                    <a:lnTo>
                      <a:pt x="374" y="136"/>
                    </a:lnTo>
                    <a:lnTo>
                      <a:pt x="374" y="137"/>
                    </a:lnTo>
                    <a:lnTo>
                      <a:pt x="376" y="137"/>
                    </a:lnTo>
                    <a:lnTo>
                      <a:pt x="376" y="138"/>
                    </a:lnTo>
                    <a:lnTo>
                      <a:pt x="377" y="138"/>
                    </a:lnTo>
                    <a:lnTo>
                      <a:pt x="377" y="140"/>
                    </a:lnTo>
                    <a:lnTo>
                      <a:pt x="378" y="140"/>
                    </a:lnTo>
                    <a:lnTo>
                      <a:pt x="378" y="141"/>
                    </a:lnTo>
                    <a:lnTo>
                      <a:pt x="380" y="142"/>
                    </a:lnTo>
                    <a:lnTo>
                      <a:pt x="380" y="144"/>
                    </a:lnTo>
                    <a:lnTo>
                      <a:pt x="381" y="144"/>
                    </a:lnTo>
                    <a:lnTo>
                      <a:pt x="381" y="145"/>
                    </a:lnTo>
                    <a:lnTo>
                      <a:pt x="382" y="145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2" y="149"/>
                    </a:lnTo>
                    <a:lnTo>
                      <a:pt x="384" y="149"/>
                    </a:lnTo>
                    <a:lnTo>
                      <a:pt x="384" y="150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6" y="151"/>
                    </a:lnTo>
                    <a:lnTo>
                      <a:pt x="386" y="153"/>
                    </a:lnTo>
                    <a:lnTo>
                      <a:pt x="388" y="153"/>
                    </a:lnTo>
                    <a:lnTo>
                      <a:pt x="389" y="155"/>
                    </a:lnTo>
                    <a:lnTo>
                      <a:pt x="389" y="157"/>
                    </a:lnTo>
                    <a:lnTo>
                      <a:pt x="389" y="158"/>
                    </a:lnTo>
                    <a:lnTo>
                      <a:pt x="389" y="159"/>
                    </a:lnTo>
                    <a:lnTo>
                      <a:pt x="388" y="159"/>
                    </a:lnTo>
                    <a:lnTo>
                      <a:pt x="388" y="161"/>
                    </a:lnTo>
                    <a:lnTo>
                      <a:pt x="386" y="161"/>
                    </a:lnTo>
                    <a:lnTo>
                      <a:pt x="386" y="162"/>
                    </a:lnTo>
                    <a:lnTo>
                      <a:pt x="385" y="162"/>
                    </a:lnTo>
                    <a:lnTo>
                      <a:pt x="384" y="162"/>
                    </a:lnTo>
                    <a:lnTo>
                      <a:pt x="384" y="163"/>
                    </a:lnTo>
                    <a:lnTo>
                      <a:pt x="382" y="163"/>
                    </a:lnTo>
                    <a:lnTo>
                      <a:pt x="382" y="164"/>
                    </a:lnTo>
                    <a:lnTo>
                      <a:pt x="381" y="164"/>
                    </a:lnTo>
                    <a:lnTo>
                      <a:pt x="380" y="164"/>
                    </a:lnTo>
                    <a:lnTo>
                      <a:pt x="380" y="166"/>
                    </a:lnTo>
                    <a:lnTo>
                      <a:pt x="380" y="167"/>
                    </a:lnTo>
                    <a:lnTo>
                      <a:pt x="381" y="167"/>
                    </a:lnTo>
                    <a:lnTo>
                      <a:pt x="381" y="168"/>
                    </a:lnTo>
                    <a:lnTo>
                      <a:pt x="381" y="170"/>
                    </a:lnTo>
                    <a:lnTo>
                      <a:pt x="381" y="171"/>
                    </a:lnTo>
                    <a:lnTo>
                      <a:pt x="381" y="172"/>
                    </a:lnTo>
                    <a:lnTo>
                      <a:pt x="380" y="172"/>
                    </a:lnTo>
                    <a:lnTo>
                      <a:pt x="380" y="174"/>
                    </a:lnTo>
                    <a:lnTo>
                      <a:pt x="378" y="174"/>
                    </a:lnTo>
                    <a:lnTo>
                      <a:pt x="377" y="174"/>
                    </a:lnTo>
                    <a:lnTo>
                      <a:pt x="376" y="172"/>
                    </a:lnTo>
                    <a:lnTo>
                      <a:pt x="374" y="172"/>
                    </a:lnTo>
                    <a:lnTo>
                      <a:pt x="373" y="172"/>
                    </a:lnTo>
                    <a:lnTo>
                      <a:pt x="373" y="174"/>
                    </a:lnTo>
                    <a:lnTo>
                      <a:pt x="372" y="174"/>
                    </a:lnTo>
                    <a:lnTo>
                      <a:pt x="371" y="175"/>
                    </a:lnTo>
                    <a:lnTo>
                      <a:pt x="371" y="176"/>
                    </a:lnTo>
                    <a:lnTo>
                      <a:pt x="371" y="178"/>
                    </a:lnTo>
                    <a:lnTo>
                      <a:pt x="367" y="178"/>
                    </a:lnTo>
                    <a:lnTo>
                      <a:pt x="365" y="178"/>
                    </a:lnTo>
                    <a:lnTo>
                      <a:pt x="363" y="178"/>
                    </a:lnTo>
                    <a:lnTo>
                      <a:pt x="361" y="179"/>
                    </a:lnTo>
                    <a:lnTo>
                      <a:pt x="359" y="179"/>
                    </a:lnTo>
                    <a:lnTo>
                      <a:pt x="356" y="178"/>
                    </a:lnTo>
                    <a:lnTo>
                      <a:pt x="352" y="179"/>
                    </a:lnTo>
                    <a:lnTo>
                      <a:pt x="350" y="178"/>
                    </a:lnTo>
                    <a:lnTo>
                      <a:pt x="346" y="176"/>
                    </a:lnTo>
                    <a:lnTo>
                      <a:pt x="344" y="174"/>
                    </a:lnTo>
                    <a:lnTo>
                      <a:pt x="342" y="168"/>
                    </a:lnTo>
                    <a:lnTo>
                      <a:pt x="338" y="168"/>
                    </a:lnTo>
                    <a:lnTo>
                      <a:pt x="337" y="170"/>
                    </a:lnTo>
                    <a:lnTo>
                      <a:pt x="333" y="172"/>
                    </a:lnTo>
                    <a:lnTo>
                      <a:pt x="329" y="175"/>
                    </a:lnTo>
                    <a:lnTo>
                      <a:pt x="326" y="175"/>
                    </a:lnTo>
                    <a:lnTo>
                      <a:pt x="325" y="175"/>
                    </a:lnTo>
                    <a:lnTo>
                      <a:pt x="322" y="175"/>
                    </a:lnTo>
                    <a:lnTo>
                      <a:pt x="318" y="174"/>
                    </a:lnTo>
                    <a:lnTo>
                      <a:pt x="314" y="174"/>
                    </a:lnTo>
                    <a:lnTo>
                      <a:pt x="312" y="174"/>
                    </a:lnTo>
                    <a:lnTo>
                      <a:pt x="308" y="174"/>
                    </a:lnTo>
                    <a:lnTo>
                      <a:pt x="305" y="175"/>
                    </a:lnTo>
                    <a:lnTo>
                      <a:pt x="304" y="180"/>
                    </a:lnTo>
                    <a:lnTo>
                      <a:pt x="304" y="184"/>
                    </a:lnTo>
                    <a:lnTo>
                      <a:pt x="306" y="185"/>
                    </a:lnTo>
                    <a:lnTo>
                      <a:pt x="308" y="185"/>
                    </a:lnTo>
                    <a:lnTo>
                      <a:pt x="312" y="183"/>
                    </a:lnTo>
                    <a:lnTo>
                      <a:pt x="314" y="183"/>
                    </a:lnTo>
                    <a:lnTo>
                      <a:pt x="318" y="183"/>
                    </a:lnTo>
                    <a:lnTo>
                      <a:pt x="317" y="187"/>
                    </a:lnTo>
                    <a:lnTo>
                      <a:pt x="316" y="188"/>
                    </a:lnTo>
                    <a:lnTo>
                      <a:pt x="316" y="191"/>
                    </a:lnTo>
                    <a:lnTo>
                      <a:pt x="317" y="193"/>
                    </a:lnTo>
                    <a:lnTo>
                      <a:pt x="317" y="196"/>
                    </a:lnTo>
                    <a:lnTo>
                      <a:pt x="313" y="196"/>
                    </a:lnTo>
                    <a:lnTo>
                      <a:pt x="306" y="200"/>
                    </a:lnTo>
                    <a:lnTo>
                      <a:pt x="295" y="200"/>
                    </a:lnTo>
                    <a:lnTo>
                      <a:pt x="285" y="198"/>
                    </a:lnTo>
                    <a:lnTo>
                      <a:pt x="284" y="198"/>
                    </a:lnTo>
                    <a:lnTo>
                      <a:pt x="274" y="195"/>
                    </a:lnTo>
                    <a:lnTo>
                      <a:pt x="271" y="193"/>
                    </a:lnTo>
                    <a:lnTo>
                      <a:pt x="266" y="191"/>
                    </a:lnTo>
                    <a:lnTo>
                      <a:pt x="263" y="189"/>
                    </a:lnTo>
                    <a:lnTo>
                      <a:pt x="257" y="188"/>
                    </a:lnTo>
                    <a:lnTo>
                      <a:pt x="251" y="188"/>
                    </a:lnTo>
                    <a:lnTo>
                      <a:pt x="245" y="181"/>
                    </a:lnTo>
                    <a:lnTo>
                      <a:pt x="224" y="164"/>
                    </a:lnTo>
                    <a:lnTo>
                      <a:pt x="219" y="159"/>
                    </a:lnTo>
                    <a:lnTo>
                      <a:pt x="211" y="155"/>
                    </a:lnTo>
                    <a:lnTo>
                      <a:pt x="207" y="153"/>
                    </a:lnTo>
                    <a:lnTo>
                      <a:pt x="194" y="144"/>
                    </a:lnTo>
                    <a:lnTo>
                      <a:pt x="183" y="137"/>
                    </a:lnTo>
                    <a:lnTo>
                      <a:pt x="173" y="137"/>
                    </a:lnTo>
                    <a:lnTo>
                      <a:pt x="170" y="137"/>
                    </a:lnTo>
                    <a:lnTo>
                      <a:pt x="162" y="136"/>
                    </a:lnTo>
                    <a:lnTo>
                      <a:pt x="155" y="137"/>
                    </a:lnTo>
                    <a:lnTo>
                      <a:pt x="143" y="140"/>
                    </a:lnTo>
                    <a:lnTo>
                      <a:pt x="143" y="142"/>
                    </a:lnTo>
                    <a:lnTo>
                      <a:pt x="144" y="142"/>
                    </a:lnTo>
                    <a:lnTo>
                      <a:pt x="145" y="144"/>
                    </a:lnTo>
                    <a:lnTo>
                      <a:pt x="145" y="145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9"/>
                    </a:lnTo>
                    <a:lnTo>
                      <a:pt x="144" y="150"/>
                    </a:lnTo>
                    <a:lnTo>
                      <a:pt x="144" y="151"/>
                    </a:lnTo>
                    <a:lnTo>
                      <a:pt x="143" y="151"/>
                    </a:lnTo>
                    <a:lnTo>
                      <a:pt x="141" y="157"/>
                    </a:lnTo>
                    <a:lnTo>
                      <a:pt x="141" y="158"/>
                    </a:lnTo>
                    <a:lnTo>
                      <a:pt x="141" y="159"/>
                    </a:lnTo>
                    <a:lnTo>
                      <a:pt x="140" y="159"/>
                    </a:lnTo>
                    <a:lnTo>
                      <a:pt x="139" y="159"/>
                    </a:lnTo>
                    <a:lnTo>
                      <a:pt x="139" y="161"/>
                    </a:lnTo>
                    <a:lnTo>
                      <a:pt x="138" y="161"/>
                    </a:lnTo>
                    <a:lnTo>
                      <a:pt x="136" y="162"/>
                    </a:lnTo>
                    <a:lnTo>
                      <a:pt x="135" y="162"/>
                    </a:lnTo>
                    <a:lnTo>
                      <a:pt x="134" y="162"/>
                    </a:lnTo>
                    <a:lnTo>
                      <a:pt x="134" y="163"/>
                    </a:lnTo>
                    <a:lnTo>
                      <a:pt x="132" y="163"/>
                    </a:lnTo>
                    <a:lnTo>
                      <a:pt x="131" y="163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7" y="164"/>
                    </a:lnTo>
                    <a:lnTo>
                      <a:pt x="126" y="164"/>
                    </a:lnTo>
                    <a:lnTo>
                      <a:pt x="124" y="164"/>
                    </a:lnTo>
                    <a:lnTo>
                      <a:pt x="123" y="164"/>
                    </a:lnTo>
                    <a:lnTo>
                      <a:pt x="122" y="164"/>
                    </a:lnTo>
                    <a:lnTo>
                      <a:pt x="121" y="166"/>
                    </a:lnTo>
                    <a:lnTo>
                      <a:pt x="119" y="166"/>
                    </a:lnTo>
                    <a:lnTo>
                      <a:pt x="118" y="166"/>
                    </a:lnTo>
                    <a:lnTo>
                      <a:pt x="117" y="166"/>
                    </a:lnTo>
                    <a:lnTo>
                      <a:pt x="115" y="166"/>
                    </a:lnTo>
                    <a:lnTo>
                      <a:pt x="114" y="166"/>
                    </a:lnTo>
                    <a:lnTo>
                      <a:pt x="113" y="167"/>
                    </a:lnTo>
                    <a:lnTo>
                      <a:pt x="109" y="166"/>
                    </a:lnTo>
                    <a:lnTo>
                      <a:pt x="107" y="166"/>
                    </a:lnTo>
                    <a:lnTo>
                      <a:pt x="107" y="167"/>
                    </a:lnTo>
                    <a:lnTo>
                      <a:pt x="106" y="167"/>
                    </a:lnTo>
                    <a:lnTo>
                      <a:pt x="106" y="168"/>
                    </a:lnTo>
                    <a:lnTo>
                      <a:pt x="106" y="172"/>
                    </a:lnTo>
                    <a:lnTo>
                      <a:pt x="102" y="174"/>
                    </a:lnTo>
                    <a:lnTo>
                      <a:pt x="98" y="171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4" y="168"/>
                    </a:lnTo>
                    <a:lnTo>
                      <a:pt x="93" y="168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0" y="167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4"/>
                    </a:lnTo>
                    <a:lnTo>
                      <a:pt x="88" y="163"/>
                    </a:lnTo>
                    <a:lnTo>
                      <a:pt x="86" y="163"/>
                    </a:lnTo>
                    <a:lnTo>
                      <a:pt x="86" y="164"/>
                    </a:lnTo>
                    <a:lnTo>
                      <a:pt x="85" y="164"/>
                    </a:lnTo>
                    <a:lnTo>
                      <a:pt x="85" y="166"/>
                    </a:lnTo>
                    <a:lnTo>
                      <a:pt x="84" y="166"/>
                    </a:lnTo>
                    <a:lnTo>
                      <a:pt x="84" y="167"/>
                    </a:lnTo>
                    <a:lnTo>
                      <a:pt x="83" y="167"/>
                    </a:lnTo>
                    <a:lnTo>
                      <a:pt x="83" y="168"/>
                    </a:lnTo>
                    <a:lnTo>
                      <a:pt x="81" y="168"/>
                    </a:lnTo>
                    <a:lnTo>
                      <a:pt x="81" y="171"/>
                    </a:lnTo>
                    <a:lnTo>
                      <a:pt x="80" y="172"/>
                    </a:lnTo>
                    <a:lnTo>
                      <a:pt x="80" y="174"/>
                    </a:lnTo>
                    <a:lnTo>
                      <a:pt x="80" y="175"/>
                    </a:lnTo>
                    <a:lnTo>
                      <a:pt x="81" y="175"/>
                    </a:lnTo>
                    <a:lnTo>
                      <a:pt x="81" y="176"/>
                    </a:lnTo>
                    <a:lnTo>
                      <a:pt x="80" y="176"/>
                    </a:lnTo>
                    <a:lnTo>
                      <a:pt x="80" y="178"/>
                    </a:lnTo>
                    <a:lnTo>
                      <a:pt x="80" y="179"/>
                    </a:lnTo>
                    <a:lnTo>
                      <a:pt x="80" y="180"/>
                    </a:lnTo>
                    <a:lnTo>
                      <a:pt x="80" y="181"/>
                    </a:lnTo>
                    <a:lnTo>
                      <a:pt x="80" y="183"/>
                    </a:lnTo>
                    <a:lnTo>
                      <a:pt x="80" y="184"/>
                    </a:lnTo>
                    <a:lnTo>
                      <a:pt x="80" y="185"/>
                    </a:lnTo>
                    <a:lnTo>
                      <a:pt x="80" y="187"/>
                    </a:lnTo>
                    <a:lnTo>
                      <a:pt x="80" y="188"/>
                    </a:lnTo>
                    <a:lnTo>
                      <a:pt x="80" y="189"/>
                    </a:lnTo>
                    <a:lnTo>
                      <a:pt x="80" y="191"/>
                    </a:lnTo>
                    <a:lnTo>
                      <a:pt x="80" y="192"/>
                    </a:lnTo>
                    <a:lnTo>
                      <a:pt x="80" y="193"/>
                    </a:lnTo>
                    <a:lnTo>
                      <a:pt x="80" y="195"/>
                    </a:lnTo>
                    <a:lnTo>
                      <a:pt x="80" y="196"/>
                    </a:lnTo>
                    <a:lnTo>
                      <a:pt x="75" y="202"/>
                    </a:lnTo>
                    <a:lnTo>
                      <a:pt x="71" y="208"/>
                    </a:lnTo>
                    <a:lnTo>
                      <a:pt x="71" y="209"/>
                    </a:lnTo>
                    <a:lnTo>
                      <a:pt x="72" y="209"/>
                    </a:lnTo>
                    <a:lnTo>
                      <a:pt x="72" y="210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7" y="216"/>
                    </a:lnTo>
                    <a:lnTo>
                      <a:pt x="77" y="217"/>
                    </a:lnTo>
                    <a:lnTo>
                      <a:pt x="77" y="218"/>
                    </a:lnTo>
                    <a:lnTo>
                      <a:pt x="79" y="218"/>
                    </a:lnTo>
                    <a:lnTo>
                      <a:pt x="79" y="219"/>
                    </a:lnTo>
                    <a:lnTo>
                      <a:pt x="80" y="219"/>
                    </a:lnTo>
                    <a:lnTo>
                      <a:pt x="80" y="221"/>
                    </a:lnTo>
                    <a:lnTo>
                      <a:pt x="80" y="222"/>
                    </a:lnTo>
                    <a:lnTo>
                      <a:pt x="80" y="223"/>
                    </a:lnTo>
                    <a:lnTo>
                      <a:pt x="80" y="225"/>
                    </a:lnTo>
                    <a:lnTo>
                      <a:pt x="80" y="226"/>
                    </a:lnTo>
                    <a:lnTo>
                      <a:pt x="80" y="227"/>
                    </a:lnTo>
                    <a:lnTo>
                      <a:pt x="79" y="227"/>
                    </a:lnTo>
                    <a:lnTo>
                      <a:pt x="79" y="229"/>
                    </a:lnTo>
                    <a:lnTo>
                      <a:pt x="77" y="229"/>
                    </a:lnTo>
                    <a:lnTo>
                      <a:pt x="77" y="230"/>
                    </a:lnTo>
                    <a:lnTo>
                      <a:pt x="79" y="230"/>
                    </a:lnTo>
                    <a:lnTo>
                      <a:pt x="77" y="230"/>
                    </a:lnTo>
                    <a:lnTo>
                      <a:pt x="77" y="231"/>
                    </a:lnTo>
                    <a:lnTo>
                      <a:pt x="79" y="231"/>
                    </a:lnTo>
                    <a:lnTo>
                      <a:pt x="80" y="231"/>
                    </a:lnTo>
                    <a:lnTo>
                      <a:pt x="80" y="233"/>
                    </a:lnTo>
                    <a:lnTo>
                      <a:pt x="80" y="231"/>
                    </a:lnTo>
                    <a:lnTo>
                      <a:pt x="81" y="231"/>
                    </a:lnTo>
                    <a:lnTo>
                      <a:pt x="81" y="233"/>
                    </a:lnTo>
                    <a:lnTo>
                      <a:pt x="83" y="233"/>
                    </a:lnTo>
                    <a:lnTo>
                      <a:pt x="83" y="234"/>
                    </a:lnTo>
                    <a:lnTo>
                      <a:pt x="83" y="235"/>
                    </a:lnTo>
                    <a:lnTo>
                      <a:pt x="83" y="236"/>
                    </a:lnTo>
                    <a:lnTo>
                      <a:pt x="83" y="238"/>
                    </a:lnTo>
                    <a:lnTo>
                      <a:pt x="84" y="238"/>
                    </a:lnTo>
                    <a:lnTo>
                      <a:pt x="85" y="238"/>
                    </a:lnTo>
                    <a:lnTo>
                      <a:pt x="85" y="239"/>
                    </a:lnTo>
                    <a:lnTo>
                      <a:pt x="86" y="239"/>
                    </a:lnTo>
                    <a:lnTo>
                      <a:pt x="86" y="240"/>
                    </a:lnTo>
                    <a:lnTo>
                      <a:pt x="88" y="240"/>
                    </a:lnTo>
                    <a:lnTo>
                      <a:pt x="88" y="242"/>
                    </a:lnTo>
                    <a:lnTo>
                      <a:pt x="88" y="243"/>
                    </a:lnTo>
                    <a:lnTo>
                      <a:pt x="89" y="243"/>
                    </a:lnTo>
                    <a:lnTo>
                      <a:pt x="88" y="243"/>
                    </a:lnTo>
                    <a:lnTo>
                      <a:pt x="88" y="244"/>
                    </a:lnTo>
                    <a:lnTo>
                      <a:pt x="88" y="246"/>
                    </a:lnTo>
                    <a:lnTo>
                      <a:pt x="89" y="246"/>
                    </a:lnTo>
                    <a:lnTo>
                      <a:pt x="89" y="247"/>
                    </a:lnTo>
                    <a:lnTo>
                      <a:pt x="89" y="246"/>
                    </a:lnTo>
                    <a:lnTo>
                      <a:pt x="88" y="246"/>
                    </a:lnTo>
                    <a:lnTo>
                      <a:pt x="88" y="247"/>
                    </a:lnTo>
                    <a:lnTo>
                      <a:pt x="86" y="247"/>
                    </a:lnTo>
                    <a:lnTo>
                      <a:pt x="85" y="247"/>
                    </a:lnTo>
                    <a:lnTo>
                      <a:pt x="84" y="247"/>
                    </a:lnTo>
                    <a:lnTo>
                      <a:pt x="84" y="246"/>
                    </a:lnTo>
                    <a:lnTo>
                      <a:pt x="83" y="246"/>
                    </a:lnTo>
                    <a:lnTo>
                      <a:pt x="84" y="246"/>
                    </a:lnTo>
                    <a:lnTo>
                      <a:pt x="83" y="244"/>
                    </a:lnTo>
                    <a:lnTo>
                      <a:pt x="83" y="243"/>
                    </a:lnTo>
                    <a:lnTo>
                      <a:pt x="83" y="244"/>
                    </a:lnTo>
                    <a:lnTo>
                      <a:pt x="81" y="244"/>
                    </a:lnTo>
                    <a:lnTo>
                      <a:pt x="81" y="243"/>
                    </a:lnTo>
                    <a:lnTo>
                      <a:pt x="80" y="243"/>
                    </a:lnTo>
                    <a:lnTo>
                      <a:pt x="79" y="243"/>
                    </a:lnTo>
                    <a:lnTo>
                      <a:pt x="79" y="242"/>
                    </a:lnTo>
                    <a:lnTo>
                      <a:pt x="77" y="242"/>
                    </a:lnTo>
                    <a:lnTo>
                      <a:pt x="76" y="242"/>
                    </a:lnTo>
                    <a:lnTo>
                      <a:pt x="76" y="243"/>
                    </a:lnTo>
                    <a:lnTo>
                      <a:pt x="75" y="243"/>
                    </a:lnTo>
                    <a:lnTo>
                      <a:pt x="75" y="244"/>
                    </a:lnTo>
                    <a:lnTo>
                      <a:pt x="75" y="243"/>
                    </a:lnTo>
                    <a:lnTo>
                      <a:pt x="73" y="243"/>
                    </a:lnTo>
                    <a:lnTo>
                      <a:pt x="73" y="244"/>
                    </a:lnTo>
                    <a:lnTo>
                      <a:pt x="72" y="244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69" y="246"/>
                    </a:lnTo>
                    <a:lnTo>
                      <a:pt x="68" y="246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7" y="246"/>
                    </a:lnTo>
                    <a:lnTo>
                      <a:pt x="67" y="247"/>
                    </a:lnTo>
                    <a:lnTo>
                      <a:pt x="66" y="247"/>
                    </a:lnTo>
                    <a:lnTo>
                      <a:pt x="66" y="248"/>
                    </a:lnTo>
                    <a:lnTo>
                      <a:pt x="64" y="248"/>
                    </a:lnTo>
                    <a:lnTo>
                      <a:pt x="64" y="250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2" y="252"/>
                    </a:lnTo>
                    <a:lnTo>
                      <a:pt x="62" y="253"/>
                    </a:lnTo>
                    <a:lnTo>
                      <a:pt x="60" y="253"/>
                    </a:lnTo>
                    <a:lnTo>
                      <a:pt x="59" y="253"/>
                    </a:lnTo>
                    <a:lnTo>
                      <a:pt x="58" y="253"/>
                    </a:lnTo>
                    <a:lnTo>
                      <a:pt x="58" y="255"/>
                    </a:lnTo>
                    <a:lnTo>
                      <a:pt x="56" y="255"/>
                    </a:lnTo>
                    <a:lnTo>
                      <a:pt x="56" y="253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4" y="255"/>
                    </a:lnTo>
                    <a:lnTo>
                      <a:pt x="52" y="255"/>
                    </a:lnTo>
                    <a:lnTo>
                      <a:pt x="52" y="253"/>
                    </a:lnTo>
                    <a:lnTo>
                      <a:pt x="51" y="253"/>
                    </a:lnTo>
                    <a:lnTo>
                      <a:pt x="50" y="253"/>
                    </a:lnTo>
                    <a:lnTo>
                      <a:pt x="49" y="253"/>
                    </a:lnTo>
                    <a:lnTo>
                      <a:pt x="47" y="253"/>
                    </a:lnTo>
                    <a:lnTo>
                      <a:pt x="46" y="253"/>
                    </a:lnTo>
                    <a:lnTo>
                      <a:pt x="45" y="253"/>
                    </a:lnTo>
                    <a:lnTo>
                      <a:pt x="45" y="252"/>
                    </a:lnTo>
                    <a:lnTo>
                      <a:pt x="45" y="253"/>
                    </a:lnTo>
                    <a:lnTo>
                      <a:pt x="43" y="252"/>
                    </a:lnTo>
                    <a:lnTo>
                      <a:pt x="42" y="252"/>
                    </a:lnTo>
                    <a:lnTo>
                      <a:pt x="42" y="253"/>
                    </a:lnTo>
                    <a:lnTo>
                      <a:pt x="41" y="253"/>
                    </a:lnTo>
                    <a:lnTo>
                      <a:pt x="41" y="252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9" y="250"/>
                    </a:lnTo>
                    <a:lnTo>
                      <a:pt x="39" y="248"/>
                    </a:lnTo>
                    <a:lnTo>
                      <a:pt x="38" y="247"/>
                    </a:lnTo>
                    <a:lnTo>
                      <a:pt x="39" y="247"/>
                    </a:lnTo>
                    <a:lnTo>
                      <a:pt x="39" y="246"/>
                    </a:lnTo>
                    <a:lnTo>
                      <a:pt x="39" y="244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39" y="240"/>
                    </a:lnTo>
                    <a:lnTo>
                      <a:pt x="39" y="239"/>
                    </a:lnTo>
                    <a:lnTo>
                      <a:pt x="39" y="238"/>
                    </a:lnTo>
                    <a:lnTo>
                      <a:pt x="39" y="236"/>
                    </a:lnTo>
                    <a:lnTo>
                      <a:pt x="38" y="236"/>
                    </a:lnTo>
                    <a:lnTo>
                      <a:pt x="38" y="235"/>
                    </a:lnTo>
                    <a:lnTo>
                      <a:pt x="38" y="234"/>
                    </a:lnTo>
                    <a:lnTo>
                      <a:pt x="38" y="233"/>
                    </a:lnTo>
                    <a:lnTo>
                      <a:pt x="38" y="231"/>
                    </a:lnTo>
                    <a:lnTo>
                      <a:pt x="38" y="230"/>
                    </a:lnTo>
                    <a:lnTo>
                      <a:pt x="38" y="229"/>
                    </a:lnTo>
                    <a:lnTo>
                      <a:pt x="38" y="227"/>
                    </a:lnTo>
                    <a:lnTo>
                      <a:pt x="38" y="226"/>
                    </a:lnTo>
                    <a:lnTo>
                      <a:pt x="39" y="226"/>
                    </a:lnTo>
                    <a:lnTo>
                      <a:pt x="39" y="225"/>
                    </a:lnTo>
                    <a:lnTo>
                      <a:pt x="41" y="225"/>
                    </a:lnTo>
                    <a:lnTo>
                      <a:pt x="41" y="223"/>
                    </a:lnTo>
                    <a:lnTo>
                      <a:pt x="41" y="222"/>
                    </a:lnTo>
                    <a:lnTo>
                      <a:pt x="41" y="221"/>
                    </a:lnTo>
                    <a:lnTo>
                      <a:pt x="39" y="221"/>
                    </a:lnTo>
                    <a:lnTo>
                      <a:pt x="39" y="219"/>
                    </a:lnTo>
                    <a:lnTo>
                      <a:pt x="39" y="218"/>
                    </a:lnTo>
                    <a:lnTo>
                      <a:pt x="38" y="218"/>
                    </a:lnTo>
                    <a:lnTo>
                      <a:pt x="38" y="217"/>
                    </a:lnTo>
                    <a:lnTo>
                      <a:pt x="38" y="216"/>
                    </a:lnTo>
                    <a:lnTo>
                      <a:pt x="37" y="216"/>
                    </a:lnTo>
                    <a:lnTo>
                      <a:pt x="37" y="214"/>
                    </a:lnTo>
                    <a:lnTo>
                      <a:pt x="35" y="214"/>
                    </a:lnTo>
                    <a:lnTo>
                      <a:pt x="35" y="213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26" y="198"/>
                    </a:lnTo>
                    <a:lnTo>
                      <a:pt x="22" y="193"/>
                    </a:lnTo>
                    <a:lnTo>
                      <a:pt x="16" y="181"/>
                    </a:lnTo>
                    <a:lnTo>
                      <a:pt x="14" y="180"/>
                    </a:lnTo>
                    <a:lnTo>
                      <a:pt x="13" y="175"/>
                    </a:lnTo>
                    <a:lnTo>
                      <a:pt x="8" y="168"/>
                    </a:lnTo>
                    <a:lnTo>
                      <a:pt x="5" y="167"/>
                    </a:lnTo>
                    <a:lnTo>
                      <a:pt x="5" y="166"/>
                    </a:lnTo>
                    <a:lnTo>
                      <a:pt x="3" y="164"/>
                    </a:lnTo>
                    <a:lnTo>
                      <a:pt x="3" y="157"/>
                    </a:lnTo>
                    <a:lnTo>
                      <a:pt x="0" y="155"/>
                    </a:lnTo>
                    <a:lnTo>
                      <a:pt x="0" y="154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2" name="Freeform 47">
                <a:extLst>
                  <a:ext uri="{FF2B5EF4-FFF2-40B4-BE49-F238E27FC236}">
                    <a16:creationId xmlns:a16="http://schemas.microsoft.com/office/drawing/2014/main" id="{0A371F23-56D0-BE3D-0D90-D3C59BEB9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22 w 552"/>
                  <a:gd name="T1" fmla="*/ 270 h 311"/>
                  <a:gd name="T2" fmla="*/ 118 w 552"/>
                  <a:gd name="T3" fmla="*/ 304 h 311"/>
                  <a:gd name="T4" fmla="*/ 109 w 552"/>
                  <a:gd name="T5" fmla="*/ 300 h 311"/>
                  <a:gd name="T6" fmla="*/ 93 w 552"/>
                  <a:gd name="T7" fmla="*/ 292 h 311"/>
                  <a:gd name="T8" fmla="*/ 79 w 552"/>
                  <a:gd name="T9" fmla="*/ 281 h 311"/>
                  <a:gd name="T10" fmla="*/ 68 w 552"/>
                  <a:gd name="T11" fmla="*/ 265 h 311"/>
                  <a:gd name="T12" fmla="*/ 68 w 552"/>
                  <a:gd name="T13" fmla="*/ 247 h 311"/>
                  <a:gd name="T14" fmla="*/ 48 w 552"/>
                  <a:gd name="T15" fmla="*/ 245 h 311"/>
                  <a:gd name="T16" fmla="*/ 38 w 552"/>
                  <a:gd name="T17" fmla="*/ 230 h 311"/>
                  <a:gd name="T18" fmla="*/ 26 w 552"/>
                  <a:gd name="T19" fmla="*/ 215 h 311"/>
                  <a:gd name="T20" fmla="*/ 8 w 552"/>
                  <a:gd name="T21" fmla="*/ 203 h 311"/>
                  <a:gd name="T22" fmla="*/ 1 w 552"/>
                  <a:gd name="T23" fmla="*/ 182 h 311"/>
                  <a:gd name="T24" fmla="*/ 4 w 552"/>
                  <a:gd name="T25" fmla="*/ 154 h 311"/>
                  <a:gd name="T26" fmla="*/ 18 w 552"/>
                  <a:gd name="T27" fmla="*/ 138 h 311"/>
                  <a:gd name="T28" fmla="*/ 26 w 552"/>
                  <a:gd name="T29" fmla="*/ 121 h 311"/>
                  <a:gd name="T30" fmla="*/ 39 w 552"/>
                  <a:gd name="T31" fmla="*/ 108 h 311"/>
                  <a:gd name="T32" fmla="*/ 43 w 552"/>
                  <a:gd name="T33" fmla="*/ 82 h 311"/>
                  <a:gd name="T34" fmla="*/ 48 w 552"/>
                  <a:gd name="T35" fmla="*/ 57 h 311"/>
                  <a:gd name="T36" fmla="*/ 89 w 552"/>
                  <a:gd name="T37" fmla="*/ 65 h 311"/>
                  <a:gd name="T38" fmla="*/ 174 w 552"/>
                  <a:gd name="T39" fmla="*/ 59 h 311"/>
                  <a:gd name="T40" fmla="*/ 219 w 552"/>
                  <a:gd name="T41" fmla="*/ 61 h 311"/>
                  <a:gd name="T42" fmla="*/ 238 w 552"/>
                  <a:gd name="T43" fmla="*/ 72 h 311"/>
                  <a:gd name="T44" fmla="*/ 263 w 552"/>
                  <a:gd name="T45" fmla="*/ 59 h 311"/>
                  <a:gd name="T46" fmla="*/ 298 w 552"/>
                  <a:gd name="T47" fmla="*/ 62 h 311"/>
                  <a:gd name="T48" fmla="*/ 312 w 552"/>
                  <a:gd name="T49" fmla="*/ 70 h 311"/>
                  <a:gd name="T50" fmla="*/ 326 w 552"/>
                  <a:gd name="T51" fmla="*/ 86 h 311"/>
                  <a:gd name="T52" fmla="*/ 339 w 552"/>
                  <a:gd name="T53" fmla="*/ 82 h 311"/>
                  <a:gd name="T54" fmla="*/ 351 w 552"/>
                  <a:gd name="T55" fmla="*/ 66 h 311"/>
                  <a:gd name="T56" fmla="*/ 363 w 552"/>
                  <a:gd name="T57" fmla="*/ 65 h 311"/>
                  <a:gd name="T58" fmla="*/ 378 w 552"/>
                  <a:gd name="T59" fmla="*/ 50 h 311"/>
                  <a:gd name="T60" fmla="*/ 391 w 552"/>
                  <a:gd name="T61" fmla="*/ 33 h 311"/>
                  <a:gd name="T62" fmla="*/ 407 w 552"/>
                  <a:gd name="T63" fmla="*/ 19 h 311"/>
                  <a:gd name="T64" fmla="*/ 416 w 552"/>
                  <a:gd name="T65" fmla="*/ 37 h 311"/>
                  <a:gd name="T66" fmla="*/ 442 w 552"/>
                  <a:gd name="T67" fmla="*/ 20 h 311"/>
                  <a:gd name="T68" fmla="*/ 458 w 552"/>
                  <a:gd name="T69" fmla="*/ 4 h 311"/>
                  <a:gd name="T70" fmla="*/ 491 w 552"/>
                  <a:gd name="T71" fmla="*/ 24 h 311"/>
                  <a:gd name="T72" fmla="*/ 514 w 552"/>
                  <a:gd name="T73" fmla="*/ 32 h 311"/>
                  <a:gd name="T74" fmla="*/ 535 w 552"/>
                  <a:gd name="T75" fmla="*/ 23 h 311"/>
                  <a:gd name="T76" fmla="*/ 548 w 552"/>
                  <a:gd name="T77" fmla="*/ 41 h 311"/>
                  <a:gd name="T78" fmla="*/ 538 w 552"/>
                  <a:gd name="T79" fmla="*/ 79 h 311"/>
                  <a:gd name="T80" fmla="*/ 534 w 552"/>
                  <a:gd name="T81" fmla="*/ 97 h 311"/>
                  <a:gd name="T82" fmla="*/ 531 w 552"/>
                  <a:gd name="T83" fmla="*/ 121 h 311"/>
                  <a:gd name="T84" fmla="*/ 520 w 552"/>
                  <a:gd name="T85" fmla="*/ 138 h 311"/>
                  <a:gd name="T86" fmla="*/ 513 w 552"/>
                  <a:gd name="T87" fmla="*/ 158 h 311"/>
                  <a:gd name="T88" fmla="*/ 491 w 552"/>
                  <a:gd name="T89" fmla="*/ 172 h 311"/>
                  <a:gd name="T90" fmla="*/ 471 w 552"/>
                  <a:gd name="T91" fmla="*/ 177 h 311"/>
                  <a:gd name="T92" fmla="*/ 452 w 552"/>
                  <a:gd name="T93" fmla="*/ 188 h 311"/>
                  <a:gd name="T94" fmla="*/ 436 w 552"/>
                  <a:gd name="T95" fmla="*/ 188 h 311"/>
                  <a:gd name="T96" fmla="*/ 412 w 552"/>
                  <a:gd name="T97" fmla="*/ 190 h 311"/>
                  <a:gd name="T98" fmla="*/ 387 w 552"/>
                  <a:gd name="T99" fmla="*/ 199 h 311"/>
                  <a:gd name="T100" fmla="*/ 367 w 552"/>
                  <a:gd name="T101" fmla="*/ 195 h 311"/>
                  <a:gd name="T102" fmla="*/ 352 w 552"/>
                  <a:gd name="T103" fmla="*/ 210 h 311"/>
                  <a:gd name="T104" fmla="*/ 330 w 552"/>
                  <a:gd name="T105" fmla="*/ 214 h 311"/>
                  <a:gd name="T106" fmla="*/ 306 w 552"/>
                  <a:gd name="T107" fmla="*/ 224 h 311"/>
                  <a:gd name="T108" fmla="*/ 300 w 552"/>
                  <a:gd name="T109" fmla="*/ 216 h 311"/>
                  <a:gd name="T110" fmla="*/ 293 w 552"/>
                  <a:gd name="T111" fmla="*/ 195 h 311"/>
                  <a:gd name="T112" fmla="*/ 281 w 552"/>
                  <a:gd name="T113" fmla="*/ 184 h 311"/>
                  <a:gd name="T114" fmla="*/ 266 w 552"/>
                  <a:gd name="T115" fmla="*/ 192 h 311"/>
                  <a:gd name="T116" fmla="*/ 246 w 552"/>
                  <a:gd name="T117" fmla="*/ 205 h 311"/>
                  <a:gd name="T118" fmla="*/ 225 w 552"/>
                  <a:gd name="T119" fmla="*/ 237 h 311"/>
                  <a:gd name="T120" fmla="*/ 223 w 552"/>
                  <a:gd name="T121" fmla="*/ 224 h 311"/>
                  <a:gd name="T122" fmla="*/ 196 w 552"/>
                  <a:gd name="T123" fmla="*/ 22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  <a:lnTo>
                      <a:pt x="551" y="69"/>
                    </a:lnTo>
                    <a:lnTo>
                      <a:pt x="551" y="67"/>
                    </a:lnTo>
                    <a:lnTo>
                      <a:pt x="550" y="67"/>
                    </a:lnTo>
                    <a:lnTo>
                      <a:pt x="550" y="69"/>
                    </a:lnTo>
                    <a:lnTo>
                      <a:pt x="548" y="71"/>
                    </a:lnTo>
                    <a:lnTo>
                      <a:pt x="543" y="72"/>
                    </a:lnTo>
                    <a:lnTo>
                      <a:pt x="542" y="72"/>
                    </a:lnTo>
                    <a:lnTo>
                      <a:pt x="541" y="72"/>
                    </a:lnTo>
                    <a:lnTo>
                      <a:pt x="541" y="74"/>
                    </a:lnTo>
                    <a:lnTo>
                      <a:pt x="539" y="72"/>
                    </a:lnTo>
                    <a:lnTo>
                      <a:pt x="539" y="74"/>
                    </a:lnTo>
                    <a:lnTo>
                      <a:pt x="538" y="74"/>
                    </a:lnTo>
                    <a:lnTo>
                      <a:pt x="538" y="75"/>
                    </a:lnTo>
                    <a:lnTo>
                      <a:pt x="538" y="76"/>
                    </a:lnTo>
                    <a:lnTo>
                      <a:pt x="538" y="78"/>
                    </a:lnTo>
                    <a:lnTo>
                      <a:pt x="538" y="79"/>
                    </a:lnTo>
                    <a:lnTo>
                      <a:pt x="538" y="80"/>
                    </a:lnTo>
                    <a:lnTo>
                      <a:pt x="537" y="80"/>
                    </a:lnTo>
                    <a:lnTo>
                      <a:pt x="537" y="82"/>
                    </a:lnTo>
                    <a:lnTo>
                      <a:pt x="535" y="82"/>
                    </a:lnTo>
                    <a:lnTo>
                      <a:pt x="535" y="83"/>
                    </a:lnTo>
                    <a:lnTo>
                      <a:pt x="537" y="83"/>
                    </a:lnTo>
                    <a:lnTo>
                      <a:pt x="537" y="84"/>
                    </a:lnTo>
                    <a:lnTo>
                      <a:pt x="537" y="86"/>
                    </a:lnTo>
                    <a:lnTo>
                      <a:pt x="537" y="87"/>
                    </a:lnTo>
                    <a:lnTo>
                      <a:pt x="535" y="87"/>
                    </a:lnTo>
                    <a:lnTo>
                      <a:pt x="537" y="88"/>
                    </a:lnTo>
                    <a:lnTo>
                      <a:pt x="538" y="88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7" y="91"/>
                    </a:lnTo>
                    <a:lnTo>
                      <a:pt x="538" y="91"/>
                    </a:lnTo>
                    <a:lnTo>
                      <a:pt x="537" y="91"/>
                    </a:lnTo>
                    <a:lnTo>
                      <a:pt x="537" y="92"/>
                    </a:lnTo>
                    <a:lnTo>
                      <a:pt x="537" y="93"/>
                    </a:lnTo>
                    <a:lnTo>
                      <a:pt x="535" y="93"/>
                    </a:lnTo>
                    <a:lnTo>
                      <a:pt x="535" y="95"/>
                    </a:lnTo>
                    <a:lnTo>
                      <a:pt x="535" y="96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4" y="99"/>
                    </a:lnTo>
                    <a:lnTo>
                      <a:pt x="534" y="100"/>
                    </a:lnTo>
                    <a:lnTo>
                      <a:pt x="533" y="100"/>
                    </a:lnTo>
                    <a:lnTo>
                      <a:pt x="533" y="101"/>
                    </a:lnTo>
                    <a:lnTo>
                      <a:pt x="531" y="101"/>
                    </a:lnTo>
                    <a:lnTo>
                      <a:pt x="531" y="103"/>
                    </a:lnTo>
                    <a:lnTo>
                      <a:pt x="531" y="104"/>
                    </a:lnTo>
                    <a:lnTo>
                      <a:pt x="531" y="105"/>
                    </a:lnTo>
                    <a:lnTo>
                      <a:pt x="531" y="106"/>
                    </a:lnTo>
                    <a:lnTo>
                      <a:pt x="531" y="108"/>
                    </a:lnTo>
                    <a:lnTo>
                      <a:pt x="530" y="108"/>
                    </a:lnTo>
                    <a:lnTo>
                      <a:pt x="530" y="109"/>
                    </a:lnTo>
                    <a:lnTo>
                      <a:pt x="530" y="110"/>
                    </a:lnTo>
                    <a:lnTo>
                      <a:pt x="530" y="112"/>
                    </a:lnTo>
                    <a:lnTo>
                      <a:pt x="530" y="113"/>
                    </a:lnTo>
                    <a:lnTo>
                      <a:pt x="530" y="114"/>
                    </a:lnTo>
                    <a:lnTo>
                      <a:pt x="530" y="116"/>
                    </a:lnTo>
                    <a:lnTo>
                      <a:pt x="531" y="116"/>
                    </a:lnTo>
                    <a:lnTo>
                      <a:pt x="531" y="117"/>
                    </a:lnTo>
                    <a:lnTo>
                      <a:pt x="531" y="118"/>
                    </a:lnTo>
                    <a:lnTo>
                      <a:pt x="533" y="118"/>
                    </a:lnTo>
                    <a:lnTo>
                      <a:pt x="533" y="120"/>
                    </a:lnTo>
                    <a:lnTo>
                      <a:pt x="531" y="120"/>
                    </a:lnTo>
                    <a:lnTo>
                      <a:pt x="531" y="121"/>
                    </a:lnTo>
                    <a:lnTo>
                      <a:pt x="533" y="121"/>
                    </a:lnTo>
                    <a:lnTo>
                      <a:pt x="531" y="121"/>
                    </a:lnTo>
                    <a:lnTo>
                      <a:pt x="531" y="122"/>
                    </a:lnTo>
                    <a:lnTo>
                      <a:pt x="533" y="122"/>
                    </a:lnTo>
                    <a:lnTo>
                      <a:pt x="533" y="124"/>
                    </a:lnTo>
                    <a:lnTo>
                      <a:pt x="531" y="124"/>
                    </a:lnTo>
                    <a:lnTo>
                      <a:pt x="531" y="125"/>
                    </a:lnTo>
                    <a:lnTo>
                      <a:pt x="530" y="125"/>
                    </a:lnTo>
                    <a:lnTo>
                      <a:pt x="530" y="126"/>
                    </a:lnTo>
                    <a:lnTo>
                      <a:pt x="530" y="127"/>
                    </a:lnTo>
                    <a:lnTo>
                      <a:pt x="529" y="127"/>
                    </a:lnTo>
                    <a:lnTo>
                      <a:pt x="528" y="127"/>
                    </a:lnTo>
                    <a:lnTo>
                      <a:pt x="528" y="129"/>
                    </a:lnTo>
                    <a:lnTo>
                      <a:pt x="526" y="129"/>
                    </a:lnTo>
                    <a:lnTo>
                      <a:pt x="526" y="130"/>
                    </a:lnTo>
                    <a:lnTo>
                      <a:pt x="525" y="130"/>
                    </a:lnTo>
                    <a:lnTo>
                      <a:pt x="525" y="131"/>
                    </a:lnTo>
                    <a:lnTo>
                      <a:pt x="525" y="133"/>
                    </a:lnTo>
                    <a:lnTo>
                      <a:pt x="524" y="133"/>
                    </a:lnTo>
                    <a:lnTo>
                      <a:pt x="522" y="133"/>
                    </a:lnTo>
                    <a:lnTo>
                      <a:pt x="522" y="134"/>
                    </a:lnTo>
                    <a:lnTo>
                      <a:pt x="521" y="134"/>
                    </a:lnTo>
                    <a:lnTo>
                      <a:pt x="521" y="135"/>
                    </a:lnTo>
                    <a:lnTo>
                      <a:pt x="520" y="135"/>
                    </a:lnTo>
                    <a:lnTo>
                      <a:pt x="520" y="137"/>
                    </a:lnTo>
                    <a:lnTo>
                      <a:pt x="520" y="138"/>
                    </a:lnTo>
                    <a:lnTo>
                      <a:pt x="518" y="138"/>
                    </a:lnTo>
                    <a:lnTo>
                      <a:pt x="518" y="139"/>
                    </a:lnTo>
                    <a:lnTo>
                      <a:pt x="517" y="139"/>
                    </a:lnTo>
                    <a:lnTo>
                      <a:pt x="516" y="139"/>
                    </a:lnTo>
                    <a:lnTo>
                      <a:pt x="516" y="141"/>
                    </a:lnTo>
                    <a:lnTo>
                      <a:pt x="514" y="141"/>
                    </a:lnTo>
                    <a:lnTo>
                      <a:pt x="516" y="141"/>
                    </a:lnTo>
                    <a:lnTo>
                      <a:pt x="516" y="142"/>
                    </a:lnTo>
                    <a:lnTo>
                      <a:pt x="516" y="143"/>
                    </a:lnTo>
                    <a:lnTo>
                      <a:pt x="514" y="143"/>
                    </a:lnTo>
                    <a:lnTo>
                      <a:pt x="514" y="144"/>
                    </a:lnTo>
                    <a:lnTo>
                      <a:pt x="514" y="146"/>
                    </a:lnTo>
                    <a:lnTo>
                      <a:pt x="514" y="147"/>
                    </a:lnTo>
                    <a:lnTo>
                      <a:pt x="514" y="148"/>
                    </a:lnTo>
                    <a:lnTo>
                      <a:pt x="516" y="148"/>
                    </a:lnTo>
                    <a:lnTo>
                      <a:pt x="516" y="150"/>
                    </a:lnTo>
                    <a:lnTo>
                      <a:pt x="516" y="151"/>
                    </a:lnTo>
                    <a:lnTo>
                      <a:pt x="516" y="152"/>
                    </a:lnTo>
                    <a:lnTo>
                      <a:pt x="514" y="152"/>
                    </a:lnTo>
                    <a:lnTo>
                      <a:pt x="514" y="154"/>
                    </a:lnTo>
                    <a:lnTo>
                      <a:pt x="514" y="155"/>
                    </a:lnTo>
                    <a:lnTo>
                      <a:pt x="514" y="156"/>
                    </a:lnTo>
                    <a:lnTo>
                      <a:pt x="516" y="156"/>
                    </a:lnTo>
                    <a:lnTo>
                      <a:pt x="516" y="158"/>
                    </a:lnTo>
                    <a:lnTo>
                      <a:pt x="514" y="158"/>
                    </a:lnTo>
                    <a:lnTo>
                      <a:pt x="513" y="158"/>
                    </a:lnTo>
                    <a:lnTo>
                      <a:pt x="513" y="159"/>
                    </a:lnTo>
                    <a:lnTo>
                      <a:pt x="512" y="159"/>
                    </a:lnTo>
                    <a:lnTo>
                      <a:pt x="511" y="159"/>
                    </a:lnTo>
                    <a:lnTo>
                      <a:pt x="509" y="159"/>
                    </a:lnTo>
                    <a:lnTo>
                      <a:pt x="509" y="160"/>
                    </a:lnTo>
                    <a:lnTo>
                      <a:pt x="508" y="160"/>
                    </a:lnTo>
                    <a:lnTo>
                      <a:pt x="508" y="161"/>
                    </a:lnTo>
                    <a:lnTo>
                      <a:pt x="507" y="161"/>
                    </a:lnTo>
                    <a:lnTo>
                      <a:pt x="505" y="163"/>
                    </a:lnTo>
                    <a:lnTo>
                      <a:pt x="504" y="163"/>
                    </a:lnTo>
                    <a:lnTo>
                      <a:pt x="504" y="164"/>
                    </a:lnTo>
                    <a:lnTo>
                      <a:pt x="503" y="164"/>
                    </a:lnTo>
                    <a:lnTo>
                      <a:pt x="503" y="165"/>
                    </a:lnTo>
                    <a:lnTo>
                      <a:pt x="501" y="167"/>
                    </a:lnTo>
                    <a:lnTo>
                      <a:pt x="500" y="167"/>
                    </a:lnTo>
                    <a:lnTo>
                      <a:pt x="499" y="167"/>
                    </a:lnTo>
                    <a:lnTo>
                      <a:pt x="499" y="168"/>
                    </a:lnTo>
                    <a:lnTo>
                      <a:pt x="499" y="169"/>
                    </a:lnTo>
                    <a:lnTo>
                      <a:pt x="497" y="169"/>
                    </a:lnTo>
                    <a:lnTo>
                      <a:pt x="496" y="169"/>
                    </a:lnTo>
                    <a:lnTo>
                      <a:pt x="495" y="169"/>
                    </a:lnTo>
                    <a:lnTo>
                      <a:pt x="493" y="169"/>
                    </a:lnTo>
                    <a:lnTo>
                      <a:pt x="493" y="171"/>
                    </a:lnTo>
                    <a:lnTo>
                      <a:pt x="492" y="171"/>
                    </a:lnTo>
                    <a:lnTo>
                      <a:pt x="491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90" y="173"/>
                    </a:lnTo>
                    <a:lnTo>
                      <a:pt x="488" y="173"/>
                    </a:lnTo>
                    <a:lnTo>
                      <a:pt x="488" y="175"/>
                    </a:lnTo>
                    <a:lnTo>
                      <a:pt x="487" y="175"/>
                    </a:lnTo>
                    <a:lnTo>
                      <a:pt x="487" y="173"/>
                    </a:lnTo>
                    <a:lnTo>
                      <a:pt x="487" y="175"/>
                    </a:lnTo>
                    <a:lnTo>
                      <a:pt x="486" y="175"/>
                    </a:lnTo>
                    <a:lnTo>
                      <a:pt x="486" y="173"/>
                    </a:lnTo>
                    <a:lnTo>
                      <a:pt x="484" y="173"/>
                    </a:lnTo>
                    <a:lnTo>
                      <a:pt x="484" y="175"/>
                    </a:lnTo>
                    <a:lnTo>
                      <a:pt x="483" y="175"/>
                    </a:lnTo>
                    <a:lnTo>
                      <a:pt x="482" y="175"/>
                    </a:lnTo>
                    <a:lnTo>
                      <a:pt x="480" y="175"/>
                    </a:lnTo>
                    <a:lnTo>
                      <a:pt x="480" y="173"/>
                    </a:lnTo>
                    <a:lnTo>
                      <a:pt x="480" y="175"/>
                    </a:lnTo>
                    <a:lnTo>
                      <a:pt x="479" y="175"/>
                    </a:lnTo>
                    <a:lnTo>
                      <a:pt x="479" y="176"/>
                    </a:lnTo>
                    <a:lnTo>
                      <a:pt x="478" y="175"/>
                    </a:lnTo>
                    <a:lnTo>
                      <a:pt x="476" y="175"/>
                    </a:lnTo>
                    <a:lnTo>
                      <a:pt x="476" y="176"/>
                    </a:lnTo>
                    <a:lnTo>
                      <a:pt x="475" y="176"/>
                    </a:lnTo>
                    <a:lnTo>
                      <a:pt x="474" y="176"/>
                    </a:lnTo>
                    <a:lnTo>
                      <a:pt x="474" y="177"/>
                    </a:lnTo>
                    <a:lnTo>
                      <a:pt x="473" y="177"/>
                    </a:lnTo>
                    <a:lnTo>
                      <a:pt x="471" y="177"/>
                    </a:lnTo>
                    <a:lnTo>
                      <a:pt x="471" y="178"/>
                    </a:lnTo>
                    <a:lnTo>
                      <a:pt x="470" y="178"/>
                    </a:lnTo>
                    <a:lnTo>
                      <a:pt x="469" y="178"/>
                    </a:lnTo>
                    <a:lnTo>
                      <a:pt x="467" y="178"/>
                    </a:lnTo>
                    <a:lnTo>
                      <a:pt x="467" y="180"/>
                    </a:lnTo>
                    <a:lnTo>
                      <a:pt x="466" y="180"/>
                    </a:lnTo>
                    <a:lnTo>
                      <a:pt x="466" y="178"/>
                    </a:lnTo>
                    <a:lnTo>
                      <a:pt x="465" y="178"/>
                    </a:lnTo>
                    <a:lnTo>
                      <a:pt x="463" y="178"/>
                    </a:lnTo>
                    <a:lnTo>
                      <a:pt x="463" y="180"/>
                    </a:lnTo>
                    <a:lnTo>
                      <a:pt x="462" y="180"/>
                    </a:lnTo>
                    <a:lnTo>
                      <a:pt x="461" y="180"/>
                    </a:lnTo>
                    <a:lnTo>
                      <a:pt x="459" y="180"/>
                    </a:lnTo>
                    <a:lnTo>
                      <a:pt x="459" y="181"/>
                    </a:lnTo>
                    <a:lnTo>
                      <a:pt x="459" y="182"/>
                    </a:lnTo>
                    <a:lnTo>
                      <a:pt x="458" y="182"/>
                    </a:lnTo>
                    <a:lnTo>
                      <a:pt x="457" y="182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4" y="184"/>
                    </a:lnTo>
                    <a:lnTo>
                      <a:pt x="453" y="185"/>
                    </a:lnTo>
                    <a:lnTo>
                      <a:pt x="452" y="185"/>
                    </a:lnTo>
                    <a:lnTo>
                      <a:pt x="452" y="186"/>
                    </a:lnTo>
                    <a:lnTo>
                      <a:pt x="450" y="186"/>
                    </a:lnTo>
                    <a:lnTo>
                      <a:pt x="450" y="188"/>
                    </a:lnTo>
                    <a:lnTo>
                      <a:pt x="452" y="188"/>
                    </a:lnTo>
                    <a:lnTo>
                      <a:pt x="450" y="188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8" y="188"/>
                    </a:lnTo>
                    <a:lnTo>
                      <a:pt x="448" y="186"/>
                    </a:lnTo>
                    <a:lnTo>
                      <a:pt x="448" y="185"/>
                    </a:lnTo>
                    <a:lnTo>
                      <a:pt x="446" y="185"/>
                    </a:lnTo>
                    <a:lnTo>
                      <a:pt x="446" y="186"/>
                    </a:lnTo>
                    <a:lnTo>
                      <a:pt x="445" y="186"/>
                    </a:lnTo>
                    <a:lnTo>
                      <a:pt x="445" y="185"/>
                    </a:lnTo>
                    <a:lnTo>
                      <a:pt x="444" y="185"/>
                    </a:lnTo>
                    <a:lnTo>
                      <a:pt x="442" y="185"/>
                    </a:lnTo>
                    <a:lnTo>
                      <a:pt x="444" y="185"/>
                    </a:lnTo>
                    <a:lnTo>
                      <a:pt x="444" y="186"/>
                    </a:lnTo>
                    <a:lnTo>
                      <a:pt x="442" y="186"/>
                    </a:lnTo>
                    <a:lnTo>
                      <a:pt x="442" y="185"/>
                    </a:lnTo>
                    <a:lnTo>
                      <a:pt x="441" y="185"/>
                    </a:lnTo>
                    <a:lnTo>
                      <a:pt x="441" y="186"/>
                    </a:lnTo>
                    <a:lnTo>
                      <a:pt x="440" y="186"/>
                    </a:lnTo>
                    <a:lnTo>
                      <a:pt x="439" y="186"/>
                    </a:lnTo>
                    <a:lnTo>
                      <a:pt x="439" y="188"/>
                    </a:lnTo>
                    <a:lnTo>
                      <a:pt x="437" y="188"/>
                    </a:lnTo>
                    <a:lnTo>
                      <a:pt x="436" y="188"/>
                    </a:lnTo>
                    <a:lnTo>
                      <a:pt x="436" y="189"/>
                    </a:lnTo>
                    <a:lnTo>
                      <a:pt x="435" y="189"/>
                    </a:lnTo>
                    <a:lnTo>
                      <a:pt x="433" y="190"/>
                    </a:lnTo>
                    <a:lnTo>
                      <a:pt x="433" y="192"/>
                    </a:lnTo>
                    <a:lnTo>
                      <a:pt x="432" y="192"/>
                    </a:lnTo>
                    <a:lnTo>
                      <a:pt x="432" y="190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29" y="192"/>
                    </a:lnTo>
                    <a:lnTo>
                      <a:pt x="429" y="190"/>
                    </a:lnTo>
                    <a:lnTo>
                      <a:pt x="428" y="190"/>
                    </a:lnTo>
                    <a:lnTo>
                      <a:pt x="427" y="190"/>
                    </a:lnTo>
                    <a:lnTo>
                      <a:pt x="425" y="190"/>
                    </a:lnTo>
                    <a:lnTo>
                      <a:pt x="425" y="192"/>
                    </a:lnTo>
                    <a:lnTo>
                      <a:pt x="424" y="192"/>
                    </a:lnTo>
                    <a:lnTo>
                      <a:pt x="423" y="192"/>
                    </a:lnTo>
                    <a:lnTo>
                      <a:pt x="421" y="192"/>
                    </a:lnTo>
                    <a:lnTo>
                      <a:pt x="420" y="192"/>
                    </a:lnTo>
                    <a:lnTo>
                      <a:pt x="419" y="190"/>
                    </a:lnTo>
                    <a:lnTo>
                      <a:pt x="418" y="190"/>
                    </a:lnTo>
                    <a:lnTo>
                      <a:pt x="416" y="190"/>
                    </a:lnTo>
                    <a:lnTo>
                      <a:pt x="415" y="190"/>
                    </a:lnTo>
                    <a:lnTo>
                      <a:pt x="414" y="190"/>
                    </a:lnTo>
                    <a:lnTo>
                      <a:pt x="412" y="190"/>
                    </a:lnTo>
                    <a:lnTo>
                      <a:pt x="412" y="192"/>
                    </a:lnTo>
                    <a:lnTo>
                      <a:pt x="411" y="192"/>
                    </a:lnTo>
                    <a:lnTo>
                      <a:pt x="410" y="193"/>
                    </a:lnTo>
                    <a:lnTo>
                      <a:pt x="408" y="194"/>
                    </a:lnTo>
                    <a:lnTo>
                      <a:pt x="407" y="194"/>
                    </a:lnTo>
                    <a:lnTo>
                      <a:pt x="407" y="195"/>
                    </a:lnTo>
                    <a:lnTo>
                      <a:pt x="406" y="195"/>
                    </a:lnTo>
                    <a:lnTo>
                      <a:pt x="404" y="195"/>
                    </a:lnTo>
                    <a:lnTo>
                      <a:pt x="403" y="195"/>
                    </a:lnTo>
                    <a:lnTo>
                      <a:pt x="402" y="195"/>
                    </a:lnTo>
                    <a:lnTo>
                      <a:pt x="402" y="197"/>
                    </a:lnTo>
                    <a:lnTo>
                      <a:pt x="401" y="197"/>
                    </a:lnTo>
                    <a:lnTo>
                      <a:pt x="399" y="197"/>
                    </a:lnTo>
                    <a:lnTo>
                      <a:pt x="398" y="197"/>
                    </a:lnTo>
                    <a:lnTo>
                      <a:pt x="398" y="198"/>
                    </a:lnTo>
                    <a:lnTo>
                      <a:pt x="397" y="198"/>
                    </a:lnTo>
                    <a:lnTo>
                      <a:pt x="395" y="198"/>
                    </a:lnTo>
                    <a:lnTo>
                      <a:pt x="395" y="197"/>
                    </a:lnTo>
                    <a:lnTo>
                      <a:pt x="394" y="197"/>
                    </a:lnTo>
                    <a:lnTo>
                      <a:pt x="394" y="198"/>
                    </a:lnTo>
                    <a:lnTo>
                      <a:pt x="393" y="198"/>
                    </a:lnTo>
                    <a:lnTo>
                      <a:pt x="391" y="198"/>
                    </a:lnTo>
                    <a:lnTo>
                      <a:pt x="390" y="198"/>
                    </a:lnTo>
                    <a:lnTo>
                      <a:pt x="389" y="198"/>
                    </a:lnTo>
                    <a:lnTo>
                      <a:pt x="387" y="198"/>
                    </a:lnTo>
                    <a:lnTo>
                      <a:pt x="387" y="199"/>
                    </a:lnTo>
                    <a:lnTo>
                      <a:pt x="387" y="198"/>
                    </a:lnTo>
                    <a:lnTo>
                      <a:pt x="386" y="198"/>
                    </a:lnTo>
                    <a:lnTo>
                      <a:pt x="385" y="198"/>
                    </a:lnTo>
                    <a:lnTo>
                      <a:pt x="384" y="198"/>
                    </a:lnTo>
                    <a:lnTo>
                      <a:pt x="384" y="197"/>
                    </a:lnTo>
                    <a:lnTo>
                      <a:pt x="382" y="197"/>
                    </a:lnTo>
                    <a:lnTo>
                      <a:pt x="382" y="195"/>
                    </a:lnTo>
                    <a:lnTo>
                      <a:pt x="381" y="195"/>
                    </a:lnTo>
                    <a:lnTo>
                      <a:pt x="381" y="194"/>
                    </a:lnTo>
                    <a:lnTo>
                      <a:pt x="380" y="193"/>
                    </a:lnTo>
                    <a:lnTo>
                      <a:pt x="378" y="193"/>
                    </a:lnTo>
                    <a:lnTo>
                      <a:pt x="378" y="192"/>
                    </a:lnTo>
                    <a:lnTo>
                      <a:pt x="377" y="192"/>
                    </a:lnTo>
                    <a:lnTo>
                      <a:pt x="376" y="192"/>
                    </a:lnTo>
                    <a:lnTo>
                      <a:pt x="374" y="192"/>
                    </a:lnTo>
                    <a:lnTo>
                      <a:pt x="373" y="192"/>
                    </a:lnTo>
                    <a:lnTo>
                      <a:pt x="373" y="190"/>
                    </a:lnTo>
                    <a:lnTo>
                      <a:pt x="372" y="190"/>
                    </a:lnTo>
                    <a:lnTo>
                      <a:pt x="370" y="190"/>
                    </a:lnTo>
                    <a:lnTo>
                      <a:pt x="369" y="190"/>
                    </a:lnTo>
                    <a:lnTo>
                      <a:pt x="368" y="190"/>
                    </a:lnTo>
                    <a:lnTo>
                      <a:pt x="368" y="192"/>
                    </a:lnTo>
                    <a:lnTo>
                      <a:pt x="368" y="193"/>
                    </a:lnTo>
                    <a:lnTo>
                      <a:pt x="367" y="193"/>
                    </a:lnTo>
                    <a:lnTo>
                      <a:pt x="367" y="194"/>
                    </a:lnTo>
                    <a:lnTo>
                      <a:pt x="367" y="195"/>
                    </a:lnTo>
                    <a:lnTo>
                      <a:pt x="367" y="197"/>
                    </a:lnTo>
                    <a:lnTo>
                      <a:pt x="367" y="198"/>
                    </a:lnTo>
                    <a:lnTo>
                      <a:pt x="367" y="199"/>
                    </a:lnTo>
                    <a:lnTo>
                      <a:pt x="367" y="201"/>
                    </a:lnTo>
                    <a:lnTo>
                      <a:pt x="365" y="201"/>
                    </a:lnTo>
                    <a:lnTo>
                      <a:pt x="365" y="202"/>
                    </a:lnTo>
                    <a:lnTo>
                      <a:pt x="365" y="203"/>
                    </a:lnTo>
                    <a:lnTo>
                      <a:pt x="365" y="205"/>
                    </a:lnTo>
                    <a:lnTo>
                      <a:pt x="365" y="206"/>
                    </a:lnTo>
                    <a:lnTo>
                      <a:pt x="365" y="207"/>
                    </a:lnTo>
                    <a:lnTo>
                      <a:pt x="365" y="209"/>
                    </a:lnTo>
                    <a:lnTo>
                      <a:pt x="365" y="210"/>
                    </a:lnTo>
                    <a:lnTo>
                      <a:pt x="365" y="211"/>
                    </a:lnTo>
                    <a:lnTo>
                      <a:pt x="364" y="211"/>
                    </a:lnTo>
                    <a:lnTo>
                      <a:pt x="364" y="213"/>
                    </a:lnTo>
                    <a:lnTo>
                      <a:pt x="363" y="213"/>
                    </a:lnTo>
                    <a:lnTo>
                      <a:pt x="361" y="213"/>
                    </a:lnTo>
                    <a:lnTo>
                      <a:pt x="360" y="213"/>
                    </a:lnTo>
                    <a:lnTo>
                      <a:pt x="360" y="214"/>
                    </a:lnTo>
                    <a:lnTo>
                      <a:pt x="360" y="213"/>
                    </a:lnTo>
                    <a:lnTo>
                      <a:pt x="359" y="213"/>
                    </a:lnTo>
                    <a:lnTo>
                      <a:pt x="357" y="213"/>
                    </a:lnTo>
                    <a:lnTo>
                      <a:pt x="356" y="211"/>
                    </a:lnTo>
                    <a:lnTo>
                      <a:pt x="355" y="211"/>
                    </a:lnTo>
                    <a:lnTo>
                      <a:pt x="353" y="210"/>
                    </a:lnTo>
                    <a:lnTo>
                      <a:pt x="352" y="210"/>
                    </a:lnTo>
                    <a:lnTo>
                      <a:pt x="352" y="209"/>
                    </a:lnTo>
                    <a:lnTo>
                      <a:pt x="351" y="209"/>
                    </a:lnTo>
                    <a:lnTo>
                      <a:pt x="349" y="209"/>
                    </a:lnTo>
                    <a:lnTo>
                      <a:pt x="348" y="209"/>
                    </a:lnTo>
                    <a:lnTo>
                      <a:pt x="347" y="209"/>
                    </a:lnTo>
                    <a:lnTo>
                      <a:pt x="347" y="210"/>
                    </a:lnTo>
                    <a:lnTo>
                      <a:pt x="346" y="210"/>
                    </a:lnTo>
                    <a:lnTo>
                      <a:pt x="346" y="211"/>
                    </a:lnTo>
                    <a:lnTo>
                      <a:pt x="344" y="211"/>
                    </a:lnTo>
                    <a:lnTo>
                      <a:pt x="344" y="213"/>
                    </a:lnTo>
                    <a:lnTo>
                      <a:pt x="343" y="213"/>
                    </a:lnTo>
                    <a:lnTo>
                      <a:pt x="343" y="214"/>
                    </a:lnTo>
                    <a:lnTo>
                      <a:pt x="343" y="215"/>
                    </a:lnTo>
                    <a:lnTo>
                      <a:pt x="342" y="215"/>
                    </a:lnTo>
                    <a:lnTo>
                      <a:pt x="342" y="216"/>
                    </a:lnTo>
                    <a:lnTo>
                      <a:pt x="340" y="216"/>
                    </a:lnTo>
                    <a:lnTo>
                      <a:pt x="339" y="216"/>
                    </a:lnTo>
                    <a:lnTo>
                      <a:pt x="338" y="216"/>
                    </a:lnTo>
                    <a:lnTo>
                      <a:pt x="336" y="216"/>
                    </a:lnTo>
                    <a:lnTo>
                      <a:pt x="336" y="218"/>
                    </a:lnTo>
                    <a:lnTo>
                      <a:pt x="335" y="216"/>
                    </a:lnTo>
                    <a:lnTo>
                      <a:pt x="334" y="216"/>
                    </a:lnTo>
                    <a:lnTo>
                      <a:pt x="332" y="215"/>
                    </a:lnTo>
                    <a:lnTo>
                      <a:pt x="331" y="215"/>
                    </a:lnTo>
                    <a:lnTo>
                      <a:pt x="330" y="215"/>
                    </a:lnTo>
                    <a:lnTo>
                      <a:pt x="330" y="214"/>
                    </a:lnTo>
                    <a:lnTo>
                      <a:pt x="329" y="214"/>
                    </a:lnTo>
                    <a:lnTo>
                      <a:pt x="327" y="214"/>
                    </a:lnTo>
                    <a:lnTo>
                      <a:pt x="326" y="214"/>
                    </a:lnTo>
                    <a:lnTo>
                      <a:pt x="326" y="215"/>
                    </a:lnTo>
                    <a:lnTo>
                      <a:pt x="325" y="215"/>
                    </a:lnTo>
                    <a:lnTo>
                      <a:pt x="323" y="215"/>
                    </a:lnTo>
                    <a:lnTo>
                      <a:pt x="322" y="214"/>
                    </a:lnTo>
                    <a:lnTo>
                      <a:pt x="321" y="214"/>
                    </a:lnTo>
                    <a:lnTo>
                      <a:pt x="319" y="214"/>
                    </a:lnTo>
                    <a:lnTo>
                      <a:pt x="318" y="214"/>
                    </a:lnTo>
                    <a:lnTo>
                      <a:pt x="318" y="215"/>
                    </a:lnTo>
                    <a:lnTo>
                      <a:pt x="317" y="215"/>
                    </a:lnTo>
                    <a:lnTo>
                      <a:pt x="315" y="215"/>
                    </a:lnTo>
                    <a:lnTo>
                      <a:pt x="315" y="216"/>
                    </a:lnTo>
                    <a:lnTo>
                      <a:pt x="315" y="218"/>
                    </a:lnTo>
                    <a:lnTo>
                      <a:pt x="314" y="218"/>
                    </a:lnTo>
                    <a:lnTo>
                      <a:pt x="314" y="219"/>
                    </a:lnTo>
                    <a:lnTo>
                      <a:pt x="313" y="219"/>
                    </a:lnTo>
                    <a:lnTo>
                      <a:pt x="313" y="220"/>
                    </a:lnTo>
                    <a:lnTo>
                      <a:pt x="313" y="222"/>
                    </a:lnTo>
                    <a:lnTo>
                      <a:pt x="312" y="222"/>
                    </a:lnTo>
                    <a:lnTo>
                      <a:pt x="312" y="223"/>
                    </a:lnTo>
                    <a:lnTo>
                      <a:pt x="310" y="224"/>
                    </a:lnTo>
                    <a:lnTo>
                      <a:pt x="309" y="224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5" y="223"/>
                    </a:lnTo>
                    <a:lnTo>
                      <a:pt x="305" y="222"/>
                    </a:lnTo>
                    <a:lnTo>
                      <a:pt x="305" y="220"/>
                    </a:lnTo>
                    <a:lnTo>
                      <a:pt x="304" y="220"/>
                    </a:lnTo>
                    <a:lnTo>
                      <a:pt x="304" y="219"/>
                    </a:lnTo>
                    <a:lnTo>
                      <a:pt x="302" y="219"/>
                    </a:lnTo>
                    <a:lnTo>
                      <a:pt x="301" y="219"/>
                    </a:lnTo>
                    <a:lnTo>
                      <a:pt x="301" y="220"/>
                    </a:lnTo>
                    <a:lnTo>
                      <a:pt x="300" y="220"/>
                    </a:lnTo>
                    <a:lnTo>
                      <a:pt x="300" y="222"/>
                    </a:lnTo>
                    <a:lnTo>
                      <a:pt x="298" y="222"/>
                    </a:lnTo>
                    <a:lnTo>
                      <a:pt x="298" y="223"/>
                    </a:lnTo>
                    <a:lnTo>
                      <a:pt x="298" y="224"/>
                    </a:lnTo>
                    <a:lnTo>
                      <a:pt x="297" y="226"/>
                    </a:lnTo>
                    <a:lnTo>
                      <a:pt x="296" y="224"/>
                    </a:lnTo>
                    <a:lnTo>
                      <a:pt x="295" y="224"/>
                    </a:lnTo>
                    <a:lnTo>
                      <a:pt x="295" y="223"/>
                    </a:lnTo>
                    <a:lnTo>
                      <a:pt x="295" y="222"/>
                    </a:lnTo>
                    <a:lnTo>
                      <a:pt x="295" y="220"/>
                    </a:lnTo>
                    <a:lnTo>
                      <a:pt x="295" y="219"/>
                    </a:lnTo>
                    <a:lnTo>
                      <a:pt x="296" y="219"/>
                    </a:lnTo>
                    <a:lnTo>
                      <a:pt x="297" y="219"/>
                    </a:lnTo>
                    <a:lnTo>
                      <a:pt x="297" y="218"/>
                    </a:lnTo>
                    <a:lnTo>
                      <a:pt x="298" y="218"/>
                    </a:lnTo>
                    <a:lnTo>
                      <a:pt x="298" y="216"/>
                    </a:lnTo>
                    <a:lnTo>
                      <a:pt x="300" y="216"/>
                    </a:lnTo>
                    <a:lnTo>
                      <a:pt x="300" y="215"/>
                    </a:lnTo>
                    <a:lnTo>
                      <a:pt x="301" y="215"/>
                    </a:lnTo>
                    <a:lnTo>
                      <a:pt x="301" y="214"/>
                    </a:lnTo>
                    <a:lnTo>
                      <a:pt x="302" y="214"/>
                    </a:lnTo>
                    <a:lnTo>
                      <a:pt x="302" y="213"/>
                    </a:lnTo>
                    <a:lnTo>
                      <a:pt x="304" y="213"/>
                    </a:lnTo>
                    <a:lnTo>
                      <a:pt x="304" y="211"/>
                    </a:lnTo>
                    <a:lnTo>
                      <a:pt x="305" y="210"/>
                    </a:lnTo>
                    <a:lnTo>
                      <a:pt x="305" y="209"/>
                    </a:lnTo>
                    <a:lnTo>
                      <a:pt x="304" y="209"/>
                    </a:lnTo>
                    <a:lnTo>
                      <a:pt x="304" y="207"/>
                    </a:lnTo>
                    <a:lnTo>
                      <a:pt x="304" y="206"/>
                    </a:lnTo>
                    <a:lnTo>
                      <a:pt x="302" y="206"/>
                    </a:lnTo>
                    <a:lnTo>
                      <a:pt x="302" y="205"/>
                    </a:lnTo>
                    <a:lnTo>
                      <a:pt x="302" y="203"/>
                    </a:lnTo>
                    <a:lnTo>
                      <a:pt x="302" y="202"/>
                    </a:lnTo>
                    <a:lnTo>
                      <a:pt x="301" y="202"/>
                    </a:lnTo>
                    <a:lnTo>
                      <a:pt x="300" y="201"/>
                    </a:lnTo>
                    <a:lnTo>
                      <a:pt x="298" y="199"/>
                    </a:lnTo>
                    <a:lnTo>
                      <a:pt x="297" y="199"/>
                    </a:lnTo>
                    <a:lnTo>
                      <a:pt x="296" y="199"/>
                    </a:lnTo>
                    <a:lnTo>
                      <a:pt x="296" y="198"/>
                    </a:lnTo>
                    <a:lnTo>
                      <a:pt x="295" y="198"/>
                    </a:lnTo>
                    <a:lnTo>
                      <a:pt x="295" y="197"/>
                    </a:lnTo>
                    <a:lnTo>
                      <a:pt x="293" y="197"/>
                    </a:lnTo>
                    <a:lnTo>
                      <a:pt x="293" y="195"/>
                    </a:lnTo>
                    <a:lnTo>
                      <a:pt x="293" y="194"/>
                    </a:lnTo>
                    <a:lnTo>
                      <a:pt x="293" y="193"/>
                    </a:lnTo>
                    <a:lnTo>
                      <a:pt x="295" y="193"/>
                    </a:lnTo>
                    <a:lnTo>
                      <a:pt x="296" y="193"/>
                    </a:lnTo>
                    <a:lnTo>
                      <a:pt x="297" y="193"/>
                    </a:lnTo>
                    <a:lnTo>
                      <a:pt x="297" y="192"/>
                    </a:lnTo>
                    <a:lnTo>
                      <a:pt x="297" y="190"/>
                    </a:lnTo>
                    <a:lnTo>
                      <a:pt x="297" y="189"/>
                    </a:lnTo>
                    <a:lnTo>
                      <a:pt x="296" y="189"/>
                    </a:lnTo>
                    <a:lnTo>
                      <a:pt x="296" y="188"/>
                    </a:lnTo>
                    <a:lnTo>
                      <a:pt x="296" y="186"/>
                    </a:lnTo>
                    <a:lnTo>
                      <a:pt x="296" y="185"/>
                    </a:lnTo>
                    <a:lnTo>
                      <a:pt x="295" y="184"/>
                    </a:lnTo>
                    <a:lnTo>
                      <a:pt x="293" y="184"/>
                    </a:lnTo>
                    <a:lnTo>
                      <a:pt x="293" y="182"/>
                    </a:lnTo>
                    <a:lnTo>
                      <a:pt x="292" y="181"/>
                    </a:lnTo>
                    <a:lnTo>
                      <a:pt x="291" y="181"/>
                    </a:lnTo>
                    <a:lnTo>
                      <a:pt x="289" y="181"/>
                    </a:lnTo>
                    <a:lnTo>
                      <a:pt x="288" y="181"/>
                    </a:lnTo>
                    <a:lnTo>
                      <a:pt x="287" y="181"/>
                    </a:lnTo>
                    <a:lnTo>
                      <a:pt x="287" y="182"/>
                    </a:lnTo>
                    <a:lnTo>
                      <a:pt x="285" y="182"/>
                    </a:lnTo>
                    <a:lnTo>
                      <a:pt x="284" y="182"/>
                    </a:lnTo>
                    <a:lnTo>
                      <a:pt x="283" y="182"/>
                    </a:lnTo>
                    <a:lnTo>
                      <a:pt x="283" y="184"/>
                    </a:lnTo>
                    <a:lnTo>
                      <a:pt x="281" y="184"/>
                    </a:lnTo>
                    <a:lnTo>
                      <a:pt x="281" y="185"/>
                    </a:lnTo>
                    <a:lnTo>
                      <a:pt x="280" y="185"/>
                    </a:lnTo>
                    <a:lnTo>
                      <a:pt x="279" y="185"/>
                    </a:lnTo>
                    <a:lnTo>
                      <a:pt x="279" y="184"/>
                    </a:lnTo>
                    <a:lnTo>
                      <a:pt x="277" y="184"/>
                    </a:lnTo>
                    <a:lnTo>
                      <a:pt x="276" y="184"/>
                    </a:lnTo>
                    <a:lnTo>
                      <a:pt x="276" y="182"/>
                    </a:lnTo>
                    <a:lnTo>
                      <a:pt x="275" y="182"/>
                    </a:lnTo>
                    <a:lnTo>
                      <a:pt x="275" y="181"/>
                    </a:lnTo>
                    <a:lnTo>
                      <a:pt x="274" y="181"/>
                    </a:lnTo>
                    <a:lnTo>
                      <a:pt x="272" y="181"/>
                    </a:lnTo>
                    <a:lnTo>
                      <a:pt x="271" y="181"/>
                    </a:lnTo>
                    <a:lnTo>
                      <a:pt x="270" y="181"/>
                    </a:lnTo>
                    <a:lnTo>
                      <a:pt x="268" y="181"/>
                    </a:lnTo>
                    <a:lnTo>
                      <a:pt x="267" y="181"/>
                    </a:lnTo>
                    <a:lnTo>
                      <a:pt x="267" y="182"/>
                    </a:lnTo>
                    <a:lnTo>
                      <a:pt x="266" y="182"/>
                    </a:lnTo>
                    <a:lnTo>
                      <a:pt x="266" y="184"/>
                    </a:lnTo>
                    <a:lnTo>
                      <a:pt x="266" y="185"/>
                    </a:lnTo>
                    <a:lnTo>
                      <a:pt x="266" y="186"/>
                    </a:lnTo>
                    <a:lnTo>
                      <a:pt x="267" y="186"/>
                    </a:lnTo>
                    <a:lnTo>
                      <a:pt x="267" y="188"/>
                    </a:lnTo>
                    <a:lnTo>
                      <a:pt x="267" y="189"/>
                    </a:lnTo>
                    <a:lnTo>
                      <a:pt x="267" y="190"/>
                    </a:lnTo>
                    <a:lnTo>
                      <a:pt x="267" y="192"/>
                    </a:lnTo>
                    <a:lnTo>
                      <a:pt x="266" y="192"/>
                    </a:lnTo>
                    <a:lnTo>
                      <a:pt x="266" y="193"/>
                    </a:lnTo>
                    <a:lnTo>
                      <a:pt x="264" y="193"/>
                    </a:lnTo>
                    <a:lnTo>
                      <a:pt x="263" y="194"/>
                    </a:lnTo>
                    <a:lnTo>
                      <a:pt x="262" y="194"/>
                    </a:lnTo>
                    <a:lnTo>
                      <a:pt x="262" y="195"/>
                    </a:lnTo>
                    <a:lnTo>
                      <a:pt x="260" y="195"/>
                    </a:lnTo>
                    <a:lnTo>
                      <a:pt x="260" y="197"/>
                    </a:lnTo>
                    <a:lnTo>
                      <a:pt x="259" y="197"/>
                    </a:lnTo>
                    <a:lnTo>
                      <a:pt x="259" y="198"/>
                    </a:lnTo>
                    <a:lnTo>
                      <a:pt x="258" y="198"/>
                    </a:lnTo>
                    <a:lnTo>
                      <a:pt x="257" y="198"/>
                    </a:lnTo>
                    <a:lnTo>
                      <a:pt x="255" y="198"/>
                    </a:lnTo>
                    <a:lnTo>
                      <a:pt x="254" y="198"/>
                    </a:lnTo>
                    <a:lnTo>
                      <a:pt x="253" y="198"/>
                    </a:lnTo>
                    <a:lnTo>
                      <a:pt x="251" y="198"/>
                    </a:lnTo>
                    <a:lnTo>
                      <a:pt x="251" y="199"/>
                    </a:lnTo>
                    <a:lnTo>
                      <a:pt x="251" y="201"/>
                    </a:lnTo>
                    <a:lnTo>
                      <a:pt x="251" y="202"/>
                    </a:lnTo>
                    <a:lnTo>
                      <a:pt x="251" y="203"/>
                    </a:lnTo>
                    <a:lnTo>
                      <a:pt x="251" y="205"/>
                    </a:lnTo>
                    <a:lnTo>
                      <a:pt x="251" y="206"/>
                    </a:lnTo>
                    <a:lnTo>
                      <a:pt x="251" y="207"/>
                    </a:lnTo>
                    <a:lnTo>
                      <a:pt x="250" y="207"/>
                    </a:lnTo>
                    <a:lnTo>
                      <a:pt x="249" y="206"/>
                    </a:lnTo>
                    <a:lnTo>
                      <a:pt x="247" y="206"/>
                    </a:lnTo>
                    <a:lnTo>
                      <a:pt x="246" y="205"/>
                    </a:lnTo>
                    <a:lnTo>
                      <a:pt x="246" y="203"/>
                    </a:lnTo>
                    <a:lnTo>
                      <a:pt x="245" y="202"/>
                    </a:lnTo>
                    <a:lnTo>
                      <a:pt x="243" y="201"/>
                    </a:lnTo>
                    <a:lnTo>
                      <a:pt x="242" y="202"/>
                    </a:lnTo>
                    <a:lnTo>
                      <a:pt x="242" y="201"/>
                    </a:lnTo>
                    <a:lnTo>
                      <a:pt x="241" y="201"/>
                    </a:lnTo>
                    <a:lnTo>
                      <a:pt x="240" y="201"/>
                    </a:lnTo>
                    <a:lnTo>
                      <a:pt x="238" y="201"/>
                    </a:lnTo>
                    <a:lnTo>
                      <a:pt x="237" y="202"/>
                    </a:lnTo>
                    <a:lnTo>
                      <a:pt x="228" y="207"/>
                    </a:lnTo>
                    <a:lnTo>
                      <a:pt x="228" y="213"/>
                    </a:lnTo>
                    <a:lnTo>
                      <a:pt x="234" y="227"/>
                    </a:lnTo>
                    <a:lnTo>
                      <a:pt x="233" y="227"/>
                    </a:lnTo>
                    <a:lnTo>
                      <a:pt x="233" y="228"/>
                    </a:lnTo>
                    <a:lnTo>
                      <a:pt x="232" y="228"/>
                    </a:lnTo>
                    <a:lnTo>
                      <a:pt x="230" y="230"/>
                    </a:lnTo>
                    <a:lnTo>
                      <a:pt x="230" y="231"/>
                    </a:lnTo>
                    <a:lnTo>
                      <a:pt x="229" y="231"/>
                    </a:lnTo>
                    <a:lnTo>
                      <a:pt x="229" y="232"/>
                    </a:lnTo>
                    <a:lnTo>
                      <a:pt x="228" y="232"/>
                    </a:lnTo>
                    <a:lnTo>
                      <a:pt x="228" y="233"/>
                    </a:lnTo>
                    <a:lnTo>
                      <a:pt x="226" y="233"/>
                    </a:lnTo>
                    <a:lnTo>
                      <a:pt x="226" y="235"/>
                    </a:lnTo>
                    <a:lnTo>
                      <a:pt x="225" y="235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4" y="237"/>
                    </a:lnTo>
                    <a:lnTo>
                      <a:pt x="224" y="239"/>
                    </a:lnTo>
                    <a:lnTo>
                      <a:pt x="223" y="239"/>
                    </a:lnTo>
                    <a:lnTo>
                      <a:pt x="223" y="240"/>
                    </a:lnTo>
                    <a:lnTo>
                      <a:pt x="221" y="240"/>
                    </a:lnTo>
                    <a:lnTo>
                      <a:pt x="220" y="240"/>
                    </a:lnTo>
                    <a:lnTo>
                      <a:pt x="219" y="239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0" y="236"/>
                    </a:lnTo>
                    <a:lnTo>
                      <a:pt x="221" y="235"/>
                    </a:lnTo>
                    <a:lnTo>
                      <a:pt x="223" y="233"/>
                    </a:lnTo>
                    <a:lnTo>
                      <a:pt x="224" y="233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1"/>
                    </a:lnTo>
                    <a:lnTo>
                      <a:pt x="226" y="230"/>
                    </a:lnTo>
                    <a:lnTo>
                      <a:pt x="226" y="228"/>
                    </a:lnTo>
                    <a:lnTo>
                      <a:pt x="228" y="227"/>
                    </a:lnTo>
                    <a:lnTo>
                      <a:pt x="228" y="226"/>
                    </a:lnTo>
                    <a:lnTo>
                      <a:pt x="228" y="224"/>
                    </a:lnTo>
                    <a:lnTo>
                      <a:pt x="226" y="224"/>
                    </a:lnTo>
                    <a:lnTo>
                      <a:pt x="226" y="223"/>
                    </a:lnTo>
                    <a:lnTo>
                      <a:pt x="225" y="223"/>
                    </a:lnTo>
                    <a:lnTo>
                      <a:pt x="224" y="224"/>
                    </a:lnTo>
                    <a:lnTo>
                      <a:pt x="223" y="224"/>
                    </a:lnTo>
                    <a:lnTo>
                      <a:pt x="221" y="224"/>
                    </a:lnTo>
                    <a:lnTo>
                      <a:pt x="220" y="224"/>
                    </a:lnTo>
                    <a:lnTo>
                      <a:pt x="219" y="224"/>
                    </a:lnTo>
                    <a:lnTo>
                      <a:pt x="217" y="224"/>
                    </a:lnTo>
                    <a:lnTo>
                      <a:pt x="217" y="223"/>
                    </a:lnTo>
                    <a:lnTo>
                      <a:pt x="216" y="223"/>
                    </a:lnTo>
                    <a:lnTo>
                      <a:pt x="216" y="222"/>
                    </a:lnTo>
                    <a:lnTo>
                      <a:pt x="215" y="222"/>
                    </a:lnTo>
                    <a:lnTo>
                      <a:pt x="213" y="222"/>
                    </a:lnTo>
                    <a:lnTo>
                      <a:pt x="212" y="223"/>
                    </a:lnTo>
                    <a:lnTo>
                      <a:pt x="211" y="223"/>
                    </a:lnTo>
                    <a:lnTo>
                      <a:pt x="209" y="223"/>
                    </a:lnTo>
                    <a:lnTo>
                      <a:pt x="209" y="222"/>
                    </a:lnTo>
                    <a:lnTo>
                      <a:pt x="209" y="220"/>
                    </a:lnTo>
                    <a:lnTo>
                      <a:pt x="208" y="220"/>
                    </a:lnTo>
                    <a:lnTo>
                      <a:pt x="207" y="220"/>
                    </a:lnTo>
                    <a:lnTo>
                      <a:pt x="205" y="222"/>
                    </a:lnTo>
                    <a:lnTo>
                      <a:pt x="204" y="222"/>
                    </a:lnTo>
                    <a:lnTo>
                      <a:pt x="203" y="222"/>
                    </a:lnTo>
                    <a:lnTo>
                      <a:pt x="202" y="222"/>
                    </a:lnTo>
                    <a:lnTo>
                      <a:pt x="200" y="222"/>
                    </a:lnTo>
                    <a:lnTo>
                      <a:pt x="200" y="220"/>
                    </a:lnTo>
                    <a:lnTo>
                      <a:pt x="199" y="220"/>
                    </a:lnTo>
                    <a:lnTo>
                      <a:pt x="199" y="222"/>
                    </a:lnTo>
                    <a:lnTo>
                      <a:pt x="198" y="222"/>
                    </a:lnTo>
                    <a:lnTo>
                      <a:pt x="196" y="220"/>
                    </a:lnTo>
                    <a:lnTo>
                      <a:pt x="195" y="220"/>
                    </a:lnTo>
                    <a:lnTo>
                      <a:pt x="194" y="220"/>
                    </a:lnTo>
                    <a:lnTo>
                      <a:pt x="192" y="220"/>
                    </a:lnTo>
                    <a:lnTo>
                      <a:pt x="191" y="220"/>
                    </a:lnTo>
                    <a:lnTo>
                      <a:pt x="190" y="222"/>
                    </a:lnTo>
                    <a:lnTo>
                      <a:pt x="188" y="222"/>
                    </a:lnTo>
                    <a:lnTo>
                      <a:pt x="187" y="223"/>
                    </a:lnTo>
                    <a:lnTo>
                      <a:pt x="186" y="223"/>
                    </a:lnTo>
                    <a:lnTo>
                      <a:pt x="185" y="224"/>
                    </a:lnTo>
                    <a:lnTo>
                      <a:pt x="185" y="226"/>
                    </a:lnTo>
                    <a:lnTo>
                      <a:pt x="183" y="226"/>
                    </a:lnTo>
                    <a:lnTo>
                      <a:pt x="182" y="226"/>
                    </a:lnTo>
                    <a:lnTo>
                      <a:pt x="182" y="227"/>
                    </a:lnTo>
                    <a:lnTo>
                      <a:pt x="182" y="228"/>
                    </a:lnTo>
                    <a:lnTo>
                      <a:pt x="181" y="228"/>
                    </a:lnTo>
                    <a:lnTo>
                      <a:pt x="181" y="230"/>
                    </a:lnTo>
                    <a:lnTo>
                      <a:pt x="179" y="230"/>
                    </a:lnTo>
                    <a:lnTo>
                      <a:pt x="179" y="231"/>
                    </a:lnTo>
                    <a:lnTo>
                      <a:pt x="178" y="232"/>
                    </a:lnTo>
                    <a:lnTo>
                      <a:pt x="178" y="233"/>
                    </a:lnTo>
                    <a:lnTo>
                      <a:pt x="177" y="233"/>
                    </a:lnTo>
                    <a:lnTo>
                      <a:pt x="175" y="233"/>
                    </a:lnTo>
                    <a:lnTo>
                      <a:pt x="174" y="233"/>
                    </a:lnTo>
                    <a:lnTo>
                      <a:pt x="173" y="235"/>
                    </a:lnTo>
                    <a:lnTo>
                      <a:pt x="173" y="236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3" name="Freeform 48">
                <a:extLst>
                  <a:ext uri="{FF2B5EF4-FFF2-40B4-BE49-F238E27FC236}">
                    <a16:creationId xmlns:a16="http://schemas.microsoft.com/office/drawing/2014/main" id="{E3A66F8B-9F47-B581-7199-79F3B21CF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45 w 552"/>
                  <a:gd name="T1" fmla="*/ 256 h 311"/>
                  <a:gd name="T2" fmla="*/ 116 w 552"/>
                  <a:gd name="T3" fmla="*/ 279 h 311"/>
                  <a:gd name="T4" fmla="*/ 119 w 552"/>
                  <a:gd name="T5" fmla="*/ 304 h 311"/>
                  <a:gd name="T6" fmla="*/ 111 w 552"/>
                  <a:gd name="T7" fmla="*/ 311 h 311"/>
                  <a:gd name="T8" fmla="*/ 103 w 552"/>
                  <a:gd name="T9" fmla="*/ 296 h 311"/>
                  <a:gd name="T10" fmla="*/ 94 w 552"/>
                  <a:gd name="T11" fmla="*/ 294 h 311"/>
                  <a:gd name="T12" fmla="*/ 80 w 552"/>
                  <a:gd name="T13" fmla="*/ 287 h 311"/>
                  <a:gd name="T14" fmla="*/ 75 w 552"/>
                  <a:gd name="T15" fmla="*/ 275 h 311"/>
                  <a:gd name="T16" fmla="*/ 65 w 552"/>
                  <a:gd name="T17" fmla="*/ 265 h 311"/>
                  <a:gd name="T18" fmla="*/ 72 w 552"/>
                  <a:gd name="T19" fmla="*/ 256 h 311"/>
                  <a:gd name="T20" fmla="*/ 64 w 552"/>
                  <a:gd name="T21" fmla="*/ 244 h 311"/>
                  <a:gd name="T22" fmla="*/ 52 w 552"/>
                  <a:gd name="T23" fmla="*/ 245 h 311"/>
                  <a:gd name="T24" fmla="*/ 38 w 552"/>
                  <a:gd name="T25" fmla="*/ 239 h 311"/>
                  <a:gd name="T26" fmla="*/ 42 w 552"/>
                  <a:gd name="T27" fmla="*/ 228 h 311"/>
                  <a:gd name="T28" fmla="*/ 29 w 552"/>
                  <a:gd name="T29" fmla="*/ 219 h 311"/>
                  <a:gd name="T30" fmla="*/ 20 w 552"/>
                  <a:gd name="T31" fmla="*/ 207 h 311"/>
                  <a:gd name="T32" fmla="*/ 5 w 552"/>
                  <a:gd name="T33" fmla="*/ 202 h 311"/>
                  <a:gd name="T34" fmla="*/ 1 w 552"/>
                  <a:gd name="T35" fmla="*/ 190 h 311"/>
                  <a:gd name="T36" fmla="*/ 0 w 552"/>
                  <a:gd name="T37" fmla="*/ 169 h 311"/>
                  <a:gd name="T38" fmla="*/ 4 w 552"/>
                  <a:gd name="T39" fmla="*/ 151 h 311"/>
                  <a:gd name="T40" fmla="*/ 16 w 552"/>
                  <a:gd name="T41" fmla="*/ 143 h 311"/>
                  <a:gd name="T42" fmla="*/ 26 w 552"/>
                  <a:gd name="T43" fmla="*/ 134 h 311"/>
                  <a:gd name="T44" fmla="*/ 26 w 552"/>
                  <a:gd name="T45" fmla="*/ 120 h 311"/>
                  <a:gd name="T46" fmla="*/ 37 w 552"/>
                  <a:gd name="T47" fmla="*/ 113 h 311"/>
                  <a:gd name="T48" fmla="*/ 41 w 552"/>
                  <a:gd name="T49" fmla="*/ 99 h 311"/>
                  <a:gd name="T50" fmla="*/ 43 w 552"/>
                  <a:gd name="T51" fmla="*/ 82 h 311"/>
                  <a:gd name="T52" fmla="*/ 46 w 552"/>
                  <a:gd name="T53" fmla="*/ 65 h 311"/>
                  <a:gd name="T54" fmla="*/ 58 w 552"/>
                  <a:gd name="T55" fmla="*/ 62 h 311"/>
                  <a:gd name="T56" fmla="*/ 86 w 552"/>
                  <a:gd name="T57" fmla="*/ 65 h 311"/>
                  <a:gd name="T58" fmla="*/ 149 w 552"/>
                  <a:gd name="T59" fmla="*/ 66 h 311"/>
                  <a:gd name="T60" fmla="*/ 196 w 552"/>
                  <a:gd name="T61" fmla="*/ 58 h 311"/>
                  <a:gd name="T62" fmla="*/ 216 w 552"/>
                  <a:gd name="T63" fmla="*/ 61 h 311"/>
                  <a:gd name="T64" fmla="*/ 234 w 552"/>
                  <a:gd name="T65" fmla="*/ 69 h 311"/>
                  <a:gd name="T66" fmla="*/ 242 w 552"/>
                  <a:gd name="T67" fmla="*/ 69 h 311"/>
                  <a:gd name="T68" fmla="*/ 259 w 552"/>
                  <a:gd name="T69" fmla="*/ 59 h 311"/>
                  <a:gd name="T70" fmla="*/ 283 w 552"/>
                  <a:gd name="T71" fmla="*/ 62 h 311"/>
                  <a:gd name="T72" fmla="*/ 305 w 552"/>
                  <a:gd name="T73" fmla="*/ 62 h 311"/>
                  <a:gd name="T74" fmla="*/ 315 w 552"/>
                  <a:gd name="T75" fmla="*/ 69 h 311"/>
                  <a:gd name="T76" fmla="*/ 318 w 552"/>
                  <a:gd name="T77" fmla="*/ 76 h 311"/>
                  <a:gd name="T78" fmla="*/ 327 w 552"/>
                  <a:gd name="T79" fmla="*/ 91 h 311"/>
                  <a:gd name="T80" fmla="*/ 336 w 552"/>
                  <a:gd name="T81" fmla="*/ 83 h 311"/>
                  <a:gd name="T82" fmla="*/ 342 w 552"/>
                  <a:gd name="T83" fmla="*/ 71 h 311"/>
                  <a:gd name="T84" fmla="*/ 352 w 552"/>
                  <a:gd name="T85" fmla="*/ 69 h 311"/>
                  <a:gd name="T86" fmla="*/ 360 w 552"/>
                  <a:gd name="T87" fmla="*/ 62 h 311"/>
                  <a:gd name="T88" fmla="*/ 368 w 552"/>
                  <a:gd name="T89" fmla="*/ 55 h 311"/>
                  <a:gd name="T90" fmla="*/ 381 w 552"/>
                  <a:gd name="T91" fmla="*/ 50 h 311"/>
                  <a:gd name="T92" fmla="*/ 391 w 552"/>
                  <a:gd name="T93" fmla="*/ 45 h 311"/>
                  <a:gd name="T94" fmla="*/ 394 w 552"/>
                  <a:gd name="T95" fmla="*/ 21 h 311"/>
                  <a:gd name="T96" fmla="*/ 407 w 552"/>
                  <a:gd name="T97" fmla="*/ 17 h 311"/>
                  <a:gd name="T98" fmla="*/ 412 w 552"/>
                  <a:gd name="T99" fmla="*/ 31 h 311"/>
                  <a:gd name="T100" fmla="*/ 423 w 552"/>
                  <a:gd name="T101" fmla="*/ 31 h 311"/>
                  <a:gd name="T102" fmla="*/ 442 w 552"/>
                  <a:gd name="T103" fmla="*/ 20 h 311"/>
                  <a:gd name="T104" fmla="*/ 442 w 552"/>
                  <a:gd name="T105" fmla="*/ 7 h 311"/>
                  <a:gd name="T106" fmla="*/ 480 w 552"/>
                  <a:gd name="T107" fmla="*/ 10 h 311"/>
                  <a:gd name="T108" fmla="*/ 491 w 552"/>
                  <a:gd name="T109" fmla="*/ 23 h 311"/>
                  <a:gd name="T110" fmla="*/ 504 w 552"/>
                  <a:gd name="T111" fmla="*/ 29 h 311"/>
                  <a:gd name="T112" fmla="*/ 521 w 552"/>
                  <a:gd name="T113" fmla="*/ 31 h 311"/>
                  <a:gd name="T114" fmla="*/ 534 w 552"/>
                  <a:gd name="T115" fmla="*/ 21 h 311"/>
                  <a:gd name="T116" fmla="*/ 541 w 552"/>
                  <a:gd name="T117" fmla="*/ 29 h 311"/>
                  <a:gd name="T118" fmla="*/ 551 w 552"/>
                  <a:gd name="T119" fmla="*/ 63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4" name="Freeform 49">
                <a:extLst>
                  <a:ext uri="{FF2B5EF4-FFF2-40B4-BE49-F238E27FC236}">
                    <a16:creationId xmlns:a16="http://schemas.microsoft.com/office/drawing/2014/main" id="{EAB851D8-5C7D-5AA5-77A0-786A665DC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3" y="492"/>
                <a:ext cx="378" cy="173"/>
              </a:xfrm>
              <a:custGeom>
                <a:avLst/>
                <a:gdLst>
                  <a:gd name="T0" fmla="*/ 368 w 378"/>
                  <a:gd name="T1" fmla="*/ 7 h 173"/>
                  <a:gd name="T2" fmla="*/ 364 w 378"/>
                  <a:gd name="T3" fmla="*/ 15 h 173"/>
                  <a:gd name="T4" fmla="*/ 365 w 378"/>
                  <a:gd name="T5" fmla="*/ 22 h 173"/>
                  <a:gd name="T6" fmla="*/ 362 w 378"/>
                  <a:gd name="T7" fmla="*/ 28 h 173"/>
                  <a:gd name="T8" fmla="*/ 358 w 378"/>
                  <a:gd name="T9" fmla="*/ 34 h 173"/>
                  <a:gd name="T10" fmla="*/ 357 w 378"/>
                  <a:gd name="T11" fmla="*/ 46 h 173"/>
                  <a:gd name="T12" fmla="*/ 360 w 378"/>
                  <a:gd name="T13" fmla="*/ 54 h 173"/>
                  <a:gd name="T14" fmla="*/ 356 w 378"/>
                  <a:gd name="T15" fmla="*/ 60 h 173"/>
                  <a:gd name="T16" fmla="*/ 349 w 378"/>
                  <a:gd name="T17" fmla="*/ 67 h 173"/>
                  <a:gd name="T18" fmla="*/ 343 w 378"/>
                  <a:gd name="T19" fmla="*/ 74 h 173"/>
                  <a:gd name="T20" fmla="*/ 343 w 378"/>
                  <a:gd name="T21" fmla="*/ 81 h 173"/>
                  <a:gd name="T22" fmla="*/ 341 w 378"/>
                  <a:gd name="T23" fmla="*/ 91 h 173"/>
                  <a:gd name="T24" fmla="*/ 332 w 378"/>
                  <a:gd name="T25" fmla="*/ 96 h 173"/>
                  <a:gd name="T26" fmla="*/ 324 w 378"/>
                  <a:gd name="T27" fmla="*/ 102 h 173"/>
                  <a:gd name="T28" fmla="*/ 315 w 378"/>
                  <a:gd name="T29" fmla="*/ 106 h 173"/>
                  <a:gd name="T30" fmla="*/ 309 w 378"/>
                  <a:gd name="T31" fmla="*/ 108 h 173"/>
                  <a:gd name="T32" fmla="*/ 301 w 378"/>
                  <a:gd name="T33" fmla="*/ 109 h 173"/>
                  <a:gd name="T34" fmla="*/ 293 w 378"/>
                  <a:gd name="T35" fmla="*/ 111 h 173"/>
                  <a:gd name="T36" fmla="*/ 284 w 378"/>
                  <a:gd name="T37" fmla="*/ 115 h 173"/>
                  <a:gd name="T38" fmla="*/ 277 w 378"/>
                  <a:gd name="T39" fmla="*/ 121 h 173"/>
                  <a:gd name="T40" fmla="*/ 273 w 378"/>
                  <a:gd name="T41" fmla="*/ 119 h 173"/>
                  <a:gd name="T42" fmla="*/ 268 w 378"/>
                  <a:gd name="T43" fmla="*/ 119 h 173"/>
                  <a:gd name="T44" fmla="*/ 259 w 378"/>
                  <a:gd name="T45" fmla="*/ 125 h 173"/>
                  <a:gd name="T46" fmla="*/ 252 w 378"/>
                  <a:gd name="T47" fmla="*/ 123 h 173"/>
                  <a:gd name="T48" fmla="*/ 241 w 378"/>
                  <a:gd name="T49" fmla="*/ 123 h 173"/>
                  <a:gd name="T50" fmla="*/ 230 w 378"/>
                  <a:gd name="T51" fmla="*/ 128 h 173"/>
                  <a:gd name="T52" fmla="*/ 221 w 378"/>
                  <a:gd name="T53" fmla="*/ 130 h 173"/>
                  <a:gd name="T54" fmla="*/ 212 w 378"/>
                  <a:gd name="T55" fmla="*/ 131 h 173"/>
                  <a:gd name="T56" fmla="*/ 204 w 378"/>
                  <a:gd name="T57" fmla="*/ 125 h 173"/>
                  <a:gd name="T58" fmla="*/ 195 w 378"/>
                  <a:gd name="T59" fmla="*/ 126 h 173"/>
                  <a:gd name="T60" fmla="*/ 192 w 378"/>
                  <a:gd name="T61" fmla="*/ 136 h 173"/>
                  <a:gd name="T62" fmla="*/ 188 w 378"/>
                  <a:gd name="T63" fmla="*/ 146 h 173"/>
                  <a:gd name="T64" fmla="*/ 179 w 378"/>
                  <a:gd name="T65" fmla="*/ 142 h 173"/>
                  <a:gd name="T66" fmla="*/ 170 w 378"/>
                  <a:gd name="T67" fmla="*/ 146 h 173"/>
                  <a:gd name="T68" fmla="*/ 162 w 378"/>
                  <a:gd name="T69" fmla="*/ 149 h 173"/>
                  <a:gd name="T70" fmla="*/ 152 w 378"/>
                  <a:gd name="T71" fmla="*/ 148 h 173"/>
                  <a:gd name="T72" fmla="*/ 142 w 378"/>
                  <a:gd name="T73" fmla="*/ 151 h 173"/>
                  <a:gd name="T74" fmla="*/ 135 w 378"/>
                  <a:gd name="T75" fmla="*/ 157 h 173"/>
                  <a:gd name="T76" fmla="*/ 127 w 378"/>
                  <a:gd name="T77" fmla="*/ 153 h 173"/>
                  <a:gd name="T78" fmla="*/ 122 w 378"/>
                  <a:gd name="T79" fmla="*/ 153 h 173"/>
                  <a:gd name="T80" fmla="*/ 128 w 378"/>
                  <a:gd name="T81" fmla="*/ 147 h 173"/>
                  <a:gd name="T82" fmla="*/ 129 w 378"/>
                  <a:gd name="T83" fmla="*/ 139 h 173"/>
                  <a:gd name="T84" fmla="*/ 122 w 378"/>
                  <a:gd name="T85" fmla="*/ 131 h 173"/>
                  <a:gd name="T86" fmla="*/ 124 w 378"/>
                  <a:gd name="T87" fmla="*/ 123 h 173"/>
                  <a:gd name="T88" fmla="*/ 118 w 378"/>
                  <a:gd name="T89" fmla="*/ 114 h 173"/>
                  <a:gd name="T90" fmla="*/ 108 w 378"/>
                  <a:gd name="T91" fmla="*/ 118 h 173"/>
                  <a:gd name="T92" fmla="*/ 99 w 378"/>
                  <a:gd name="T93" fmla="*/ 114 h 173"/>
                  <a:gd name="T94" fmla="*/ 94 w 378"/>
                  <a:gd name="T95" fmla="*/ 119 h 173"/>
                  <a:gd name="T96" fmla="*/ 89 w 378"/>
                  <a:gd name="T97" fmla="*/ 128 h 173"/>
                  <a:gd name="T98" fmla="*/ 78 w 378"/>
                  <a:gd name="T99" fmla="*/ 131 h 173"/>
                  <a:gd name="T100" fmla="*/ 74 w 378"/>
                  <a:gd name="T101" fmla="*/ 139 h 173"/>
                  <a:gd name="T102" fmla="*/ 64 w 378"/>
                  <a:gd name="T103" fmla="*/ 135 h 173"/>
                  <a:gd name="T104" fmla="*/ 56 w 378"/>
                  <a:gd name="T105" fmla="*/ 165 h 173"/>
                  <a:gd name="T106" fmla="*/ 50 w 378"/>
                  <a:gd name="T107" fmla="*/ 172 h 173"/>
                  <a:gd name="T108" fmla="*/ 51 w 378"/>
                  <a:gd name="T109" fmla="*/ 166 h 173"/>
                  <a:gd name="T110" fmla="*/ 53 w 378"/>
                  <a:gd name="T111" fmla="*/ 156 h 173"/>
                  <a:gd name="T112" fmla="*/ 43 w 378"/>
                  <a:gd name="T113" fmla="*/ 155 h 173"/>
                  <a:gd name="T114" fmla="*/ 32 w 378"/>
                  <a:gd name="T115" fmla="*/ 155 h 173"/>
                  <a:gd name="T116" fmla="*/ 22 w 378"/>
                  <a:gd name="T117" fmla="*/ 153 h 173"/>
                  <a:gd name="T118" fmla="*/ 10 w 378"/>
                  <a:gd name="T119" fmla="*/ 159 h 173"/>
                  <a:gd name="T120" fmla="*/ 4 w 378"/>
                  <a:gd name="T121" fmla="*/ 16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8" h="173">
                    <a:moveTo>
                      <a:pt x="378" y="0"/>
                    </a:moveTo>
                    <a:lnTo>
                      <a:pt x="378" y="2"/>
                    </a:lnTo>
                    <a:lnTo>
                      <a:pt x="378" y="0"/>
                    </a:lnTo>
                    <a:lnTo>
                      <a:pt x="377" y="0"/>
                    </a:lnTo>
                    <a:lnTo>
                      <a:pt x="377" y="2"/>
                    </a:lnTo>
                    <a:lnTo>
                      <a:pt x="375" y="4"/>
                    </a:lnTo>
                    <a:lnTo>
                      <a:pt x="370" y="5"/>
                    </a:lnTo>
                    <a:lnTo>
                      <a:pt x="369" y="5"/>
                    </a:lnTo>
                    <a:lnTo>
                      <a:pt x="368" y="5"/>
                    </a:lnTo>
                    <a:lnTo>
                      <a:pt x="368" y="7"/>
                    </a:lnTo>
                    <a:lnTo>
                      <a:pt x="366" y="5"/>
                    </a:lnTo>
                    <a:lnTo>
                      <a:pt x="366" y="7"/>
                    </a:lnTo>
                    <a:lnTo>
                      <a:pt x="365" y="7"/>
                    </a:lnTo>
                    <a:lnTo>
                      <a:pt x="365" y="8"/>
                    </a:lnTo>
                    <a:lnTo>
                      <a:pt x="365" y="9"/>
                    </a:lnTo>
                    <a:lnTo>
                      <a:pt x="365" y="11"/>
                    </a:lnTo>
                    <a:lnTo>
                      <a:pt x="365" y="12"/>
                    </a:lnTo>
                    <a:lnTo>
                      <a:pt x="365" y="13"/>
                    </a:lnTo>
                    <a:lnTo>
                      <a:pt x="364" y="13"/>
                    </a:lnTo>
                    <a:lnTo>
                      <a:pt x="364" y="15"/>
                    </a:lnTo>
                    <a:lnTo>
                      <a:pt x="362" y="15"/>
                    </a:lnTo>
                    <a:lnTo>
                      <a:pt x="362" y="16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4" y="19"/>
                    </a:lnTo>
                    <a:lnTo>
                      <a:pt x="364" y="20"/>
                    </a:lnTo>
                    <a:lnTo>
                      <a:pt x="362" y="20"/>
                    </a:lnTo>
                    <a:lnTo>
                      <a:pt x="364" y="21"/>
                    </a:lnTo>
                    <a:lnTo>
                      <a:pt x="365" y="21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4" y="24"/>
                    </a:lnTo>
                    <a:lnTo>
                      <a:pt x="364" y="25"/>
                    </a:lnTo>
                    <a:lnTo>
                      <a:pt x="364" y="26"/>
                    </a:lnTo>
                    <a:lnTo>
                      <a:pt x="362" y="26"/>
                    </a:lnTo>
                    <a:lnTo>
                      <a:pt x="362" y="28"/>
                    </a:lnTo>
                    <a:lnTo>
                      <a:pt x="362" y="29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1" y="32"/>
                    </a:lnTo>
                    <a:lnTo>
                      <a:pt x="361" y="33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58" y="34"/>
                    </a:lnTo>
                    <a:lnTo>
                      <a:pt x="358" y="36"/>
                    </a:lnTo>
                    <a:lnTo>
                      <a:pt x="358" y="37"/>
                    </a:lnTo>
                    <a:lnTo>
                      <a:pt x="358" y="38"/>
                    </a:lnTo>
                    <a:lnTo>
                      <a:pt x="358" y="39"/>
                    </a:lnTo>
                    <a:lnTo>
                      <a:pt x="358" y="41"/>
                    </a:lnTo>
                    <a:lnTo>
                      <a:pt x="357" y="41"/>
                    </a:lnTo>
                    <a:lnTo>
                      <a:pt x="357" y="42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7" y="47"/>
                    </a:lnTo>
                    <a:lnTo>
                      <a:pt x="357" y="49"/>
                    </a:lnTo>
                    <a:lnTo>
                      <a:pt x="358" y="49"/>
                    </a:lnTo>
                    <a:lnTo>
                      <a:pt x="358" y="50"/>
                    </a:lnTo>
                    <a:lnTo>
                      <a:pt x="358" y="51"/>
                    </a:lnTo>
                    <a:lnTo>
                      <a:pt x="360" y="51"/>
                    </a:lnTo>
                    <a:lnTo>
                      <a:pt x="360" y="53"/>
                    </a:lnTo>
                    <a:lnTo>
                      <a:pt x="358" y="53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58" y="54"/>
                    </a:lnTo>
                    <a:lnTo>
                      <a:pt x="358" y="55"/>
                    </a:lnTo>
                    <a:lnTo>
                      <a:pt x="360" y="55"/>
                    </a:lnTo>
                    <a:lnTo>
                      <a:pt x="360" y="57"/>
                    </a:lnTo>
                    <a:lnTo>
                      <a:pt x="358" y="57"/>
                    </a:lnTo>
                    <a:lnTo>
                      <a:pt x="358" y="58"/>
                    </a:lnTo>
                    <a:lnTo>
                      <a:pt x="357" y="58"/>
                    </a:lnTo>
                    <a:lnTo>
                      <a:pt x="357" y="59"/>
                    </a:lnTo>
                    <a:lnTo>
                      <a:pt x="357" y="60"/>
                    </a:lnTo>
                    <a:lnTo>
                      <a:pt x="356" y="60"/>
                    </a:lnTo>
                    <a:lnTo>
                      <a:pt x="355" y="60"/>
                    </a:lnTo>
                    <a:lnTo>
                      <a:pt x="355" y="62"/>
                    </a:lnTo>
                    <a:lnTo>
                      <a:pt x="353" y="62"/>
                    </a:lnTo>
                    <a:lnTo>
                      <a:pt x="353" y="63"/>
                    </a:lnTo>
                    <a:lnTo>
                      <a:pt x="352" y="63"/>
                    </a:lnTo>
                    <a:lnTo>
                      <a:pt x="352" y="64"/>
                    </a:lnTo>
                    <a:lnTo>
                      <a:pt x="352" y="66"/>
                    </a:lnTo>
                    <a:lnTo>
                      <a:pt x="351" y="66"/>
                    </a:lnTo>
                    <a:lnTo>
                      <a:pt x="349" y="66"/>
                    </a:lnTo>
                    <a:lnTo>
                      <a:pt x="349" y="67"/>
                    </a:lnTo>
                    <a:lnTo>
                      <a:pt x="348" y="67"/>
                    </a:lnTo>
                    <a:lnTo>
                      <a:pt x="348" y="68"/>
                    </a:lnTo>
                    <a:lnTo>
                      <a:pt x="347" y="68"/>
                    </a:lnTo>
                    <a:lnTo>
                      <a:pt x="347" y="70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5" y="72"/>
                    </a:lnTo>
                    <a:lnTo>
                      <a:pt x="344" y="72"/>
                    </a:lnTo>
                    <a:lnTo>
                      <a:pt x="343" y="72"/>
                    </a:lnTo>
                    <a:lnTo>
                      <a:pt x="343" y="74"/>
                    </a:lnTo>
                    <a:lnTo>
                      <a:pt x="341" y="74"/>
                    </a:lnTo>
                    <a:lnTo>
                      <a:pt x="343" y="74"/>
                    </a:lnTo>
                    <a:lnTo>
                      <a:pt x="343" y="75"/>
                    </a:lnTo>
                    <a:lnTo>
                      <a:pt x="343" y="76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1" y="79"/>
                    </a:lnTo>
                    <a:lnTo>
                      <a:pt x="341" y="80"/>
                    </a:lnTo>
                    <a:lnTo>
                      <a:pt x="341" y="81"/>
                    </a:lnTo>
                    <a:lnTo>
                      <a:pt x="343" y="81"/>
                    </a:lnTo>
                    <a:lnTo>
                      <a:pt x="343" y="83"/>
                    </a:lnTo>
                    <a:lnTo>
                      <a:pt x="343" y="84"/>
                    </a:lnTo>
                    <a:lnTo>
                      <a:pt x="343" y="85"/>
                    </a:lnTo>
                    <a:lnTo>
                      <a:pt x="341" y="85"/>
                    </a:lnTo>
                    <a:lnTo>
                      <a:pt x="341" y="87"/>
                    </a:lnTo>
                    <a:lnTo>
                      <a:pt x="341" y="88"/>
                    </a:lnTo>
                    <a:lnTo>
                      <a:pt x="341" y="89"/>
                    </a:lnTo>
                    <a:lnTo>
                      <a:pt x="343" y="89"/>
                    </a:lnTo>
                    <a:lnTo>
                      <a:pt x="343" y="91"/>
                    </a:lnTo>
                    <a:lnTo>
                      <a:pt x="341" y="91"/>
                    </a:lnTo>
                    <a:lnTo>
                      <a:pt x="340" y="91"/>
                    </a:lnTo>
                    <a:lnTo>
                      <a:pt x="340" y="92"/>
                    </a:lnTo>
                    <a:lnTo>
                      <a:pt x="339" y="92"/>
                    </a:lnTo>
                    <a:lnTo>
                      <a:pt x="338" y="92"/>
                    </a:lnTo>
                    <a:lnTo>
                      <a:pt x="336" y="92"/>
                    </a:lnTo>
                    <a:lnTo>
                      <a:pt x="336" y="93"/>
                    </a:lnTo>
                    <a:lnTo>
                      <a:pt x="335" y="93"/>
                    </a:lnTo>
                    <a:lnTo>
                      <a:pt x="335" y="94"/>
                    </a:lnTo>
                    <a:lnTo>
                      <a:pt x="334" y="94"/>
                    </a:lnTo>
                    <a:lnTo>
                      <a:pt x="332" y="96"/>
                    </a:lnTo>
                    <a:lnTo>
                      <a:pt x="331" y="96"/>
                    </a:lnTo>
                    <a:lnTo>
                      <a:pt x="331" y="97"/>
                    </a:lnTo>
                    <a:lnTo>
                      <a:pt x="330" y="97"/>
                    </a:lnTo>
                    <a:lnTo>
                      <a:pt x="330" y="98"/>
                    </a:lnTo>
                    <a:lnTo>
                      <a:pt x="328" y="100"/>
                    </a:lnTo>
                    <a:lnTo>
                      <a:pt x="327" y="100"/>
                    </a:lnTo>
                    <a:lnTo>
                      <a:pt x="326" y="100"/>
                    </a:lnTo>
                    <a:lnTo>
                      <a:pt x="326" y="101"/>
                    </a:lnTo>
                    <a:lnTo>
                      <a:pt x="326" y="102"/>
                    </a:lnTo>
                    <a:lnTo>
                      <a:pt x="324" y="102"/>
                    </a:lnTo>
                    <a:lnTo>
                      <a:pt x="323" y="102"/>
                    </a:lnTo>
                    <a:lnTo>
                      <a:pt x="322" y="102"/>
                    </a:lnTo>
                    <a:lnTo>
                      <a:pt x="320" y="102"/>
                    </a:lnTo>
                    <a:lnTo>
                      <a:pt x="320" y="104"/>
                    </a:lnTo>
                    <a:lnTo>
                      <a:pt x="319" y="104"/>
                    </a:lnTo>
                    <a:lnTo>
                      <a:pt x="318" y="104"/>
                    </a:lnTo>
                    <a:lnTo>
                      <a:pt x="318" y="105"/>
                    </a:lnTo>
                    <a:lnTo>
                      <a:pt x="317" y="105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5" y="108"/>
                    </a:lnTo>
                    <a:lnTo>
                      <a:pt x="314" y="108"/>
                    </a:lnTo>
                    <a:lnTo>
                      <a:pt x="314" y="106"/>
                    </a:lnTo>
                    <a:lnTo>
                      <a:pt x="314" y="108"/>
                    </a:lnTo>
                    <a:lnTo>
                      <a:pt x="313" y="108"/>
                    </a:lnTo>
                    <a:lnTo>
                      <a:pt x="313" y="106"/>
                    </a:lnTo>
                    <a:lnTo>
                      <a:pt x="311" y="106"/>
                    </a:lnTo>
                    <a:lnTo>
                      <a:pt x="311" y="108"/>
                    </a:lnTo>
                    <a:lnTo>
                      <a:pt x="310" y="108"/>
                    </a:lnTo>
                    <a:lnTo>
                      <a:pt x="309" y="108"/>
                    </a:lnTo>
                    <a:lnTo>
                      <a:pt x="307" y="108"/>
                    </a:lnTo>
                    <a:lnTo>
                      <a:pt x="307" y="106"/>
                    </a:lnTo>
                    <a:lnTo>
                      <a:pt x="307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8"/>
                    </a:lnTo>
                    <a:lnTo>
                      <a:pt x="303" y="108"/>
                    </a:lnTo>
                    <a:lnTo>
                      <a:pt x="303" y="109"/>
                    </a:lnTo>
                    <a:lnTo>
                      <a:pt x="302" y="109"/>
                    </a:lnTo>
                    <a:lnTo>
                      <a:pt x="301" y="109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298" y="110"/>
                    </a:lnTo>
                    <a:lnTo>
                      <a:pt x="298" y="111"/>
                    </a:lnTo>
                    <a:lnTo>
                      <a:pt x="297" y="111"/>
                    </a:lnTo>
                    <a:lnTo>
                      <a:pt x="296" y="111"/>
                    </a:lnTo>
                    <a:lnTo>
                      <a:pt x="294" y="111"/>
                    </a:lnTo>
                    <a:lnTo>
                      <a:pt x="294" y="113"/>
                    </a:lnTo>
                    <a:lnTo>
                      <a:pt x="293" y="113"/>
                    </a:lnTo>
                    <a:lnTo>
                      <a:pt x="293" y="111"/>
                    </a:lnTo>
                    <a:lnTo>
                      <a:pt x="292" y="111"/>
                    </a:lnTo>
                    <a:lnTo>
                      <a:pt x="290" y="111"/>
                    </a:lnTo>
                    <a:lnTo>
                      <a:pt x="290" y="113"/>
                    </a:lnTo>
                    <a:lnTo>
                      <a:pt x="289" y="113"/>
                    </a:lnTo>
                    <a:lnTo>
                      <a:pt x="288" y="113"/>
                    </a:lnTo>
                    <a:lnTo>
                      <a:pt x="286" y="113"/>
                    </a:lnTo>
                    <a:lnTo>
                      <a:pt x="286" y="114"/>
                    </a:lnTo>
                    <a:lnTo>
                      <a:pt x="286" y="115"/>
                    </a:lnTo>
                    <a:lnTo>
                      <a:pt x="285" y="115"/>
                    </a:lnTo>
                    <a:lnTo>
                      <a:pt x="284" y="115"/>
                    </a:lnTo>
                    <a:lnTo>
                      <a:pt x="284" y="117"/>
                    </a:lnTo>
                    <a:lnTo>
                      <a:pt x="283" y="117"/>
                    </a:lnTo>
                    <a:lnTo>
                      <a:pt x="281" y="117"/>
                    </a:lnTo>
                    <a:lnTo>
                      <a:pt x="280" y="118"/>
                    </a:lnTo>
                    <a:lnTo>
                      <a:pt x="279" y="118"/>
                    </a:lnTo>
                    <a:lnTo>
                      <a:pt x="279" y="119"/>
                    </a:lnTo>
                    <a:lnTo>
                      <a:pt x="277" y="119"/>
                    </a:lnTo>
                    <a:lnTo>
                      <a:pt x="277" y="121"/>
                    </a:lnTo>
                    <a:lnTo>
                      <a:pt x="279" y="121"/>
                    </a:lnTo>
                    <a:lnTo>
                      <a:pt x="277" y="121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5" y="121"/>
                    </a:lnTo>
                    <a:lnTo>
                      <a:pt x="275" y="119"/>
                    </a:lnTo>
                    <a:lnTo>
                      <a:pt x="275" y="118"/>
                    </a:lnTo>
                    <a:lnTo>
                      <a:pt x="273" y="118"/>
                    </a:lnTo>
                    <a:lnTo>
                      <a:pt x="273" y="119"/>
                    </a:lnTo>
                    <a:lnTo>
                      <a:pt x="272" y="119"/>
                    </a:lnTo>
                    <a:lnTo>
                      <a:pt x="272" y="118"/>
                    </a:lnTo>
                    <a:lnTo>
                      <a:pt x="271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18"/>
                    </a:lnTo>
                    <a:lnTo>
                      <a:pt x="268" y="118"/>
                    </a:lnTo>
                    <a:lnTo>
                      <a:pt x="268" y="119"/>
                    </a:lnTo>
                    <a:lnTo>
                      <a:pt x="267" y="119"/>
                    </a:lnTo>
                    <a:lnTo>
                      <a:pt x="266" y="119"/>
                    </a:lnTo>
                    <a:lnTo>
                      <a:pt x="266" y="121"/>
                    </a:lnTo>
                    <a:lnTo>
                      <a:pt x="264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0" y="123"/>
                    </a:lnTo>
                    <a:lnTo>
                      <a:pt x="260" y="125"/>
                    </a:lnTo>
                    <a:lnTo>
                      <a:pt x="259" y="125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6" y="125"/>
                    </a:lnTo>
                    <a:lnTo>
                      <a:pt x="256" y="123"/>
                    </a:lnTo>
                    <a:lnTo>
                      <a:pt x="255" y="123"/>
                    </a:lnTo>
                    <a:lnTo>
                      <a:pt x="254" y="123"/>
                    </a:lnTo>
                    <a:lnTo>
                      <a:pt x="252" y="123"/>
                    </a:lnTo>
                    <a:lnTo>
                      <a:pt x="252" y="125"/>
                    </a:lnTo>
                    <a:lnTo>
                      <a:pt x="251" y="125"/>
                    </a:lnTo>
                    <a:lnTo>
                      <a:pt x="250" y="125"/>
                    </a:lnTo>
                    <a:lnTo>
                      <a:pt x="248" y="125"/>
                    </a:lnTo>
                    <a:lnTo>
                      <a:pt x="247" y="125"/>
                    </a:lnTo>
                    <a:lnTo>
                      <a:pt x="246" y="123"/>
                    </a:lnTo>
                    <a:lnTo>
                      <a:pt x="245" y="123"/>
                    </a:lnTo>
                    <a:lnTo>
                      <a:pt x="243" y="123"/>
                    </a:lnTo>
                    <a:lnTo>
                      <a:pt x="242" y="123"/>
                    </a:lnTo>
                    <a:lnTo>
                      <a:pt x="241" y="123"/>
                    </a:lnTo>
                    <a:lnTo>
                      <a:pt x="239" y="123"/>
                    </a:lnTo>
                    <a:lnTo>
                      <a:pt x="239" y="125"/>
                    </a:lnTo>
                    <a:lnTo>
                      <a:pt x="238" y="125"/>
                    </a:lnTo>
                    <a:lnTo>
                      <a:pt x="237" y="126"/>
                    </a:lnTo>
                    <a:lnTo>
                      <a:pt x="235" y="127"/>
                    </a:lnTo>
                    <a:lnTo>
                      <a:pt x="234" y="127"/>
                    </a:lnTo>
                    <a:lnTo>
                      <a:pt x="234" y="128"/>
                    </a:lnTo>
                    <a:lnTo>
                      <a:pt x="233" y="128"/>
                    </a:lnTo>
                    <a:lnTo>
                      <a:pt x="231" y="128"/>
                    </a:lnTo>
                    <a:lnTo>
                      <a:pt x="230" y="128"/>
                    </a:lnTo>
                    <a:lnTo>
                      <a:pt x="229" y="128"/>
                    </a:lnTo>
                    <a:lnTo>
                      <a:pt x="229" y="130"/>
                    </a:lnTo>
                    <a:lnTo>
                      <a:pt x="228" y="130"/>
                    </a:lnTo>
                    <a:lnTo>
                      <a:pt x="226" y="130"/>
                    </a:lnTo>
                    <a:lnTo>
                      <a:pt x="225" y="130"/>
                    </a:lnTo>
                    <a:lnTo>
                      <a:pt x="225" y="131"/>
                    </a:lnTo>
                    <a:lnTo>
                      <a:pt x="224" y="131"/>
                    </a:lnTo>
                    <a:lnTo>
                      <a:pt x="222" y="131"/>
                    </a:lnTo>
                    <a:lnTo>
                      <a:pt x="222" y="130"/>
                    </a:lnTo>
                    <a:lnTo>
                      <a:pt x="221" y="130"/>
                    </a:lnTo>
                    <a:lnTo>
                      <a:pt x="221" y="131"/>
                    </a:lnTo>
                    <a:lnTo>
                      <a:pt x="220" y="131"/>
                    </a:lnTo>
                    <a:lnTo>
                      <a:pt x="218" y="131"/>
                    </a:lnTo>
                    <a:lnTo>
                      <a:pt x="217" y="131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4" y="132"/>
                    </a:lnTo>
                    <a:lnTo>
                      <a:pt x="214" y="131"/>
                    </a:lnTo>
                    <a:lnTo>
                      <a:pt x="213" y="131"/>
                    </a:lnTo>
                    <a:lnTo>
                      <a:pt x="212" y="131"/>
                    </a:lnTo>
                    <a:lnTo>
                      <a:pt x="211" y="131"/>
                    </a:lnTo>
                    <a:lnTo>
                      <a:pt x="211" y="130"/>
                    </a:lnTo>
                    <a:lnTo>
                      <a:pt x="209" y="130"/>
                    </a:lnTo>
                    <a:lnTo>
                      <a:pt x="209" y="128"/>
                    </a:lnTo>
                    <a:lnTo>
                      <a:pt x="208" y="128"/>
                    </a:lnTo>
                    <a:lnTo>
                      <a:pt x="208" y="127"/>
                    </a:lnTo>
                    <a:lnTo>
                      <a:pt x="207" y="126"/>
                    </a:lnTo>
                    <a:lnTo>
                      <a:pt x="205" y="126"/>
                    </a:lnTo>
                    <a:lnTo>
                      <a:pt x="205" y="125"/>
                    </a:lnTo>
                    <a:lnTo>
                      <a:pt x="204" y="125"/>
                    </a:lnTo>
                    <a:lnTo>
                      <a:pt x="203" y="125"/>
                    </a:lnTo>
                    <a:lnTo>
                      <a:pt x="201" y="125"/>
                    </a:lnTo>
                    <a:lnTo>
                      <a:pt x="200" y="125"/>
                    </a:lnTo>
                    <a:lnTo>
                      <a:pt x="200" y="123"/>
                    </a:lnTo>
                    <a:lnTo>
                      <a:pt x="199" y="123"/>
                    </a:lnTo>
                    <a:lnTo>
                      <a:pt x="197" y="123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5" y="125"/>
                    </a:lnTo>
                    <a:lnTo>
                      <a:pt x="195" y="126"/>
                    </a:lnTo>
                    <a:lnTo>
                      <a:pt x="194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4" y="130"/>
                    </a:lnTo>
                    <a:lnTo>
                      <a:pt x="194" y="131"/>
                    </a:lnTo>
                    <a:lnTo>
                      <a:pt x="194" y="132"/>
                    </a:lnTo>
                    <a:lnTo>
                      <a:pt x="194" y="134"/>
                    </a:lnTo>
                    <a:lnTo>
                      <a:pt x="192" y="134"/>
                    </a:lnTo>
                    <a:lnTo>
                      <a:pt x="192" y="135"/>
                    </a:lnTo>
                    <a:lnTo>
                      <a:pt x="192" y="136"/>
                    </a:lnTo>
                    <a:lnTo>
                      <a:pt x="192" y="138"/>
                    </a:lnTo>
                    <a:lnTo>
                      <a:pt x="192" y="139"/>
                    </a:lnTo>
                    <a:lnTo>
                      <a:pt x="192" y="140"/>
                    </a:lnTo>
                    <a:lnTo>
                      <a:pt x="192" y="142"/>
                    </a:lnTo>
                    <a:lnTo>
                      <a:pt x="192" y="143"/>
                    </a:lnTo>
                    <a:lnTo>
                      <a:pt x="192" y="144"/>
                    </a:lnTo>
                    <a:lnTo>
                      <a:pt x="191" y="144"/>
                    </a:lnTo>
                    <a:lnTo>
                      <a:pt x="191" y="146"/>
                    </a:lnTo>
                    <a:lnTo>
                      <a:pt x="190" y="146"/>
                    </a:lnTo>
                    <a:lnTo>
                      <a:pt x="188" y="146"/>
                    </a:lnTo>
                    <a:lnTo>
                      <a:pt x="187" y="146"/>
                    </a:lnTo>
                    <a:lnTo>
                      <a:pt x="187" y="147"/>
                    </a:lnTo>
                    <a:lnTo>
                      <a:pt x="187" y="146"/>
                    </a:lnTo>
                    <a:lnTo>
                      <a:pt x="186" y="146"/>
                    </a:lnTo>
                    <a:lnTo>
                      <a:pt x="184" y="146"/>
                    </a:lnTo>
                    <a:lnTo>
                      <a:pt x="183" y="144"/>
                    </a:lnTo>
                    <a:lnTo>
                      <a:pt x="182" y="144"/>
                    </a:lnTo>
                    <a:lnTo>
                      <a:pt x="180" y="143"/>
                    </a:lnTo>
                    <a:lnTo>
                      <a:pt x="179" y="143"/>
                    </a:lnTo>
                    <a:lnTo>
                      <a:pt x="179" y="142"/>
                    </a:lnTo>
                    <a:lnTo>
                      <a:pt x="178" y="142"/>
                    </a:lnTo>
                    <a:lnTo>
                      <a:pt x="176" y="142"/>
                    </a:lnTo>
                    <a:lnTo>
                      <a:pt x="175" y="142"/>
                    </a:lnTo>
                    <a:lnTo>
                      <a:pt x="174" y="142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4"/>
                    </a:lnTo>
                    <a:lnTo>
                      <a:pt x="171" y="144"/>
                    </a:lnTo>
                    <a:lnTo>
                      <a:pt x="171" y="146"/>
                    </a:lnTo>
                    <a:lnTo>
                      <a:pt x="170" y="146"/>
                    </a:lnTo>
                    <a:lnTo>
                      <a:pt x="170" y="147"/>
                    </a:lnTo>
                    <a:lnTo>
                      <a:pt x="170" y="148"/>
                    </a:lnTo>
                    <a:lnTo>
                      <a:pt x="169" y="148"/>
                    </a:lnTo>
                    <a:lnTo>
                      <a:pt x="169" y="149"/>
                    </a:lnTo>
                    <a:lnTo>
                      <a:pt x="167" y="149"/>
                    </a:lnTo>
                    <a:lnTo>
                      <a:pt x="166" y="149"/>
                    </a:lnTo>
                    <a:lnTo>
                      <a:pt x="165" y="149"/>
                    </a:lnTo>
                    <a:lnTo>
                      <a:pt x="163" y="149"/>
                    </a:lnTo>
                    <a:lnTo>
                      <a:pt x="163" y="151"/>
                    </a:lnTo>
                    <a:lnTo>
                      <a:pt x="162" y="149"/>
                    </a:lnTo>
                    <a:lnTo>
                      <a:pt x="161" y="149"/>
                    </a:lnTo>
                    <a:lnTo>
                      <a:pt x="159" y="148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7"/>
                    </a:lnTo>
                    <a:lnTo>
                      <a:pt x="154" y="147"/>
                    </a:lnTo>
                    <a:lnTo>
                      <a:pt x="153" y="147"/>
                    </a:lnTo>
                    <a:lnTo>
                      <a:pt x="153" y="148"/>
                    </a:lnTo>
                    <a:lnTo>
                      <a:pt x="152" y="148"/>
                    </a:lnTo>
                    <a:lnTo>
                      <a:pt x="150" y="148"/>
                    </a:lnTo>
                    <a:lnTo>
                      <a:pt x="149" y="147"/>
                    </a:lnTo>
                    <a:lnTo>
                      <a:pt x="148" y="147"/>
                    </a:lnTo>
                    <a:lnTo>
                      <a:pt x="146" y="147"/>
                    </a:lnTo>
                    <a:lnTo>
                      <a:pt x="145" y="147"/>
                    </a:lnTo>
                    <a:lnTo>
                      <a:pt x="145" y="148"/>
                    </a:lnTo>
                    <a:lnTo>
                      <a:pt x="144" y="148"/>
                    </a:lnTo>
                    <a:lnTo>
                      <a:pt x="142" y="148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0" y="152"/>
                    </a:lnTo>
                    <a:lnTo>
                      <a:pt x="140" y="153"/>
                    </a:lnTo>
                    <a:lnTo>
                      <a:pt x="140" y="155"/>
                    </a:lnTo>
                    <a:lnTo>
                      <a:pt x="139" y="155"/>
                    </a:lnTo>
                    <a:lnTo>
                      <a:pt x="139" y="156"/>
                    </a:lnTo>
                    <a:lnTo>
                      <a:pt x="137" y="157"/>
                    </a:lnTo>
                    <a:lnTo>
                      <a:pt x="136" y="157"/>
                    </a:lnTo>
                    <a:lnTo>
                      <a:pt x="135" y="157"/>
                    </a:lnTo>
                    <a:lnTo>
                      <a:pt x="133" y="157"/>
                    </a:lnTo>
                    <a:lnTo>
                      <a:pt x="132" y="156"/>
                    </a:lnTo>
                    <a:lnTo>
                      <a:pt x="132" y="155"/>
                    </a:lnTo>
                    <a:lnTo>
                      <a:pt x="132" y="153"/>
                    </a:lnTo>
                    <a:lnTo>
                      <a:pt x="131" y="153"/>
                    </a:lnTo>
                    <a:lnTo>
                      <a:pt x="131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3"/>
                    </a:lnTo>
                    <a:lnTo>
                      <a:pt x="127" y="153"/>
                    </a:lnTo>
                    <a:lnTo>
                      <a:pt x="127" y="155"/>
                    </a:lnTo>
                    <a:lnTo>
                      <a:pt x="125" y="155"/>
                    </a:lnTo>
                    <a:lnTo>
                      <a:pt x="125" y="156"/>
                    </a:lnTo>
                    <a:lnTo>
                      <a:pt x="125" y="157"/>
                    </a:lnTo>
                    <a:lnTo>
                      <a:pt x="124" y="159"/>
                    </a:lnTo>
                    <a:lnTo>
                      <a:pt x="123" y="157"/>
                    </a:lnTo>
                    <a:lnTo>
                      <a:pt x="122" y="157"/>
                    </a:lnTo>
                    <a:lnTo>
                      <a:pt x="122" y="156"/>
                    </a:lnTo>
                    <a:lnTo>
                      <a:pt x="122" y="155"/>
                    </a:lnTo>
                    <a:lnTo>
                      <a:pt x="122" y="153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1"/>
                    </a:lnTo>
                    <a:lnTo>
                      <a:pt x="125" y="151"/>
                    </a:lnTo>
                    <a:lnTo>
                      <a:pt x="125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8" y="148"/>
                    </a:lnTo>
                    <a:lnTo>
                      <a:pt x="128" y="147"/>
                    </a:lnTo>
                    <a:lnTo>
                      <a:pt x="129" y="147"/>
                    </a:lnTo>
                    <a:lnTo>
                      <a:pt x="129" y="146"/>
                    </a:lnTo>
                    <a:lnTo>
                      <a:pt x="131" y="146"/>
                    </a:lnTo>
                    <a:lnTo>
                      <a:pt x="131" y="144"/>
                    </a:lnTo>
                    <a:lnTo>
                      <a:pt x="132" y="143"/>
                    </a:lnTo>
                    <a:lnTo>
                      <a:pt x="132" y="142"/>
                    </a:lnTo>
                    <a:lnTo>
                      <a:pt x="131" y="142"/>
                    </a:lnTo>
                    <a:lnTo>
                      <a:pt x="131" y="140"/>
                    </a:lnTo>
                    <a:lnTo>
                      <a:pt x="131" y="139"/>
                    </a:lnTo>
                    <a:lnTo>
                      <a:pt x="129" y="139"/>
                    </a:lnTo>
                    <a:lnTo>
                      <a:pt x="129" y="138"/>
                    </a:lnTo>
                    <a:lnTo>
                      <a:pt x="129" y="136"/>
                    </a:lnTo>
                    <a:lnTo>
                      <a:pt x="129" y="135"/>
                    </a:lnTo>
                    <a:lnTo>
                      <a:pt x="128" y="135"/>
                    </a:lnTo>
                    <a:lnTo>
                      <a:pt x="127" y="134"/>
                    </a:lnTo>
                    <a:lnTo>
                      <a:pt x="125" y="132"/>
                    </a:lnTo>
                    <a:lnTo>
                      <a:pt x="124" y="132"/>
                    </a:lnTo>
                    <a:lnTo>
                      <a:pt x="123" y="132"/>
                    </a:lnTo>
                    <a:lnTo>
                      <a:pt x="123" y="131"/>
                    </a:lnTo>
                    <a:lnTo>
                      <a:pt x="122" y="131"/>
                    </a:lnTo>
                    <a:lnTo>
                      <a:pt x="122" y="130"/>
                    </a:lnTo>
                    <a:lnTo>
                      <a:pt x="120" y="130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0" y="126"/>
                    </a:lnTo>
                    <a:lnTo>
                      <a:pt x="122" y="126"/>
                    </a:lnTo>
                    <a:lnTo>
                      <a:pt x="123" y="126"/>
                    </a:lnTo>
                    <a:lnTo>
                      <a:pt x="124" y="126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4" y="122"/>
                    </a:lnTo>
                    <a:lnTo>
                      <a:pt x="123" y="122"/>
                    </a:lnTo>
                    <a:lnTo>
                      <a:pt x="123" y="121"/>
                    </a:lnTo>
                    <a:lnTo>
                      <a:pt x="123" y="119"/>
                    </a:lnTo>
                    <a:lnTo>
                      <a:pt x="123" y="118"/>
                    </a:lnTo>
                    <a:lnTo>
                      <a:pt x="122" y="117"/>
                    </a:lnTo>
                    <a:lnTo>
                      <a:pt x="120" y="117"/>
                    </a:lnTo>
                    <a:lnTo>
                      <a:pt x="120" y="115"/>
                    </a:lnTo>
                    <a:lnTo>
                      <a:pt x="119" y="114"/>
                    </a:lnTo>
                    <a:lnTo>
                      <a:pt x="118" y="114"/>
                    </a:lnTo>
                    <a:lnTo>
                      <a:pt x="116" y="114"/>
                    </a:lnTo>
                    <a:lnTo>
                      <a:pt x="115" y="114"/>
                    </a:lnTo>
                    <a:lnTo>
                      <a:pt x="114" y="114"/>
                    </a:lnTo>
                    <a:lnTo>
                      <a:pt x="114" y="115"/>
                    </a:lnTo>
                    <a:lnTo>
                      <a:pt x="112" y="115"/>
                    </a:lnTo>
                    <a:lnTo>
                      <a:pt x="111" y="115"/>
                    </a:lnTo>
                    <a:lnTo>
                      <a:pt x="110" y="115"/>
                    </a:lnTo>
                    <a:lnTo>
                      <a:pt x="110" y="117"/>
                    </a:lnTo>
                    <a:lnTo>
                      <a:pt x="108" y="117"/>
                    </a:lnTo>
                    <a:lnTo>
                      <a:pt x="108" y="118"/>
                    </a:lnTo>
                    <a:lnTo>
                      <a:pt x="107" y="118"/>
                    </a:lnTo>
                    <a:lnTo>
                      <a:pt x="106" y="118"/>
                    </a:lnTo>
                    <a:lnTo>
                      <a:pt x="106" y="117"/>
                    </a:lnTo>
                    <a:lnTo>
                      <a:pt x="104" y="117"/>
                    </a:lnTo>
                    <a:lnTo>
                      <a:pt x="103" y="117"/>
                    </a:lnTo>
                    <a:lnTo>
                      <a:pt x="103" y="115"/>
                    </a:lnTo>
                    <a:lnTo>
                      <a:pt x="102" y="115"/>
                    </a:lnTo>
                    <a:lnTo>
                      <a:pt x="102" y="114"/>
                    </a:lnTo>
                    <a:lnTo>
                      <a:pt x="101" y="114"/>
                    </a:lnTo>
                    <a:lnTo>
                      <a:pt x="99" y="114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5" y="114"/>
                    </a:lnTo>
                    <a:lnTo>
                      <a:pt x="94" y="114"/>
                    </a:lnTo>
                    <a:lnTo>
                      <a:pt x="94" y="115"/>
                    </a:lnTo>
                    <a:lnTo>
                      <a:pt x="93" y="115"/>
                    </a:lnTo>
                    <a:lnTo>
                      <a:pt x="93" y="117"/>
                    </a:lnTo>
                    <a:lnTo>
                      <a:pt x="93" y="118"/>
                    </a:lnTo>
                    <a:lnTo>
                      <a:pt x="93" y="119"/>
                    </a:lnTo>
                    <a:lnTo>
                      <a:pt x="94" y="119"/>
                    </a:lnTo>
                    <a:lnTo>
                      <a:pt x="94" y="121"/>
                    </a:lnTo>
                    <a:lnTo>
                      <a:pt x="94" y="122"/>
                    </a:lnTo>
                    <a:lnTo>
                      <a:pt x="94" y="123"/>
                    </a:lnTo>
                    <a:lnTo>
                      <a:pt x="94" y="125"/>
                    </a:lnTo>
                    <a:lnTo>
                      <a:pt x="93" y="125"/>
                    </a:lnTo>
                    <a:lnTo>
                      <a:pt x="93" y="126"/>
                    </a:lnTo>
                    <a:lnTo>
                      <a:pt x="91" y="126"/>
                    </a:lnTo>
                    <a:lnTo>
                      <a:pt x="90" y="127"/>
                    </a:lnTo>
                    <a:lnTo>
                      <a:pt x="89" y="127"/>
                    </a:lnTo>
                    <a:lnTo>
                      <a:pt x="89" y="128"/>
                    </a:lnTo>
                    <a:lnTo>
                      <a:pt x="87" y="128"/>
                    </a:lnTo>
                    <a:lnTo>
                      <a:pt x="87" y="130"/>
                    </a:lnTo>
                    <a:lnTo>
                      <a:pt x="86" y="130"/>
                    </a:lnTo>
                    <a:lnTo>
                      <a:pt x="86" y="131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2" y="131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8" y="132"/>
                    </a:lnTo>
                    <a:lnTo>
                      <a:pt x="78" y="134"/>
                    </a:lnTo>
                    <a:lnTo>
                      <a:pt x="78" y="135"/>
                    </a:lnTo>
                    <a:lnTo>
                      <a:pt x="78" y="136"/>
                    </a:lnTo>
                    <a:lnTo>
                      <a:pt x="78" y="138"/>
                    </a:lnTo>
                    <a:lnTo>
                      <a:pt x="78" y="139"/>
                    </a:lnTo>
                    <a:lnTo>
                      <a:pt x="78" y="140"/>
                    </a:lnTo>
                    <a:lnTo>
                      <a:pt x="77" y="140"/>
                    </a:lnTo>
                    <a:lnTo>
                      <a:pt x="76" y="139"/>
                    </a:lnTo>
                    <a:lnTo>
                      <a:pt x="74" y="139"/>
                    </a:lnTo>
                    <a:lnTo>
                      <a:pt x="73" y="138"/>
                    </a:lnTo>
                    <a:lnTo>
                      <a:pt x="73" y="136"/>
                    </a:lnTo>
                    <a:lnTo>
                      <a:pt x="72" y="135"/>
                    </a:lnTo>
                    <a:lnTo>
                      <a:pt x="70" y="134"/>
                    </a:lnTo>
                    <a:lnTo>
                      <a:pt x="69" y="135"/>
                    </a:lnTo>
                    <a:lnTo>
                      <a:pt x="69" y="134"/>
                    </a:lnTo>
                    <a:lnTo>
                      <a:pt x="68" y="134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4" y="135"/>
                    </a:lnTo>
                    <a:lnTo>
                      <a:pt x="55" y="140"/>
                    </a:lnTo>
                    <a:lnTo>
                      <a:pt x="55" y="146"/>
                    </a:lnTo>
                    <a:lnTo>
                      <a:pt x="61" y="160"/>
                    </a:lnTo>
                    <a:lnTo>
                      <a:pt x="60" y="160"/>
                    </a:lnTo>
                    <a:lnTo>
                      <a:pt x="60" y="161"/>
                    </a:lnTo>
                    <a:lnTo>
                      <a:pt x="59" y="161"/>
                    </a:lnTo>
                    <a:lnTo>
                      <a:pt x="57" y="163"/>
                    </a:lnTo>
                    <a:lnTo>
                      <a:pt x="57" y="164"/>
                    </a:lnTo>
                    <a:lnTo>
                      <a:pt x="56" y="164"/>
                    </a:lnTo>
                    <a:lnTo>
                      <a:pt x="56" y="165"/>
                    </a:lnTo>
                    <a:lnTo>
                      <a:pt x="55" y="165"/>
                    </a:lnTo>
                    <a:lnTo>
                      <a:pt x="55" y="166"/>
                    </a:lnTo>
                    <a:lnTo>
                      <a:pt x="53" y="166"/>
                    </a:lnTo>
                    <a:lnTo>
                      <a:pt x="53" y="168"/>
                    </a:lnTo>
                    <a:lnTo>
                      <a:pt x="52" y="168"/>
                    </a:lnTo>
                    <a:lnTo>
                      <a:pt x="52" y="169"/>
                    </a:lnTo>
                    <a:lnTo>
                      <a:pt x="52" y="170"/>
                    </a:lnTo>
                    <a:lnTo>
                      <a:pt x="51" y="170"/>
                    </a:lnTo>
                    <a:lnTo>
                      <a:pt x="51" y="172"/>
                    </a:lnTo>
                    <a:lnTo>
                      <a:pt x="50" y="172"/>
                    </a:lnTo>
                    <a:lnTo>
                      <a:pt x="50" y="173"/>
                    </a:lnTo>
                    <a:lnTo>
                      <a:pt x="48" y="173"/>
                    </a:lnTo>
                    <a:lnTo>
                      <a:pt x="47" y="173"/>
                    </a:lnTo>
                    <a:lnTo>
                      <a:pt x="46" y="172"/>
                    </a:lnTo>
                    <a:lnTo>
                      <a:pt x="46" y="170"/>
                    </a:lnTo>
                    <a:lnTo>
                      <a:pt x="47" y="170"/>
                    </a:lnTo>
                    <a:lnTo>
                      <a:pt x="47" y="169"/>
                    </a:lnTo>
                    <a:lnTo>
                      <a:pt x="48" y="168"/>
                    </a:lnTo>
                    <a:lnTo>
                      <a:pt x="50" y="166"/>
                    </a:lnTo>
                    <a:lnTo>
                      <a:pt x="51" y="166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2" y="164"/>
                    </a:lnTo>
                    <a:lnTo>
                      <a:pt x="53" y="163"/>
                    </a:lnTo>
                    <a:lnTo>
                      <a:pt x="53" y="161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7"/>
                    </a:lnTo>
                    <a:lnTo>
                      <a:pt x="53" y="157"/>
                    </a:lnTo>
                    <a:lnTo>
                      <a:pt x="53" y="156"/>
                    </a:lnTo>
                    <a:lnTo>
                      <a:pt x="52" y="156"/>
                    </a:lnTo>
                    <a:lnTo>
                      <a:pt x="51" y="157"/>
                    </a:lnTo>
                    <a:lnTo>
                      <a:pt x="50" y="157"/>
                    </a:lnTo>
                    <a:lnTo>
                      <a:pt x="48" y="157"/>
                    </a:lnTo>
                    <a:lnTo>
                      <a:pt x="47" y="157"/>
                    </a:lnTo>
                    <a:lnTo>
                      <a:pt x="46" y="157"/>
                    </a:lnTo>
                    <a:lnTo>
                      <a:pt x="44" y="157"/>
                    </a:lnTo>
                    <a:lnTo>
                      <a:pt x="44" y="156"/>
                    </a:lnTo>
                    <a:lnTo>
                      <a:pt x="43" y="156"/>
                    </a:lnTo>
                    <a:lnTo>
                      <a:pt x="43" y="155"/>
                    </a:lnTo>
                    <a:lnTo>
                      <a:pt x="42" y="155"/>
                    </a:lnTo>
                    <a:lnTo>
                      <a:pt x="40" y="155"/>
                    </a:lnTo>
                    <a:lnTo>
                      <a:pt x="39" y="156"/>
                    </a:lnTo>
                    <a:lnTo>
                      <a:pt x="38" y="156"/>
                    </a:lnTo>
                    <a:lnTo>
                      <a:pt x="36" y="156"/>
                    </a:lnTo>
                    <a:lnTo>
                      <a:pt x="36" y="155"/>
                    </a:lnTo>
                    <a:lnTo>
                      <a:pt x="36" y="153"/>
                    </a:lnTo>
                    <a:lnTo>
                      <a:pt x="35" y="153"/>
                    </a:lnTo>
                    <a:lnTo>
                      <a:pt x="34" y="153"/>
                    </a:lnTo>
                    <a:lnTo>
                      <a:pt x="32" y="155"/>
                    </a:lnTo>
                    <a:lnTo>
                      <a:pt x="31" y="155"/>
                    </a:lnTo>
                    <a:lnTo>
                      <a:pt x="30" y="155"/>
                    </a:lnTo>
                    <a:lnTo>
                      <a:pt x="29" y="155"/>
                    </a:lnTo>
                    <a:lnTo>
                      <a:pt x="27" y="155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5"/>
                    </a:lnTo>
                    <a:lnTo>
                      <a:pt x="25" y="155"/>
                    </a:lnTo>
                    <a:lnTo>
                      <a:pt x="23" y="153"/>
                    </a:lnTo>
                    <a:lnTo>
                      <a:pt x="22" y="153"/>
                    </a:lnTo>
                    <a:lnTo>
                      <a:pt x="21" y="153"/>
                    </a:lnTo>
                    <a:lnTo>
                      <a:pt x="19" y="153"/>
                    </a:lnTo>
                    <a:lnTo>
                      <a:pt x="18" y="153"/>
                    </a:lnTo>
                    <a:lnTo>
                      <a:pt x="17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8" y="161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4"/>
                    </a:lnTo>
                    <a:lnTo>
                      <a:pt x="5" y="165"/>
                    </a:lnTo>
                    <a:lnTo>
                      <a:pt x="5" y="166"/>
                    </a:lnTo>
                    <a:lnTo>
                      <a:pt x="4" y="166"/>
                    </a:lnTo>
                    <a:lnTo>
                      <a:pt x="2" y="166"/>
                    </a:lnTo>
                    <a:lnTo>
                      <a:pt x="1" y="166"/>
                    </a:lnTo>
                    <a:lnTo>
                      <a:pt x="0" y="168"/>
                    </a:lnTo>
                    <a:lnTo>
                      <a:pt x="0" y="169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5" name="Freeform 50">
                <a:extLst>
                  <a:ext uri="{FF2B5EF4-FFF2-40B4-BE49-F238E27FC236}">
                    <a16:creationId xmlns:a16="http://schemas.microsoft.com/office/drawing/2014/main" id="{27992643-8F6F-6BEE-45C9-F071A5318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2 w 521"/>
                  <a:gd name="T1" fmla="*/ 466 h 484"/>
                  <a:gd name="T2" fmla="*/ 104 w 521"/>
                  <a:gd name="T3" fmla="*/ 479 h 484"/>
                  <a:gd name="T4" fmla="*/ 90 w 521"/>
                  <a:gd name="T5" fmla="*/ 484 h 484"/>
                  <a:gd name="T6" fmla="*/ 74 w 521"/>
                  <a:gd name="T7" fmla="*/ 483 h 484"/>
                  <a:gd name="T8" fmla="*/ 64 w 521"/>
                  <a:gd name="T9" fmla="*/ 468 h 484"/>
                  <a:gd name="T10" fmla="*/ 55 w 521"/>
                  <a:gd name="T11" fmla="*/ 452 h 484"/>
                  <a:gd name="T12" fmla="*/ 60 w 521"/>
                  <a:gd name="T13" fmla="*/ 434 h 484"/>
                  <a:gd name="T14" fmla="*/ 73 w 521"/>
                  <a:gd name="T15" fmla="*/ 417 h 484"/>
                  <a:gd name="T16" fmla="*/ 63 w 521"/>
                  <a:gd name="T17" fmla="*/ 399 h 484"/>
                  <a:gd name="T18" fmla="*/ 65 w 521"/>
                  <a:gd name="T19" fmla="*/ 378 h 484"/>
                  <a:gd name="T20" fmla="*/ 61 w 521"/>
                  <a:gd name="T21" fmla="*/ 360 h 484"/>
                  <a:gd name="T22" fmla="*/ 53 w 521"/>
                  <a:gd name="T23" fmla="*/ 339 h 484"/>
                  <a:gd name="T24" fmla="*/ 52 w 521"/>
                  <a:gd name="T25" fmla="*/ 319 h 484"/>
                  <a:gd name="T26" fmla="*/ 51 w 521"/>
                  <a:gd name="T27" fmla="*/ 298 h 484"/>
                  <a:gd name="T28" fmla="*/ 60 w 521"/>
                  <a:gd name="T29" fmla="*/ 281 h 484"/>
                  <a:gd name="T30" fmla="*/ 53 w 521"/>
                  <a:gd name="T31" fmla="*/ 263 h 484"/>
                  <a:gd name="T32" fmla="*/ 34 w 521"/>
                  <a:gd name="T33" fmla="*/ 252 h 484"/>
                  <a:gd name="T34" fmla="*/ 35 w 521"/>
                  <a:gd name="T35" fmla="*/ 231 h 484"/>
                  <a:gd name="T36" fmla="*/ 49 w 521"/>
                  <a:gd name="T37" fmla="*/ 219 h 484"/>
                  <a:gd name="T38" fmla="*/ 49 w 521"/>
                  <a:gd name="T39" fmla="*/ 209 h 484"/>
                  <a:gd name="T40" fmla="*/ 30 w 521"/>
                  <a:gd name="T41" fmla="*/ 201 h 484"/>
                  <a:gd name="T42" fmla="*/ 21 w 521"/>
                  <a:gd name="T43" fmla="*/ 185 h 484"/>
                  <a:gd name="T44" fmla="*/ 14 w 521"/>
                  <a:gd name="T45" fmla="*/ 167 h 484"/>
                  <a:gd name="T46" fmla="*/ 4 w 521"/>
                  <a:gd name="T47" fmla="*/ 150 h 484"/>
                  <a:gd name="T48" fmla="*/ 6 w 521"/>
                  <a:gd name="T49" fmla="*/ 132 h 484"/>
                  <a:gd name="T50" fmla="*/ 6 w 521"/>
                  <a:gd name="T51" fmla="*/ 115 h 484"/>
                  <a:gd name="T52" fmla="*/ 11 w 521"/>
                  <a:gd name="T53" fmla="*/ 100 h 484"/>
                  <a:gd name="T54" fmla="*/ 21 w 521"/>
                  <a:gd name="T55" fmla="*/ 78 h 484"/>
                  <a:gd name="T56" fmla="*/ 26 w 521"/>
                  <a:gd name="T57" fmla="*/ 57 h 484"/>
                  <a:gd name="T58" fmla="*/ 42 w 521"/>
                  <a:gd name="T59" fmla="*/ 43 h 484"/>
                  <a:gd name="T60" fmla="*/ 35 w 521"/>
                  <a:gd name="T61" fmla="*/ 23 h 484"/>
                  <a:gd name="T62" fmla="*/ 60 w 521"/>
                  <a:gd name="T63" fmla="*/ 9 h 484"/>
                  <a:gd name="T64" fmla="*/ 169 w 521"/>
                  <a:gd name="T65" fmla="*/ 5 h 484"/>
                  <a:gd name="T66" fmla="*/ 480 w 521"/>
                  <a:gd name="T67" fmla="*/ 0 h 484"/>
                  <a:gd name="T68" fmla="*/ 514 w 521"/>
                  <a:gd name="T69" fmla="*/ 28 h 484"/>
                  <a:gd name="T70" fmla="*/ 512 w 521"/>
                  <a:gd name="T71" fmla="*/ 48 h 484"/>
                  <a:gd name="T72" fmla="*/ 509 w 521"/>
                  <a:gd name="T73" fmla="*/ 66 h 484"/>
                  <a:gd name="T74" fmla="*/ 496 w 521"/>
                  <a:gd name="T75" fmla="*/ 76 h 484"/>
                  <a:gd name="T76" fmla="*/ 489 w 521"/>
                  <a:gd name="T77" fmla="*/ 90 h 484"/>
                  <a:gd name="T78" fmla="*/ 476 w 521"/>
                  <a:gd name="T79" fmla="*/ 100 h 484"/>
                  <a:gd name="T80" fmla="*/ 471 w 521"/>
                  <a:gd name="T81" fmla="*/ 123 h 484"/>
                  <a:gd name="T82" fmla="*/ 474 w 521"/>
                  <a:gd name="T83" fmla="*/ 145 h 484"/>
                  <a:gd name="T84" fmla="*/ 485 w 521"/>
                  <a:gd name="T85" fmla="*/ 154 h 484"/>
                  <a:gd name="T86" fmla="*/ 498 w 521"/>
                  <a:gd name="T87" fmla="*/ 167 h 484"/>
                  <a:gd name="T88" fmla="*/ 513 w 521"/>
                  <a:gd name="T89" fmla="*/ 180 h 484"/>
                  <a:gd name="T90" fmla="*/ 513 w 521"/>
                  <a:gd name="T91" fmla="*/ 192 h 484"/>
                  <a:gd name="T92" fmla="*/ 508 w 521"/>
                  <a:gd name="T93" fmla="*/ 205 h 484"/>
                  <a:gd name="T94" fmla="*/ 454 w 521"/>
                  <a:gd name="T95" fmla="*/ 264 h 484"/>
                  <a:gd name="T96" fmla="*/ 441 w 521"/>
                  <a:gd name="T97" fmla="*/ 294 h 484"/>
                  <a:gd name="T98" fmla="*/ 451 w 521"/>
                  <a:gd name="T99" fmla="*/ 309 h 484"/>
                  <a:gd name="T100" fmla="*/ 466 w 521"/>
                  <a:gd name="T101" fmla="*/ 323 h 484"/>
                  <a:gd name="T102" fmla="*/ 454 w 521"/>
                  <a:gd name="T103" fmla="*/ 333 h 484"/>
                  <a:gd name="T104" fmla="*/ 450 w 521"/>
                  <a:gd name="T105" fmla="*/ 339 h 484"/>
                  <a:gd name="T106" fmla="*/ 436 w 521"/>
                  <a:gd name="T107" fmla="*/ 348 h 484"/>
                  <a:gd name="T108" fmla="*/ 423 w 521"/>
                  <a:gd name="T109" fmla="*/ 353 h 484"/>
                  <a:gd name="T110" fmla="*/ 424 w 521"/>
                  <a:gd name="T111" fmla="*/ 371 h 484"/>
                  <a:gd name="T112" fmla="*/ 425 w 521"/>
                  <a:gd name="T113" fmla="*/ 390 h 484"/>
                  <a:gd name="T114" fmla="*/ 423 w 521"/>
                  <a:gd name="T115" fmla="*/ 418 h 484"/>
                  <a:gd name="T116" fmla="*/ 327 w 521"/>
                  <a:gd name="T117" fmla="*/ 417 h 484"/>
                  <a:gd name="T118" fmla="*/ 302 w 521"/>
                  <a:gd name="T119" fmla="*/ 432 h 484"/>
                  <a:gd name="T120" fmla="*/ 191 w 521"/>
                  <a:gd name="T121" fmla="*/ 43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  <a:lnTo>
                      <a:pt x="441" y="290"/>
                    </a:lnTo>
                    <a:lnTo>
                      <a:pt x="441" y="291"/>
                    </a:lnTo>
                    <a:lnTo>
                      <a:pt x="440" y="293"/>
                    </a:lnTo>
                    <a:lnTo>
                      <a:pt x="440" y="294"/>
                    </a:lnTo>
                    <a:lnTo>
                      <a:pt x="441" y="294"/>
                    </a:lnTo>
                    <a:lnTo>
                      <a:pt x="441" y="295"/>
                    </a:lnTo>
                    <a:lnTo>
                      <a:pt x="441" y="297"/>
                    </a:lnTo>
                    <a:lnTo>
                      <a:pt x="440" y="297"/>
                    </a:lnTo>
                    <a:lnTo>
                      <a:pt x="440" y="298"/>
                    </a:lnTo>
                    <a:lnTo>
                      <a:pt x="441" y="298"/>
                    </a:lnTo>
                    <a:lnTo>
                      <a:pt x="441" y="299"/>
                    </a:lnTo>
                    <a:lnTo>
                      <a:pt x="441" y="301"/>
                    </a:lnTo>
                    <a:lnTo>
                      <a:pt x="442" y="301"/>
                    </a:lnTo>
                    <a:lnTo>
                      <a:pt x="442" y="302"/>
                    </a:lnTo>
                    <a:lnTo>
                      <a:pt x="443" y="302"/>
                    </a:lnTo>
                    <a:lnTo>
                      <a:pt x="445" y="302"/>
                    </a:lnTo>
                    <a:lnTo>
                      <a:pt x="446" y="302"/>
                    </a:lnTo>
                    <a:lnTo>
                      <a:pt x="446" y="303"/>
                    </a:lnTo>
                    <a:lnTo>
                      <a:pt x="447" y="303"/>
                    </a:lnTo>
                    <a:lnTo>
                      <a:pt x="449" y="303"/>
                    </a:lnTo>
                    <a:lnTo>
                      <a:pt x="449" y="305"/>
                    </a:lnTo>
                    <a:lnTo>
                      <a:pt x="450" y="305"/>
                    </a:lnTo>
                    <a:lnTo>
                      <a:pt x="450" y="306"/>
                    </a:lnTo>
                    <a:lnTo>
                      <a:pt x="450" y="307"/>
                    </a:lnTo>
                    <a:lnTo>
                      <a:pt x="451" y="307"/>
                    </a:lnTo>
                    <a:lnTo>
                      <a:pt x="451" y="309"/>
                    </a:lnTo>
                    <a:lnTo>
                      <a:pt x="453" y="309"/>
                    </a:lnTo>
                    <a:lnTo>
                      <a:pt x="453" y="310"/>
                    </a:lnTo>
                    <a:lnTo>
                      <a:pt x="454" y="311"/>
                    </a:lnTo>
                    <a:lnTo>
                      <a:pt x="455" y="311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9" y="311"/>
                    </a:lnTo>
                    <a:lnTo>
                      <a:pt x="460" y="311"/>
                    </a:lnTo>
                    <a:lnTo>
                      <a:pt x="462" y="312"/>
                    </a:lnTo>
                    <a:lnTo>
                      <a:pt x="462" y="314"/>
                    </a:lnTo>
                    <a:lnTo>
                      <a:pt x="462" y="315"/>
                    </a:lnTo>
                    <a:lnTo>
                      <a:pt x="462" y="316"/>
                    </a:lnTo>
                    <a:lnTo>
                      <a:pt x="463" y="316"/>
                    </a:lnTo>
                    <a:lnTo>
                      <a:pt x="464" y="318"/>
                    </a:lnTo>
                    <a:lnTo>
                      <a:pt x="463" y="318"/>
                    </a:lnTo>
                    <a:lnTo>
                      <a:pt x="463" y="319"/>
                    </a:lnTo>
                    <a:lnTo>
                      <a:pt x="463" y="320"/>
                    </a:lnTo>
                    <a:lnTo>
                      <a:pt x="464" y="320"/>
                    </a:lnTo>
                    <a:lnTo>
                      <a:pt x="464" y="322"/>
                    </a:lnTo>
                    <a:lnTo>
                      <a:pt x="466" y="322"/>
                    </a:lnTo>
                    <a:lnTo>
                      <a:pt x="466" y="323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4" y="326"/>
                    </a:lnTo>
                    <a:lnTo>
                      <a:pt x="464" y="327"/>
                    </a:lnTo>
                    <a:lnTo>
                      <a:pt x="466" y="327"/>
                    </a:lnTo>
                    <a:lnTo>
                      <a:pt x="466" y="328"/>
                    </a:lnTo>
                    <a:lnTo>
                      <a:pt x="466" y="329"/>
                    </a:lnTo>
                    <a:lnTo>
                      <a:pt x="466" y="331"/>
                    </a:lnTo>
                    <a:lnTo>
                      <a:pt x="464" y="331"/>
                    </a:lnTo>
                    <a:lnTo>
                      <a:pt x="463" y="331"/>
                    </a:lnTo>
                    <a:lnTo>
                      <a:pt x="462" y="331"/>
                    </a:lnTo>
                    <a:lnTo>
                      <a:pt x="462" y="332"/>
                    </a:lnTo>
                    <a:lnTo>
                      <a:pt x="460" y="332"/>
                    </a:lnTo>
                    <a:lnTo>
                      <a:pt x="459" y="332"/>
                    </a:lnTo>
                    <a:lnTo>
                      <a:pt x="458" y="332"/>
                    </a:lnTo>
                    <a:lnTo>
                      <a:pt x="458" y="333"/>
                    </a:lnTo>
                    <a:lnTo>
                      <a:pt x="457" y="333"/>
                    </a:lnTo>
                    <a:lnTo>
                      <a:pt x="455" y="333"/>
                    </a:lnTo>
                    <a:lnTo>
                      <a:pt x="454" y="333"/>
                    </a:lnTo>
                    <a:lnTo>
                      <a:pt x="454" y="332"/>
                    </a:lnTo>
                    <a:lnTo>
                      <a:pt x="453" y="332"/>
                    </a:lnTo>
                    <a:lnTo>
                      <a:pt x="453" y="331"/>
                    </a:lnTo>
                    <a:lnTo>
                      <a:pt x="453" y="329"/>
                    </a:lnTo>
                    <a:lnTo>
                      <a:pt x="451" y="329"/>
                    </a:lnTo>
                    <a:lnTo>
                      <a:pt x="450" y="329"/>
                    </a:lnTo>
                    <a:lnTo>
                      <a:pt x="449" y="329"/>
                    </a:lnTo>
                    <a:lnTo>
                      <a:pt x="449" y="331"/>
                    </a:lnTo>
                    <a:lnTo>
                      <a:pt x="447" y="331"/>
                    </a:lnTo>
                    <a:lnTo>
                      <a:pt x="446" y="331"/>
                    </a:lnTo>
                    <a:lnTo>
                      <a:pt x="445" y="331"/>
                    </a:lnTo>
                    <a:lnTo>
                      <a:pt x="443" y="331"/>
                    </a:lnTo>
                    <a:lnTo>
                      <a:pt x="442" y="331"/>
                    </a:lnTo>
                    <a:lnTo>
                      <a:pt x="442" y="332"/>
                    </a:lnTo>
                    <a:lnTo>
                      <a:pt x="443" y="333"/>
                    </a:lnTo>
                    <a:lnTo>
                      <a:pt x="445" y="335"/>
                    </a:lnTo>
                    <a:lnTo>
                      <a:pt x="446" y="336"/>
                    </a:lnTo>
                    <a:lnTo>
                      <a:pt x="447" y="337"/>
                    </a:lnTo>
                    <a:lnTo>
                      <a:pt x="449" y="337"/>
                    </a:lnTo>
                    <a:lnTo>
                      <a:pt x="449" y="339"/>
                    </a:lnTo>
                    <a:lnTo>
                      <a:pt x="450" y="339"/>
                    </a:lnTo>
                    <a:lnTo>
                      <a:pt x="451" y="339"/>
                    </a:lnTo>
                    <a:lnTo>
                      <a:pt x="451" y="340"/>
                    </a:lnTo>
                    <a:lnTo>
                      <a:pt x="450" y="340"/>
                    </a:lnTo>
                    <a:lnTo>
                      <a:pt x="450" y="341"/>
                    </a:lnTo>
                    <a:lnTo>
                      <a:pt x="450" y="343"/>
                    </a:lnTo>
                    <a:lnTo>
                      <a:pt x="449" y="343"/>
                    </a:lnTo>
                    <a:lnTo>
                      <a:pt x="447" y="344"/>
                    </a:lnTo>
                    <a:lnTo>
                      <a:pt x="446" y="344"/>
                    </a:lnTo>
                    <a:lnTo>
                      <a:pt x="445" y="344"/>
                    </a:lnTo>
                    <a:lnTo>
                      <a:pt x="443" y="343"/>
                    </a:lnTo>
                    <a:lnTo>
                      <a:pt x="442" y="343"/>
                    </a:lnTo>
                    <a:lnTo>
                      <a:pt x="441" y="343"/>
                    </a:lnTo>
                    <a:lnTo>
                      <a:pt x="441" y="341"/>
                    </a:lnTo>
                    <a:lnTo>
                      <a:pt x="440" y="341"/>
                    </a:lnTo>
                    <a:lnTo>
                      <a:pt x="438" y="341"/>
                    </a:lnTo>
                    <a:lnTo>
                      <a:pt x="438" y="343"/>
                    </a:lnTo>
                    <a:lnTo>
                      <a:pt x="438" y="344"/>
                    </a:lnTo>
                    <a:lnTo>
                      <a:pt x="438" y="345"/>
                    </a:lnTo>
                    <a:lnTo>
                      <a:pt x="437" y="346"/>
                    </a:lnTo>
                    <a:lnTo>
                      <a:pt x="437" y="348"/>
                    </a:lnTo>
                    <a:lnTo>
                      <a:pt x="436" y="348"/>
                    </a:lnTo>
                    <a:lnTo>
                      <a:pt x="434" y="348"/>
                    </a:lnTo>
                    <a:lnTo>
                      <a:pt x="434" y="346"/>
                    </a:lnTo>
                    <a:lnTo>
                      <a:pt x="433" y="345"/>
                    </a:lnTo>
                    <a:lnTo>
                      <a:pt x="432" y="344"/>
                    </a:lnTo>
                    <a:lnTo>
                      <a:pt x="430" y="344"/>
                    </a:lnTo>
                    <a:lnTo>
                      <a:pt x="430" y="345"/>
                    </a:lnTo>
                    <a:lnTo>
                      <a:pt x="429" y="345"/>
                    </a:lnTo>
                    <a:lnTo>
                      <a:pt x="429" y="346"/>
                    </a:lnTo>
                    <a:lnTo>
                      <a:pt x="429" y="348"/>
                    </a:lnTo>
                    <a:lnTo>
                      <a:pt x="429" y="349"/>
                    </a:lnTo>
                    <a:lnTo>
                      <a:pt x="428" y="349"/>
                    </a:lnTo>
                    <a:lnTo>
                      <a:pt x="428" y="348"/>
                    </a:lnTo>
                    <a:lnTo>
                      <a:pt x="428" y="349"/>
                    </a:lnTo>
                    <a:lnTo>
                      <a:pt x="426" y="349"/>
                    </a:lnTo>
                    <a:lnTo>
                      <a:pt x="426" y="350"/>
                    </a:lnTo>
                    <a:lnTo>
                      <a:pt x="426" y="352"/>
                    </a:lnTo>
                    <a:lnTo>
                      <a:pt x="425" y="353"/>
                    </a:lnTo>
                    <a:lnTo>
                      <a:pt x="424" y="353"/>
                    </a:lnTo>
                    <a:lnTo>
                      <a:pt x="423" y="353"/>
                    </a:lnTo>
                    <a:lnTo>
                      <a:pt x="423" y="352"/>
                    </a:lnTo>
                    <a:lnTo>
                      <a:pt x="423" y="353"/>
                    </a:lnTo>
                    <a:lnTo>
                      <a:pt x="421" y="353"/>
                    </a:lnTo>
                    <a:lnTo>
                      <a:pt x="421" y="354"/>
                    </a:lnTo>
                    <a:lnTo>
                      <a:pt x="421" y="356"/>
                    </a:lnTo>
                    <a:lnTo>
                      <a:pt x="421" y="357"/>
                    </a:lnTo>
                    <a:lnTo>
                      <a:pt x="420" y="357"/>
                    </a:lnTo>
                    <a:lnTo>
                      <a:pt x="420" y="358"/>
                    </a:lnTo>
                    <a:lnTo>
                      <a:pt x="421" y="358"/>
                    </a:lnTo>
                    <a:lnTo>
                      <a:pt x="421" y="360"/>
                    </a:lnTo>
                    <a:lnTo>
                      <a:pt x="421" y="361"/>
                    </a:lnTo>
                    <a:lnTo>
                      <a:pt x="423" y="361"/>
                    </a:lnTo>
                    <a:lnTo>
                      <a:pt x="423" y="362"/>
                    </a:lnTo>
                    <a:lnTo>
                      <a:pt x="424" y="363"/>
                    </a:lnTo>
                    <a:lnTo>
                      <a:pt x="423" y="365"/>
                    </a:lnTo>
                    <a:lnTo>
                      <a:pt x="423" y="366"/>
                    </a:lnTo>
                    <a:lnTo>
                      <a:pt x="423" y="367"/>
                    </a:lnTo>
                    <a:lnTo>
                      <a:pt x="424" y="367"/>
                    </a:lnTo>
                    <a:lnTo>
                      <a:pt x="424" y="369"/>
                    </a:lnTo>
                    <a:lnTo>
                      <a:pt x="424" y="370"/>
                    </a:lnTo>
                    <a:lnTo>
                      <a:pt x="423" y="370"/>
                    </a:lnTo>
                    <a:lnTo>
                      <a:pt x="423" y="371"/>
                    </a:lnTo>
                    <a:lnTo>
                      <a:pt x="424" y="371"/>
                    </a:lnTo>
                    <a:lnTo>
                      <a:pt x="424" y="373"/>
                    </a:lnTo>
                    <a:lnTo>
                      <a:pt x="424" y="374"/>
                    </a:lnTo>
                    <a:lnTo>
                      <a:pt x="424" y="375"/>
                    </a:lnTo>
                    <a:lnTo>
                      <a:pt x="425" y="375"/>
                    </a:lnTo>
                    <a:lnTo>
                      <a:pt x="424" y="377"/>
                    </a:lnTo>
                    <a:lnTo>
                      <a:pt x="423" y="377"/>
                    </a:lnTo>
                    <a:lnTo>
                      <a:pt x="421" y="377"/>
                    </a:lnTo>
                    <a:lnTo>
                      <a:pt x="421" y="378"/>
                    </a:lnTo>
                    <a:lnTo>
                      <a:pt x="421" y="379"/>
                    </a:lnTo>
                    <a:lnTo>
                      <a:pt x="423" y="379"/>
                    </a:lnTo>
                    <a:lnTo>
                      <a:pt x="423" y="380"/>
                    </a:lnTo>
                    <a:lnTo>
                      <a:pt x="423" y="382"/>
                    </a:lnTo>
                    <a:lnTo>
                      <a:pt x="424" y="382"/>
                    </a:lnTo>
                    <a:lnTo>
                      <a:pt x="425" y="383"/>
                    </a:lnTo>
                    <a:lnTo>
                      <a:pt x="425" y="384"/>
                    </a:lnTo>
                    <a:lnTo>
                      <a:pt x="425" y="386"/>
                    </a:lnTo>
                    <a:lnTo>
                      <a:pt x="425" y="387"/>
                    </a:lnTo>
                    <a:lnTo>
                      <a:pt x="425" y="388"/>
                    </a:lnTo>
                    <a:lnTo>
                      <a:pt x="425" y="390"/>
                    </a:lnTo>
                    <a:lnTo>
                      <a:pt x="424" y="390"/>
                    </a:lnTo>
                    <a:lnTo>
                      <a:pt x="425" y="390"/>
                    </a:lnTo>
                    <a:lnTo>
                      <a:pt x="425" y="391"/>
                    </a:lnTo>
                    <a:lnTo>
                      <a:pt x="424" y="391"/>
                    </a:lnTo>
                    <a:lnTo>
                      <a:pt x="425" y="392"/>
                    </a:lnTo>
                    <a:lnTo>
                      <a:pt x="426" y="392"/>
                    </a:lnTo>
                    <a:lnTo>
                      <a:pt x="426" y="394"/>
                    </a:lnTo>
                    <a:lnTo>
                      <a:pt x="428" y="394"/>
                    </a:lnTo>
                    <a:lnTo>
                      <a:pt x="428" y="395"/>
                    </a:lnTo>
                    <a:lnTo>
                      <a:pt x="428" y="396"/>
                    </a:lnTo>
                    <a:lnTo>
                      <a:pt x="428" y="398"/>
                    </a:lnTo>
                    <a:lnTo>
                      <a:pt x="428" y="399"/>
                    </a:lnTo>
                    <a:lnTo>
                      <a:pt x="428" y="400"/>
                    </a:lnTo>
                    <a:lnTo>
                      <a:pt x="428" y="401"/>
                    </a:lnTo>
                    <a:lnTo>
                      <a:pt x="428" y="403"/>
                    </a:lnTo>
                    <a:lnTo>
                      <a:pt x="426" y="405"/>
                    </a:lnTo>
                    <a:lnTo>
                      <a:pt x="426" y="408"/>
                    </a:lnTo>
                    <a:lnTo>
                      <a:pt x="426" y="409"/>
                    </a:lnTo>
                    <a:lnTo>
                      <a:pt x="426" y="412"/>
                    </a:lnTo>
                    <a:lnTo>
                      <a:pt x="425" y="417"/>
                    </a:lnTo>
                    <a:lnTo>
                      <a:pt x="424" y="417"/>
                    </a:lnTo>
                    <a:lnTo>
                      <a:pt x="424" y="418"/>
                    </a:lnTo>
                    <a:lnTo>
                      <a:pt x="423" y="418"/>
                    </a:lnTo>
                    <a:lnTo>
                      <a:pt x="420" y="418"/>
                    </a:lnTo>
                    <a:lnTo>
                      <a:pt x="419" y="418"/>
                    </a:lnTo>
                    <a:lnTo>
                      <a:pt x="416" y="418"/>
                    </a:lnTo>
                    <a:lnTo>
                      <a:pt x="412" y="418"/>
                    </a:lnTo>
                    <a:lnTo>
                      <a:pt x="409" y="418"/>
                    </a:lnTo>
                    <a:lnTo>
                      <a:pt x="404" y="418"/>
                    </a:lnTo>
                    <a:lnTo>
                      <a:pt x="398" y="418"/>
                    </a:lnTo>
                    <a:lnTo>
                      <a:pt x="395" y="418"/>
                    </a:lnTo>
                    <a:lnTo>
                      <a:pt x="390" y="418"/>
                    </a:lnTo>
                    <a:lnTo>
                      <a:pt x="385" y="418"/>
                    </a:lnTo>
                    <a:lnTo>
                      <a:pt x="382" y="418"/>
                    </a:lnTo>
                    <a:lnTo>
                      <a:pt x="379" y="418"/>
                    </a:lnTo>
                    <a:lnTo>
                      <a:pt x="375" y="418"/>
                    </a:lnTo>
                    <a:lnTo>
                      <a:pt x="366" y="417"/>
                    </a:lnTo>
                    <a:lnTo>
                      <a:pt x="362" y="417"/>
                    </a:lnTo>
                    <a:lnTo>
                      <a:pt x="358" y="417"/>
                    </a:lnTo>
                    <a:lnTo>
                      <a:pt x="344" y="417"/>
                    </a:lnTo>
                    <a:lnTo>
                      <a:pt x="340" y="417"/>
                    </a:lnTo>
                    <a:lnTo>
                      <a:pt x="336" y="417"/>
                    </a:lnTo>
                    <a:lnTo>
                      <a:pt x="328" y="417"/>
                    </a:lnTo>
                    <a:lnTo>
                      <a:pt x="327" y="417"/>
                    </a:lnTo>
                    <a:lnTo>
                      <a:pt x="323" y="417"/>
                    </a:lnTo>
                    <a:lnTo>
                      <a:pt x="323" y="418"/>
                    </a:lnTo>
                    <a:lnTo>
                      <a:pt x="322" y="418"/>
                    </a:lnTo>
                    <a:lnTo>
                      <a:pt x="322" y="420"/>
                    </a:lnTo>
                    <a:lnTo>
                      <a:pt x="320" y="421"/>
                    </a:lnTo>
                    <a:lnTo>
                      <a:pt x="320" y="422"/>
                    </a:lnTo>
                    <a:lnTo>
                      <a:pt x="319" y="424"/>
                    </a:lnTo>
                    <a:lnTo>
                      <a:pt x="319" y="425"/>
                    </a:lnTo>
                    <a:lnTo>
                      <a:pt x="318" y="426"/>
                    </a:lnTo>
                    <a:lnTo>
                      <a:pt x="318" y="428"/>
                    </a:lnTo>
                    <a:lnTo>
                      <a:pt x="316" y="429"/>
                    </a:lnTo>
                    <a:lnTo>
                      <a:pt x="315" y="430"/>
                    </a:lnTo>
                    <a:lnTo>
                      <a:pt x="314" y="432"/>
                    </a:lnTo>
                    <a:lnTo>
                      <a:pt x="313" y="432"/>
                    </a:lnTo>
                    <a:lnTo>
                      <a:pt x="311" y="432"/>
                    </a:lnTo>
                    <a:lnTo>
                      <a:pt x="310" y="432"/>
                    </a:lnTo>
                    <a:lnTo>
                      <a:pt x="309" y="433"/>
                    </a:lnTo>
                    <a:lnTo>
                      <a:pt x="307" y="433"/>
                    </a:lnTo>
                    <a:lnTo>
                      <a:pt x="306" y="433"/>
                    </a:lnTo>
                    <a:lnTo>
                      <a:pt x="303" y="432"/>
                    </a:lnTo>
                    <a:lnTo>
                      <a:pt x="302" y="432"/>
                    </a:lnTo>
                    <a:lnTo>
                      <a:pt x="299" y="432"/>
                    </a:lnTo>
                    <a:lnTo>
                      <a:pt x="296" y="432"/>
                    </a:lnTo>
                    <a:lnTo>
                      <a:pt x="294" y="430"/>
                    </a:lnTo>
                    <a:lnTo>
                      <a:pt x="293" y="429"/>
                    </a:lnTo>
                    <a:lnTo>
                      <a:pt x="292" y="422"/>
                    </a:lnTo>
                    <a:lnTo>
                      <a:pt x="290" y="421"/>
                    </a:lnTo>
                    <a:lnTo>
                      <a:pt x="288" y="421"/>
                    </a:lnTo>
                    <a:lnTo>
                      <a:pt x="285" y="421"/>
                    </a:lnTo>
                    <a:lnTo>
                      <a:pt x="284" y="421"/>
                    </a:lnTo>
                    <a:lnTo>
                      <a:pt x="276" y="422"/>
                    </a:lnTo>
                    <a:lnTo>
                      <a:pt x="268" y="424"/>
                    </a:lnTo>
                    <a:lnTo>
                      <a:pt x="263" y="425"/>
                    </a:lnTo>
                    <a:lnTo>
                      <a:pt x="259" y="425"/>
                    </a:lnTo>
                    <a:lnTo>
                      <a:pt x="244" y="428"/>
                    </a:lnTo>
                    <a:lnTo>
                      <a:pt x="241" y="428"/>
                    </a:lnTo>
                    <a:lnTo>
                      <a:pt x="230" y="429"/>
                    </a:lnTo>
                    <a:lnTo>
                      <a:pt x="212" y="432"/>
                    </a:lnTo>
                    <a:lnTo>
                      <a:pt x="208" y="432"/>
                    </a:lnTo>
                    <a:lnTo>
                      <a:pt x="204" y="432"/>
                    </a:lnTo>
                    <a:lnTo>
                      <a:pt x="199" y="433"/>
                    </a:lnTo>
                    <a:lnTo>
                      <a:pt x="191" y="433"/>
                    </a:lnTo>
                    <a:lnTo>
                      <a:pt x="186" y="434"/>
                    </a:lnTo>
                    <a:lnTo>
                      <a:pt x="179" y="435"/>
                    </a:lnTo>
                    <a:lnTo>
                      <a:pt x="178" y="435"/>
                    </a:lnTo>
                    <a:lnTo>
                      <a:pt x="171" y="438"/>
                    </a:lnTo>
                    <a:lnTo>
                      <a:pt x="169" y="438"/>
                    </a:lnTo>
                    <a:lnTo>
                      <a:pt x="162" y="441"/>
                    </a:lnTo>
                    <a:lnTo>
                      <a:pt x="159" y="441"/>
                    </a:lnTo>
                    <a:lnTo>
                      <a:pt x="157" y="442"/>
                    </a:lnTo>
                    <a:lnTo>
                      <a:pt x="154" y="442"/>
                    </a:lnTo>
                    <a:lnTo>
                      <a:pt x="154" y="44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6" name="Freeform 51">
                <a:extLst>
                  <a:ext uri="{FF2B5EF4-FFF2-40B4-BE49-F238E27FC236}">
                    <a16:creationId xmlns:a16="http://schemas.microsoft.com/office/drawing/2014/main" id="{F09604BA-52FC-152B-7B50-701652AE5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6 w 521"/>
                  <a:gd name="T1" fmla="*/ 462 h 484"/>
                  <a:gd name="T2" fmla="*/ 112 w 521"/>
                  <a:gd name="T3" fmla="*/ 476 h 484"/>
                  <a:gd name="T4" fmla="*/ 102 w 521"/>
                  <a:gd name="T5" fmla="*/ 480 h 484"/>
                  <a:gd name="T6" fmla="*/ 87 w 521"/>
                  <a:gd name="T7" fmla="*/ 483 h 484"/>
                  <a:gd name="T8" fmla="*/ 74 w 521"/>
                  <a:gd name="T9" fmla="*/ 481 h 484"/>
                  <a:gd name="T10" fmla="*/ 64 w 521"/>
                  <a:gd name="T11" fmla="*/ 472 h 484"/>
                  <a:gd name="T12" fmla="*/ 53 w 521"/>
                  <a:gd name="T13" fmla="*/ 460 h 484"/>
                  <a:gd name="T14" fmla="*/ 53 w 521"/>
                  <a:gd name="T15" fmla="*/ 443 h 484"/>
                  <a:gd name="T16" fmla="*/ 63 w 521"/>
                  <a:gd name="T17" fmla="*/ 429 h 484"/>
                  <a:gd name="T18" fmla="*/ 74 w 521"/>
                  <a:gd name="T19" fmla="*/ 416 h 484"/>
                  <a:gd name="T20" fmla="*/ 64 w 521"/>
                  <a:gd name="T21" fmla="*/ 400 h 484"/>
                  <a:gd name="T22" fmla="*/ 63 w 521"/>
                  <a:gd name="T23" fmla="*/ 384 h 484"/>
                  <a:gd name="T24" fmla="*/ 66 w 521"/>
                  <a:gd name="T25" fmla="*/ 367 h 484"/>
                  <a:gd name="T26" fmla="*/ 57 w 521"/>
                  <a:gd name="T27" fmla="*/ 353 h 484"/>
                  <a:gd name="T28" fmla="*/ 52 w 521"/>
                  <a:gd name="T29" fmla="*/ 335 h 484"/>
                  <a:gd name="T30" fmla="*/ 51 w 521"/>
                  <a:gd name="T31" fmla="*/ 319 h 484"/>
                  <a:gd name="T32" fmla="*/ 52 w 521"/>
                  <a:gd name="T33" fmla="*/ 303 h 484"/>
                  <a:gd name="T34" fmla="*/ 52 w 521"/>
                  <a:gd name="T35" fmla="*/ 286 h 484"/>
                  <a:gd name="T36" fmla="*/ 64 w 521"/>
                  <a:gd name="T37" fmla="*/ 274 h 484"/>
                  <a:gd name="T38" fmla="*/ 49 w 521"/>
                  <a:gd name="T39" fmla="*/ 261 h 484"/>
                  <a:gd name="T40" fmla="*/ 34 w 521"/>
                  <a:gd name="T41" fmla="*/ 252 h 484"/>
                  <a:gd name="T42" fmla="*/ 34 w 521"/>
                  <a:gd name="T43" fmla="*/ 235 h 484"/>
                  <a:gd name="T44" fmla="*/ 42 w 521"/>
                  <a:gd name="T45" fmla="*/ 221 h 484"/>
                  <a:gd name="T46" fmla="*/ 57 w 521"/>
                  <a:gd name="T47" fmla="*/ 216 h 484"/>
                  <a:gd name="T48" fmla="*/ 44 w 521"/>
                  <a:gd name="T49" fmla="*/ 208 h 484"/>
                  <a:gd name="T50" fmla="*/ 28 w 521"/>
                  <a:gd name="T51" fmla="*/ 201 h 484"/>
                  <a:gd name="T52" fmla="*/ 22 w 521"/>
                  <a:gd name="T53" fmla="*/ 185 h 484"/>
                  <a:gd name="T54" fmla="*/ 14 w 521"/>
                  <a:gd name="T55" fmla="*/ 174 h 484"/>
                  <a:gd name="T56" fmla="*/ 9 w 521"/>
                  <a:gd name="T57" fmla="*/ 159 h 484"/>
                  <a:gd name="T58" fmla="*/ 1 w 521"/>
                  <a:gd name="T59" fmla="*/ 145 h 484"/>
                  <a:gd name="T60" fmla="*/ 8 w 521"/>
                  <a:gd name="T61" fmla="*/ 130 h 484"/>
                  <a:gd name="T62" fmla="*/ 9 w 521"/>
                  <a:gd name="T63" fmla="*/ 115 h 484"/>
                  <a:gd name="T64" fmla="*/ 8 w 521"/>
                  <a:gd name="T65" fmla="*/ 104 h 484"/>
                  <a:gd name="T66" fmla="*/ 17 w 521"/>
                  <a:gd name="T67" fmla="*/ 90 h 484"/>
                  <a:gd name="T68" fmla="*/ 21 w 521"/>
                  <a:gd name="T69" fmla="*/ 73 h 484"/>
                  <a:gd name="T70" fmla="*/ 26 w 521"/>
                  <a:gd name="T71" fmla="*/ 53 h 484"/>
                  <a:gd name="T72" fmla="*/ 40 w 521"/>
                  <a:gd name="T73" fmla="*/ 43 h 484"/>
                  <a:gd name="T74" fmla="*/ 38 w 521"/>
                  <a:gd name="T75" fmla="*/ 28 h 484"/>
                  <a:gd name="T76" fmla="*/ 43 w 521"/>
                  <a:gd name="T77" fmla="*/ 11 h 484"/>
                  <a:gd name="T78" fmla="*/ 74 w 521"/>
                  <a:gd name="T79" fmla="*/ 6 h 484"/>
                  <a:gd name="T80" fmla="*/ 204 w 521"/>
                  <a:gd name="T81" fmla="*/ 10 h 484"/>
                  <a:gd name="T82" fmla="*/ 480 w 521"/>
                  <a:gd name="T83" fmla="*/ 0 h 484"/>
                  <a:gd name="T84" fmla="*/ 514 w 521"/>
                  <a:gd name="T85" fmla="*/ 23 h 484"/>
                  <a:gd name="T86" fmla="*/ 512 w 521"/>
                  <a:gd name="T87" fmla="*/ 41 h 484"/>
                  <a:gd name="T88" fmla="*/ 512 w 521"/>
                  <a:gd name="T89" fmla="*/ 58 h 484"/>
                  <a:gd name="T90" fmla="*/ 504 w 521"/>
                  <a:gd name="T91" fmla="*/ 68 h 484"/>
                  <a:gd name="T92" fmla="*/ 496 w 521"/>
                  <a:gd name="T93" fmla="*/ 77 h 484"/>
                  <a:gd name="T94" fmla="*/ 492 w 521"/>
                  <a:gd name="T95" fmla="*/ 89 h 484"/>
                  <a:gd name="T96" fmla="*/ 483 w 521"/>
                  <a:gd name="T97" fmla="*/ 100 h 484"/>
                  <a:gd name="T98" fmla="*/ 472 w 521"/>
                  <a:gd name="T99" fmla="*/ 110 h 484"/>
                  <a:gd name="T100" fmla="*/ 471 w 521"/>
                  <a:gd name="T101" fmla="*/ 130 h 484"/>
                  <a:gd name="T102" fmla="*/ 474 w 521"/>
                  <a:gd name="T103" fmla="*/ 146 h 484"/>
                  <a:gd name="T104" fmla="*/ 484 w 521"/>
                  <a:gd name="T105" fmla="*/ 155 h 484"/>
                  <a:gd name="T106" fmla="*/ 493 w 521"/>
                  <a:gd name="T107" fmla="*/ 165 h 484"/>
                  <a:gd name="T108" fmla="*/ 508 w 521"/>
                  <a:gd name="T109" fmla="*/ 172 h 484"/>
                  <a:gd name="T110" fmla="*/ 509 w 521"/>
                  <a:gd name="T111" fmla="*/ 184 h 484"/>
                  <a:gd name="T112" fmla="*/ 514 w 521"/>
                  <a:gd name="T113" fmla="*/ 195 h 484"/>
                  <a:gd name="T114" fmla="*/ 508 w 521"/>
                  <a:gd name="T115" fmla="*/ 204 h 484"/>
                  <a:gd name="T116" fmla="*/ 475 w 521"/>
                  <a:gd name="T117" fmla="*/ 231 h 484"/>
                  <a:gd name="T118" fmla="*/ 445 w 521"/>
                  <a:gd name="T119" fmla="*/ 288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7" name="Freeform 52">
                <a:extLst>
                  <a:ext uri="{FF2B5EF4-FFF2-40B4-BE49-F238E27FC236}">
                    <a16:creationId xmlns:a16="http://schemas.microsoft.com/office/drawing/2014/main" id="{FD8614E8-5A6E-F23F-391F-5A130592F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763"/>
                <a:ext cx="312" cy="153"/>
              </a:xfrm>
              <a:custGeom>
                <a:avLst/>
                <a:gdLst>
                  <a:gd name="T0" fmla="*/ 286 w 312"/>
                  <a:gd name="T1" fmla="*/ 4 h 153"/>
                  <a:gd name="T2" fmla="*/ 286 w 312"/>
                  <a:gd name="T3" fmla="*/ 8 h 153"/>
                  <a:gd name="T4" fmla="*/ 288 w 312"/>
                  <a:gd name="T5" fmla="*/ 12 h 153"/>
                  <a:gd name="T6" fmla="*/ 293 w 312"/>
                  <a:gd name="T7" fmla="*/ 13 h 153"/>
                  <a:gd name="T8" fmla="*/ 296 w 312"/>
                  <a:gd name="T9" fmla="*/ 17 h 153"/>
                  <a:gd name="T10" fmla="*/ 300 w 312"/>
                  <a:gd name="T11" fmla="*/ 21 h 153"/>
                  <a:gd name="T12" fmla="*/ 306 w 312"/>
                  <a:gd name="T13" fmla="*/ 21 h 153"/>
                  <a:gd name="T14" fmla="*/ 309 w 312"/>
                  <a:gd name="T15" fmla="*/ 26 h 153"/>
                  <a:gd name="T16" fmla="*/ 310 w 312"/>
                  <a:gd name="T17" fmla="*/ 30 h 153"/>
                  <a:gd name="T18" fmla="*/ 310 w 312"/>
                  <a:gd name="T19" fmla="*/ 34 h 153"/>
                  <a:gd name="T20" fmla="*/ 312 w 312"/>
                  <a:gd name="T21" fmla="*/ 37 h 153"/>
                  <a:gd name="T22" fmla="*/ 309 w 312"/>
                  <a:gd name="T23" fmla="*/ 41 h 153"/>
                  <a:gd name="T24" fmla="*/ 304 w 312"/>
                  <a:gd name="T25" fmla="*/ 42 h 153"/>
                  <a:gd name="T26" fmla="*/ 300 w 312"/>
                  <a:gd name="T27" fmla="*/ 42 h 153"/>
                  <a:gd name="T28" fmla="*/ 296 w 312"/>
                  <a:gd name="T29" fmla="*/ 39 h 153"/>
                  <a:gd name="T30" fmla="*/ 291 w 312"/>
                  <a:gd name="T31" fmla="*/ 41 h 153"/>
                  <a:gd name="T32" fmla="*/ 291 w 312"/>
                  <a:gd name="T33" fmla="*/ 45 h 153"/>
                  <a:gd name="T34" fmla="*/ 296 w 312"/>
                  <a:gd name="T35" fmla="*/ 49 h 153"/>
                  <a:gd name="T36" fmla="*/ 296 w 312"/>
                  <a:gd name="T37" fmla="*/ 53 h 153"/>
                  <a:gd name="T38" fmla="*/ 289 w 312"/>
                  <a:gd name="T39" fmla="*/ 53 h 153"/>
                  <a:gd name="T40" fmla="*/ 284 w 312"/>
                  <a:gd name="T41" fmla="*/ 51 h 153"/>
                  <a:gd name="T42" fmla="*/ 283 w 312"/>
                  <a:gd name="T43" fmla="*/ 58 h 153"/>
                  <a:gd name="T44" fmla="*/ 278 w 312"/>
                  <a:gd name="T45" fmla="*/ 54 h 153"/>
                  <a:gd name="T46" fmla="*/ 275 w 312"/>
                  <a:gd name="T47" fmla="*/ 58 h 153"/>
                  <a:gd name="T48" fmla="*/ 272 w 312"/>
                  <a:gd name="T49" fmla="*/ 59 h 153"/>
                  <a:gd name="T50" fmla="*/ 269 w 312"/>
                  <a:gd name="T51" fmla="*/ 63 h 153"/>
                  <a:gd name="T52" fmla="*/ 267 w 312"/>
                  <a:gd name="T53" fmla="*/ 66 h 153"/>
                  <a:gd name="T54" fmla="*/ 267 w 312"/>
                  <a:gd name="T55" fmla="*/ 70 h 153"/>
                  <a:gd name="T56" fmla="*/ 269 w 312"/>
                  <a:gd name="T57" fmla="*/ 75 h 153"/>
                  <a:gd name="T58" fmla="*/ 270 w 312"/>
                  <a:gd name="T59" fmla="*/ 80 h 153"/>
                  <a:gd name="T60" fmla="*/ 270 w 312"/>
                  <a:gd name="T61" fmla="*/ 84 h 153"/>
                  <a:gd name="T62" fmla="*/ 267 w 312"/>
                  <a:gd name="T63" fmla="*/ 87 h 153"/>
                  <a:gd name="T64" fmla="*/ 269 w 312"/>
                  <a:gd name="T65" fmla="*/ 92 h 153"/>
                  <a:gd name="T66" fmla="*/ 271 w 312"/>
                  <a:gd name="T67" fmla="*/ 97 h 153"/>
                  <a:gd name="T68" fmla="*/ 271 w 312"/>
                  <a:gd name="T69" fmla="*/ 101 h 153"/>
                  <a:gd name="T70" fmla="*/ 274 w 312"/>
                  <a:gd name="T71" fmla="*/ 104 h 153"/>
                  <a:gd name="T72" fmla="*/ 274 w 312"/>
                  <a:gd name="T73" fmla="*/ 110 h 153"/>
                  <a:gd name="T74" fmla="*/ 272 w 312"/>
                  <a:gd name="T75" fmla="*/ 119 h 153"/>
                  <a:gd name="T76" fmla="*/ 269 w 312"/>
                  <a:gd name="T77" fmla="*/ 128 h 153"/>
                  <a:gd name="T78" fmla="*/ 255 w 312"/>
                  <a:gd name="T79" fmla="*/ 128 h 153"/>
                  <a:gd name="T80" fmla="*/ 231 w 312"/>
                  <a:gd name="T81" fmla="*/ 128 h 153"/>
                  <a:gd name="T82" fmla="*/ 208 w 312"/>
                  <a:gd name="T83" fmla="*/ 127 h 153"/>
                  <a:gd name="T84" fmla="*/ 174 w 312"/>
                  <a:gd name="T85" fmla="*/ 127 h 153"/>
                  <a:gd name="T86" fmla="*/ 168 w 312"/>
                  <a:gd name="T87" fmla="*/ 130 h 153"/>
                  <a:gd name="T88" fmla="*/ 164 w 312"/>
                  <a:gd name="T89" fmla="*/ 136 h 153"/>
                  <a:gd name="T90" fmla="*/ 159 w 312"/>
                  <a:gd name="T91" fmla="*/ 142 h 153"/>
                  <a:gd name="T92" fmla="*/ 152 w 312"/>
                  <a:gd name="T93" fmla="*/ 143 h 153"/>
                  <a:gd name="T94" fmla="*/ 140 w 312"/>
                  <a:gd name="T95" fmla="*/ 140 h 153"/>
                  <a:gd name="T96" fmla="*/ 131 w 312"/>
                  <a:gd name="T97" fmla="*/ 131 h 153"/>
                  <a:gd name="T98" fmla="*/ 105 w 312"/>
                  <a:gd name="T99" fmla="*/ 135 h 153"/>
                  <a:gd name="T100" fmla="*/ 54 w 312"/>
                  <a:gd name="T101" fmla="*/ 142 h 153"/>
                  <a:gd name="T102" fmla="*/ 25 w 312"/>
                  <a:gd name="T103" fmla="*/ 145 h 153"/>
                  <a:gd name="T104" fmla="*/ 5 w 312"/>
                  <a:gd name="T10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2" h="153">
                    <a:moveTo>
                      <a:pt x="288" y="0"/>
                    </a:moveTo>
                    <a:lnTo>
                      <a:pt x="287" y="0"/>
                    </a:lnTo>
                    <a:lnTo>
                      <a:pt x="287" y="1"/>
                    </a:lnTo>
                    <a:lnTo>
                      <a:pt x="286" y="3"/>
                    </a:lnTo>
                    <a:lnTo>
                      <a:pt x="286" y="4"/>
                    </a:lnTo>
                    <a:lnTo>
                      <a:pt x="287" y="4"/>
                    </a:lnTo>
                    <a:lnTo>
                      <a:pt x="287" y="5"/>
                    </a:lnTo>
                    <a:lnTo>
                      <a:pt x="287" y="7"/>
                    </a:lnTo>
                    <a:lnTo>
                      <a:pt x="286" y="7"/>
                    </a:lnTo>
                    <a:lnTo>
                      <a:pt x="286" y="8"/>
                    </a:lnTo>
                    <a:lnTo>
                      <a:pt x="287" y="8"/>
                    </a:lnTo>
                    <a:lnTo>
                      <a:pt x="287" y="9"/>
                    </a:lnTo>
                    <a:lnTo>
                      <a:pt x="287" y="11"/>
                    </a:lnTo>
                    <a:lnTo>
                      <a:pt x="288" y="11"/>
                    </a:lnTo>
                    <a:lnTo>
                      <a:pt x="288" y="12"/>
                    </a:lnTo>
                    <a:lnTo>
                      <a:pt x="289" y="12"/>
                    </a:lnTo>
                    <a:lnTo>
                      <a:pt x="291" y="12"/>
                    </a:lnTo>
                    <a:lnTo>
                      <a:pt x="292" y="12"/>
                    </a:lnTo>
                    <a:lnTo>
                      <a:pt x="292" y="13"/>
                    </a:lnTo>
                    <a:lnTo>
                      <a:pt x="293" y="13"/>
                    </a:lnTo>
                    <a:lnTo>
                      <a:pt x="295" y="13"/>
                    </a:lnTo>
                    <a:lnTo>
                      <a:pt x="295" y="15"/>
                    </a:lnTo>
                    <a:lnTo>
                      <a:pt x="296" y="15"/>
                    </a:lnTo>
                    <a:lnTo>
                      <a:pt x="296" y="16"/>
                    </a:lnTo>
                    <a:lnTo>
                      <a:pt x="296" y="17"/>
                    </a:lnTo>
                    <a:lnTo>
                      <a:pt x="297" y="17"/>
                    </a:lnTo>
                    <a:lnTo>
                      <a:pt x="297" y="19"/>
                    </a:lnTo>
                    <a:lnTo>
                      <a:pt x="299" y="19"/>
                    </a:lnTo>
                    <a:lnTo>
                      <a:pt x="299" y="20"/>
                    </a:lnTo>
                    <a:lnTo>
                      <a:pt x="300" y="21"/>
                    </a:lnTo>
                    <a:lnTo>
                      <a:pt x="301" y="21"/>
                    </a:lnTo>
                    <a:lnTo>
                      <a:pt x="303" y="21"/>
                    </a:lnTo>
                    <a:lnTo>
                      <a:pt x="304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8" y="22"/>
                    </a:lnTo>
                    <a:lnTo>
                      <a:pt x="308" y="24"/>
                    </a:lnTo>
                    <a:lnTo>
                      <a:pt x="308" y="25"/>
                    </a:lnTo>
                    <a:lnTo>
                      <a:pt x="308" y="26"/>
                    </a:lnTo>
                    <a:lnTo>
                      <a:pt x="309" y="26"/>
                    </a:lnTo>
                    <a:lnTo>
                      <a:pt x="310" y="28"/>
                    </a:lnTo>
                    <a:lnTo>
                      <a:pt x="309" y="28"/>
                    </a:lnTo>
                    <a:lnTo>
                      <a:pt x="309" y="29"/>
                    </a:lnTo>
                    <a:lnTo>
                      <a:pt x="309" y="30"/>
                    </a:lnTo>
                    <a:lnTo>
                      <a:pt x="310" y="30"/>
                    </a:lnTo>
                    <a:lnTo>
                      <a:pt x="310" y="32"/>
                    </a:lnTo>
                    <a:lnTo>
                      <a:pt x="312" y="32"/>
                    </a:lnTo>
                    <a:lnTo>
                      <a:pt x="312" y="33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0" y="36"/>
                    </a:lnTo>
                    <a:lnTo>
                      <a:pt x="310" y="37"/>
                    </a:lnTo>
                    <a:lnTo>
                      <a:pt x="312" y="37"/>
                    </a:lnTo>
                    <a:lnTo>
                      <a:pt x="312" y="38"/>
                    </a:lnTo>
                    <a:lnTo>
                      <a:pt x="312" y="39"/>
                    </a:lnTo>
                    <a:lnTo>
                      <a:pt x="312" y="41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8" y="41"/>
                    </a:lnTo>
                    <a:lnTo>
                      <a:pt x="308" y="42"/>
                    </a:lnTo>
                    <a:lnTo>
                      <a:pt x="306" y="42"/>
                    </a:lnTo>
                    <a:lnTo>
                      <a:pt x="305" y="42"/>
                    </a:lnTo>
                    <a:lnTo>
                      <a:pt x="304" y="42"/>
                    </a:lnTo>
                    <a:lnTo>
                      <a:pt x="304" y="43"/>
                    </a:lnTo>
                    <a:lnTo>
                      <a:pt x="303" y="43"/>
                    </a:lnTo>
                    <a:lnTo>
                      <a:pt x="301" y="43"/>
                    </a:lnTo>
                    <a:lnTo>
                      <a:pt x="300" y="43"/>
                    </a:lnTo>
                    <a:lnTo>
                      <a:pt x="300" y="42"/>
                    </a:lnTo>
                    <a:lnTo>
                      <a:pt x="299" y="42"/>
                    </a:lnTo>
                    <a:lnTo>
                      <a:pt x="299" y="41"/>
                    </a:lnTo>
                    <a:lnTo>
                      <a:pt x="299" y="39"/>
                    </a:lnTo>
                    <a:lnTo>
                      <a:pt x="297" y="39"/>
                    </a:lnTo>
                    <a:lnTo>
                      <a:pt x="296" y="39"/>
                    </a:lnTo>
                    <a:lnTo>
                      <a:pt x="295" y="39"/>
                    </a:lnTo>
                    <a:lnTo>
                      <a:pt x="295" y="41"/>
                    </a:lnTo>
                    <a:lnTo>
                      <a:pt x="293" y="41"/>
                    </a:lnTo>
                    <a:lnTo>
                      <a:pt x="292" y="41"/>
                    </a:lnTo>
                    <a:lnTo>
                      <a:pt x="291" y="41"/>
                    </a:lnTo>
                    <a:lnTo>
                      <a:pt x="289" y="41"/>
                    </a:lnTo>
                    <a:lnTo>
                      <a:pt x="288" y="41"/>
                    </a:lnTo>
                    <a:lnTo>
                      <a:pt x="288" y="42"/>
                    </a:lnTo>
                    <a:lnTo>
                      <a:pt x="289" y="43"/>
                    </a:lnTo>
                    <a:lnTo>
                      <a:pt x="291" y="45"/>
                    </a:lnTo>
                    <a:lnTo>
                      <a:pt x="292" y="46"/>
                    </a:lnTo>
                    <a:lnTo>
                      <a:pt x="293" y="47"/>
                    </a:lnTo>
                    <a:lnTo>
                      <a:pt x="295" y="47"/>
                    </a:lnTo>
                    <a:lnTo>
                      <a:pt x="295" y="49"/>
                    </a:lnTo>
                    <a:lnTo>
                      <a:pt x="296" y="49"/>
                    </a:lnTo>
                    <a:lnTo>
                      <a:pt x="297" y="49"/>
                    </a:lnTo>
                    <a:lnTo>
                      <a:pt x="297" y="50"/>
                    </a:lnTo>
                    <a:lnTo>
                      <a:pt x="296" y="50"/>
                    </a:lnTo>
                    <a:lnTo>
                      <a:pt x="296" y="51"/>
                    </a:lnTo>
                    <a:lnTo>
                      <a:pt x="296" y="53"/>
                    </a:lnTo>
                    <a:lnTo>
                      <a:pt x="295" y="53"/>
                    </a:lnTo>
                    <a:lnTo>
                      <a:pt x="293" y="54"/>
                    </a:lnTo>
                    <a:lnTo>
                      <a:pt x="292" y="54"/>
                    </a:lnTo>
                    <a:lnTo>
                      <a:pt x="291" y="54"/>
                    </a:lnTo>
                    <a:lnTo>
                      <a:pt x="289" y="53"/>
                    </a:lnTo>
                    <a:lnTo>
                      <a:pt x="288" y="53"/>
                    </a:lnTo>
                    <a:lnTo>
                      <a:pt x="287" y="53"/>
                    </a:lnTo>
                    <a:lnTo>
                      <a:pt x="287" y="51"/>
                    </a:lnTo>
                    <a:lnTo>
                      <a:pt x="286" y="51"/>
                    </a:lnTo>
                    <a:lnTo>
                      <a:pt x="284" y="51"/>
                    </a:lnTo>
                    <a:lnTo>
                      <a:pt x="284" y="53"/>
                    </a:lnTo>
                    <a:lnTo>
                      <a:pt x="284" y="54"/>
                    </a:lnTo>
                    <a:lnTo>
                      <a:pt x="284" y="55"/>
                    </a:lnTo>
                    <a:lnTo>
                      <a:pt x="283" y="56"/>
                    </a:lnTo>
                    <a:lnTo>
                      <a:pt x="283" y="58"/>
                    </a:lnTo>
                    <a:lnTo>
                      <a:pt x="282" y="58"/>
                    </a:lnTo>
                    <a:lnTo>
                      <a:pt x="280" y="58"/>
                    </a:lnTo>
                    <a:lnTo>
                      <a:pt x="280" y="56"/>
                    </a:lnTo>
                    <a:lnTo>
                      <a:pt x="279" y="55"/>
                    </a:lnTo>
                    <a:lnTo>
                      <a:pt x="278" y="54"/>
                    </a:lnTo>
                    <a:lnTo>
                      <a:pt x="276" y="54"/>
                    </a:lnTo>
                    <a:lnTo>
                      <a:pt x="276" y="55"/>
                    </a:lnTo>
                    <a:lnTo>
                      <a:pt x="275" y="55"/>
                    </a:lnTo>
                    <a:lnTo>
                      <a:pt x="275" y="56"/>
                    </a:lnTo>
                    <a:lnTo>
                      <a:pt x="275" y="58"/>
                    </a:lnTo>
                    <a:lnTo>
                      <a:pt x="275" y="59"/>
                    </a:lnTo>
                    <a:lnTo>
                      <a:pt x="274" y="59"/>
                    </a:lnTo>
                    <a:lnTo>
                      <a:pt x="274" y="58"/>
                    </a:lnTo>
                    <a:lnTo>
                      <a:pt x="274" y="59"/>
                    </a:lnTo>
                    <a:lnTo>
                      <a:pt x="272" y="59"/>
                    </a:lnTo>
                    <a:lnTo>
                      <a:pt x="272" y="60"/>
                    </a:lnTo>
                    <a:lnTo>
                      <a:pt x="272" y="62"/>
                    </a:lnTo>
                    <a:lnTo>
                      <a:pt x="271" y="63"/>
                    </a:lnTo>
                    <a:lnTo>
                      <a:pt x="270" y="63"/>
                    </a:lnTo>
                    <a:lnTo>
                      <a:pt x="269" y="63"/>
                    </a:lnTo>
                    <a:lnTo>
                      <a:pt x="269" y="62"/>
                    </a:lnTo>
                    <a:lnTo>
                      <a:pt x="269" y="63"/>
                    </a:lnTo>
                    <a:lnTo>
                      <a:pt x="267" y="63"/>
                    </a:lnTo>
                    <a:lnTo>
                      <a:pt x="267" y="64"/>
                    </a:lnTo>
                    <a:lnTo>
                      <a:pt x="267" y="66"/>
                    </a:lnTo>
                    <a:lnTo>
                      <a:pt x="267" y="67"/>
                    </a:lnTo>
                    <a:lnTo>
                      <a:pt x="266" y="67"/>
                    </a:lnTo>
                    <a:lnTo>
                      <a:pt x="266" y="68"/>
                    </a:lnTo>
                    <a:lnTo>
                      <a:pt x="267" y="68"/>
                    </a:lnTo>
                    <a:lnTo>
                      <a:pt x="267" y="70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69" y="72"/>
                    </a:lnTo>
                    <a:lnTo>
                      <a:pt x="270" y="73"/>
                    </a:lnTo>
                    <a:lnTo>
                      <a:pt x="269" y="75"/>
                    </a:lnTo>
                    <a:lnTo>
                      <a:pt x="269" y="76"/>
                    </a:lnTo>
                    <a:lnTo>
                      <a:pt x="269" y="77"/>
                    </a:lnTo>
                    <a:lnTo>
                      <a:pt x="270" y="77"/>
                    </a:lnTo>
                    <a:lnTo>
                      <a:pt x="270" y="79"/>
                    </a:lnTo>
                    <a:lnTo>
                      <a:pt x="270" y="80"/>
                    </a:lnTo>
                    <a:lnTo>
                      <a:pt x="269" y="80"/>
                    </a:lnTo>
                    <a:lnTo>
                      <a:pt x="269" y="81"/>
                    </a:lnTo>
                    <a:lnTo>
                      <a:pt x="270" y="81"/>
                    </a:lnTo>
                    <a:lnTo>
                      <a:pt x="270" y="83"/>
                    </a:lnTo>
                    <a:lnTo>
                      <a:pt x="270" y="84"/>
                    </a:lnTo>
                    <a:lnTo>
                      <a:pt x="270" y="85"/>
                    </a:lnTo>
                    <a:lnTo>
                      <a:pt x="271" y="85"/>
                    </a:lnTo>
                    <a:lnTo>
                      <a:pt x="270" y="87"/>
                    </a:lnTo>
                    <a:lnTo>
                      <a:pt x="269" y="87"/>
                    </a:lnTo>
                    <a:lnTo>
                      <a:pt x="267" y="87"/>
                    </a:lnTo>
                    <a:lnTo>
                      <a:pt x="267" y="88"/>
                    </a:lnTo>
                    <a:lnTo>
                      <a:pt x="267" y="89"/>
                    </a:lnTo>
                    <a:lnTo>
                      <a:pt x="269" y="89"/>
                    </a:lnTo>
                    <a:lnTo>
                      <a:pt x="269" y="90"/>
                    </a:lnTo>
                    <a:lnTo>
                      <a:pt x="269" y="92"/>
                    </a:lnTo>
                    <a:lnTo>
                      <a:pt x="270" y="92"/>
                    </a:lnTo>
                    <a:lnTo>
                      <a:pt x="271" y="93"/>
                    </a:lnTo>
                    <a:lnTo>
                      <a:pt x="271" y="94"/>
                    </a:lnTo>
                    <a:lnTo>
                      <a:pt x="271" y="96"/>
                    </a:lnTo>
                    <a:lnTo>
                      <a:pt x="271" y="97"/>
                    </a:lnTo>
                    <a:lnTo>
                      <a:pt x="271" y="98"/>
                    </a:lnTo>
                    <a:lnTo>
                      <a:pt x="271" y="100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1"/>
                    </a:lnTo>
                    <a:lnTo>
                      <a:pt x="270" y="101"/>
                    </a:lnTo>
                    <a:lnTo>
                      <a:pt x="271" y="102"/>
                    </a:lnTo>
                    <a:lnTo>
                      <a:pt x="272" y="102"/>
                    </a:lnTo>
                    <a:lnTo>
                      <a:pt x="272" y="104"/>
                    </a:lnTo>
                    <a:lnTo>
                      <a:pt x="274" y="104"/>
                    </a:lnTo>
                    <a:lnTo>
                      <a:pt x="274" y="105"/>
                    </a:lnTo>
                    <a:lnTo>
                      <a:pt x="274" y="106"/>
                    </a:lnTo>
                    <a:lnTo>
                      <a:pt x="274" y="108"/>
                    </a:lnTo>
                    <a:lnTo>
                      <a:pt x="274" y="109"/>
                    </a:lnTo>
                    <a:lnTo>
                      <a:pt x="274" y="110"/>
                    </a:lnTo>
                    <a:lnTo>
                      <a:pt x="274" y="111"/>
                    </a:lnTo>
                    <a:lnTo>
                      <a:pt x="274" y="113"/>
                    </a:lnTo>
                    <a:lnTo>
                      <a:pt x="272" y="115"/>
                    </a:lnTo>
                    <a:lnTo>
                      <a:pt x="272" y="118"/>
                    </a:lnTo>
                    <a:lnTo>
                      <a:pt x="272" y="119"/>
                    </a:lnTo>
                    <a:lnTo>
                      <a:pt x="272" y="122"/>
                    </a:lnTo>
                    <a:lnTo>
                      <a:pt x="271" y="127"/>
                    </a:lnTo>
                    <a:lnTo>
                      <a:pt x="270" y="127"/>
                    </a:lnTo>
                    <a:lnTo>
                      <a:pt x="270" y="128"/>
                    </a:lnTo>
                    <a:lnTo>
                      <a:pt x="269" y="128"/>
                    </a:lnTo>
                    <a:lnTo>
                      <a:pt x="266" y="128"/>
                    </a:lnTo>
                    <a:lnTo>
                      <a:pt x="265" y="128"/>
                    </a:lnTo>
                    <a:lnTo>
                      <a:pt x="262" y="128"/>
                    </a:lnTo>
                    <a:lnTo>
                      <a:pt x="258" y="128"/>
                    </a:lnTo>
                    <a:lnTo>
                      <a:pt x="255" y="128"/>
                    </a:lnTo>
                    <a:lnTo>
                      <a:pt x="250" y="128"/>
                    </a:lnTo>
                    <a:lnTo>
                      <a:pt x="244" y="128"/>
                    </a:lnTo>
                    <a:lnTo>
                      <a:pt x="241" y="128"/>
                    </a:lnTo>
                    <a:lnTo>
                      <a:pt x="236" y="128"/>
                    </a:lnTo>
                    <a:lnTo>
                      <a:pt x="231" y="128"/>
                    </a:lnTo>
                    <a:lnTo>
                      <a:pt x="228" y="128"/>
                    </a:lnTo>
                    <a:lnTo>
                      <a:pt x="225" y="128"/>
                    </a:lnTo>
                    <a:lnTo>
                      <a:pt x="221" y="128"/>
                    </a:lnTo>
                    <a:lnTo>
                      <a:pt x="212" y="127"/>
                    </a:lnTo>
                    <a:lnTo>
                      <a:pt x="208" y="127"/>
                    </a:lnTo>
                    <a:lnTo>
                      <a:pt x="204" y="127"/>
                    </a:lnTo>
                    <a:lnTo>
                      <a:pt x="190" y="127"/>
                    </a:lnTo>
                    <a:lnTo>
                      <a:pt x="186" y="127"/>
                    </a:lnTo>
                    <a:lnTo>
                      <a:pt x="182" y="127"/>
                    </a:lnTo>
                    <a:lnTo>
                      <a:pt x="174" y="127"/>
                    </a:lnTo>
                    <a:lnTo>
                      <a:pt x="173" y="127"/>
                    </a:lnTo>
                    <a:lnTo>
                      <a:pt x="169" y="127"/>
                    </a:lnTo>
                    <a:lnTo>
                      <a:pt x="169" y="128"/>
                    </a:lnTo>
                    <a:lnTo>
                      <a:pt x="168" y="128"/>
                    </a:lnTo>
                    <a:lnTo>
                      <a:pt x="168" y="130"/>
                    </a:lnTo>
                    <a:lnTo>
                      <a:pt x="166" y="131"/>
                    </a:lnTo>
                    <a:lnTo>
                      <a:pt x="166" y="132"/>
                    </a:lnTo>
                    <a:lnTo>
                      <a:pt x="165" y="134"/>
                    </a:lnTo>
                    <a:lnTo>
                      <a:pt x="165" y="135"/>
                    </a:lnTo>
                    <a:lnTo>
                      <a:pt x="164" y="136"/>
                    </a:lnTo>
                    <a:lnTo>
                      <a:pt x="164" y="138"/>
                    </a:lnTo>
                    <a:lnTo>
                      <a:pt x="162" y="139"/>
                    </a:lnTo>
                    <a:lnTo>
                      <a:pt x="161" y="140"/>
                    </a:lnTo>
                    <a:lnTo>
                      <a:pt x="160" y="142"/>
                    </a:lnTo>
                    <a:lnTo>
                      <a:pt x="159" y="142"/>
                    </a:lnTo>
                    <a:lnTo>
                      <a:pt x="157" y="142"/>
                    </a:lnTo>
                    <a:lnTo>
                      <a:pt x="156" y="142"/>
                    </a:lnTo>
                    <a:lnTo>
                      <a:pt x="155" y="143"/>
                    </a:lnTo>
                    <a:lnTo>
                      <a:pt x="153" y="143"/>
                    </a:lnTo>
                    <a:lnTo>
                      <a:pt x="152" y="143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40" y="140"/>
                    </a:lnTo>
                    <a:lnTo>
                      <a:pt x="139" y="139"/>
                    </a:lnTo>
                    <a:lnTo>
                      <a:pt x="138" y="132"/>
                    </a:lnTo>
                    <a:lnTo>
                      <a:pt x="136" y="131"/>
                    </a:lnTo>
                    <a:lnTo>
                      <a:pt x="134" y="131"/>
                    </a:lnTo>
                    <a:lnTo>
                      <a:pt x="131" y="131"/>
                    </a:lnTo>
                    <a:lnTo>
                      <a:pt x="130" y="131"/>
                    </a:lnTo>
                    <a:lnTo>
                      <a:pt x="122" y="132"/>
                    </a:lnTo>
                    <a:lnTo>
                      <a:pt x="114" y="134"/>
                    </a:lnTo>
                    <a:lnTo>
                      <a:pt x="109" y="135"/>
                    </a:lnTo>
                    <a:lnTo>
                      <a:pt x="105" y="135"/>
                    </a:lnTo>
                    <a:lnTo>
                      <a:pt x="90" y="138"/>
                    </a:lnTo>
                    <a:lnTo>
                      <a:pt x="87" y="138"/>
                    </a:lnTo>
                    <a:lnTo>
                      <a:pt x="76" y="139"/>
                    </a:lnTo>
                    <a:lnTo>
                      <a:pt x="58" y="142"/>
                    </a:lnTo>
                    <a:lnTo>
                      <a:pt x="54" y="142"/>
                    </a:lnTo>
                    <a:lnTo>
                      <a:pt x="50" y="142"/>
                    </a:lnTo>
                    <a:lnTo>
                      <a:pt x="45" y="143"/>
                    </a:lnTo>
                    <a:lnTo>
                      <a:pt x="37" y="143"/>
                    </a:lnTo>
                    <a:lnTo>
                      <a:pt x="32" y="144"/>
                    </a:lnTo>
                    <a:lnTo>
                      <a:pt x="25" y="145"/>
                    </a:lnTo>
                    <a:lnTo>
                      <a:pt x="24" y="145"/>
                    </a:lnTo>
                    <a:lnTo>
                      <a:pt x="17" y="148"/>
                    </a:lnTo>
                    <a:lnTo>
                      <a:pt x="15" y="148"/>
                    </a:lnTo>
                    <a:lnTo>
                      <a:pt x="8" y="151"/>
                    </a:lnTo>
                    <a:lnTo>
                      <a:pt x="5" y="151"/>
                    </a:lnTo>
                    <a:lnTo>
                      <a:pt x="3" y="152"/>
                    </a:lnTo>
                    <a:lnTo>
                      <a:pt x="0" y="152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8" name="Freeform 53">
                <a:extLst>
                  <a:ext uri="{FF2B5EF4-FFF2-40B4-BE49-F238E27FC236}">
                    <a16:creationId xmlns:a16="http://schemas.microsoft.com/office/drawing/2014/main" id="{9D5FF2CC-28B6-A59B-B0F3-33829B67E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784"/>
                <a:ext cx="381" cy="502"/>
              </a:xfrm>
              <a:custGeom>
                <a:avLst/>
                <a:gdLst>
                  <a:gd name="T0" fmla="*/ 179 w 381"/>
                  <a:gd name="T1" fmla="*/ 46 h 502"/>
                  <a:gd name="T2" fmla="*/ 175 w 381"/>
                  <a:gd name="T3" fmla="*/ 68 h 502"/>
                  <a:gd name="T4" fmla="*/ 161 w 381"/>
                  <a:gd name="T5" fmla="*/ 79 h 502"/>
                  <a:gd name="T6" fmla="*/ 149 w 381"/>
                  <a:gd name="T7" fmla="*/ 92 h 502"/>
                  <a:gd name="T8" fmla="*/ 162 w 381"/>
                  <a:gd name="T9" fmla="*/ 105 h 502"/>
                  <a:gd name="T10" fmla="*/ 153 w 381"/>
                  <a:gd name="T11" fmla="*/ 126 h 502"/>
                  <a:gd name="T12" fmla="*/ 157 w 381"/>
                  <a:gd name="T13" fmla="*/ 134 h 502"/>
                  <a:gd name="T14" fmla="*/ 166 w 381"/>
                  <a:gd name="T15" fmla="*/ 143 h 502"/>
                  <a:gd name="T16" fmla="*/ 162 w 381"/>
                  <a:gd name="T17" fmla="*/ 152 h 502"/>
                  <a:gd name="T18" fmla="*/ 175 w 381"/>
                  <a:gd name="T19" fmla="*/ 163 h 502"/>
                  <a:gd name="T20" fmla="*/ 187 w 381"/>
                  <a:gd name="T21" fmla="*/ 165 h 502"/>
                  <a:gd name="T22" fmla="*/ 190 w 381"/>
                  <a:gd name="T23" fmla="*/ 177 h 502"/>
                  <a:gd name="T24" fmla="*/ 190 w 381"/>
                  <a:gd name="T25" fmla="*/ 190 h 502"/>
                  <a:gd name="T26" fmla="*/ 189 w 381"/>
                  <a:gd name="T27" fmla="*/ 200 h 502"/>
                  <a:gd name="T28" fmla="*/ 192 w 381"/>
                  <a:gd name="T29" fmla="*/ 210 h 502"/>
                  <a:gd name="T30" fmla="*/ 217 w 381"/>
                  <a:gd name="T31" fmla="*/ 217 h 502"/>
                  <a:gd name="T32" fmla="*/ 220 w 381"/>
                  <a:gd name="T33" fmla="*/ 254 h 502"/>
                  <a:gd name="T34" fmla="*/ 271 w 381"/>
                  <a:gd name="T35" fmla="*/ 297 h 502"/>
                  <a:gd name="T36" fmla="*/ 314 w 381"/>
                  <a:gd name="T37" fmla="*/ 310 h 502"/>
                  <a:gd name="T38" fmla="*/ 319 w 381"/>
                  <a:gd name="T39" fmla="*/ 330 h 502"/>
                  <a:gd name="T40" fmla="*/ 331 w 381"/>
                  <a:gd name="T41" fmla="*/ 341 h 502"/>
                  <a:gd name="T42" fmla="*/ 339 w 381"/>
                  <a:gd name="T43" fmla="*/ 356 h 502"/>
                  <a:gd name="T44" fmla="*/ 380 w 381"/>
                  <a:gd name="T45" fmla="*/ 368 h 502"/>
                  <a:gd name="T46" fmla="*/ 316 w 381"/>
                  <a:gd name="T47" fmla="*/ 437 h 502"/>
                  <a:gd name="T48" fmla="*/ 310 w 381"/>
                  <a:gd name="T49" fmla="*/ 461 h 502"/>
                  <a:gd name="T50" fmla="*/ 300 w 381"/>
                  <a:gd name="T51" fmla="*/ 483 h 502"/>
                  <a:gd name="T52" fmla="*/ 283 w 381"/>
                  <a:gd name="T53" fmla="*/ 495 h 502"/>
                  <a:gd name="T54" fmla="*/ 261 w 381"/>
                  <a:gd name="T55" fmla="*/ 498 h 502"/>
                  <a:gd name="T56" fmla="*/ 213 w 381"/>
                  <a:gd name="T57" fmla="*/ 500 h 502"/>
                  <a:gd name="T58" fmla="*/ 200 w 381"/>
                  <a:gd name="T59" fmla="*/ 498 h 502"/>
                  <a:gd name="T60" fmla="*/ 192 w 381"/>
                  <a:gd name="T61" fmla="*/ 487 h 502"/>
                  <a:gd name="T62" fmla="*/ 181 w 381"/>
                  <a:gd name="T63" fmla="*/ 474 h 502"/>
                  <a:gd name="T64" fmla="*/ 179 w 381"/>
                  <a:gd name="T65" fmla="*/ 464 h 502"/>
                  <a:gd name="T66" fmla="*/ 169 w 381"/>
                  <a:gd name="T67" fmla="*/ 450 h 502"/>
                  <a:gd name="T68" fmla="*/ 162 w 381"/>
                  <a:gd name="T69" fmla="*/ 441 h 502"/>
                  <a:gd name="T70" fmla="*/ 155 w 381"/>
                  <a:gd name="T71" fmla="*/ 437 h 502"/>
                  <a:gd name="T72" fmla="*/ 144 w 381"/>
                  <a:gd name="T73" fmla="*/ 426 h 502"/>
                  <a:gd name="T74" fmla="*/ 135 w 381"/>
                  <a:gd name="T75" fmla="*/ 427 h 502"/>
                  <a:gd name="T76" fmla="*/ 120 w 381"/>
                  <a:gd name="T77" fmla="*/ 424 h 502"/>
                  <a:gd name="T78" fmla="*/ 105 w 381"/>
                  <a:gd name="T79" fmla="*/ 433 h 502"/>
                  <a:gd name="T80" fmla="*/ 89 w 381"/>
                  <a:gd name="T81" fmla="*/ 430 h 502"/>
                  <a:gd name="T82" fmla="*/ 85 w 381"/>
                  <a:gd name="T83" fmla="*/ 414 h 502"/>
                  <a:gd name="T84" fmla="*/ 77 w 381"/>
                  <a:gd name="T85" fmla="*/ 402 h 502"/>
                  <a:gd name="T86" fmla="*/ 64 w 381"/>
                  <a:gd name="T87" fmla="*/ 392 h 502"/>
                  <a:gd name="T88" fmla="*/ 48 w 381"/>
                  <a:gd name="T89" fmla="*/ 384 h 502"/>
                  <a:gd name="T90" fmla="*/ 26 w 381"/>
                  <a:gd name="T91" fmla="*/ 385 h 502"/>
                  <a:gd name="T92" fmla="*/ 13 w 381"/>
                  <a:gd name="T93" fmla="*/ 380 h 502"/>
                  <a:gd name="T94" fmla="*/ 0 w 381"/>
                  <a:gd name="T95" fmla="*/ 368 h 502"/>
                  <a:gd name="T96" fmla="*/ 11 w 381"/>
                  <a:gd name="T97" fmla="*/ 338 h 502"/>
                  <a:gd name="T98" fmla="*/ 22 w 381"/>
                  <a:gd name="T99" fmla="*/ 318 h 502"/>
                  <a:gd name="T100" fmla="*/ 26 w 381"/>
                  <a:gd name="T101" fmla="*/ 308 h 502"/>
                  <a:gd name="T102" fmla="*/ 35 w 381"/>
                  <a:gd name="T103" fmla="*/ 301 h 502"/>
                  <a:gd name="T104" fmla="*/ 42 w 381"/>
                  <a:gd name="T105" fmla="*/ 291 h 502"/>
                  <a:gd name="T106" fmla="*/ 34 w 381"/>
                  <a:gd name="T107" fmla="*/ 278 h 502"/>
                  <a:gd name="T108" fmla="*/ 33 w 381"/>
                  <a:gd name="T109" fmla="*/ 255 h 502"/>
                  <a:gd name="T110" fmla="*/ 33 w 381"/>
                  <a:gd name="T111" fmla="*/ 240 h 502"/>
                  <a:gd name="T112" fmla="*/ 30 w 381"/>
                  <a:gd name="T113" fmla="*/ 227 h 502"/>
                  <a:gd name="T114" fmla="*/ 21 w 381"/>
                  <a:gd name="T115" fmla="*/ 187 h 502"/>
                  <a:gd name="T116" fmla="*/ 28 w 381"/>
                  <a:gd name="T117" fmla="*/ 101 h 502"/>
                  <a:gd name="T118" fmla="*/ 71 w 381"/>
                  <a:gd name="T119" fmla="*/ 43 h 502"/>
                  <a:gd name="T120" fmla="*/ 85 w 381"/>
                  <a:gd name="T121" fmla="*/ 33 h 502"/>
                  <a:gd name="T122" fmla="*/ 109 w 381"/>
                  <a:gd name="T123" fmla="*/ 28 h 502"/>
                  <a:gd name="T124" fmla="*/ 151 w 381"/>
                  <a:gd name="T125" fmla="*/ 38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" h="502">
                    <a:moveTo>
                      <a:pt x="173" y="33"/>
                    </a:moveTo>
                    <a:lnTo>
                      <a:pt x="173" y="34"/>
                    </a:lnTo>
                    <a:lnTo>
                      <a:pt x="173" y="37"/>
                    </a:lnTo>
                    <a:lnTo>
                      <a:pt x="172" y="37"/>
                    </a:lnTo>
                    <a:lnTo>
                      <a:pt x="172" y="38"/>
                    </a:lnTo>
                    <a:lnTo>
                      <a:pt x="173" y="38"/>
                    </a:lnTo>
                    <a:lnTo>
                      <a:pt x="174" y="38"/>
                    </a:lnTo>
                    <a:lnTo>
                      <a:pt x="175" y="38"/>
                    </a:lnTo>
                    <a:lnTo>
                      <a:pt x="175" y="39"/>
                    </a:lnTo>
                    <a:lnTo>
                      <a:pt x="177" y="39"/>
                    </a:lnTo>
                    <a:lnTo>
                      <a:pt x="177" y="41"/>
                    </a:lnTo>
                    <a:lnTo>
                      <a:pt x="178" y="41"/>
                    </a:lnTo>
                    <a:lnTo>
                      <a:pt x="179" y="41"/>
                    </a:lnTo>
                    <a:lnTo>
                      <a:pt x="179" y="42"/>
                    </a:lnTo>
                    <a:lnTo>
                      <a:pt x="179" y="43"/>
                    </a:lnTo>
                    <a:lnTo>
                      <a:pt x="178" y="43"/>
                    </a:lnTo>
                    <a:lnTo>
                      <a:pt x="179" y="43"/>
                    </a:lnTo>
                    <a:lnTo>
                      <a:pt x="179" y="45"/>
                    </a:lnTo>
                    <a:lnTo>
                      <a:pt x="179" y="46"/>
                    </a:lnTo>
                    <a:lnTo>
                      <a:pt x="178" y="47"/>
                    </a:lnTo>
                    <a:lnTo>
                      <a:pt x="178" y="49"/>
                    </a:lnTo>
                    <a:lnTo>
                      <a:pt x="178" y="50"/>
                    </a:lnTo>
                    <a:lnTo>
                      <a:pt x="177" y="50"/>
                    </a:lnTo>
                    <a:lnTo>
                      <a:pt x="177" y="51"/>
                    </a:lnTo>
                    <a:lnTo>
                      <a:pt x="175" y="53"/>
                    </a:lnTo>
                    <a:lnTo>
                      <a:pt x="175" y="54"/>
                    </a:lnTo>
                    <a:lnTo>
                      <a:pt x="174" y="55"/>
                    </a:lnTo>
                    <a:lnTo>
                      <a:pt x="174" y="56"/>
                    </a:lnTo>
                    <a:lnTo>
                      <a:pt x="173" y="56"/>
                    </a:lnTo>
                    <a:lnTo>
                      <a:pt x="174" y="58"/>
                    </a:lnTo>
                    <a:lnTo>
                      <a:pt x="174" y="60"/>
                    </a:lnTo>
                    <a:lnTo>
                      <a:pt x="175" y="63"/>
                    </a:lnTo>
                    <a:lnTo>
                      <a:pt x="175" y="64"/>
                    </a:lnTo>
                    <a:lnTo>
                      <a:pt x="175" y="66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5" y="67"/>
                    </a:lnTo>
                    <a:lnTo>
                      <a:pt x="175" y="68"/>
                    </a:lnTo>
                    <a:lnTo>
                      <a:pt x="175" y="70"/>
                    </a:lnTo>
                    <a:lnTo>
                      <a:pt x="175" y="71"/>
                    </a:lnTo>
                    <a:lnTo>
                      <a:pt x="174" y="71"/>
                    </a:lnTo>
                    <a:lnTo>
                      <a:pt x="174" y="72"/>
                    </a:lnTo>
                    <a:lnTo>
                      <a:pt x="173" y="72"/>
                    </a:lnTo>
                    <a:lnTo>
                      <a:pt x="173" y="74"/>
                    </a:lnTo>
                    <a:lnTo>
                      <a:pt x="173" y="75"/>
                    </a:lnTo>
                    <a:lnTo>
                      <a:pt x="173" y="76"/>
                    </a:lnTo>
                    <a:lnTo>
                      <a:pt x="172" y="76"/>
                    </a:lnTo>
                    <a:lnTo>
                      <a:pt x="170" y="76"/>
                    </a:lnTo>
                    <a:lnTo>
                      <a:pt x="169" y="76"/>
                    </a:lnTo>
                    <a:lnTo>
                      <a:pt x="169" y="77"/>
                    </a:lnTo>
                    <a:lnTo>
                      <a:pt x="168" y="77"/>
                    </a:lnTo>
                    <a:lnTo>
                      <a:pt x="166" y="79"/>
                    </a:lnTo>
                    <a:lnTo>
                      <a:pt x="166" y="77"/>
                    </a:lnTo>
                    <a:lnTo>
                      <a:pt x="165" y="77"/>
                    </a:lnTo>
                    <a:lnTo>
                      <a:pt x="164" y="77"/>
                    </a:lnTo>
                    <a:lnTo>
                      <a:pt x="162" y="77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9"/>
                    </a:lnTo>
                    <a:lnTo>
                      <a:pt x="157" y="79"/>
                    </a:lnTo>
                    <a:lnTo>
                      <a:pt x="156" y="80"/>
                    </a:lnTo>
                    <a:lnTo>
                      <a:pt x="155" y="80"/>
                    </a:lnTo>
                    <a:lnTo>
                      <a:pt x="153" y="81"/>
                    </a:lnTo>
                    <a:lnTo>
                      <a:pt x="153" y="83"/>
                    </a:lnTo>
                    <a:lnTo>
                      <a:pt x="152" y="84"/>
                    </a:lnTo>
                    <a:lnTo>
                      <a:pt x="152" y="85"/>
                    </a:lnTo>
                    <a:lnTo>
                      <a:pt x="151" y="85"/>
                    </a:lnTo>
                    <a:lnTo>
                      <a:pt x="149" y="87"/>
                    </a:lnTo>
                    <a:lnTo>
                      <a:pt x="148" y="87"/>
                    </a:lnTo>
                    <a:lnTo>
                      <a:pt x="148" y="88"/>
                    </a:lnTo>
                    <a:lnTo>
                      <a:pt x="148" y="89"/>
                    </a:lnTo>
                    <a:lnTo>
                      <a:pt x="149" y="89"/>
                    </a:lnTo>
                    <a:lnTo>
                      <a:pt x="149" y="91"/>
                    </a:lnTo>
                    <a:lnTo>
                      <a:pt x="148" y="91"/>
                    </a:lnTo>
                    <a:lnTo>
                      <a:pt x="148" y="92"/>
                    </a:lnTo>
                    <a:lnTo>
                      <a:pt x="149" y="92"/>
                    </a:lnTo>
                    <a:lnTo>
                      <a:pt x="149" y="93"/>
                    </a:lnTo>
                    <a:lnTo>
                      <a:pt x="148" y="94"/>
                    </a:lnTo>
                    <a:lnTo>
                      <a:pt x="148" y="96"/>
                    </a:lnTo>
                    <a:lnTo>
                      <a:pt x="149" y="97"/>
                    </a:lnTo>
                    <a:lnTo>
                      <a:pt x="151" y="97"/>
                    </a:lnTo>
                    <a:lnTo>
                      <a:pt x="152" y="98"/>
                    </a:lnTo>
                    <a:lnTo>
                      <a:pt x="153" y="98"/>
                    </a:lnTo>
                    <a:lnTo>
                      <a:pt x="155" y="98"/>
                    </a:lnTo>
                    <a:lnTo>
                      <a:pt x="156" y="100"/>
                    </a:lnTo>
                    <a:lnTo>
                      <a:pt x="156" y="98"/>
                    </a:lnTo>
                    <a:lnTo>
                      <a:pt x="157" y="98"/>
                    </a:lnTo>
                    <a:lnTo>
                      <a:pt x="157" y="100"/>
                    </a:lnTo>
                    <a:lnTo>
                      <a:pt x="157" y="101"/>
                    </a:lnTo>
                    <a:lnTo>
                      <a:pt x="158" y="101"/>
                    </a:lnTo>
                    <a:lnTo>
                      <a:pt x="160" y="101"/>
                    </a:lnTo>
                    <a:lnTo>
                      <a:pt x="161" y="101"/>
                    </a:lnTo>
                    <a:lnTo>
                      <a:pt x="161" y="102"/>
                    </a:lnTo>
                    <a:lnTo>
                      <a:pt x="162" y="104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1" y="108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1" y="111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60" y="115"/>
                    </a:lnTo>
                    <a:lnTo>
                      <a:pt x="160" y="117"/>
                    </a:lnTo>
                    <a:lnTo>
                      <a:pt x="157" y="118"/>
                    </a:lnTo>
                    <a:lnTo>
                      <a:pt x="156" y="118"/>
                    </a:lnTo>
                    <a:lnTo>
                      <a:pt x="155" y="118"/>
                    </a:lnTo>
                    <a:lnTo>
                      <a:pt x="153" y="119"/>
                    </a:lnTo>
                    <a:lnTo>
                      <a:pt x="152" y="119"/>
                    </a:lnTo>
                    <a:lnTo>
                      <a:pt x="152" y="121"/>
                    </a:lnTo>
                    <a:lnTo>
                      <a:pt x="153" y="121"/>
                    </a:lnTo>
                    <a:lnTo>
                      <a:pt x="155" y="123"/>
                    </a:lnTo>
                    <a:lnTo>
                      <a:pt x="155" y="125"/>
                    </a:lnTo>
                    <a:lnTo>
                      <a:pt x="153" y="126"/>
                    </a:lnTo>
                    <a:lnTo>
                      <a:pt x="152" y="126"/>
                    </a:lnTo>
                    <a:lnTo>
                      <a:pt x="151" y="126"/>
                    </a:lnTo>
                    <a:lnTo>
                      <a:pt x="151" y="127"/>
                    </a:lnTo>
                    <a:lnTo>
                      <a:pt x="151" y="128"/>
                    </a:lnTo>
                    <a:lnTo>
                      <a:pt x="151" y="130"/>
                    </a:lnTo>
                    <a:lnTo>
                      <a:pt x="151" y="131"/>
                    </a:lnTo>
                    <a:lnTo>
                      <a:pt x="151" y="134"/>
                    </a:lnTo>
                    <a:lnTo>
                      <a:pt x="152" y="134"/>
                    </a:lnTo>
                    <a:lnTo>
                      <a:pt x="152" y="135"/>
                    </a:lnTo>
                    <a:lnTo>
                      <a:pt x="152" y="136"/>
                    </a:lnTo>
                    <a:lnTo>
                      <a:pt x="151" y="136"/>
                    </a:lnTo>
                    <a:lnTo>
                      <a:pt x="152" y="136"/>
                    </a:lnTo>
                    <a:lnTo>
                      <a:pt x="153" y="136"/>
                    </a:lnTo>
                    <a:lnTo>
                      <a:pt x="153" y="138"/>
                    </a:lnTo>
                    <a:lnTo>
                      <a:pt x="155" y="136"/>
                    </a:lnTo>
                    <a:lnTo>
                      <a:pt x="156" y="136"/>
                    </a:lnTo>
                    <a:lnTo>
                      <a:pt x="156" y="135"/>
                    </a:lnTo>
                    <a:lnTo>
                      <a:pt x="156" y="134"/>
                    </a:lnTo>
                    <a:lnTo>
                      <a:pt x="157" y="134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60" y="136"/>
                    </a:lnTo>
                    <a:lnTo>
                      <a:pt x="161" y="136"/>
                    </a:lnTo>
                    <a:lnTo>
                      <a:pt x="161" y="138"/>
                    </a:lnTo>
                    <a:lnTo>
                      <a:pt x="162" y="138"/>
                    </a:lnTo>
                    <a:lnTo>
                      <a:pt x="162" y="139"/>
                    </a:lnTo>
                    <a:lnTo>
                      <a:pt x="164" y="139"/>
                    </a:lnTo>
                    <a:lnTo>
                      <a:pt x="164" y="138"/>
                    </a:lnTo>
                    <a:lnTo>
                      <a:pt x="164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4" y="142"/>
                    </a:lnTo>
                    <a:lnTo>
                      <a:pt x="165" y="142"/>
                    </a:lnTo>
                    <a:lnTo>
                      <a:pt x="164" y="142"/>
                    </a:lnTo>
                    <a:lnTo>
                      <a:pt x="164" y="143"/>
                    </a:lnTo>
                    <a:lnTo>
                      <a:pt x="165" y="143"/>
                    </a:lnTo>
                    <a:lnTo>
                      <a:pt x="166" y="143"/>
                    </a:lnTo>
                    <a:lnTo>
                      <a:pt x="168" y="143"/>
                    </a:lnTo>
                    <a:lnTo>
                      <a:pt x="168" y="144"/>
                    </a:lnTo>
                    <a:lnTo>
                      <a:pt x="166" y="144"/>
                    </a:lnTo>
                    <a:lnTo>
                      <a:pt x="166" y="145"/>
                    </a:lnTo>
                    <a:lnTo>
                      <a:pt x="166" y="147"/>
                    </a:lnTo>
                    <a:lnTo>
                      <a:pt x="166" y="145"/>
                    </a:lnTo>
                    <a:lnTo>
                      <a:pt x="165" y="145"/>
                    </a:lnTo>
                    <a:lnTo>
                      <a:pt x="164" y="145"/>
                    </a:lnTo>
                    <a:lnTo>
                      <a:pt x="164" y="147"/>
                    </a:lnTo>
                    <a:lnTo>
                      <a:pt x="165" y="147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9"/>
                    </a:lnTo>
                    <a:lnTo>
                      <a:pt x="162" y="149"/>
                    </a:lnTo>
                    <a:lnTo>
                      <a:pt x="164" y="151"/>
                    </a:lnTo>
                    <a:lnTo>
                      <a:pt x="164" y="152"/>
                    </a:lnTo>
                    <a:lnTo>
                      <a:pt x="162" y="152"/>
                    </a:lnTo>
                    <a:lnTo>
                      <a:pt x="164" y="152"/>
                    </a:lnTo>
                    <a:lnTo>
                      <a:pt x="165" y="153"/>
                    </a:lnTo>
                    <a:lnTo>
                      <a:pt x="166" y="153"/>
                    </a:lnTo>
                    <a:lnTo>
                      <a:pt x="166" y="155"/>
                    </a:lnTo>
                    <a:lnTo>
                      <a:pt x="165" y="155"/>
                    </a:lnTo>
                    <a:lnTo>
                      <a:pt x="165" y="156"/>
                    </a:lnTo>
                    <a:lnTo>
                      <a:pt x="166" y="156"/>
                    </a:lnTo>
                    <a:lnTo>
                      <a:pt x="166" y="157"/>
                    </a:lnTo>
                    <a:lnTo>
                      <a:pt x="168" y="157"/>
                    </a:lnTo>
                    <a:lnTo>
                      <a:pt x="168" y="159"/>
                    </a:lnTo>
                    <a:lnTo>
                      <a:pt x="169" y="159"/>
                    </a:lnTo>
                    <a:lnTo>
                      <a:pt x="170" y="159"/>
                    </a:lnTo>
                    <a:lnTo>
                      <a:pt x="170" y="160"/>
                    </a:lnTo>
                    <a:lnTo>
                      <a:pt x="172" y="160"/>
                    </a:lnTo>
                    <a:lnTo>
                      <a:pt x="173" y="160"/>
                    </a:lnTo>
                    <a:lnTo>
                      <a:pt x="173" y="161"/>
                    </a:lnTo>
                    <a:lnTo>
                      <a:pt x="174" y="161"/>
                    </a:lnTo>
                    <a:lnTo>
                      <a:pt x="175" y="161"/>
                    </a:lnTo>
                    <a:lnTo>
                      <a:pt x="175" y="163"/>
                    </a:lnTo>
                    <a:lnTo>
                      <a:pt x="177" y="163"/>
                    </a:lnTo>
                    <a:lnTo>
                      <a:pt x="177" y="164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2" y="163"/>
                    </a:lnTo>
                    <a:lnTo>
                      <a:pt x="182" y="164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90" y="165"/>
                    </a:lnTo>
                    <a:lnTo>
                      <a:pt x="190" y="166"/>
                    </a:lnTo>
                    <a:lnTo>
                      <a:pt x="191" y="166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1" y="169"/>
                    </a:lnTo>
                    <a:lnTo>
                      <a:pt x="190" y="169"/>
                    </a:lnTo>
                    <a:lnTo>
                      <a:pt x="190" y="170"/>
                    </a:lnTo>
                    <a:lnTo>
                      <a:pt x="190" y="172"/>
                    </a:lnTo>
                    <a:lnTo>
                      <a:pt x="190" y="173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6"/>
                    </a:lnTo>
                    <a:lnTo>
                      <a:pt x="191" y="177"/>
                    </a:lnTo>
                    <a:lnTo>
                      <a:pt x="190" y="177"/>
                    </a:lnTo>
                    <a:lnTo>
                      <a:pt x="191" y="177"/>
                    </a:lnTo>
                    <a:lnTo>
                      <a:pt x="191" y="178"/>
                    </a:lnTo>
                    <a:lnTo>
                      <a:pt x="191" y="180"/>
                    </a:lnTo>
                    <a:lnTo>
                      <a:pt x="190" y="180"/>
                    </a:lnTo>
                    <a:lnTo>
                      <a:pt x="190" y="181"/>
                    </a:lnTo>
                    <a:lnTo>
                      <a:pt x="190" y="182"/>
                    </a:lnTo>
                    <a:lnTo>
                      <a:pt x="190" y="183"/>
                    </a:lnTo>
                    <a:lnTo>
                      <a:pt x="190" y="185"/>
                    </a:lnTo>
                    <a:lnTo>
                      <a:pt x="190" y="186"/>
                    </a:lnTo>
                    <a:lnTo>
                      <a:pt x="190" y="187"/>
                    </a:lnTo>
                    <a:lnTo>
                      <a:pt x="189" y="187"/>
                    </a:lnTo>
                    <a:lnTo>
                      <a:pt x="190" y="187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90"/>
                    </a:lnTo>
                    <a:lnTo>
                      <a:pt x="189" y="190"/>
                    </a:lnTo>
                    <a:lnTo>
                      <a:pt x="190" y="190"/>
                    </a:lnTo>
                    <a:lnTo>
                      <a:pt x="190" y="191"/>
                    </a:lnTo>
                    <a:lnTo>
                      <a:pt x="189" y="191"/>
                    </a:lnTo>
                    <a:lnTo>
                      <a:pt x="190" y="191"/>
                    </a:lnTo>
                    <a:lnTo>
                      <a:pt x="190" y="193"/>
                    </a:lnTo>
                    <a:lnTo>
                      <a:pt x="189" y="193"/>
                    </a:lnTo>
                    <a:lnTo>
                      <a:pt x="189" y="194"/>
                    </a:lnTo>
                    <a:lnTo>
                      <a:pt x="189" y="195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7" y="198"/>
                    </a:lnTo>
                    <a:lnTo>
                      <a:pt x="189" y="198"/>
                    </a:lnTo>
                    <a:lnTo>
                      <a:pt x="187" y="198"/>
                    </a:lnTo>
                    <a:lnTo>
                      <a:pt x="187" y="199"/>
                    </a:lnTo>
                    <a:lnTo>
                      <a:pt x="187" y="200"/>
                    </a:lnTo>
                    <a:lnTo>
                      <a:pt x="186" y="200"/>
                    </a:lnTo>
                    <a:lnTo>
                      <a:pt x="187" y="200"/>
                    </a:lnTo>
                    <a:lnTo>
                      <a:pt x="189" y="200"/>
                    </a:lnTo>
                    <a:lnTo>
                      <a:pt x="189" y="202"/>
                    </a:lnTo>
                    <a:lnTo>
                      <a:pt x="187" y="202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9" y="204"/>
                    </a:lnTo>
                    <a:lnTo>
                      <a:pt x="189" y="203"/>
                    </a:lnTo>
                    <a:lnTo>
                      <a:pt x="190" y="203"/>
                    </a:lnTo>
                    <a:lnTo>
                      <a:pt x="190" y="204"/>
                    </a:lnTo>
                    <a:lnTo>
                      <a:pt x="191" y="204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1" y="207"/>
                    </a:lnTo>
                    <a:lnTo>
                      <a:pt x="191" y="208"/>
                    </a:lnTo>
                    <a:lnTo>
                      <a:pt x="192" y="207"/>
                    </a:lnTo>
                    <a:lnTo>
                      <a:pt x="192" y="208"/>
                    </a:lnTo>
                    <a:lnTo>
                      <a:pt x="192" y="210"/>
                    </a:lnTo>
                    <a:lnTo>
                      <a:pt x="192" y="211"/>
                    </a:lnTo>
                    <a:lnTo>
                      <a:pt x="194" y="211"/>
                    </a:lnTo>
                    <a:lnTo>
                      <a:pt x="194" y="212"/>
                    </a:lnTo>
                    <a:lnTo>
                      <a:pt x="195" y="212"/>
                    </a:lnTo>
                    <a:lnTo>
                      <a:pt x="196" y="212"/>
                    </a:lnTo>
                    <a:lnTo>
                      <a:pt x="198" y="212"/>
                    </a:lnTo>
                    <a:lnTo>
                      <a:pt x="199" y="212"/>
                    </a:lnTo>
                    <a:lnTo>
                      <a:pt x="199" y="211"/>
                    </a:lnTo>
                    <a:lnTo>
                      <a:pt x="199" y="210"/>
                    </a:lnTo>
                    <a:lnTo>
                      <a:pt x="200" y="211"/>
                    </a:lnTo>
                    <a:lnTo>
                      <a:pt x="202" y="211"/>
                    </a:lnTo>
                    <a:lnTo>
                      <a:pt x="203" y="212"/>
                    </a:lnTo>
                    <a:lnTo>
                      <a:pt x="204" y="214"/>
                    </a:lnTo>
                    <a:lnTo>
                      <a:pt x="206" y="215"/>
                    </a:lnTo>
                    <a:lnTo>
                      <a:pt x="206" y="216"/>
                    </a:lnTo>
                    <a:lnTo>
                      <a:pt x="206" y="217"/>
                    </a:lnTo>
                    <a:lnTo>
                      <a:pt x="208" y="219"/>
                    </a:lnTo>
                    <a:lnTo>
                      <a:pt x="213" y="220"/>
                    </a:lnTo>
                    <a:lnTo>
                      <a:pt x="217" y="217"/>
                    </a:lnTo>
                    <a:lnTo>
                      <a:pt x="220" y="217"/>
                    </a:lnTo>
                    <a:lnTo>
                      <a:pt x="224" y="219"/>
                    </a:lnTo>
                    <a:lnTo>
                      <a:pt x="225" y="223"/>
                    </a:lnTo>
                    <a:lnTo>
                      <a:pt x="225" y="224"/>
                    </a:lnTo>
                    <a:lnTo>
                      <a:pt x="225" y="225"/>
                    </a:lnTo>
                    <a:lnTo>
                      <a:pt x="225" y="227"/>
                    </a:lnTo>
                    <a:lnTo>
                      <a:pt x="225" y="228"/>
                    </a:lnTo>
                    <a:lnTo>
                      <a:pt x="223" y="231"/>
                    </a:lnTo>
                    <a:lnTo>
                      <a:pt x="219" y="235"/>
                    </a:lnTo>
                    <a:lnTo>
                      <a:pt x="216" y="237"/>
                    </a:lnTo>
                    <a:lnTo>
                      <a:pt x="215" y="240"/>
                    </a:lnTo>
                    <a:lnTo>
                      <a:pt x="215" y="241"/>
                    </a:lnTo>
                    <a:lnTo>
                      <a:pt x="215" y="245"/>
                    </a:lnTo>
                    <a:lnTo>
                      <a:pt x="216" y="246"/>
                    </a:lnTo>
                    <a:lnTo>
                      <a:pt x="216" y="249"/>
                    </a:lnTo>
                    <a:lnTo>
                      <a:pt x="217" y="249"/>
                    </a:lnTo>
                    <a:lnTo>
                      <a:pt x="217" y="250"/>
                    </a:lnTo>
                    <a:lnTo>
                      <a:pt x="219" y="252"/>
                    </a:lnTo>
                    <a:lnTo>
                      <a:pt x="220" y="254"/>
                    </a:lnTo>
                    <a:lnTo>
                      <a:pt x="225" y="254"/>
                    </a:lnTo>
                    <a:lnTo>
                      <a:pt x="224" y="263"/>
                    </a:lnTo>
                    <a:lnTo>
                      <a:pt x="225" y="267"/>
                    </a:lnTo>
                    <a:lnTo>
                      <a:pt x="228" y="267"/>
                    </a:lnTo>
                    <a:lnTo>
                      <a:pt x="229" y="269"/>
                    </a:lnTo>
                    <a:lnTo>
                      <a:pt x="234" y="270"/>
                    </a:lnTo>
                    <a:lnTo>
                      <a:pt x="237" y="271"/>
                    </a:lnTo>
                    <a:lnTo>
                      <a:pt x="240" y="279"/>
                    </a:lnTo>
                    <a:lnTo>
                      <a:pt x="244" y="280"/>
                    </a:lnTo>
                    <a:lnTo>
                      <a:pt x="249" y="282"/>
                    </a:lnTo>
                    <a:lnTo>
                      <a:pt x="253" y="282"/>
                    </a:lnTo>
                    <a:lnTo>
                      <a:pt x="257" y="284"/>
                    </a:lnTo>
                    <a:lnTo>
                      <a:pt x="262" y="289"/>
                    </a:lnTo>
                    <a:lnTo>
                      <a:pt x="264" y="291"/>
                    </a:lnTo>
                    <a:lnTo>
                      <a:pt x="266" y="292"/>
                    </a:lnTo>
                    <a:lnTo>
                      <a:pt x="268" y="295"/>
                    </a:lnTo>
                    <a:lnTo>
                      <a:pt x="270" y="296"/>
                    </a:lnTo>
                    <a:lnTo>
                      <a:pt x="270" y="297"/>
                    </a:lnTo>
                    <a:lnTo>
                      <a:pt x="271" y="297"/>
                    </a:lnTo>
                    <a:lnTo>
                      <a:pt x="271" y="299"/>
                    </a:lnTo>
                    <a:lnTo>
                      <a:pt x="272" y="299"/>
                    </a:lnTo>
                    <a:lnTo>
                      <a:pt x="272" y="300"/>
                    </a:lnTo>
                    <a:lnTo>
                      <a:pt x="274" y="300"/>
                    </a:lnTo>
                    <a:lnTo>
                      <a:pt x="274" y="301"/>
                    </a:lnTo>
                    <a:lnTo>
                      <a:pt x="274" y="303"/>
                    </a:lnTo>
                    <a:lnTo>
                      <a:pt x="275" y="304"/>
                    </a:lnTo>
                    <a:lnTo>
                      <a:pt x="275" y="305"/>
                    </a:lnTo>
                    <a:lnTo>
                      <a:pt x="280" y="305"/>
                    </a:lnTo>
                    <a:lnTo>
                      <a:pt x="285" y="305"/>
                    </a:lnTo>
                    <a:lnTo>
                      <a:pt x="291" y="305"/>
                    </a:lnTo>
                    <a:lnTo>
                      <a:pt x="296" y="305"/>
                    </a:lnTo>
                    <a:lnTo>
                      <a:pt x="300" y="305"/>
                    </a:lnTo>
                    <a:lnTo>
                      <a:pt x="313" y="305"/>
                    </a:lnTo>
                    <a:lnTo>
                      <a:pt x="313" y="307"/>
                    </a:lnTo>
                    <a:lnTo>
                      <a:pt x="314" y="307"/>
                    </a:lnTo>
                    <a:lnTo>
                      <a:pt x="314" y="308"/>
                    </a:lnTo>
                    <a:lnTo>
                      <a:pt x="314" y="309"/>
                    </a:lnTo>
                    <a:lnTo>
                      <a:pt x="314" y="310"/>
                    </a:lnTo>
                    <a:lnTo>
                      <a:pt x="314" y="313"/>
                    </a:lnTo>
                    <a:lnTo>
                      <a:pt x="314" y="314"/>
                    </a:lnTo>
                    <a:lnTo>
                      <a:pt x="314" y="316"/>
                    </a:lnTo>
                    <a:lnTo>
                      <a:pt x="314" y="317"/>
                    </a:lnTo>
                    <a:lnTo>
                      <a:pt x="314" y="318"/>
                    </a:lnTo>
                    <a:lnTo>
                      <a:pt x="314" y="320"/>
                    </a:lnTo>
                    <a:lnTo>
                      <a:pt x="316" y="321"/>
                    </a:lnTo>
                    <a:lnTo>
                      <a:pt x="317" y="321"/>
                    </a:lnTo>
                    <a:lnTo>
                      <a:pt x="317" y="322"/>
                    </a:lnTo>
                    <a:lnTo>
                      <a:pt x="318" y="322"/>
                    </a:lnTo>
                    <a:lnTo>
                      <a:pt x="317" y="322"/>
                    </a:lnTo>
                    <a:lnTo>
                      <a:pt x="317" y="324"/>
                    </a:lnTo>
                    <a:lnTo>
                      <a:pt x="318" y="324"/>
                    </a:lnTo>
                    <a:lnTo>
                      <a:pt x="317" y="325"/>
                    </a:lnTo>
                    <a:lnTo>
                      <a:pt x="318" y="325"/>
                    </a:lnTo>
                    <a:lnTo>
                      <a:pt x="318" y="326"/>
                    </a:lnTo>
                    <a:lnTo>
                      <a:pt x="318" y="327"/>
                    </a:lnTo>
                    <a:lnTo>
                      <a:pt x="318" y="329"/>
                    </a:lnTo>
                    <a:lnTo>
                      <a:pt x="319" y="330"/>
                    </a:lnTo>
                    <a:lnTo>
                      <a:pt x="319" y="331"/>
                    </a:lnTo>
                    <a:lnTo>
                      <a:pt x="319" y="333"/>
                    </a:lnTo>
                    <a:lnTo>
                      <a:pt x="321" y="333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2" y="335"/>
                    </a:lnTo>
                    <a:lnTo>
                      <a:pt x="323" y="335"/>
                    </a:lnTo>
                    <a:lnTo>
                      <a:pt x="323" y="337"/>
                    </a:lnTo>
                    <a:lnTo>
                      <a:pt x="323" y="338"/>
                    </a:lnTo>
                    <a:lnTo>
                      <a:pt x="325" y="338"/>
                    </a:lnTo>
                    <a:lnTo>
                      <a:pt x="325" y="339"/>
                    </a:lnTo>
                    <a:lnTo>
                      <a:pt x="326" y="339"/>
                    </a:lnTo>
                    <a:lnTo>
                      <a:pt x="327" y="339"/>
                    </a:lnTo>
                    <a:lnTo>
                      <a:pt x="327" y="341"/>
                    </a:lnTo>
                    <a:lnTo>
                      <a:pt x="329" y="341"/>
                    </a:lnTo>
                    <a:lnTo>
                      <a:pt x="330" y="341"/>
                    </a:lnTo>
                    <a:lnTo>
                      <a:pt x="331" y="341"/>
                    </a:lnTo>
                    <a:lnTo>
                      <a:pt x="331" y="342"/>
                    </a:lnTo>
                    <a:lnTo>
                      <a:pt x="333" y="342"/>
                    </a:lnTo>
                    <a:lnTo>
                      <a:pt x="333" y="343"/>
                    </a:lnTo>
                    <a:lnTo>
                      <a:pt x="334" y="343"/>
                    </a:lnTo>
                    <a:lnTo>
                      <a:pt x="334" y="344"/>
                    </a:lnTo>
                    <a:lnTo>
                      <a:pt x="334" y="346"/>
                    </a:lnTo>
                    <a:lnTo>
                      <a:pt x="335" y="346"/>
                    </a:lnTo>
                    <a:lnTo>
                      <a:pt x="335" y="347"/>
                    </a:lnTo>
                    <a:lnTo>
                      <a:pt x="335" y="348"/>
                    </a:lnTo>
                    <a:lnTo>
                      <a:pt x="335" y="350"/>
                    </a:lnTo>
                    <a:lnTo>
                      <a:pt x="336" y="350"/>
                    </a:lnTo>
                    <a:lnTo>
                      <a:pt x="336" y="352"/>
                    </a:lnTo>
                    <a:lnTo>
                      <a:pt x="338" y="352"/>
                    </a:lnTo>
                    <a:lnTo>
                      <a:pt x="338" y="354"/>
                    </a:lnTo>
                    <a:lnTo>
                      <a:pt x="336" y="354"/>
                    </a:lnTo>
                    <a:lnTo>
                      <a:pt x="336" y="355"/>
                    </a:lnTo>
                    <a:lnTo>
                      <a:pt x="338" y="355"/>
                    </a:lnTo>
                    <a:lnTo>
                      <a:pt x="338" y="356"/>
                    </a:lnTo>
                    <a:lnTo>
                      <a:pt x="339" y="356"/>
                    </a:lnTo>
                    <a:lnTo>
                      <a:pt x="339" y="358"/>
                    </a:lnTo>
                    <a:lnTo>
                      <a:pt x="340" y="358"/>
                    </a:lnTo>
                    <a:lnTo>
                      <a:pt x="340" y="359"/>
                    </a:lnTo>
                    <a:lnTo>
                      <a:pt x="339" y="359"/>
                    </a:lnTo>
                    <a:lnTo>
                      <a:pt x="339" y="360"/>
                    </a:lnTo>
                    <a:lnTo>
                      <a:pt x="339" y="359"/>
                    </a:lnTo>
                    <a:lnTo>
                      <a:pt x="339" y="358"/>
                    </a:lnTo>
                    <a:lnTo>
                      <a:pt x="338" y="358"/>
                    </a:lnTo>
                    <a:lnTo>
                      <a:pt x="338" y="359"/>
                    </a:lnTo>
                    <a:lnTo>
                      <a:pt x="338" y="360"/>
                    </a:lnTo>
                    <a:lnTo>
                      <a:pt x="339" y="360"/>
                    </a:lnTo>
                    <a:lnTo>
                      <a:pt x="339" y="361"/>
                    </a:lnTo>
                    <a:lnTo>
                      <a:pt x="340" y="363"/>
                    </a:lnTo>
                    <a:lnTo>
                      <a:pt x="342" y="363"/>
                    </a:lnTo>
                    <a:lnTo>
                      <a:pt x="356" y="363"/>
                    </a:lnTo>
                    <a:lnTo>
                      <a:pt x="368" y="363"/>
                    </a:lnTo>
                    <a:lnTo>
                      <a:pt x="374" y="363"/>
                    </a:lnTo>
                    <a:lnTo>
                      <a:pt x="381" y="363"/>
                    </a:lnTo>
                    <a:lnTo>
                      <a:pt x="380" y="368"/>
                    </a:lnTo>
                    <a:lnTo>
                      <a:pt x="381" y="373"/>
                    </a:lnTo>
                    <a:lnTo>
                      <a:pt x="381" y="376"/>
                    </a:lnTo>
                    <a:lnTo>
                      <a:pt x="381" y="382"/>
                    </a:lnTo>
                    <a:lnTo>
                      <a:pt x="376" y="385"/>
                    </a:lnTo>
                    <a:lnTo>
                      <a:pt x="365" y="389"/>
                    </a:lnTo>
                    <a:lnTo>
                      <a:pt x="355" y="394"/>
                    </a:lnTo>
                    <a:lnTo>
                      <a:pt x="348" y="399"/>
                    </a:lnTo>
                    <a:lnTo>
                      <a:pt x="340" y="405"/>
                    </a:lnTo>
                    <a:lnTo>
                      <a:pt x="334" y="411"/>
                    </a:lnTo>
                    <a:lnTo>
                      <a:pt x="326" y="422"/>
                    </a:lnTo>
                    <a:lnTo>
                      <a:pt x="323" y="427"/>
                    </a:lnTo>
                    <a:lnTo>
                      <a:pt x="322" y="428"/>
                    </a:lnTo>
                    <a:lnTo>
                      <a:pt x="321" y="430"/>
                    </a:lnTo>
                    <a:lnTo>
                      <a:pt x="321" y="431"/>
                    </a:lnTo>
                    <a:lnTo>
                      <a:pt x="319" y="432"/>
                    </a:lnTo>
                    <a:lnTo>
                      <a:pt x="318" y="433"/>
                    </a:lnTo>
                    <a:lnTo>
                      <a:pt x="318" y="435"/>
                    </a:lnTo>
                    <a:lnTo>
                      <a:pt x="317" y="435"/>
                    </a:lnTo>
                    <a:lnTo>
                      <a:pt x="316" y="437"/>
                    </a:lnTo>
                    <a:lnTo>
                      <a:pt x="316" y="439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4" y="441"/>
                    </a:lnTo>
                    <a:lnTo>
                      <a:pt x="313" y="441"/>
                    </a:lnTo>
                    <a:lnTo>
                      <a:pt x="313" y="443"/>
                    </a:lnTo>
                    <a:lnTo>
                      <a:pt x="312" y="443"/>
                    </a:lnTo>
                    <a:lnTo>
                      <a:pt x="312" y="444"/>
                    </a:lnTo>
                    <a:lnTo>
                      <a:pt x="312" y="445"/>
                    </a:lnTo>
                    <a:lnTo>
                      <a:pt x="310" y="447"/>
                    </a:lnTo>
                    <a:lnTo>
                      <a:pt x="310" y="448"/>
                    </a:lnTo>
                    <a:lnTo>
                      <a:pt x="309" y="449"/>
                    </a:lnTo>
                    <a:lnTo>
                      <a:pt x="309" y="450"/>
                    </a:lnTo>
                    <a:lnTo>
                      <a:pt x="309" y="452"/>
                    </a:lnTo>
                    <a:lnTo>
                      <a:pt x="309" y="453"/>
                    </a:lnTo>
                    <a:lnTo>
                      <a:pt x="310" y="457"/>
                    </a:lnTo>
                    <a:lnTo>
                      <a:pt x="310" y="458"/>
                    </a:lnTo>
                    <a:lnTo>
                      <a:pt x="310" y="460"/>
                    </a:lnTo>
                    <a:lnTo>
                      <a:pt x="310" y="461"/>
                    </a:lnTo>
                    <a:lnTo>
                      <a:pt x="310" y="462"/>
                    </a:lnTo>
                    <a:lnTo>
                      <a:pt x="310" y="464"/>
                    </a:lnTo>
                    <a:lnTo>
                      <a:pt x="309" y="464"/>
                    </a:lnTo>
                    <a:lnTo>
                      <a:pt x="309" y="465"/>
                    </a:lnTo>
                    <a:lnTo>
                      <a:pt x="309" y="466"/>
                    </a:lnTo>
                    <a:lnTo>
                      <a:pt x="309" y="468"/>
                    </a:lnTo>
                    <a:lnTo>
                      <a:pt x="308" y="469"/>
                    </a:lnTo>
                    <a:lnTo>
                      <a:pt x="308" y="470"/>
                    </a:lnTo>
                    <a:lnTo>
                      <a:pt x="308" y="471"/>
                    </a:lnTo>
                    <a:lnTo>
                      <a:pt x="308" y="473"/>
                    </a:lnTo>
                    <a:lnTo>
                      <a:pt x="306" y="473"/>
                    </a:lnTo>
                    <a:lnTo>
                      <a:pt x="306" y="475"/>
                    </a:lnTo>
                    <a:lnTo>
                      <a:pt x="305" y="475"/>
                    </a:lnTo>
                    <a:lnTo>
                      <a:pt x="305" y="477"/>
                    </a:lnTo>
                    <a:lnTo>
                      <a:pt x="304" y="478"/>
                    </a:lnTo>
                    <a:lnTo>
                      <a:pt x="302" y="479"/>
                    </a:lnTo>
                    <a:lnTo>
                      <a:pt x="302" y="481"/>
                    </a:lnTo>
                    <a:lnTo>
                      <a:pt x="301" y="482"/>
                    </a:lnTo>
                    <a:lnTo>
                      <a:pt x="300" y="483"/>
                    </a:lnTo>
                    <a:lnTo>
                      <a:pt x="299" y="483"/>
                    </a:lnTo>
                    <a:lnTo>
                      <a:pt x="299" y="485"/>
                    </a:lnTo>
                    <a:lnTo>
                      <a:pt x="297" y="486"/>
                    </a:lnTo>
                    <a:lnTo>
                      <a:pt x="296" y="487"/>
                    </a:lnTo>
                    <a:lnTo>
                      <a:pt x="295" y="487"/>
                    </a:lnTo>
                    <a:lnTo>
                      <a:pt x="295" y="488"/>
                    </a:lnTo>
                    <a:lnTo>
                      <a:pt x="293" y="488"/>
                    </a:lnTo>
                    <a:lnTo>
                      <a:pt x="293" y="490"/>
                    </a:lnTo>
                    <a:lnTo>
                      <a:pt x="292" y="490"/>
                    </a:lnTo>
                    <a:lnTo>
                      <a:pt x="292" y="491"/>
                    </a:lnTo>
                    <a:lnTo>
                      <a:pt x="291" y="491"/>
                    </a:lnTo>
                    <a:lnTo>
                      <a:pt x="291" y="492"/>
                    </a:lnTo>
                    <a:lnTo>
                      <a:pt x="289" y="492"/>
                    </a:lnTo>
                    <a:lnTo>
                      <a:pt x="288" y="494"/>
                    </a:lnTo>
                    <a:lnTo>
                      <a:pt x="287" y="494"/>
                    </a:lnTo>
                    <a:lnTo>
                      <a:pt x="285" y="494"/>
                    </a:lnTo>
                    <a:lnTo>
                      <a:pt x="285" y="495"/>
                    </a:lnTo>
                    <a:lnTo>
                      <a:pt x="284" y="495"/>
                    </a:lnTo>
                    <a:lnTo>
                      <a:pt x="283" y="495"/>
                    </a:lnTo>
                    <a:lnTo>
                      <a:pt x="282" y="495"/>
                    </a:lnTo>
                    <a:lnTo>
                      <a:pt x="280" y="495"/>
                    </a:lnTo>
                    <a:lnTo>
                      <a:pt x="279" y="495"/>
                    </a:lnTo>
                    <a:lnTo>
                      <a:pt x="278" y="495"/>
                    </a:lnTo>
                    <a:lnTo>
                      <a:pt x="278" y="496"/>
                    </a:lnTo>
                    <a:lnTo>
                      <a:pt x="276" y="496"/>
                    </a:lnTo>
                    <a:lnTo>
                      <a:pt x="275" y="496"/>
                    </a:lnTo>
                    <a:lnTo>
                      <a:pt x="274" y="496"/>
                    </a:lnTo>
                    <a:lnTo>
                      <a:pt x="272" y="496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68" y="496"/>
                    </a:lnTo>
                    <a:lnTo>
                      <a:pt x="267" y="496"/>
                    </a:lnTo>
                    <a:lnTo>
                      <a:pt x="266" y="496"/>
                    </a:lnTo>
                    <a:lnTo>
                      <a:pt x="266" y="498"/>
                    </a:lnTo>
                    <a:lnTo>
                      <a:pt x="264" y="498"/>
                    </a:lnTo>
                    <a:lnTo>
                      <a:pt x="263" y="498"/>
                    </a:lnTo>
                    <a:lnTo>
                      <a:pt x="262" y="498"/>
                    </a:lnTo>
                    <a:lnTo>
                      <a:pt x="261" y="498"/>
                    </a:lnTo>
                    <a:lnTo>
                      <a:pt x="259" y="498"/>
                    </a:lnTo>
                    <a:lnTo>
                      <a:pt x="258" y="498"/>
                    </a:lnTo>
                    <a:lnTo>
                      <a:pt x="257" y="498"/>
                    </a:lnTo>
                    <a:lnTo>
                      <a:pt x="255" y="498"/>
                    </a:lnTo>
                    <a:lnTo>
                      <a:pt x="254" y="498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49" y="500"/>
                    </a:lnTo>
                    <a:lnTo>
                      <a:pt x="240" y="500"/>
                    </a:lnTo>
                    <a:lnTo>
                      <a:pt x="233" y="500"/>
                    </a:lnTo>
                    <a:lnTo>
                      <a:pt x="224" y="499"/>
                    </a:lnTo>
                    <a:lnTo>
                      <a:pt x="221" y="499"/>
                    </a:lnTo>
                    <a:lnTo>
                      <a:pt x="220" y="499"/>
                    </a:lnTo>
                    <a:lnTo>
                      <a:pt x="219" y="500"/>
                    </a:lnTo>
                    <a:lnTo>
                      <a:pt x="216" y="500"/>
                    </a:lnTo>
                    <a:lnTo>
                      <a:pt x="215" y="500"/>
                    </a:lnTo>
                    <a:lnTo>
                      <a:pt x="213" y="500"/>
                    </a:lnTo>
                    <a:lnTo>
                      <a:pt x="212" y="500"/>
                    </a:lnTo>
                    <a:lnTo>
                      <a:pt x="213" y="500"/>
                    </a:lnTo>
                    <a:lnTo>
                      <a:pt x="215" y="499"/>
                    </a:lnTo>
                    <a:lnTo>
                      <a:pt x="213" y="499"/>
                    </a:lnTo>
                    <a:lnTo>
                      <a:pt x="212" y="499"/>
                    </a:lnTo>
                    <a:lnTo>
                      <a:pt x="211" y="499"/>
                    </a:lnTo>
                    <a:lnTo>
                      <a:pt x="211" y="500"/>
                    </a:lnTo>
                    <a:lnTo>
                      <a:pt x="209" y="500"/>
                    </a:lnTo>
                    <a:lnTo>
                      <a:pt x="208" y="500"/>
                    </a:lnTo>
                    <a:lnTo>
                      <a:pt x="207" y="500"/>
                    </a:lnTo>
                    <a:lnTo>
                      <a:pt x="207" y="502"/>
                    </a:lnTo>
                    <a:lnTo>
                      <a:pt x="206" y="500"/>
                    </a:lnTo>
                    <a:lnTo>
                      <a:pt x="204" y="500"/>
                    </a:lnTo>
                    <a:lnTo>
                      <a:pt x="204" y="499"/>
                    </a:lnTo>
                    <a:lnTo>
                      <a:pt x="203" y="499"/>
                    </a:lnTo>
                    <a:lnTo>
                      <a:pt x="202" y="500"/>
                    </a:lnTo>
                    <a:lnTo>
                      <a:pt x="202" y="499"/>
                    </a:lnTo>
                    <a:lnTo>
                      <a:pt x="200" y="499"/>
                    </a:lnTo>
                    <a:lnTo>
                      <a:pt x="200" y="498"/>
                    </a:lnTo>
                    <a:lnTo>
                      <a:pt x="202" y="498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4" y="499"/>
                    </a:lnTo>
                    <a:lnTo>
                      <a:pt x="204" y="498"/>
                    </a:lnTo>
                    <a:lnTo>
                      <a:pt x="204" y="496"/>
                    </a:lnTo>
                    <a:lnTo>
                      <a:pt x="204" y="495"/>
                    </a:lnTo>
                    <a:lnTo>
                      <a:pt x="203" y="495"/>
                    </a:lnTo>
                    <a:lnTo>
                      <a:pt x="203" y="494"/>
                    </a:lnTo>
                    <a:lnTo>
                      <a:pt x="203" y="492"/>
                    </a:lnTo>
                    <a:lnTo>
                      <a:pt x="202" y="492"/>
                    </a:lnTo>
                    <a:lnTo>
                      <a:pt x="202" y="491"/>
                    </a:lnTo>
                    <a:lnTo>
                      <a:pt x="200" y="491"/>
                    </a:lnTo>
                    <a:lnTo>
                      <a:pt x="199" y="491"/>
                    </a:lnTo>
                    <a:lnTo>
                      <a:pt x="199" y="490"/>
                    </a:lnTo>
                    <a:lnTo>
                      <a:pt x="192" y="488"/>
                    </a:lnTo>
                    <a:lnTo>
                      <a:pt x="192" y="487"/>
                    </a:lnTo>
                    <a:lnTo>
                      <a:pt x="192" y="482"/>
                    </a:lnTo>
                    <a:lnTo>
                      <a:pt x="194" y="482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2" y="479"/>
                    </a:lnTo>
                    <a:lnTo>
                      <a:pt x="192" y="478"/>
                    </a:lnTo>
                    <a:lnTo>
                      <a:pt x="191" y="478"/>
                    </a:lnTo>
                    <a:lnTo>
                      <a:pt x="191" y="477"/>
                    </a:lnTo>
                    <a:lnTo>
                      <a:pt x="190" y="477"/>
                    </a:lnTo>
                    <a:lnTo>
                      <a:pt x="190" y="475"/>
                    </a:lnTo>
                    <a:lnTo>
                      <a:pt x="189" y="475"/>
                    </a:lnTo>
                    <a:lnTo>
                      <a:pt x="185" y="477"/>
                    </a:lnTo>
                    <a:lnTo>
                      <a:pt x="182" y="478"/>
                    </a:lnTo>
                    <a:lnTo>
                      <a:pt x="182" y="477"/>
                    </a:lnTo>
                    <a:lnTo>
                      <a:pt x="182" y="475"/>
                    </a:lnTo>
                    <a:lnTo>
                      <a:pt x="181" y="475"/>
                    </a:lnTo>
                    <a:lnTo>
                      <a:pt x="181" y="474"/>
                    </a:lnTo>
                    <a:lnTo>
                      <a:pt x="181" y="473"/>
                    </a:lnTo>
                    <a:lnTo>
                      <a:pt x="181" y="471"/>
                    </a:lnTo>
                    <a:lnTo>
                      <a:pt x="182" y="470"/>
                    </a:lnTo>
                    <a:lnTo>
                      <a:pt x="182" y="469"/>
                    </a:lnTo>
                    <a:lnTo>
                      <a:pt x="183" y="469"/>
                    </a:lnTo>
                    <a:lnTo>
                      <a:pt x="183" y="468"/>
                    </a:lnTo>
                    <a:lnTo>
                      <a:pt x="185" y="468"/>
                    </a:lnTo>
                    <a:lnTo>
                      <a:pt x="186" y="468"/>
                    </a:lnTo>
                    <a:lnTo>
                      <a:pt x="186" y="466"/>
                    </a:lnTo>
                    <a:lnTo>
                      <a:pt x="185" y="466"/>
                    </a:lnTo>
                    <a:lnTo>
                      <a:pt x="183" y="466"/>
                    </a:lnTo>
                    <a:lnTo>
                      <a:pt x="182" y="468"/>
                    </a:lnTo>
                    <a:lnTo>
                      <a:pt x="181" y="468"/>
                    </a:lnTo>
                    <a:lnTo>
                      <a:pt x="179" y="468"/>
                    </a:lnTo>
                    <a:lnTo>
                      <a:pt x="179" y="466"/>
                    </a:lnTo>
                    <a:lnTo>
                      <a:pt x="179" y="465"/>
                    </a:lnTo>
                    <a:lnTo>
                      <a:pt x="178" y="465"/>
                    </a:lnTo>
                    <a:lnTo>
                      <a:pt x="179" y="465"/>
                    </a:lnTo>
                    <a:lnTo>
                      <a:pt x="179" y="464"/>
                    </a:lnTo>
                    <a:lnTo>
                      <a:pt x="181" y="464"/>
                    </a:lnTo>
                    <a:lnTo>
                      <a:pt x="179" y="464"/>
                    </a:lnTo>
                    <a:lnTo>
                      <a:pt x="178" y="464"/>
                    </a:lnTo>
                    <a:lnTo>
                      <a:pt x="177" y="464"/>
                    </a:lnTo>
                    <a:lnTo>
                      <a:pt x="177" y="462"/>
                    </a:lnTo>
                    <a:lnTo>
                      <a:pt x="177" y="461"/>
                    </a:lnTo>
                    <a:lnTo>
                      <a:pt x="175" y="461"/>
                    </a:lnTo>
                    <a:lnTo>
                      <a:pt x="175" y="460"/>
                    </a:lnTo>
                    <a:lnTo>
                      <a:pt x="174" y="458"/>
                    </a:lnTo>
                    <a:lnTo>
                      <a:pt x="173" y="458"/>
                    </a:lnTo>
                    <a:lnTo>
                      <a:pt x="169" y="457"/>
                    </a:lnTo>
                    <a:lnTo>
                      <a:pt x="166" y="456"/>
                    </a:lnTo>
                    <a:lnTo>
                      <a:pt x="166" y="454"/>
                    </a:lnTo>
                    <a:lnTo>
                      <a:pt x="166" y="453"/>
                    </a:lnTo>
                    <a:lnTo>
                      <a:pt x="168" y="453"/>
                    </a:lnTo>
                    <a:lnTo>
                      <a:pt x="166" y="453"/>
                    </a:lnTo>
                    <a:lnTo>
                      <a:pt x="168" y="452"/>
                    </a:lnTo>
                    <a:lnTo>
                      <a:pt x="169" y="452"/>
                    </a:lnTo>
                    <a:lnTo>
                      <a:pt x="169" y="450"/>
                    </a:lnTo>
                    <a:lnTo>
                      <a:pt x="170" y="450"/>
                    </a:lnTo>
                    <a:lnTo>
                      <a:pt x="170" y="449"/>
                    </a:lnTo>
                    <a:lnTo>
                      <a:pt x="169" y="449"/>
                    </a:lnTo>
                    <a:lnTo>
                      <a:pt x="170" y="449"/>
                    </a:lnTo>
                    <a:lnTo>
                      <a:pt x="170" y="448"/>
                    </a:lnTo>
                    <a:lnTo>
                      <a:pt x="169" y="448"/>
                    </a:lnTo>
                    <a:lnTo>
                      <a:pt x="169" y="447"/>
                    </a:lnTo>
                    <a:lnTo>
                      <a:pt x="169" y="445"/>
                    </a:lnTo>
                    <a:lnTo>
                      <a:pt x="168" y="445"/>
                    </a:lnTo>
                    <a:lnTo>
                      <a:pt x="166" y="445"/>
                    </a:lnTo>
                    <a:lnTo>
                      <a:pt x="166" y="444"/>
                    </a:lnTo>
                    <a:lnTo>
                      <a:pt x="165" y="444"/>
                    </a:lnTo>
                    <a:lnTo>
                      <a:pt x="165" y="445"/>
                    </a:lnTo>
                    <a:lnTo>
                      <a:pt x="164" y="444"/>
                    </a:lnTo>
                    <a:lnTo>
                      <a:pt x="165" y="444"/>
                    </a:lnTo>
                    <a:lnTo>
                      <a:pt x="164" y="444"/>
                    </a:lnTo>
                    <a:lnTo>
                      <a:pt x="164" y="443"/>
                    </a:lnTo>
                    <a:lnTo>
                      <a:pt x="162" y="443"/>
                    </a:lnTo>
                    <a:lnTo>
                      <a:pt x="162" y="441"/>
                    </a:lnTo>
                    <a:lnTo>
                      <a:pt x="161" y="441"/>
                    </a:lnTo>
                    <a:lnTo>
                      <a:pt x="160" y="443"/>
                    </a:lnTo>
                    <a:lnTo>
                      <a:pt x="160" y="444"/>
                    </a:lnTo>
                    <a:lnTo>
                      <a:pt x="160" y="445"/>
                    </a:lnTo>
                    <a:lnTo>
                      <a:pt x="158" y="445"/>
                    </a:lnTo>
                    <a:lnTo>
                      <a:pt x="158" y="447"/>
                    </a:lnTo>
                    <a:lnTo>
                      <a:pt x="158" y="448"/>
                    </a:lnTo>
                    <a:lnTo>
                      <a:pt x="157" y="448"/>
                    </a:lnTo>
                    <a:lnTo>
                      <a:pt x="157" y="447"/>
                    </a:lnTo>
                    <a:lnTo>
                      <a:pt x="157" y="445"/>
                    </a:lnTo>
                    <a:lnTo>
                      <a:pt x="158" y="445"/>
                    </a:lnTo>
                    <a:lnTo>
                      <a:pt x="157" y="445"/>
                    </a:lnTo>
                    <a:lnTo>
                      <a:pt x="157" y="444"/>
                    </a:lnTo>
                    <a:lnTo>
                      <a:pt x="157" y="443"/>
                    </a:lnTo>
                    <a:lnTo>
                      <a:pt x="156" y="443"/>
                    </a:lnTo>
                    <a:lnTo>
                      <a:pt x="156" y="441"/>
                    </a:lnTo>
                    <a:lnTo>
                      <a:pt x="156" y="440"/>
                    </a:lnTo>
                    <a:lnTo>
                      <a:pt x="155" y="439"/>
                    </a:lnTo>
                    <a:lnTo>
                      <a:pt x="155" y="437"/>
                    </a:lnTo>
                    <a:lnTo>
                      <a:pt x="153" y="437"/>
                    </a:lnTo>
                    <a:lnTo>
                      <a:pt x="152" y="437"/>
                    </a:lnTo>
                    <a:lnTo>
                      <a:pt x="151" y="437"/>
                    </a:lnTo>
                    <a:lnTo>
                      <a:pt x="149" y="437"/>
                    </a:lnTo>
                    <a:lnTo>
                      <a:pt x="149" y="436"/>
                    </a:lnTo>
                    <a:lnTo>
                      <a:pt x="148" y="436"/>
                    </a:lnTo>
                    <a:lnTo>
                      <a:pt x="148" y="435"/>
                    </a:lnTo>
                    <a:lnTo>
                      <a:pt x="148" y="433"/>
                    </a:lnTo>
                    <a:lnTo>
                      <a:pt x="148" y="432"/>
                    </a:lnTo>
                    <a:lnTo>
                      <a:pt x="148" y="431"/>
                    </a:lnTo>
                    <a:lnTo>
                      <a:pt x="149" y="431"/>
                    </a:lnTo>
                    <a:lnTo>
                      <a:pt x="149" y="430"/>
                    </a:lnTo>
                    <a:lnTo>
                      <a:pt x="149" y="428"/>
                    </a:lnTo>
                    <a:lnTo>
                      <a:pt x="148" y="428"/>
                    </a:lnTo>
                    <a:lnTo>
                      <a:pt x="148" y="427"/>
                    </a:lnTo>
                    <a:lnTo>
                      <a:pt x="147" y="427"/>
                    </a:lnTo>
                    <a:lnTo>
                      <a:pt x="145" y="427"/>
                    </a:lnTo>
                    <a:lnTo>
                      <a:pt x="144" y="427"/>
                    </a:lnTo>
                    <a:lnTo>
                      <a:pt x="144" y="426"/>
                    </a:lnTo>
                    <a:lnTo>
                      <a:pt x="143" y="426"/>
                    </a:lnTo>
                    <a:lnTo>
                      <a:pt x="143" y="424"/>
                    </a:lnTo>
                    <a:lnTo>
                      <a:pt x="141" y="424"/>
                    </a:lnTo>
                    <a:lnTo>
                      <a:pt x="140" y="424"/>
                    </a:lnTo>
                    <a:lnTo>
                      <a:pt x="139" y="424"/>
                    </a:lnTo>
                    <a:lnTo>
                      <a:pt x="139" y="423"/>
                    </a:lnTo>
                    <a:lnTo>
                      <a:pt x="137" y="423"/>
                    </a:lnTo>
                    <a:lnTo>
                      <a:pt x="136" y="423"/>
                    </a:lnTo>
                    <a:lnTo>
                      <a:pt x="137" y="423"/>
                    </a:lnTo>
                    <a:lnTo>
                      <a:pt x="137" y="424"/>
                    </a:lnTo>
                    <a:lnTo>
                      <a:pt x="137" y="426"/>
                    </a:lnTo>
                    <a:lnTo>
                      <a:pt x="136" y="426"/>
                    </a:lnTo>
                    <a:lnTo>
                      <a:pt x="136" y="427"/>
                    </a:lnTo>
                    <a:lnTo>
                      <a:pt x="137" y="427"/>
                    </a:lnTo>
                    <a:lnTo>
                      <a:pt x="137" y="428"/>
                    </a:lnTo>
                    <a:lnTo>
                      <a:pt x="136" y="428"/>
                    </a:lnTo>
                    <a:lnTo>
                      <a:pt x="135" y="430"/>
                    </a:lnTo>
                    <a:lnTo>
                      <a:pt x="135" y="428"/>
                    </a:lnTo>
                    <a:lnTo>
                      <a:pt x="135" y="427"/>
                    </a:lnTo>
                    <a:lnTo>
                      <a:pt x="135" y="426"/>
                    </a:lnTo>
                    <a:lnTo>
                      <a:pt x="135" y="424"/>
                    </a:lnTo>
                    <a:lnTo>
                      <a:pt x="135" y="423"/>
                    </a:lnTo>
                    <a:lnTo>
                      <a:pt x="134" y="423"/>
                    </a:lnTo>
                    <a:lnTo>
                      <a:pt x="134" y="424"/>
                    </a:lnTo>
                    <a:lnTo>
                      <a:pt x="134" y="423"/>
                    </a:lnTo>
                    <a:lnTo>
                      <a:pt x="132" y="423"/>
                    </a:lnTo>
                    <a:lnTo>
                      <a:pt x="128" y="422"/>
                    </a:lnTo>
                    <a:lnTo>
                      <a:pt x="126" y="422"/>
                    </a:lnTo>
                    <a:lnTo>
                      <a:pt x="126" y="420"/>
                    </a:lnTo>
                    <a:lnTo>
                      <a:pt x="124" y="420"/>
                    </a:lnTo>
                    <a:lnTo>
                      <a:pt x="123" y="420"/>
                    </a:lnTo>
                    <a:lnTo>
                      <a:pt x="122" y="420"/>
                    </a:lnTo>
                    <a:lnTo>
                      <a:pt x="122" y="422"/>
                    </a:lnTo>
                    <a:lnTo>
                      <a:pt x="120" y="422"/>
                    </a:lnTo>
                    <a:lnTo>
                      <a:pt x="120" y="423"/>
                    </a:lnTo>
                    <a:lnTo>
                      <a:pt x="119" y="423"/>
                    </a:lnTo>
                    <a:lnTo>
                      <a:pt x="119" y="424"/>
                    </a:lnTo>
                    <a:lnTo>
                      <a:pt x="120" y="424"/>
                    </a:lnTo>
                    <a:lnTo>
                      <a:pt x="120" y="426"/>
                    </a:lnTo>
                    <a:lnTo>
                      <a:pt x="119" y="426"/>
                    </a:lnTo>
                    <a:lnTo>
                      <a:pt x="120" y="427"/>
                    </a:lnTo>
                    <a:lnTo>
                      <a:pt x="119" y="427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17" y="430"/>
                    </a:lnTo>
                    <a:lnTo>
                      <a:pt x="115" y="430"/>
                    </a:lnTo>
                    <a:lnTo>
                      <a:pt x="115" y="431"/>
                    </a:lnTo>
                    <a:lnTo>
                      <a:pt x="114" y="431"/>
                    </a:lnTo>
                    <a:lnTo>
                      <a:pt x="113" y="431"/>
                    </a:lnTo>
                    <a:lnTo>
                      <a:pt x="111" y="431"/>
                    </a:lnTo>
                    <a:lnTo>
                      <a:pt x="111" y="432"/>
                    </a:lnTo>
                    <a:lnTo>
                      <a:pt x="110" y="432"/>
                    </a:lnTo>
                    <a:lnTo>
                      <a:pt x="109" y="432"/>
                    </a:lnTo>
                    <a:lnTo>
                      <a:pt x="107" y="432"/>
                    </a:lnTo>
                    <a:lnTo>
                      <a:pt x="107" y="433"/>
                    </a:lnTo>
                    <a:lnTo>
                      <a:pt x="106" y="433"/>
                    </a:lnTo>
                    <a:lnTo>
                      <a:pt x="105" y="433"/>
                    </a:lnTo>
                    <a:lnTo>
                      <a:pt x="105" y="435"/>
                    </a:lnTo>
                    <a:lnTo>
                      <a:pt x="103" y="435"/>
                    </a:lnTo>
                    <a:lnTo>
                      <a:pt x="102" y="435"/>
                    </a:lnTo>
                    <a:lnTo>
                      <a:pt x="101" y="435"/>
                    </a:lnTo>
                    <a:lnTo>
                      <a:pt x="101" y="433"/>
                    </a:lnTo>
                    <a:lnTo>
                      <a:pt x="98" y="435"/>
                    </a:lnTo>
                    <a:lnTo>
                      <a:pt x="97" y="435"/>
                    </a:lnTo>
                    <a:lnTo>
                      <a:pt x="96" y="435"/>
                    </a:lnTo>
                    <a:lnTo>
                      <a:pt x="94" y="435"/>
                    </a:lnTo>
                    <a:lnTo>
                      <a:pt x="93" y="435"/>
                    </a:lnTo>
                    <a:lnTo>
                      <a:pt x="90" y="436"/>
                    </a:lnTo>
                    <a:lnTo>
                      <a:pt x="89" y="436"/>
                    </a:lnTo>
                    <a:lnTo>
                      <a:pt x="88" y="436"/>
                    </a:lnTo>
                    <a:lnTo>
                      <a:pt x="86" y="436"/>
                    </a:lnTo>
                    <a:lnTo>
                      <a:pt x="88" y="435"/>
                    </a:lnTo>
                    <a:lnTo>
                      <a:pt x="88" y="433"/>
                    </a:lnTo>
                    <a:lnTo>
                      <a:pt x="88" y="432"/>
                    </a:lnTo>
                    <a:lnTo>
                      <a:pt x="88" y="431"/>
                    </a:lnTo>
                    <a:lnTo>
                      <a:pt x="89" y="430"/>
                    </a:lnTo>
                    <a:lnTo>
                      <a:pt x="89" y="428"/>
                    </a:lnTo>
                    <a:lnTo>
                      <a:pt x="89" y="427"/>
                    </a:lnTo>
                    <a:lnTo>
                      <a:pt x="89" y="426"/>
                    </a:lnTo>
                    <a:lnTo>
                      <a:pt x="89" y="424"/>
                    </a:lnTo>
                    <a:lnTo>
                      <a:pt x="88" y="424"/>
                    </a:lnTo>
                    <a:lnTo>
                      <a:pt x="86" y="424"/>
                    </a:lnTo>
                    <a:lnTo>
                      <a:pt x="85" y="424"/>
                    </a:lnTo>
                    <a:lnTo>
                      <a:pt x="84" y="424"/>
                    </a:lnTo>
                    <a:lnTo>
                      <a:pt x="84" y="423"/>
                    </a:lnTo>
                    <a:lnTo>
                      <a:pt x="83" y="423"/>
                    </a:lnTo>
                    <a:lnTo>
                      <a:pt x="81" y="423"/>
                    </a:lnTo>
                    <a:lnTo>
                      <a:pt x="81" y="422"/>
                    </a:lnTo>
                    <a:lnTo>
                      <a:pt x="83" y="420"/>
                    </a:lnTo>
                    <a:lnTo>
                      <a:pt x="83" y="419"/>
                    </a:lnTo>
                    <a:lnTo>
                      <a:pt x="83" y="418"/>
                    </a:lnTo>
                    <a:lnTo>
                      <a:pt x="84" y="416"/>
                    </a:lnTo>
                    <a:lnTo>
                      <a:pt x="84" y="415"/>
                    </a:lnTo>
                    <a:lnTo>
                      <a:pt x="85" y="415"/>
                    </a:lnTo>
                    <a:lnTo>
                      <a:pt x="85" y="414"/>
                    </a:lnTo>
                    <a:lnTo>
                      <a:pt x="86" y="414"/>
                    </a:lnTo>
                    <a:lnTo>
                      <a:pt x="88" y="414"/>
                    </a:lnTo>
                    <a:lnTo>
                      <a:pt x="88" y="413"/>
                    </a:lnTo>
                    <a:lnTo>
                      <a:pt x="86" y="413"/>
                    </a:lnTo>
                    <a:lnTo>
                      <a:pt x="86" y="411"/>
                    </a:lnTo>
                    <a:lnTo>
                      <a:pt x="85" y="411"/>
                    </a:lnTo>
                    <a:lnTo>
                      <a:pt x="84" y="410"/>
                    </a:lnTo>
                    <a:lnTo>
                      <a:pt x="83" y="410"/>
                    </a:lnTo>
                    <a:lnTo>
                      <a:pt x="83" y="409"/>
                    </a:lnTo>
                    <a:lnTo>
                      <a:pt x="83" y="407"/>
                    </a:lnTo>
                    <a:lnTo>
                      <a:pt x="84" y="407"/>
                    </a:lnTo>
                    <a:lnTo>
                      <a:pt x="84" y="406"/>
                    </a:lnTo>
                    <a:lnTo>
                      <a:pt x="84" y="405"/>
                    </a:lnTo>
                    <a:lnTo>
                      <a:pt x="83" y="405"/>
                    </a:lnTo>
                    <a:lnTo>
                      <a:pt x="83" y="403"/>
                    </a:lnTo>
                    <a:lnTo>
                      <a:pt x="81" y="403"/>
                    </a:lnTo>
                    <a:lnTo>
                      <a:pt x="80" y="403"/>
                    </a:lnTo>
                    <a:lnTo>
                      <a:pt x="79" y="402"/>
                    </a:lnTo>
                    <a:lnTo>
                      <a:pt x="77" y="402"/>
                    </a:lnTo>
                    <a:lnTo>
                      <a:pt x="76" y="402"/>
                    </a:lnTo>
                    <a:lnTo>
                      <a:pt x="75" y="402"/>
                    </a:lnTo>
                    <a:lnTo>
                      <a:pt x="73" y="402"/>
                    </a:lnTo>
                    <a:lnTo>
                      <a:pt x="72" y="402"/>
                    </a:lnTo>
                    <a:lnTo>
                      <a:pt x="71" y="402"/>
                    </a:lnTo>
                    <a:lnTo>
                      <a:pt x="71" y="401"/>
                    </a:lnTo>
                    <a:lnTo>
                      <a:pt x="69" y="401"/>
                    </a:lnTo>
                    <a:lnTo>
                      <a:pt x="68" y="399"/>
                    </a:lnTo>
                    <a:lnTo>
                      <a:pt x="68" y="398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7" y="396"/>
                    </a:lnTo>
                    <a:lnTo>
                      <a:pt x="67" y="394"/>
                    </a:lnTo>
                    <a:lnTo>
                      <a:pt x="67" y="393"/>
                    </a:lnTo>
                    <a:lnTo>
                      <a:pt x="65" y="393"/>
                    </a:lnTo>
                    <a:lnTo>
                      <a:pt x="65" y="392"/>
                    </a:lnTo>
                    <a:lnTo>
                      <a:pt x="64" y="392"/>
                    </a:lnTo>
                    <a:lnTo>
                      <a:pt x="63" y="390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59" y="388"/>
                    </a:lnTo>
                    <a:lnTo>
                      <a:pt x="58" y="388"/>
                    </a:lnTo>
                    <a:lnTo>
                      <a:pt x="56" y="386"/>
                    </a:lnTo>
                    <a:lnTo>
                      <a:pt x="55" y="386"/>
                    </a:lnTo>
                    <a:lnTo>
                      <a:pt x="54" y="385"/>
                    </a:lnTo>
                    <a:lnTo>
                      <a:pt x="51" y="384"/>
                    </a:lnTo>
                    <a:lnTo>
                      <a:pt x="50" y="384"/>
                    </a:lnTo>
                    <a:lnTo>
                      <a:pt x="48" y="384"/>
                    </a:lnTo>
                    <a:lnTo>
                      <a:pt x="48" y="382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8" y="384"/>
                    </a:lnTo>
                    <a:lnTo>
                      <a:pt x="47" y="384"/>
                    </a:lnTo>
                    <a:lnTo>
                      <a:pt x="46" y="385"/>
                    </a:lnTo>
                    <a:lnTo>
                      <a:pt x="45" y="385"/>
                    </a:lnTo>
                    <a:lnTo>
                      <a:pt x="43" y="385"/>
                    </a:lnTo>
                    <a:lnTo>
                      <a:pt x="42" y="385"/>
                    </a:lnTo>
                    <a:lnTo>
                      <a:pt x="41" y="385"/>
                    </a:lnTo>
                    <a:lnTo>
                      <a:pt x="39" y="385"/>
                    </a:lnTo>
                    <a:lnTo>
                      <a:pt x="38" y="385"/>
                    </a:lnTo>
                    <a:lnTo>
                      <a:pt x="38" y="386"/>
                    </a:lnTo>
                    <a:lnTo>
                      <a:pt x="35" y="388"/>
                    </a:lnTo>
                    <a:lnTo>
                      <a:pt x="34" y="388"/>
                    </a:lnTo>
                    <a:lnTo>
                      <a:pt x="33" y="388"/>
                    </a:lnTo>
                    <a:lnTo>
                      <a:pt x="31" y="388"/>
                    </a:lnTo>
                    <a:lnTo>
                      <a:pt x="31" y="386"/>
                    </a:lnTo>
                    <a:lnTo>
                      <a:pt x="30" y="386"/>
                    </a:lnTo>
                    <a:lnTo>
                      <a:pt x="29" y="386"/>
                    </a:lnTo>
                    <a:lnTo>
                      <a:pt x="28" y="386"/>
                    </a:lnTo>
                    <a:lnTo>
                      <a:pt x="26" y="386"/>
                    </a:lnTo>
                    <a:lnTo>
                      <a:pt x="26" y="385"/>
                    </a:lnTo>
                    <a:lnTo>
                      <a:pt x="25" y="385"/>
                    </a:lnTo>
                    <a:lnTo>
                      <a:pt x="24" y="385"/>
                    </a:lnTo>
                    <a:lnTo>
                      <a:pt x="22" y="385"/>
                    </a:lnTo>
                    <a:lnTo>
                      <a:pt x="22" y="384"/>
                    </a:lnTo>
                    <a:lnTo>
                      <a:pt x="21" y="384"/>
                    </a:lnTo>
                    <a:lnTo>
                      <a:pt x="20" y="384"/>
                    </a:lnTo>
                    <a:lnTo>
                      <a:pt x="18" y="384"/>
                    </a:lnTo>
                    <a:lnTo>
                      <a:pt x="18" y="382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6" y="381"/>
                    </a:lnTo>
                    <a:lnTo>
                      <a:pt x="14" y="381"/>
                    </a:lnTo>
                    <a:lnTo>
                      <a:pt x="13" y="380"/>
                    </a:lnTo>
                    <a:lnTo>
                      <a:pt x="13" y="378"/>
                    </a:lnTo>
                    <a:lnTo>
                      <a:pt x="12" y="378"/>
                    </a:lnTo>
                    <a:lnTo>
                      <a:pt x="12" y="377"/>
                    </a:lnTo>
                    <a:lnTo>
                      <a:pt x="11" y="377"/>
                    </a:lnTo>
                    <a:lnTo>
                      <a:pt x="11" y="376"/>
                    </a:lnTo>
                    <a:lnTo>
                      <a:pt x="9" y="376"/>
                    </a:lnTo>
                    <a:lnTo>
                      <a:pt x="9" y="375"/>
                    </a:lnTo>
                    <a:lnTo>
                      <a:pt x="9" y="373"/>
                    </a:lnTo>
                    <a:lnTo>
                      <a:pt x="8" y="373"/>
                    </a:lnTo>
                    <a:lnTo>
                      <a:pt x="7" y="373"/>
                    </a:lnTo>
                    <a:lnTo>
                      <a:pt x="5" y="373"/>
                    </a:lnTo>
                    <a:lnTo>
                      <a:pt x="4" y="373"/>
                    </a:lnTo>
                    <a:lnTo>
                      <a:pt x="4" y="372"/>
                    </a:lnTo>
                    <a:lnTo>
                      <a:pt x="3" y="372"/>
                    </a:lnTo>
                    <a:lnTo>
                      <a:pt x="3" y="371"/>
                    </a:lnTo>
                    <a:lnTo>
                      <a:pt x="1" y="371"/>
                    </a:lnTo>
                    <a:lnTo>
                      <a:pt x="1" y="369"/>
                    </a:lnTo>
                    <a:lnTo>
                      <a:pt x="1" y="368"/>
                    </a:lnTo>
                    <a:lnTo>
                      <a:pt x="0" y="368"/>
                    </a:lnTo>
                    <a:lnTo>
                      <a:pt x="0" y="367"/>
                    </a:lnTo>
                    <a:lnTo>
                      <a:pt x="0" y="365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1" y="363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1" y="359"/>
                    </a:lnTo>
                    <a:lnTo>
                      <a:pt x="3" y="359"/>
                    </a:lnTo>
                    <a:lnTo>
                      <a:pt x="4" y="359"/>
                    </a:lnTo>
                    <a:lnTo>
                      <a:pt x="4" y="358"/>
                    </a:lnTo>
                    <a:lnTo>
                      <a:pt x="4" y="356"/>
                    </a:lnTo>
                    <a:lnTo>
                      <a:pt x="7" y="350"/>
                    </a:lnTo>
                    <a:lnTo>
                      <a:pt x="9" y="346"/>
                    </a:lnTo>
                    <a:lnTo>
                      <a:pt x="9" y="344"/>
                    </a:lnTo>
                    <a:lnTo>
                      <a:pt x="9" y="343"/>
                    </a:lnTo>
                    <a:lnTo>
                      <a:pt x="11" y="341"/>
                    </a:lnTo>
                    <a:lnTo>
                      <a:pt x="11" y="339"/>
                    </a:lnTo>
                    <a:lnTo>
                      <a:pt x="11" y="338"/>
                    </a:lnTo>
                    <a:lnTo>
                      <a:pt x="12" y="337"/>
                    </a:lnTo>
                    <a:lnTo>
                      <a:pt x="12" y="335"/>
                    </a:lnTo>
                    <a:lnTo>
                      <a:pt x="12" y="333"/>
                    </a:lnTo>
                    <a:lnTo>
                      <a:pt x="13" y="333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8" y="325"/>
                    </a:lnTo>
                    <a:lnTo>
                      <a:pt x="20" y="324"/>
                    </a:lnTo>
                    <a:lnTo>
                      <a:pt x="22" y="322"/>
                    </a:lnTo>
                    <a:lnTo>
                      <a:pt x="22" y="321"/>
                    </a:lnTo>
                    <a:lnTo>
                      <a:pt x="21" y="321"/>
                    </a:lnTo>
                    <a:lnTo>
                      <a:pt x="22" y="321"/>
                    </a:lnTo>
                    <a:lnTo>
                      <a:pt x="22" y="320"/>
                    </a:lnTo>
                    <a:lnTo>
                      <a:pt x="21" y="320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24" y="318"/>
                    </a:lnTo>
                    <a:lnTo>
                      <a:pt x="24" y="317"/>
                    </a:lnTo>
                    <a:lnTo>
                      <a:pt x="25" y="317"/>
                    </a:lnTo>
                    <a:lnTo>
                      <a:pt x="26" y="317"/>
                    </a:lnTo>
                    <a:lnTo>
                      <a:pt x="28" y="317"/>
                    </a:lnTo>
                    <a:lnTo>
                      <a:pt x="29" y="317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8" y="314"/>
                    </a:lnTo>
                    <a:lnTo>
                      <a:pt x="26" y="314"/>
                    </a:lnTo>
                    <a:lnTo>
                      <a:pt x="26" y="313"/>
                    </a:lnTo>
                    <a:lnTo>
                      <a:pt x="26" y="312"/>
                    </a:lnTo>
                    <a:lnTo>
                      <a:pt x="28" y="312"/>
                    </a:lnTo>
                    <a:lnTo>
                      <a:pt x="26" y="312"/>
                    </a:lnTo>
                    <a:lnTo>
                      <a:pt x="26" y="310"/>
                    </a:lnTo>
                    <a:lnTo>
                      <a:pt x="28" y="310"/>
                    </a:lnTo>
                    <a:lnTo>
                      <a:pt x="28" y="309"/>
                    </a:lnTo>
                    <a:lnTo>
                      <a:pt x="26" y="309"/>
                    </a:lnTo>
                    <a:lnTo>
                      <a:pt x="26" y="308"/>
                    </a:lnTo>
                    <a:lnTo>
                      <a:pt x="28" y="308"/>
                    </a:lnTo>
                    <a:lnTo>
                      <a:pt x="29" y="307"/>
                    </a:lnTo>
                    <a:lnTo>
                      <a:pt x="28" y="307"/>
                    </a:lnTo>
                    <a:lnTo>
                      <a:pt x="29" y="307"/>
                    </a:lnTo>
                    <a:lnTo>
                      <a:pt x="30" y="307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30" y="304"/>
                    </a:lnTo>
                    <a:lnTo>
                      <a:pt x="31" y="304"/>
                    </a:lnTo>
                    <a:lnTo>
                      <a:pt x="33" y="304"/>
                    </a:lnTo>
                    <a:lnTo>
                      <a:pt x="31" y="304"/>
                    </a:lnTo>
                    <a:lnTo>
                      <a:pt x="31" y="303"/>
                    </a:lnTo>
                    <a:lnTo>
                      <a:pt x="33" y="303"/>
                    </a:lnTo>
                    <a:lnTo>
                      <a:pt x="34" y="303"/>
                    </a:lnTo>
                    <a:lnTo>
                      <a:pt x="34" y="301"/>
                    </a:lnTo>
                    <a:lnTo>
                      <a:pt x="35" y="301"/>
                    </a:lnTo>
                    <a:lnTo>
                      <a:pt x="34" y="300"/>
                    </a:lnTo>
                    <a:lnTo>
                      <a:pt x="35" y="300"/>
                    </a:lnTo>
                    <a:lnTo>
                      <a:pt x="35" y="299"/>
                    </a:lnTo>
                    <a:lnTo>
                      <a:pt x="37" y="299"/>
                    </a:lnTo>
                    <a:lnTo>
                      <a:pt x="37" y="300"/>
                    </a:lnTo>
                    <a:lnTo>
                      <a:pt x="38" y="299"/>
                    </a:lnTo>
                    <a:lnTo>
                      <a:pt x="37" y="299"/>
                    </a:lnTo>
                    <a:lnTo>
                      <a:pt x="38" y="299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8" y="295"/>
                    </a:lnTo>
                    <a:lnTo>
                      <a:pt x="37" y="295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9" y="293"/>
                    </a:lnTo>
                    <a:lnTo>
                      <a:pt x="39" y="292"/>
                    </a:lnTo>
                    <a:lnTo>
                      <a:pt x="39" y="291"/>
                    </a:lnTo>
                    <a:lnTo>
                      <a:pt x="41" y="291"/>
                    </a:lnTo>
                    <a:lnTo>
                      <a:pt x="42" y="291"/>
                    </a:lnTo>
                    <a:lnTo>
                      <a:pt x="42" y="289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3" y="287"/>
                    </a:lnTo>
                    <a:lnTo>
                      <a:pt x="42" y="287"/>
                    </a:lnTo>
                    <a:lnTo>
                      <a:pt x="41" y="286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39" y="283"/>
                    </a:lnTo>
                    <a:lnTo>
                      <a:pt x="39" y="282"/>
                    </a:lnTo>
                    <a:lnTo>
                      <a:pt x="38" y="282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79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29" y="275"/>
                    </a:lnTo>
                    <a:lnTo>
                      <a:pt x="30" y="275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31" y="272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1" y="267"/>
                    </a:lnTo>
                    <a:lnTo>
                      <a:pt x="31" y="263"/>
                    </a:lnTo>
                    <a:lnTo>
                      <a:pt x="31" y="262"/>
                    </a:lnTo>
                    <a:lnTo>
                      <a:pt x="31" y="261"/>
                    </a:lnTo>
                    <a:lnTo>
                      <a:pt x="31" y="259"/>
                    </a:lnTo>
                    <a:lnTo>
                      <a:pt x="33" y="259"/>
                    </a:lnTo>
                    <a:lnTo>
                      <a:pt x="33" y="258"/>
                    </a:lnTo>
                    <a:lnTo>
                      <a:pt x="33" y="257"/>
                    </a:lnTo>
                    <a:lnTo>
                      <a:pt x="33" y="255"/>
                    </a:lnTo>
                    <a:lnTo>
                      <a:pt x="33" y="254"/>
                    </a:lnTo>
                    <a:lnTo>
                      <a:pt x="31" y="254"/>
                    </a:lnTo>
                    <a:lnTo>
                      <a:pt x="30" y="254"/>
                    </a:lnTo>
                    <a:lnTo>
                      <a:pt x="30" y="253"/>
                    </a:lnTo>
                    <a:lnTo>
                      <a:pt x="30" y="252"/>
                    </a:lnTo>
                    <a:lnTo>
                      <a:pt x="31" y="250"/>
                    </a:lnTo>
                    <a:lnTo>
                      <a:pt x="30" y="250"/>
                    </a:lnTo>
                    <a:lnTo>
                      <a:pt x="30" y="249"/>
                    </a:lnTo>
                    <a:lnTo>
                      <a:pt x="30" y="248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30" y="245"/>
                    </a:lnTo>
                    <a:lnTo>
                      <a:pt x="30" y="244"/>
                    </a:lnTo>
                    <a:lnTo>
                      <a:pt x="30" y="242"/>
                    </a:lnTo>
                    <a:lnTo>
                      <a:pt x="31" y="242"/>
                    </a:lnTo>
                    <a:lnTo>
                      <a:pt x="31" y="241"/>
                    </a:lnTo>
                    <a:lnTo>
                      <a:pt x="33" y="240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5" y="237"/>
                    </a:lnTo>
                    <a:lnTo>
                      <a:pt x="35" y="236"/>
                    </a:lnTo>
                    <a:lnTo>
                      <a:pt x="35" y="235"/>
                    </a:lnTo>
                    <a:lnTo>
                      <a:pt x="37" y="235"/>
                    </a:lnTo>
                    <a:lnTo>
                      <a:pt x="37" y="233"/>
                    </a:lnTo>
                    <a:lnTo>
                      <a:pt x="37" y="232"/>
                    </a:lnTo>
                    <a:lnTo>
                      <a:pt x="37" y="231"/>
                    </a:lnTo>
                    <a:lnTo>
                      <a:pt x="35" y="231"/>
                    </a:lnTo>
                    <a:lnTo>
                      <a:pt x="35" y="229"/>
                    </a:lnTo>
                    <a:lnTo>
                      <a:pt x="35" y="228"/>
                    </a:lnTo>
                    <a:lnTo>
                      <a:pt x="35" y="227"/>
                    </a:lnTo>
                    <a:lnTo>
                      <a:pt x="34" y="227"/>
                    </a:lnTo>
                    <a:lnTo>
                      <a:pt x="33" y="227"/>
                    </a:lnTo>
                    <a:lnTo>
                      <a:pt x="33" y="225"/>
                    </a:lnTo>
                    <a:lnTo>
                      <a:pt x="31" y="225"/>
                    </a:lnTo>
                    <a:lnTo>
                      <a:pt x="31" y="227"/>
                    </a:lnTo>
                    <a:lnTo>
                      <a:pt x="30" y="227"/>
                    </a:lnTo>
                    <a:lnTo>
                      <a:pt x="30" y="225"/>
                    </a:lnTo>
                    <a:lnTo>
                      <a:pt x="29" y="225"/>
                    </a:lnTo>
                    <a:lnTo>
                      <a:pt x="28" y="225"/>
                    </a:lnTo>
                    <a:lnTo>
                      <a:pt x="26" y="225"/>
                    </a:lnTo>
                    <a:lnTo>
                      <a:pt x="25" y="225"/>
                    </a:lnTo>
                    <a:lnTo>
                      <a:pt x="24" y="224"/>
                    </a:lnTo>
                    <a:lnTo>
                      <a:pt x="22" y="224"/>
                    </a:lnTo>
                    <a:lnTo>
                      <a:pt x="22" y="223"/>
                    </a:lnTo>
                    <a:lnTo>
                      <a:pt x="21" y="223"/>
                    </a:lnTo>
                    <a:lnTo>
                      <a:pt x="16" y="223"/>
                    </a:lnTo>
                    <a:lnTo>
                      <a:pt x="12" y="223"/>
                    </a:lnTo>
                    <a:lnTo>
                      <a:pt x="4" y="225"/>
                    </a:lnTo>
                    <a:lnTo>
                      <a:pt x="4" y="221"/>
                    </a:lnTo>
                    <a:lnTo>
                      <a:pt x="7" y="208"/>
                    </a:lnTo>
                    <a:lnTo>
                      <a:pt x="8" y="199"/>
                    </a:lnTo>
                    <a:lnTo>
                      <a:pt x="11" y="191"/>
                    </a:lnTo>
                    <a:lnTo>
                      <a:pt x="13" y="190"/>
                    </a:lnTo>
                    <a:lnTo>
                      <a:pt x="17" y="189"/>
                    </a:lnTo>
                    <a:lnTo>
                      <a:pt x="21" y="187"/>
                    </a:lnTo>
                    <a:lnTo>
                      <a:pt x="24" y="186"/>
                    </a:lnTo>
                    <a:lnTo>
                      <a:pt x="26" y="183"/>
                    </a:lnTo>
                    <a:lnTo>
                      <a:pt x="30" y="183"/>
                    </a:lnTo>
                    <a:lnTo>
                      <a:pt x="37" y="181"/>
                    </a:lnTo>
                    <a:lnTo>
                      <a:pt x="38" y="180"/>
                    </a:lnTo>
                    <a:lnTo>
                      <a:pt x="39" y="165"/>
                    </a:lnTo>
                    <a:lnTo>
                      <a:pt x="39" y="160"/>
                    </a:lnTo>
                    <a:lnTo>
                      <a:pt x="37" y="153"/>
                    </a:lnTo>
                    <a:lnTo>
                      <a:pt x="34" y="149"/>
                    </a:lnTo>
                    <a:lnTo>
                      <a:pt x="26" y="144"/>
                    </a:lnTo>
                    <a:lnTo>
                      <a:pt x="22" y="140"/>
                    </a:lnTo>
                    <a:lnTo>
                      <a:pt x="18" y="139"/>
                    </a:lnTo>
                    <a:lnTo>
                      <a:pt x="14" y="136"/>
                    </a:lnTo>
                    <a:lnTo>
                      <a:pt x="11" y="131"/>
                    </a:lnTo>
                    <a:lnTo>
                      <a:pt x="9" y="122"/>
                    </a:lnTo>
                    <a:lnTo>
                      <a:pt x="11" y="115"/>
                    </a:lnTo>
                    <a:lnTo>
                      <a:pt x="14" y="108"/>
                    </a:lnTo>
                    <a:lnTo>
                      <a:pt x="20" y="104"/>
                    </a:lnTo>
                    <a:lnTo>
                      <a:pt x="28" y="101"/>
                    </a:lnTo>
                    <a:lnTo>
                      <a:pt x="35" y="98"/>
                    </a:lnTo>
                    <a:lnTo>
                      <a:pt x="39" y="97"/>
                    </a:lnTo>
                    <a:lnTo>
                      <a:pt x="41" y="94"/>
                    </a:lnTo>
                    <a:lnTo>
                      <a:pt x="42" y="93"/>
                    </a:lnTo>
                    <a:lnTo>
                      <a:pt x="46" y="87"/>
                    </a:lnTo>
                    <a:lnTo>
                      <a:pt x="46" y="84"/>
                    </a:lnTo>
                    <a:lnTo>
                      <a:pt x="46" y="79"/>
                    </a:lnTo>
                    <a:lnTo>
                      <a:pt x="45" y="75"/>
                    </a:lnTo>
                    <a:lnTo>
                      <a:pt x="41" y="67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5" y="54"/>
                    </a:lnTo>
                    <a:lnTo>
                      <a:pt x="38" y="50"/>
                    </a:lnTo>
                    <a:lnTo>
                      <a:pt x="42" y="45"/>
                    </a:lnTo>
                    <a:lnTo>
                      <a:pt x="46" y="43"/>
                    </a:lnTo>
                    <a:lnTo>
                      <a:pt x="60" y="43"/>
                    </a:lnTo>
                    <a:lnTo>
                      <a:pt x="62" y="43"/>
                    </a:lnTo>
                    <a:lnTo>
                      <a:pt x="64" y="43"/>
                    </a:lnTo>
                    <a:lnTo>
                      <a:pt x="71" y="43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75" y="45"/>
                    </a:lnTo>
                    <a:lnTo>
                      <a:pt x="77" y="45"/>
                    </a:lnTo>
                    <a:lnTo>
                      <a:pt x="79" y="45"/>
                    </a:lnTo>
                    <a:lnTo>
                      <a:pt x="80" y="46"/>
                    </a:lnTo>
                    <a:lnTo>
                      <a:pt x="81" y="46"/>
                    </a:lnTo>
                    <a:lnTo>
                      <a:pt x="81" y="45"/>
                    </a:lnTo>
                    <a:lnTo>
                      <a:pt x="81" y="43"/>
                    </a:lnTo>
                    <a:lnTo>
                      <a:pt x="83" y="43"/>
                    </a:lnTo>
                    <a:lnTo>
                      <a:pt x="83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84" y="38"/>
                    </a:lnTo>
                    <a:lnTo>
                      <a:pt x="85" y="37"/>
                    </a:lnTo>
                    <a:lnTo>
                      <a:pt x="85" y="36"/>
                    </a:lnTo>
                    <a:lnTo>
                      <a:pt x="85" y="34"/>
                    </a:lnTo>
                    <a:lnTo>
                      <a:pt x="84" y="34"/>
                    </a:lnTo>
                    <a:lnTo>
                      <a:pt x="85" y="33"/>
                    </a:lnTo>
                    <a:lnTo>
                      <a:pt x="85" y="32"/>
                    </a:lnTo>
                    <a:lnTo>
                      <a:pt x="85" y="33"/>
                    </a:lnTo>
                    <a:lnTo>
                      <a:pt x="88" y="34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28"/>
                    </a:lnTo>
                    <a:lnTo>
                      <a:pt x="94" y="28"/>
                    </a:lnTo>
                    <a:lnTo>
                      <a:pt x="94" y="26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6" y="24"/>
                    </a:lnTo>
                    <a:lnTo>
                      <a:pt x="98" y="15"/>
                    </a:lnTo>
                    <a:lnTo>
                      <a:pt x="102" y="0"/>
                    </a:lnTo>
                    <a:lnTo>
                      <a:pt x="103" y="4"/>
                    </a:lnTo>
                    <a:lnTo>
                      <a:pt x="103" y="11"/>
                    </a:lnTo>
                    <a:lnTo>
                      <a:pt x="105" y="29"/>
                    </a:lnTo>
                    <a:lnTo>
                      <a:pt x="105" y="30"/>
                    </a:lnTo>
                    <a:lnTo>
                      <a:pt x="107" y="29"/>
                    </a:lnTo>
                    <a:lnTo>
                      <a:pt x="109" y="28"/>
                    </a:lnTo>
                    <a:lnTo>
                      <a:pt x="107" y="21"/>
                    </a:lnTo>
                    <a:lnTo>
                      <a:pt x="111" y="24"/>
                    </a:lnTo>
                    <a:lnTo>
                      <a:pt x="114" y="22"/>
                    </a:lnTo>
                    <a:lnTo>
                      <a:pt x="115" y="21"/>
                    </a:lnTo>
                    <a:lnTo>
                      <a:pt x="118" y="19"/>
                    </a:lnTo>
                    <a:lnTo>
                      <a:pt x="122" y="19"/>
                    </a:lnTo>
                    <a:lnTo>
                      <a:pt x="126" y="16"/>
                    </a:lnTo>
                    <a:lnTo>
                      <a:pt x="131" y="15"/>
                    </a:lnTo>
                    <a:lnTo>
                      <a:pt x="132" y="13"/>
                    </a:lnTo>
                    <a:lnTo>
                      <a:pt x="134" y="12"/>
                    </a:lnTo>
                    <a:lnTo>
                      <a:pt x="134" y="15"/>
                    </a:lnTo>
                    <a:lnTo>
                      <a:pt x="136" y="17"/>
                    </a:lnTo>
                    <a:lnTo>
                      <a:pt x="136" y="20"/>
                    </a:lnTo>
                    <a:lnTo>
                      <a:pt x="140" y="17"/>
                    </a:lnTo>
                    <a:lnTo>
                      <a:pt x="147" y="21"/>
                    </a:lnTo>
                    <a:lnTo>
                      <a:pt x="147" y="24"/>
                    </a:lnTo>
                    <a:lnTo>
                      <a:pt x="148" y="24"/>
                    </a:lnTo>
                    <a:lnTo>
                      <a:pt x="152" y="24"/>
                    </a:lnTo>
                    <a:lnTo>
                      <a:pt x="151" y="38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6" y="34"/>
                    </a:lnTo>
                    <a:lnTo>
                      <a:pt x="157" y="33"/>
                    </a:lnTo>
                    <a:lnTo>
                      <a:pt x="158" y="33"/>
                    </a:lnTo>
                    <a:lnTo>
                      <a:pt x="160" y="33"/>
                    </a:lnTo>
                    <a:lnTo>
                      <a:pt x="160" y="34"/>
                    </a:lnTo>
                    <a:lnTo>
                      <a:pt x="169" y="36"/>
                    </a:lnTo>
                    <a:lnTo>
                      <a:pt x="169" y="34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9" name="Freeform 54">
                <a:extLst>
                  <a:ext uri="{FF2B5EF4-FFF2-40B4-BE49-F238E27FC236}">
                    <a16:creationId xmlns:a16="http://schemas.microsoft.com/office/drawing/2014/main" id="{C1A4A165-FA0A-E3C0-BB4F-7747029C3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817"/>
                <a:ext cx="381" cy="469"/>
              </a:xfrm>
              <a:custGeom>
                <a:avLst/>
                <a:gdLst>
                  <a:gd name="T0" fmla="*/ 179 w 381"/>
                  <a:gd name="T1" fmla="*/ 10 h 469"/>
                  <a:gd name="T2" fmla="*/ 175 w 381"/>
                  <a:gd name="T3" fmla="*/ 33 h 469"/>
                  <a:gd name="T4" fmla="*/ 168 w 381"/>
                  <a:gd name="T5" fmla="*/ 44 h 469"/>
                  <a:gd name="T6" fmla="*/ 149 w 381"/>
                  <a:gd name="T7" fmla="*/ 54 h 469"/>
                  <a:gd name="T8" fmla="*/ 156 w 381"/>
                  <a:gd name="T9" fmla="*/ 67 h 469"/>
                  <a:gd name="T10" fmla="*/ 160 w 381"/>
                  <a:gd name="T11" fmla="*/ 81 h 469"/>
                  <a:gd name="T12" fmla="*/ 151 w 381"/>
                  <a:gd name="T13" fmla="*/ 97 h 469"/>
                  <a:gd name="T14" fmla="*/ 158 w 381"/>
                  <a:gd name="T15" fmla="*/ 103 h 469"/>
                  <a:gd name="T16" fmla="*/ 168 w 381"/>
                  <a:gd name="T17" fmla="*/ 110 h 469"/>
                  <a:gd name="T18" fmla="*/ 164 w 381"/>
                  <a:gd name="T19" fmla="*/ 119 h 469"/>
                  <a:gd name="T20" fmla="*/ 173 w 381"/>
                  <a:gd name="T21" fmla="*/ 128 h 469"/>
                  <a:gd name="T22" fmla="*/ 182 w 381"/>
                  <a:gd name="T23" fmla="*/ 131 h 469"/>
                  <a:gd name="T24" fmla="*/ 190 w 381"/>
                  <a:gd name="T25" fmla="*/ 137 h 469"/>
                  <a:gd name="T26" fmla="*/ 190 w 381"/>
                  <a:gd name="T27" fmla="*/ 154 h 469"/>
                  <a:gd name="T28" fmla="*/ 189 w 381"/>
                  <a:gd name="T29" fmla="*/ 164 h 469"/>
                  <a:gd name="T30" fmla="*/ 189 w 381"/>
                  <a:gd name="T31" fmla="*/ 170 h 469"/>
                  <a:gd name="T32" fmla="*/ 195 w 381"/>
                  <a:gd name="T33" fmla="*/ 179 h 469"/>
                  <a:gd name="T34" fmla="*/ 224 w 381"/>
                  <a:gd name="T35" fmla="*/ 186 h 469"/>
                  <a:gd name="T36" fmla="*/ 220 w 381"/>
                  <a:gd name="T37" fmla="*/ 221 h 469"/>
                  <a:gd name="T38" fmla="*/ 270 w 381"/>
                  <a:gd name="T39" fmla="*/ 263 h 469"/>
                  <a:gd name="T40" fmla="*/ 313 w 381"/>
                  <a:gd name="T41" fmla="*/ 274 h 469"/>
                  <a:gd name="T42" fmla="*/ 318 w 381"/>
                  <a:gd name="T43" fmla="*/ 291 h 469"/>
                  <a:gd name="T44" fmla="*/ 323 w 381"/>
                  <a:gd name="T45" fmla="*/ 305 h 469"/>
                  <a:gd name="T46" fmla="*/ 335 w 381"/>
                  <a:gd name="T47" fmla="*/ 315 h 469"/>
                  <a:gd name="T48" fmla="*/ 339 w 381"/>
                  <a:gd name="T49" fmla="*/ 325 h 469"/>
                  <a:gd name="T50" fmla="*/ 365 w 381"/>
                  <a:gd name="T51" fmla="*/ 356 h 469"/>
                  <a:gd name="T52" fmla="*/ 314 w 381"/>
                  <a:gd name="T53" fmla="*/ 407 h 469"/>
                  <a:gd name="T54" fmla="*/ 310 w 381"/>
                  <a:gd name="T55" fmla="*/ 429 h 469"/>
                  <a:gd name="T56" fmla="*/ 301 w 381"/>
                  <a:gd name="T57" fmla="*/ 449 h 469"/>
                  <a:gd name="T58" fmla="*/ 285 w 381"/>
                  <a:gd name="T59" fmla="*/ 461 h 469"/>
                  <a:gd name="T60" fmla="*/ 266 w 381"/>
                  <a:gd name="T61" fmla="*/ 463 h 469"/>
                  <a:gd name="T62" fmla="*/ 233 w 381"/>
                  <a:gd name="T63" fmla="*/ 467 h 469"/>
                  <a:gd name="T64" fmla="*/ 207 w 381"/>
                  <a:gd name="T65" fmla="*/ 467 h 469"/>
                  <a:gd name="T66" fmla="*/ 204 w 381"/>
                  <a:gd name="T67" fmla="*/ 463 h 469"/>
                  <a:gd name="T68" fmla="*/ 192 w 381"/>
                  <a:gd name="T69" fmla="*/ 448 h 469"/>
                  <a:gd name="T70" fmla="*/ 182 w 381"/>
                  <a:gd name="T71" fmla="*/ 436 h 469"/>
                  <a:gd name="T72" fmla="*/ 179 w 381"/>
                  <a:gd name="T73" fmla="*/ 431 h 469"/>
                  <a:gd name="T74" fmla="*/ 169 w 381"/>
                  <a:gd name="T75" fmla="*/ 417 h 469"/>
                  <a:gd name="T76" fmla="*/ 164 w 381"/>
                  <a:gd name="T77" fmla="*/ 410 h 469"/>
                  <a:gd name="T78" fmla="*/ 156 w 381"/>
                  <a:gd name="T79" fmla="*/ 410 h 469"/>
                  <a:gd name="T80" fmla="*/ 149 w 381"/>
                  <a:gd name="T81" fmla="*/ 395 h 469"/>
                  <a:gd name="T82" fmla="*/ 137 w 381"/>
                  <a:gd name="T83" fmla="*/ 393 h 469"/>
                  <a:gd name="T84" fmla="*/ 126 w 381"/>
                  <a:gd name="T85" fmla="*/ 389 h 469"/>
                  <a:gd name="T86" fmla="*/ 117 w 381"/>
                  <a:gd name="T87" fmla="*/ 397 h 469"/>
                  <a:gd name="T88" fmla="*/ 101 w 381"/>
                  <a:gd name="T89" fmla="*/ 400 h 469"/>
                  <a:gd name="T90" fmla="*/ 89 w 381"/>
                  <a:gd name="T91" fmla="*/ 393 h 469"/>
                  <a:gd name="T92" fmla="*/ 86 w 381"/>
                  <a:gd name="T93" fmla="*/ 381 h 469"/>
                  <a:gd name="T94" fmla="*/ 79 w 381"/>
                  <a:gd name="T95" fmla="*/ 369 h 469"/>
                  <a:gd name="T96" fmla="*/ 67 w 381"/>
                  <a:gd name="T97" fmla="*/ 360 h 469"/>
                  <a:gd name="T98" fmla="*/ 48 w 381"/>
                  <a:gd name="T99" fmla="*/ 349 h 469"/>
                  <a:gd name="T100" fmla="*/ 33 w 381"/>
                  <a:gd name="T101" fmla="*/ 355 h 469"/>
                  <a:gd name="T102" fmla="*/ 17 w 381"/>
                  <a:gd name="T103" fmla="*/ 351 h 469"/>
                  <a:gd name="T104" fmla="*/ 9 w 381"/>
                  <a:gd name="T105" fmla="*/ 340 h 469"/>
                  <a:gd name="T106" fmla="*/ 1 w 381"/>
                  <a:gd name="T107" fmla="*/ 328 h 469"/>
                  <a:gd name="T108" fmla="*/ 13 w 381"/>
                  <a:gd name="T109" fmla="*/ 300 h 469"/>
                  <a:gd name="T110" fmla="*/ 24 w 381"/>
                  <a:gd name="T111" fmla="*/ 284 h 469"/>
                  <a:gd name="T112" fmla="*/ 26 w 381"/>
                  <a:gd name="T113" fmla="*/ 275 h 469"/>
                  <a:gd name="T114" fmla="*/ 34 w 381"/>
                  <a:gd name="T115" fmla="*/ 270 h 469"/>
                  <a:gd name="T116" fmla="*/ 39 w 381"/>
                  <a:gd name="T117" fmla="*/ 260 h 469"/>
                  <a:gd name="T118" fmla="*/ 38 w 381"/>
                  <a:gd name="T119" fmla="*/ 24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469">
                    <a:moveTo>
                      <a:pt x="173" y="0"/>
                    </a:moveTo>
                    <a:lnTo>
                      <a:pt x="173" y="1"/>
                    </a:lnTo>
                    <a:lnTo>
                      <a:pt x="173" y="4"/>
                    </a:lnTo>
                    <a:lnTo>
                      <a:pt x="172" y="4"/>
                    </a:lnTo>
                    <a:lnTo>
                      <a:pt x="172" y="5"/>
                    </a:lnTo>
                    <a:lnTo>
                      <a:pt x="173" y="5"/>
                    </a:lnTo>
                    <a:lnTo>
                      <a:pt x="174" y="5"/>
                    </a:lnTo>
                    <a:lnTo>
                      <a:pt x="175" y="5"/>
                    </a:lnTo>
                    <a:lnTo>
                      <a:pt x="175" y="6"/>
                    </a:lnTo>
                    <a:lnTo>
                      <a:pt x="177" y="6"/>
                    </a:lnTo>
                    <a:lnTo>
                      <a:pt x="177" y="8"/>
                    </a:lnTo>
                    <a:lnTo>
                      <a:pt x="178" y="8"/>
                    </a:lnTo>
                    <a:lnTo>
                      <a:pt x="179" y="8"/>
                    </a:lnTo>
                    <a:lnTo>
                      <a:pt x="179" y="9"/>
                    </a:lnTo>
                    <a:lnTo>
                      <a:pt x="179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79" y="12"/>
                    </a:lnTo>
                    <a:lnTo>
                      <a:pt x="179" y="13"/>
                    </a:lnTo>
                    <a:lnTo>
                      <a:pt x="178" y="14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7" y="17"/>
                    </a:lnTo>
                    <a:lnTo>
                      <a:pt x="177" y="18"/>
                    </a:lnTo>
                    <a:lnTo>
                      <a:pt x="175" y="20"/>
                    </a:lnTo>
                    <a:lnTo>
                      <a:pt x="175" y="21"/>
                    </a:lnTo>
                    <a:lnTo>
                      <a:pt x="174" y="22"/>
                    </a:lnTo>
                    <a:lnTo>
                      <a:pt x="174" y="23"/>
                    </a:lnTo>
                    <a:lnTo>
                      <a:pt x="173" y="23"/>
                    </a:lnTo>
                    <a:lnTo>
                      <a:pt x="174" y="25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5" y="31"/>
                    </a:lnTo>
                    <a:lnTo>
                      <a:pt x="175" y="33"/>
                    </a:lnTo>
                    <a:lnTo>
                      <a:pt x="175" y="34"/>
                    </a:lnTo>
                    <a:lnTo>
                      <a:pt x="174" y="34"/>
                    </a:lnTo>
                    <a:lnTo>
                      <a:pt x="175" y="34"/>
                    </a:lnTo>
                    <a:lnTo>
                      <a:pt x="175" y="35"/>
                    </a:lnTo>
                    <a:lnTo>
                      <a:pt x="175" y="37"/>
                    </a:lnTo>
                    <a:lnTo>
                      <a:pt x="175" y="38"/>
                    </a:lnTo>
                    <a:lnTo>
                      <a:pt x="174" y="38"/>
                    </a:lnTo>
                    <a:lnTo>
                      <a:pt x="174" y="39"/>
                    </a:lnTo>
                    <a:lnTo>
                      <a:pt x="173" y="39"/>
                    </a:lnTo>
                    <a:lnTo>
                      <a:pt x="173" y="41"/>
                    </a:lnTo>
                    <a:lnTo>
                      <a:pt x="173" y="42"/>
                    </a:lnTo>
                    <a:lnTo>
                      <a:pt x="173" y="43"/>
                    </a:lnTo>
                    <a:lnTo>
                      <a:pt x="172" y="43"/>
                    </a:lnTo>
                    <a:lnTo>
                      <a:pt x="170" y="43"/>
                    </a:lnTo>
                    <a:lnTo>
                      <a:pt x="169" y="43"/>
                    </a:lnTo>
                    <a:lnTo>
                      <a:pt x="169" y="44"/>
                    </a:lnTo>
                    <a:lnTo>
                      <a:pt x="168" y="44"/>
                    </a:lnTo>
                    <a:lnTo>
                      <a:pt x="166" y="46"/>
                    </a:lnTo>
                    <a:lnTo>
                      <a:pt x="166" y="44"/>
                    </a:lnTo>
                    <a:lnTo>
                      <a:pt x="165" y="44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6"/>
                    </a:lnTo>
                    <a:lnTo>
                      <a:pt x="160" y="46"/>
                    </a:lnTo>
                    <a:lnTo>
                      <a:pt x="158" y="46"/>
                    </a:lnTo>
                    <a:lnTo>
                      <a:pt x="157" y="46"/>
                    </a:lnTo>
                    <a:lnTo>
                      <a:pt x="156" y="47"/>
                    </a:lnTo>
                    <a:lnTo>
                      <a:pt x="155" y="47"/>
                    </a:lnTo>
                    <a:lnTo>
                      <a:pt x="153" y="48"/>
                    </a:lnTo>
                    <a:lnTo>
                      <a:pt x="153" y="50"/>
                    </a:lnTo>
                    <a:lnTo>
                      <a:pt x="152" y="51"/>
                    </a:lnTo>
                    <a:lnTo>
                      <a:pt x="152" y="52"/>
                    </a:lnTo>
                    <a:lnTo>
                      <a:pt x="151" y="52"/>
                    </a:lnTo>
                    <a:lnTo>
                      <a:pt x="149" y="54"/>
                    </a:lnTo>
                    <a:lnTo>
                      <a:pt x="148" y="54"/>
                    </a:lnTo>
                    <a:lnTo>
                      <a:pt x="148" y="55"/>
                    </a:lnTo>
                    <a:lnTo>
                      <a:pt x="148" y="56"/>
                    </a:lnTo>
                    <a:lnTo>
                      <a:pt x="149" y="56"/>
                    </a:lnTo>
                    <a:lnTo>
                      <a:pt x="149" y="58"/>
                    </a:lnTo>
                    <a:lnTo>
                      <a:pt x="148" y="58"/>
                    </a:lnTo>
                    <a:lnTo>
                      <a:pt x="148" y="59"/>
                    </a:lnTo>
                    <a:lnTo>
                      <a:pt x="149" y="59"/>
                    </a:lnTo>
                    <a:lnTo>
                      <a:pt x="149" y="60"/>
                    </a:lnTo>
                    <a:lnTo>
                      <a:pt x="148" y="61"/>
                    </a:lnTo>
                    <a:lnTo>
                      <a:pt x="148" y="63"/>
                    </a:lnTo>
                    <a:lnTo>
                      <a:pt x="149" y="64"/>
                    </a:lnTo>
                    <a:lnTo>
                      <a:pt x="151" y="64"/>
                    </a:lnTo>
                    <a:lnTo>
                      <a:pt x="152" y="65"/>
                    </a:lnTo>
                    <a:lnTo>
                      <a:pt x="153" y="65"/>
                    </a:lnTo>
                    <a:lnTo>
                      <a:pt x="155" y="65"/>
                    </a:lnTo>
                    <a:lnTo>
                      <a:pt x="156" y="67"/>
                    </a:lnTo>
                    <a:lnTo>
                      <a:pt x="156" y="65"/>
                    </a:lnTo>
                    <a:lnTo>
                      <a:pt x="157" y="65"/>
                    </a:lnTo>
                    <a:lnTo>
                      <a:pt x="157" y="67"/>
                    </a:lnTo>
                    <a:lnTo>
                      <a:pt x="157" y="68"/>
                    </a:lnTo>
                    <a:lnTo>
                      <a:pt x="158" y="68"/>
                    </a:lnTo>
                    <a:lnTo>
                      <a:pt x="160" y="68"/>
                    </a:lnTo>
                    <a:lnTo>
                      <a:pt x="161" y="68"/>
                    </a:lnTo>
                    <a:lnTo>
                      <a:pt x="161" y="69"/>
                    </a:lnTo>
                    <a:lnTo>
                      <a:pt x="162" y="71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1" y="75"/>
                    </a:lnTo>
                    <a:lnTo>
                      <a:pt x="161" y="76"/>
                    </a:lnTo>
                    <a:lnTo>
                      <a:pt x="161" y="77"/>
                    </a:lnTo>
                    <a:lnTo>
                      <a:pt x="161" y="78"/>
                    </a:lnTo>
                    <a:lnTo>
                      <a:pt x="161" y="80"/>
                    </a:lnTo>
                    <a:lnTo>
                      <a:pt x="160" y="81"/>
                    </a:lnTo>
                    <a:lnTo>
                      <a:pt x="160" y="82"/>
                    </a:lnTo>
                    <a:lnTo>
                      <a:pt x="160" y="84"/>
                    </a:lnTo>
                    <a:lnTo>
                      <a:pt x="157" y="85"/>
                    </a:lnTo>
                    <a:lnTo>
                      <a:pt x="156" y="85"/>
                    </a:lnTo>
                    <a:lnTo>
                      <a:pt x="155" y="85"/>
                    </a:lnTo>
                    <a:lnTo>
                      <a:pt x="153" y="86"/>
                    </a:lnTo>
                    <a:lnTo>
                      <a:pt x="152" y="86"/>
                    </a:lnTo>
                    <a:lnTo>
                      <a:pt x="152" y="88"/>
                    </a:lnTo>
                    <a:lnTo>
                      <a:pt x="153" y="88"/>
                    </a:lnTo>
                    <a:lnTo>
                      <a:pt x="155" y="90"/>
                    </a:lnTo>
                    <a:lnTo>
                      <a:pt x="155" y="92"/>
                    </a:lnTo>
                    <a:lnTo>
                      <a:pt x="153" y="93"/>
                    </a:lnTo>
                    <a:lnTo>
                      <a:pt x="152" y="93"/>
                    </a:lnTo>
                    <a:lnTo>
                      <a:pt x="151" y="93"/>
                    </a:lnTo>
                    <a:lnTo>
                      <a:pt x="151" y="94"/>
                    </a:lnTo>
                    <a:lnTo>
                      <a:pt x="151" y="95"/>
                    </a:lnTo>
                    <a:lnTo>
                      <a:pt x="151" y="97"/>
                    </a:lnTo>
                    <a:lnTo>
                      <a:pt x="151" y="98"/>
                    </a:lnTo>
                    <a:lnTo>
                      <a:pt x="151" y="101"/>
                    </a:lnTo>
                    <a:lnTo>
                      <a:pt x="152" y="101"/>
                    </a:lnTo>
                    <a:lnTo>
                      <a:pt x="152" y="102"/>
                    </a:lnTo>
                    <a:lnTo>
                      <a:pt x="152" y="103"/>
                    </a:lnTo>
                    <a:lnTo>
                      <a:pt x="151" y="103"/>
                    </a:lnTo>
                    <a:lnTo>
                      <a:pt x="152" y="103"/>
                    </a:lnTo>
                    <a:lnTo>
                      <a:pt x="153" y="103"/>
                    </a:lnTo>
                    <a:lnTo>
                      <a:pt x="153" y="105"/>
                    </a:lnTo>
                    <a:lnTo>
                      <a:pt x="155" y="103"/>
                    </a:lnTo>
                    <a:lnTo>
                      <a:pt x="156" y="103"/>
                    </a:lnTo>
                    <a:lnTo>
                      <a:pt x="156" y="102"/>
                    </a:lnTo>
                    <a:lnTo>
                      <a:pt x="156" y="101"/>
                    </a:lnTo>
                    <a:lnTo>
                      <a:pt x="157" y="101"/>
                    </a:lnTo>
                    <a:lnTo>
                      <a:pt x="157" y="102"/>
                    </a:lnTo>
                    <a:lnTo>
                      <a:pt x="158" y="102"/>
                    </a:lnTo>
                    <a:lnTo>
                      <a:pt x="158" y="103"/>
                    </a:lnTo>
                    <a:lnTo>
                      <a:pt x="160" y="103"/>
                    </a:lnTo>
                    <a:lnTo>
                      <a:pt x="161" y="103"/>
                    </a:lnTo>
                    <a:lnTo>
                      <a:pt x="161" y="105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4" y="106"/>
                    </a:lnTo>
                    <a:lnTo>
                      <a:pt x="164" y="105"/>
                    </a:lnTo>
                    <a:lnTo>
                      <a:pt x="164" y="106"/>
                    </a:lnTo>
                    <a:lnTo>
                      <a:pt x="162" y="106"/>
                    </a:lnTo>
                    <a:lnTo>
                      <a:pt x="162" y="107"/>
                    </a:lnTo>
                    <a:lnTo>
                      <a:pt x="164" y="109"/>
                    </a:lnTo>
                    <a:lnTo>
                      <a:pt x="165" y="109"/>
                    </a:lnTo>
                    <a:lnTo>
                      <a:pt x="164" y="109"/>
                    </a:lnTo>
                    <a:lnTo>
                      <a:pt x="164" y="110"/>
                    </a:lnTo>
                    <a:lnTo>
                      <a:pt x="165" y="110"/>
                    </a:lnTo>
                    <a:lnTo>
                      <a:pt x="166" y="110"/>
                    </a:lnTo>
                    <a:lnTo>
                      <a:pt x="168" y="110"/>
                    </a:lnTo>
                    <a:lnTo>
                      <a:pt x="168" y="111"/>
                    </a:lnTo>
                    <a:lnTo>
                      <a:pt x="166" y="111"/>
                    </a:lnTo>
                    <a:lnTo>
                      <a:pt x="166" y="112"/>
                    </a:lnTo>
                    <a:lnTo>
                      <a:pt x="166" y="114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4" y="112"/>
                    </a:lnTo>
                    <a:lnTo>
                      <a:pt x="164" y="114"/>
                    </a:lnTo>
                    <a:lnTo>
                      <a:pt x="165" y="114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6"/>
                    </a:lnTo>
                    <a:lnTo>
                      <a:pt x="162" y="116"/>
                    </a:lnTo>
                    <a:lnTo>
                      <a:pt x="164" y="118"/>
                    </a:lnTo>
                    <a:lnTo>
                      <a:pt x="164" y="119"/>
                    </a:lnTo>
                    <a:lnTo>
                      <a:pt x="162" y="119"/>
                    </a:lnTo>
                    <a:lnTo>
                      <a:pt x="164" y="119"/>
                    </a:lnTo>
                    <a:lnTo>
                      <a:pt x="165" y="120"/>
                    </a:lnTo>
                    <a:lnTo>
                      <a:pt x="166" y="120"/>
                    </a:lnTo>
                    <a:lnTo>
                      <a:pt x="166" y="122"/>
                    </a:lnTo>
                    <a:lnTo>
                      <a:pt x="165" y="122"/>
                    </a:lnTo>
                    <a:lnTo>
                      <a:pt x="165" y="123"/>
                    </a:lnTo>
                    <a:lnTo>
                      <a:pt x="166" y="123"/>
                    </a:lnTo>
                    <a:lnTo>
                      <a:pt x="166" y="124"/>
                    </a:lnTo>
                    <a:lnTo>
                      <a:pt x="168" y="124"/>
                    </a:lnTo>
                    <a:lnTo>
                      <a:pt x="168" y="126"/>
                    </a:lnTo>
                    <a:lnTo>
                      <a:pt x="169" y="126"/>
                    </a:lnTo>
                    <a:lnTo>
                      <a:pt x="170" y="126"/>
                    </a:lnTo>
                    <a:lnTo>
                      <a:pt x="170" y="127"/>
                    </a:lnTo>
                    <a:lnTo>
                      <a:pt x="172" y="127"/>
                    </a:lnTo>
                    <a:lnTo>
                      <a:pt x="173" y="127"/>
                    </a:lnTo>
                    <a:lnTo>
                      <a:pt x="173" y="128"/>
                    </a:lnTo>
                    <a:lnTo>
                      <a:pt x="174" y="128"/>
                    </a:lnTo>
                    <a:lnTo>
                      <a:pt x="175" y="128"/>
                    </a:lnTo>
                    <a:lnTo>
                      <a:pt x="175" y="130"/>
                    </a:lnTo>
                    <a:lnTo>
                      <a:pt x="177" y="130"/>
                    </a:lnTo>
                    <a:lnTo>
                      <a:pt x="177" y="131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9" y="130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2" y="130"/>
                    </a:lnTo>
                    <a:lnTo>
                      <a:pt x="182" y="131"/>
                    </a:lnTo>
                    <a:lnTo>
                      <a:pt x="183" y="131"/>
                    </a:lnTo>
                    <a:lnTo>
                      <a:pt x="185" y="131"/>
                    </a:lnTo>
                    <a:lnTo>
                      <a:pt x="186" y="131"/>
                    </a:lnTo>
                    <a:lnTo>
                      <a:pt x="187" y="131"/>
                    </a:lnTo>
                    <a:lnTo>
                      <a:pt x="187" y="132"/>
                    </a:lnTo>
                    <a:lnTo>
                      <a:pt x="189" y="132"/>
                    </a:lnTo>
                    <a:lnTo>
                      <a:pt x="190" y="132"/>
                    </a:lnTo>
                    <a:lnTo>
                      <a:pt x="190" y="133"/>
                    </a:lnTo>
                    <a:lnTo>
                      <a:pt x="191" y="133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1" y="136"/>
                    </a:lnTo>
                    <a:lnTo>
                      <a:pt x="190" y="136"/>
                    </a:lnTo>
                    <a:lnTo>
                      <a:pt x="190" y="137"/>
                    </a:lnTo>
                    <a:lnTo>
                      <a:pt x="190" y="139"/>
                    </a:lnTo>
                    <a:lnTo>
                      <a:pt x="190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1" y="143"/>
                    </a:lnTo>
                    <a:lnTo>
                      <a:pt x="191" y="144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1" y="145"/>
                    </a:lnTo>
                    <a:lnTo>
                      <a:pt x="191" y="147"/>
                    </a:lnTo>
                    <a:lnTo>
                      <a:pt x="190" y="147"/>
                    </a:lnTo>
                    <a:lnTo>
                      <a:pt x="190" y="148"/>
                    </a:lnTo>
                    <a:lnTo>
                      <a:pt x="190" y="149"/>
                    </a:lnTo>
                    <a:lnTo>
                      <a:pt x="190" y="150"/>
                    </a:lnTo>
                    <a:lnTo>
                      <a:pt x="190" y="152"/>
                    </a:lnTo>
                    <a:lnTo>
                      <a:pt x="190" y="153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90" y="154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7"/>
                    </a:lnTo>
                    <a:lnTo>
                      <a:pt x="189" y="157"/>
                    </a:lnTo>
                    <a:lnTo>
                      <a:pt x="190" y="157"/>
                    </a:lnTo>
                    <a:lnTo>
                      <a:pt x="190" y="158"/>
                    </a:lnTo>
                    <a:lnTo>
                      <a:pt x="189" y="158"/>
                    </a:lnTo>
                    <a:lnTo>
                      <a:pt x="190" y="158"/>
                    </a:lnTo>
                    <a:lnTo>
                      <a:pt x="190" y="160"/>
                    </a:lnTo>
                    <a:lnTo>
                      <a:pt x="189" y="160"/>
                    </a:lnTo>
                    <a:lnTo>
                      <a:pt x="189" y="161"/>
                    </a:lnTo>
                    <a:lnTo>
                      <a:pt x="189" y="162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87" y="165"/>
                    </a:lnTo>
                    <a:lnTo>
                      <a:pt x="187" y="166"/>
                    </a:lnTo>
                    <a:lnTo>
                      <a:pt x="187" y="167"/>
                    </a:lnTo>
                    <a:lnTo>
                      <a:pt x="186" y="167"/>
                    </a:lnTo>
                    <a:lnTo>
                      <a:pt x="187" y="167"/>
                    </a:lnTo>
                    <a:lnTo>
                      <a:pt x="189" y="167"/>
                    </a:lnTo>
                    <a:lnTo>
                      <a:pt x="189" y="169"/>
                    </a:lnTo>
                    <a:lnTo>
                      <a:pt x="187" y="169"/>
                    </a:lnTo>
                    <a:lnTo>
                      <a:pt x="187" y="170"/>
                    </a:lnTo>
                    <a:lnTo>
                      <a:pt x="187" y="171"/>
                    </a:lnTo>
                    <a:lnTo>
                      <a:pt x="189" y="171"/>
                    </a:lnTo>
                    <a:lnTo>
                      <a:pt x="189" y="170"/>
                    </a:lnTo>
                    <a:lnTo>
                      <a:pt x="190" y="170"/>
                    </a:lnTo>
                    <a:lnTo>
                      <a:pt x="190" y="171"/>
                    </a:lnTo>
                    <a:lnTo>
                      <a:pt x="191" y="171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1" y="174"/>
                    </a:lnTo>
                    <a:lnTo>
                      <a:pt x="191" y="175"/>
                    </a:lnTo>
                    <a:lnTo>
                      <a:pt x="192" y="174"/>
                    </a:lnTo>
                    <a:lnTo>
                      <a:pt x="192" y="175"/>
                    </a:lnTo>
                    <a:lnTo>
                      <a:pt x="192" y="177"/>
                    </a:lnTo>
                    <a:lnTo>
                      <a:pt x="192" y="178"/>
                    </a:lnTo>
                    <a:lnTo>
                      <a:pt x="194" y="178"/>
                    </a:lnTo>
                    <a:lnTo>
                      <a:pt x="194" y="179"/>
                    </a:lnTo>
                    <a:lnTo>
                      <a:pt x="195" y="179"/>
                    </a:lnTo>
                    <a:lnTo>
                      <a:pt x="196" y="179"/>
                    </a:lnTo>
                    <a:lnTo>
                      <a:pt x="198" y="179"/>
                    </a:lnTo>
                    <a:lnTo>
                      <a:pt x="199" y="179"/>
                    </a:lnTo>
                    <a:lnTo>
                      <a:pt x="199" y="178"/>
                    </a:lnTo>
                    <a:lnTo>
                      <a:pt x="199" y="177"/>
                    </a:lnTo>
                    <a:lnTo>
                      <a:pt x="200" y="178"/>
                    </a:lnTo>
                    <a:lnTo>
                      <a:pt x="202" y="178"/>
                    </a:lnTo>
                    <a:lnTo>
                      <a:pt x="203" y="179"/>
                    </a:lnTo>
                    <a:lnTo>
                      <a:pt x="204" y="181"/>
                    </a:lnTo>
                    <a:lnTo>
                      <a:pt x="206" y="182"/>
                    </a:lnTo>
                    <a:lnTo>
                      <a:pt x="206" y="183"/>
                    </a:lnTo>
                    <a:lnTo>
                      <a:pt x="206" y="184"/>
                    </a:lnTo>
                    <a:lnTo>
                      <a:pt x="208" y="186"/>
                    </a:lnTo>
                    <a:lnTo>
                      <a:pt x="213" y="187"/>
                    </a:lnTo>
                    <a:lnTo>
                      <a:pt x="217" y="184"/>
                    </a:lnTo>
                    <a:lnTo>
                      <a:pt x="220" y="184"/>
                    </a:lnTo>
                    <a:lnTo>
                      <a:pt x="224" y="186"/>
                    </a:lnTo>
                    <a:lnTo>
                      <a:pt x="225" y="190"/>
                    </a:lnTo>
                    <a:lnTo>
                      <a:pt x="225" y="191"/>
                    </a:lnTo>
                    <a:lnTo>
                      <a:pt x="225" y="192"/>
                    </a:lnTo>
                    <a:lnTo>
                      <a:pt x="225" y="194"/>
                    </a:lnTo>
                    <a:lnTo>
                      <a:pt x="225" y="195"/>
                    </a:lnTo>
                    <a:lnTo>
                      <a:pt x="223" y="198"/>
                    </a:lnTo>
                    <a:lnTo>
                      <a:pt x="219" y="202"/>
                    </a:lnTo>
                    <a:lnTo>
                      <a:pt x="216" y="204"/>
                    </a:lnTo>
                    <a:lnTo>
                      <a:pt x="215" y="207"/>
                    </a:lnTo>
                    <a:lnTo>
                      <a:pt x="215" y="208"/>
                    </a:lnTo>
                    <a:lnTo>
                      <a:pt x="215" y="212"/>
                    </a:lnTo>
                    <a:lnTo>
                      <a:pt x="216" y="213"/>
                    </a:lnTo>
                    <a:lnTo>
                      <a:pt x="216" y="216"/>
                    </a:lnTo>
                    <a:lnTo>
                      <a:pt x="217" y="216"/>
                    </a:lnTo>
                    <a:lnTo>
                      <a:pt x="217" y="217"/>
                    </a:lnTo>
                    <a:lnTo>
                      <a:pt x="219" y="219"/>
                    </a:lnTo>
                    <a:lnTo>
                      <a:pt x="220" y="221"/>
                    </a:lnTo>
                    <a:lnTo>
                      <a:pt x="225" y="221"/>
                    </a:lnTo>
                    <a:lnTo>
                      <a:pt x="224" y="230"/>
                    </a:lnTo>
                    <a:lnTo>
                      <a:pt x="225" y="234"/>
                    </a:lnTo>
                    <a:lnTo>
                      <a:pt x="228" y="234"/>
                    </a:lnTo>
                    <a:lnTo>
                      <a:pt x="229" y="236"/>
                    </a:lnTo>
                    <a:lnTo>
                      <a:pt x="234" y="237"/>
                    </a:lnTo>
                    <a:lnTo>
                      <a:pt x="237" y="238"/>
                    </a:lnTo>
                    <a:lnTo>
                      <a:pt x="240" y="246"/>
                    </a:lnTo>
                    <a:lnTo>
                      <a:pt x="244" y="247"/>
                    </a:lnTo>
                    <a:lnTo>
                      <a:pt x="249" y="249"/>
                    </a:lnTo>
                    <a:lnTo>
                      <a:pt x="253" y="249"/>
                    </a:lnTo>
                    <a:lnTo>
                      <a:pt x="257" y="251"/>
                    </a:lnTo>
                    <a:lnTo>
                      <a:pt x="262" y="256"/>
                    </a:lnTo>
                    <a:lnTo>
                      <a:pt x="264" y="258"/>
                    </a:lnTo>
                    <a:lnTo>
                      <a:pt x="266" y="259"/>
                    </a:lnTo>
                    <a:lnTo>
                      <a:pt x="268" y="262"/>
                    </a:lnTo>
                    <a:lnTo>
                      <a:pt x="270" y="263"/>
                    </a:lnTo>
                    <a:lnTo>
                      <a:pt x="270" y="264"/>
                    </a:lnTo>
                    <a:lnTo>
                      <a:pt x="271" y="264"/>
                    </a:lnTo>
                    <a:lnTo>
                      <a:pt x="271" y="266"/>
                    </a:lnTo>
                    <a:lnTo>
                      <a:pt x="272" y="266"/>
                    </a:lnTo>
                    <a:lnTo>
                      <a:pt x="272" y="267"/>
                    </a:lnTo>
                    <a:lnTo>
                      <a:pt x="274" y="267"/>
                    </a:lnTo>
                    <a:lnTo>
                      <a:pt x="274" y="268"/>
                    </a:lnTo>
                    <a:lnTo>
                      <a:pt x="274" y="270"/>
                    </a:lnTo>
                    <a:lnTo>
                      <a:pt x="275" y="271"/>
                    </a:lnTo>
                    <a:lnTo>
                      <a:pt x="275" y="272"/>
                    </a:lnTo>
                    <a:lnTo>
                      <a:pt x="280" y="272"/>
                    </a:lnTo>
                    <a:lnTo>
                      <a:pt x="285" y="272"/>
                    </a:lnTo>
                    <a:lnTo>
                      <a:pt x="291" y="272"/>
                    </a:lnTo>
                    <a:lnTo>
                      <a:pt x="296" y="272"/>
                    </a:lnTo>
                    <a:lnTo>
                      <a:pt x="300" y="272"/>
                    </a:lnTo>
                    <a:lnTo>
                      <a:pt x="313" y="272"/>
                    </a:lnTo>
                    <a:lnTo>
                      <a:pt x="313" y="274"/>
                    </a:lnTo>
                    <a:lnTo>
                      <a:pt x="314" y="274"/>
                    </a:lnTo>
                    <a:lnTo>
                      <a:pt x="314" y="275"/>
                    </a:lnTo>
                    <a:lnTo>
                      <a:pt x="314" y="276"/>
                    </a:lnTo>
                    <a:lnTo>
                      <a:pt x="314" y="277"/>
                    </a:lnTo>
                    <a:lnTo>
                      <a:pt x="314" y="280"/>
                    </a:lnTo>
                    <a:lnTo>
                      <a:pt x="314" y="281"/>
                    </a:lnTo>
                    <a:lnTo>
                      <a:pt x="314" y="283"/>
                    </a:lnTo>
                    <a:lnTo>
                      <a:pt x="314" y="284"/>
                    </a:lnTo>
                    <a:lnTo>
                      <a:pt x="314" y="285"/>
                    </a:lnTo>
                    <a:lnTo>
                      <a:pt x="314" y="287"/>
                    </a:lnTo>
                    <a:lnTo>
                      <a:pt x="316" y="288"/>
                    </a:lnTo>
                    <a:lnTo>
                      <a:pt x="317" y="288"/>
                    </a:lnTo>
                    <a:lnTo>
                      <a:pt x="317" y="289"/>
                    </a:lnTo>
                    <a:lnTo>
                      <a:pt x="318" y="289"/>
                    </a:lnTo>
                    <a:lnTo>
                      <a:pt x="317" y="289"/>
                    </a:lnTo>
                    <a:lnTo>
                      <a:pt x="317" y="291"/>
                    </a:lnTo>
                    <a:lnTo>
                      <a:pt x="318" y="291"/>
                    </a:lnTo>
                    <a:lnTo>
                      <a:pt x="317" y="292"/>
                    </a:lnTo>
                    <a:lnTo>
                      <a:pt x="318" y="292"/>
                    </a:lnTo>
                    <a:lnTo>
                      <a:pt x="318" y="293"/>
                    </a:lnTo>
                    <a:lnTo>
                      <a:pt x="318" y="294"/>
                    </a:lnTo>
                    <a:lnTo>
                      <a:pt x="318" y="296"/>
                    </a:lnTo>
                    <a:lnTo>
                      <a:pt x="319" y="297"/>
                    </a:lnTo>
                    <a:lnTo>
                      <a:pt x="319" y="298"/>
                    </a:lnTo>
                    <a:lnTo>
                      <a:pt x="319" y="300"/>
                    </a:lnTo>
                    <a:lnTo>
                      <a:pt x="321" y="300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2" y="302"/>
                    </a:lnTo>
                    <a:lnTo>
                      <a:pt x="323" y="302"/>
                    </a:lnTo>
                    <a:lnTo>
                      <a:pt x="323" y="304"/>
                    </a:lnTo>
                    <a:lnTo>
                      <a:pt x="323" y="305"/>
                    </a:lnTo>
                    <a:lnTo>
                      <a:pt x="325" y="305"/>
                    </a:lnTo>
                    <a:lnTo>
                      <a:pt x="325" y="306"/>
                    </a:lnTo>
                    <a:lnTo>
                      <a:pt x="326" y="306"/>
                    </a:lnTo>
                    <a:lnTo>
                      <a:pt x="327" y="306"/>
                    </a:lnTo>
                    <a:lnTo>
                      <a:pt x="327" y="308"/>
                    </a:lnTo>
                    <a:lnTo>
                      <a:pt x="329" y="308"/>
                    </a:lnTo>
                    <a:lnTo>
                      <a:pt x="330" y="308"/>
                    </a:lnTo>
                    <a:lnTo>
                      <a:pt x="331" y="308"/>
                    </a:lnTo>
                    <a:lnTo>
                      <a:pt x="331" y="309"/>
                    </a:lnTo>
                    <a:lnTo>
                      <a:pt x="333" y="309"/>
                    </a:lnTo>
                    <a:lnTo>
                      <a:pt x="333" y="310"/>
                    </a:lnTo>
                    <a:lnTo>
                      <a:pt x="334" y="310"/>
                    </a:lnTo>
                    <a:lnTo>
                      <a:pt x="334" y="311"/>
                    </a:lnTo>
                    <a:lnTo>
                      <a:pt x="334" y="313"/>
                    </a:lnTo>
                    <a:lnTo>
                      <a:pt x="335" y="313"/>
                    </a:lnTo>
                    <a:lnTo>
                      <a:pt x="335" y="314"/>
                    </a:lnTo>
                    <a:lnTo>
                      <a:pt x="335" y="315"/>
                    </a:lnTo>
                    <a:lnTo>
                      <a:pt x="335" y="317"/>
                    </a:lnTo>
                    <a:lnTo>
                      <a:pt x="336" y="317"/>
                    </a:lnTo>
                    <a:lnTo>
                      <a:pt x="336" y="319"/>
                    </a:lnTo>
                    <a:lnTo>
                      <a:pt x="338" y="319"/>
                    </a:lnTo>
                    <a:lnTo>
                      <a:pt x="338" y="321"/>
                    </a:lnTo>
                    <a:lnTo>
                      <a:pt x="336" y="321"/>
                    </a:lnTo>
                    <a:lnTo>
                      <a:pt x="336" y="322"/>
                    </a:lnTo>
                    <a:lnTo>
                      <a:pt x="338" y="322"/>
                    </a:lnTo>
                    <a:lnTo>
                      <a:pt x="338" y="323"/>
                    </a:lnTo>
                    <a:lnTo>
                      <a:pt x="339" y="323"/>
                    </a:lnTo>
                    <a:lnTo>
                      <a:pt x="339" y="325"/>
                    </a:lnTo>
                    <a:lnTo>
                      <a:pt x="340" y="325"/>
                    </a:lnTo>
                    <a:lnTo>
                      <a:pt x="340" y="326"/>
                    </a:lnTo>
                    <a:lnTo>
                      <a:pt x="339" y="326"/>
                    </a:lnTo>
                    <a:lnTo>
                      <a:pt x="339" y="327"/>
                    </a:lnTo>
                    <a:lnTo>
                      <a:pt x="339" y="326"/>
                    </a:lnTo>
                    <a:lnTo>
                      <a:pt x="339" y="325"/>
                    </a:lnTo>
                    <a:lnTo>
                      <a:pt x="338" y="325"/>
                    </a:lnTo>
                    <a:lnTo>
                      <a:pt x="338" y="326"/>
                    </a:lnTo>
                    <a:lnTo>
                      <a:pt x="338" y="327"/>
                    </a:lnTo>
                    <a:lnTo>
                      <a:pt x="339" y="327"/>
                    </a:lnTo>
                    <a:lnTo>
                      <a:pt x="339" y="328"/>
                    </a:lnTo>
                    <a:lnTo>
                      <a:pt x="340" y="330"/>
                    </a:lnTo>
                    <a:lnTo>
                      <a:pt x="342" y="330"/>
                    </a:lnTo>
                    <a:lnTo>
                      <a:pt x="356" y="330"/>
                    </a:lnTo>
                    <a:lnTo>
                      <a:pt x="368" y="330"/>
                    </a:lnTo>
                    <a:lnTo>
                      <a:pt x="374" y="330"/>
                    </a:lnTo>
                    <a:lnTo>
                      <a:pt x="381" y="330"/>
                    </a:lnTo>
                    <a:lnTo>
                      <a:pt x="380" y="335"/>
                    </a:lnTo>
                    <a:lnTo>
                      <a:pt x="381" y="340"/>
                    </a:lnTo>
                    <a:lnTo>
                      <a:pt x="381" y="343"/>
                    </a:lnTo>
                    <a:lnTo>
                      <a:pt x="381" y="349"/>
                    </a:lnTo>
                    <a:lnTo>
                      <a:pt x="376" y="352"/>
                    </a:lnTo>
                    <a:lnTo>
                      <a:pt x="365" y="356"/>
                    </a:lnTo>
                    <a:lnTo>
                      <a:pt x="355" y="361"/>
                    </a:lnTo>
                    <a:lnTo>
                      <a:pt x="348" y="366"/>
                    </a:lnTo>
                    <a:lnTo>
                      <a:pt x="340" y="372"/>
                    </a:lnTo>
                    <a:lnTo>
                      <a:pt x="334" y="378"/>
                    </a:lnTo>
                    <a:lnTo>
                      <a:pt x="326" y="389"/>
                    </a:lnTo>
                    <a:lnTo>
                      <a:pt x="323" y="394"/>
                    </a:lnTo>
                    <a:lnTo>
                      <a:pt x="322" y="395"/>
                    </a:lnTo>
                    <a:lnTo>
                      <a:pt x="321" y="397"/>
                    </a:lnTo>
                    <a:lnTo>
                      <a:pt x="321" y="398"/>
                    </a:lnTo>
                    <a:lnTo>
                      <a:pt x="319" y="399"/>
                    </a:lnTo>
                    <a:lnTo>
                      <a:pt x="318" y="400"/>
                    </a:lnTo>
                    <a:lnTo>
                      <a:pt x="318" y="402"/>
                    </a:lnTo>
                    <a:lnTo>
                      <a:pt x="317" y="402"/>
                    </a:lnTo>
                    <a:lnTo>
                      <a:pt x="316" y="404"/>
                    </a:lnTo>
                    <a:lnTo>
                      <a:pt x="316" y="406"/>
                    </a:lnTo>
                    <a:lnTo>
                      <a:pt x="314" y="406"/>
                    </a:lnTo>
                    <a:lnTo>
                      <a:pt x="314" y="407"/>
                    </a:lnTo>
                    <a:lnTo>
                      <a:pt x="314" y="408"/>
                    </a:lnTo>
                    <a:lnTo>
                      <a:pt x="313" y="408"/>
                    </a:lnTo>
                    <a:lnTo>
                      <a:pt x="313" y="410"/>
                    </a:lnTo>
                    <a:lnTo>
                      <a:pt x="312" y="410"/>
                    </a:lnTo>
                    <a:lnTo>
                      <a:pt x="312" y="411"/>
                    </a:lnTo>
                    <a:lnTo>
                      <a:pt x="312" y="412"/>
                    </a:lnTo>
                    <a:lnTo>
                      <a:pt x="310" y="414"/>
                    </a:lnTo>
                    <a:lnTo>
                      <a:pt x="310" y="415"/>
                    </a:lnTo>
                    <a:lnTo>
                      <a:pt x="309" y="416"/>
                    </a:lnTo>
                    <a:lnTo>
                      <a:pt x="309" y="417"/>
                    </a:lnTo>
                    <a:lnTo>
                      <a:pt x="309" y="419"/>
                    </a:lnTo>
                    <a:lnTo>
                      <a:pt x="309" y="420"/>
                    </a:lnTo>
                    <a:lnTo>
                      <a:pt x="310" y="424"/>
                    </a:lnTo>
                    <a:lnTo>
                      <a:pt x="310" y="425"/>
                    </a:lnTo>
                    <a:lnTo>
                      <a:pt x="310" y="427"/>
                    </a:lnTo>
                    <a:lnTo>
                      <a:pt x="310" y="428"/>
                    </a:lnTo>
                    <a:lnTo>
                      <a:pt x="310" y="429"/>
                    </a:lnTo>
                    <a:lnTo>
                      <a:pt x="310" y="431"/>
                    </a:lnTo>
                    <a:lnTo>
                      <a:pt x="309" y="431"/>
                    </a:lnTo>
                    <a:lnTo>
                      <a:pt x="309" y="432"/>
                    </a:lnTo>
                    <a:lnTo>
                      <a:pt x="309" y="433"/>
                    </a:lnTo>
                    <a:lnTo>
                      <a:pt x="309" y="435"/>
                    </a:lnTo>
                    <a:lnTo>
                      <a:pt x="308" y="436"/>
                    </a:lnTo>
                    <a:lnTo>
                      <a:pt x="308" y="437"/>
                    </a:lnTo>
                    <a:lnTo>
                      <a:pt x="308" y="438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6" y="442"/>
                    </a:lnTo>
                    <a:lnTo>
                      <a:pt x="305" y="442"/>
                    </a:lnTo>
                    <a:lnTo>
                      <a:pt x="305" y="444"/>
                    </a:lnTo>
                    <a:lnTo>
                      <a:pt x="304" y="445"/>
                    </a:lnTo>
                    <a:lnTo>
                      <a:pt x="302" y="446"/>
                    </a:lnTo>
                    <a:lnTo>
                      <a:pt x="302" y="448"/>
                    </a:lnTo>
                    <a:lnTo>
                      <a:pt x="301" y="449"/>
                    </a:lnTo>
                    <a:lnTo>
                      <a:pt x="300" y="450"/>
                    </a:lnTo>
                    <a:lnTo>
                      <a:pt x="299" y="450"/>
                    </a:lnTo>
                    <a:lnTo>
                      <a:pt x="299" y="452"/>
                    </a:lnTo>
                    <a:lnTo>
                      <a:pt x="297" y="453"/>
                    </a:lnTo>
                    <a:lnTo>
                      <a:pt x="296" y="454"/>
                    </a:lnTo>
                    <a:lnTo>
                      <a:pt x="295" y="454"/>
                    </a:lnTo>
                    <a:lnTo>
                      <a:pt x="295" y="455"/>
                    </a:lnTo>
                    <a:lnTo>
                      <a:pt x="293" y="455"/>
                    </a:lnTo>
                    <a:lnTo>
                      <a:pt x="293" y="457"/>
                    </a:lnTo>
                    <a:lnTo>
                      <a:pt x="292" y="457"/>
                    </a:lnTo>
                    <a:lnTo>
                      <a:pt x="292" y="458"/>
                    </a:lnTo>
                    <a:lnTo>
                      <a:pt x="291" y="458"/>
                    </a:lnTo>
                    <a:lnTo>
                      <a:pt x="291" y="459"/>
                    </a:lnTo>
                    <a:lnTo>
                      <a:pt x="289" y="459"/>
                    </a:lnTo>
                    <a:lnTo>
                      <a:pt x="288" y="461"/>
                    </a:lnTo>
                    <a:lnTo>
                      <a:pt x="287" y="461"/>
                    </a:lnTo>
                    <a:lnTo>
                      <a:pt x="285" y="461"/>
                    </a:lnTo>
                    <a:lnTo>
                      <a:pt x="285" y="462"/>
                    </a:lnTo>
                    <a:lnTo>
                      <a:pt x="284" y="462"/>
                    </a:lnTo>
                    <a:lnTo>
                      <a:pt x="283" y="462"/>
                    </a:lnTo>
                    <a:lnTo>
                      <a:pt x="282" y="462"/>
                    </a:lnTo>
                    <a:lnTo>
                      <a:pt x="280" y="462"/>
                    </a:lnTo>
                    <a:lnTo>
                      <a:pt x="279" y="462"/>
                    </a:lnTo>
                    <a:lnTo>
                      <a:pt x="278" y="462"/>
                    </a:lnTo>
                    <a:lnTo>
                      <a:pt x="278" y="463"/>
                    </a:lnTo>
                    <a:lnTo>
                      <a:pt x="276" y="463"/>
                    </a:lnTo>
                    <a:lnTo>
                      <a:pt x="275" y="463"/>
                    </a:lnTo>
                    <a:lnTo>
                      <a:pt x="274" y="463"/>
                    </a:lnTo>
                    <a:lnTo>
                      <a:pt x="272" y="463"/>
                    </a:lnTo>
                    <a:lnTo>
                      <a:pt x="271" y="463"/>
                    </a:lnTo>
                    <a:lnTo>
                      <a:pt x="270" y="463"/>
                    </a:lnTo>
                    <a:lnTo>
                      <a:pt x="268" y="463"/>
                    </a:lnTo>
                    <a:lnTo>
                      <a:pt x="267" y="463"/>
                    </a:lnTo>
                    <a:lnTo>
                      <a:pt x="266" y="463"/>
                    </a:lnTo>
                    <a:lnTo>
                      <a:pt x="266" y="465"/>
                    </a:lnTo>
                    <a:lnTo>
                      <a:pt x="264" y="465"/>
                    </a:lnTo>
                    <a:lnTo>
                      <a:pt x="263" y="465"/>
                    </a:lnTo>
                    <a:lnTo>
                      <a:pt x="262" y="465"/>
                    </a:lnTo>
                    <a:lnTo>
                      <a:pt x="261" y="465"/>
                    </a:lnTo>
                    <a:lnTo>
                      <a:pt x="259" y="465"/>
                    </a:lnTo>
                    <a:lnTo>
                      <a:pt x="258" y="465"/>
                    </a:lnTo>
                    <a:lnTo>
                      <a:pt x="257" y="465"/>
                    </a:lnTo>
                    <a:lnTo>
                      <a:pt x="255" y="465"/>
                    </a:lnTo>
                    <a:lnTo>
                      <a:pt x="254" y="465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49" y="467"/>
                    </a:lnTo>
                    <a:lnTo>
                      <a:pt x="240" y="467"/>
                    </a:lnTo>
                    <a:lnTo>
                      <a:pt x="233" y="467"/>
                    </a:lnTo>
                    <a:lnTo>
                      <a:pt x="224" y="466"/>
                    </a:lnTo>
                    <a:lnTo>
                      <a:pt x="221" y="466"/>
                    </a:lnTo>
                    <a:lnTo>
                      <a:pt x="220" y="466"/>
                    </a:lnTo>
                    <a:lnTo>
                      <a:pt x="219" y="467"/>
                    </a:lnTo>
                    <a:lnTo>
                      <a:pt x="216" y="467"/>
                    </a:lnTo>
                    <a:lnTo>
                      <a:pt x="215" y="467"/>
                    </a:lnTo>
                    <a:lnTo>
                      <a:pt x="213" y="467"/>
                    </a:lnTo>
                    <a:lnTo>
                      <a:pt x="212" y="467"/>
                    </a:lnTo>
                    <a:lnTo>
                      <a:pt x="213" y="467"/>
                    </a:lnTo>
                    <a:lnTo>
                      <a:pt x="215" y="466"/>
                    </a:lnTo>
                    <a:lnTo>
                      <a:pt x="213" y="466"/>
                    </a:lnTo>
                    <a:lnTo>
                      <a:pt x="212" y="466"/>
                    </a:lnTo>
                    <a:lnTo>
                      <a:pt x="211" y="466"/>
                    </a:lnTo>
                    <a:lnTo>
                      <a:pt x="211" y="467"/>
                    </a:lnTo>
                    <a:lnTo>
                      <a:pt x="209" y="467"/>
                    </a:lnTo>
                    <a:lnTo>
                      <a:pt x="208" y="467"/>
                    </a:lnTo>
                    <a:lnTo>
                      <a:pt x="207" y="467"/>
                    </a:lnTo>
                    <a:lnTo>
                      <a:pt x="207" y="469"/>
                    </a:lnTo>
                    <a:lnTo>
                      <a:pt x="206" y="467"/>
                    </a:lnTo>
                    <a:lnTo>
                      <a:pt x="204" y="467"/>
                    </a:lnTo>
                    <a:lnTo>
                      <a:pt x="204" y="466"/>
                    </a:lnTo>
                    <a:lnTo>
                      <a:pt x="203" y="466"/>
                    </a:lnTo>
                    <a:lnTo>
                      <a:pt x="202" y="467"/>
                    </a:lnTo>
                    <a:lnTo>
                      <a:pt x="202" y="466"/>
                    </a:lnTo>
                    <a:lnTo>
                      <a:pt x="200" y="466"/>
                    </a:lnTo>
                    <a:lnTo>
                      <a:pt x="200" y="465"/>
                    </a:lnTo>
                    <a:lnTo>
                      <a:pt x="202" y="465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4" y="466"/>
                    </a:lnTo>
                    <a:lnTo>
                      <a:pt x="204" y="465"/>
                    </a:lnTo>
                    <a:lnTo>
                      <a:pt x="204" y="463"/>
                    </a:lnTo>
                    <a:lnTo>
                      <a:pt x="204" y="462"/>
                    </a:lnTo>
                    <a:lnTo>
                      <a:pt x="203" y="462"/>
                    </a:lnTo>
                    <a:lnTo>
                      <a:pt x="203" y="461"/>
                    </a:lnTo>
                    <a:lnTo>
                      <a:pt x="203" y="459"/>
                    </a:lnTo>
                    <a:lnTo>
                      <a:pt x="202" y="459"/>
                    </a:lnTo>
                    <a:lnTo>
                      <a:pt x="202" y="458"/>
                    </a:lnTo>
                    <a:lnTo>
                      <a:pt x="200" y="458"/>
                    </a:lnTo>
                    <a:lnTo>
                      <a:pt x="199" y="458"/>
                    </a:lnTo>
                    <a:lnTo>
                      <a:pt x="199" y="457"/>
                    </a:lnTo>
                    <a:lnTo>
                      <a:pt x="192" y="455"/>
                    </a:lnTo>
                    <a:lnTo>
                      <a:pt x="192" y="454"/>
                    </a:lnTo>
                    <a:lnTo>
                      <a:pt x="192" y="449"/>
                    </a:lnTo>
                    <a:lnTo>
                      <a:pt x="194" y="449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2" y="446"/>
                    </a:lnTo>
                    <a:lnTo>
                      <a:pt x="192" y="445"/>
                    </a:lnTo>
                    <a:lnTo>
                      <a:pt x="191" y="445"/>
                    </a:lnTo>
                    <a:lnTo>
                      <a:pt x="191" y="444"/>
                    </a:lnTo>
                    <a:lnTo>
                      <a:pt x="190" y="444"/>
                    </a:lnTo>
                    <a:lnTo>
                      <a:pt x="190" y="442"/>
                    </a:lnTo>
                    <a:lnTo>
                      <a:pt x="189" y="442"/>
                    </a:lnTo>
                    <a:lnTo>
                      <a:pt x="185" y="444"/>
                    </a:lnTo>
                    <a:lnTo>
                      <a:pt x="182" y="445"/>
                    </a:lnTo>
                    <a:lnTo>
                      <a:pt x="182" y="444"/>
                    </a:lnTo>
                    <a:lnTo>
                      <a:pt x="182" y="442"/>
                    </a:lnTo>
                    <a:lnTo>
                      <a:pt x="181" y="442"/>
                    </a:lnTo>
                    <a:lnTo>
                      <a:pt x="181" y="441"/>
                    </a:lnTo>
                    <a:lnTo>
                      <a:pt x="181" y="440"/>
                    </a:lnTo>
                    <a:lnTo>
                      <a:pt x="181" y="438"/>
                    </a:lnTo>
                    <a:lnTo>
                      <a:pt x="182" y="437"/>
                    </a:lnTo>
                    <a:lnTo>
                      <a:pt x="182" y="436"/>
                    </a:lnTo>
                    <a:lnTo>
                      <a:pt x="183" y="436"/>
                    </a:lnTo>
                    <a:lnTo>
                      <a:pt x="183" y="435"/>
                    </a:lnTo>
                    <a:lnTo>
                      <a:pt x="185" y="435"/>
                    </a:lnTo>
                    <a:lnTo>
                      <a:pt x="186" y="435"/>
                    </a:lnTo>
                    <a:lnTo>
                      <a:pt x="186" y="433"/>
                    </a:lnTo>
                    <a:lnTo>
                      <a:pt x="185" y="433"/>
                    </a:lnTo>
                    <a:lnTo>
                      <a:pt x="183" y="433"/>
                    </a:lnTo>
                    <a:lnTo>
                      <a:pt x="182" y="435"/>
                    </a:lnTo>
                    <a:lnTo>
                      <a:pt x="181" y="435"/>
                    </a:lnTo>
                    <a:lnTo>
                      <a:pt x="179" y="435"/>
                    </a:lnTo>
                    <a:lnTo>
                      <a:pt x="179" y="433"/>
                    </a:lnTo>
                    <a:lnTo>
                      <a:pt x="179" y="432"/>
                    </a:lnTo>
                    <a:lnTo>
                      <a:pt x="178" y="432"/>
                    </a:lnTo>
                    <a:lnTo>
                      <a:pt x="179" y="432"/>
                    </a:lnTo>
                    <a:lnTo>
                      <a:pt x="179" y="431"/>
                    </a:lnTo>
                    <a:lnTo>
                      <a:pt x="181" y="431"/>
                    </a:lnTo>
                    <a:lnTo>
                      <a:pt x="179" y="431"/>
                    </a:lnTo>
                    <a:lnTo>
                      <a:pt x="178" y="431"/>
                    </a:lnTo>
                    <a:lnTo>
                      <a:pt x="177" y="431"/>
                    </a:lnTo>
                    <a:lnTo>
                      <a:pt x="177" y="429"/>
                    </a:lnTo>
                    <a:lnTo>
                      <a:pt x="177" y="428"/>
                    </a:lnTo>
                    <a:lnTo>
                      <a:pt x="175" y="428"/>
                    </a:lnTo>
                    <a:lnTo>
                      <a:pt x="175" y="427"/>
                    </a:lnTo>
                    <a:lnTo>
                      <a:pt x="174" y="425"/>
                    </a:lnTo>
                    <a:lnTo>
                      <a:pt x="173" y="425"/>
                    </a:lnTo>
                    <a:lnTo>
                      <a:pt x="169" y="424"/>
                    </a:lnTo>
                    <a:lnTo>
                      <a:pt x="166" y="423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68" y="420"/>
                    </a:lnTo>
                    <a:lnTo>
                      <a:pt x="166" y="420"/>
                    </a:lnTo>
                    <a:lnTo>
                      <a:pt x="168" y="419"/>
                    </a:lnTo>
                    <a:lnTo>
                      <a:pt x="169" y="419"/>
                    </a:lnTo>
                    <a:lnTo>
                      <a:pt x="169" y="417"/>
                    </a:lnTo>
                    <a:lnTo>
                      <a:pt x="170" y="417"/>
                    </a:lnTo>
                    <a:lnTo>
                      <a:pt x="170" y="416"/>
                    </a:lnTo>
                    <a:lnTo>
                      <a:pt x="169" y="416"/>
                    </a:lnTo>
                    <a:lnTo>
                      <a:pt x="170" y="416"/>
                    </a:lnTo>
                    <a:lnTo>
                      <a:pt x="170" y="415"/>
                    </a:lnTo>
                    <a:lnTo>
                      <a:pt x="169" y="415"/>
                    </a:lnTo>
                    <a:lnTo>
                      <a:pt x="169" y="414"/>
                    </a:lnTo>
                    <a:lnTo>
                      <a:pt x="169" y="412"/>
                    </a:lnTo>
                    <a:lnTo>
                      <a:pt x="168" y="412"/>
                    </a:lnTo>
                    <a:lnTo>
                      <a:pt x="166" y="412"/>
                    </a:lnTo>
                    <a:lnTo>
                      <a:pt x="166" y="411"/>
                    </a:lnTo>
                    <a:lnTo>
                      <a:pt x="165" y="411"/>
                    </a:lnTo>
                    <a:lnTo>
                      <a:pt x="165" y="412"/>
                    </a:lnTo>
                    <a:lnTo>
                      <a:pt x="164" y="411"/>
                    </a:lnTo>
                    <a:lnTo>
                      <a:pt x="165" y="411"/>
                    </a:lnTo>
                    <a:lnTo>
                      <a:pt x="164" y="411"/>
                    </a:lnTo>
                    <a:lnTo>
                      <a:pt x="164" y="410"/>
                    </a:lnTo>
                    <a:lnTo>
                      <a:pt x="162" y="410"/>
                    </a:lnTo>
                    <a:lnTo>
                      <a:pt x="162" y="408"/>
                    </a:lnTo>
                    <a:lnTo>
                      <a:pt x="161" y="408"/>
                    </a:lnTo>
                    <a:lnTo>
                      <a:pt x="160" y="410"/>
                    </a:lnTo>
                    <a:lnTo>
                      <a:pt x="160" y="411"/>
                    </a:lnTo>
                    <a:lnTo>
                      <a:pt x="160" y="412"/>
                    </a:lnTo>
                    <a:lnTo>
                      <a:pt x="158" y="412"/>
                    </a:lnTo>
                    <a:lnTo>
                      <a:pt x="158" y="414"/>
                    </a:lnTo>
                    <a:lnTo>
                      <a:pt x="158" y="415"/>
                    </a:lnTo>
                    <a:lnTo>
                      <a:pt x="157" y="415"/>
                    </a:lnTo>
                    <a:lnTo>
                      <a:pt x="157" y="414"/>
                    </a:lnTo>
                    <a:lnTo>
                      <a:pt x="157" y="412"/>
                    </a:lnTo>
                    <a:lnTo>
                      <a:pt x="158" y="412"/>
                    </a:lnTo>
                    <a:lnTo>
                      <a:pt x="157" y="412"/>
                    </a:lnTo>
                    <a:lnTo>
                      <a:pt x="157" y="411"/>
                    </a:lnTo>
                    <a:lnTo>
                      <a:pt x="157" y="410"/>
                    </a:lnTo>
                    <a:lnTo>
                      <a:pt x="156" y="410"/>
                    </a:lnTo>
                    <a:lnTo>
                      <a:pt x="156" y="408"/>
                    </a:lnTo>
                    <a:lnTo>
                      <a:pt x="156" y="407"/>
                    </a:lnTo>
                    <a:lnTo>
                      <a:pt x="155" y="406"/>
                    </a:lnTo>
                    <a:lnTo>
                      <a:pt x="155" y="404"/>
                    </a:lnTo>
                    <a:lnTo>
                      <a:pt x="153" y="404"/>
                    </a:lnTo>
                    <a:lnTo>
                      <a:pt x="152" y="404"/>
                    </a:lnTo>
                    <a:lnTo>
                      <a:pt x="151" y="404"/>
                    </a:lnTo>
                    <a:lnTo>
                      <a:pt x="149" y="404"/>
                    </a:lnTo>
                    <a:lnTo>
                      <a:pt x="149" y="403"/>
                    </a:lnTo>
                    <a:lnTo>
                      <a:pt x="148" y="403"/>
                    </a:lnTo>
                    <a:lnTo>
                      <a:pt x="148" y="402"/>
                    </a:lnTo>
                    <a:lnTo>
                      <a:pt x="148" y="400"/>
                    </a:lnTo>
                    <a:lnTo>
                      <a:pt x="148" y="399"/>
                    </a:lnTo>
                    <a:lnTo>
                      <a:pt x="148" y="398"/>
                    </a:lnTo>
                    <a:lnTo>
                      <a:pt x="149" y="398"/>
                    </a:lnTo>
                    <a:lnTo>
                      <a:pt x="149" y="397"/>
                    </a:lnTo>
                    <a:lnTo>
                      <a:pt x="149" y="395"/>
                    </a:lnTo>
                    <a:lnTo>
                      <a:pt x="148" y="395"/>
                    </a:lnTo>
                    <a:lnTo>
                      <a:pt x="148" y="394"/>
                    </a:lnTo>
                    <a:lnTo>
                      <a:pt x="147" y="394"/>
                    </a:lnTo>
                    <a:lnTo>
                      <a:pt x="145" y="394"/>
                    </a:lnTo>
                    <a:lnTo>
                      <a:pt x="144" y="394"/>
                    </a:lnTo>
                    <a:lnTo>
                      <a:pt x="144" y="393"/>
                    </a:lnTo>
                    <a:lnTo>
                      <a:pt x="143" y="393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0" y="391"/>
                    </a:lnTo>
                    <a:lnTo>
                      <a:pt x="139" y="391"/>
                    </a:lnTo>
                    <a:lnTo>
                      <a:pt x="139" y="390"/>
                    </a:lnTo>
                    <a:lnTo>
                      <a:pt x="137" y="390"/>
                    </a:lnTo>
                    <a:lnTo>
                      <a:pt x="136" y="390"/>
                    </a:lnTo>
                    <a:lnTo>
                      <a:pt x="137" y="390"/>
                    </a:lnTo>
                    <a:lnTo>
                      <a:pt x="137" y="391"/>
                    </a:lnTo>
                    <a:lnTo>
                      <a:pt x="137" y="393"/>
                    </a:lnTo>
                    <a:lnTo>
                      <a:pt x="136" y="393"/>
                    </a:lnTo>
                    <a:lnTo>
                      <a:pt x="136" y="394"/>
                    </a:lnTo>
                    <a:lnTo>
                      <a:pt x="137" y="394"/>
                    </a:lnTo>
                    <a:lnTo>
                      <a:pt x="137" y="395"/>
                    </a:lnTo>
                    <a:lnTo>
                      <a:pt x="136" y="395"/>
                    </a:lnTo>
                    <a:lnTo>
                      <a:pt x="135" y="397"/>
                    </a:lnTo>
                    <a:lnTo>
                      <a:pt x="135" y="395"/>
                    </a:lnTo>
                    <a:lnTo>
                      <a:pt x="135" y="394"/>
                    </a:lnTo>
                    <a:lnTo>
                      <a:pt x="135" y="393"/>
                    </a:lnTo>
                    <a:lnTo>
                      <a:pt x="135" y="391"/>
                    </a:lnTo>
                    <a:lnTo>
                      <a:pt x="135" y="390"/>
                    </a:lnTo>
                    <a:lnTo>
                      <a:pt x="134" y="390"/>
                    </a:lnTo>
                    <a:lnTo>
                      <a:pt x="134" y="391"/>
                    </a:lnTo>
                    <a:lnTo>
                      <a:pt x="134" y="390"/>
                    </a:lnTo>
                    <a:lnTo>
                      <a:pt x="132" y="390"/>
                    </a:lnTo>
                    <a:lnTo>
                      <a:pt x="128" y="389"/>
                    </a:lnTo>
                    <a:lnTo>
                      <a:pt x="126" y="389"/>
                    </a:lnTo>
                    <a:lnTo>
                      <a:pt x="126" y="387"/>
                    </a:lnTo>
                    <a:lnTo>
                      <a:pt x="124" y="387"/>
                    </a:lnTo>
                    <a:lnTo>
                      <a:pt x="123" y="387"/>
                    </a:lnTo>
                    <a:lnTo>
                      <a:pt x="122" y="387"/>
                    </a:lnTo>
                    <a:lnTo>
                      <a:pt x="122" y="389"/>
                    </a:lnTo>
                    <a:lnTo>
                      <a:pt x="120" y="389"/>
                    </a:lnTo>
                    <a:lnTo>
                      <a:pt x="120" y="390"/>
                    </a:lnTo>
                    <a:lnTo>
                      <a:pt x="119" y="390"/>
                    </a:lnTo>
                    <a:lnTo>
                      <a:pt x="119" y="391"/>
                    </a:lnTo>
                    <a:lnTo>
                      <a:pt x="120" y="391"/>
                    </a:lnTo>
                    <a:lnTo>
                      <a:pt x="120" y="393"/>
                    </a:lnTo>
                    <a:lnTo>
                      <a:pt x="119" y="393"/>
                    </a:lnTo>
                    <a:lnTo>
                      <a:pt x="120" y="394"/>
                    </a:lnTo>
                    <a:lnTo>
                      <a:pt x="119" y="394"/>
                    </a:lnTo>
                    <a:lnTo>
                      <a:pt x="118" y="395"/>
                    </a:lnTo>
                    <a:lnTo>
                      <a:pt x="118" y="397"/>
                    </a:lnTo>
                    <a:lnTo>
                      <a:pt x="117" y="397"/>
                    </a:lnTo>
                    <a:lnTo>
                      <a:pt x="115" y="397"/>
                    </a:lnTo>
                    <a:lnTo>
                      <a:pt x="115" y="398"/>
                    </a:lnTo>
                    <a:lnTo>
                      <a:pt x="114" y="398"/>
                    </a:lnTo>
                    <a:lnTo>
                      <a:pt x="113" y="398"/>
                    </a:lnTo>
                    <a:lnTo>
                      <a:pt x="111" y="398"/>
                    </a:lnTo>
                    <a:lnTo>
                      <a:pt x="111" y="399"/>
                    </a:lnTo>
                    <a:lnTo>
                      <a:pt x="110" y="399"/>
                    </a:lnTo>
                    <a:lnTo>
                      <a:pt x="109" y="399"/>
                    </a:lnTo>
                    <a:lnTo>
                      <a:pt x="107" y="399"/>
                    </a:lnTo>
                    <a:lnTo>
                      <a:pt x="107" y="400"/>
                    </a:lnTo>
                    <a:lnTo>
                      <a:pt x="106" y="400"/>
                    </a:lnTo>
                    <a:lnTo>
                      <a:pt x="105" y="400"/>
                    </a:lnTo>
                    <a:lnTo>
                      <a:pt x="105" y="402"/>
                    </a:lnTo>
                    <a:lnTo>
                      <a:pt x="103" y="402"/>
                    </a:lnTo>
                    <a:lnTo>
                      <a:pt x="102" y="402"/>
                    </a:lnTo>
                    <a:lnTo>
                      <a:pt x="101" y="402"/>
                    </a:lnTo>
                    <a:lnTo>
                      <a:pt x="101" y="400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6" y="402"/>
                    </a:lnTo>
                    <a:lnTo>
                      <a:pt x="94" y="402"/>
                    </a:lnTo>
                    <a:lnTo>
                      <a:pt x="93" y="402"/>
                    </a:lnTo>
                    <a:lnTo>
                      <a:pt x="90" y="403"/>
                    </a:lnTo>
                    <a:lnTo>
                      <a:pt x="89" y="403"/>
                    </a:lnTo>
                    <a:lnTo>
                      <a:pt x="88" y="403"/>
                    </a:lnTo>
                    <a:lnTo>
                      <a:pt x="86" y="403"/>
                    </a:lnTo>
                    <a:lnTo>
                      <a:pt x="88" y="402"/>
                    </a:lnTo>
                    <a:lnTo>
                      <a:pt x="88" y="400"/>
                    </a:lnTo>
                    <a:lnTo>
                      <a:pt x="88" y="399"/>
                    </a:lnTo>
                    <a:lnTo>
                      <a:pt x="88" y="398"/>
                    </a:lnTo>
                    <a:lnTo>
                      <a:pt x="89" y="397"/>
                    </a:lnTo>
                    <a:lnTo>
                      <a:pt x="89" y="395"/>
                    </a:lnTo>
                    <a:lnTo>
                      <a:pt x="89" y="394"/>
                    </a:lnTo>
                    <a:lnTo>
                      <a:pt x="89" y="393"/>
                    </a:lnTo>
                    <a:lnTo>
                      <a:pt x="89" y="391"/>
                    </a:lnTo>
                    <a:lnTo>
                      <a:pt x="88" y="391"/>
                    </a:lnTo>
                    <a:lnTo>
                      <a:pt x="86" y="391"/>
                    </a:lnTo>
                    <a:lnTo>
                      <a:pt x="85" y="391"/>
                    </a:lnTo>
                    <a:lnTo>
                      <a:pt x="84" y="391"/>
                    </a:lnTo>
                    <a:lnTo>
                      <a:pt x="84" y="390"/>
                    </a:lnTo>
                    <a:lnTo>
                      <a:pt x="83" y="390"/>
                    </a:lnTo>
                    <a:lnTo>
                      <a:pt x="81" y="390"/>
                    </a:lnTo>
                    <a:lnTo>
                      <a:pt x="81" y="389"/>
                    </a:lnTo>
                    <a:lnTo>
                      <a:pt x="83" y="387"/>
                    </a:lnTo>
                    <a:lnTo>
                      <a:pt x="83" y="386"/>
                    </a:lnTo>
                    <a:lnTo>
                      <a:pt x="83" y="385"/>
                    </a:lnTo>
                    <a:lnTo>
                      <a:pt x="84" y="383"/>
                    </a:lnTo>
                    <a:lnTo>
                      <a:pt x="84" y="382"/>
                    </a:lnTo>
                    <a:lnTo>
                      <a:pt x="85" y="382"/>
                    </a:lnTo>
                    <a:lnTo>
                      <a:pt x="85" y="381"/>
                    </a:lnTo>
                    <a:lnTo>
                      <a:pt x="86" y="381"/>
                    </a:lnTo>
                    <a:lnTo>
                      <a:pt x="88" y="381"/>
                    </a:lnTo>
                    <a:lnTo>
                      <a:pt x="88" y="380"/>
                    </a:lnTo>
                    <a:lnTo>
                      <a:pt x="86" y="380"/>
                    </a:lnTo>
                    <a:lnTo>
                      <a:pt x="86" y="378"/>
                    </a:lnTo>
                    <a:lnTo>
                      <a:pt x="85" y="378"/>
                    </a:lnTo>
                    <a:lnTo>
                      <a:pt x="84" y="377"/>
                    </a:lnTo>
                    <a:lnTo>
                      <a:pt x="83" y="377"/>
                    </a:lnTo>
                    <a:lnTo>
                      <a:pt x="83" y="376"/>
                    </a:lnTo>
                    <a:lnTo>
                      <a:pt x="83" y="374"/>
                    </a:lnTo>
                    <a:lnTo>
                      <a:pt x="84" y="374"/>
                    </a:lnTo>
                    <a:lnTo>
                      <a:pt x="84" y="373"/>
                    </a:lnTo>
                    <a:lnTo>
                      <a:pt x="84" y="372"/>
                    </a:lnTo>
                    <a:lnTo>
                      <a:pt x="83" y="372"/>
                    </a:lnTo>
                    <a:lnTo>
                      <a:pt x="83" y="370"/>
                    </a:lnTo>
                    <a:lnTo>
                      <a:pt x="81" y="370"/>
                    </a:lnTo>
                    <a:lnTo>
                      <a:pt x="80" y="370"/>
                    </a:lnTo>
                    <a:lnTo>
                      <a:pt x="79" y="369"/>
                    </a:lnTo>
                    <a:lnTo>
                      <a:pt x="77" y="369"/>
                    </a:lnTo>
                    <a:lnTo>
                      <a:pt x="76" y="369"/>
                    </a:lnTo>
                    <a:lnTo>
                      <a:pt x="75" y="369"/>
                    </a:lnTo>
                    <a:lnTo>
                      <a:pt x="73" y="369"/>
                    </a:lnTo>
                    <a:lnTo>
                      <a:pt x="72" y="369"/>
                    </a:lnTo>
                    <a:lnTo>
                      <a:pt x="71" y="369"/>
                    </a:lnTo>
                    <a:lnTo>
                      <a:pt x="71" y="368"/>
                    </a:lnTo>
                    <a:lnTo>
                      <a:pt x="69" y="368"/>
                    </a:lnTo>
                    <a:lnTo>
                      <a:pt x="68" y="366"/>
                    </a:lnTo>
                    <a:lnTo>
                      <a:pt x="68" y="365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7" y="363"/>
                    </a:lnTo>
                    <a:lnTo>
                      <a:pt x="67" y="361"/>
                    </a:lnTo>
                    <a:lnTo>
                      <a:pt x="67" y="360"/>
                    </a:lnTo>
                    <a:lnTo>
                      <a:pt x="65" y="360"/>
                    </a:lnTo>
                    <a:lnTo>
                      <a:pt x="65" y="359"/>
                    </a:lnTo>
                    <a:lnTo>
                      <a:pt x="64" y="359"/>
                    </a:lnTo>
                    <a:lnTo>
                      <a:pt x="63" y="357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59" y="355"/>
                    </a:lnTo>
                    <a:lnTo>
                      <a:pt x="58" y="355"/>
                    </a:lnTo>
                    <a:lnTo>
                      <a:pt x="56" y="353"/>
                    </a:lnTo>
                    <a:lnTo>
                      <a:pt x="55" y="353"/>
                    </a:lnTo>
                    <a:lnTo>
                      <a:pt x="54" y="352"/>
                    </a:lnTo>
                    <a:lnTo>
                      <a:pt x="51" y="351"/>
                    </a:lnTo>
                    <a:lnTo>
                      <a:pt x="50" y="351"/>
                    </a:lnTo>
                    <a:lnTo>
                      <a:pt x="48" y="351"/>
                    </a:lnTo>
                    <a:lnTo>
                      <a:pt x="48" y="349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8" y="351"/>
                    </a:lnTo>
                    <a:lnTo>
                      <a:pt x="47" y="351"/>
                    </a:lnTo>
                    <a:lnTo>
                      <a:pt x="46" y="352"/>
                    </a:lnTo>
                    <a:lnTo>
                      <a:pt x="45" y="352"/>
                    </a:lnTo>
                    <a:lnTo>
                      <a:pt x="43" y="352"/>
                    </a:lnTo>
                    <a:lnTo>
                      <a:pt x="42" y="352"/>
                    </a:lnTo>
                    <a:lnTo>
                      <a:pt x="41" y="352"/>
                    </a:lnTo>
                    <a:lnTo>
                      <a:pt x="39" y="352"/>
                    </a:lnTo>
                    <a:lnTo>
                      <a:pt x="38" y="352"/>
                    </a:lnTo>
                    <a:lnTo>
                      <a:pt x="38" y="353"/>
                    </a:lnTo>
                    <a:lnTo>
                      <a:pt x="35" y="355"/>
                    </a:lnTo>
                    <a:lnTo>
                      <a:pt x="34" y="355"/>
                    </a:lnTo>
                    <a:lnTo>
                      <a:pt x="33" y="355"/>
                    </a:lnTo>
                    <a:lnTo>
                      <a:pt x="31" y="355"/>
                    </a:lnTo>
                    <a:lnTo>
                      <a:pt x="31" y="353"/>
                    </a:lnTo>
                    <a:lnTo>
                      <a:pt x="30" y="353"/>
                    </a:lnTo>
                    <a:lnTo>
                      <a:pt x="29" y="353"/>
                    </a:lnTo>
                    <a:lnTo>
                      <a:pt x="28" y="353"/>
                    </a:lnTo>
                    <a:lnTo>
                      <a:pt x="26" y="353"/>
                    </a:lnTo>
                    <a:lnTo>
                      <a:pt x="26" y="352"/>
                    </a:lnTo>
                    <a:lnTo>
                      <a:pt x="25" y="352"/>
                    </a:lnTo>
                    <a:lnTo>
                      <a:pt x="24" y="352"/>
                    </a:lnTo>
                    <a:lnTo>
                      <a:pt x="22" y="352"/>
                    </a:lnTo>
                    <a:lnTo>
                      <a:pt x="22" y="351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18" y="351"/>
                    </a:lnTo>
                    <a:lnTo>
                      <a:pt x="18" y="349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6" y="348"/>
                    </a:lnTo>
                    <a:lnTo>
                      <a:pt x="14" y="348"/>
                    </a:lnTo>
                    <a:lnTo>
                      <a:pt x="13" y="347"/>
                    </a:lnTo>
                    <a:lnTo>
                      <a:pt x="13" y="345"/>
                    </a:lnTo>
                    <a:lnTo>
                      <a:pt x="12" y="345"/>
                    </a:lnTo>
                    <a:lnTo>
                      <a:pt x="12" y="344"/>
                    </a:lnTo>
                    <a:lnTo>
                      <a:pt x="11" y="344"/>
                    </a:lnTo>
                    <a:lnTo>
                      <a:pt x="11" y="343"/>
                    </a:lnTo>
                    <a:lnTo>
                      <a:pt x="9" y="343"/>
                    </a:lnTo>
                    <a:lnTo>
                      <a:pt x="9" y="342"/>
                    </a:lnTo>
                    <a:lnTo>
                      <a:pt x="9" y="340"/>
                    </a:lnTo>
                    <a:lnTo>
                      <a:pt x="8" y="340"/>
                    </a:lnTo>
                    <a:lnTo>
                      <a:pt x="7" y="340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3" y="339"/>
                    </a:lnTo>
                    <a:lnTo>
                      <a:pt x="3" y="338"/>
                    </a:lnTo>
                    <a:lnTo>
                      <a:pt x="1" y="338"/>
                    </a:lnTo>
                    <a:lnTo>
                      <a:pt x="1" y="336"/>
                    </a:lnTo>
                    <a:lnTo>
                      <a:pt x="1" y="335"/>
                    </a:lnTo>
                    <a:lnTo>
                      <a:pt x="0" y="335"/>
                    </a:lnTo>
                    <a:lnTo>
                      <a:pt x="0" y="334"/>
                    </a:lnTo>
                    <a:lnTo>
                      <a:pt x="0" y="332"/>
                    </a:lnTo>
                    <a:lnTo>
                      <a:pt x="0" y="331"/>
                    </a:lnTo>
                    <a:lnTo>
                      <a:pt x="0" y="330"/>
                    </a:lnTo>
                    <a:lnTo>
                      <a:pt x="1" y="330"/>
                    </a:lnTo>
                    <a:lnTo>
                      <a:pt x="1" y="328"/>
                    </a:lnTo>
                    <a:lnTo>
                      <a:pt x="1" y="327"/>
                    </a:lnTo>
                    <a:lnTo>
                      <a:pt x="1" y="326"/>
                    </a:lnTo>
                    <a:lnTo>
                      <a:pt x="3" y="326"/>
                    </a:lnTo>
                    <a:lnTo>
                      <a:pt x="4" y="326"/>
                    </a:lnTo>
                    <a:lnTo>
                      <a:pt x="4" y="325"/>
                    </a:lnTo>
                    <a:lnTo>
                      <a:pt x="4" y="323"/>
                    </a:lnTo>
                    <a:lnTo>
                      <a:pt x="7" y="317"/>
                    </a:lnTo>
                    <a:lnTo>
                      <a:pt x="9" y="313"/>
                    </a:lnTo>
                    <a:lnTo>
                      <a:pt x="9" y="311"/>
                    </a:lnTo>
                    <a:lnTo>
                      <a:pt x="9" y="310"/>
                    </a:lnTo>
                    <a:lnTo>
                      <a:pt x="11" y="308"/>
                    </a:lnTo>
                    <a:lnTo>
                      <a:pt x="11" y="306"/>
                    </a:lnTo>
                    <a:lnTo>
                      <a:pt x="11" y="305"/>
                    </a:lnTo>
                    <a:lnTo>
                      <a:pt x="12" y="304"/>
                    </a:lnTo>
                    <a:lnTo>
                      <a:pt x="12" y="302"/>
                    </a:lnTo>
                    <a:lnTo>
                      <a:pt x="12" y="300"/>
                    </a:lnTo>
                    <a:lnTo>
                      <a:pt x="13" y="300"/>
                    </a:lnTo>
                    <a:lnTo>
                      <a:pt x="14" y="298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8" y="292"/>
                    </a:lnTo>
                    <a:lnTo>
                      <a:pt x="20" y="291"/>
                    </a:lnTo>
                    <a:lnTo>
                      <a:pt x="22" y="289"/>
                    </a:lnTo>
                    <a:lnTo>
                      <a:pt x="22" y="288"/>
                    </a:lnTo>
                    <a:lnTo>
                      <a:pt x="21" y="288"/>
                    </a:lnTo>
                    <a:lnTo>
                      <a:pt x="22" y="288"/>
                    </a:lnTo>
                    <a:lnTo>
                      <a:pt x="22" y="287"/>
                    </a:lnTo>
                    <a:lnTo>
                      <a:pt x="21" y="287"/>
                    </a:lnTo>
                    <a:lnTo>
                      <a:pt x="22" y="287"/>
                    </a:lnTo>
                    <a:lnTo>
                      <a:pt x="22" y="285"/>
                    </a:lnTo>
                    <a:lnTo>
                      <a:pt x="24" y="285"/>
                    </a:lnTo>
                    <a:lnTo>
                      <a:pt x="24" y="284"/>
                    </a:lnTo>
                    <a:lnTo>
                      <a:pt x="25" y="284"/>
                    </a:lnTo>
                    <a:lnTo>
                      <a:pt x="26" y="284"/>
                    </a:lnTo>
                    <a:lnTo>
                      <a:pt x="28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9" y="281"/>
                    </a:lnTo>
                    <a:lnTo>
                      <a:pt x="28" y="281"/>
                    </a:lnTo>
                    <a:lnTo>
                      <a:pt x="26" y="281"/>
                    </a:lnTo>
                    <a:lnTo>
                      <a:pt x="26" y="280"/>
                    </a:lnTo>
                    <a:lnTo>
                      <a:pt x="26" y="279"/>
                    </a:lnTo>
                    <a:lnTo>
                      <a:pt x="28" y="279"/>
                    </a:lnTo>
                    <a:lnTo>
                      <a:pt x="26" y="279"/>
                    </a:lnTo>
                    <a:lnTo>
                      <a:pt x="26" y="277"/>
                    </a:lnTo>
                    <a:lnTo>
                      <a:pt x="28" y="277"/>
                    </a:lnTo>
                    <a:lnTo>
                      <a:pt x="28" y="276"/>
                    </a:lnTo>
                    <a:lnTo>
                      <a:pt x="26" y="276"/>
                    </a:lnTo>
                    <a:lnTo>
                      <a:pt x="26" y="275"/>
                    </a:lnTo>
                    <a:lnTo>
                      <a:pt x="28" y="275"/>
                    </a:lnTo>
                    <a:lnTo>
                      <a:pt x="29" y="274"/>
                    </a:lnTo>
                    <a:lnTo>
                      <a:pt x="28" y="274"/>
                    </a:lnTo>
                    <a:lnTo>
                      <a:pt x="29" y="274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30" y="271"/>
                    </a:lnTo>
                    <a:lnTo>
                      <a:pt x="31" y="271"/>
                    </a:lnTo>
                    <a:lnTo>
                      <a:pt x="33" y="271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4" y="270"/>
                    </a:lnTo>
                    <a:lnTo>
                      <a:pt x="34" y="268"/>
                    </a:lnTo>
                    <a:lnTo>
                      <a:pt x="35" y="268"/>
                    </a:lnTo>
                    <a:lnTo>
                      <a:pt x="34" y="267"/>
                    </a:lnTo>
                    <a:lnTo>
                      <a:pt x="35" y="267"/>
                    </a:lnTo>
                    <a:lnTo>
                      <a:pt x="35" y="266"/>
                    </a:lnTo>
                    <a:lnTo>
                      <a:pt x="37" y="266"/>
                    </a:lnTo>
                    <a:lnTo>
                      <a:pt x="37" y="267"/>
                    </a:lnTo>
                    <a:lnTo>
                      <a:pt x="38" y="266"/>
                    </a:lnTo>
                    <a:lnTo>
                      <a:pt x="37" y="266"/>
                    </a:lnTo>
                    <a:lnTo>
                      <a:pt x="38" y="266"/>
                    </a:lnTo>
                    <a:lnTo>
                      <a:pt x="38" y="264"/>
                    </a:lnTo>
                    <a:lnTo>
                      <a:pt x="38" y="263"/>
                    </a:lnTo>
                    <a:lnTo>
                      <a:pt x="38" y="262"/>
                    </a:lnTo>
                    <a:lnTo>
                      <a:pt x="37" y="262"/>
                    </a:lnTo>
                    <a:lnTo>
                      <a:pt x="37" y="260"/>
                    </a:lnTo>
                    <a:lnTo>
                      <a:pt x="38" y="260"/>
                    </a:lnTo>
                    <a:lnTo>
                      <a:pt x="39" y="260"/>
                    </a:lnTo>
                    <a:lnTo>
                      <a:pt x="39" y="259"/>
                    </a:lnTo>
                    <a:lnTo>
                      <a:pt x="39" y="258"/>
                    </a:lnTo>
                    <a:lnTo>
                      <a:pt x="41" y="258"/>
                    </a:lnTo>
                    <a:lnTo>
                      <a:pt x="42" y="258"/>
                    </a:lnTo>
                    <a:lnTo>
                      <a:pt x="42" y="256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3" y="254"/>
                    </a:lnTo>
                    <a:lnTo>
                      <a:pt x="42" y="254"/>
                    </a:lnTo>
                    <a:lnTo>
                      <a:pt x="41" y="253"/>
                    </a:lnTo>
                    <a:lnTo>
                      <a:pt x="41" y="251"/>
                    </a:lnTo>
                    <a:lnTo>
                      <a:pt x="41" y="250"/>
                    </a:lnTo>
                    <a:lnTo>
                      <a:pt x="39" y="250"/>
                    </a:lnTo>
                    <a:lnTo>
                      <a:pt x="39" y="249"/>
                    </a:lnTo>
                    <a:lnTo>
                      <a:pt x="38" y="249"/>
                    </a:lnTo>
                    <a:lnTo>
                      <a:pt x="38" y="247"/>
                    </a:lnTo>
                    <a:lnTo>
                      <a:pt x="37" y="247"/>
                    </a:lnTo>
                    <a:lnTo>
                      <a:pt x="37" y="246"/>
                    </a:lnTo>
                    <a:lnTo>
                      <a:pt x="35" y="24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0" name="Freeform 56">
                <a:extLst>
                  <a:ext uri="{FF2B5EF4-FFF2-40B4-BE49-F238E27FC236}">
                    <a16:creationId xmlns:a16="http://schemas.microsoft.com/office/drawing/2014/main" id="{42D04F3F-0CE7-C8B4-6C28-499AF9AEC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53"/>
                <a:ext cx="588" cy="486"/>
              </a:xfrm>
              <a:custGeom>
                <a:avLst/>
                <a:gdLst>
                  <a:gd name="T0" fmla="*/ 475 w 588"/>
                  <a:gd name="T1" fmla="*/ 421 h 486"/>
                  <a:gd name="T2" fmla="*/ 460 w 588"/>
                  <a:gd name="T3" fmla="*/ 439 h 486"/>
                  <a:gd name="T4" fmla="*/ 437 w 588"/>
                  <a:gd name="T5" fmla="*/ 448 h 486"/>
                  <a:gd name="T6" fmla="*/ 411 w 588"/>
                  <a:gd name="T7" fmla="*/ 457 h 486"/>
                  <a:gd name="T8" fmla="*/ 392 w 588"/>
                  <a:gd name="T9" fmla="*/ 476 h 486"/>
                  <a:gd name="T10" fmla="*/ 368 w 588"/>
                  <a:gd name="T11" fmla="*/ 479 h 486"/>
                  <a:gd name="T12" fmla="*/ 351 w 588"/>
                  <a:gd name="T13" fmla="*/ 485 h 486"/>
                  <a:gd name="T14" fmla="*/ 344 w 588"/>
                  <a:gd name="T15" fmla="*/ 470 h 486"/>
                  <a:gd name="T16" fmla="*/ 322 w 588"/>
                  <a:gd name="T17" fmla="*/ 461 h 486"/>
                  <a:gd name="T18" fmla="*/ 295 w 588"/>
                  <a:gd name="T19" fmla="*/ 435 h 486"/>
                  <a:gd name="T20" fmla="*/ 263 w 588"/>
                  <a:gd name="T21" fmla="*/ 421 h 486"/>
                  <a:gd name="T22" fmla="*/ 234 w 588"/>
                  <a:gd name="T23" fmla="*/ 411 h 486"/>
                  <a:gd name="T24" fmla="*/ 190 w 588"/>
                  <a:gd name="T25" fmla="*/ 400 h 486"/>
                  <a:gd name="T26" fmla="*/ 13 w 588"/>
                  <a:gd name="T27" fmla="*/ 367 h 486"/>
                  <a:gd name="T28" fmla="*/ 17 w 588"/>
                  <a:gd name="T29" fmla="*/ 355 h 486"/>
                  <a:gd name="T30" fmla="*/ 43 w 588"/>
                  <a:gd name="T31" fmla="*/ 363 h 486"/>
                  <a:gd name="T32" fmla="*/ 62 w 588"/>
                  <a:gd name="T33" fmla="*/ 360 h 486"/>
                  <a:gd name="T34" fmla="*/ 77 w 588"/>
                  <a:gd name="T35" fmla="*/ 352 h 486"/>
                  <a:gd name="T36" fmla="*/ 98 w 588"/>
                  <a:gd name="T37" fmla="*/ 358 h 486"/>
                  <a:gd name="T38" fmla="*/ 114 w 588"/>
                  <a:gd name="T39" fmla="*/ 358 h 486"/>
                  <a:gd name="T40" fmla="*/ 131 w 588"/>
                  <a:gd name="T41" fmla="*/ 350 h 486"/>
                  <a:gd name="T42" fmla="*/ 124 w 588"/>
                  <a:gd name="T43" fmla="*/ 330 h 486"/>
                  <a:gd name="T44" fmla="*/ 121 w 588"/>
                  <a:gd name="T45" fmla="*/ 309 h 486"/>
                  <a:gd name="T46" fmla="*/ 111 w 588"/>
                  <a:gd name="T47" fmla="*/ 296 h 486"/>
                  <a:gd name="T48" fmla="*/ 117 w 588"/>
                  <a:gd name="T49" fmla="*/ 274 h 486"/>
                  <a:gd name="T50" fmla="*/ 145 w 588"/>
                  <a:gd name="T51" fmla="*/ 275 h 486"/>
                  <a:gd name="T52" fmla="*/ 172 w 588"/>
                  <a:gd name="T53" fmla="*/ 245 h 486"/>
                  <a:gd name="T54" fmla="*/ 182 w 588"/>
                  <a:gd name="T55" fmla="*/ 220 h 486"/>
                  <a:gd name="T56" fmla="*/ 186 w 588"/>
                  <a:gd name="T57" fmla="*/ 206 h 486"/>
                  <a:gd name="T58" fmla="*/ 182 w 588"/>
                  <a:gd name="T59" fmla="*/ 181 h 486"/>
                  <a:gd name="T60" fmla="*/ 185 w 588"/>
                  <a:gd name="T61" fmla="*/ 168 h 486"/>
                  <a:gd name="T62" fmla="*/ 191 w 588"/>
                  <a:gd name="T63" fmla="*/ 153 h 486"/>
                  <a:gd name="T64" fmla="*/ 177 w 588"/>
                  <a:gd name="T65" fmla="*/ 138 h 486"/>
                  <a:gd name="T66" fmla="*/ 189 w 588"/>
                  <a:gd name="T67" fmla="*/ 119 h 486"/>
                  <a:gd name="T68" fmla="*/ 211 w 588"/>
                  <a:gd name="T69" fmla="*/ 122 h 486"/>
                  <a:gd name="T70" fmla="*/ 203 w 588"/>
                  <a:gd name="T71" fmla="*/ 109 h 486"/>
                  <a:gd name="T72" fmla="*/ 210 w 588"/>
                  <a:gd name="T73" fmla="*/ 80 h 486"/>
                  <a:gd name="T74" fmla="*/ 194 w 588"/>
                  <a:gd name="T75" fmla="*/ 53 h 486"/>
                  <a:gd name="T76" fmla="*/ 210 w 588"/>
                  <a:gd name="T77" fmla="*/ 28 h 486"/>
                  <a:gd name="T78" fmla="*/ 228 w 588"/>
                  <a:gd name="T79" fmla="*/ 13 h 486"/>
                  <a:gd name="T80" fmla="*/ 253 w 588"/>
                  <a:gd name="T81" fmla="*/ 23 h 486"/>
                  <a:gd name="T82" fmla="*/ 280 w 588"/>
                  <a:gd name="T83" fmla="*/ 16 h 486"/>
                  <a:gd name="T84" fmla="*/ 304 w 588"/>
                  <a:gd name="T85" fmla="*/ 0 h 486"/>
                  <a:gd name="T86" fmla="*/ 327 w 588"/>
                  <a:gd name="T87" fmla="*/ 13 h 486"/>
                  <a:gd name="T88" fmla="*/ 374 w 588"/>
                  <a:gd name="T89" fmla="*/ 40 h 486"/>
                  <a:gd name="T90" fmla="*/ 403 w 588"/>
                  <a:gd name="T91" fmla="*/ 68 h 486"/>
                  <a:gd name="T92" fmla="*/ 428 w 588"/>
                  <a:gd name="T93" fmla="*/ 92 h 486"/>
                  <a:gd name="T94" fmla="*/ 443 w 588"/>
                  <a:gd name="T95" fmla="*/ 105 h 486"/>
                  <a:gd name="T96" fmla="*/ 440 w 588"/>
                  <a:gd name="T97" fmla="*/ 123 h 486"/>
                  <a:gd name="T98" fmla="*/ 444 w 588"/>
                  <a:gd name="T99" fmla="*/ 146 h 486"/>
                  <a:gd name="T100" fmla="*/ 444 w 588"/>
                  <a:gd name="T101" fmla="*/ 169 h 486"/>
                  <a:gd name="T102" fmla="*/ 481 w 588"/>
                  <a:gd name="T103" fmla="*/ 177 h 486"/>
                  <a:gd name="T104" fmla="*/ 501 w 588"/>
                  <a:gd name="T105" fmla="*/ 184 h 486"/>
                  <a:gd name="T106" fmla="*/ 522 w 588"/>
                  <a:gd name="T107" fmla="*/ 203 h 486"/>
                  <a:gd name="T108" fmla="*/ 515 w 588"/>
                  <a:gd name="T109" fmla="*/ 228 h 486"/>
                  <a:gd name="T110" fmla="*/ 511 w 588"/>
                  <a:gd name="T111" fmla="*/ 252 h 486"/>
                  <a:gd name="T112" fmla="*/ 533 w 588"/>
                  <a:gd name="T113" fmla="*/ 254 h 486"/>
                  <a:gd name="T114" fmla="*/ 562 w 588"/>
                  <a:gd name="T115" fmla="*/ 263 h 486"/>
                  <a:gd name="T116" fmla="*/ 579 w 588"/>
                  <a:gd name="T117" fmla="*/ 296 h 486"/>
                  <a:gd name="T118" fmla="*/ 559 w 588"/>
                  <a:gd name="T119" fmla="*/ 324 h 486"/>
                  <a:gd name="T120" fmla="*/ 545 w 588"/>
                  <a:gd name="T121" fmla="*/ 337 h 486"/>
                  <a:gd name="T122" fmla="*/ 526 w 588"/>
                  <a:gd name="T123" fmla="*/ 384 h 486"/>
                  <a:gd name="T124" fmla="*/ 507 w 588"/>
                  <a:gd name="T125" fmla="*/ 40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8" h="486">
                    <a:moveTo>
                      <a:pt x="494" y="407"/>
                    </a:moveTo>
                    <a:lnTo>
                      <a:pt x="492" y="407"/>
                    </a:lnTo>
                    <a:lnTo>
                      <a:pt x="491" y="407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88" y="409"/>
                    </a:lnTo>
                    <a:lnTo>
                      <a:pt x="487" y="409"/>
                    </a:lnTo>
                    <a:lnTo>
                      <a:pt x="487" y="410"/>
                    </a:lnTo>
                    <a:lnTo>
                      <a:pt x="486" y="410"/>
                    </a:lnTo>
                    <a:lnTo>
                      <a:pt x="484" y="410"/>
                    </a:lnTo>
                    <a:lnTo>
                      <a:pt x="484" y="411"/>
                    </a:lnTo>
                    <a:lnTo>
                      <a:pt x="483" y="411"/>
                    </a:lnTo>
                    <a:lnTo>
                      <a:pt x="483" y="413"/>
                    </a:lnTo>
                    <a:lnTo>
                      <a:pt x="483" y="414"/>
                    </a:lnTo>
                    <a:lnTo>
                      <a:pt x="484" y="414"/>
                    </a:lnTo>
                    <a:lnTo>
                      <a:pt x="483" y="414"/>
                    </a:lnTo>
                    <a:lnTo>
                      <a:pt x="482" y="414"/>
                    </a:lnTo>
                    <a:lnTo>
                      <a:pt x="482" y="415"/>
                    </a:lnTo>
                    <a:lnTo>
                      <a:pt x="482" y="417"/>
                    </a:lnTo>
                    <a:lnTo>
                      <a:pt x="483" y="417"/>
                    </a:lnTo>
                    <a:lnTo>
                      <a:pt x="483" y="418"/>
                    </a:lnTo>
                    <a:lnTo>
                      <a:pt x="482" y="418"/>
                    </a:lnTo>
                    <a:lnTo>
                      <a:pt x="481" y="419"/>
                    </a:lnTo>
                    <a:lnTo>
                      <a:pt x="479" y="419"/>
                    </a:lnTo>
                    <a:lnTo>
                      <a:pt x="478" y="419"/>
                    </a:lnTo>
                    <a:lnTo>
                      <a:pt x="477" y="421"/>
                    </a:lnTo>
                    <a:lnTo>
                      <a:pt x="475" y="421"/>
                    </a:lnTo>
                    <a:lnTo>
                      <a:pt x="475" y="422"/>
                    </a:lnTo>
                    <a:lnTo>
                      <a:pt x="474" y="422"/>
                    </a:lnTo>
                    <a:lnTo>
                      <a:pt x="473" y="422"/>
                    </a:lnTo>
                    <a:lnTo>
                      <a:pt x="473" y="423"/>
                    </a:lnTo>
                    <a:lnTo>
                      <a:pt x="471" y="423"/>
                    </a:lnTo>
                    <a:lnTo>
                      <a:pt x="471" y="424"/>
                    </a:lnTo>
                    <a:lnTo>
                      <a:pt x="470" y="424"/>
                    </a:lnTo>
                    <a:lnTo>
                      <a:pt x="470" y="426"/>
                    </a:lnTo>
                    <a:lnTo>
                      <a:pt x="470" y="427"/>
                    </a:lnTo>
                    <a:lnTo>
                      <a:pt x="470" y="428"/>
                    </a:lnTo>
                    <a:lnTo>
                      <a:pt x="469" y="428"/>
                    </a:lnTo>
                    <a:lnTo>
                      <a:pt x="469" y="430"/>
                    </a:lnTo>
                    <a:lnTo>
                      <a:pt x="469" y="431"/>
                    </a:lnTo>
                    <a:lnTo>
                      <a:pt x="469" y="432"/>
                    </a:lnTo>
                    <a:lnTo>
                      <a:pt x="470" y="432"/>
                    </a:lnTo>
                    <a:lnTo>
                      <a:pt x="470" y="434"/>
                    </a:lnTo>
                    <a:lnTo>
                      <a:pt x="473" y="435"/>
                    </a:lnTo>
                    <a:lnTo>
                      <a:pt x="474" y="434"/>
                    </a:lnTo>
                    <a:lnTo>
                      <a:pt x="474" y="435"/>
                    </a:lnTo>
                    <a:lnTo>
                      <a:pt x="473" y="436"/>
                    </a:lnTo>
                    <a:lnTo>
                      <a:pt x="471" y="436"/>
                    </a:lnTo>
                    <a:lnTo>
                      <a:pt x="469" y="436"/>
                    </a:lnTo>
                    <a:lnTo>
                      <a:pt x="467" y="438"/>
                    </a:lnTo>
                    <a:lnTo>
                      <a:pt x="466" y="438"/>
                    </a:lnTo>
                    <a:lnTo>
                      <a:pt x="465" y="438"/>
                    </a:lnTo>
                    <a:lnTo>
                      <a:pt x="464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0" y="439"/>
                    </a:lnTo>
                    <a:lnTo>
                      <a:pt x="458" y="439"/>
                    </a:lnTo>
                    <a:lnTo>
                      <a:pt x="457" y="439"/>
                    </a:lnTo>
                    <a:lnTo>
                      <a:pt x="456" y="439"/>
                    </a:lnTo>
                    <a:lnTo>
                      <a:pt x="454" y="439"/>
                    </a:lnTo>
                    <a:lnTo>
                      <a:pt x="453" y="439"/>
                    </a:lnTo>
                    <a:lnTo>
                      <a:pt x="453" y="440"/>
                    </a:lnTo>
                    <a:lnTo>
                      <a:pt x="452" y="440"/>
                    </a:lnTo>
                    <a:lnTo>
                      <a:pt x="452" y="439"/>
                    </a:lnTo>
                    <a:lnTo>
                      <a:pt x="450" y="439"/>
                    </a:lnTo>
                    <a:lnTo>
                      <a:pt x="449" y="439"/>
                    </a:lnTo>
                    <a:lnTo>
                      <a:pt x="448" y="439"/>
                    </a:lnTo>
                    <a:lnTo>
                      <a:pt x="446" y="439"/>
                    </a:lnTo>
                    <a:lnTo>
                      <a:pt x="446" y="440"/>
                    </a:lnTo>
                    <a:lnTo>
                      <a:pt x="445" y="440"/>
                    </a:lnTo>
                    <a:lnTo>
                      <a:pt x="445" y="441"/>
                    </a:lnTo>
                    <a:lnTo>
                      <a:pt x="446" y="441"/>
                    </a:lnTo>
                    <a:lnTo>
                      <a:pt x="445" y="441"/>
                    </a:lnTo>
                    <a:lnTo>
                      <a:pt x="444" y="441"/>
                    </a:lnTo>
                    <a:lnTo>
                      <a:pt x="443" y="441"/>
                    </a:lnTo>
                    <a:lnTo>
                      <a:pt x="441" y="443"/>
                    </a:lnTo>
                    <a:lnTo>
                      <a:pt x="440" y="443"/>
                    </a:lnTo>
                    <a:lnTo>
                      <a:pt x="440" y="444"/>
                    </a:lnTo>
                    <a:lnTo>
                      <a:pt x="439" y="444"/>
                    </a:lnTo>
                    <a:lnTo>
                      <a:pt x="439" y="445"/>
                    </a:lnTo>
                    <a:lnTo>
                      <a:pt x="437" y="445"/>
                    </a:lnTo>
                    <a:lnTo>
                      <a:pt x="437" y="447"/>
                    </a:lnTo>
                    <a:lnTo>
                      <a:pt x="439" y="447"/>
                    </a:lnTo>
                    <a:lnTo>
                      <a:pt x="437" y="447"/>
                    </a:lnTo>
                    <a:lnTo>
                      <a:pt x="437" y="448"/>
                    </a:lnTo>
                    <a:lnTo>
                      <a:pt x="436" y="448"/>
                    </a:lnTo>
                    <a:lnTo>
                      <a:pt x="435" y="448"/>
                    </a:lnTo>
                    <a:lnTo>
                      <a:pt x="433" y="448"/>
                    </a:lnTo>
                    <a:lnTo>
                      <a:pt x="432" y="448"/>
                    </a:lnTo>
                    <a:lnTo>
                      <a:pt x="431" y="448"/>
                    </a:lnTo>
                    <a:lnTo>
                      <a:pt x="429" y="448"/>
                    </a:lnTo>
                    <a:lnTo>
                      <a:pt x="429" y="449"/>
                    </a:lnTo>
                    <a:lnTo>
                      <a:pt x="428" y="449"/>
                    </a:lnTo>
                    <a:lnTo>
                      <a:pt x="427" y="449"/>
                    </a:lnTo>
                    <a:lnTo>
                      <a:pt x="426" y="449"/>
                    </a:lnTo>
                    <a:lnTo>
                      <a:pt x="426" y="451"/>
                    </a:lnTo>
                    <a:lnTo>
                      <a:pt x="424" y="451"/>
                    </a:lnTo>
                    <a:lnTo>
                      <a:pt x="423" y="451"/>
                    </a:lnTo>
                    <a:lnTo>
                      <a:pt x="423" y="452"/>
                    </a:lnTo>
                    <a:lnTo>
                      <a:pt x="422" y="452"/>
                    </a:lnTo>
                    <a:lnTo>
                      <a:pt x="422" y="453"/>
                    </a:lnTo>
                    <a:lnTo>
                      <a:pt x="420" y="453"/>
                    </a:lnTo>
                    <a:lnTo>
                      <a:pt x="420" y="455"/>
                    </a:lnTo>
                    <a:lnTo>
                      <a:pt x="419" y="455"/>
                    </a:lnTo>
                    <a:lnTo>
                      <a:pt x="418" y="455"/>
                    </a:lnTo>
                    <a:lnTo>
                      <a:pt x="416" y="455"/>
                    </a:lnTo>
                    <a:lnTo>
                      <a:pt x="415" y="455"/>
                    </a:lnTo>
                    <a:lnTo>
                      <a:pt x="414" y="455"/>
                    </a:lnTo>
                    <a:lnTo>
                      <a:pt x="412" y="455"/>
                    </a:lnTo>
                    <a:lnTo>
                      <a:pt x="412" y="456"/>
                    </a:lnTo>
                    <a:lnTo>
                      <a:pt x="411" y="456"/>
                    </a:lnTo>
                    <a:lnTo>
                      <a:pt x="411" y="457"/>
                    </a:lnTo>
                    <a:lnTo>
                      <a:pt x="410" y="457"/>
                    </a:lnTo>
                    <a:lnTo>
                      <a:pt x="411" y="457"/>
                    </a:lnTo>
                    <a:lnTo>
                      <a:pt x="411" y="458"/>
                    </a:lnTo>
                    <a:lnTo>
                      <a:pt x="411" y="460"/>
                    </a:lnTo>
                    <a:lnTo>
                      <a:pt x="410" y="460"/>
                    </a:lnTo>
                    <a:lnTo>
                      <a:pt x="409" y="460"/>
                    </a:lnTo>
                    <a:lnTo>
                      <a:pt x="407" y="460"/>
                    </a:lnTo>
                    <a:lnTo>
                      <a:pt x="406" y="460"/>
                    </a:lnTo>
                    <a:lnTo>
                      <a:pt x="406" y="461"/>
                    </a:lnTo>
                    <a:lnTo>
                      <a:pt x="405" y="461"/>
                    </a:lnTo>
                    <a:lnTo>
                      <a:pt x="403" y="461"/>
                    </a:lnTo>
                    <a:lnTo>
                      <a:pt x="403" y="462"/>
                    </a:lnTo>
                    <a:lnTo>
                      <a:pt x="403" y="464"/>
                    </a:lnTo>
                    <a:lnTo>
                      <a:pt x="403" y="465"/>
                    </a:lnTo>
                    <a:lnTo>
                      <a:pt x="402" y="465"/>
                    </a:lnTo>
                    <a:lnTo>
                      <a:pt x="402" y="466"/>
                    </a:lnTo>
                    <a:lnTo>
                      <a:pt x="401" y="466"/>
                    </a:lnTo>
                    <a:lnTo>
                      <a:pt x="399" y="466"/>
                    </a:lnTo>
                    <a:lnTo>
                      <a:pt x="399" y="468"/>
                    </a:lnTo>
                    <a:lnTo>
                      <a:pt x="399" y="469"/>
                    </a:lnTo>
                    <a:lnTo>
                      <a:pt x="398" y="469"/>
                    </a:lnTo>
                    <a:lnTo>
                      <a:pt x="398" y="470"/>
                    </a:lnTo>
                    <a:lnTo>
                      <a:pt x="397" y="470"/>
                    </a:lnTo>
                    <a:lnTo>
                      <a:pt x="395" y="470"/>
                    </a:lnTo>
                    <a:lnTo>
                      <a:pt x="397" y="472"/>
                    </a:lnTo>
                    <a:lnTo>
                      <a:pt x="395" y="472"/>
                    </a:lnTo>
                    <a:lnTo>
                      <a:pt x="394" y="473"/>
                    </a:lnTo>
                    <a:lnTo>
                      <a:pt x="393" y="473"/>
                    </a:lnTo>
                    <a:lnTo>
                      <a:pt x="393" y="474"/>
                    </a:lnTo>
                    <a:lnTo>
                      <a:pt x="392" y="474"/>
                    </a:lnTo>
                    <a:lnTo>
                      <a:pt x="392" y="476"/>
                    </a:lnTo>
                    <a:lnTo>
                      <a:pt x="392" y="477"/>
                    </a:lnTo>
                    <a:lnTo>
                      <a:pt x="390" y="477"/>
                    </a:lnTo>
                    <a:lnTo>
                      <a:pt x="392" y="477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0" y="479"/>
                    </a:lnTo>
                    <a:lnTo>
                      <a:pt x="389" y="478"/>
                    </a:lnTo>
                    <a:lnTo>
                      <a:pt x="389" y="479"/>
                    </a:lnTo>
                    <a:lnTo>
                      <a:pt x="388" y="479"/>
                    </a:lnTo>
                    <a:lnTo>
                      <a:pt x="386" y="479"/>
                    </a:lnTo>
                    <a:lnTo>
                      <a:pt x="386" y="478"/>
                    </a:lnTo>
                    <a:lnTo>
                      <a:pt x="385" y="478"/>
                    </a:lnTo>
                    <a:lnTo>
                      <a:pt x="384" y="478"/>
                    </a:lnTo>
                    <a:lnTo>
                      <a:pt x="382" y="478"/>
                    </a:lnTo>
                    <a:lnTo>
                      <a:pt x="380" y="478"/>
                    </a:lnTo>
                    <a:lnTo>
                      <a:pt x="378" y="478"/>
                    </a:lnTo>
                    <a:lnTo>
                      <a:pt x="378" y="479"/>
                    </a:lnTo>
                    <a:lnTo>
                      <a:pt x="377" y="479"/>
                    </a:lnTo>
                    <a:lnTo>
                      <a:pt x="376" y="479"/>
                    </a:lnTo>
                    <a:lnTo>
                      <a:pt x="374" y="479"/>
                    </a:lnTo>
                    <a:lnTo>
                      <a:pt x="373" y="479"/>
                    </a:lnTo>
                    <a:lnTo>
                      <a:pt x="372" y="479"/>
                    </a:lnTo>
                    <a:lnTo>
                      <a:pt x="371" y="479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69" y="479"/>
                    </a:lnTo>
                    <a:lnTo>
                      <a:pt x="368" y="479"/>
                    </a:lnTo>
                    <a:lnTo>
                      <a:pt x="368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5" y="482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3" y="483"/>
                    </a:lnTo>
                    <a:lnTo>
                      <a:pt x="363" y="485"/>
                    </a:lnTo>
                    <a:lnTo>
                      <a:pt x="363" y="483"/>
                    </a:lnTo>
                    <a:lnTo>
                      <a:pt x="361" y="483"/>
                    </a:lnTo>
                    <a:lnTo>
                      <a:pt x="360" y="483"/>
                    </a:lnTo>
                    <a:lnTo>
                      <a:pt x="360" y="482"/>
                    </a:lnTo>
                    <a:lnTo>
                      <a:pt x="359" y="482"/>
                    </a:lnTo>
                    <a:lnTo>
                      <a:pt x="359" y="483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6" y="482"/>
                    </a:lnTo>
                    <a:lnTo>
                      <a:pt x="355" y="482"/>
                    </a:lnTo>
                    <a:lnTo>
                      <a:pt x="354" y="482"/>
                    </a:lnTo>
                    <a:lnTo>
                      <a:pt x="352" y="482"/>
                    </a:lnTo>
                    <a:lnTo>
                      <a:pt x="352" y="483"/>
                    </a:lnTo>
                    <a:lnTo>
                      <a:pt x="351" y="483"/>
                    </a:lnTo>
                    <a:lnTo>
                      <a:pt x="351" y="485"/>
                    </a:lnTo>
                    <a:lnTo>
                      <a:pt x="350" y="485"/>
                    </a:lnTo>
                    <a:lnTo>
                      <a:pt x="350" y="486"/>
                    </a:lnTo>
                    <a:lnTo>
                      <a:pt x="350" y="485"/>
                    </a:lnTo>
                    <a:lnTo>
                      <a:pt x="350" y="483"/>
                    </a:lnTo>
                    <a:lnTo>
                      <a:pt x="351" y="483"/>
                    </a:lnTo>
                    <a:lnTo>
                      <a:pt x="350" y="483"/>
                    </a:lnTo>
                    <a:lnTo>
                      <a:pt x="350" y="482"/>
                    </a:lnTo>
                    <a:lnTo>
                      <a:pt x="347" y="481"/>
                    </a:lnTo>
                    <a:lnTo>
                      <a:pt x="346" y="481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3" y="479"/>
                    </a:lnTo>
                    <a:lnTo>
                      <a:pt x="344" y="479"/>
                    </a:lnTo>
                    <a:lnTo>
                      <a:pt x="343" y="478"/>
                    </a:lnTo>
                    <a:lnTo>
                      <a:pt x="344" y="478"/>
                    </a:lnTo>
                    <a:lnTo>
                      <a:pt x="343" y="478"/>
                    </a:lnTo>
                    <a:lnTo>
                      <a:pt x="343" y="477"/>
                    </a:lnTo>
                    <a:lnTo>
                      <a:pt x="344" y="477"/>
                    </a:lnTo>
                    <a:lnTo>
                      <a:pt x="343" y="477"/>
                    </a:lnTo>
                    <a:lnTo>
                      <a:pt x="343" y="476"/>
                    </a:lnTo>
                    <a:lnTo>
                      <a:pt x="344" y="476"/>
                    </a:lnTo>
                    <a:lnTo>
                      <a:pt x="344" y="474"/>
                    </a:lnTo>
                    <a:lnTo>
                      <a:pt x="346" y="474"/>
                    </a:lnTo>
                    <a:lnTo>
                      <a:pt x="346" y="473"/>
                    </a:lnTo>
                    <a:lnTo>
                      <a:pt x="346" y="472"/>
                    </a:lnTo>
                    <a:lnTo>
                      <a:pt x="344" y="472"/>
                    </a:lnTo>
                    <a:lnTo>
                      <a:pt x="344" y="470"/>
                    </a:lnTo>
                    <a:lnTo>
                      <a:pt x="343" y="470"/>
                    </a:lnTo>
                    <a:lnTo>
                      <a:pt x="342" y="469"/>
                    </a:lnTo>
                    <a:lnTo>
                      <a:pt x="340" y="469"/>
                    </a:lnTo>
                    <a:lnTo>
                      <a:pt x="340" y="468"/>
                    </a:lnTo>
                    <a:lnTo>
                      <a:pt x="339" y="468"/>
                    </a:lnTo>
                    <a:lnTo>
                      <a:pt x="338" y="468"/>
                    </a:lnTo>
                    <a:lnTo>
                      <a:pt x="337" y="468"/>
                    </a:lnTo>
                    <a:lnTo>
                      <a:pt x="335" y="468"/>
                    </a:lnTo>
                    <a:lnTo>
                      <a:pt x="335" y="466"/>
                    </a:lnTo>
                    <a:lnTo>
                      <a:pt x="334" y="466"/>
                    </a:lnTo>
                    <a:lnTo>
                      <a:pt x="333" y="466"/>
                    </a:lnTo>
                    <a:lnTo>
                      <a:pt x="331" y="466"/>
                    </a:lnTo>
                    <a:lnTo>
                      <a:pt x="331" y="465"/>
                    </a:lnTo>
                    <a:lnTo>
                      <a:pt x="330" y="465"/>
                    </a:lnTo>
                    <a:lnTo>
                      <a:pt x="329" y="465"/>
                    </a:lnTo>
                    <a:lnTo>
                      <a:pt x="327" y="465"/>
                    </a:lnTo>
                    <a:lnTo>
                      <a:pt x="326" y="465"/>
                    </a:lnTo>
                    <a:lnTo>
                      <a:pt x="325" y="465"/>
                    </a:lnTo>
                    <a:lnTo>
                      <a:pt x="325" y="466"/>
                    </a:lnTo>
                    <a:lnTo>
                      <a:pt x="323" y="466"/>
                    </a:lnTo>
                    <a:lnTo>
                      <a:pt x="323" y="468"/>
                    </a:lnTo>
                    <a:lnTo>
                      <a:pt x="323" y="466"/>
                    </a:lnTo>
                    <a:lnTo>
                      <a:pt x="323" y="465"/>
                    </a:lnTo>
                    <a:lnTo>
                      <a:pt x="323" y="464"/>
                    </a:lnTo>
                    <a:lnTo>
                      <a:pt x="322" y="464"/>
                    </a:lnTo>
                    <a:lnTo>
                      <a:pt x="322" y="462"/>
                    </a:lnTo>
                    <a:lnTo>
                      <a:pt x="323" y="462"/>
                    </a:lnTo>
                    <a:lnTo>
                      <a:pt x="323" y="461"/>
                    </a:lnTo>
                    <a:lnTo>
                      <a:pt x="322" y="461"/>
                    </a:lnTo>
                    <a:lnTo>
                      <a:pt x="322" y="460"/>
                    </a:lnTo>
                    <a:lnTo>
                      <a:pt x="320" y="458"/>
                    </a:lnTo>
                    <a:lnTo>
                      <a:pt x="318" y="458"/>
                    </a:lnTo>
                    <a:lnTo>
                      <a:pt x="313" y="457"/>
                    </a:lnTo>
                    <a:lnTo>
                      <a:pt x="312" y="457"/>
                    </a:lnTo>
                    <a:lnTo>
                      <a:pt x="312" y="456"/>
                    </a:lnTo>
                    <a:lnTo>
                      <a:pt x="312" y="455"/>
                    </a:lnTo>
                    <a:lnTo>
                      <a:pt x="312" y="453"/>
                    </a:lnTo>
                    <a:lnTo>
                      <a:pt x="310" y="453"/>
                    </a:lnTo>
                    <a:lnTo>
                      <a:pt x="310" y="452"/>
                    </a:lnTo>
                    <a:lnTo>
                      <a:pt x="309" y="451"/>
                    </a:lnTo>
                    <a:lnTo>
                      <a:pt x="308" y="451"/>
                    </a:lnTo>
                    <a:lnTo>
                      <a:pt x="305" y="449"/>
                    </a:lnTo>
                    <a:lnTo>
                      <a:pt x="304" y="448"/>
                    </a:lnTo>
                    <a:lnTo>
                      <a:pt x="302" y="448"/>
                    </a:lnTo>
                    <a:lnTo>
                      <a:pt x="301" y="447"/>
                    </a:lnTo>
                    <a:lnTo>
                      <a:pt x="299" y="447"/>
                    </a:lnTo>
                    <a:lnTo>
                      <a:pt x="299" y="445"/>
                    </a:lnTo>
                    <a:lnTo>
                      <a:pt x="297" y="445"/>
                    </a:lnTo>
                    <a:lnTo>
                      <a:pt x="297" y="444"/>
                    </a:lnTo>
                    <a:lnTo>
                      <a:pt x="299" y="444"/>
                    </a:lnTo>
                    <a:lnTo>
                      <a:pt x="299" y="443"/>
                    </a:lnTo>
                    <a:lnTo>
                      <a:pt x="297" y="440"/>
                    </a:lnTo>
                    <a:lnTo>
                      <a:pt x="297" y="439"/>
                    </a:lnTo>
                    <a:lnTo>
                      <a:pt x="296" y="439"/>
                    </a:lnTo>
                    <a:lnTo>
                      <a:pt x="297" y="438"/>
                    </a:lnTo>
                    <a:lnTo>
                      <a:pt x="296" y="436"/>
                    </a:lnTo>
                    <a:lnTo>
                      <a:pt x="296" y="435"/>
                    </a:lnTo>
                    <a:lnTo>
                      <a:pt x="295" y="435"/>
                    </a:lnTo>
                    <a:lnTo>
                      <a:pt x="293" y="434"/>
                    </a:lnTo>
                    <a:lnTo>
                      <a:pt x="292" y="434"/>
                    </a:lnTo>
                    <a:lnTo>
                      <a:pt x="289" y="432"/>
                    </a:lnTo>
                    <a:lnTo>
                      <a:pt x="289" y="431"/>
                    </a:lnTo>
                    <a:lnTo>
                      <a:pt x="289" y="430"/>
                    </a:lnTo>
                    <a:lnTo>
                      <a:pt x="288" y="430"/>
                    </a:lnTo>
                    <a:lnTo>
                      <a:pt x="287" y="430"/>
                    </a:lnTo>
                    <a:lnTo>
                      <a:pt x="285" y="428"/>
                    </a:lnTo>
                    <a:lnTo>
                      <a:pt x="284" y="428"/>
                    </a:lnTo>
                    <a:lnTo>
                      <a:pt x="283" y="427"/>
                    </a:lnTo>
                    <a:lnTo>
                      <a:pt x="282" y="427"/>
                    </a:lnTo>
                    <a:lnTo>
                      <a:pt x="280" y="427"/>
                    </a:lnTo>
                    <a:lnTo>
                      <a:pt x="280" y="426"/>
                    </a:lnTo>
                    <a:lnTo>
                      <a:pt x="279" y="426"/>
                    </a:lnTo>
                    <a:lnTo>
                      <a:pt x="278" y="426"/>
                    </a:lnTo>
                    <a:lnTo>
                      <a:pt x="276" y="426"/>
                    </a:lnTo>
                    <a:lnTo>
                      <a:pt x="276" y="424"/>
                    </a:lnTo>
                    <a:lnTo>
                      <a:pt x="275" y="424"/>
                    </a:lnTo>
                    <a:lnTo>
                      <a:pt x="274" y="424"/>
                    </a:lnTo>
                    <a:lnTo>
                      <a:pt x="274" y="423"/>
                    </a:lnTo>
                    <a:lnTo>
                      <a:pt x="272" y="423"/>
                    </a:lnTo>
                    <a:lnTo>
                      <a:pt x="271" y="423"/>
                    </a:lnTo>
                    <a:lnTo>
                      <a:pt x="270" y="422"/>
                    </a:lnTo>
                    <a:lnTo>
                      <a:pt x="268" y="422"/>
                    </a:lnTo>
                    <a:lnTo>
                      <a:pt x="267" y="422"/>
                    </a:lnTo>
                    <a:lnTo>
                      <a:pt x="267" y="421"/>
                    </a:lnTo>
                    <a:lnTo>
                      <a:pt x="266" y="421"/>
                    </a:lnTo>
                    <a:lnTo>
                      <a:pt x="265" y="421"/>
                    </a:lnTo>
                    <a:lnTo>
                      <a:pt x="263" y="421"/>
                    </a:lnTo>
                    <a:lnTo>
                      <a:pt x="263" y="419"/>
                    </a:lnTo>
                    <a:lnTo>
                      <a:pt x="262" y="419"/>
                    </a:lnTo>
                    <a:lnTo>
                      <a:pt x="261" y="419"/>
                    </a:lnTo>
                    <a:lnTo>
                      <a:pt x="259" y="419"/>
                    </a:lnTo>
                    <a:lnTo>
                      <a:pt x="259" y="418"/>
                    </a:lnTo>
                    <a:lnTo>
                      <a:pt x="258" y="418"/>
                    </a:lnTo>
                    <a:lnTo>
                      <a:pt x="257" y="418"/>
                    </a:lnTo>
                    <a:lnTo>
                      <a:pt x="255" y="418"/>
                    </a:lnTo>
                    <a:lnTo>
                      <a:pt x="255" y="417"/>
                    </a:lnTo>
                    <a:lnTo>
                      <a:pt x="254" y="417"/>
                    </a:lnTo>
                    <a:lnTo>
                      <a:pt x="253" y="417"/>
                    </a:lnTo>
                    <a:lnTo>
                      <a:pt x="251" y="417"/>
                    </a:lnTo>
                    <a:lnTo>
                      <a:pt x="251" y="415"/>
                    </a:lnTo>
                    <a:lnTo>
                      <a:pt x="250" y="415"/>
                    </a:lnTo>
                    <a:lnTo>
                      <a:pt x="249" y="415"/>
                    </a:lnTo>
                    <a:lnTo>
                      <a:pt x="248" y="415"/>
                    </a:lnTo>
                    <a:lnTo>
                      <a:pt x="246" y="415"/>
                    </a:lnTo>
                    <a:lnTo>
                      <a:pt x="246" y="414"/>
                    </a:lnTo>
                    <a:lnTo>
                      <a:pt x="245" y="414"/>
                    </a:lnTo>
                    <a:lnTo>
                      <a:pt x="244" y="414"/>
                    </a:lnTo>
                    <a:lnTo>
                      <a:pt x="242" y="414"/>
                    </a:lnTo>
                    <a:lnTo>
                      <a:pt x="241" y="414"/>
                    </a:lnTo>
                    <a:lnTo>
                      <a:pt x="241" y="413"/>
                    </a:lnTo>
                    <a:lnTo>
                      <a:pt x="240" y="413"/>
                    </a:lnTo>
                    <a:lnTo>
                      <a:pt x="238" y="413"/>
                    </a:lnTo>
                    <a:lnTo>
                      <a:pt x="237" y="413"/>
                    </a:lnTo>
                    <a:lnTo>
                      <a:pt x="236" y="413"/>
                    </a:lnTo>
                    <a:lnTo>
                      <a:pt x="236" y="411"/>
                    </a:lnTo>
                    <a:lnTo>
                      <a:pt x="234" y="411"/>
                    </a:lnTo>
                    <a:lnTo>
                      <a:pt x="233" y="411"/>
                    </a:lnTo>
                    <a:lnTo>
                      <a:pt x="232" y="411"/>
                    </a:lnTo>
                    <a:lnTo>
                      <a:pt x="230" y="411"/>
                    </a:lnTo>
                    <a:lnTo>
                      <a:pt x="229" y="410"/>
                    </a:lnTo>
                    <a:lnTo>
                      <a:pt x="228" y="410"/>
                    </a:lnTo>
                    <a:lnTo>
                      <a:pt x="227" y="410"/>
                    </a:lnTo>
                    <a:lnTo>
                      <a:pt x="225" y="410"/>
                    </a:lnTo>
                    <a:lnTo>
                      <a:pt x="224" y="410"/>
                    </a:lnTo>
                    <a:lnTo>
                      <a:pt x="224" y="409"/>
                    </a:lnTo>
                    <a:lnTo>
                      <a:pt x="223" y="409"/>
                    </a:lnTo>
                    <a:lnTo>
                      <a:pt x="221" y="409"/>
                    </a:lnTo>
                    <a:lnTo>
                      <a:pt x="220" y="409"/>
                    </a:lnTo>
                    <a:lnTo>
                      <a:pt x="219" y="409"/>
                    </a:lnTo>
                    <a:lnTo>
                      <a:pt x="217" y="409"/>
                    </a:lnTo>
                    <a:lnTo>
                      <a:pt x="217" y="407"/>
                    </a:lnTo>
                    <a:lnTo>
                      <a:pt x="216" y="407"/>
                    </a:lnTo>
                    <a:lnTo>
                      <a:pt x="215" y="407"/>
                    </a:lnTo>
                    <a:lnTo>
                      <a:pt x="213" y="407"/>
                    </a:lnTo>
                    <a:lnTo>
                      <a:pt x="212" y="407"/>
                    </a:lnTo>
                    <a:lnTo>
                      <a:pt x="211" y="407"/>
                    </a:lnTo>
                    <a:lnTo>
                      <a:pt x="211" y="406"/>
                    </a:lnTo>
                    <a:lnTo>
                      <a:pt x="210" y="406"/>
                    </a:lnTo>
                    <a:lnTo>
                      <a:pt x="206" y="406"/>
                    </a:lnTo>
                    <a:lnTo>
                      <a:pt x="202" y="405"/>
                    </a:lnTo>
                    <a:lnTo>
                      <a:pt x="198" y="404"/>
                    </a:lnTo>
                    <a:lnTo>
                      <a:pt x="194" y="402"/>
                    </a:lnTo>
                    <a:lnTo>
                      <a:pt x="191" y="402"/>
                    </a:lnTo>
                    <a:lnTo>
                      <a:pt x="191" y="401"/>
                    </a:lnTo>
                    <a:lnTo>
                      <a:pt x="190" y="400"/>
                    </a:lnTo>
                    <a:lnTo>
                      <a:pt x="189" y="401"/>
                    </a:lnTo>
                    <a:lnTo>
                      <a:pt x="187" y="404"/>
                    </a:lnTo>
                    <a:lnTo>
                      <a:pt x="174" y="404"/>
                    </a:lnTo>
                    <a:lnTo>
                      <a:pt x="164" y="402"/>
                    </a:lnTo>
                    <a:lnTo>
                      <a:pt x="156" y="398"/>
                    </a:lnTo>
                    <a:lnTo>
                      <a:pt x="151" y="396"/>
                    </a:lnTo>
                    <a:lnTo>
                      <a:pt x="141" y="394"/>
                    </a:lnTo>
                    <a:lnTo>
                      <a:pt x="128" y="393"/>
                    </a:lnTo>
                    <a:lnTo>
                      <a:pt x="117" y="389"/>
                    </a:lnTo>
                    <a:lnTo>
                      <a:pt x="106" y="386"/>
                    </a:lnTo>
                    <a:lnTo>
                      <a:pt x="96" y="385"/>
                    </a:lnTo>
                    <a:lnTo>
                      <a:pt x="83" y="383"/>
                    </a:lnTo>
                    <a:lnTo>
                      <a:pt x="69" y="379"/>
                    </a:lnTo>
                    <a:lnTo>
                      <a:pt x="59" y="377"/>
                    </a:lnTo>
                    <a:lnTo>
                      <a:pt x="50" y="376"/>
                    </a:lnTo>
                    <a:lnTo>
                      <a:pt x="39" y="373"/>
                    </a:lnTo>
                    <a:lnTo>
                      <a:pt x="34" y="372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4" y="368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0" y="368"/>
                    </a:lnTo>
                    <a:lnTo>
                      <a:pt x="18" y="368"/>
                    </a:lnTo>
                    <a:lnTo>
                      <a:pt x="17" y="368"/>
                    </a:lnTo>
                    <a:lnTo>
                      <a:pt x="17" y="367"/>
                    </a:lnTo>
                    <a:lnTo>
                      <a:pt x="16" y="367"/>
                    </a:lnTo>
                    <a:lnTo>
                      <a:pt x="14" y="367"/>
                    </a:lnTo>
                    <a:lnTo>
                      <a:pt x="13" y="367"/>
                    </a:lnTo>
                    <a:lnTo>
                      <a:pt x="12" y="367"/>
                    </a:lnTo>
                    <a:lnTo>
                      <a:pt x="11" y="367"/>
                    </a:lnTo>
                    <a:lnTo>
                      <a:pt x="11" y="366"/>
                    </a:lnTo>
                    <a:lnTo>
                      <a:pt x="9" y="366"/>
                    </a:lnTo>
                    <a:lnTo>
                      <a:pt x="8" y="366"/>
                    </a:lnTo>
                    <a:lnTo>
                      <a:pt x="7" y="366"/>
                    </a:lnTo>
                    <a:lnTo>
                      <a:pt x="5" y="366"/>
                    </a:lnTo>
                    <a:lnTo>
                      <a:pt x="4" y="366"/>
                    </a:lnTo>
                    <a:lnTo>
                      <a:pt x="4" y="364"/>
                    </a:lnTo>
                    <a:lnTo>
                      <a:pt x="3" y="364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0" y="355"/>
                    </a:lnTo>
                    <a:lnTo>
                      <a:pt x="1" y="356"/>
                    </a:lnTo>
                    <a:lnTo>
                      <a:pt x="3" y="356"/>
                    </a:lnTo>
                    <a:lnTo>
                      <a:pt x="4" y="356"/>
                    </a:lnTo>
                    <a:lnTo>
                      <a:pt x="5" y="356"/>
                    </a:lnTo>
                    <a:lnTo>
                      <a:pt x="7" y="356"/>
                    </a:lnTo>
                    <a:lnTo>
                      <a:pt x="8" y="356"/>
                    </a:lnTo>
                    <a:lnTo>
                      <a:pt x="9" y="358"/>
                    </a:lnTo>
                    <a:lnTo>
                      <a:pt x="9" y="356"/>
                    </a:lnTo>
                    <a:lnTo>
                      <a:pt x="12" y="356"/>
                    </a:lnTo>
                    <a:lnTo>
                      <a:pt x="13" y="356"/>
                    </a:lnTo>
                    <a:lnTo>
                      <a:pt x="13" y="355"/>
                    </a:lnTo>
                    <a:lnTo>
                      <a:pt x="13" y="354"/>
                    </a:lnTo>
                    <a:lnTo>
                      <a:pt x="14" y="354"/>
                    </a:lnTo>
                    <a:lnTo>
                      <a:pt x="16" y="354"/>
                    </a:lnTo>
                    <a:lnTo>
                      <a:pt x="17" y="354"/>
                    </a:lnTo>
                    <a:lnTo>
                      <a:pt x="17" y="355"/>
                    </a:lnTo>
                    <a:lnTo>
                      <a:pt x="18" y="355"/>
                    </a:lnTo>
                    <a:lnTo>
                      <a:pt x="20" y="355"/>
                    </a:lnTo>
                    <a:lnTo>
                      <a:pt x="21" y="355"/>
                    </a:lnTo>
                    <a:lnTo>
                      <a:pt x="21" y="354"/>
                    </a:lnTo>
                    <a:lnTo>
                      <a:pt x="22" y="354"/>
                    </a:lnTo>
                    <a:lnTo>
                      <a:pt x="22" y="355"/>
                    </a:lnTo>
                    <a:lnTo>
                      <a:pt x="24" y="355"/>
                    </a:lnTo>
                    <a:lnTo>
                      <a:pt x="25" y="355"/>
                    </a:lnTo>
                    <a:lnTo>
                      <a:pt x="26" y="355"/>
                    </a:lnTo>
                    <a:lnTo>
                      <a:pt x="28" y="355"/>
                    </a:lnTo>
                    <a:lnTo>
                      <a:pt x="29" y="355"/>
                    </a:lnTo>
                    <a:lnTo>
                      <a:pt x="30" y="355"/>
                    </a:lnTo>
                    <a:lnTo>
                      <a:pt x="30" y="354"/>
                    </a:lnTo>
                    <a:lnTo>
                      <a:pt x="30" y="355"/>
                    </a:lnTo>
                    <a:lnTo>
                      <a:pt x="31" y="355"/>
                    </a:lnTo>
                    <a:lnTo>
                      <a:pt x="33" y="356"/>
                    </a:lnTo>
                    <a:lnTo>
                      <a:pt x="34" y="356"/>
                    </a:lnTo>
                    <a:lnTo>
                      <a:pt x="35" y="356"/>
                    </a:lnTo>
                    <a:lnTo>
                      <a:pt x="37" y="356"/>
                    </a:lnTo>
                    <a:lnTo>
                      <a:pt x="37" y="358"/>
                    </a:lnTo>
                    <a:lnTo>
                      <a:pt x="38" y="358"/>
                    </a:lnTo>
                    <a:lnTo>
                      <a:pt x="38" y="359"/>
                    </a:lnTo>
                    <a:lnTo>
                      <a:pt x="39" y="359"/>
                    </a:lnTo>
                    <a:lnTo>
                      <a:pt x="39" y="360"/>
                    </a:lnTo>
                    <a:lnTo>
                      <a:pt x="41" y="360"/>
                    </a:lnTo>
                    <a:lnTo>
                      <a:pt x="41" y="362"/>
                    </a:lnTo>
                    <a:lnTo>
                      <a:pt x="42" y="362"/>
                    </a:lnTo>
                    <a:lnTo>
                      <a:pt x="42" y="363"/>
                    </a:lnTo>
                    <a:lnTo>
                      <a:pt x="43" y="363"/>
                    </a:lnTo>
                    <a:lnTo>
                      <a:pt x="43" y="364"/>
                    </a:lnTo>
                    <a:lnTo>
                      <a:pt x="45" y="364"/>
                    </a:lnTo>
                    <a:lnTo>
                      <a:pt x="45" y="366"/>
                    </a:lnTo>
                    <a:lnTo>
                      <a:pt x="46" y="366"/>
                    </a:lnTo>
                    <a:lnTo>
                      <a:pt x="47" y="366"/>
                    </a:lnTo>
                    <a:lnTo>
                      <a:pt x="49" y="366"/>
                    </a:lnTo>
                    <a:lnTo>
                      <a:pt x="50" y="366"/>
                    </a:lnTo>
                    <a:lnTo>
                      <a:pt x="51" y="366"/>
                    </a:lnTo>
                    <a:lnTo>
                      <a:pt x="52" y="366"/>
                    </a:lnTo>
                    <a:lnTo>
                      <a:pt x="54" y="367"/>
                    </a:lnTo>
                    <a:lnTo>
                      <a:pt x="55" y="367"/>
                    </a:lnTo>
                    <a:lnTo>
                      <a:pt x="55" y="366"/>
                    </a:lnTo>
                    <a:lnTo>
                      <a:pt x="56" y="366"/>
                    </a:lnTo>
                    <a:lnTo>
                      <a:pt x="56" y="364"/>
                    </a:lnTo>
                    <a:lnTo>
                      <a:pt x="58" y="364"/>
                    </a:lnTo>
                    <a:lnTo>
                      <a:pt x="58" y="363"/>
                    </a:lnTo>
                    <a:lnTo>
                      <a:pt x="59" y="363"/>
                    </a:lnTo>
                    <a:lnTo>
                      <a:pt x="60" y="363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3" y="362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0" y="360"/>
                    </a:lnTo>
                    <a:lnTo>
                      <a:pt x="62" y="360"/>
                    </a:lnTo>
                    <a:lnTo>
                      <a:pt x="62" y="359"/>
                    </a:lnTo>
                    <a:lnTo>
                      <a:pt x="60" y="359"/>
                    </a:lnTo>
                    <a:lnTo>
                      <a:pt x="60" y="358"/>
                    </a:lnTo>
                    <a:lnTo>
                      <a:pt x="59" y="358"/>
                    </a:lnTo>
                    <a:lnTo>
                      <a:pt x="58" y="358"/>
                    </a:lnTo>
                    <a:lnTo>
                      <a:pt x="58" y="356"/>
                    </a:lnTo>
                    <a:lnTo>
                      <a:pt x="58" y="355"/>
                    </a:lnTo>
                    <a:lnTo>
                      <a:pt x="59" y="354"/>
                    </a:lnTo>
                    <a:lnTo>
                      <a:pt x="59" y="352"/>
                    </a:lnTo>
                    <a:lnTo>
                      <a:pt x="60" y="352"/>
                    </a:lnTo>
                    <a:lnTo>
                      <a:pt x="60" y="354"/>
                    </a:lnTo>
                    <a:lnTo>
                      <a:pt x="62" y="354"/>
                    </a:lnTo>
                    <a:lnTo>
                      <a:pt x="63" y="354"/>
                    </a:lnTo>
                    <a:lnTo>
                      <a:pt x="64" y="354"/>
                    </a:lnTo>
                    <a:lnTo>
                      <a:pt x="66" y="354"/>
                    </a:lnTo>
                    <a:lnTo>
                      <a:pt x="67" y="354"/>
                    </a:lnTo>
                    <a:lnTo>
                      <a:pt x="68" y="354"/>
                    </a:lnTo>
                    <a:lnTo>
                      <a:pt x="69" y="354"/>
                    </a:lnTo>
                    <a:lnTo>
                      <a:pt x="71" y="354"/>
                    </a:lnTo>
                    <a:lnTo>
                      <a:pt x="72" y="354"/>
                    </a:lnTo>
                    <a:lnTo>
                      <a:pt x="73" y="354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5" y="354"/>
                    </a:lnTo>
                    <a:lnTo>
                      <a:pt x="76" y="354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6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80" y="351"/>
                    </a:lnTo>
                    <a:lnTo>
                      <a:pt x="81" y="351"/>
                    </a:lnTo>
                    <a:lnTo>
                      <a:pt x="81" y="352"/>
                    </a:lnTo>
                    <a:lnTo>
                      <a:pt x="83" y="352"/>
                    </a:lnTo>
                    <a:lnTo>
                      <a:pt x="83" y="354"/>
                    </a:lnTo>
                    <a:lnTo>
                      <a:pt x="84" y="354"/>
                    </a:lnTo>
                    <a:lnTo>
                      <a:pt x="85" y="354"/>
                    </a:lnTo>
                    <a:lnTo>
                      <a:pt x="86" y="355"/>
                    </a:lnTo>
                    <a:lnTo>
                      <a:pt x="86" y="356"/>
                    </a:lnTo>
                    <a:lnTo>
                      <a:pt x="88" y="355"/>
                    </a:lnTo>
                    <a:lnTo>
                      <a:pt x="88" y="356"/>
                    </a:lnTo>
                    <a:lnTo>
                      <a:pt x="88" y="358"/>
                    </a:lnTo>
                    <a:lnTo>
                      <a:pt x="89" y="358"/>
                    </a:lnTo>
                    <a:lnTo>
                      <a:pt x="90" y="358"/>
                    </a:lnTo>
                    <a:lnTo>
                      <a:pt x="90" y="359"/>
                    </a:lnTo>
                    <a:lnTo>
                      <a:pt x="92" y="359"/>
                    </a:lnTo>
                    <a:lnTo>
                      <a:pt x="93" y="359"/>
                    </a:lnTo>
                    <a:lnTo>
                      <a:pt x="93" y="358"/>
                    </a:lnTo>
                    <a:lnTo>
                      <a:pt x="93" y="356"/>
                    </a:lnTo>
                    <a:lnTo>
                      <a:pt x="94" y="356"/>
                    </a:lnTo>
                    <a:lnTo>
                      <a:pt x="94" y="355"/>
                    </a:lnTo>
                    <a:lnTo>
                      <a:pt x="94" y="354"/>
                    </a:lnTo>
                    <a:lnTo>
                      <a:pt x="96" y="354"/>
                    </a:lnTo>
                    <a:lnTo>
                      <a:pt x="97" y="354"/>
                    </a:lnTo>
                    <a:lnTo>
                      <a:pt x="97" y="355"/>
                    </a:lnTo>
                    <a:lnTo>
                      <a:pt x="98" y="355"/>
                    </a:lnTo>
                    <a:lnTo>
                      <a:pt x="98" y="356"/>
                    </a:lnTo>
                    <a:lnTo>
                      <a:pt x="98" y="358"/>
                    </a:lnTo>
                    <a:lnTo>
                      <a:pt x="100" y="358"/>
                    </a:lnTo>
                    <a:lnTo>
                      <a:pt x="101" y="358"/>
                    </a:lnTo>
                    <a:lnTo>
                      <a:pt x="101" y="359"/>
                    </a:lnTo>
                    <a:lnTo>
                      <a:pt x="102" y="359"/>
                    </a:lnTo>
                    <a:lnTo>
                      <a:pt x="101" y="358"/>
                    </a:lnTo>
                    <a:lnTo>
                      <a:pt x="101" y="356"/>
                    </a:lnTo>
                    <a:lnTo>
                      <a:pt x="102" y="356"/>
                    </a:lnTo>
                    <a:lnTo>
                      <a:pt x="102" y="358"/>
                    </a:lnTo>
                    <a:lnTo>
                      <a:pt x="102" y="359"/>
                    </a:lnTo>
                    <a:lnTo>
                      <a:pt x="103" y="359"/>
                    </a:lnTo>
                    <a:lnTo>
                      <a:pt x="105" y="359"/>
                    </a:lnTo>
                    <a:lnTo>
                      <a:pt x="105" y="358"/>
                    </a:lnTo>
                    <a:lnTo>
                      <a:pt x="106" y="358"/>
                    </a:lnTo>
                    <a:lnTo>
                      <a:pt x="106" y="359"/>
                    </a:lnTo>
                    <a:lnTo>
                      <a:pt x="107" y="359"/>
                    </a:lnTo>
                    <a:lnTo>
                      <a:pt x="109" y="359"/>
                    </a:lnTo>
                    <a:lnTo>
                      <a:pt x="110" y="359"/>
                    </a:lnTo>
                    <a:lnTo>
                      <a:pt x="110" y="358"/>
                    </a:lnTo>
                    <a:lnTo>
                      <a:pt x="111" y="358"/>
                    </a:lnTo>
                    <a:lnTo>
                      <a:pt x="111" y="356"/>
                    </a:lnTo>
                    <a:lnTo>
                      <a:pt x="111" y="355"/>
                    </a:lnTo>
                    <a:lnTo>
                      <a:pt x="113" y="355"/>
                    </a:lnTo>
                    <a:lnTo>
                      <a:pt x="113" y="356"/>
                    </a:lnTo>
                    <a:lnTo>
                      <a:pt x="111" y="356"/>
                    </a:lnTo>
                    <a:lnTo>
                      <a:pt x="111" y="358"/>
                    </a:lnTo>
                    <a:lnTo>
                      <a:pt x="113" y="358"/>
                    </a:lnTo>
                    <a:lnTo>
                      <a:pt x="113" y="356"/>
                    </a:lnTo>
                    <a:lnTo>
                      <a:pt x="114" y="356"/>
                    </a:lnTo>
                    <a:lnTo>
                      <a:pt x="114" y="358"/>
                    </a:lnTo>
                    <a:lnTo>
                      <a:pt x="115" y="358"/>
                    </a:lnTo>
                    <a:lnTo>
                      <a:pt x="117" y="358"/>
                    </a:lnTo>
                    <a:lnTo>
                      <a:pt x="118" y="358"/>
                    </a:lnTo>
                    <a:lnTo>
                      <a:pt x="118" y="359"/>
                    </a:lnTo>
                    <a:lnTo>
                      <a:pt x="119" y="359"/>
                    </a:lnTo>
                    <a:lnTo>
                      <a:pt x="119" y="360"/>
                    </a:lnTo>
                    <a:lnTo>
                      <a:pt x="121" y="360"/>
                    </a:lnTo>
                    <a:lnTo>
                      <a:pt x="121" y="362"/>
                    </a:lnTo>
                    <a:lnTo>
                      <a:pt x="122" y="362"/>
                    </a:lnTo>
                    <a:lnTo>
                      <a:pt x="122" y="360"/>
                    </a:lnTo>
                    <a:lnTo>
                      <a:pt x="122" y="359"/>
                    </a:lnTo>
                    <a:lnTo>
                      <a:pt x="122" y="358"/>
                    </a:lnTo>
                    <a:lnTo>
                      <a:pt x="122" y="356"/>
                    </a:lnTo>
                    <a:lnTo>
                      <a:pt x="123" y="355"/>
                    </a:lnTo>
                    <a:lnTo>
                      <a:pt x="123" y="356"/>
                    </a:lnTo>
                    <a:lnTo>
                      <a:pt x="124" y="356"/>
                    </a:lnTo>
                    <a:lnTo>
                      <a:pt x="124" y="355"/>
                    </a:lnTo>
                    <a:lnTo>
                      <a:pt x="126" y="355"/>
                    </a:lnTo>
                    <a:lnTo>
                      <a:pt x="126" y="356"/>
                    </a:lnTo>
                    <a:lnTo>
                      <a:pt x="127" y="356"/>
                    </a:lnTo>
                    <a:lnTo>
                      <a:pt x="127" y="355"/>
                    </a:lnTo>
                    <a:lnTo>
                      <a:pt x="128" y="355"/>
                    </a:lnTo>
                    <a:lnTo>
                      <a:pt x="127" y="354"/>
                    </a:lnTo>
                    <a:lnTo>
                      <a:pt x="127" y="352"/>
                    </a:lnTo>
                    <a:lnTo>
                      <a:pt x="128" y="352"/>
                    </a:lnTo>
                    <a:lnTo>
                      <a:pt x="128" y="351"/>
                    </a:lnTo>
                    <a:lnTo>
                      <a:pt x="130" y="351"/>
                    </a:lnTo>
                    <a:lnTo>
                      <a:pt x="130" y="350"/>
                    </a:lnTo>
                    <a:lnTo>
                      <a:pt x="131" y="350"/>
                    </a:lnTo>
                    <a:lnTo>
                      <a:pt x="131" y="349"/>
                    </a:lnTo>
                    <a:lnTo>
                      <a:pt x="132" y="349"/>
                    </a:lnTo>
                    <a:lnTo>
                      <a:pt x="132" y="347"/>
                    </a:lnTo>
                    <a:lnTo>
                      <a:pt x="132" y="346"/>
                    </a:lnTo>
                    <a:lnTo>
                      <a:pt x="131" y="345"/>
                    </a:lnTo>
                    <a:lnTo>
                      <a:pt x="131" y="343"/>
                    </a:lnTo>
                    <a:lnTo>
                      <a:pt x="130" y="343"/>
                    </a:lnTo>
                    <a:lnTo>
                      <a:pt x="130" y="345"/>
                    </a:lnTo>
                    <a:lnTo>
                      <a:pt x="128" y="345"/>
                    </a:lnTo>
                    <a:lnTo>
                      <a:pt x="128" y="343"/>
                    </a:lnTo>
                    <a:lnTo>
                      <a:pt x="127" y="343"/>
                    </a:lnTo>
                    <a:lnTo>
                      <a:pt x="127" y="342"/>
                    </a:lnTo>
                    <a:lnTo>
                      <a:pt x="127" y="341"/>
                    </a:lnTo>
                    <a:lnTo>
                      <a:pt x="128" y="341"/>
                    </a:lnTo>
                    <a:lnTo>
                      <a:pt x="128" y="339"/>
                    </a:lnTo>
                    <a:lnTo>
                      <a:pt x="128" y="341"/>
                    </a:lnTo>
                    <a:lnTo>
                      <a:pt x="127" y="341"/>
                    </a:lnTo>
                    <a:lnTo>
                      <a:pt x="127" y="339"/>
                    </a:lnTo>
                    <a:lnTo>
                      <a:pt x="126" y="339"/>
                    </a:lnTo>
                    <a:lnTo>
                      <a:pt x="126" y="338"/>
                    </a:lnTo>
                    <a:lnTo>
                      <a:pt x="126" y="337"/>
                    </a:lnTo>
                    <a:lnTo>
                      <a:pt x="127" y="337"/>
                    </a:lnTo>
                    <a:lnTo>
                      <a:pt x="127" y="335"/>
                    </a:lnTo>
                    <a:lnTo>
                      <a:pt x="127" y="334"/>
                    </a:lnTo>
                    <a:lnTo>
                      <a:pt x="127" y="333"/>
                    </a:lnTo>
                    <a:lnTo>
                      <a:pt x="126" y="333"/>
                    </a:lnTo>
                    <a:lnTo>
                      <a:pt x="126" y="332"/>
                    </a:lnTo>
                    <a:lnTo>
                      <a:pt x="126" y="330"/>
                    </a:lnTo>
                    <a:lnTo>
                      <a:pt x="124" y="330"/>
                    </a:lnTo>
                    <a:lnTo>
                      <a:pt x="124" y="329"/>
                    </a:lnTo>
                    <a:lnTo>
                      <a:pt x="124" y="328"/>
                    </a:lnTo>
                    <a:lnTo>
                      <a:pt x="124" y="326"/>
                    </a:lnTo>
                    <a:lnTo>
                      <a:pt x="123" y="326"/>
                    </a:lnTo>
                    <a:lnTo>
                      <a:pt x="122" y="326"/>
                    </a:lnTo>
                    <a:lnTo>
                      <a:pt x="121" y="325"/>
                    </a:lnTo>
                    <a:lnTo>
                      <a:pt x="121" y="324"/>
                    </a:lnTo>
                    <a:lnTo>
                      <a:pt x="121" y="322"/>
                    </a:lnTo>
                    <a:lnTo>
                      <a:pt x="119" y="322"/>
                    </a:lnTo>
                    <a:lnTo>
                      <a:pt x="119" y="321"/>
                    </a:lnTo>
                    <a:lnTo>
                      <a:pt x="121" y="321"/>
                    </a:lnTo>
                    <a:lnTo>
                      <a:pt x="122" y="321"/>
                    </a:lnTo>
                    <a:lnTo>
                      <a:pt x="122" y="320"/>
                    </a:lnTo>
                    <a:lnTo>
                      <a:pt x="121" y="320"/>
                    </a:lnTo>
                    <a:lnTo>
                      <a:pt x="122" y="318"/>
                    </a:lnTo>
                    <a:lnTo>
                      <a:pt x="121" y="317"/>
                    </a:lnTo>
                    <a:lnTo>
                      <a:pt x="121" y="316"/>
                    </a:lnTo>
                    <a:lnTo>
                      <a:pt x="122" y="316"/>
                    </a:lnTo>
                    <a:lnTo>
                      <a:pt x="122" y="314"/>
                    </a:lnTo>
                    <a:lnTo>
                      <a:pt x="121" y="314"/>
                    </a:lnTo>
                    <a:lnTo>
                      <a:pt x="119" y="314"/>
                    </a:lnTo>
                    <a:lnTo>
                      <a:pt x="118" y="314"/>
                    </a:lnTo>
                    <a:lnTo>
                      <a:pt x="119" y="313"/>
                    </a:lnTo>
                    <a:lnTo>
                      <a:pt x="119" y="312"/>
                    </a:lnTo>
                    <a:lnTo>
                      <a:pt x="119" y="311"/>
                    </a:lnTo>
                    <a:lnTo>
                      <a:pt x="121" y="311"/>
                    </a:lnTo>
                    <a:lnTo>
                      <a:pt x="121" y="312"/>
                    </a:lnTo>
                    <a:lnTo>
                      <a:pt x="122" y="312"/>
                    </a:lnTo>
                    <a:lnTo>
                      <a:pt x="121" y="309"/>
                    </a:lnTo>
                    <a:lnTo>
                      <a:pt x="122" y="309"/>
                    </a:lnTo>
                    <a:lnTo>
                      <a:pt x="122" y="311"/>
                    </a:lnTo>
                    <a:lnTo>
                      <a:pt x="123" y="311"/>
                    </a:lnTo>
                    <a:lnTo>
                      <a:pt x="122" y="308"/>
                    </a:lnTo>
                    <a:lnTo>
                      <a:pt x="121" y="308"/>
                    </a:lnTo>
                    <a:lnTo>
                      <a:pt x="119" y="308"/>
                    </a:lnTo>
                    <a:lnTo>
                      <a:pt x="119" y="307"/>
                    </a:lnTo>
                    <a:lnTo>
                      <a:pt x="118" y="307"/>
                    </a:lnTo>
                    <a:lnTo>
                      <a:pt x="117" y="307"/>
                    </a:lnTo>
                    <a:lnTo>
                      <a:pt x="115" y="307"/>
                    </a:lnTo>
                    <a:lnTo>
                      <a:pt x="115" y="305"/>
                    </a:lnTo>
                    <a:lnTo>
                      <a:pt x="115" y="304"/>
                    </a:lnTo>
                    <a:lnTo>
                      <a:pt x="115" y="305"/>
                    </a:lnTo>
                    <a:lnTo>
                      <a:pt x="114" y="305"/>
                    </a:lnTo>
                    <a:lnTo>
                      <a:pt x="114" y="304"/>
                    </a:lnTo>
                    <a:lnTo>
                      <a:pt x="115" y="304"/>
                    </a:lnTo>
                    <a:lnTo>
                      <a:pt x="117" y="304"/>
                    </a:lnTo>
                    <a:lnTo>
                      <a:pt x="118" y="304"/>
                    </a:lnTo>
                    <a:lnTo>
                      <a:pt x="118" y="303"/>
                    </a:lnTo>
                    <a:lnTo>
                      <a:pt x="117" y="303"/>
                    </a:lnTo>
                    <a:lnTo>
                      <a:pt x="115" y="303"/>
                    </a:lnTo>
                    <a:lnTo>
                      <a:pt x="115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3" y="300"/>
                    </a:lnTo>
                    <a:lnTo>
                      <a:pt x="113" y="299"/>
                    </a:lnTo>
                    <a:lnTo>
                      <a:pt x="113" y="297"/>
                    </a:lnTo>
                    <a:lnTo>
                      <a:pt x="111" y="297"/>
                    </a:lnTo>
                    <a:lnTo>
                      <a:pt x="111" y="296"/>
                    </a:lnTo>
                    <a:lnTo>
                      <a:pt x="113" y="295"/>
                    </a:lnTo>
                    <a:lnTo>
                      <a:pt x="114" y="294"/>
                    </a:lnTo>
                    <a:lnTo>
                      <a:pt x="114" y="295"/>
                    </a:lnTo>
                    <a:lnTo>
                      <a:pt x="115" y="295"/>
                    </a:lnTo>
                    <a:lnTo>
                      <a:pt x="117" y="295"/>
                    </a:lnTo>
                    <a:lnTo>
                      <a:pt x="118" y="294"/>
                    </a:lnTo>
                    <a:lnTo>
                      <a:pt x="117" y="294"/>
                    </a:lnTo>
                    <a:lnTo>
                      <a:pt x="118" y="294"/>
                    </a:lnTo>
                    <a:lnTo>
                      <a:pt x="118" y="292"/>
                    </a:lnTo>
                    <a:lnTo>
                      <a:pt x="118" y="291"/>
                    </a:lnTo>
                    <a:lnTo>
                      <a:pt x="118" y="290"/>
                    </a:lnTo>
                    <a:lnTo>
                      <a:pt x="118" y="288"/>
                    </a:lnTo>
                    <a:lnTo>
                      <a:pt x="118" y="287"/>
                    </a:lnTo>
                    <a:lnTo>
                      <a:pt x="118" y="286"/>
                    </a:lnTo>
                    <a:lnTo>
                      <a:pt x="117" y="286"/>
                    </a:lnTo>
                    <a:lnTo>
                      <a:pt x="117" y="284"/>
                    </a:lnTo>
                    <a:lnTo>
                      <a:pt x="117" y="283"/>
                    </a:lnTo>
                    <a:lnTo>
                      <a:pt x="117" y="282"/>
                    </a:lnTo>
                    <a:lnTo>
                      <a:pt x="115" y="282"/>
                    </a:lnTo>
                    <a:lnTo>
                      <a:pt x="114" y="282"/>
                    </a:lnTo>
                    <a:lnTo>
                      <a:pt x="115" y="282"/>
                    </a:lnTo>
                    <a:lnTo>
                      <a:pt x="115" y="280"/>
                    </a:lnTo>
                    <a:lnTo>
                      <a:pt x="117" y="280"/>
                    </a:lnTo>
                    <a:lnTo>
                      <a:pt x="117" y="279"/>
                    </a:lnTo>
                    <a:lnTo>
                      <a:pt x="115" y="278"/>
                    </a:lnTo>
                    <a:lnTo>
                      <a:pt x="115" y="277"/>
                    </a:lnTo>
                    <a:lnTo>
                      <a:pt x="115" y="275"/>
                    </a:lnTo>
                    <a:lnTo>
                      <a:pt x="117" y="275"/>
                    </a:lnTo>
                    <a:lnTo>
                      <a:pt x="117" y="274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19" y="274"/>
                    </a:lnTo>
                    <a:lnTo>
                      <a:pt x="121" y="274"/>
                    </a:lnTo>
                    <a:lnTo>
                      <a:pt x="121" y="275"/>
                    </a:lnTo>
                    <a:lnTo>
                      <a:pt x="122" y="277"/>
                    </a:lnTo>
                    <a:lnTo>
                      <a:pt x="122" y="278"/>
                    </a:lnTo>
                    <a:lnTo>
                      <a:pt x="123" y="277"/>
                    </a:lnTo>
                    <a:lnTo>
                      <a:pt x="124" y="277"/>
                    </a:lnTo>
                    <a:lnTo>
                      <a:pt x="126" y="277"/>
                    </a:lnTo>
                    <a:lnTo>
                      <a:pt x="127" y="277"/>
                    </a:lnTo>
                    <a:lnTo>
                      <a:pt x="128" y="277"/>
                    </a:lnTo>
                    <a:lnTo>
                      <a:pt x="128" y="278"/>
                    </a:lnTo>
                    <a:lnTo>
                      <a:pt x="130" y="278"/>
                    </a:lnTo>
                    <a:lnTo>
                      <a:pt x="131" y="278"/>
                    </a:lnTo>
                    <a:lnTo>
                      <a:pt x="132" y="278"/>
                    </a:lnTo>
                    <a:lnTo>
                      <a:pt x="134" y="277"/>
                    </a:lnTo>
                    <a:lnTo>
                      <a:pt x="135" y="277"/>
                    </a:lnTo>
                    <a:lnTo>
                      <a:pt x="136" y="275"/>
                    </a:lnTo>
                    <a:lnTo>
                      <a:pt x="138" y="277"/>
                    </a:lnTo>
                    <a:lnTo>
                      <a:pt x="139" y="277"/>
                    </a:lnTo>
                    <a:lnTo>
                      <a:pt x="140" y="277"/>
                    </a:lnTo>
                    <a:lnTo>
                      <a:pt x="140" y="278"/>
                    </a:lnTo>
                    <a:lnTo>
                      <a:pt x="141" y="278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3" y="275"/>
                    </a:lnTo>
                    <a:lnTo>
                      <a:pt x="144" y="275"/>
                    </a:lnTo>
                    <a:lnTo>
                      <a:pt x="145" y="275"/>
                    </a:lnTo>
                    <a:lnTo>
                      <a:pt x="148" y="274"/>
                    </a:lnTo>
                    <a:lnTo>
                      <a:pt x="148" y="273"/>
                    </a:lnTo>
                    <a:lnTo>
                      <a:pt x="149" y="273"/>
                    </a:lnTo>
                    <a:lnTo>
                      <a:pt x="151" y="271"/>
                    </a:lnTo>
                    <a:lnTo>
                      <a:pt x="151" y="270"/>
                    </a:lnTo>
                    <a:lnTo>
                      <a:pt x="151" y="269"/>
                    </a:lnTo>
                    <a:lnTo>
                      <a:pt x="152" y="269"/>
                    </a:lnTo>
                    <a:lnTo>
                      <a:pt x="153" y="267"/>
                    </a:lnTo>
                    <a:lnTo>
                      <a:pt x="155" y="267"/>
                    </a:lnTo>
                    <a:lnTo>
                      <a:pt x="156" y="267"/>
                    </a:lnTo>
                    <a:lnTo>
                      <a:pt x="157" y="266"/>
                    </a:lnTo>
                    <a:lnTo>
                      <a:pt x="158" y="265"/>
                    </a:lnTo>
                    <a:lnTo>
                      <a:pt x="160" y="263"/>
                    </a:lnTo>
                    <a:lnTo>
                      <a:pt x="160" y="262"/>
                    </a:lnTo>
                    <a:lnTo>
                      <a:pt x="161" y="262"/>
                    </a:lnTo>
                    <a:lnTo>
                      <a:pt x="162" y="261"/>
                    </a:lnTo>
                    <a:lnTo>
                      <a:pt x="164" y="260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8" y="256"/>
                    </a:lnTo>
                    <a:lnTo>
                      <a:pt x="169" y="256"/>
                    </a:lnTo>
                    <a:lnTo>
                      <a:pt x="169" y="254"/>
                    </a:lnTo>
                    <a:lnTo>
                      <a:pt x="169" y="253"/>
                    </a:lnTo>
                    <a:lnTo>
                      <a:pt x="169" y="252"/>
                    </a:lnTo>
                    <a:lnTo>
                      <a:pt x="169" y="249"/>
                    </a:lnTo>
                    <a:lnTo>
                      <a:pt x="170" y="249"/>
                    </a:lnTo>
                    <a:lnTo>
                      <a:pt x="172" y="248"/>
                    </a:lnTo>
                    <a:lnTo>
                      <a:pt x="172" y="246"/>
                    </a:lnTo>
                    <a:lnTo>
                      <a:pt x="172" y="245"/>
                    </a:lnTo>
                    <a:lnTo>
                      <a:pt x="172" y="244"/>
                    </a:lnTo>
                    <a:lnTo>
                      <a:pt x="172" y="243"/>
                    </a:lnTo>
                    <a:lnTo>
                      <a:pt x="172" y="241"/>
                    </a:lnTo>
                    <a:lnTo>
                      <a:pt x="174" y="241"/>
                    </a:lnTo>
                    <a:lnTo>
                      <a:pt x="174" y="240"/>
                    </a:lnTo>
                    <a:lnTo>
                      <a:pt x="175" y="240"/>
                    </a:lnTo>
                    <a:lnTo>
                      <a:pt x="175" y="239"/>
                    </a:lnTo>
                    <a:lnTo>
                      <a:pt x="174" y="237"/>
                    </a:lnTo>
                    <a:lnTo>
                      <a:pt x="174" y="236"/>
                    </a:lnTo>
                    <a:lnTo>
                      <a:pt x="175" y="236"/>
                    </a:lnTo>
                    <a:lnTo>
                      <a:pt x="177" y="236"/>
                    </a:lnTo>
                    <a:lnTo>
                      <a:pt x="178" y="236"/>
                    </a:lnTo>
                    <a:lnTo>
                      <a:pt x="178" y="235"/>
                    </a:lnTo>
                    <a:lnTo>
                      <a:pt x="177" y="235"/>
                    </a:lnTo>
                    <a:lnTo>
                      <a:pt x="175" y="235"/>
                    </a:lnTo>
                    <a:lnTo>
                      <a:pt x="175" y="233"/>
                    </a:lnTo>
                    <a:lnTo>
                      <a:pt x="175" y="231"/>
                    </a:lnTo>
                    <a:lnTo>
                      <a:pt x="177" y="229"/>
                    </a:lnTo>
                    <a:lnTo>
                      <a:pt x="177" y="228"/>
                    </a:lnTo>
                    <a:lnTo>
                      <a:pt x="178" y="228"/>
                    </a:lnTo>
                    <a:lnTo>
                      <a:pt x="178" y="229"/>
                    </a:lnTo>
                    <a:lnTo>
                      <a:pt x="181" y="228"/>
                    </a:lnTo>
                    <a:lnTo>
                      <a:pt x="182" y="229"/>
                    </a:lnTo>
                    <a:lnTo>
                      <a:pt x="182" y="228"/>
                    </a:lnTo>
                    <a:lnTo>
                      <a:pt x="182" y="227"/>
                    </a:lnTo>
                    <a:lnTo>
                      <a:pt x="181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0"/>
                    </a:lnTo>
                    <a:lnTo>
                      <a:pt x="183" y="219"/>
                    </a:lnTo>
                    <a:lnTo>
                      <a:pt x="182" y="218"/>
                    </a:lnTo>
                    <a:lnTo>
                      <a:pt x="179" y="218"/>
                    </a:lnTo>
                    <a:lnTo>
                      <a:pt x="178" y="218"/>
                    </a:lnTo>
                    <a:lnTo>
                      <a:pt x="177" y="219"/>
                    </a:lnTo>
                    <a:lnTo>
                      <a:pt x="175" y="219"/>
                    </a:lnTo>
                    <a:lnTo>
                      <a:pt x="175" y="218"/>
                    </a:lnTo>
                    <a:lnTo>
                      <a:pt x="174" y="216"/>
                    </a:lnTo>
                    <a:lnTo>
                      <a:pt x="174" y="215"/>
                    </a:lnTo>
                    <a:lnTo>
                      <a:pt x="175" y="215"/>
                    </a:lnTo>
                    <a:lnTo>
                      <a:pt x="177" y="215"/>
                    </a:lnTo>
                    <a:lnTo>
                      <a:pt x="177" y="214"/>
                    </a:lnTo>
                    <a:lnTo>
                      <a:pt x="177" y="212"/>
                    </a:lnTo>
                    <a:lnTo>
                      <a:pt x="175" y="212"/>
                    </a:lnTo>
                    <a:lnTo>
                      <a:pt x="175" y="211"/>
                    </a:lnTo>
                    <a:lnTo>
                      <a:pt x="177" y="211"/>
                    </a:lnTo>
                    <a:lnTo>
                      <a:pt x="177" y="210"/>
                    </a:lnTo>
                    <a:lnTo>
                      <a:pt x="178" y="210"/>
                    </a:lnTo>
                    <a:lnTo>
                      <a:pt x="178" y="208"/>
                    </a:lnTo>
                    <a:lnTo>
                      <a:pt x="178" y="207"/>
                    </a:lnTo>
                    <a:lnTo>
                      <a:pt x="179" y="207"/>
                    </a:lnTo>
                    <a:lnTo>
                      <a:pt x="181" y="207"/>
                    </a:lnTo>
                    <a:lnTo>
                      <a:pt x="182" y="207"/>
                    </a:lnTo>
                    <a:lnTo>
                      <a:pt x="182" y="208"/>
                    </a:lnTo>
                    <a:lnTo>
                      <a:pt x="183" y="208"/>
                    </a:lnTo>
                    <a:lnTo>
                      <a:pt x="183" y="210"/>
                    </a:lnTo>
                    <a:lnTo>
                      <a:pt x="185" y="210"/>
                    </a:lnTo>
                    <a:lnTo>
                      <a:pt x="185" y="208"/>
                    </a:lnTo>
                    <a:lnTo>
                      <a:pt x="186" y="206"/>
                    </a:lnTo>
                    <a:lnTo>
                      <a:pt x="186" y="205"/>
                    </a:lnTo>
                    <a:lnTo>
                      <a:pt x="185" y="205"/>
                    </a:lnTo>
                    <a:lnTo>
                      <a:pt x="185" y="203"/>
                    </a:lnTo>
                    <a:lnTo>
                      <a:pt x="183" y="203"/>
                    </a:lnTo>
                    <a:lnTo>
                      <a:pt x="183" y="202"/>
                    </a:lnTo>
                    <a:lnTo>
                      <a:pt x="185" y="202"/>
                    </a:lnTo>
                    <a:lnTo>
                      <a:pt x="185" y="203"/>
                    </a:lnTo>
                    <a:lnTo>
                      <a:pt x="186" y="203"/>
                    </a:lnTo>
                    <a:lnTo>
                      <a:pt x="186" y="202"/>
                    </a:lnTo>
                    <a:lnTo>
                      <a:pt x="186" y="201"/>
                    </a:lnTo>
                    <a:lnTo>
                      <a:pt x="187" y="201"/>
                    </a:lnTo>
                    <a:lnTo>
                      <a:pt x="187" y="198"/>
                    </a:lnTo>
                    <a:lnTo>
                      <a:pt x="187" y="197"/>
                    </a:lnTo>
                    <a:lnTo>
                      <a:pt x="187" y="195"/>
                    </a:lnTo>
                    <a:lnTo>
                      <a:pt x="189" y="197"/>
                    </a:lnTo>
                    <a:lnTo>
                      <a:pt x="190" y="195"/>
                    </a:lnTo>
                    <a:lnTo>
                      <a:pt x="189" y="194"/>
                    </a:lnTo>
                    <a:lnTo>
                      <a:pt x="189" y="193"/>
                    </a:lnTo>
                    <a:lnTo>
                      <a:pt x="186" y="194"/>
                    </a:lnTo>
                    <a:lnTo>
                      <a:pt x="185" y="193"/>
                    </a:lnTo>
                    <a:lnTo>
                      <a:pt x="186" y="191"/>
                    </a:lnTo>
                    <a:lnTo>
                      <a:pt x="187" y="190"/>
                    </a:lnTo>
                    <a:lnTo>
                      <a:pt x="187" y="189"/>
                    </a:lnTo>
                    <a:lnTo>
                      <a:pt x="186" y="188"/>
                    </a:lnTo>
                    <a:lnTo>
                      <a:pt x="186" y="186"/>
                    </a:lnTo>
                    <a:lnTo>
                      <a:pt x="186" y="185"/>
                    </a:lnTo>
                    <a:lnTo>
                      <a:pt x="183" y="184"/>
                    </a:lnTo>
                    <a:lnTo>
                      <a:pt x="182" y="182"/>
                    </a:lnTo>
                    <a:lnTo>
                      <a:pt x="182" y="181"/>
                    </a:lnTo>
                    <a:lnTo>
                      <a:pt x="182" y="180"/>
                    </a:lnTo>
                    <a:lnTo>
                      <a:pt x="183" y="180"/>
                    </a:lnTo>
                    <a:lnTo>
                      <a:pt x="183" y="181"/>
                    </a:lnTo>
                    <a:lnTo>
                      <a:pt x="185" y="181"/>
                    </a:lnTo>
                    <a:lnTo>
                      <a:pt x="185" y="180"/>
                    </a:lnTo>
                    <a:lnTo>
                      <a:pt x="185" y="178"/>
                    </a:lnTo>
                    <a:lnTo>
                      <a:pt x="185" y="177"/>
                    </a:lnTo>
                    <a:lnTo>
                      <a:pt x="183" y="174"/>
                    </a:lnTo>
                    <a:lnTo>
                      <a:pt x="185" y="174"/>
                    </a:lnTo>
                    <a:lnTo>
                      <a:pt x="185" y="173"/>
                    </a:lnTo>
                    <a:lnTo>
                      <a:pt x="186" y="173"/>
                    </a:lnTo>
                    <a:lnTo>
                      <a:pt x="187" y="173"/>
                    </a:lnTo>
                    <a:lnTo>
                      <a:pt x="189" y="174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3"/>
                    </a:lnTo>
                    <a:lnTo>
                      <a:pt x="191" y="172"/>
                    </a:lnTo>
                    <a:lnTo>
                      <a:pt x="190" y="172"/>
                    </a:lnTo>
                    <a:lnTo>
                      <a:pt x="190" y="171"/>
                    </a:lnTo>
                    <a:lnTo>
                      <a:pt x="190" y="169"/>
                    </a:lnTo>
                    <a:lnTo>
                      <a:pt x="190" y="168"/>
                    </a:lnTo>
                    <a:lnTo>
                      <a:pt x="189" y="168"/>
                    </a:lnTo>
                    <a:lnTo>
                      <a:pt x="187" y="168"/>
                    </a:lnTo>
                    <a:lnTo>
                      <a:pt x="185" y="169"/>
                    </a:lnTo>
                    <a:lnTo>
                      <a:pt x="183" y="169"/>
                    </a:lnTo>
                    <a:lnTo>
                      <a:pt x="182" y="169"/>
                    </a:lnTo>
                    <a:lnTo>
                      <a:pt x="182" y="168"/>
                    </a:lnTo>
                    <a:lnTo>
                      <a:pt x="182" y="167"/>
                    </a:lnTo>
                    <a:lnTo>
                      <a:pt x="185" y="168"/>
                    </a:lnTo>
                    <a:lnTo>
                      <a:pt x="185" y="167"/>
                    </a:lnTo>
                    <a:lnTo>
                      <a:pt x="183" y="165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5" y="163"/>
                    </a:lnTo>
                    <a:lnTo>
                      <a:pt x="186" y="163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9" y="163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3"/>
                    </a:lnTo>
                    <a:lnTo>
                      <a:pt x="185" y="161"/>
                    </a:lnTo>
                    <a:lnTo>
                      <a:pt x="185" y="160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9"/>
                    </a:lnTo>
                    <a:lnTo>
                      <a:pt x="186" y="160"/>
                    </a:lnTo>
                    <a:lnTo>
                      <a:pt x="189" y="160"/>
                    </a:lnTo>
                    <a:lnTo>
                      <a:pt x="190" y="160"/>
                    </a:lnTo>
                    <a:lnTo>
                      <a:pt x="191" y="160"/>
                    </a:lnTo>
                    <a:lnTo>
                      <a:pt x="193" y="159"/>
                    </a:lnTo>
                    <a:lnTo>
                      <a:pt x="191" y="157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3"/>
                    </a:lnTo>
                    <a:lnTo>
                      <a:pt x="191" y="153"/>
                    </a:lnTo>
                    <a:lnTo>
                      <a:pt x="190" y="152"/>
                    </a:lnTo>
                    <a:lnTo>
                      <a:pt x="189" y="152"/>
                    </a:lnTo>
                    <a:lnTo>
                      <a:pt x="187" y="152"/>
                    </a:lnTo>
                    <a:lnTo>
                      <a:pt x="186" y="151"/>
                    </a:lnTo>
                    <a:lnTo>
                      <a:pt x="186" y="148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4"/>
                    </a:lnTo>
                    <a:lnTo>
                      <a:pt x="185" y="144"/>
                    </a:lnTo>
                    <a:lnTo>
                      <a:pt x="185" y="143"/>
                    </a:lnTo>
                    <a:lnTo>
                      <a:pt x="183" y="143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79" y="142"/>
                    </a:lnTo>
                    <a:lnTo>
                      <a:pt x="179" y="140"/>
                    </a:lnTo>
                    <a:lnTo>
                      <a:pt x="178" y="140"/>
                    </a:lnTo>
                    <a:lnTo>
                      <a:pt x="178" y="142"/>
                    </a:lnTo>
                    <a:lnTo>
                      <a:pt x="178" y="143"/>
                    </a:lnTo>
                    <a:lnTo>
                      <a:pt x="177" y="143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2"/>
                    </a:lnTo>
                    <a:lnTo>
                      <a:pt x="174" y="142"/>
                    </a:lnTo>
                    <a:lnTo>
                      <a:pt x="175" y="140"/>
                    </a:lnTo>
                    <a:lnTo>
                      <a:pt x="175" y="139"/>
                    </a:lnTo>
                    <a:lnTo>
                      <a:pt x="177" y="138"/>
                    </a:lnTo>
                    <a:lnTo>
                      <a:pt x="177" y="136"/>
                    </a:lnTo>
                    <a:lnTo>
                      <a:pt x="177" y="138"/>
                    </a:lnTo>
                    <a:lnTo>
                      <a:pt x="178" y="138"/>
                    </a:lnTo>
                    <a:lnTo>
                      <a:pt x="178" y="136"/>
                    </a:lnTo>
                    <a:lnTo>
                      <a:pt x="177" y="136"/>
                    </a:lnTo>
                    <a:lnTo>
                      <a:pt x="178" y="136"/>
                    </a:lnTo>
                    <a:lnTo>
                      <a:pt x="179" y="135"/>
                    </a:lnTo>
                    <a:lnTo>
                      <a:pt x="181" y="135"/>
                    </a:lnTo>
                    <a:lnTo>
                      <a:pt x="182" y="134"/>
                    </a:lnTo>
                    <a:lnTo>
                      <a:pt x="183" y="134"/>
                    </a:lnTo>
                    <a:lnTo>
                      <a:pt x="185" y="133"/>
                    </a:lnTo>
                    <a:lnTo>
                      <a:pt x="186" y="131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3" y="127"/>
                    </a:lnTo>
                    <a:lnTo>
                      <a:pt x="183" y="126"/>
                    </a:lnTo>
                    <a:lnTo>
                      <a:pt x="183" y="125"/>
                    </a:lnTo>
                    <a:lnTo>
                      <a:pt x="185" y="125"/>
                    </a:lnTo>
                    <a:lnTo>
                      <a:pt x="185" y="123"/>
                    </a:lnTo>
                    <a:lnTo>
                      <a:pt x="183" y="122"/>
                    </a:lnTo>
                    <a:lnTo>
                      <a:pt x="182" y="123"/>
                    </a:lnTo>
                    <a:lnTo>
                      <a:pt x="182" y="122"/>
                    </a:lnTo>
                    <a:lnTo>
                      <a:pt x="182" y="121"/>
                    </a:lnTo>
                    <a:lnTo>
                      <a:pt x="182" y="119"/>
                    </a:lnTo>
                    <a:lnTo>
                      <a:pt x="182" y="118"/>
                    </a:lnTo>
                    <a:lnTo>
                      <a:pt x="183" y="118"/>
                    </a:lnTo>
                    <a:lnTo>
                      <a:pt x="185" y="118"/>
                    </a:lnTo>
                    <a:lnTo>
                      <a:pt x="186" y="118"/>
                    </a:lnTo>
                    <a:lnTo>
                      <a:pt x="186" y="117"/>
                    </a:lnTo>
                    <a:lnTo>
                      <a:pt x="187" y="118"/>
                    </a:lnTo>
                    <a:lnTo>
                      <a:pt x="189" y="119"/>
                    </a:lnTo>
                    <a:lnTo>
                      <a:pt x="189" y="121"/>
                    </a:lnTo>
                    <a:lnTo>
                      <a:pt x="190" y="122"/>
                    </a:lnTo>
                    <a:lnTo>
                      <a:pt x="193" y="123"/>
                    </a:lnTo>
                    <a:lnTo>
                      <a:pt x="194" y="122"/>
                    </a:lnTo>
                    <a:lnTo>
                      <a:pt x="195" y="122"/>
                    </a:lnTo>
                    <a:lnTo>
                      <a:pt x="196" y="122"/>
                    </a:lnTo>
                    <a:lnTo>
                      <a:pt x="198" y="122"/>
                    </a:lnTo>
                    <a:lnTo>
                      <a:pt x="199" y="122"/>
                    </a:lnTo>
                    <a:lnTo>
                      <a:pt x="202" y="122"/>
                    </a:lnTo>
                    <a:lnTo>
                      <a:pt x="200" y="123"/>
                    </a:lnTo>
                    <a:lnTo>
                      <a:pt x="199" y="126"/>
                    </a:lnTo>
                    <a:lnTo>
                      <a:pt x="200" y="126"/>
                    </a:lnTo>
                    <a:lnTo>
                      <a:pt x="202" y="126"/>
                    </a:lnTo>
                    <a:lnTo>
                      <a:pt x="203" y="126"/>
                    </a:lnTo>
                    <a:lnTo>
                      <a:pt x="203" y="127"/>
                    </a:lnTo>
                    <a:lnTo>
                      <a:pt x="204" y="127"/>
                    </a:lnTo>
                    <a:lnTo>
                      <a:pt x="206" y="129"/>
                    </a:lnTo>
                    <a:lnTo>
                      <a:pt x="207" y="129"/>
                    </a:lnTo>
                    <a:lnTo>
                      <a:pt x="207" y="127"/>
                    </a:lnTo>
                    <a:lnTo>
                      <a:pt x="208" y="126"/>
                    </a:lnTo>
                    <a:lnTo>
                      <a:pt x="210" y="126"/>
                    </a:lnTo>
                    <a:lnTo>
                      <a:pt x="211" y="126"/>
                    </a:lnTo>
                    <a:lnTo>
                      <a:pt x="211" y="125"/>
                    </a:lnTo>
                    <a:lnTo>
                      <a:pt x="211" y="123"/>
                    </a:lnTo>
                    <a:lnTo>
                      <a:pt x="210" y="123"/>
                    </a:lnTo>
                    <a:lnTo>
                      <a:pt x="208" y="123"/>
                    </a:lnTo>
                    <a:lnTo>
                      <a:pt x="208" y="122"/>
                    </a:lnTo>
                    <a:lnTo>
                      <a:pt x="210" y="122"/>
                    </a:lnTo>
                    <a:lnTo>
                      <a:pt x="211" y="122"/>
                    </a:lnTo>
                    <a:lnTo>
                      <a:pt x="211" y="121"/>
                    </a:lnTo>
                    <a:lnTo>
                      <a:pt x="210" y="121"/>
                    </a:lnTo>
                    <a:lnTo>
                      <a:pt x="210" y="119"/>
                    </a:lnTo>
                    <a:lnTo>
                      <a:pt x="208" y="118"/>
                    </a:lnTo>
                    <a:lnTo>
                      <a:pt x="210" y="117"/>
                    </a:lnTo>
                    <a:lnTo>
                      <a:pt x="211" y="117"/>
                    </a:lnTo>
                    <a:lnTo>
                      <a:pt x="211" y="119"/>
                    </a:lnTo>
                    <a:lnTo>
                      <a:pt x="212" y="121"/>
                    </a:lnTo>
                    <a:lnTo>
                      <a:pt x="213" y="121"/>
                    </a:lnTo>
                    <a:lnTo>
                      <a:pt x="216" y="119"/>
                    </a:lnTo>
                    <a:lnTo>
                      <a:pt x="215" y="118"/>
                    </a:lnTo>
                    <a:lnTo>
                      <a:pt x="215" y="117"/>
                    </a:lnTo>
                    <a:lnTo>
                      <a:pt x="215" y="116"/>
                    </a:lnTo>
                    <a:lnTo>
                      <a:pt x="215" y="114"/>
                    </a:lnTo>
                    <a:lnTo>
                      <a:pt x="215" y="113"/>
                    </a:lnTo>
                    <a:lnTo>
                      <a:pt x="215" y="112"/>
                    </a:lnTo>
                    <a:lnTo>
                      <a:pt x="213" y="113"/>
                    </a:lnTo>
                    <a:lnTo>
                      <a:pt x="212" y="113"/>
                    </a:lnTo>
                    <a:lnTo>
                      <a:pt x="211" y="113"/>
                    </a:lnTo>
                    <a:lnTo>
                      <a:pt x="210" y="112"/>
                    </a:lnTo>
                    <a:lnTo>
                      <a:pt x="208" y="112"/>
                    </a:lnTo>
                    <a:lnTo>
                      <a:pt x="207" y="113"/>
                    </a:lnTo>
                    <a:lnTo>
                      <a:pt x="204" y="112"/>
                    </a:lnTo>
                    <a:lnTo>
                      <a:pt x="203" y="110"/>
                    </a:lnTo>
                    <a:lnTo>
                      <a:pt x="204" y="110"/>
                    </a:lnTo>
                    <a:lnTo>
                      <a:pt x="206" y="110"/>
                    </a:lnTo>
                    <a:lnTo>
                      <a:pt x="206" y="109"/>
                    </a:lnTo>
                    <a:lnTo>
                      <a:pt x="204" y="109"/>
                    </a:lnTo>
                    <a:lnTo>
                      <a:pt x="203" y="109"/>
                    </a:lnTo>
                    <a:lnTo>
                      <a:pt x="203" y="106"/>
                    </a:lnTo>
                    <a:lnTo>
                      <a:pt x="203" y="102"/>
                    </a:lnTo>
                    <a:lnTo>
                      <a:pt x="204" y="102"/>
                    </a:lnTo>
                    <a:lnTo>
                      <a:pt x="204" y="100"/>
                    </a:lnTo>
                    <a:lnTo>
                      <a:pt x="206" y="99"/>
                    </a:lnTo>
                    <a:lnTo>
                      <a:pt x="207" y="99"/>
                    </a:lnTo>
                    <a:lnTo>
                      <a:pt x="208" y="99"/>
                    </a:lnTo>
                    <a:lnTo>
                      <a:pt x="208" y="97"/>
                    </a:lnTo>
                    <a:lnTo>
                      <a:pt x="208" y="96"/>
                    </a:lnTo>
                    <a:lnTo>
                      <a:pt x="210" y="96"/>
                    </a:lnTo>
                    <a:lnTo>
                      <a:pt x="211" y="97"/>
                    </a:lnTo>
                    <a:lnTo>
                      <a:pt x="213" y="97"/>
                    </a:lnTo>
                    <a:lnTo>
                      <a:pt x="215" y="96"/>
                    </a:lnTo>
                    <a:lnTo>
                      <a:pt x="213" y="95"/>
                    </a:lnTo>
                    <a:lnTo>
                      <a:pt x="212" y="93"/>
                    </a:lnTo>
                    <a:lnTo>
                      <a:pt x="211" y="91"/>
                    </a:lnTo>
                    <a:lnTo>
                      <a:pt x="211" y="89"/>
                    </a:lnTo>
                    <a:lnTo>
                      <a:pt x="211" y="88"/>
                    </a:lnTo>
                    <a:lnTo>
                      <a:pt x="210" y="87"/>
                    </a:lnTo>
                    <a:lnTo>
                      <a:pt x="208" y="87"/>
                    </a:lnTo>
                    <a:lnTo>
                      <a:pt x="207" y="87"/>
                    </a:lnTo>
                    <a:lnTo>
                      <a:pt x="207" y="85"/>
                    </a:lnTo>
                    <a:lnTo>
                      <a:pt x="207" y="84"/>
                    </a:lnTo>
                    <a:lnTo>
                      <a:pt x="207" y="83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11" y="81"/>
                    </a:lnTo>
                    <a:lnTo>
                      <a:pt x="211" y="80"/>
                    </a:lnTo>
                    <a:lnTo>
                      <a:pt x="210" y="80"/>
                    </a:lnTo>
                    <a:lnTo>
                      <a:pt x="208" y="79"/>
                    </a:lnTo>
                    <a:lnTo>
                      <a:pt x="210" y="78"/>
                    </a:lnTo>
                    <a:lnTo>
                      <a:pt x="208" y="76"/>
                    </a:lnTo>
                    <a:lnTo>
                      <a:pt x="208" y="74"/>
                    </a:lnTo>
                    <a:lnTo>
                      <a:pt x="207" y="72"/>
                    </a:lnTo>
                    <a:lnTo>
                      <a:pt x="206" y="70"/>
                    </a:lnTo>
                    <a:lnTo>
                      <a:pt x="207" y="68"/>
                    </a:lnTo>
                    <a:lnTo>
                      <a:pt x="204" y="67"/>
                    </a:lnTo>
                    <a:lnTo>
                      <a:pt x="204" y="64"/>
                    </a:lnTo>
                    <a:lnTo>
                      <a:pt x="204" y="63"/>
                    </a:lnTo>
                    <a:lnTo>
                      <a:pt x="202" y="63"/>
                    </a:lnTo>
                    <a:lnTo>
                      <a:pt x="202" y="62"/>
                    </a:lnTo>
                    <a:lnTo>
                      <a:pt x="199" y="62"/>
                    </a:lnTo>
                    <a:lnTo>
                      <a:pt x="198" y="63"/>
                    </a:lnTo>
                    <a:lnTo>
                      <a:pt x="198" y="62"/>
                    </a:lnTo>
                    <a:lnTo>
                      <a:pt x="196" y="61"/>
                    </a:lnTo>
                    <a:lnTo>
                      <a:pt x="196" y="59"/>
                    </a:lnTo>
                    <a:lnTo>
                      <a:pt x="195" y="59"/>
                    </a:lnTo>
                    <a:lnTo>
                      <a:pt x="194" y="59"/>
                    </a:lnTo>
                    <a:lnTo>
                      <a:pt x="193" y="58"/>
                    </a:lnTo>
                    <a:lnTo>
                      <a:pt x="190" y="59"/>
                    </a:lnTo>
                    <a:lnTo>
                      <a:pt x="190" y="58"/>
                    </a:lnTo>
                    <a:lnTo>
                      <a:pt x="190" y="57"/>
                    </a:lnTo>
                    <a:lnTo>
                      <a:pt x="191" y="57"/>
                    </a:lnTo>
                    <a:lnTo>
                      <a:pt x="193" y="57"/>
                    </a:lnTo>
                    <a:lnTo>
                      <a:pt x="193" y="55"/>
                    </a:lnTo>
                    <a:lnTo>
                      <a:pt x="193" y="54"/>
                    </a:lnTo>
                    <a:lnTo>
                      <a:pt x="194" y="54"/>
                    </a:lnTo>
                    <a:lnTo>
                      <a:pt x="194" y="53"/>
                    </a:lnTo>
                    <a:lnTo>
                      <a:pt x="195" y="53"/>
                    </a:lnTo>
                    <a:lnTo>
                      <a:pt x="195" y="51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8" y="50"/>
                    </a:lnTo>
                    <a:lnTo>
                      <a:pt x="198" y="49"/>
                    </a:lnTo>
                    <a:lnTo>
                      <a:pt x="199" y="49"/>
                    </a:lnTo>
                    <a:lnTo>
                      <a:pt x="199" y="47"/>
                    </a:lnTo>
                    <a:lnTo>
                      <a:pt x="200" y="45"/>
                    </a:lnTo>
                    <a:lnTo>
                      <a:pt x="203" y="41"/>
                    </a:lnTo>
                    <a:lnTo>
                      <a:pt x="206" y="38"/>
                    </a:lnTo>
                    <a:lnTo>
                      <a:pt x="206" y="37"/>
                    </a:lnTo>
                    <a:lnTo>
                      <a:pt x="207" y="36"/>
                    </a:lnTo>
                    <a:lnTo>
                      <a:pt x="207" y="37"/>
                    </a:lnTo>
                    <a:lnTo>
                      <a:pt x="207" y="36"/>
                    </a:lnTo>
                    <a:lnTo>
                      <a:pt x="208" y="36"/>
                    </a:lnTo>
                    <a:lnTo>
                      <a:pt x="208" y="34"/>
                    </a:lnTo>
                    <a:lnTo>
                      <a:pt x="208" y="33"/>
                    </a:lnTo>
                    <a:lnTo>
                      <a:pt x="210" y="33"/>
                    </a:lnTo>
                    <a:lnTo>
                      <a:pt x="210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0"/>
                    </a:lnTo>
                    <a:lnTo>
                      <a:pt x="212" y="29"/>
                    </a:lnTo>
                    <a:lnTo>
                      <a:pt x="213" y="29"/>
                    </a:lnTo>
                    <a:lnTo>
                      <a:pt x="212" y="29"/>
                    </a:lnTo>
                    <a:lnTo>
                      <a:pt x="212" y="28"/>
                    </a:lnTo>
                    <a:lnTo>
                      <a:pt x="211" y="28"/>
                    </a:lnTo>
                    <a:lnTo>
                      <a:pt x="210" y="28"/>
                    </a:lnTo>
                    <a:lnTo>
                      <a:pt x="208" y="28"/>
                    </a:lnTo>
                    <a:lnTo>
                      <a:pt x="208" y="27"/>
                    </a:lnTo>
                    <a:lnTo>
                      <a:pt x="207" y="27"/>
                    </a:lnTo>
                    <a:lnTo>
                      <a:pt x="208" y="25"/>
                    </a:lnTo>
                    <a:lnTo>
                      <a:pt x="207" y="25"/>
                    </a:lnTo>
                    <a:lnTo>
                      <a:pt x="207" y="24"/>
                    </a:lnTo>
                    <a:lnTo>
                      <a:pt x="211" y="20"/>
                    </a:lnTo>
                    <a:lnTo>
                      <a:pt x="212" y="20"/>
                    </a:lnTo>
                    <a:lnTo>
                      <a:pt x="213" y="20"/>
                    </a:lnTo>
                    <a:lnTo>
                      <a:pt x="215" y="20"/>
                    </a:lnTo>
                    <a:lnTo>
                      <a:pt x="215" y="19"/>
                    </a:lnTo>
                    <a:lnTo>
                      <a:pt x="216" y="19"/>
                    </a:lnTo>
                    <a:lnTo>
                      <a:pt x="216" y="17"/>
                    </a:lnTo>
                    <a:lnTo>
                      <a:pt x="217" y="16"/>
                    </a:lnTo>
                    <a:lnTo>
                      <a:pt x="217" y="15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1" y="13"/>
                    </a:lnTo>
                    <a:lnTo>
                      <a:pt x="223" y="13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5" y="16"/>
                    </a:lnTo>
                    <a:lnTo>
                      <a:pt x="227" y="17"/>
                    </a:lnTo>
                    <a:lnTo>
                      <a:pt x="228" y="17"/>
                    </a:lnTo>
                    <a:lnTo>
                      <a:pt x="228" y="16"/>
                    </a:lnTo>
                    <a:lnTo>
                      <a:pt x="227" y="15"/>
                    </a:lnTo>
                    <a:lnTo>
                      <a:pt x="228" y="15"/>
                    </a:lnTo>
                    <a:lnTo>
                      <a:pt x="228" y="13"/>
                    </a:lnTo>
                    <a:lnTo>
                      <a:pt x="229" y="12"/>
                    </a:lnTo>
                    <a:lnTo>
                      <a:pt x="230" y="11"/>
                    </a:lnTo>
                    <a:lnTo>
                      <a:pt x="233" y="12"/>
                    </a:lnTo>
                    <a:lnTo>
                      <a:pt x="233" y="13"/>
                    </a:lnTo>
                    <a:lnTo>
                      <a:pt x="233" y="15"/>
                    </a:lnTo>
                    <a:lnTo>
                      <a:pt x="233" y="16"/>
                    </a:lnTo>
                    <a:lnTo>
                      <a:pt x="234" y="16"/>
                    </a:lnTo>
                    <a:lnTo>
                      <a:pt x="234" y="17"/>
                    </a:lnTo>
                    <a:lnTo>
                      <a:pt x="236" y="17"/>
                    </a:lnTo>
                    <a:lnTo>
                      <a:pt x="237" y="17"/>
                    </a:lnTo>
                    <a:lnTo>
                      <a:pt x="237" y="19"/>
                    </a:lnTo>
                    <a:lnTo>
                      <a:pt x="238" y="19"/>
                    </a:lnTo>
                    <a:lnTo>
                      <a:pt x="238" y="20"/>
                    </a:lnTo>
                    <a:lnTo>
                      <a:pt x="240" y="21"/>
                    </a:lnTo>
                    <a:lnTo>
                      <a:pt x="241" y="21"/>
                    </a:lnTo>
                    <a:lnTo>
                      <a:pt x="242" y="21"/>
                    </a:lnTo>
                    <a:lnTo>
                      <a:pt x="244" y="21"/>
                    </a:lnTo>
                    <a:lnTo>
                      <a:pt x="245" y="21"/>
                    </a:lnTo>
                    <a:lnTo>
                      <a:pt x="246" y="21"/>
                    </a:lnTo>
                    <a:lnTo>
                      <a:pt x="246" y="23"/>
                    </a:lnTo>
                    <a:lnTo>
                      <a:pt x="248" y="23"/>
                    </a:lnTo>
                    <a:lnTo>
                      <a:pt x="249" y="23"/>
                    </a:lnTo>
                    <a:lnTo>
                      <a:pt x="250" y="23"/>
                    </a:lnTo>
                    <a:lnTo>
                      <a:pt x="250" y="24"/>
                    </a:lnTo>
                    <a:lnTo>
                      <a:pt x="251" y="24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3" y="24"/>
                    </a:lnTo>
                    <a:lnTo>
                      <a:pt x="253" y="23"/>
                    </a:lnTo>
                    <a:lnTo>
                      <a:pt x="254" y="23"/>
                    </a:lnTo>
                    <a:lnTo>
                      <a:pt x="254" y="21"/>
                    </a:lnTo>
                    <a:lnTo>
                      <a:pt x="254" y="20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5" y="17"/>
                    </a:lnTo>
                    <a:lnTo>
                      <a:pt x="257" y="17"/>
                    </a:lnTo>
                    <a:lnTo>
                      <a:pt x="258" y="17"/>
                    </a:lnTo>
                    <a:lnTo>
                      <a:pt x="259" y="17"/>
                    </a:lnTo>
                    <a:lnTo>
                      <a:pt x="259" y="16"/>
                    </a:lnTo>
                    <a:lnTo>
                      <a:pt x="261" y="16"/>
                    </a:lnTo>
                    <a:lnTo>
                      <a:pt x="262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6" y="16"/>
                    </a:lnTo>
                    <a:lnTo>
                      <a:pt x="266" y="17"/>
                    </a:lnTo>
                    <a:lnTo>
                      <a:pt x="267" y="17"/>
                    </a:lnTo>
                    <a:lnTo>
                      <a:pt x="268" y="17"/>
                    </a:lnTo>
                    <a:lnTo>
                      <a:pt x="270" y="17"/>
                    </a:lnTo>
                    <a:lnTo>
                      <a:pt x="271" y="17"/>
                    </a:lnTo>
                    <a:lnTo>
                      <a:pt x="271" y="19"/>
                    </a:lnTo>
                    <a:lnTo>
                      <a:pt x="272" y="19"/>
                    </a:lnTo>
                    <a:lnTo>
                      <a:pt x="274" y="19"/>
                    </a:lnTo>
                    <a:lnTo>
                      <a:pt x="275" y="19"/>
                    </a:lnTo>
                    <a:lnTo>
                      <a:pt x="276" y="19"/>
                    </a:lnTo>
                    <a:lnTo>
                      <a:pt x="278" y="19"/>
                    </a:lnTo>
                    <a:lnTo>
                      <a:pt x="279" y="17"/>
                    </a:lnTo>
                    <a:lnTo>
                      <a:pt x="280" y="17"/>
                    </a:lnTo>
                    <a:lnTo>
                      <a:pt x="280" y="16"/>
                    </a:lnTo>
                    <a:lnTo>
                      <a:pt x="282" y="16"/>
                    </a:lnTo>
                    <a:lnTo>
                      <a:pt x="283" y="16"/>
                    </a:lnTo>
                    <a:lnTo>
                      <a:pt x="284" y="16"/>
                    </a:lnTo>
                    <a:lnTo>
                      <a:pt x="284" y="17"/>
                    </a:lnTo>
                    <a:lnTo>
                      <a:pt x="284" y="16"/>
                    </a:lnTo>
                    <a:lnTo>
                      <a:pt x="285" y="15"/>
                    </a:lnTo>
                    <a:lnTo>
                      <a:pt x="287" y="12"/>
                    </a:lnTo>
                    <a:lnTo>
                      <a:pt x="288" y="12"/>
                    </a:lnTo>
                    <a:lnTo>
                      <a:pt x="288" y="9"/>
                    </a:lnTo>
                    <a:lnTo>
                      <a:pt x="289" y="9"/>
                    </a:lnTo>
                    <a:lnTo>
                      <a:pt x="289" y="11"/>
                    </a:lnTo>
                    <a:lnTo>
                      <a:pt x="292" y="11"/>
                    </a:lnTo>
                    <a:lnTo>
                      <a:pt x="293" y="11"/>
                    </a:lnTo>
                    <a:lnTo>
                      <a:pt x="293" y="9"/>
                    </a:lnTo>
                    <a:lnTo>
                      <a:pt x="293" y="8"/>
                    </a:lnTo>
                    <a:lnTo>
                      <a:pt x="295" y="8"/>
                    </a:lnTo>
                    <a:lnTo>
                      <a:pt x="295" y="7"/>
                    </a:lnTo>
                    <a:lnTo>
                      <a:pt x="293" y="6"/>
                    </a:lnTo>
                    <a:lnTo>
                      <a:pt x="295" y="6"/>
                    </a:lnTo>
                    <a:lnTo>
                      <a:pt x="295" y="4"/>
                    </a:lnTo>
                    <a:lnTo>
                      <a:pt x="296" y="4"/>
                    </a:lnTo>
                    <a:lnTo>
                      <a:pt x="297" y="4"/>
                    </a:lnTo>
                    <a:lnTo>
                      <a:pt x="299" y="3"/>
                    </a:lnTo>
                    <a:lnTo>
                      <a:pt x="300" y="3"/>
                    </a:lnTo>
                    <a:lnTo>
                      <a:pt x="300" y="2"/>
                    </a:lnTo>
                    <a:lnTo>
                      <a:pt x="301" y="2"/>
                    </a:lnTo>
                    <a:lnTo>
                      <a:pt x="301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4" y="2"/>
                    </a:lnTo>
                    <a:lnTo>
                      <a:pt x="305" y="2"/>
                    </a:lnTo>
                    <a:lnTo>
                      <a:pt x="306" y="2"/>
                    </a:lnTo>
                    <a:lnTo>
                      <a:pt x="306" y="3"/>
                    </a:lnTo>
                    <a:lnTo>
                      <a:pt x="308" y="3"/>
                    </a:lnTo>
                    <a:lnTo>
                      <a:pt x="309" y="3"/>
                    </a:lnTo>
                    <a:lnTo>
                      <a:pt x="310" y="3"/>
                    </a:lnTo>
                    <a:lnTo>
                      <a:pt x="310" y="2"/>
                    </a:lnTo>
                    <a:lnTo>
                      <a:pt x="312" y="2"/>
                    </a:lnTo>
                    <a:lnTo>
                      <a:pt x="312" y="3"/>
                    </a:lnTo>
                    <a:lnTo>
                      <a:pt x="312" y="2"/>
                    </a:lnTo>
                    <a:lnTo>
                      <a:pt x="313" y="2"/>
                    </a:lnTo>
                    <a:lnTo>
                      <a:pt x="314" y="2"/>
                    </a:lnTo>
                    <a:lnTo>
                      <a:pt x="316" y="2"/>
                    </a:lnTo>
                    <a:lnTo>
                      <a:pt x="317" y="2"/>
                    </a:lnTo>
                    <a:lnTo>
                      <a:pt x="317" y="3"/>
                    </a:lnTo>
                    <a:lnTo>
                      <a:pt x="320" y="8"/>
                    </a:lnTo>
                    <a:lnTo>
                      <a:pt x="320" y="9"/>
                    </a:lnTo>
                    <a:lnTo>
                      <a:pt x="320" y="11"/>
                    </a:lnTo>
                    <a:lnTo>
                      <a:pt x="321" y="11"/>
                    </a:lnTo>
                    <a:lnTo>
                      <a:pt x="322" y="11"/>
                    </a:lnTo>
                    <a:lnTo>
                      <a:pt x="322" y="9"/>
                    </a:lnTo>
                    <a:lnTo>
                      <a:pt x="323" y="9"/>
                    </a:lnTo>
                    <a:lnTo>
                      <a:pt x="325" y="9"/>
                    </a:lnTo>
                    <a:lnTo>
                      <a:pt x="325" y="11"/>
                    </a:lnTo>
                    <a:lnTo>
                      <a:pt x="326" y="11"/>
                    </a:lnTo>
                    <a:lnTo>
                      <a:pt x="326" y="12"/>
                    </a:lnTo>
                    <a:lnTo>
                      <a:pt x="326" y="13"/>
                    </a:lnTo>
                    <a:lnTo>
                      <a:pt x="327" y="13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1" y="17"/>
                    </a:lnTo>
                    <a:lnTo>
                      <a:pt x="333" y="17"/>
                    </a:lnTo>
                    <a:lnTo>
                      <a:pt x="333" y="19"/>
                    </a:lnTo>
                    <a:lnTo>
                      <a:pt x="333" y="20"/>
                    </a:lnTo>
                    <a:lnTo>
                      <a:pt x="334" y="20"/>
                    </a:lnTo>
                    <a:lnTo>
                      <a:pt x="335" y="20"/>
                    </a:lnTo>
                    <a:lnTo>
                      <a:pt x="337" y="20"/>
                    </a:lnTo>
                    <a:lnTo>
                      <a:pt x="346" y="23"/>
                    </a:lnTo>
                    <a:lnTo>
                      <a:pt x="347" y="23"/>
                    </a:lnTo>
                    <a:lnTo>
                      <a:pt x="355" y="25"/>
                    </a:lnTo>
                    <a:lnTo>
                      <a:pt x="357" y="25"/>
                    </a:lnTo>
                    <a:lnTo>
                      <a:pt x="361" y="28"/>
                    </a:lnTo>
                    <a:lnTo>
                      <a:pt x="364" y="30"/>
                    </a:lnTo>
                    <a:lnTo>
                      <a:pt x="365" y="32"/>
                    </a:lnTo>
                    <a:lnTo>
                      <a:pt x="365" y="33"/>
                    </a:lnTo>
                    <a:lnTo>
                      <a:pt x="364" y="34"/>
                    </a:lnTo>
                    <a:lnTo>
                      <a:pt x="365" y="34"/>
                    </a:lnTo>
                    <a:lnTo>
                      <a:pt x="367" y="36"/>
                    </a:lnTo>
                    <a:lnTo>
                      <a:pt x="368" y="36"/>
                    </a:lnTo>
                    <a:lnTo>
                      <a:pt x="369" y="36"/>
                    </a:lnTo>
                    <a:lnTo>
                      <a:pt x="371" y="37"/>
                    </a:lnTo>
                    <a:lnTo>
                      <a:pt x="372" y="37"/>
                    </a:lnTo>
                    <a:lnTo>
                      <a:pt x="373" y="38"/>
                    </a:lnTo>
                    <a:lnTo>
                      <a:pt x="374" y="40"/>
                    </a:lnTo>
                    <a:lnTo>
                      <a:pt x="376" y="42"/>
                    </a:lnTo>
                    <a:lnTo>
                      <a:pt x="378" y="44"/>
                    </a:lnTo>
                    <a:lnTo>
                      <a:pt x="381" y="44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8" y="47"/>
                    </a:lnTo>
                    <a:lnTo>
                      <a:pt x="388" y="49"/>
                    </a:lnTo>
                    <a:lnTo>
                      <a:pt x="389" y="49"/>
                    </a:lnTo>
                    <a:lnTo>
                      <a:pt x="390" y="50"/>
                    </a:lnTo>
                    <a:lnTo>
                      <a:pt x="392" y="51"/>
                    </a:lnTo>
                    <a:lnTo>
                      <a:pt x="393" y="51"/>
                    </a:lnTo>
                    <a:lnTo>
                      <a:pt x="393" y="53"/>
                    </a:lnTo>
                    <a:lnTo>
                      <a:pt x="394" y="53"/>
                    </a:lnTo>
                    <a:lnTo>
                      <a:pt x="394" y="54"/>
                    </a:lnTo>
                    <a:lnTo>
                      <a:pt x="395" y="54"/>
                    </a:lnTo>
                    <a:lnTo>
                      <a:pt x="397" y="55"/>
                    </a:lnTo>
                    <a:lnTo>
                      <a:pt x="397" y="57"/>
                    </a:lnTo>
                    <a:lnTo>
                      <a:pt x="398" y="57"/>
                    </a:lnTo>
                    <a:lnTo>
                      <a:pt x="398" y="58"/>
                    </a:lnTo>
                    <a:lnTo>
                      <a:pt x="399" y="58"/>
                    </a:lnTo>
                    <a:lnTo>
                      <a:pt x="401" y="58"/>
                    </a:lnTo>
                    <a:lnTo>
                      <a:pt x="401" y="59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4"/>
                    </a:lnTo>
                    <a:lnTo>
                      <a:pt x="402" y="66"/>
                    </a:lnTo>
                    <a:lnTo>
                      <a:pt x="402" y="67"/>
                    </a:lnTo>
                    <a:lnTo>
                      <a:pt x="403" y="67"/>
                    </a:lnTo>
                    <a:lnTo>
                      <a:pt x="403" y="68"/>
                    </a:lnTo>
                    <a:lnTo>
                      <a:pt x="405" y="68"/>
                    </a:lnTo>
                    <a:lnTo>
                      <a:pt x="405" y="70"/>
                    </a:lnTo>
                    <a:lnTo>
                      <a:pt x="406" y="70"/>
                    </a:lnTo>
                    <a:lnTo>
                      <a:pt x="406" y="71"/>
                    </a:lnTo>
                    <a:lnTo>
                      <a:pt x="409" y="72"/>
                    </a:lnTo>
                    <a:lnTo>
                      <a:pt x="412" y="74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4" y="79"/>
                    </a:lnTo>
                    <a:lnTo>
                      <a:pt x="415" y="79"/>
                    </a:lnTo>
                    <a:lnTo>
                      <a:pt x="415" y="80"/>
                    </a:lnTo>
                    <a:lnTo>
                      <a:pt x="416" y="80"/>
                    </a:lnTo>
                    <a:lnTo>
                      <a:pt x="418" y="80"/>
                    </a:lnTo>
                    <a:lnTo>
                      <a:pt x="419" y="80"/>
                    </a:lnTo>
                    <a:lnTo>
                      <a:pt x="419" y="81"/>
                    </a:lnTo>
                    <a:lnTo>
                      <a:pt x="419" y="83"/>
                    </a:lnTo>
                    <a:lnTo>
                      <a:pt x="420" y="83"/>
                    </a:lnTo>
                    <a:lnTo>
                      <a:pt x="420" y="84"/>
                    </a:lnTo>
                    <a:lnTo>
                      <a:pt x="420" y="85"/>
                    </a:lnTo>
                    <a:lnTo>
                      <a:pt x="420" y="87"/>
                    </a:lnTo>
                    <a:lnTo>
                      <a:pt x="420" y="88"/>
                    </a:lnTo>
                    <a:lnTo>
                      <a:pt x="422" y="88"/>
                    </a:lnTo>
                    <a:lnTo>
                      <a:pt x="422" y="89"/>
                    </a:lnTo>
                    <a:lnTo>
                      <a:pt x="423" y="89"/>
                    </a:lnTo>
                    <a:lnTo>
                      <a:pt x="424" y="91"/>
                    </a:lnTo>
                    <a:lnTo>
                      <a:pt x="426" y="91"/>
                    </a:lnTo>
                    <a:lnTo>
                      <a:pt x="426" y="92"/>
                    </a:lnTo>
                    <a:lnTo>
                      <a:pt x="427" y="92"/>
                    </a:lnTo>
                    <a:lnTo>
                      <a:pt x="428" y="92"/>
                    </a:lnTo>
                    <a:lnTo>
                      <a:pt x="428" y="91"/>
                    </a:lnTo>
                    <a:lnTo>
                      <a:pt x="429" y="91"/>
                    </a:lnTo>
                    <a:lnTo>
                      <a:pt x="431" y="91"/>
                    </a:lnTo>
                    <a:lnTo>
                      <a:pt x="431" y="89"/>
                    </a:lnTo>
                    <a:lnTo>
                      <a:pt x="432" y="89"/>
                    </a:lnTo>
                    <a:lnTo>
                      <a:pt x="432" y="88"/>
                    </a:lnTo>
                    <a:lnTo>
                      <a:pt x="433" y="87"/>
                    </a:lnTo>
                    <a:lnTo>
                      <a:pt x="435" y="87"/>
                    </a:lnTo>
                    <a:lnTo>
                      <a:pt x="436" y="85"/>
                    </a:lnTo>
                    <a:lnTo>
                      <a:pt x="437" y="87"/>
                    </a:lnTo>
                    <a:lnTo>
                      <a:pt x="437" y="88"/>
                    </a:lnTo>
                    <a:lnTo>
                      <a:pt x="440" y="88"/>
                    </a:lnTo>
                    <a:lnTo>
                      <a:pt x="440" y="87"/>
                    </a:lnTo>
                    <a:lnTo>
                      <a:pt x="441" y="87"/>
                    </a:lnTo>
                    <a:lnTo>
                      <a:pt x="443" y="87"/>
                    </a:lnTo>
                    <a:lnTo>
                      <a:pt x="443" y="88"/>
                    </a:lnTo>
                    <a:lnTo>
                      <a:pt x="444" y="88"/>
                    </a:lnTo>
                    <a:lnTo>
                      <a:pt x="445" y="89"/>
                    </a:lnTo>
                    <a:lnTo>
                      <a:pt x="445" y="92"/>
                    </a:lnTo>
                    <a:lnTo>
                      <a:pt x="445" y="93"/>
                    </a:lnTo>
                    <a:lnTo>
                      <a:pt x="445" y="95"/>
                    </a:lnTo>
                    <a:lnTo>
                      <a:pt x="445" y="96"/>
                    </a:lnTo>
                    <a:lnTo>
                      <a:pt x="445" y="97"/>
                    </a:lnTo>
                    <a:lnTo>
                      <a:pt x="445" y="99"/>
                    </a:lnTo>
                    <a:lnTo>
                      <a:pt x="444" y="100"/>
                    </a:lnTo>
                    <a:lnTo>
                      <a:pt x="444" y="101"/>
                    </a:lnTo>
                    <a:lnTo>
                      <a:pt x="443" y="102"/>
                    </a:lnTo>
                    <a:lnTo>
                      <a:pt x="443" y="104"/>
                    </a:lnTo>
                    <a:lnTo>
                      <a:pt x="443" y="105"/>
                    </a:lnTo>
                    <a:lnTo>
                      <a:pt x="441" y="105"/>
                    </a:lnTo>
                    <a:lnTo>
                      <a:pt x="441" y="106"/>
                    </a:lnTo>
                    <a:lnTo>
                      <a:pt x="441" y="108"/>
                    </a:lnTo>
                    <a:lnTo>
                      <a:pt x="441" y="109"/>
                    </a:lnTo>
                    <a:lnTo>
                      <a:pt x="440" y="109"/>
                    </a:lnTo>
                    <a:lnTo>
                      <a:pt x="440" y="110"/>
                    </a:lnTo>
                    <a:lnTo>
                      <a:pt x="440" y="112"/>
                    </a:lnTo>
                    <a:lnTo>
                      <a:pt x="439" y="112"/>
                    </a:lnTo>
                    <a:lnTo>
                      <a:pt x="440" y="112"/>
                    </a:lnTo>
                    <a:lnTo>
                      <a:pt x="440" y="113"/>
                    </a:lnTo>
                    <a:lnTo>
                      <a:pt x="439" y="114"/>
                    </a:lnTo>
                    <a:lnTo>
                      <a:pt x="439" y="116"/>
                    </a:lnTo>
                    <a:lnTo>
                      <a:pt x="437" y="116"/>
                    </a:lnTo>
                    <a:lnTo>
                      <a:pt x="437" y="117"/>
                    </a:lnTo>
                    <a:lnTo>
                      <a:pt x="436" y="117"/>
                    </a:lnTo>
                    <a:lnTo>
                      <a:pt x="437" y="117"/>
                    </a:lnTo>
                    <a:lnTo>
                      <a:pt x="437" y="118"/>
                    </a:lnTo>
                    <a:lnTo>
                      <a:pt x="436" y="119"/>
                    </a:lnTo>
                    <a:lnTo>
                      <a:pt x="436" y="118"/>
                    </a:lnTo>
                    <a:lnTo>
                      <a:pt x="435" y="118"/>
                    </a:lnTo>
                    <a:lnTo>
                      <a:pt x="435" y="119"/>
                    </a:lnTo>
                    <a:lnTo>
                      <a:pt x="436" y="119"/>
                    </a:lnTo>
                    <a:lnTo>
                      <a:pt x="436" y="121"/>
                    </a:lnTo>
                    <a:lnTo>
                      <a:pt x="437" y="121"/>
                    </a:lnTo>
                    <a:lnTo>
                      <a:pt x="437" y="122"/>
                    </a:lnTo>
                    <a:lnTo>
                      <a:pt x="437" y="123"/>
                    </a:lnTo>
                    <a:lnTo>
                      <a:pt x="439" y="123"/>
                    </a:lnTo>
                    <a:lnTo>
                      <a:pt x="439" y="122"/>
                    </a:lnTo>
                    <a:lnTo>
                      <a:pt x="440" y="123"/>
                    </a:lnTo>
                    <a:lnTo>
                      <a:pt x="440" y="125"/>
                    </a:lnTo>
                    <a:lnTo>
                      <a:pt x="440" y="126"/>
                    </a:lnTo>
                    <a:lnTo>
                      <a:pt x="439" y="126"/>
                    </a:lnTo>
                    <a:lnTo>
                      <a:pt x="437" y="127"/>
                    </a:lnTo>
                    <a:lnTo>
                      <a:pt x="436" y="127"/>
                    </a:lnTo>
                    <a:lnTo>
                      <a:pt x="436" y="129"/>
                    </a:lnTo>
                    <a:lnTo>
                      <a:pt x="433" y="131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40" y="134"/>
                    </a:lnTo>
                    <a:lnTo>
                      <a:pt x="441" y="134"/>
                    </a:lnTo>
                    <a:lnTo>
                      <a:pt x="446" y="134"/>
                    </a:lnTo>
                    <a:lnTo>
                      <a:pt x="449" y="136"/>
                    </a:lnTo>
                    <a:lnTo>
                      <a:pt x="450" y="138"/>
                    </a:lnTo>
                    <a:lnTo>
                      <a:pt x="450" y="139"/>
                    </a:lnTo>
                    <a:lnTo>
                      <a:pt x="450" y="140"/>
                    </a:lnTo>
                    <a:lnTo>
                      <a:pt x="449" y="140"/>
                    </a:lnTo>
                    <a:lnTo>
                      <a:pt x="448" y="140"/>
                    </a:lnTo>
                    <a:lnTo>
                      <a:pt x="448" y="142"/>
                    </a:lnTo>
                    <a:lnTo>
                      <a:pt x="446" y="142"/>
                    </a:lnTo>
                    <a:lnTo>
                      <a:pt x="446" y="143"/>
                    </a:lnTo>
                    <a:lnTo>
                      <a:pt x="446" y="142"/>
                    </a:lnTo>
                    <a:lnTo>
                      <a:pt x="445" y="142"/>
                    </a:lnTo>
                    <a:lnTo>
                      <a:pt x="445" y="143"/>
                    </a:lnTo>
                    <a:lnTo>
                      <a:pt x="446" y="143"/>
                    </a:lnTo>
                    <a:lnTo>
                      <a:pt x="446" y="144"/>
                    </a:lnTo>
                    <a:lnTo>
                      <a:pt x="445" y="144"/>
                    </a:lnTo>
                    <a:lnTo>
                      <a:pt x="445" y="146"/>
                    </a:lnTo>
                    <a:lnTo>
                      <a:pt x="444" y="146"/>
                    </a:lnTo>
                    <a:lnTo>
                      <a:pt x="445" y="147"/>
                    </a:lnTo>
                    <a:lnTo>
                      <a:pt x="445" y="146"/>
                    </a:lnTo>
                    <a:lnTo>
                      <a:pt x="446" y="146"/>
                    </a:lnTo>
                    <a:lnTo>
                      <a:pt x="448" y="146"/>
                    </a:lnTo>
                    <a:lnTo>
                      <a:pt x="449" y="146"/>
                    </a:lnTo>
                    <a:lnTo>
                      <a:pt x="450" y="144"/>
                    </a:lnTo>
                    <a:lnTo>
                      <a:pt x="452" y="144"/>
                    </a:lnTo>
                    <a:lnTo>
                      <a:pt x="453" y="144"/>
                    </a:lnTo>
                    <a:lnTo>
                      <a:pt x="454" y="144"/>
                    </a:lnTo>
                    <a:lnTo>
                      <a:pt x="456" y="144"/>
                    </a:lnTo>
                    <a:lnTo>
                      <a:pt x="456" y="146"/>
                    </a:lnTo>
                    <a:lnTo>
                      <a:pt x="456" y="147"/>
                    </a:lnTo>
                    <a:lnTo>
                      <a:pt x="456" y="148"/>
                    </a:lnTo>
                    <a:lnTo>
                      <a:pt x="454" y="150"/>
                    </a:lnTo>
                    <a:lnTo>
                      <a:pt x="454" y="151"/>
                    </a:lnTo>
                    <a:lnTo>
                      <a:pt x="453" y="152"/>
                    </a:lnTo>
                    <a:lnTo>
                      <a:pt x="453" y="153"/>
                    </a:lnTo>
                    <a:lnTo>
                      <a:pt x="454" y="155"/>
                    </a:lnTo>
                    <a:lnTo>
                      <a:pt x="453" y="156"/>
                    </a:lnTo>
                    <a:lnTo>
                      <a:pt x="452" y="157"/>
                    </a:lnTo>
                    <a:lnTo>
                      <a:pt x="452" y="159"/>
                    </a:lnTo>
                    <a:lnTo>
                      <a:pt x="450" y="159"/>
                    </a:lnTo>
                    <a:lnTo>
                      <a:pt x="449" y="159"/>
                    </a:lnTo>
                    <a:lnTo>
                      <a:pt x="449" y="160"/>
                    </a:lnTo>
                    <a:lnTo>
                      <a:pt x="448" y="161"/>
                    </a:lnTo>
                    <a:lnTo>
                      <a:pt x="448" y="163"/>
                    </a:lnTo>
                    <a:lnTo>
                      <a:pt x="446" y="163"/>
                    </a:lnTo>
                    <a:lnTo>
                      <a:pt x="444" y="164"/>
                    </a:lnTo>
                    <a:lnTo>
                      <a:pt x="444" y="169"/>
                    </a:lnTo>
                    <a:lnTo>
                      <a:pt x="443" y="174"/>
                    </a:lnTo>
                    <a:lnTo>
                      <a:pt x="443" y="178"/>
                    </a:lnTo>
                    <a:lnTo>
                      <a:pt x="441" y="181"/>
                    </a:lnTo>
                    <a:lnTo>
                      <a:pt x="441" y="184"/>
                    </a:lnTo>
                    <a:lnTo>
                      <a:pt x="440" y="188"/>
                    </a:lnTo>
                    <a:lnTo>
                      <a:pt x="440" y="191"/>
                    </a:lnTo>
                    <a:lnTo>
                      <a:pt x="443" y="191"/>
                    </a:lnTo>
                    <a:lnTo>
                      <a:pt x="445" y="190"/>
                    </a:lnTo>
                    <a:lnTo>
                      <a:pt x="446" y="190"/>
                    </a:lnTo>
                    <a:lnTo>
                      <a:pt x="448" y="189"/>
                    </a:lnTo>
                    <a:lnTo>
                      <a:pt x="449" y="188"/>
                    </a:lnTo>
                    <a:lnTo>
                      <a:pt x="453" y="186"/>
                    </a:lnTo>
                    <a:lnTo>
                      <a:pt x="456" y="185"/>
                    </a:lnTo>
                    <a:lnTo>
                      <a:pt x="458" y="185"/>
                    </a:lnTo>
                    <a:lnTo>
                      <a:pt x="461" y="184"/>
                    </a:lnTo>
                    <a:lnTo>
                      <a:pt x="464" y="182"/>
                    </a:lnTo>
                    <a:lnTo>
                      <a:pt x="467" y="180"/>
                    </a:lnTo>
                    <a:lnTo>
                      <a:pt x="469" y="180"/>
                    </a:lnTo>
                    <a:lnTo>
                      <a:pt x="469" y="181"/>
                    </a:lnTo>
                    <a:lnTo>
                      <a:pt x="471" y="181"/>
                    </a:lnTo>
                    <a:lnTo>
                      <a:pt x="473" y="181"/>
                    </a:lnTo>
                    <a:lnTo>
                      <a:pt x="474" y="180"/>
                    </a:lnTo>
                    <a:lnTo>
                      <a:pt x="475" y="180"/>
                    </a:lnTo>
                    <a:lnTo>
                      <a:pt x="477" y="180"/>
                    </a:lnTo>
                    <a:lnTo>
                      <a:pt x="478" y="180"/>
                    </a:lnTo>
                    <a:lnTo>
                      <a:pt x="478" y="178"/>
                    </a:lnTo>
                    <a:lnTo>
                      <a:pt x="479" y="178"/>
                    </a:lnTo>
                    <a:lnTo>
                      <a:pt x="479" y="177"/>
                    </a:lnTo>
                    <a:lnTo>
                      <a:pt x="481" y="177"/>
                    </a:lnTo>
                    <a:lnTo>
                      <a:pt x="482" y="177"/>
                    </a:lnTo>
                    <a:lnTo>
                      <a:pt x="483" y="177"/>
                    </a:lnTo>
                    <a:lnTo>
                      <a:pt x="483" y="176"/>
                    </a:lnTo>
                    <a:lnTo>
                      <a:pt x="484" y="176"/>
                    </a:lnTo>
                    <a:lnTo>
                      <a:pt x="486" y="176"/>
                    </a:lnTo>
                    <a:lnTo>
                      <a:pt x="487" y="176"/>
                    </a:lnTo>
                    <a:lnTo>
                      <a:pt x="487" y="174"/>
                    </a:lnTo>
                    <a:lnTo>
                      <a:pt x="490" y="174"/>
                    </a:lnTo>
                    <a:lnTo>
                      <a:pt x="490" y="176"/>
                    </a:lnTo>
                    <a:lnTo>
                      <a:pt x="491" y="176"/>
                    </a:lnTo>
                    <a:lnTo>
                      <a:pt x="491" y="177"/>
                    </a:lnTo>
                    <a:lnTo>
                      <a:pt x="492" y="177"/>
                    </a:lnTo>
                    <a:lnTo>
                      <a:pt x="492" y="178"/>
                    </a:lnTo>
                    <a:lnTo>
                      <a:pt x="492" y="180"/>
                    </a:lnTo>
                    <a:lnTo>
                      <a:pt x="494" y="181"/>
                    </a:lnTo>
                    <a:lnTo>
                      <a:pt x="494" y="182"/>
                    </a:lnTo>
                    <a:lnTo>
                      <a:pt x="494" y="184"/>
                    </a:lnTo>
                    <a:lnTo>
                      <a:pt x="494" y="185"/>
                    </a:lnTo>
                    <a:lnTo>
                      <a:pt x="494" y="186"/>
                    </a:lnTo>
                    <a:lnTo>
                      <a:pt x="495" y="186"/>
                    </a:lnTo>
                    <a:lnTo>
                      <a:pt x="496" y="186"/>
                    </a:lnTo>
                    <a:lnTo>
                      <a:pt x="496" y="185"/>
                    </a:lnTo>
                    <a:lnTo>
                      <a:pt x="498" y="185"/>
                    </a:lnTo>
                    <a:lnTo>
                      <a:pt x="498" y="184"/>
                    </a:lnTo>
                    <a:lnTo>
                      <a:pt x="499" y="184"/>
                    </a:lnTo>
                    <a:lnTo>
                      <a:pt x="500" y="184"/>
                    </a:lnTo>
                    <a:lnTo>
                      <a:pt x="500" y="182"/>
                    </a:lnTo>
                    <a:lnTo>
                      <a:pt x="500" y="184"/>
                    </a:lnTo>
                    <a:lnTo>
                      <a:pt x="501" y="184"/>
                    </a:lnTo>
                    <a:lnTo>
                      <a:pt x="503" y="184"/>
                    </a:lnTo>
                    <a:lnTo>
                      <a:pt x="504" y="184"/>
                    </a:lnTo>
                    <a:lnTo>
                      <a:pt x="505" y="184"/>
                    </a:lnTo>
                    <a:lnTo>
                      <a:pt x="507" y="185"/>
                    </a:lnTo>
                    <a:lnTo>
                      <a:pt x="508" y="186"/>
                    </a:lnTo>
                    <a:lnTo>
                      <a:pt x="509" y="186"/>
                    </a:lnTo>
                    <a:lnTo>
                      <a:pt x="509" y="188"/>
                    </a:lnTo>
                    <a:lnTo>
                      <a:pt x="509" y="189"/>
                    </a:lnTo>
                    <a:lnTo>
                      <a:pt x="511" y="189"/>
                    </a:lnTo>
                    <a:lnTo>
                      <a:pt x="512" y="190"/>
                    </a:lnTo>
                    <a:lnTo>
                      <a:pt x="512" y="191"/>
                    </a:lnTo>
                    <a:lnTo>
                      <a:pt x="513" y="191"/>
                    </a:lnTo>
                    <a:lnTo>
                      <a:pt x="513" y="193"/>
                    </a:lnTo>
                    <a:lnTo>
                      <a:pt x="513" y="194"/>
                    </a:lnTo>
                    <a:lnTo>
                      <a:pt x="515" y="197"/>
                    </a:lnTo>
                    <a:lnTo>
                      <a:pt x="516" y="197"/>
                    </a:lnTo>
                    <a:lnTo>
                      <a:pt x="516" y="198"/>
                    </a:lnTo>
                    <a:lnTo>
                      <a:pt x="516" y="199"/>
                    </a:lnTo>
                    <a:lnTo>
                      <a:pt x="517" y="201"/>
                    </a:lnTo>
                    <a:lnTo>
                      <a:pt x="516" y="202"/>
                    </a:lnTo>
                    <a:lnTo>
                      <a:pt x="517" y="202"/>
                    </a:lnTo>
                    <a:lnTo>
                      <a:pt x="517" y="201"/>
                    </a:lnTo>
                    <a:lnTo>
                      <a:pt x="520" y="201"/>
                    </a:lnTo>
                    <a:lnTo>
                      <a:pt x="520" y="202"/>
                    </a:lnTo>
                    <a:lnTo>
                      <a:pt x="521" y="202"/>
                    </a:lnTo>
                    <a:lnTo>
                      <a:pt x="522" y="202"/>
                    </a:lnTo>
                    <a:lnTo>
                      <a:pt x="521" y="202"/>
                    </a:lnTo>
                    <a:lnTo>
                      <a:pt x="521" y="203"/>
                    </a:lnTo>
                    <a:lnTo>
                      <a:pt x="522" y="203"/>
                    </a:lnTo>
                    <a:lnTo>
                      <a:pt x="522" y="205"/>
                    </a:lnTo>
                    <a:lnTo>
                      <a:pt x="521" y="205"/>
                    </a:lnTo>
                    <a:lnTo>
                      <a:pt x="522" y="205"/>
                    </a:lnTo>
                    <a:lnTo>
                      <a:pt x="522" y="207"/>
                    </a:lnTo>
                    <a:lnTo>
                      <a:pt x="521" y="208"/>
                    </a:lnTo>
                    <a:lnTo>
                      <a:pt x="521" y="210"/>
                    </a:lnTo>
                    <a:lnTo>
                      <a:pt x="521" y="211"/>
                    </a:lnTo>
                    <a:lnTo>
                      <a:pt x="521" y="212"/>
                    </a:lnTo>
                    <a:lnTo>
                      <a:pt x="521" y="214"/>
                    </a:lnTo>
                    <a:lnTo>
                      <a:pt x="520" y="214"/>
                    </a:lnTo>
                    <a:lnTo>
                      <a:pt x="518" y="212"/>
                    </a:lnTo>
                    <a:lnTo>
                      <a:pt x="517" y="212"/>
                    </a:lnTo>
                    <a:lnTo>
                      <a:pt x="516" y="212"/>
                    </a:lnTo>
                    <a:lnTo>
                      <a:pt x="516" y="214"/>
                    </a:lnTo>
                    <a:lnTo>
                      <a:pt x="515" y="215"/>
                    </a:lnTo>
                    <a:lnTo>
                      <a:pt x="515" y="216"/>
                    </a:lnTo>
                    <a:lnTo>
                      <a:pt x="513" y="216"/>
                    </a:lnTo>
                    <a:lnTo>
                      <a:pt x="513" y="218"/>
                    </a:lnTo>
                    <a:lnTo>
                      <a:pt x="515" y="218"/>
                    </a:lnTo>
                    <a:lnTo>
                      <a:pt x="515" y="219"/>
                    </a:lnTo>
                    <a:lnTo>
                      <a:pt x="513" y="220"/>
                    </a:lnTo>
                    <a:lnTo>
                      <a:pt x="513" y="223"/>
                    </a:lnTo>
                    <a:lnTo>
                      <a:pt x="513" y="224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5" y="227"/>
                    </a:lnTo>
                    <a:lnTo>
                      <a:pt x="515" y="228"/>
                    </a:lnTo>
                    <a:lnTo>
                      <a:pt x="515" y="229"/>
                    </a:lnTo>
                    <a:lnTo>
                      <a:pt x="515" y="231"/>
                    </a:lnTo>
                    <a:lnTo>
                      <a:pt x="515" y="232"/>
                    </a:lnTo>
                    <a:lnTo>
                      <a:pt x="515" y="233"/>
                    </a:lnTo>
                    <a:lnTo>
                      <a:pt x="515" y="235"/>
                    </a:lnTo>
                    <a:lnTo>
                      <a:pt x="515" y="236"/>
                    </a:lnTo>
                    <a:lnTo>
                      <a:pt x="516" y="236"/>
                    </a:lnTo>
                    <a:lnTo>
                      <a:pt x="516" y="237"/>
                    </a:lnTo>
                    <a:lnTo>
                      <a:pt x="517" y="239"/>
                    </a:lnTo>
                    <a:lnTo>
                      <a:pt x="518" y="239"/>
                    </a:lnTo>
                    <a:lnTo>
                      <a:pt x="518" y="240"/>
                    </a:lnTo>
                    <a:lnTo>
                      <a:pt x="518" y="241"/>
                    </a:lnTo>
                    <a:lnTo>
                      <a:pt x="517" y="241"/>
                    </a:lnTo>
                    <a:lnTo>
                      <a:pt x="517" y="243"/>
                    </a:lnTo>
                    <a:lnTo>
                      <a:pt x="516" y="243"/>
                    </a:lnTo>
                    <a:lnTo>
                      <a:pt x="515" y="243"/>
                    </a:lnTo>
                    <a:lnTo>
                      <a:pt x="513" y="243"/>
                    </a:lnTo>
                    <a:lnTo>
                      <a:pt x="513" y="244"/>
                    </a:lnTo>
                    <a:lnTo>
                      <a:pt x="512" y="244"/>
                    </a:lnTo>
                    <a:lnTo>
                      <a:pt x="511" y="245"/>
                    </a:lnTo>
                    <a:lnTo>
                      <a:pt x="511" y="246"/>
                    </a:lnTo>
                    <a:lnTo>
                      <a:pt x="509" y="246"/>
                    </a:lnTo>
                    <a:lnTo>
                      <a:pt x="509" y="248"/>
                    </a:lnTo>
                    <a:lnTo>
                      <a:pt x="509" y="249"/>
                    </a:lnTo>
                    <a:lnTo>
                      <a:pt x="509" y="250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2" y="252"/>
                    </a:lnTo>
                    <a:lnTo>
                      <a:pt x="512" y="250"/>
                    </a:lnTo>
                    <a:lnTo>
                      <a:pt x="511" y="250"/>
                    </a:lnTo>
                    <a:lnTo>
                      <a:pt x="512" y="250"/>
                    </a:lnTo>
                    <a:lnTo>
                      <a:pt x="512" y="249"/>
                    </a:lnTo>
                    <a:lnTo>
                      <a:pt x="513" y="249"/>
                    </a:lnTo>
                    <a:lnTo>
                      <a:pt x="513" y="250"/>
                    </a:lnTo>
                    <a:lnTo>
                      <a:pt x="515" y="250"/>
                    </a:lnTo>
                    <a:lnTo>
                      <a:pt x="516" y="250"/>
                    </a:lnTo>
                    <a:lnTo>
                      <a:pt x="517" y="250"/>
                    </a:lnTo>
                    <a:lnTo>
                      <a:pt x="518" y="250"/>
                    </a:lnTo>
                    <a:lnTo>
                      <a:pt x="517" y="250"/>
                    </a:lnTo>
                    <a:lnTo>
                      <a:pt x="517" y="252"/>
                    </a:lnTo>
                    <a:lnTo>
                      <a:pt x="517" y="253"/>
                    </a:lnTo>
                    <a:lnTo>
                      <a:pt x="518" y="253"/>
                    </a:lnTo>
                    <a:lnTo>
                      <a:pt x="518" y="254"/>
                    </a:lnTo>
                    <a:lnTo>
                      <a:pt x="520" y="254"/>
                    </a:lnTo>
                    <a:lnTo>
                      <a:pt x="521" y="254"/>
                    </a:lnTo>
                    <a:lnTo>
                      <a:pt x="522" y="254"/>
                    </a:lnTo>
                    <a:lnTo>
                      <a:pt x="524" y="254"/>
                    </a:lnTo>
                    <a:lnTo>
                      <a:pt x="525" y="254"/>
                    </a:lnTo>
                    <a:lnTo>
                      <a:pt x="526" y="254"/>
                    </a:lnTo>
                    <a:lnTo>
                      <a:pt x="528" y="254"/>
                    </a:lnTo>
                    <a:lnTo>
                      <a:pt x="529" y="254"/>
                    </a:lnTo>
                    <a:lnTo>
                      <a:pt x="529" y="253"/>
                    </a:lnTo>
                    <a:lnTo>
                      <a:pt x="530" y="253"/>
                    </a:lnTo>
                    <a:lnTo>
                      <a:pt x="532" y="253"/>
                    </a:lnTo>
                    <a:lnTo>
                      <a:pt x="533" y="253"/>
                    </a:lnTo>
                    <a:lnTo>
                      <a:pt x="533" y="254"/>
                    </a:lnTo>
                    <a:lnTo>
                      <a:pt x="534" y="254"/>
                    </a:lnTo>
                    <a:lnTo>
                      <a:pt x="536" y="254"/>
                    </a:lnTo>
                    <a:lnTo>
                      <a:pt x="536" y="256"/>
                    </a:lnTo>
                    <a:lnTo>
                      <a:pt x="537" y="256"/>
                    </a:lnTo>
                    <a:lnTo>
                      <a:pt x="538" y="256"/>
                    </a:lnTo>
                    <a:lnTo>
                      <a:pt x="539" y="256"/>
                    </a:lnTo>
                    <a:lnTo>
                      <a:pt x="541" y="256"/>
                    </a:lnTo>
                    <a:lnTo>
                      <a:pt x="541" y="257"/>
                    </a:lnTo>
                    <a:lnTo>
                      <a:pt x="542" y="257"/>
                    </a:lnTo>
                    <a:lnTo>
                      <a:pt x="543" y="257"/>
                    </a:lnTo>
                    <a:lnTo>
                      <a:pt x="545" y="257"/>
                    </a:lnTo>
                    <a:lnTo>
                      <a:pt x="546" y="258"/>
                    </a:lnTo>
                    <a:lnTo>
                      <a:pt x="546" y="260"/>
                    </a:lnTo>
                    <a:lnTo>
                      <a:pt x="547" y="258"/>
                    </a:lnTo>
                    <a:lnTo>
                      <a:pt x="547" y="260"/>
                    </a:lnTo>
                    <a:lnTo>
                      <a:pt x="547" y="261"/>
                    </a:lnTo>
                    <a:lnTo>
                      <a:pt x="549" y="261"/>
                    </a:lnTo>
                    <a:lnTo>
                      <a:pt x="550" y="260"/>
                    </a:lnTo>
                    <a:lnTo>
                      <a:pt x="551" y="258"/>
                    </a:lnTo>
                    <a:lnTo>
                      <a:pt x="553" y="258"/>
                    </a:lnTo>
                    <a:lnTo>
                      <a:pt x="554" y="258"/>
                    </a:lnTo>
                    <a:lnTo>
                      <a:pt x="555" y="258"/>
                    </a:lnTo>
                    <a:lnTo>
                      <a:pt x="556" y="258"/>
                    </a:lnTo>
                    <a:lnTo>
                      <a:pt x="558" y="258"/>
                    </a:lnTo>
                    <a:lnTo>
                      <a:pt x="559" y="260"/>
                    </a:lnTo>
                    <a:lnTo>
                      <a:pt x="559" y="261"/>
                    </a:lnTo>
                    <a:lnTo>
                      <a:pt x="560" y="261"/>
                    </a:lnTo>
                    <a:lnTo>
                      <a:pt x="560" y="262"/>
                    </a:lnTo>
                    <a:lnTo>
                      <a:pt x="562" y="263"/>
                    </a:lnTo>
                    <a:lnTo>
                      <a:pt x="562" y="266"/>
                    </a:lnTo>
                    <a:lnTo>
                      <a:pt x="563" y="266"/>
                    </a:lnTo>
                    <a:lnTo>
                      <a:pt x="564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7" y="267"/>
                    </a:lnTo>
                    <a:lnTo>
                      <a:pt x="567" y="269"/>
                    </a:lnTo>
                    <a:lnTo>
                      <a:pt x="568" y="270"/>
                    </a:lnTo>
                    <a:lnTo>
                      <a:pt x="568" y="271"/>
                    </a:lnTo>
                    <a:lnTo>
                      <a:pt x="568" y="273"/>
                    </a:lnTo>
                    <a:lnTo>
                      <a:pt x="568" y="277"/>
                    </a:lnTo>
                    <a:lnTo>
                      <a:pt x="570" y="277"/>
                    </a:lnTo>
                    <a:lnTo>
                      <a:pt x="571" y="278"/>
                    </a:lnTo>
                    <a:lnTo>
                      <a:pt x="572" y="279"/>
                    </a:lnTo>
                    <a:lnTo>
                      <a:pt x="573" y="279"/>
                    </a:lnTo>
                    <a:lnTo>
                      <a:pt x="575" y="279"/>
                    </a:lnTo>
                    <a:lnTo>
                      <a:pt x="577" y="282"/>
                    </a:lnTo>
                    <a:lnTo>
                      <a:pt x="579" y="283"/>
                    </a:lnTo>
                    <a:lnTo>
                      <a:pt x="580" y="283"/>
                    </a:lnTo>
                    <a:lnTo>
                      <a:pt x="581" y="284"/>
                    </a:lnTo>
                    <a:lnTo>
                      <a:pt x="583" y="286"/>
                    </a:lnTo>
                    <a:lnTo>
                      <a:pt x="585" y="288"/>
                    </a:lnTo>
                    <a:lnTo>
                      <a:pt x="587" y="291"/>
                    </a:lnTo>
                    <a:lnTo>
                      <a:pt x="588" y="294"/>
                    </a:lnTo>
                    <a:lnTo>
                      <a:pt x="585" y="294"/>
                    </a:lnTo>
                    <a:lnTo>
                      <a:pt x="583" y="295"/>
                    </a:lnTo>
                    <a:lnTo>
                      <a:pt x="580" y="295"/>
                    </a:lnTo>
                    <a:lnTo>
                      <a:pt x="580" y="296"/>
                    </a:lnTo>
                    <a:lnTo>
                      <a:pt x="579" y="296"/>
                    </a:lnTo>
                    <a:lnTo>
                      <a:pt x="577" y="299"/>
                    </a:lnTo>
                    <a:lnTo>
                      <a:pt x="576" y="301"/>
                    </a:lnTo>
                    <a:lnTo>
                      <a:pt x="576" y="304"/>
                    </a:lnTo>
                    <a:lnTo>
                      <a:pt x="573" y="304"/>
                    </a:lnTo>
                    <a:lnTo>
                      <a:pt x="572" y="305"/>
                    </a:lnTo>
                    <a:lnTo>
                      <a:pt x="572" y="307"/>
                    </a:lnTo>
                    <a:lnTo>
                      <a:pt x="572" y="311"/>
                    </a:lnTo>
                    <a:lnTo>
                      <a:pt x="571" y="313"/>
                    </a:lnTo>
                    <a:lnTo>
                      <a:pt x="572" y="314"/>
                    </a:lnTo>
                    <a:lnTo>
                      <a:pt x="571" y="317"/>
                    </a:lnTo>
                    <a:lnTo>
                      <a:pt x="571" y="318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2" y="321"/>
                    </a:lnTo>
                    <a:lnTo>
                      <a:pt x="572" y="322"/>
                    </a:lnTo>
                    <a:lnTo>
                      <a:pt x="572" y="324"/>
                    </a:lnTo>
                    <a:lnTo>
                      <a:pt x="571" y="324"/>
                    </a:lnTo>
                    <a:lnTo>
                      <a:pt x="570" y="322"/>
                    </a:lnTo>
                    <a:lnTo>
                      <a:pt x="570" y="324"/>
                    </a:lnTo>
                    <a:lnTo>
                      <a:pt x="568" y="324"/>
                    </a:lnTo>
                    <a:lnTo>
                      <a:pt x="567" y="324"/>
                    </a:lnTo>
                    <a:lnTo>
                      <a:pt x="567" y="325"/>
                    </a:lnTo>
                    <a:lnTo>
                      <a:pt x="567" y="324"/>
                    </a:lnTo>
                    <a:lnTo>
                      <a:pt x="566" y="324"/>
                    </a:lnTo>
                    <a:lnTo>
                      <a:pt x="564" y="324"/>
                    </a:lnTo>
                    <a:lnTo>
                      <a:pt x="563" y="324"/>
                    </a:lnTo>
                    <a:lnTo>
                      <a:pt x="562" y="324"/>
                    </a:lnTo>
                    <a:lnTo>
                      <a:pt x="560" y="324"/>
                    </a:lnTo>
                    <a:lnTo>
                      <a:pt x="559" y="324"/>
                    </a:lnTo>
                    <a:lnTo>
                      <a:pt x="558" y="324"/>
                    </a:lnTo>
                    <a:lnTo>
                      <a:pt x="558" y="325"/>
                    </a:lnTo>
                    <a:lnTo>
                      <a:pt x="556" y="325"/>
                    </a:lnTo>
                    <a:lnTo>
                      <a:pt x="556" y="324"/>
                    </a:lnTo>
                    <a:lnTo>
                      <a:pt x="556" y="325"/>
                    </a:lnTo>
                    <a:lnTo>
                      <a:pt x="555" y="325"/>
                    </a:lnTo>
                    <a:lnTo>
                      <a:pt x="554" y="325"/>
                    </a:lnTo>
                    <a:lnTo>
                      <a:pt x="553" y="325"/>
                    </a:lnTo>
                    <a:lnTo>
                      <a:pt x="551" y="325"/>
                    </a:lnTo>
                    <a:lnTo>
                      <a:pt x="551" y="324"/>
                    </a:lnTo>
                    <a:lnTo>
                      <a:pt x="550" y="324"/>
                    </a:lnTo>
                    <a:lnTo>
                      <a:pt x="550" y="325"/>
                    </a:lnTo>
                    <a:lnTo>
                      <a:pt x="549" y="325"/>
                    </a:lnTo>
                    <a:lnTo>
                      <a:pt x="547" y="325"/>
                    </a:lnTo>
                    <a:lnTo>
                      <a:pt x="547" y="326"/>
                    </a:lnTo>
                    <a:lnTo>
                      <a:pt x="546" y="326"/>
                    </a:lnTo>
                    <a:lnTo>
                      <a:pt x="546" y="328"/>
                    </a:lnTo>
                    <a:lnTo>
                      <a:pt x="546" y="329"/>
                    </a:lnTo>
                    <a:lnTo>
                      <a:pt x="545" y="329"/>
                    </a:lnTo>
                    <a:lnTo>
                      <a:pt x="545" y="330"/>
                    </a:lnTo>
                    <a:lnTo>
                      <a:pt x="546" y="330"/>
                    </a:lnTo>
                    <a:lnTo>
                      <a:pt x="546" y="332"/>
                    </a:lnTo>
                    <a:lnTo>
                      <a:pt x="545" y="332"/>
                    </a:lnTo>
                    <a:lnTo>
                      <a:pt x="546" y="332"/>
                    </a:lnTo>
                    <a:lnTo>
                      <a:pt x="546" y="333"/>
                    </a:lnTo>
                    <a:lnTo>
                      <a:pt x="546" y="334"/>
                    </a:lnTo>
                    <a:lnTo>
                      <a:pt x="545" y="334"/>
                    </a:lnTo>
                    <a:lnTo>
                      <a:pt x="545" y="335"/>
                    </a:lnTo>
                    <a:lnTo>
                      <a:pt x="545" y="337"/>
                    </a:lnTo>
                    <a:lnTo>
                      <a:pt x="543" y="337"/>
                    </a:lnTo>
                    <a:lnTo>
                      <a:pt x="542" y="335"/>
                    </a:lnTo>
                    <a:lnTo>
                      <a:pt x="542" y="337"/>
                    </a:lnTo>
                    <a:lnTo>
                      <a:pt x="541" y="337"/>
                    </a:lnTo>
                    <a:lnTo>
                      <a:pt x="542" y="338"/>
                    </a:lnTo>
                    <a:lnTo>
                      <a:pt x="541" y="338"/>
                    </a:lnTo>
                    <a:lnTo>
                      <a:pt x="541" y="339"/>
                    </a:lnTo>
                    <a:lnTo>
                      <a:pt x="539" y="339"/>
                    </a:lnTo>
                    <a:lnTo>
                      <a:pt x="538" y="339"/>
                    </a:lnTo>
                    <a:lnTo>
                      <a:pt x="537" y="341"/>
                    </a:lnTo>
                    <a:lnTo>
                      <a:pt x="536" y="341"/>
                    </a:lnTo>
                    <a:lnTo>
                      <a:pt x="534" y="341"/>
                    </a:lnTo>
                    <a:lnTo>
                      <a:pt x="533" y="341"/>
                    </a:lnTo>
                    <a:lnTo>
                      <a:pt x="532" y="341"/>
                    </a:lnTo>
                    <a:lnTo>
                      <a:pt x="530" y="341"/>
                    </a:lnTo>
                    <a:lnTo>
                      <a:pt x="530" y="339"/>
                    </a:lnTo>
                    <a:lnTo>
                      <a:pt x="530" y="341"/>
                    </a:lnTo>
                    <a:lnTo>
                      <a:pt x="529" y="341"/>
                    </a:lnTo>
                    <a:lnTo>
                      <a:pt x="526" y="341"/>
                    </a:lnTo>
                    <a:lnTo>
                      <a:pt x="525" y="342"/>
                    </a:lnTo>
                    <a:lnTo>
                      <a:pt x="526" y="347"/>
                    </a:lnTo>
                    <a:lnTo>
                      <a:pt x="526" y="352"/>
                    </a:lnTo>
                    <a:lnTo>
                      <a:pt x="526" y="356"/>
                    </a:lnTo>
                    <a:lnTo>
                      <a:pt x="525" y="360"/>
                    </a:lnTo>
                    <a:lnTo>
                      <a:pt x="525" y="362"/>
                    </a:lnTo>
                    <a:lnTo>
                      <a:pt x="526" y="364"/>
                    </a:lnTo>
                    <a:lnTo>
                      <a:pt x="526" y="373"/>
                    </a:lnTo>
                    <a:lnTo>
                      <a:pt x="526" y="380"/>
                    </a:lnTo>
                    <a:lnTo>
                      <a:pt x="526" y="384"/>
                    </a:lnTo>
                    <a:lnTo>
                      <a:pt x="525" y="384"/>
                    </a:lnTo>
                    <a:lnTo>
                      <a:pt x="524" y="384"/>
                    </a:lnTo>
                    <a:lnTo>
                      <a:pt x="522" y="385"/>
                    </a:lnTo>
                    <a:lnTo>
                      <a:pt x="521" y="385"/>
                    </a:lnTo>
                    <a:lnTo>
                      <a:pt x="520" y="385"/>
                    </a:lnTo>
                    <a:lnTo>
                      <a:pt x="518" y="385"/>
                    </a:lnTo>
                    <a:lnTo>
                      <a:pt x="517" y="385"/>
                    </a:lnTo>
                    <a:lnTo>
                      <a:pt x="517" y="386"/>
                    </a:lnTo>
                    <a:lnTo>
                      <a:pt x="516" y="386"/>
                    </a:lnTo>
                    <a:lnTo>
                      <a:pt x="515" y="386"/>
                    </a:lnTo>
                    <a:lnTo>
                      <a:pt x="515" y="388"/>
                    </a:lnTo>
                    <a:lnTo>
                      <a:pt x="513" y="388"/>
                    </a:lnTo>
                    <a:lnTo>
                      <a:pt x="512" y="388"/>
                    </a:lnTo>
                    <a:lnTo>
                      <a:pt x="512" y="389"/>
                    </a:lnTo>
                    <a:lnTo>
                      <a:pt x="511" y="389"/>
                    </a:lnTo>
                    <a:lnTo>
                      <a:pt x="511" y="390"/>
                    </a:lnTo>
                    <a:lnTo>
                      <a:pt x="509" y="390"/>
                    </a:lnTo>
                    <a:lnTo>
                      <a:pt x="509" y="392"/>
                    </a:lnTo>
                    <a:lnTo>
                      <a:pt x="509" y="393"/>
                    </a:lnTo>
                    <a:lnTo>
                      <a:pt x="509" y="394"/>
                    </a:lnTo>
                    <a:lnTo>
                      <a:pt x="508" y="394"/>
                    </a:lnTo>
                    <a:lnTo>
                      <a:pt x="508" y="396"/>
                    </a:lnTo>
                    <a:lnTo>
                      <a:pt x="508" y="397"/>
                    </a:lnTo>
                    <a:lnTo>
                      <a:pt x="508" y="398"/>
                    </a:lnTo>
                    <a:lnTo>
                      <a:pt x="508" y="400"/>
                    </a:lnTo>
                    <a:lnTo>
                      <a:pt x="507" y="400"/>
                    </a:lnTo>
                    <a:lnTo>
                      <a:pt x="507" y="401"/>
                    </a:lnTo>
                    <a:lnTo>
                      <a:pt x="508" y="401"/>
                    </a:lnTo>
                    <a:lnTo>
                      <a:pt x="507" y="401"/>
                    </a:lnTo>
                    <a:lnTo>
                      <a:pt x="507" y="402"/>
                    </a:lnTo>
                    <a:lnTo>
                      <a:pt x="505" y="402"/>
                    </a:lnTo>
                    <a:lnTo>
                      <a:pt x="505" y="404"/>
                    </a:lnTo>
                    <a:lnTo>
                      <a:pt x="504" y="404"/>
                    </a:lnTo>
                    <a:lnTo>
                      <a:pt x="504" y="405"/>
                    </a:lnTo>
                    <a:lnTo>
                      <a:pt x="504" y="406"/>
                    </a:lnTo>
                    <a:lnTo>
                      <a:pt x="503" y="406"/>
                    </a:lnTo>
                    <a:lnTo>
                      <a:pt x="501" y="406"/>
                    </a:lnTo>
                    <a:lnTo>
                      <a:pt x="500" y="406"/>
                    </a:lnTo>
                    <a:lnTo>
                      <a:pt x="499" y="406"/>
                    </a:lnTo>
                    <a:lnTo>
                      <a:pt x="498" y="406"/>
                    </a:lnTo>
                    <a:lnTo>
                      <a:pt x="498" y="407"/>
                    </a:lnTo>
                    <a:lnTo>
                      <a:pt x="496" y="407"/>
                    </a:lnTo>
                    <a:lnTo>
                      <a:pt x="495" y="407"/>
                    </a:lnTo>
                    <a:lnTo>
                      <a:pt x="494" y="407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91" name="Freeform 59">
                <a:extLst>
                  <a:ext uri="{FF2B5EF4-FFF2-40B4-BE49-F238E27FC236}">
                    <a16:creationId xmlns:a16="http://schemas.microsoft.com/office/drawing/2014/main" id="{1EDB341F-6846-71AB-9347-C120CC7E8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" y="1859"/>
                <a:ext cx="408" cy="572"/>
              </a:xfrm>
              <a:custGeom>
                <a:avLst/>
                <a:gdLst>
                  <a:gd name="T0" fmla="*/ 259 w 408"/>
                  <a:gd name="T1" fmla="*/ 378 h 572"/>
                  <a:gd name="T2" fmla="*/ 258 w 408"/>
                  <a:gd name="T3" fmla="*/ 403 h 572"/>
                  <a:gd name="T4" fmla="*/ 262 w 408"/>
                  <a:gd name="T5" fmla="*/ 415 h 572"/>
                  <a:gd name="T6" fmla="*/ 248 w 408"/>
                  <a:gd name="T7" fmla="*/ 416 h 572"/>
                  <a:gd name="T8" fmla="*/ 238 w 408"/>
                  <a:gd name="T9" fmla="*/ 425 h 572"/>
                  <a:gd name="T10" fmla="*/ 231 w 408"/>
                  <a:gd name="T11" fmla="*/ 436 h 572"/>
                  <a:gd name="T12" fmla="*/ 238 w 408"/>
                  <a:gd name="T13" fmla="*/ 453 h 572"/>
                  <a:gd name="T14" fmla="*/ 241 w 408"/>
                  <a:gd name="T15" fmla="*/ 462 h 572"/>
                  <a:gd name="T16" fmla="*/ 238 w 408"/>
                  <a:gd name="T17" fmla="*/ 479 h 572"/>
                  <a:gd name="T18" fmla="*/ 238 w 408"/>
                  <a:gd name="T19" fmla="*/ 499 h 572"/>
                  <a:gd name="T20" fmla="*/ 229 w 408"/>
                  <a:gd name="T21" fmla="*/ 513 h 572"/>
                  <a:gd name="T22" fmla="*/ 226 w 408"/>
                  <a:gd name="T23" fmla="*/ 530 h 572"/>
                  <a:gd name="T24" fmla="*/ 212 w 408"/>
                  <a:gd name="T25" fmla="*/ 557 h 572"/>
                  <a:gd name="T26" fmla="*/ 186 w 408"/>
                  <a:gd name="T27" fmla="*/ 571 h 572"/>
                  <a:gd name="T28" fmla="*/ 167 w 408"/>
                  <a:gd name="T29" fmla="*/ 482 h 572"/>
                  <a:gd name="T30" fmla="*/ 157 w 408"/>
                  <a:gd name="T31" fmla="*/ 478 h 572"/>
                  <a:gd name="T32" fmla="*/ 140 w 408"/>
                  <a:gd name="T33" fmla="*/ 466 h 572"/>
                  <a:gd name="T34" fmla="*/ 123 w 408"/>
                  <a:gd name="T35" fmla="*/ 474 h 572"/>
                  <a:gd name="T36" fmla="*/ 106 w 408"/>
                  <a:gd name="T37" fmla="*/ 444 h 572"/>
                  <a:gd name="T38" fmla="*/ 56 w 408"/>
                  <a:gd name="T39" fmla="*/ 301 h 572"/>
                  <a:gd name="T40" fmla="*/ 30 w 408"/>
                  <a:gd name="T41" fmla="*/ 241 h 572"/>
                  <a:gd name="T42" fmla="*/ 1 w 408"/>
                  <a:gd name="T43" fmla="*/ 129 h 572"/>
                  <a:gd name="T44" fmla="*/ 11 w 408"/>
                  <a:gd name="T45" fmla="*/ 107 h 572"/>
                  <a:gd name="T46" fmla="*/ 15 w 408"/>
                  <a:gd name="T47" fmla="*/ 88 h 572"/>
                  <a:gd name="T48" fmla="*/ 11 w 408"/>
                  <a:gd name="T49" fmla="*/ 68 h 572"/>
                  <a:gd name="T50" fmla="*/ 57 w 408"/>
                  <a:gd name="T51" fmla="*/ 8 h 572"/>
                  <a:gd name="T52" fmla="*/ 78 w 408"/>
                  <a:gd name="T53" fmla="*/ 26 h 572"/>
                  <a:gd name="T54" fmla="*/ 99 w 408"/>
                  <a:gd name="T55" fmla="*/ 23 h 572"/>
                  <a:gd name="T56" fmla="*/ 121 w 408"/>
                  <a:gd name="T57" fmla="*/ 34 h 572"/>
                  <a:gd name="T58" fmla="*/ 136 w 408"/>
                  <a:gd name="T59" fmla="*/ 52 h 572"/>
                  <a:gd name="T60" fmla="*/ 144 w 408"/>
                  <a:gd name="T61" fmla="*/ 69 h 572"/>
                  <a:gd name="T62" fmla="*/ 144 w 408"/>
                  <a:gd name="T63" fmla="*/ 84 h 572"/>
                  <a:gd name="T64" fmla="*/ 138 w 408"/>
                  <a:gd name="T65" fmla="*/ 97 h 572"/>
                  <a:gd name="T66" fmla="*/ 140 w 408"/>
                  <a:gd name="T67" fmla="*/ 111 h 572"/>
                  <a:gd name="T68" fmla="*/ 138 w 408"/>
                  <a:gd name="T69" fmla="*/ 119 h 572"/>
                  <a:gd name="T70" fmla="*/ 142 w 408"/>
                  <a:gd name="T71" fmla="*/ 125 h 572"/>
                  <a:gd name="T72" fmla="*/ 158 w 408"/>
                  <a:gd name="T73" fmla="*/ 137 h 572"/>
                  <a:gd name="T74" fmla="*/ 170 w 408"/>
                  <a:gd name="T75" fmla="*/ 145 h 572"/>
                  <a:gd name="T76" fmla="*/ 201 w 408"/>
                  <a:gd name="T77" fmla="*/ 165 h 572"/>
                  <a:gd name="T78" fmla="*/ 237 w 408"/>
                  <a:gd name="T79" fmla="*/ 179 h 572"/>
                  <a:gd name="T80" fmla="*/ 246 w 408"/>
                  <a:gd name="T81" fmla="*/ 195 h 572"/>
                  <a:gd name="T82" fmla="*/ 268 w 408"/>
                  <a:gd name="T83" fmla="*/ 207 h 572"/>
                  <a:gd name="T84" fmla="*/ 284 w 408"/>
                  <a:gd name="T85" fmla="*/ 222 h 572"/>
                  <a:gd name="T86" fmla="*/ 302 w 408"/>
                  <a:gd name="T87" fmla="*/ 226 h 572"/>
                  <a:gd name="T88" fmla="*/ 315 w 408"/>
                  <a:gd name="T89" fmla="*/ 200 h 572"/>
                  <a:gd name="T90" fmla="*/ 313 w 408"/>
                  <a:gd name="T91" fmla="*/ 180 h 572"/>
                  <a:gd name="T92" fmla="*/ 337 w 408"/>
                  <a:gd name="T93" fmla="*/ 178 h 572"/>
                  <a:gd name="T94" fmla="*/ 354 w 408"/>
                  <a:gd name="T95" fmla="*/ 191 h 572"/>
                  <a:gd name="T96" fmla="*/ 358 w 408"/>
                  <a:gd name="T97" fmla="*/ 216 h 572"/>
                  <a:gd name="T98" fmla="*/ 357 w 408"/>
                  <a:gd name="T99" fmla="*/ 233 h 572"/>
                  <a:gd name="T100" fmla="*/ 375 w 408"/>
                  <a:gd name="T101" fmla="*/ 221 h 572"/>
                  <a:gd name="T102" fmla="*/ 390 w 408"/>
                  <a:gd name="T103" fmla="*/ 235 h 572"/>
                  <a:gd name="T104" fmla="*/ 407 w 408"/>
                  <a:gd name="T105" fmla="*/ 245 h 572"/>
                  <a:gd name="T106" fmla="*/ 395 w 408"/>
                  <a:gd name="T107" fmla="*/ 262 h 572"/>
                  <a:gd name="T108" fmla="*/ 373 w 408"/>
                  <a:gd name="T109" fmla="*/ 272 h 572"/>
                  <a:gd name="T110" fmla="*/ 357 w 408"/>
                  <a:gd name="T111" fmla="*/ 296 h 572"/>
                  <a:gd name="T112" fmla="*/ 337 w 408"/>
                  <a:gd name="T113" fmla="*/ 309 h 572"/>
                  <a:gd name="T114" fmla="*/ 311 w 408"/>
                  <a:gd name="T115" fmla="*/ 310 h 572"/>
                  <a:gd name="T116" fmla="*/ 292 w 408"/>
                  <a:gd name="T117" fmla="*/ 315 h 572"/>
                  <a:gd name="T118" fmla="*/ 273 w 408"/>
                  <a:gd name="T119" fmla="*/ 309 h 572"/>
                  <a:gd name="T120" fmla="*/ 264 w 408"/>
                  <a:gd name="T121" fmla="*/ 326 h 572"/>
                  <a:gd name="T122" fmla="*/ 245 w 408"/>
                  <a:gd name="T123" fmla="*/ 34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8" h="572">
                    <a:moveTo>
                      <a:pt x="247" y="353"/>
                    </a:moveTo>
                    <a:lnTo>
                      <a:pt x="248" y="353"/>
                    </a:lnTo>
                    <a:lnTo>
                      <a:pt x="248" y="355"/>
                    </a:lnTo>
                    <a:lnTo>
                      <a:pt x="250" y="356"/>
                    </a:lnTo>
                    <a:lnTo>
                      <a:pt x="250" y="357"/>
                    </a:lnTo>
                    <a:lnTo>
                      <a:pt x="251" y="356"/>
                    </a:lnTo>
                    <a:lnTo>
                      <a:pt x="254" y="356"/>
                    </a:lnTo>
                    <a:lnTo>
                      <a:pt x="254" y="357"/>
                    </a:lnTo>
                    <a:lnTo>
                      <a:pt x="256" y="357"/>
                    </a:lnTo>
                    <a:lnTo>
                      <a:pt x="256" y="358"/>
                    </a:lnTo>
                    <a:lnTo>
                      <a:pt x="256" y="361"/>
                    </a:lnTo>
                    <a:lnTo>
                      <a:pt x="259" y="362"/>
                    </a:lnTo>
                    <a:lnTo>
                      <a:pt x="258" y="364"/>
                    </a:lnTo>
                    <a:lnTo>
                      <a:pt x="259" y="366"/>
                    </a:lnTo>
                    <a:lnTo>
                      <a:pt x="260" y="368"/>
                    </a:lnTo>
                    <a:lnTo>
                      <a:pt x="260" y="370"/>
                    </a:lnTo>
                    <a:lnTo>
                      <a:pt x="262" y="372"/>
                    </a:lnTo>
                    <a:lnTo>
                      <a:pt x="260" y="373"/>
                    </a:lnTo>
                    <a:lnTo>
                      <a:pt x="262" y="374"/>
                    </a:lnTo>
                    <a:lnTo>
                      <a:pt x="263" y="374"/>
                    </a:lnTo>
                    <a:lnTo>
                      <a:pt x="263" y="375"/>
                    </a:lnTo>
                    <a:lnTo>
                      <a:pt x="260" y="375"/>
                    </a:lnTo>
                    <a:lnTo>
                      <a:pt x="259" y="375"/>
                    </a:lnTo>
                    <a:lnTo>
                      <a:pt x="259" y="377"/>
                    </a:lnTo>
                    <a:lnTo>
                      <a:pt x="259" y="378"/>
                    </a:lnTo>
                    <a:lnTo>
                      <a:pt x="259" y="379"/>
                    </a:lnTo>
                    <a:lnTo>
                      <a:pt x="259" y="381"/>
                    </a:lnTo>
                    <a:lnTo>
                      <a:pt x="260" y="381"/>
                    </a:lnTo>
                    <a:lnTo>
                      <a:pt x="262" y="381"/>
                    </a:lnTo>
                    <a:lnTo>
                      <a:pt x="263" y="382"/>
                    </a:lnTo>
                    <a:lnTo>
                      <a:pt x="263" y="383"/>
                    </a:lnTo>
                    <a:lnTo>
                      <a:pt x="263" y="385"/>
                    </a:lnTo>
                    <a:lnTo>
                      <a:pt x="264" y="387"/>
                    </a:lnTo>
                    <a:lnTo>
                      <a:pt x="265" y="389"/>
                    </a:lnTo>
                    <a:lnTo>
                      <a:pt x="267" y="390"/>
                    </a:lnTo>
                    <a:lnTo>
                      <a:pt x="265" y="391"/>
                    </a:lnTo>
                    <a:lnTo>
                      <a:pt x="263" y="391"/>
                    </a:lnTo>
                    <a:lnTo>
                      <a:pt x="262" y="390"/>
                    </a:lnTo>
                    <a:lnTo>
                      <a:pt x="260" y="390"/>
                    </a:lnTo>
                    <a:lnTo>
                      <a:pt x="260" y="391"/>
                    </a:lnTo>
                    <a:lnTo>
                      <a:pt x="260" y="393"/>
                    </a:lnTo>
                    <a:lnTo>
                      <a:pt x="259" y="393"/>
                    </a:lnTo>
                    <a:lnTo>
                      <a:pt x="258" y="393"/>
                    </a:lnTo>
                    <a:lnTo>
                      <a:pt x="256" y="394"/>
                    </a:lnTo>
                    <a:lnTo>
                      <a:pt x="256" y="396"/>
                    </a:lnTo>
                    <a:lnTo>
                      <a:pt x="255" y="396"/>
                    </a:lnTo>
                    <a:lnTo>
                      <a:pt x="255" y="400"/>
                    </a:lnTo>
                    <a:lnTo>
                      <a:pt x="255" y="403"/>
                    </a:lnTo>
                    <a:lnTo>
                      <a:pt x="256" y="403"/>
                    </a:lnTo>
                    <a:lnTo>
                      <a:pt x="258" y="403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6" y="406"/>
                    </a:lnTo>
                    <a:lnTo>
                      <a:pt x="259" y="407"/>
                    </a:lnTo>
                    <a:lnTo>
                      <a:pt x="260" y="406"/>
                    </a:lnTo>
                    <a:lnTo>
                      <a:pt x="262" y="406"/>
                    </a:lnTo>
                    <a:lnTo>
                      <a:pt x="263" y="407"/>
                    </a:lnTo>
                    <a:lnTo>
                      <a:pt x="264" y="407"/>
                    </a:lnTo>
                    <a:lnTo>
                      <a:pt x="265" y="407"/>
                    </a:lnTo>
                    <a:lnTo>
                      <a:pt x="267" y="406"/>
                    </a:lnTo>
                    <a:lnTo>
                      <a:pt x="267" y="407"/>
                    </a:lnTo>
                    <a:lnTo>
                      <a:pt x="267" y="408"/>
                    </a:lnTo>
                    <a:lnTo>
                      <a:pt x="267" y="410"/>
                    </a:lnTo>
                    <a:lnTo>
                      <a:pt x="267" y="411"/>
                    </a:lnTo>
                    <a:lnTo>
                      <a:pt x="267" y="412"/>
                    </a:lnTo>
                    <a:lnTo>
                      <a:pt x="268" y="413"/>
                    </a:lnTo>
                    <a:lnTo>
                      <a:pt x="265" y="415"/>
                    </a:lnTo>
                    <a:lnTo>
                      <a:pt x="264" y="415"/>
                    </a:lnTo>
                    <a:lnTo>
                      <a:pt x="263" y="413"/>
                    </a:lnTo>
                    <a:lnTo>
                      <a:pt x="263" y="411"/>
                    </a:lnTo>
                    <a:lnTo>
                      <a:pt x="262" y="411"/>
                    </a:lnTo>
                    <a:lnTo>
                      <a:pt x="260" y="412"/>
                    </a:lnTo>
                    <a:lnTo>
                      <a:pt x="262" y="413"/>
                    </a:lnTo>
                    <a:lnTo>
                      <a:pt x="262" y="415"/>
                    </a:lnTo>
                    <a:lnTo>
                      <a:pt x="263" y="415"/>
                    </a:lnTo>
                    <a:lnTo>
                      <a:pt x="263" y="416"/>
                    </a:lnTo>
                    <a:lnTo>
                      <a:pt x="262" y="416"/>
                    </a:lnTo>
                    <a:lnTo>
                      <a:pt x="260" y="416"/>
                    </a:lnTo>
                    <a:lnTo>
                      <a:pt x="260" y="417"/>
                    </a:lnTo>
                    <a:lnTo>
                      <a:pt x="262" y="417"/>
                    </a:lnTo>
                    <a:lnTo>
                      <a:pt x="263" y="417"/>
                    </a:lnTo>
                    <a:lnTo>
                      <a:pt x="263" y="419"/>
                    </a:lnTo>
                    <a:lnTo>
                      <a:pt x="263" y="420"/>
                    </a:lnTo>
                    <a:lnTo>
                      <a:pt x="262" y="420"/>
                    </a:lnTo>
                    <a:lnTo>
                      <a:pt x="260" y="420"/>
                    </a:lnTo>
                    <a:lnTo>
                      <a:pt x="259" y="421"/>
                    </a:lnTo>
                    <a:lnTo>
                      <a:pt x="259" y="423"/>
                    </a:lnTo>
                    <a:lnTo>
                      <a:pt x="258" y="423"/>
                    </a:lnTo>
                    <a:lnTo>
                      <a:pt x="256" y="421"/>
                    </a:lnTo>
                    <a:lnTo>
                      <a:pt x="255" y="421"/>
                    </a:lnTo>
                    <a:lnTo>
                      <a:pt x="255" y="420"/>
                    </a:lnTo>
                    <a:lnTo>
                      <a:pt x="254" y="420"/>
                    </a:lnTo>
                    <a:lnTo>
                      <a:pt x="252" y="420"/>
                    </a:lnTo>
                    <a:lnTo>
                      <a:pt x="251" y="420"/>
                    </a:lnTo>
                    <a:lnTo>
                      <a:pt x="252" y="417"/>
                    </a:lnTo>
                    <a:lnTo>
                      <a:pt x="254" y="416"/>
                    </a:lnTo>
                    <a:lnTo>
                      <a:pt x="251" y="416"/>
                    </a:lnTo>
                    <a:lnTo>
                      <a:pt x="250" y="416"/>
                    </a:lnTo>
                    <a:lnTo>
                      <a:pt x="248" y="416"/>
                    </a:lnTo>
                    <a:lnTo>
                      <a:pt x="247" y="416"/>
                    </a:lnTo>
                    <a:lnTo>
                      <a:pt x="246" y="416"/>
                    </a:lnTo>
                    <a:lnTo>
                      <a:pt x="245" y="417"/>
                    </a:lnTo>
                    <a:lnTo>
                      <a:pt x="242" y="416"/>
                    </a:lnTo>
                    <a:lnTo>
                      <a:pt x="241" y="415"/>
                    </a:lnTo>
                    <a:lnTo>
                      <a:pt x="241" y="413"/>
                    </a:lnTo>
                    <a:lnTo>
                      <a:pt x="239" y="412"/>
                    </a:lnTo>
                    <a:lnTo>
                      <a:pt x="238" y="411"/>
                    </a:lnTo>
                    <a:lnTo>
                      <a:pt x="238" y="412"/>
                    </a:lnTo>
                    <a:lnTo>
                      <a:pt x="237" y="412"/>
                    </a:lnTo>
                    <a:lnTo>
                      <a:pt x="235" y="412"/>
                    </a:lnTo>
                    <a:lnTo>
                      <a:pt x="234" y="412"/>
                    </a:lnTo>
                    <a:lnTo>
                      <a:pt x="234" y="413"/>
                    </a:lnTo>
                    <a:lnTo>
                      <a:pt x="234" y="415"/>
                    </a:lnTo>
                    <a:lnTo>
                      <a:pt x="234" y="416"/>
                    </a:lnTo>
                    <a:lnTo>
                      <a:pt x="234" y="417"/>
                    </a:lnTo>
                    <a:lnTo>
                      <a:pt x="235" y="416"/>
                    </a:lnTo>
                    <a:lnTo>
                      <a:pt x="237" y="417"/>
                    </a:lnTo>
                    <a:lnTo>
                      <a:pt x="237" y="419"/>
                    </a:lnTo>
                    <a:lnTo>
                      <a:pt x="235" y="419"/>
                    </a:lnTo>
                    <a:lnTo>
                      <a:pt x="235" y="420"/>
                    </a:lnTo>
                    <a:lnTo>
                      <a:pt x="235" y="421"/>
                    </a:lnTo>
                    <a:lnTo>
                      <a:pt x="237" y="423"/>
                    </a:lnTo>
                    <a:lnTo>
                      <a:pt x="237" y="424"/>
                    </a:lnTo>
                    <a:lnTo>
                      <a:pt x="238" y="425"/>
                    </a:lnTo>
                    <a:lnTo>
                      <a:pt x="237" y="427"/>
                    </a:lnTo>
                    <a:lnTo>
                      <a:pt x="235" y="428"/>
                    </a:lnTo>
                    <a:lnTo>
                      <a:pt x="234" y="428"/>
                    </a:lnTo>
                    <a:lnTo>
                      <a:pt x="233" y="429"/>
                    </a:lnTo>
                    <a:lnTo>
                      <a:pt x="231" y="429"/>
                    </a:lnTo>
                    <a:lnTo>
                      <a:pt x="230" y="430"/>
                    </a:lnTo>
                    <a:lnTo>
                      <a:pt x="229" y="430"/>
                    </a:lnTo>
                    <a:lnTo>
                      <a:pt x="230" y="430"/>
                    </a:lnTo>
                    <a:lnTo>
                      <a:pt x="230" y="432"/>
                    </a:lnTo>
                    <a:lnTo>
                      <a:pt x="229" y="432"/>
                    </a:lnTo>
                    <a:lnTo>
                      <a:pt x="229" y="430"/>
                    </a:lnTo>
                    <a:lnTo>
                      <a:pt x="229" y="432"/>
                    </a:lnTo>
                    <a:lnTo>
                      <a:pt x="227" y="433"/>
                    </a:lnTo>
                    <a:lnTo>
                      <a:pt x="227" y="434"/>
                    </a:lnTo>
                    <a:lnTo>
                      <a:pt x="226" y="436"/>
                    </a:lnTo>
                    <a:lnTo>
                      <a:pt x="225" y="436"/>
                    </a:lnTo>
                    <a:lnTo>
                      <a:pt x="225" y="437"/>
                    </a:lnTo>
                    <a:lnTo>
                      <a:pt x="226" y="437"/>
                    </a:lnTo>
                    <a:lnTo>
                      <a:pt x="227" y="437"/>
                    </a:lnTo>
                    <a:lnTo>
                      <a:pt x="229" y="437"/>
                    </a:lnTo>
                    <a:lnTo>
                      <a:pt x="230" y="437"/>
                    </a:lnTo>
                    <a:lnTo>
                      <a:pt x="230" y="436"/>
                    </a:lnTo>
                    <a:lnTo>
                      <a:pt x="230" y="434"/>
                    </a:lnTo>
                    <a:lnTo>
                      <a:pt x="231" y="434"/>
                    </a:lnTo>
                    <a:lnTo>
                      <a:pt x="231" y="436"/>
                    </a:lnTo>
                    <a:lnTo>
                      <a:pt x="233" y="434"/>
                    </a:lnTo>
                    <a:lnTo>
                      <a:pt x="234" y="434"/>
                    </a:lnTo>
                    <a:lnTo>
                      <a:pt x="235" y="437"/>
                    </a:lnTo>
                    <a:lnTo>
                      <a:pt x="237" y="437"/>
                    </a:lnTo>
                    <a:lnTo>
                      <a:pt x="237" y="438"/>
                    </a:lnTo>
                    <a:lnTo>
                      <a:pt x="238" y="438"/>
                    </a:lnTo>
                    <a:lnTo>
                      <a:pt x="238" y="440"/>
                    </a:lnTo>
                    <a:lnTo>
                      <a:pt x="239" y="441"/>
                    </a:lnTo>
                    <a:lnTo>
                      <a:pt x="238" y="442"/>
                    </a:lnTo>
                    <a:lnTo>
                      <a:pt x="238" y="445"/>
                    </a:lnTo>
                    <a:lnTo>
                      <a:pt x="239" y="446"/>
                    </a:lnTo>
                    <a:lnTo>
                      <a:pt x="241" y="446"/>
                    </a:lnTo>
                    <a:lnTo>
                      <a:pt x="242" y="446"/>
                    </a:lnTo>
                    <a:lnTo>
                      <a:pt x="243" y="447"/>
                    </a:lnTo>
                    <a:lnTo>
                      <a:pt x="242" y="447"/>
                    </a:lnTo>
                    <a:lnTo>
                      <a:pt x="242" y="449"/>
                    </a:lnTo>
                    <a:lnTo>
                      <a:pt x="242" y="450"/>
                    </a:lnTo>
                    <a:lnTo>
                      <a:pt x="243" y="450"/>
                    </a:lnTo>
                    <a:lnTo>
                      <a:pt x="243" y="451"/>
                    </a:lnTo>
                    <a:lnTo>
                      <a:pt x="245" y="453"/>
                    </a:lnTo>
                    <a:lnTo>
                      <a:pt x="243" y="454"/>
                    </a:lnTo>
                    <a:lnTo>
                      <a:pt x="242" y="454"/>
                    </a:lnTo>
                    <a:lnTo>
                      <a:pt x="241" y="454"/>
                    </a:lnTo>
                    <a:lnTo>
                      <a:pt x="238" y="454"/>
                    </a:lnTo>
                    <a:lnTo>
                      <a:pt x="238" y="453"/>
                    </a:lnTo>
                    <a:lnTo>
                      <a:pt x="238" y="451"/>
                    </a:lnTo>
                    <a:lnTo>
                      <a:pt x="237" y="453"/>
                    </a:lnTo>
                    <a:lnTo>
                      <a:pt x="237" y="454"/>
                    </a:lnTo>
                    <a:lnTo>
                      <a:pt x="237" y="455"/>
                    </a:lnTo>
                    <a:lnTo>
                      <a:pt x="237" y="457"/>
                    </a:lnTo>
                    <a:lnTo>
                      <a:pt x="238" y="455"/>
                    </a:lnTo>
                    <a:lnTo>
                      <a:pt x="239" y="455"/>
                    </a:lnTo>
                    <a:lnTo>
                      <a:pt x="239" y="457"/>
                    </a:lnTo>
                    <a:lnTo>
                      <a:pt x="241" y="457"/>
                    </a:lnTo>
                    <a:lnTo>
                      <a:pt x="239" y="458"/>
                    </a:lnTo>
                    <a:lnTo>
                      <a:pt x="238" y="458"/>
                    </a:lnTo>
                    <a:lnTo>
                      <a:pt x="238" y="457"/>
                    </a:lnTo>
                    <a:lnTo>
                      <a:pt x="237" y="457"/>
                    </a:lnTo>
                    <a:lnTo>
                      <a:pt x="237" y="458"/>
                    </a:lnTo>
                    <a:lnTo>
                      <a:pt x="235" y="458"/>
                    </a:lnTo>
                    <a:lnTo>
                      <a:pt x="235" y="459"/>
                    </a:lnTo>
                    <a:lnTo>
                      <a:pt x="237" y="461"/>
                    </a:lnTo>
                    <a:lnTo>
                      <a:pt x="237" y="462"/>
                    </a:lnTo>
                    <a:lnTo>
                      <a:pt x="234" y="461"/>
                    </a:lnTo>
                    <a:lnTo>
                      <a:pt x="234" y="462"/>
                    </a:lnTo>
                    <a:lnTo>
                      <a:pt x="234" y="463"/>
                    </a:lnTo>
                    <a:lnTo>
                      <a:pt x="235" y="463"/>
                    </a:lnTo>
                    <a:lnTo>
                      <a:pt x="237" y="463"/>
                    </a:lnTo>
                    <a:lnTo>
                      <a:pt x="239" y="462"/>
                    </a:lnTo>
                    <a:lnTo>
                      <a:pt x="241" y="462"/>
                    </a:lnTo>
                    <a:lnTo>
                      <a:pt x="242" y="462"/>
                    </a:lnTo>
                    <a:lnTo>
                      <a:pt x="242" y="463"/>
                    </a:lnTo>
                    <a:lnTo>
                      <a:pt x="242" y="465"/>
                    </a:lnTo>
                    <a:lnTo>
                      <a:pt x="242" y="466"/>
                    </a:lnTo>
                    <a:lnTo>
                      <a:pt x="243" y="466"/>
                    </a:lnTo>
                    <a:lnTo>
                      <a:pt x="243" y="467"/>
                    </a:lnTo>
                    <a:lnTo>
                      <a:pt x="243" y="468"/>
                    </a:lnTo>
                    <a:lnTo>
                      <a:pt x="242" y="468"/>
                    </a:lnTo>
                    <a:lnTo>
                      <a:pt x="241" y="468"/>
                    </a:lnTo>
                    <a:lnTo>
                      <a:pt x="239" y="467"/>
                    </a:lnTo>
                    <a:lnTo>
                      <a:pt x="238" y="467"/>
                    </a:lnTo>
                    <a:lnTo>
                      <a:pt x="237" y="467"/>
                    </a:lnTo>
                    <a:lnTo>
                      <a:pt x="237" y="468"/>
                    </a:lnTo>
                    <a:lnTo>
                      <a:pt x="235" y="468"/>
                    </a:lnTo>
                    <a:lnTo>
                      <a:pt x="237" y="471"/>
                    </a:lnTo>
                    <a:lnTo>
                      <a:pt x="237" y="472"/>
                    </a:lnTo>
                    <a:lnTo>
                      <a:pt x="237" y="474"/>
                    </a:lnTo>
                    <a:lnTo>
                      <a:pt x="237" y="475"/>
                    </a:lnTo>
                    <a:lnTo>
                      <a:pt x="235" y="475"/>
                    </a:lnTo>
                    <a:lnTo>
                      <a:pt x="235" y="474"/>
                    </a:lnTo>
                    <a:lnTo>
                      <a:pt x="234" y="474"/>
                    </a:lnTo>
                    <a:lnTo>
                      <a:pt x="234" y="475"/>
                    </a:lnTo>
                    <a:lnTo>
                      <a:pt x="234" y="476"/>
                    </a:lnTo>
                    <a:lnTo>
                      <a:pt x="235" y="478"/>
                    </a:lnTo>
                    <a:lnTo>
                      <a:pt x="238" y="479"/>
                    </a:lnTo>
                    <a:lnTo>
                      <a:pt x="238" y="480"/>
                    </a:lnTo>
                    <a:lnTo>
                      <a:pt x="238" y="482"/>
                    </a:lnTo>
                    <a:lnTo>
                      <a:pt x="239" y="483"/>
                    </a:lnTo>
                    <a:lnTo>
                      <a:pt x="239" y="484"/>
                    </a:lnTo>
                    <a:lnTo>
                      <a:pt x="238" y="485"/>
                    </a:lnTo>
                    <a:lnTo>
                      <a:pt x="237" y="487"/>
                    </a:lnTo>
                    <a:lnTo>
                      <a:pt x="238" y="488"/>
                    </a:lnTo>
                    <a:lnTo>
                      <a:pt x="241" y="487"/>
                    </a:lnTo>
                    <a:lnTo>
                      <a:pt x="241" y="488"/>
                    </a:lnTo>
                    <a:lnTo>
                      <a:pt x="242" y="489"/>
                    </a:lnTo>
                    <a:lnTo>
                      <a:pt x="241" y="491"/>
                    </a:lnTo>
                    <a:lnTo>
                      <a:pt x="239" y="489"/>
                    </a:lnTo>
                    <a:lnTo>
                      <a:pt x="239" y="491"/>
                    </a:lnTo>
                    <a:lnTo>
                      <a:pt x="239" y="492"/>
                    </a:lnTo>
                    <a:lnTo>
                      <a:pt x="239" y="495"/>
                    </a:lnTo>
                    <a:lnTo>
                      <a:pt x="238" y="495"/>
                    </a:lnTo>
                    <a:lnTo>
                      <a:pt x="238" y="496"/>
                    </a:lnTo>
                    <a:lnTo>
                      <a:pt x="238" y="497"/>
                    </a:lnTo>
                    <a:lnTo>
                      <a:pt x="237" y="497"/>
                    </a:lnTo>
                    <a:lnTo>
                      <a:pt x="237" y="496"/>
                    </a:lnTo>
                    <a:lnTo>
                      <a:pt x="235" y="496"/>
                    </a:lnTo>
                    <a:lnTo>
                      <a:pt x="235" y="497"/>
                    </a:lnTo>
                    <a:lnTo>
                      <a:pt x="237" y="497"/>
                    </a:lnTo>
                    <a:lnTo>
                      <a:pt x="237" y="499"/>
                    </a:lnTo>
                    <a:lnTo>
                      <a:pt x="238" y="499"/>
                    </a:lnTo>
                    <a:lnTo>
                      <a:pt x="238" y="500"/>
                    </a:lnTo>
                    <a:lnTo>
                      <a:pt x="237" y="502"/>
                    </a:lnTo>
                    <a:lnTo>
                      <a:pt x="237" y="504"/>
                    </a:lnTo>
                    <a:lnTo>
                      <a:pt x="235" y="504"/>
                    </a:lnTo>
                    <a:lnTo>
                      <a:pt x="235" y="502"/>
                    </a:lnTo>
                    <a:lnTo>
                      <a:pt x="234" y="502"/>
                    </a:lnTo>
                    <a:lnTo>
                      <a:pt x="234" y="501"/>
                    </a:lnTo>
                    <a:lnTo>
                      <a:pt x="233" y="501"/>
                    </a:lnTo>
                    <a:lnTo>
                      <a:pt x="231" y="501"/>
                    </a:lnTo>
                    <a:lnTo>
                      <a:pt x="230" y="501"/>
                    </a:lnTo>
                    <a:lnTo>
                      <a:pt x="230" y="502"/>
                    </a:lnTo>
                    <a:lnTo>
                      <a:pt x="230" y="504"/>
                    </a:lnTo>
                    <a:lnTo>
                      <a:pt x="229" y="504"/>
                    </a:lnTo>
                    <a:lnTo>
                      <a:pt x="229" y="505"/>
                    </a:lnTo>
                    <a:lnTo>
                      <a:pt x="227" y="505"/>
                    </a:lnTo>
                    <a:lnTo>
                      <a:pt x="227" y="506"/>
                    </a:lnTo>
                    <a:lnTo>
                      <a:pt x="229" y="506"/>
                    </a:lnTo>
                    <a:lnTo>
                      <a:pt x="229" y="508"/>
                    </a:lnTo>
                    <a:lnTo>
                      <a:pt x="229" y="509"/>
                    </a:lnTo>
                    <a:lnTo>
                      <a:pt x="227" y="509"/>
                    </a:lnTo>
                    <a:lnTo>
                      <a:pt x="226" y="509"/>
                    </a:lnTo>
                    <a:lnTo>
                      <a:pt x="226" y="510"/>
                    </a:lnTo>
                    <a:lnTo>
                      <a:pt x="227" y="512"/>
                    </a:lnTo>
                    <a:lnTo>
                      <a:pt x="227" y="513"/>
                    </a:lnTo>
                    <a:lnTo>
                      <a:pt x="229" y="513"/>
                    </a:lnTo>
                    <a:lnTo>
                      <a:pt x="230" y="512"/>
                    </a:lnTo>
                    <a:lnTo>
                      <a:pt x="231" y="512"/>
                    </a:lnTo>
                    <a:lnTo>
                      <a:pt x="234" y="512"/>
                    </a:lnTo>
                    <a:lnTo>
                      <a:pt x="235" y="513"/>
                    </a:lnTo>
                    <a:lnTo>
                      <a:pt x="234" y="514"/>
                    </a:lnTo>
                    <a:lnTo>
                      <a:pt x="234" y="516"/>
                    </a:lnTo>
                    <a:lnTo>
                      <a:pt x="233" y="517"/>
                    </a:lnTo>
                    <a:lnTo>
                      <a:pt x="233" y="518"/>
                    </a:lnTo>
                    <a:lnTo>
                      <a:pt x="234" y="521"/>
                    </a:lnTo>
                    <a:lnTo>
                      <a:pt x="234" y="522"/>
                    </a:lnTo>
                    <a:lnTo>
                      <a:pt x="234" y="523"/>
                    </a:lnTo>
                    <a:lnTo>
                      <a:pt x="233" y="522"/>
                    </a:lnTo>
                    <a:lnTo>
                      <a:pt x="230" y="523"/>
                    </a:lnTo>
                    <a:lnTo>
                      <a:pt x="230" y="522"/>
                    </a:lnTo>
                    <a:lnTo>
                      <a:pt x="229" y="522"/>
                    </a:lnTo>
                    <a:lnTo>
                      <a:pt x="229" y="523"/>
                    </a:lnTo>
                    <a:lnTo>
                      <a:pt x="227" y="525"/>
                    </a:lnTo>
                    <a:lnTo>
                      <a:pt x="227" y="527"/>
                    </a:lnTo>
                    <a:lnTo>
                      <a:pt x="227" y="529"/>
                    </a:lnTo>
                    <a:lnTo>
                      <a:pt x="229" y="529"/>
                    </a:lnTo>
                    <a:lnTo>
                      <a:pt x="230" y="529"/>
                    </a:lnTo>
                    <a:lnTo>
                      <a:pt x="230" y="530"/>
                    </a:lnTo>
                    <a:lnTo>
                      <a:pt x="229" y="530"/>
                    </a:lnTo>
                    <a:lnTo>
                      <a:pt x="227" y="530"/>
                    </a:lnTo>
                    <a:lnTo>
                      <a:pt x="226" y="530"/>
                    </a:lnTo>
                    <a:lnTo>
                      <a:pt x="226" y="531"/>
                    </a:lnTo>
                    <a:lnTo>
                      <a:pt x="227" y="533"/>
                    </a:lnTo>
                    <a:lnTo>
                      <a:pt x="227" y="534"/>
                    </a:lnTo>
                    <a:lnTo>
                      <a:pt x="226" y="534"/>
                    </a:lnTo>
                    <a:lnTo>
                      <a:pt x="226" y="535"/>
                    </a:lnTo>
                    <a:lnTo>
                      <a:pt x="224" y="535"/>
                    </a:lnTo>
                    <a:lnTo>
                      <a:pt x="224" y="537"/>
                    </a:lnTo>
                    <a:lnTo>
                      <a:pt x="224" y="538"/>
                    </a:lnTo>
                    <a:lnTo>
                      <a:pt x="224" y="539"/>
                    </a:lnTo>
                    <a:lnTo>
                      <a:pt x="224" y="540"/>
                    </a:lnTo>
                    <a:lnTo>
                      <a:pt x="224" y="542"/>
                    </a:lnTo>
                    <a:lnTo>
                      <a:pt x="222" y="543"/>
                    </a:lnTo>
                    <a:lnTo>
                      <a:pt x="221" y="543"/>
                    </a:lnTo>
                    <a:lnTo>
                      <a:pt x="221" y="546"/>
                    </a:lnTo>
                    <a:lnTo>
                      <a:pt x="221" y="547"/>
                    </a:lnTo>
                    <a:lnTo>
                      <a:pt x="221" y="548"/>
                    </a:lnTo>
                    <a:lnTo>
                      <a:pt x="221" y="550"/>
                    </a:lnTo>
                    <a:lnTo>
                      <a:pt x="220" y="550"/>
                    </a:lnTo>
                    <a:lnTo>
                      <a:pt x="218" y="551"/>
                    </a:lnTo>
                    <a:lnTo>
                      <a:pt x="217" y="551"/>
                    </a:lnTo>
                    <a:lnTo>
                      <a:pt x="216" y="554"/>
                    </a:lnTo>
                    <a:lnTo>
                      <a:pt x="214" y="555"/>
                    </a:lnTo>
                    <a:lnTo>
                      <a:pt x="213" y="556"/>
                    </a:lnTo>
                    <a:lnTo>
                      <a:pt x="212" y="556"/>
                    </a:lnTo>
                    <a:lnTo>
                      <a:pt x="212" y="557"/>
                    </a:lnTo>
                    <a:lnTo>
                      <a:pt x="210" y="559"/>
                    </a:lnTo>
                    <a:lnTo>
                      <a:pt x="209" y="560"/>
                    </a:lnTo>
                    <a:lnTo>
                      <a:pt x="208" y="561"/>
                    </a:lnTo>
                    <a:lnTo>
                      <a:pt x="207" y="561"/>
                    </a:lnTo>
                    <a:lnTo>
                      <a:pt x="205" y="561"/>
                    </a:lnTo>
                    <a:lnTo>
                      <a:pt x="204" y="563"/>
                    </a:lnTo>
                    <a:lnTo>
                      <a:pt x="203" y="563"/>
                    </a:lnTo>
                    <a:lnTo>
                      <a:pt x="203" y="564"/>
                    </a:lnTo>
                    <a:lnTo>
                      <a:pt x="203" y="565"/>
                    </a:lnTo>
                    <a:lnTo>
                      <a:pt x="201" y="567"/>
                    </a:lnTo>
                    <a:lnTo>
                      <a:pt x="200" y="567"/>
                    </a:lnTo>
                    <a:lnTo>
                      <a:pt x="200" y="568"/>
                    </a:lnTo>
                    <a:lnTo>
                      <a:pt x="197" y="569"/>
                    </a:lnTo>
                    <a:lnTo>
                      <a:pt x="196" y="569"/>
                    </a:lnTo>
                    <a:lnTo>
                      <a:pt x="195" y="569"/>
                    </a:lnTo>
                    <a:lnTo>
                      <a:pt x="195" y="571"/>
                    </a:lnTo>
                    <a:lnTo>
                      <a:pt x="195" y="572"/>
                    </a:lnTo>
                    <a:lnTo>
                      <a:pt x="193" y="572"/>
                    </a:lnTo>
                    <a:lnTo>
                      <a:pt x="192" y="572"/>
                    </a:lnTo>
                    <a:lnTo>
                      <a:pt x="192" y="571"/>
                    </a:lnTo>
                    <a:lnTo>
                      <a:pt x="191" y="571"/>
                    </a:lnTo>
                    <a:lnTo>
                      <a:pt x="190" y="571"/>
                    </a:lnTo>
                    <a:lnTo>
                      <a:pt x="188" y="569"/>
                    </a:lnTo>
                    <a:lnTo>
                      <a:pt x="187" y="571"/>
                    </a:lnTo>
                    <a:lnTo>
                      <a:pt x="186" y="571"/>
                    </a:lnTo>
                    <a:lnTo>
                      <a:pt x="184" y="567"/>
                    </a:lnTo>
                    <a:lnTo>
                      <a:pt x="184" y="560"/>
                    </a:lnTo>
                    <a:lnTo>
                      <a:pt x="184" y="556"/>
                    </a:lnTo>
                    <a:lnTo>
                      <a:pt x="182" y="551"/>
                    </a:lnTo>
                    <a:lnTo>
                      <a:pt x="179" y="546"/>
                    </a:lnTo>
                    <a:lnTo>
                      <a:pt x="178" y="540"/>
                    </a:lnTo>
                    <a:lnTo>
                      <a:pt x="176" y="539"/>
                    </a:lnTo>
                    <a:lnTo>
                      <a:pt x="175" y="533"/>
                    </a:lnTo>
                    <a:lnTo>
                      <a:pt x="175" y="529"/>
                    </a:lnTo>
                    <a:lnTo>
                      <a:pt x="174" y="526"/>
                    </a:lnTo>
                    <a:lnTo>
                      <a:pt x="174" y="519"/>
                    </a:lnTo>
                    <a:lnTo>
                      <a:pt x="173" y="513"/>
                    </a:lnTo>
                    <a:lnTo>
                      <a:pt x="171" y="509"/>
                    </a:lnTo>
                    <a:lnTo>
                      <a:pt x="170" y="502"/>
                    </a:lnTo>
                    <a:lnTo>
                      <a:pt x="170" y="499"/>
                    </a:lnTo>
                    <a:lnTo>
                      <a:pt x="170" y="493"/>
                    </a:lnTo>
                    <a:lnTo>
                      <a:pt x="171" y="489"/>
                    </a:lnTo>
                    <a:lnTo>
                      <a:pt x="171" y="485"/>
                    </a:lnTo>
                    <a:lnTo>
                      <a:pt x="173" y="484"/>
                    </a:lnTo>
                    <a:lnTo>
                      <a:pt x="171" y="483"/>
                    </a:lnTo>
                    <a:lnTo>
                      <a:pt x="170" y="482"/>
                    </a:lnTo>
                    <a:lnTo>
                      <a:pt x="170" y="483"/>
                    </a:lnTo>
                    <a:lnTo>
                      <a:pt x="169" y="483"/>
                    </a:lnTo>
                    <a:lnTo>
                      <a:pt x="169" y="482"/>
                    </a:lnTo>
                    <a:lnTo>
                      <a:pt x="167" y="482"/>
                    </a:lnTo>
                    <a:lnTo>
                      <a:pt x="167" y="483"/>
                    </a:lnTo>
                    <a:lnTo>
                      <a:pt x="167" y="482"/>
                    </a:lnTo>
                    <a:lnTo>
                      <a:pt x="166" y="482"/>
                    </a:lnTo>
                    <a:lnTo>
                      <a:pt x="166" y="480"/>
                    </a:lnTo>
                    <a:lnTo>
                      <a:pt x="167" y="480"/>
                    </a:lnTo>
                    <a:lnTo>
                      <a:pt x="167" y="479"/>
                    </a:lnTo>
                    <a:lnTo>
                      <a:pt x="167" y="478"/>
                    </a:lnTo>
                    <a:lnTo>
                      <a:pt x="166" y="478"/>
                    </a:lnTo>
                    <a:lnTo>
                      <a:pt x="166" y="479"/>
                    </a:lnTo>
                    <a:lnTo>
                      <a:pt x="165" y="479"/>
                    </a:lnTo>
                    <a:lnTo>
                      <a:pt x="163" y="479"/>
                    </a:lnTo>
                    <a:lnTo>
                      <a:pt x="163" y="478"/>
                    </a:lnTo>
                    <a:lnTo>
                      <a:pt x="165" y="476"/>
                    </a:lnTo>
                    <a:lnTo>
                      <a:pt x="163" y="476"/>
                    </a:lnTo>
                    <a:lnTo>
                      <a:pt x="163" y="475"/>
                    </a:lnTo>
                    <a:lnTo>
                      <a:pt x="162" y="475"/>
                    </a:lnTo>
                    <a:lnTo>
                      <a:pt x="162" y="474"/>
                    </a:lnTo>
                    <a:lnTo>
                      <a:pt x="161" y="474"/>
                    </a:lnTo>
                    <a:lnTo>
                      <a:pt x="161" y="475"/>
                    </a:lnTo>
                    <a:lnTo>
                      <a:pt x="161" y="476"/>
                    </a:lnTo>
                    <a:lnTo>
                      <a:pt x="161" y="475"/>
                    </a:lnTo>
                    <a:lnTo>
                      <a:pt x="159" y="475"/>
                    </a:lnTo>
                    <a:lnTo>
                      <a:pt x="158" y="476"/>
                    </a:lnTo>
                    <a:lnTo>
                      <a:pt x="158" y="478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5"/>
                    </a:lnTo>
                    <a:lnTo>
                      <a:pt x="155" y="475"/>
                    </a:lnTo>
                    <a:lnTo>
                      <a:pt x="155" y="474"/>
                    </a:lnTo>
                    <a:lnTo>
                      <a:pt x="154" y="474"/>
                    </a:lnTo>
                    <a:lnTo>
                      <a:pt x="153" y="474"/>
                    </a:lnTo>
                    <a:lnTo>
                      <a:pt x="153" y="475"/>
                    </a:lnTo>
                    <a:lnTo>
                      <a:pt x="153" y="474"/>
                    </a:lnTo>
                    <a:lnTo>
                      <a:pt x="152" y="474"/>
                    </a:lnTo>
                    <a:lnTo>
                      <a:pt x="150" y="474"/>
                    </a:lnTo>
                    <a:lnTo>
                      <a:pt x="150" y="472"/>
                    </a:lnTo>
                    <a:lnTo>
                      <a:pt x="149" y="472"/>
                    </a:lnTo>
                    <a:lnTo>
                      <a:pt x="149" y="471"/>
                    </a:lnTo>
                    <a:lnTo>
                      <a:pt x="148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5" y="470"/>
                    </a:lnTo>
                    <a:lnTo>
                      <a:pt x="144" y="468"/>
                    </a:lnTo>
                    <a:lnTo>
                      <a:pt x="142" y="468"/>
                    </a:lnTo>
                    <a:lnTo>
                      <a:pt x="142" y="467"/>
                    </a:lnTo>
                    <a:lnTo>
                      <a:pt x="141" y="467"/>
                    </a:lnTo>
                    <a:lnTo>
                      <a:pt x="140" y="467"/>
                    </a:lnTo>
                    <a:lnTo>
                      <a:pt x="140" y="466"/>
                    </a:lnTo>
                    <a:lnTo>
                      <a:pt x="138" y="466"/>
                    </a:lnTo>
                    <a:lnTo>
                      <a:pt x="140" y="466"/>
                    </a:lnTo>
                    <a:lnTo>
                      <a:pt x="140" y="465"/>
                    </a:lnTo>
                    <a:lnTo>
                      <a:pt x="138" y="465"/>
                    </a:lnTo>
                    <a:lnTo>
                      <a:pt x="138" y="463"/>
                    </a:lnTo>
                    <a:lnTo>
                      <a:pt x="138" y="465"/>
                    </a:lnTo>
                    <a:lnTo>
                      <a:pt x="137" y="466"/>
                    </a:lnTo>
                    <a:lnTo>
                      <a:pt x="136" y="466"/>
                    </a:lnTo>
                    <a:lnTo>
                      <a:pt x="136" y="467"/>
                    </a:lnTo>
                    <a:lnTo>
                      <a:pt x="135" y="468"/>
                    </a:lnTo>
                    <a:lnTo>
                      <a:pt x="135" y="467"/>
                    </a:lnTo>
                    <a:lnTo>
                      <a:pt x="135" y="468"/>
                    </a:lnTo>
                    <a:lnTo>
                      <a:pt x="133" y="468"/>
                    </a:lnTo>
                    <a:lnTo>
                      <a:pt x="132" y="468"/>
                    </a:lnTo>
                    <a:lnTo>
                      <a:pt x="133" y="468"/>
                    </a:lnTo>
                    <a:lnTo>
                      <a:pt x="132" y="470"/>
                    </a:lnTo>
                    <a:lnTo>
                      <a:pt x="131" y="470"/>
                    </a:lnTo>
                    <a:lnTo>
                      <a:pt x="129" y="470"/>
                    </a:lnTo>
                    <a:lnTo>
                      <a:pt x="129" y="471"/>
                    </a:lnTo>
                    <a:lnTo>
                      <a:pt x="128" y="471"/>
                    </a:lnTo>
                    <a:lnTo>
                      <a:pt x="127" y="472"/>
                    </a:lnTo>
                    <a:lnTo>
                      <a:pt x="125" y="472"/>
                    </a:lnTo>
                    <a:lnTo>
                      <a:pt x="124" y="474"/>
                    </a:lnTo>
                    <a:lnTo>
                      <a:pt x="123" y="472"/>
                    </a:lnTo>
                    <a:lnTo>
                      <a:pt x="123" y="474"/>
                    </a:lnTo>
                    <a:lnTo>
                      <a:pt x="121" y="472"/>
                    </a:lnTo>
                    <a:lnTo>
                      <a:pt x="121" y="474"/>
                    </a:lnTo>
                    <a:lnTo>
                      <a:pt x="120" y="474"/>
                    </a:lnTo>
                    <a:lnTo>
                      <a:pt x="119" y="474"/>
                    </a:lnTo>
                    <a:lnTo>
                      <a:pt x="118" y="474"/>
                    </a:lnTo>
                    <a:lnTo>
                      <a:pt x="116" y="475"/>
                    </a:lnTo>
                    <a:lnTo>
                      <a:pt x="116" y="476"/>
                    </a:lnTo>
                    <a:lnTo>
                      <a:pt x="115" y="476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2" y="475"/>
                    </a:lnTo>
                    <a:lnTo>
                      <a:pt x="111" y="475"/>
                    </a:lnTo>
                    <a:lnTo>
                      <a:pt x="111" y="474"/>
                    </a:lnTo>
                    <a:lnTo>
                      <a:pt x="110" y="474"/>
                    </a:lnTo>
                    <a:lnTo>
                      <a:pt x="110" y="472"/>
                    </a:lnTo>
                    <a:lnTo>
                      <a:pt x="108" y="471"/>
                    </a:lnTo>
                    <a:lnTo>
                      <a:pt x="107" y="471"/>
                    </a:lnTo>
                    <a:lnTo>
                      <a:pt x="106" y="471"/>
                    </a:lnTo>
                    <a:lnTo>
                      <a:pt x="104" y="471"/>
                    </a:lnTo>
                    <a:lnTo>
                      <a:pt x="103" y="470"/>
                    </a:lnTo>
                    <a:lnTo>
                      <a:pt x="102" y="470"/>
                    </a:lnTo>
                    <a:lnTo>
                      <a:pt x="103" y="459"/>
                    </a:lnTo>
                    <a:lnTo>
                      <a:pt x="106" y="458"/>
                    </a:lnTo>
                    <a:lnTo>
                      <a:pt x="106" y="449"/>
                    </a:lnTo>
                    <a:lnTo>
                      <a:pt x="106" y="444"/>
                    </a:lnTo>
                    <a:lnTo>
                      <a:pt x="101" y="444"/>
                    </a:lnTo>
                    <a:lnTo>
                      <a:pt x="97" y="445"/>
                    </a:lnTo>
                    <a:lnTo>
                      <a:pt x="93" y="445"/>
                    </a:lnTo>
                    <a:lnTo>
                      <a:pt x="86" y="445"/>
                    </a:lnTo>
                    <a:lnTo>
                      <a:pt x="81" y="446"/>
                    </a:lnTo>
                    <a:lnTo>
                      <a:pt x="81" y="437"/>
                    </a:lnTo>
                    <a:lnTo>
                      <a:pt x="81" y="430"/>
                    </a:lnTo>
                    <a:lnTo>
                      <a:pt x="82" y="424"/>
                    </a:lnTo>
                    <a:lnTo>
                      <a:pt x="82" y="416"/>
                    </a:lnTo>
                    <a:lnTo>
                      <a:pt x="82" y="404"/>
                    </a:lnTo>
                    <a:lnTo>
                      <a:pt x="83" y="395"/>
                    </a:lnTo>
                    <a:lnTo>
                      <a:pt x="81" y="390"/>
                    </a:lnTo>
                    <a:lnTo>
                      <a:pt x="78" y="382"/>
                    </a:lnTo>
                    <a:lnTo>
                      <a:pt x="74" y="375"/>
                    </a:lnTo>
                    <a:lnTo>
                      <a:pt x="70" y="364"/>
                    </a:lnTo>
                    <a:lnTo>
                      <a:pt x="66" y="356"/>
                    </a:lnTo>
                    <a:lnTo>
                      <a:pt x="65" y="352"/>
                    </a:lnTo>
                    <a:lnTo>
                      <a:pt x="65" y="351"/>
                    </a:lnTo>
                    <a:lnTo>
                      <a:pt x="63" y="339"/>
                    </a:lnTo>
                    <a:lnTo>
                      <a:pt x="61" y="332"/>
                    </a:lnTo>
                    <a:lnTo>
                      <a:pt x="60" y="322"/>
                    </a:lnTo>
                    <a:lnTo>
                      <a:pt x="59" y="315"/>
                    </a:lnTo>
                    <a:lnTo>
                      <a:pt x="57" y="310"/>
                    </a:lnTo>
                    <a:lnTo>
                      <a:pt x="57" y="306"/>
                    </a:lnTo>
                    <a:lnTo>
                      <a:pt x="56" y="301"/>
                    </a:lnTo>
                    <a:lnTo>
                      <a:pt x="55" y="296"/>
                    </a:lnTo>
                    <a:lnTo>
                      <a:pt x="55" y="293"/>
                    </a:lnTo>
                    <a:lnTo>
                      <a:pt x="53" y="289"/>
                    </a:lnTo>
                    <a:lnTo>
                      <a:pt x="51" y="284"/>
                    </a:lnTo>
                    <a:lnTo>
                      <a:pt x="48" y="280"/>
                    </a:lnTo>
                    <a:lnTo>
                      <a:pt x="46" y="275"/>
                    </a:lnTo>
                    <a:lnTo>
                      <a:pt x="43" y="272"/>
                    </a:lnTo>
                    <a:lnTo>
                      <a:pt x="42" y="268"/>
                    </a:lnTo>
                    <a:lnTo>
                      <a:pt x="39" y="264"/>
                    </a:lnTo>
                    <a:lnTo>
                      <a:pt x="36" y="259"/>
                    </a:lnTo>
                    <a:lnTo>
                      <a:pt x="30" y="259"/>
                    </a:lnTo>
                    <a:lnTo>
                      <a:pt x="30" y="258"/>
                    </a:lnTo>
                    <a:lnTo>
                      <a:pt x="30" y="256"/>
                    </a:lnTo>
                    <a:lnTo>
                      <a:pt x="31" y="255"/>
                    </a:lnTo>
                    <a:lnTo>
                      <a:pt x="31" y="252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1" y="249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5"/>
                    </a:lnTo>
                    <a:lnTo>
                      <a:pt x="31" y="243"/>
                    </a:lnTo>
                    <a:lnTo>
                      <a:pt x="31" y="242"/>
                    </a:lnTo>
                    <a:lnTo>
                      <a:pt x="30" y="242"/>
                    </a:lnTo>
                    <a:lnTo>
                      <a:pt x="30" y="241"/>
                    </a:lnTo>
                    <a:lnTo>
                      <a:pt x="30" y="239"/>
                    </a:lnTo>
                    <a:lnTo>
                      <a:pt x="29" y="238"/>
                    </a:lnTo>
                    <a:lnTo>
                      <a:pt x="27" y="237"/>
                    </a:lnTo>
                    <a:lnTo>
                      <a:pt x="26" y="234"/>
                    </a:lnTo>
                    <a:lnTo>
                      <a:pt x="26" y="228"/>
                    </a:lnTo>
                    <a:lnTo>
                      <a:pt x="25" y="226"/>
                    </a:lnTo>
                    <a:lnTo>
                      <a:pt x="23" y="222"/>
                    </a:lnTo>
                    <a:lnTo>
                      <a:pt x="22" y="214"/>
                    </a:lnTo>
                    <a:lnTo>
                      <a:pt x="18" y="200"/>
                    </a:lnTo>
                    <a:lnTo>
                      <a:pt x="15" y="187"/>
                    </a:lnTo>
                    <a:lnTo>
                      <a:pt x="11" y="171"/>
                    </a:lnTo>
                    <a:lnTo>
                      <a:pt x="9" y="161"/>
                    </a:lnTo>
                    <a:lnTo>
                      <a:pt x="9" y="157"/>
                    </a:lnTo>
                    <a:lnTo>
                      <a:pt x="9" y="141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1" y="133"/>
                    </a:lnTo>
                    <a:lnTo>
                      <a:pt x="0" y="133"/>
                    </a:lnTo>
                    <a:lnTo>
                      <a:pt x="1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4" y="122"/>
                    </a:lnTo>
                    <a:lnTo>
                      <a:pt x="4" y="120"/>
                    </a:lnTo>
                    <a:lnTo>
                      <a:pt x="5" y="120"/>
                    </a:lnTo>
                    <a:lnTo>
                      <a:pt x="5" y="119"/>
                    </a:lnTo>
                    <a:lnTo>
                      <a:pt x="6" y="118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9" y="112"/>
                    </a:lnTo>
                    <a:lnTo>
                      <a:pt x="10" y="112"/>
                    </a:lnTo>
                    <a:lnTo>
                      <a:pt x="10" y="111"/>
                    </a:lnTo>
                    <a:lnTo>
                      <a:pt x="10" y="110"/>
                    </a:lnTo>
                    <a:lnTo>
                      <a:pt x="11" y="110"/>
                    </a:lnTo>
                    <a:lnTo>
                      <a:pt x="11" y="108"/>
                    </a:lnTo>
                    <a:lnTo>
                      <a:pt x="11" y="107"/>
                    </a:lnTo>
                    <a:lnTo>
                      <a:pt x="10" y="107"/>
                    </a:lnTo>
                    <a:lnTo>
                      <a:pt x="10" y="106"/>
                    </a:lnTo>
                    <a:lnTo>
                      <a:pt x="11" y="106"/>
                    </a:lnTo>
                    <a:lnTo>
                      <a:pt x="10" y="105"/>
                    </a:lnTo>
                    <a:lnTo>
                      <a:pt x="10" y="106"/>
                    </a:lnTo>
                    <a:lnTo>
                      <a:pt x="10" y="105"/>
                    </a:lnTo>
                    <a:lnTo>
                      <a:pt x="11" y="105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2"/>
                    </a:lnTo>
                    <a:lnTo>
                      <a:pt x="15" y="101"/>
                    </a:lnTo>
                    <a:lnTo>
                      <a:pt x="15" y="99"/>
                    </a:lnTo>
                    <a:lnTo>
                      <a:pt x="15" y="98"/>
                    </a:lnTo>
                    <a:lnTo>
                      <a:pt x="17" y="98"/>
                    </a:lnTo>
                    <a:lnTo>
                      <a:pt x="17" y="97"/>
                    </a:lnTo>
                    <a:lnTo>
                      <a:pt x="18" y="95"/>
                    </a:lnTo>
                    <a:lnTo>
                      <a:pt x="18" y="94"/>
                    </a:lnTo>
                    <a:lnTo>
                      <a:pt x="18" y="93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5" y="90"/>
                    </a:lnTo>
                    <a:lnTo>
                      <a:pt x="15" y="89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7" y="86"/>
                    </a:lnTo>
                    <a:lnTo>
                      <a:pt x="17" y="85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4" y="84"/>
                    </a:lnTo>
                    <a:lnTo>
                      <a:pt x="13" y="84"/>
                    </a:lnTo>
                    <a:lnTo>
                      <a:pt x="13" y="82"/>
                    </a:lnTo>
                    <a:lnTo>
                      <a:pt x="11" y="82"/>
                    </a:lnTo>
                    <a:lnTo>
                      <a:pt x="11" y="81"/>
                    </a:lnTo>
                    <a:lnTo>
                      <a:pt x="11" y="80"/>
                    </a:lnTo>
                    <a:lnTo>
                      <a:pt x="10" y="78"/>
                    </a:lnTo>
                    <a:lnTo>
                      <a:pt x="10" y="77"/>
                    </a:lnTo>
                    <a:lnTo>
                      <a:pt x="10" y="76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10" y="69"/>
                    </a:lnTo>
                    <a:lnTo>
                      <a:pt x="10" y="68"/>
                    </a:lnTo>
                    <a:lnTo>
                      <a:pt x="11" y="68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4"/>
                    </a:lnTo>
                    <a:lnTo>
                      <a:pt x="10" y="63"/>
                    </a:lnTo>
                    <a:lnTo>
                      <a:pt x="11" y="63"/>
                    </a:lnTo>
                    <a:lnTo>
                      <a:pt x="13" y="63"/>
                    </a:lnTo>
                    <a:lnTo>
                      <a:pt x="36" y="22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4" y="10"/>
                    </a:lnTo>
                    <a:lnTo>
                      <a:pt x="46" y="8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2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6" y="4"/>
                    </a:lnTo>
                    <a:lnTo>
                      <a:pt x="56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57" y="8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0" y="10"/>
                    </a:lnTo>
                    <a:lnTo>
                      <a:pt x="61" y="10"/>
                    </a:lnTo>
                    <a:lnTo>
                      <a:pt x="63" y="10"/>
                    </a:lnTo>
                    <a:lnTo>
                      <a:pt x="63" y="12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5" y="19"/>
                    </a:lnTo>
                    <a:lnTo>
                      <a:pt x="65" y="21"/>
                    </a:lnTo>
                    <a:lnTo>
                      <a:pt x="65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70" y="23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4" y="23"/>
                    </a:lnTo>
                    <a:lnTo>
                      <a:pt x="76" y="25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8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2" y="26"/>
                    </a:lnTo>
                    <a:lnTo>
                      <a:pt x="83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3"/>
                    </a:lnTo>
                    <a:lnTo>
                      <a:pt x="86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89" y="22"/>
                    </a:lnTo>
                    <a:lnTo>
                      <a:pt x="90" y="22"/>
                    </a:lnTo>
                    <a:lnTo>
                      <a:pt x="91" y="22"/>
                    </a:lnTo>
                    <a:lnTo>
                      <a:pt x="93" y="22"/>
                    </a:lnTo>
                    <a:lnTo>
                      <a:pt x="93" y="21"/>
                    </a:lnTo>
                    <a:lnTo>
                      <a:pt x="94" y="21"/>
                    </a:lnTo>
                    <a:lnTo>
                      <a:pt x="95" y="21"/>
                    </a:lnTo>
                    <a:lnTo>
                      <a:pt x="97" y="21"/>
                    </a:lnTo>
                    <a:lnTo>
                      <a:pt x="97" y="22"/>
                    </a:lnTo>
                    <a:lnTo>
                      <a:pt x="98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101" y="23"/>
                    </a:lnTo>
                    <a:lnTo>
                      <a:pt x="102" y="23"/>
                    </a:lnTo>
                    <a:lnTo>
                      <a:pt x="103" y="23"/>
                    </a:lnTo>
                    <a:lnTo>
                      <a:pt x="104" y="23"/>
                    </a:lnTo>
                    <a:lnTo>
                      <a:pt x="106" y="23"/>
                    </a:lnTo>
                    <a:lnTo>
                      <a:pt x="106" y="22"/>
                    </a:lnTo>
                    <a:lnTo>
                      <a:pt x="107" y="22"/>
                    </a:lnTo>
                    <a:lnTo>
                      <a:pt x="108" y="22"/>
                    </a:lnTo>
                    <a:lnTo>
                      <a:pt x="110" y="22"/>
                    </a:lnTo>
                    <a:lnTo>
                      <a:pt x="111" y="22"/>
                    </a:lnTo>
                    <a:lnTo>
                      <a:pt x="112" y="23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6"/>
                    </a:lnTo>
                    <a:lnTo>
                      <a:pt x="115" y="27"/>
                    </a:lnTo>
                    <a:lnTo>
                      <a:pt x="116" y="27"/>
                    </a:lnTo>
                    <a:lnTo>
                      <a:pt x="118" y="27"/>
                    </a:lnTo>
                    <a:lnTo>
                      <a:pt x="118" y="29"/>
                    </a:lnTo>
                    <a:lnTo>
                      <a:pt x="118" y="30"/>
                    </a:lnTo>
                    <a:lnTo>
                      <a:pt x="119" y="30"/>
                    </a:lnTo>
                    <a:lnTo>
                      <a:pt x="119" y="31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21" y="33"/>
                    </a:lnTo>
                    <a:lnTo>
                      <a:pt x="121" y="34"/>
                    </a:lnTo>
                    <a:lnTo>
                      <a:pt x="123" y="34"/>
                    </a:lnTo>
                    <a:lnTo>
                      <a:pt x="123" y="35"/>
                    </a:lnTo>
                    <a:lnTo>
                      <a:pt x="123" y="36"/>
                    </a:lnTo>
                    <a:lnTo>
                      <a:pt x="124" y="36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5" y="39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7" y="42"/>
                    </a:lnTo>
                    <a:lnTo>
                      <a:pt x="127" y="43"/>
                    </a:lnTo>
                    <a:lnTo>
                      <a:pt x="128" y="43"/>
                    </a:lnTo>
                    <a:lnTo>
                      <a:pt x="129" y="43"/>
                    </a:lnTo>
                    <a:lnTo>
                      <a:pt x="129" y="44"/>
                    </a:lnTo>
                    <a:lnTo>
                      <a:pt x="129" y="46"/>
                    </a:lnTo>
                    <a:lnTo>
                      <a:pt x="131" y="46"/>
                    </a:lnTo>
                    <a:lnTo>
                      <a:pt x="131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3" y="50"/>
                    </a:lnTo>
                    <a:lnTo>
                      <a:pt x="133" y="51"/>
                    </a:lnTo>
                    <a:lnTo>
                      <a:pt x="133" y="52"/>
                    </a:lnTo>
                    <a:lnTo>
                      <a:pt x="135" y="52"/>
                    </a:lnTo>
                    <a:lnTo>
                      <a:pt x="136" y="53"/>
                    </a:lnTo>
                    <a:lnTo>
                      <a:pt x="136" y="52"/>
                    </a:lnTo>
                    <a:lnTo>
                      <a:pt x="136" y="53"/>
                    </a:lnTo>
                    <a:lnTo>
                      <a:pt x="137" y="53"/>
                    </a:lnTo>
                    <a:lnTo>
                      <a:pt x="137" y="55"/>
                    </a:lnTo>
                    <a:lnTo>
                      <a:pt x="137" y="56"/>
                    </a:lnTo>
                    <a:lnTo>
                      <a:pt x="138" y="56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0" y="59"/>
                    </a:lnTo>
                    <a:lnTo>
                      <a:pt x="140" y="60"/>
                    </a:lnTo>
                    <a:lnTo>
                      <a:pt x="140" y="61"/>
                    </a:lnTo>
                    <a:lnTo>
                      <a:pt x="138" y="61"/>
                    </a:lnTo>
                    <a:lnTo>
                      <a:pt x="138" y="63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65"/>
                    </a:lnTo>
                    <a:lnTo>
                      <a:pt x="141" y="65"/>
                    </a:lnTo>
                    <a:lnTo>
                      <a:pt x="141" y="64"/>
                    </a:lnTo>
                    <a:lnTo>
                      <a:pt x="141" y="65"/>
                    </a:lnTo>
                    <a:lnTo>
                      <a:pt x="142" y="65"/>
                    </a:lnTo>
                    <a:lnTo>
                      <a:pt x="142" y="67"/>
                    </a:lnTo>
                    <a:lnTo>
                      <a:pt x="142" y="68"/>
                    </a:lnTo>
                    <a:lnTo>
                      <a:pt x="144" y="68"/>
                    </a:lnTo>
                    <a:lnTo>
                      <a:pt x="144" y="69"/>
                    </a:lnTo>
                    <a:lnTo>
                      <a:pt x="142" y="69"/>
                    </a:lnTo>
                    <a:lnTo>
                      <a:pt x="142" y="70"/>
                    </a:lnTo>
                    <a:lnTo>
                      <a:pt x="142" y="72"/>
                    </a:lnTo>
                    <a:lnTo>
                      <a:pt x="144" y="72"/>
                    </a:lnTo>
                    <a:lnTo>
                      <a:pt x="145" y="72"/>
                    </a:lnTo>
                    <a:lnTo>
                      <a:pt x="145" y="73"/>
                    </a:lnTo>
                    <a:lnTo>
                      <a:pt x="145" y="74"/>
                    </a:lnTo>
                    <a:lnTo>
                      <a:pt x="146" y="74"/>
                    </a:lnTo>
                    <a:lnTo>
                      <a:pt x="146" y="76"/>
                    </a:lnTo>
                    <a:lnTo>
                      <a:pt x="145" y="76"/>
                    </a:lnTo>
                    <a:lnTo>
                      <a:pt x="144" y="77"/>
                    </a:lnTo>
                    <a:lnTo>
                      <a:pt x="144" y="78"/>
                    </a:lnTo>
                    <a:lnTo>
                      <a:pt x="144" y="80"/>
                    </a:lnTo>
                    <a:lnTo>
                      <a:pt x="142" y="80"/>
                    </a:lnTo>
                    <a:lnTo>
                      <a:pt x="141" y="80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2" y="82"/>
                    </a:lnTo>
                    <a:lnTo>
                      <a:pt x="144" y="82"/>
                    </a:lnTo>
                    <a:lnTo>
                      <a:pt x="144" y="84"/>
                    </a:lnTo>
                    <a:lnTo>
                      <a:pt x="144" y="82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5" y="86"/>
                    </a:lnTo>
                    <a:lnTo>
                      <a:pt x="145" y="88"/>
                    </a:lnTo>
                    <a:lnTo>
                      <a:pt x="144" y="88"/>
                    </a:lnTo>
                    <a:lnTo>
                      <a:pt x="144" y="89"/>
                    </a:lnTo>
                    <a:lnTo>
                      <a:pt x="142" y="89"/>
                    </a:lnTo>
                    <a:lnTo>
                      <a:pt x="144" y="90"/>
                    </a:lnTo>
                    <a:lnTo>
                      <a:pt x="142" y="90"/>
                    </a:lnTo>
                    <a:lnTo>
                      <a:pt x="144" y="90"/>
                    </a:lnTo>
                    <a:lnTo>
                      <a:pt x="144" y="91"/>
                    </a:lnTo>
                    <a:lnTo>
                      <a:pt x="142" y="91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8" y="97"/>
                    </a:lnTo>
                    <a:lnTo>
                      <a:pt x="137" y="97"/>
                    </a:lnTo>
                    <a:lnTo>
                      <a:pt x="137" y="98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8" y="101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7" y="103"/>
                    </a:lnTo>
                    <a:lnTo>
                      <a:pt x="137" y="105"/>
                    </a:lnTo>
                    <a:lnTo>
                      <a:pt x="138" y="105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7" y="107"/>
                    </a:lnTo>
                    <a:lnTo>
                      <a:pt x="137" y="108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40" y="111"/>
                    </a:lnTo>
                    <a:lnTo>
                      <a:pt x="140" y="110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1" y="112"/>
                    </a:lnTo>
                    <a:lnTo>
                      <a:pt x="142" y="112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1" y="112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2" y="115"/>
                    </a:lnTo>
                    <a:lnTo>
                      <a:pt x="142" y="116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0" y="118"/>
                    </a:lnTo>
                    <a:lnTo>
                      <a:pt x="140" y="119"/>
                    </a:lnTo>
                    <a:lnTo>
                      <a:pt x="138" y="119"/>
                    </a:lnTo>
                    <a:lnTo>
                      <a:pt x="137" y="119"/>
                    </a:lnTo>
                    <a:lnTo>
                      <a:pt x="136" y="119"/>
                    </a:lnTo>
                    <a:lnTo>
                      <a:pt x="135" y="119"/>
                    </a:lnTo>
                    <a:lnTo>
                      <a:pt x="135" y="120"/>
                    </a:lnTo>
                    <a:lnTo>
                      <a:pt x="133" y="120"/>
                    </a:lnTo>
                    <a:lnTo>
                      <a:pt x="132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6" y="122"/>
                    </a:lnTo>
                    <a:lnTo>
                      <a:pt x="136" y="123"/>
                    </a:lnTo>
                    <a:lnTo>
                      <a:pt x="135" y="123"/>
                    </a:lnTo>
                    <a:lnTo>
                      <a:pt x="135" y="124"/>
                    </a:lnTo>
                    <a:lnTo>
                      <a:pt x="135" y="125"/>
                    </a:lnTo>
                    <a:lnTo>
                      <a:pt x="135" y="127"/>
                    </a:lnTo>
                    <a:lnTo>
                      <a:pt x="136" y="127"/>
                    </a:lnTo>
                    <a:lnTo>
                      <a:pt x="136" y="125"/>
                    </a:lnTo>
                    <a:lnTo>
                      <a:pt x="137" y="125"/>
                    </a:lnTo>
                    <a:lnTo>
                      <a:pt x="138" y="125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1" y="124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7"/>
                    </a:lnTo>
                    <a:lnTo>
                      <a:pt x="144" y="127"/>
                    </a:lnTo>
                    <a:lnTo>
                      <a:pt x="145" y="127"/>
                    </a:lnTo>
                    <a:lnTo>
                      <a:pt x="145" y="128"/>
                    </a:lnTo>
                    <a:lnTo>
                      <a:pt x="146" y="128"/>
                    </a:lnTo>
                    <a:lnTo>
                      <a:pt x="148" y="128"/>
                    </a:lnTo>
                    <a:lnTo>
                      <a:pt x="148" y="129"/>
                    </a:lnTo>
                    <a:lnTo>
                      <a:pt x="148" y="131"/>
                    </a:lnTo>
                    <a:lnTo>
                      <a:pt x="149" y="131"/>
                    </a:lnTo>
                    <a:lnTo>
                      <a:pt x="150" y="131"/>
                    </a:lnTo>
                    <a:lnTo>
                      <a:pt x="150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3" y="133"/>
                    </a:lnTo>
                    <a:lnTo>
                      <a:pt x="154" y="133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7" y="135"/>
                    </a:lnTo>
                    <a:lnTo>
                      <a:pt x="157" y="133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58" y="137"/>
                    </a:lnTo>
                    <a:lnTo>
                      <a:pt x="159" y="137"/>
                    </a:lnTo>
                    <a:lnTo>
                      <a:pt x="159" y="139"/>
                    </a:lnTo>
                    <a:lnTo>
                      <a:pt x="161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3" y="140"/>
                    </a:lnTo>
                    <a:lnTo>
                      <a:pt x="163" y="141"/>
                    </a:lnTo>
                    <a:lnTo>
                      <a:pt x="165" y="141"/>
                    </a:lnTo>
                    <a:lnTo>
                      <a:pt x="163" y="141"/>
                    </a:lnTo>
                    <a:lnTo>
                      <a:pt x="163" y="142"/>
                    </a:lnTo>
                    <a:lnTo>
                      <a:pt x="165" y="142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6" y="145"/>
                    </a:lnTo>
                    <a:lnTo>
                      <a:pt x="166" y="146"/>
                    </a:lnTo>
                    <a:lnTo>
                      <a:pt x="165" y="146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7" y="148"/>
                    </a:lnTo>
                    <a:lnTo>
                      <a:pt x="169" y="148"/>
                    </a:lnTo>
                    <a:lnTo>
                      <a:pt x="169" y="146"/>
                    </a:lnTo>
                    <a:lnTo>
                      <a:pt x="170" y="146"/>
                    </a:lnTo>
                    <a:lnTo>
                      <a:pt x="170" y="145"/>
                    </a:lnTo>
                    <a:lnTo>
                      <a:pt x="171" y="145"/>
                    </a:lnTo>
                    <a:lnTo>
                      <a:pt x="173" y="145"/>
                    </a:lnTo>
                    <a:lnTo>
                      <a:pt x="174" y="145"/>
                    </a:lnTo>
                    <a:lnTo>
                      <a:pt x="175" y="145"/>
                    </a:lnTo>
                    <a:lnTo>
                      <a:pt x="176" y="146"/>
                    </a:lnTo>
                    <a:lnTo>
                      <a:pt x="179" y="145"/>
                    </a:lnTo>
                    <a:lnTo>
                      <a:pt x="180" y="145"/>
                    </a:lnTo>
                    <a:lnTo>
                      <a:pt x="182" y="144"/>
                    </a:lnTo>
                    <a:lnTo>
                      <a:pt x="184" y="144"/>
                    </a:lnTo>
                    <a:lnTo>
                      <a:pt x="187" y="144"/>
                    </a:lnTo>
                    <a:lnTo>
                      <a:pt x="188" y="144"/>
                    </a:lnTo>
                    <a:lnTo>
                      <a:pt x="191" y="144"/>
                    </a:lnTo>
                    <a:lnTo>
                      <a:pt x="192" y="145"/>
                    </a:lnTo>
                    <a:lnTo>
                      <a:pt x="193" y="145"/>
                    </a:lnTo>
                    <a:lnTo>
                      <a:pt x="195" y="146"/>
                    </a:lnTo>
                    <a:lnTo>
                      <a:pt x="195" y="148"/>
                    </a:lnTo>
                    <a:lnTo>
                      <a:pt x="196" y="148"/>
                    </a:lnTo>
                    <a:lnTo>
                      <a:pt x="197" y="149"/>
                    </a:lnTo>
                    <a:lnTo>
                      <a:pt x="200" y="149"/>
                    </a:lnTo>
                    <a:lnTo>
                      <a:pt x="200" y="150"/>
                    </a:lnTo>
                    <a:lnTo>
                      <a:pt x="200" y="152"/>
                    </a:lnTo>
                    <a:lnTo>
                      <a:pt x="200" y="158"/>
                    </a:lnTo>
                    <a:lnTo>
                      <a:pt x="201" y="160"/>
                    </a:lnTo>
                    <a:lnTo>
                      <a:pt x="201" y="163"/>
                    </a:lnTo>
                    <a:lnTo>
                      <a:pt x="201" y="165"/>
                    </a:lnTo>
                    <a:lnTo>
                      <a:pt x="201" y="166"/>
                    </a:lnTo>
                    <a:lnTo>
                      <a:pt x="201" y="167"/>
                    </a:lnTo>
                    <a:lnTo>
                      <a:pt x="201" y="169"/>
                    </a:lnTo>
                    <a:lnTo>
                      <a:pt x="203" y="169"/>
                    </a:lnTo>
                    <a:lnTo>
                      <a:pt x="203" y="170"/>
                    </a:lnTo>
                    <a:lnTo>
                      <a:pt x="204" y="170"/>
                    </a:lnTo>
                    <a:lnTo>
                      <a:pt x="204" y="167"/>
                    </a:lnTo>
                    <a:lnTo>
                      <a:pt x="205" y="167"/>
                    </a:lnTo>
                    <a:lnTo>
                      <a:pt x="205" y="165"/>
                    </a:lnTo>
                    <a:lnTo>
                      <a:pt x="208" y="163"/>
                    </a:lnTo>
                    <a:lnTo>
                      <a:pt x="210" y="165"/>
                    </a:lnTo>
                    <a:lnTo>
                      <a:pt x="212" y="163"/>
                    </a:lnTo>
                    <a:lnTo>
                      <a:pt x="214" y="165"/>
                    </a:lnTo>
                    <a:lnTo>
                      <a:pt x="216" y="163"/>
                    </a:lnTo>
                    <a:lnTo>
                      <a:pt x="221" y="165"/>
                    </a:lnTo>
                    <a:lnTo>
                      <a:pt x="222" y="166"/>
                    </a:lnTo>
                    <a:lnTo>
                      <a:pt x="225" y="167"/>
                    </a:lnTo>
                    <a:lnTo>
                      <a:pt x="227" y="170"/>
                    </a:lnTo>
                    <a:lnTo>
                      <a:pt x="229" y="171"/>
                    </a:lnTo>
                    <a:lnTo>
                      <a:pt x="230" y="173"/>
                    </a:lnTo>
                    <a:lnTo>
                      <a:pt x="231" y="177"/>
                    </a:lnTo>
                    <a:lnTo>
                      <a:pt x="233" y="178"/>
                    </a:lnTo>
                    <a:lnTo>
                      <a:pt x="234" y="178"/>
                    </a:lnTo>
                    <a:lnTo>
                      <a:pt x="235" y="178"/>
                    </a:lnTo>
                    <a:lnTo>
                      <a:pt x="237" y="179"/>
                    </a:lnTo>
                    <a:lnTo>
                      <a:pt x="238" y="179"/>
                    </a:lnTo>
                    <a:lnTo>
                      <a:pt x="238" y="180"/>
                    </a:lnTo>
                    <a:lnTo>
                      <a:pt x="239" y="180"/>
                    </a:lnTo>
                    <a:lnTo>
                      <a:pt x="241" y="180"/>
                    </a:lnTo>
                    <a:lnTo>
                      <a:pt x="241" y="182"/>
                    </a:lnTo>
                    <a:lnTo>
                      <a:pt x="242" y="182"/>
                    </a:lnTo>
                    <a:lnTo>
                      <a:pt x="243" y="182"/>
                    </a:lnTo>
                    <a:lnTo>
                      <a:pt x="243" y="183"/>
                    </a:lnTo>
                    <a:lnTo>
                      <a:pt x="245" y="184"/>
                    </a:lnTo>
                    <a:lnTo>
                      <a:pt x="246" y="186"/>
                    </a:lnTo>
                    <a:lnTo>
                      <a:pt x="247" y="187"/>
                    </a:lnTo>
                    <a:lnTo>
                      <a:pt x="248" y="187"/>
                    </a:lnTo>
                    <a:lnTo>
                      <a:pt x="250" y="187"/>
                    </a:lnTo>
                    <a:lnTo>
                      <a:pt x="251" y="188"/>
                    </a:lnTo>
                    <a:lnTo>
                      <a:pt x="252" y="187"/>
                    </a:lnTo>
                    <a:lnTo>
                      <a:pt x="252" y="188"/>
                    </a:lnTo>
                    <a:lnTo>
                      <a:pt x="252" y="190"/>
                    </a:lnTo>
                    <a:lnTo>
                      <a:pt x="251" y="191"/>
                    </a:lnTo>
                    <a:lnTo>
                      <a:pt x="250" y="191"/>
                    </a:lnTo>
                    <a:lnTo>
                      <a:pt x="248" y="191"/>
                    </a:lnTo>
                    <a:lnTo>
                      <a:pt x="248" y="192"/>
                    </a:lnTo>
                    <a:lnTo>
                      <a:pt x="247" y="192"/>
                    </a:lnTo>
                    <a:lnTo>
                      <a:pt x="247" y="194"/>
                    </a:lnTo>
                    <a:lnTo>
                      <a:pt x="246" y="194"/>
                    </a:lnTo>
                    <a:lnTo>
                      <a:pt x="246" y="195"/>
                    </a:lnTo>
                    <a:lnTo>
                      <a:pt x="245" y="195"/>
                    </a:lnTo>
                    <a:lnTo>
                      <a:pt x="243" y="197"/>
                    </a:lnTo>
                    <a:lnTo>
                      <a:pt x="242" y="197"/>
                    </a:lnTo>
                    <a:lnTo>
                      <a:pt x="242" y="199"/>
                    </a:lnTo>
                    <a:lnTo>
                      <a:pt x="242" y="201"/>
                    </a:lnTo>
                    <a:lnTo>
                      <a:pt x="243" y="201"/>
                    </a:lnTo>
                    <a:lnTo>
                      <a:pt x="245" y="203"/>
                    </a:lnTo>
                    <a:lnTo>
                      <a:pt x="245" y="204"/>
                    </a:lnTo>
                    <a:lnTo>
                      <a:pt x="246" y="205"/>
                    </a:lnTo>
                    <a:lnTo>
                      <a:pt x="246" y="207"/>
                    </a:lnTo>
                    <a:lnTo>
                      <a:pt x="246" y="208"/>
                    </a:lnTo>
                    <a:lnTo>
                      <a:pt x="251" y="207"/>
                    </a:lnTo>
                    <a:lnTo>
                      <a:pt x="254" y="205"/>
                    </a:lnTo>
                    <a:lnTo>
                      <a:pt x="256" y="204"/>
                    </a:lnTo>
                    <a:lnTo>
                      <a:pt x="258" y="204"/>
                    </a:lnTo>
                    <a:lnTo>
                      <a:pt x="259" y="203"/>
                    </a:lnTo>
                    <a:lnTo>
                      <a:pt x="260" y="203"/>
                    </a:lnTo>
                    <a:lnTo>
                      <a:pt x="262" y="204"/>
                    </a:lnTo>
                    <a:lnTo>
                      <a:pt x="263" y="204"/>
                    </a:lnTo>
                    <a:lnTo>
                      <a:pt x="263" y="205"/>
                    </a:lnTo>
                    <a:lnTo>
                      <a:pt x="264" y="205"/>
                    </a:lnTo>
                    <a:lnTo>
                      <a:pt x="265" y="205"/>
                    </a:lnTo>
                    <a:lnTo>
                      <a:pt x="267" y="205"/>
                    </a:lnTo>
                    <a:lnTo>
                      <a:pt x="267" y="207"/>
                    </a:lnTo>
                    <a:lnTo>
                      <a:pt x="268" y="207"/>
                    </a:lnTo>
                    <a:lnTo>
                      <a:pt x="269" y="207"/>
                    </a:lnTo>
                    <a:lnTo>
                      <a:pt x="269" y="208"/>
                    </a:lnTo>
                    <a:lnTo>
                      <a:pt x="271" y="208"/>
                    </a:lnTo>
                    <a:lnTo>
                      <a:pt x="271" y="209"/>
                    </a:lnTo>
                    <a:lnTo>
                      <a:pt x="272" y="209"/>
                    </a:lnTo>
                    <a:lnTo>
                      <a:pt x="272" y="211"/>
                    </a:lnTo>
                    <a:lnTo>
                      <a:pt x="272" y="212"/>
                    </a:lnTo>
                    <a:lnTo>
                      <a:pt x="272" y="213"/>
                    </a:lnTo>
                    <a:lnTo>
                      <a:pt x="272" y="214"/>
                    </a:lnTo>
                    <a:lnTo>
                      <a:pt x="273" y="214"/>
                    </a:lnTo>
                    <a:lnTo>
                      <a:pt x="272" y="214"/>
                    </a:lnTo>
                    <a:lnTo>
                      <a:pt x="273" y="216"/>
                    </a:lnTo>
                    <a:lnTo>
                      <a:pt x="275" y="216"/>
                    </a:lnTo>
                    <a:lnTo>
                      <a:pt x="276" y="216"/>
                    </a:lnTo>
                    <a:lnTo>
                      <a:pt x="277" y="216"/>
                    </a:lnTo>
                    <a:lnTo>
                      <a:pt x="277" y="217"/>
                    </a:lnTo>
                    <a:lnTo>
                      <a:pt x="279" y="217"/>
                    </a:lnTo>
                    <a:lnTo>
                      <a:pt x="279" y="218"/>
                    </a:lnTo>
                    <a:lnTo>
                      <a:pt x="280" y="218"/>
                    </a:lnTo>
                    <a:lnTo>
                      <a:pt x="280" y="220"/>
                    </a:lnTo>
                    <a:lnTo>
                      <a:pt x="281" y="220"/>
                    </a:lnTo>
                    <a:lnTo>
                      <a:pt x="281" y="221"/>
                    </a:lnTo>
                    <a:lnTo>
                      <a:pt x="282" y="221"/>
                    </a:lnTo>
                    <a:lnTo>
                      <a:pt x="282" y="222"/>
                    </a:lnTo>
                    <a:lnTo>
                      <a:pt x="284" y="222"/>
                    </a:lnTo>
                    <a:lnTo>
                      <a:pt x="284" y="224"/>
                    </a:lnTo>
                    <a:lnTo>
                      <a:pt x="285" y="224"/>
                    </a:lnTo>
                    <a:lnTo>
                      <a:pt x="286" y="224"/>
                    </a:lnTo>
                    <a:lnTo>
                      <a:pt x="286" y="225"/>
                    </a:lnTo>
                    <a:lnTo>
                      <a:pt x="286" y="226"/>
                    </a:lnTo>
                    <a:lnTo>
                      <a:pt x="288" y="226"/>
                    </a:lnTo>
                    <a:lnTo>
                      <a:pt x="289" y="226"/>
                    </a:lnTo>
                    <a:lnTo>
                      <a:pt x="290" y="226"/>
                    </a:lnTo>
                    <a:lnTo>
                      <a:pt x="292" y="226"/>
                    </a:lnTo>
                    <a:lnTo>
                      <a:pt x="293" y="226"/>
                    </a:lnTo>
                    <a:lnTo>
                      <a:pt x="293" y="225"/>
                    </a:lnTo>
                    <a:lnTo>
                      <a:pt x="296" y="225"/>
                    </a:lnTo>
                    <a:lnTo>
                      <a:pt x="297" y="225"/>
                    </a:lnTo>
                    <a:lnTo>
                      <a:pt x="297" y="229"/>
                    </a:lnTo>
                    <a:lnTo>
                      <a:pt x="298" y="229"/>
                    </a:lnTo>
                    <a:lnTo>
                      <a:pt x="298" y="230"/>
                    </a:lnTo>
                    <a:lnTo>
                      <a:pt x="300" y="232"/>
                    </a:lnTo>
                    <a:lnTo>
                      <a:pt x="300" y="230"/>
                    </a:lnTo>
                    <a:lnTo>
                      <a:pt x="300" y="229"/>
                    </a:lnTo>
                    <a:lnTo>
                      <a:pt x="300" y="228"/>
                    </a:lnTo>
                    <a:lnTo>
                      <a:pt x="300" y="226"/>
                    </a:lnTo>
                    <a:lnTo>
                      <a:pt x="301" y="226"/>
                    </a:lnTo>
                    <a:lnTo>
                      <a:pt x="301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3" y="226"/>
                    </a:lnTo>
                    <a:lnTo>
                      <a:pt x="303" y="225"/>
                    </a:lnTo>
                    <a:lnTo>
                      <a:pt x="303" y="224"/>
                    </a:lnTo>
                    <a:lnTo>
                      <a:pt x="305" y="224"/>
                    </a:lnTo>
                    <a:lnTo>
                      <a:pt x="305" y="222"/>
                    </a:lnTo>
                    <a:lnTo>
                      <a:pt x="306" y="222"/>
                    </a:lnTo>
                    <a:lnTo>
                      <a:pt x="306" y="221"/>
                    </a:lnTo>
                    <a:lnTo>
                      <a:pt x="306" y="220"/>
                    </a:lnTo>
                    <a:lnTo>
                      <a:pt x="307" y="220"/>
                    </a:lnTo>
                    <a:lnTo>
                      <a:pt x="307" y="218"/>
                    </a:lnTo>
                    <a:lnTo>
                      <a:pt x="307" y="217"/>
                    </a:lnTo>
                    <a:lnTo>
                      <a:pt x="309" y="216"/>
                    </a:lnTo>
                    <a:lnTo>
                      <a:pt x="309" y="214"/>
                    </a:lnTo>
                    <a:lnTo>
                      <a:pt x="309" y="213"/>
                    </a:lnTo>
                    <a:lnTo>
                      <a:pt x="310" y="213"/>
                    </a:lnTo>
                    <a:lnTo>
                      <a:pt x="311" y="213"/>
                    </a:lnTo>
                    <a:lnTo>
                      <a:pt x="311" y="212"/>
                    </a:lnTo>
                    <a:lnTo>
                      <a:pt x="311" y="211"/>
                    </a:lnTo>
                    <a:lnTo>
                      <a:pt x="313" y="211"/>
                    </a:lnTo>
                    <a:lnTo>
                      <a:pt x="314" y="208"/>
                    </a:lnTo>
                    <a:lnTo>
                      <a:pt x="314" y="205"/>
                    </a:lnTo>
                    <a:lnTo>
                      <a:pt x="314" y="204"/>
                    </a:lnTo>
                    <a:lnTo>
                      <a:pt x="314" y="203"/>
                    </a:lnTo>
                    <a:lnTo>
                      <a:pt x="315" y="201"/>
                    </a:lnTo>
                    <a:lnTo>
                      <a:pt x="315" y="200"/>
                    </a:lnTo>
                    <a:lnTo>
                      <a:pt x="315" y="199"/>
                    </a:lnTo>
                    <a:lnTo>
                      <a:pt x="315" y="197"/>
                    </a:lnTo>
                    <a:lnTo>
                      <a:pt x="315" y="196"/>
                    </a:lnTo>
                    <a:lnTo>
                      <a:pt x="314" y="196"/>
                    </a:lnTo>
                    <a:lnTo>
                      <a:pt x="314" y="195"/>
                    </a:lnTo>
                    <a:lnTo>
                      <a:pt x="314" y="194"/>
                    </a:lnTo>
                    <a:lnTo>
                      <a:pt x="314" y="195"/>
                    </a:lnTo>
                    <a:lnTo>
                      <a:pt x="313" y="195"/>
                    </a:lnTo>
                    <a:lnTo>
                      <a:pt x="313" y="194"/>
                    </a:lnTo>
                    <a:lnTo>
                      <a:pt x="313" y="192"/>
                    </a:lnTo>
                    <a:lnTo>
                      <a:pt x="311" y="192"/>
                    </a:lnTo>
                    <a:lnTo>
                      <a:pt x="311" y="191"/>
                    </a:lnTo>
                    <a:lnTo>
                      <a:pt x="313" y="191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3" y="186"/>
                    </a:lnTo>
                    <a:lnTo>
                      <a:pt x="313" y="184"/>
                    </a:lnTo>
                    <a:lnTo>
                      <a:pt x="311" y="184"/>
                    </a:lnTo>
                    <a:lnTo>
                      <a:pt x="310" y="184"/>
                    </a:lnTo>
                    <a:lnTo>
                      <a:pt x="310" y="183"/>
                    </a:lnTo>
                    <a:lnTo>
                      <a:pt x="310" y="182"/>
                    </a:lnTo>
                    <a:lnTo>
                      <a:pt x="311" y="180"/>
                    </a:lnTo>
                    <a:lnTo>
                      <a:pt x="313" y="180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4" y="180"/>
                    </a:lnTo>
                    <a:lnTo>
                      <a:pt x="315" y="180"/>
                    </a:lnTo>
                    <a:lnTo>
                      <a:pt x="315" y="179"/>
                    </a:lnTo>
                    <a:lnTo>
                      <a:pt x="317" y="179"/>
                    </a:lnTo>
                    <a:lnTo>
                      <a:pt x="317" y="178"/>
                    </a:lnTo>
                    <a:lnTo>
                      <a:pt x="318" y="178"/>
                    </a:lnTo>
                    <a:lnTo>
                      <a:pt x="318" y="177"/>
                    </a:lnTo>
                    <a:lnTo>
                      <a:pt x="322" y="178"/>
                    </a:lnTo>
                    <a:lnTo>
                      <a:pt x="323" y="177"/>
                    </a:lnTo>
                    <a:lnTo>
                      <a:pt x="324" y="178"/>
                    </a:lnTo>
                    <a:lnTo>
                      <a:pt x="326" y="178"/>
                    </a:lnTo>
                    <a:lnTo>
                      <a:pt x="327" y="178"/>
                    </a:lnTo>
                    <a:lnTo>
                      <a:pt x="328" y="179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8"/>
                    </a:lnTo>
                    <a:lnTo>
                      <a:pt x="332" y="178"/>
                    </a:lnTo>
                    <a:lnTo>
                      <a:pt x="332" y="177"/>
                    </a:lnTo>
                    <a:lnTo>
                      <a:pt x="334" y="177"/>
                    </a:lnTo>
                    <a:lnTo>
                      <a:pt x="335" y="177"/>
                    </a:lnTo>
                    <a:lnTo>
                      <a:pt x="335" y="178"/>
                    </a:lnTo>
                    <a:lnTo>
                      <a:pt x="336" y="178"/>
                    </a:lnTo>
                    <a:lnTo>
                      <a:pt x="337" y="178"/>
                    </a:lnTo>
                    <a:lnTo>
                      <a:pt x="339" y="178"/>
                    </a:lnTo>
                    <a:lnTo>
                      <a:pt x="340" y="178"/>
                    </a:lnTo>
                    <a:lnTo>
                      <a:pt x="341" y="178"/>
                    </a:lnTo>
                    <a:lnTo>
                      <a:pt x="343" y="178"/>
                    </a:lnTo>
                    <a:lnTo>
                      <a:pt x="343" y="177"/>
                    </a:lnTo>
                    <a:lnTo>
                      <a:pt x="344" y="177"/>
                    </a:lnTo>
                    <a:lnTo>
                      <a:pt x="344" y="178"/>
                    </a:lnTo>
                    <a:lnTo>
                      <a:pt x="345" y="178"/>
                    </a:lnTo>
                    <a:lnTo>
                      <a:pt x="345" y="179"/>
                    </a:lnTo>
                    <a:lnTo>
                      <a:pt x="347" y="179"/>
                    </a:lnTo>
                    <a:lnTo>
                      <a:pt x="347" y="180"/>
                    </a:lnTo>
                    <a:lnTo>
                      <a:pt x="348" y="180"/>
                    </a:lnTo>
                    <a:lnTo>
                      <a:pt x="348" y="182"/>
                    </a:lnTo>
                    <a:lnTo>
                      <a:pt x="349" y="182"/>
                    </a:lnTo>
                    <a:lnTo>
                      <a:pt x="349" y="183"/>
                    </a:lnTo>
                    <a:lnTo>
                      <a:pt x="351" y="183"/>
                    </a:lnTo>
                    <a:lnTo>
                      <a:pt x="352" y="183"/>
                    </a:lnTo>
                    <a:lnTo>
                      <a:pt x="351" y="184"/>
                    </a:lnTo>
                    <a:lnTo>
                      <a:pt x="352" y="184"/>
                    </a:lnTo>
                    <a:lnTo>
                      <a:pt x="352" y="186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3" y="188"/>
                    </a:lnTo>
                    <a:lnTo>
                      <a:pt x="353" y="190"/>
                    </a:lnTo>
                    <a:lnTo>
                      <a:pt x="354" y="191"/>
                    </a:lnTo>
                    <a:lnTo>
                      <a:pt x="354" y="192"/>
                    </a:lnTo>
                    <a:lnTo>
                      <a:pt x="354" y="194"/>
                    </a:lnTo>
                    <a:lnTo>
                      <a:pt x="354" y="195"/>
                    </a:lnTo>
                    <a:lnTo>
                      <a:pt x="354" y="196"/>
                    </a:lnTo>
                    <a:lnTo>
                      <a:pt x="356" y="196"/>
                    </a:lnTo>
                    <a:lnTo>
                      <a:pt x="354" y="197"/>
                    </a:lnTo>
                    <a:lnTo>
                      <a:pt x="354" y="199"/>
                    </a:lnTo>
                    <a:lnTo>
                      <a:pt x="354" y="200"/>
                    </a:lnTo>
                    <a:lnTo>
                      <a:pt x="354" y="201"/>
                    </a:lnTo>
                    <a:lnTo>
                      <a:pt x="356" y="201"/>
                    </a:lnTo>
                    <a:lnTo>
                      <a:pt x="356" y="203"/>
                    </a:lnTo>
                    <a:lnTo>
                      <a:pt x="356" y="204"/>
                    </a:lnTo>
                    <a:lnTo>
                      <a:pt x="356" y="205"/>
                    </a:lnTo>
                    <a:lnTo>
                      <a:pt x="356" y="207"/>
                    </a:lnTo>
                    <a:lnTo>
                      <a:pt x="357" y="207"/>
                    </a:lnTo>
                    <a:lnTo>
                      <a:pt x="357" y="208"/>
                    </a:lnTo>
                    <a:lnTo>
                      <a:pt x="357" y="209"/>
                    </a:lnTo>
                    <a:lnTo>
                      <a:pt x="357" y="211"/>
                    </a:lnTo>
                    <a:lnTo>
                      <a:pt x="357" y="212"/>
                    </a:lnTo>
                    <a:lnTo>
                      <a:pt x="357" y="213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8" y="216"/>
                    </a:lnTo>
                    <a:lnTo>
                      <a:pt x="358" y="217"/>
                    </a:lnTo>
                    <a:lnTo>
                      <a:pt x="360" y="217"/>
                    </a:lnTo>
                    <a:lnTo>
                      <a:pt x="360" y="218"/>
                    </a:lnTo>
                    <a:lnTo>
                      <a:pt x="360" y="220"/>
                    </a:lnTo>
                    <a:lnTo>
                      <a:pt x="360" y="221"/>
                    </a:lnTo>
                    <a:lnTo>
                      <a:pt x="360" y="222"/>
                    </a:lnTo>
                    <a:lnTo>
                      <a:pt x="360" y="224"/>
                    </a:lnTo>
                    <a:lnTo>
                      <a:pt x="358" y="225"/>
                    </a:lnTo>
                    <a:lnTo>
                      <a:pt x="358" y="226"/>
                    </a:lnTo>
                    <a:lnTo>
                      <a:pt x="360" y="226"/>
                    </a:lnTo>
                    <a:lnTo>
                      <a:pt x="360" y="228"/>
                    </a:lnTo>
                    <a:lnTo>
                      <a:pt x="358" y="228"/>
                    </a:lnTo>
                    <a:lnTo>
                      <a:pt x="358" y="229"/>
                    </a:lnTo>
                    <a:lnTo>
                      <a:pt x="357" y="229"/>
                    </a:lnTo>
                    <a:lnTo>
                      <a:pt x="357" y="230"/>
                    </a:lnTo>
                    <a:lnTo>
                      <a:pt x="357" y="232"/>
                    </a:lnTo>
                    <a:lnTo>
                      <a:pt x="356" y="232"/>
                    </a:lnTo>
                    <a:lnTo>
                      <a:pt x="356" y="233"/>
                    </a:lnTo>
                    <a:lnTo>
                      <a:pt x="356" y="234"/>
                    </a:lnTo>
                    <a:lnTo>
                      <a:pt x="357" y="234"/>
                    </a:lnTo>
                    <a:lnTo>
                      <a:pt x="356" y="234"/>
                    </a:lnTo>
                    <a:lnTo>
                      <a:pt x="356" y="235"/>
                    </a:lnTo>
                    <a:lnTo>
                      <a:pt x="357" y="235"/>
                    </a:lnTo>
                    <a:lnTo>
                      <a:pt x="357" y="234"/>
                    </a:lnTo>
                    <a:lnTo>
                      <a:pt x="357" y="233"/>
                    </a:lnTo>
                    <a:lnTo>
                      <a:pt x="358" y="233"/>
                    </a:lnTo>
                    <a:lnTo>
                      <a:pt x="358" y="232"/>
                    </a:lnTo>
                    <a:lnTo>
                      <a:pt x="360" y="232"/>
                    </a:lnTo>
                    <a:lnTo>
                      <a:pt x="360" y="230"/>
                    </a:lnTo>
                    <a:lnTo>
                      <a:pt x="361" y="230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2" y="228"/>
                    </a:lnTo>
                    <a:lnTo>
                      <a:pt x="364" y="228"/>
                    </a:lnTo>
                    <a:lnTo>
                      <a:pt x="364" y="226"/>
                    </a:lnTo>
                    <a:lnTo>
                      <a:pt x="364" y="225"/>
                    </a:lnTo>
                    <a:lnTo>
                      <a:pt x="365" y="225"/>
                    </a:lnTo>
                    <a:lnTo>
                      <a:pt x="365" y="224"/>
                    </a:lnTo>
                    <a:lnTo>
                      <a:pt x="366" y="224"/>
                    </a:lnTo>
                    <a:lnTo>
                      <a:pt x="368" y="224"/>
                    </a:lnTo>
                    <a:lnTo>
                      <a:pt x="368" y="222"/>
                    </a:lnTo>
                    <a:lnTo>
                      <a:pt x="369" y="222"/>
                    </a:lnTo>
                    <a:lnTo>
                      <a:pt x="370" y="222"/>
                    </a:lnTo>
                    <a:lnTo>
                      <a:pt x="372" y="222"/>
                    </a:lnTo>
                    <a:lnTo>
                      <a:pt x="372" y="221"/>
                    </a:lnTo>
                    <a:lnTo>
                      <a:pt x="373" y="221"/>
                    </a:lnTo>
                    <a:lnTo>
                      <a:pt x="374" y="221"/>
                    </a:lnTo>
                    <a:lnTo>
                      <a:pt x="375" y="221"/>
                    </a:lnTo>
                    <a:lnTo>
                      <a:pt x="377" y="221"/>
                    </a:lnTo>
                    <a:lnTo>
                      <a:pt x="377" y="222"/>
                    </a:lnTo>
                    <a:lnTo>
                      <a:pt x="378" y="222"/>
                    </a:lnTo>
                    <a:lnTo>
                      <a:pt x="378" y="224"/>
                    </a:lnTo>
                    <a:lnTo>
                      <a:pt x="379" y="224"/>
                    </a:lnTo>
                    <a:lnTo>
                      <a:pt x="381" y="224"/>
                    </a:lnTo>
                    <a:lnTo>
                      <a:pt x="382" y="224"/>
                    </a:lnTo>
                    <a:lnTo>
                      <a:pt x="382" y="225"/>
                    </a:lnTo>
                    <a:lnTo>
                      <a:pt x="382" y="226"/>
                    </a:lnTo>
                    <a:lnTo>
                      <a:pt x="383" y="226"/>
                    </a:lnTo>
                    <a:lnTo>
                      <a:pt x="385" y="226"/>
                    </a:lnTo>
                    <a:lnTo>
                      <a:pt x="386" y="226"/>
                    </a:lnTo>
                    <a:lnTo>
                      <a:pt x="387" y="226"/>
                    </a:lnTo>
                    <a:lnTo>
                      <a:pt x="387" y="228"/>
                    </a:lnTo>
                    <a:lnTo>
                      <a:pt x="389" y="228"/>
                    </a:lnTo>
                    <a:lnTo>
                      <a:pt x="390" y="228"/>
                    </a:lnTo>
                    <a:lnTo>
                      <a:pt x="390" y="229"/>
                    </a:lnTo>
                    <a:lnTo>
                      <a:pt x="391" y="230"/>
                    </a:lnTo>
                    <a:lnTo>
                      <a:pt x="391" y="232"/>
                    </a:lnTo>
                    <a:lnTo>
                      <a:pt x="391" y="233"/>
                    </a:lnTo>
                    <a:lnTo>
                      <a:pt x="392" y="233"/>
                    </a:lnTo>
                    <a:lnTo>
                      <a:pt x="391" y="233"/>
                    </a:lnTo>
                    <a:lnTo>
                      <a:pt x="391" y="234"/>
                    </a:lnTo>
                    <a:lnTo>
                      <a:pt x="391" y="235"/>
                    </a:lnTo>
                    <a:lnTo>
                      <a:pt x="390" y="235"/>
                    </a:lnTo>
                    <a:lnTo>
                      <a:pt x="390" y="237"/>
                    </a:lnTo>
                    <a:lnTo>
                      <a:pt x="390" y="238"/>
                    </a:lnTo>
                    <a:lnTo>
                      <a:pt x="391" y="238"/>
                    </a:lnTo>
                    <a:lnTo>
                      <a:pt x="391" y="239"/>
                    </a:lnTo>
                    <a:lnTo>
                      <a:pt x="391" y="241"/>
                    </a:lnTo>
                    <a:lnTo>
                      <a:pt x="391" y="242"/>
                    </a:lnTo>
                    <a:lnTo>
                      <a:pt x="391" y="241"/>
                    </a:lnTo>
                    <a:lnTo>
                      <a:pt x="392" y="241"/>
                    </a:lnTo>
                    <a:lnTo>
                      <a:pt x="392" y="239"/>
                    </a:lnTo>
                    <a:lnTo>
                      <a:pt x="394" y="239"/>
                    </a:lnTo>
                    <a:lnTo>
                      <a:pt x="395" y="241"/>
                    </a:lnTo>
                    <a:lnTo>
                      <a:pt x="395" y="239"/>
                    </a:lnTo>
                    <a:lnTo>
                      <a:pt x="396" y="239"/>
                    </a:lnTo>
                    <a:lnTo>
                      <a:pt x="398" y="239"/>
                    </a:lnTo>
                    <a:lnTo>
                      <a:pt x="399" y="239"/>
                    </a:lnTo>
                    <a:lnTo>
                      <a:pt x="400" y="239"/>
                    </a:lnTo>
                    <a:lnTo>
                      <a:pt x="402" y="239"/>
                    </a:lnTo>
                    <a:lnTo>
                      <a:pt x="402" y="241"/>
                    </a:lnTo>
                    <a:lnTo>
                      <a:pt x="403" y="241"/>
                    </a:lnTo>
                    <a:lnTo>
                      <a:pt x="403" y="242"/>
                    </a:lnTo>
                    <a:lnTo>
                      <a:pt x="404" y="242"/>
                    </a:lnTo>
                    <a:lnTo>
                      <a:pt x="404" y="243"/>
                    </a:lnTo>
                    <a:lnTo>
                      <a:pt x="406" y="243"/>
                    </a:lnTo>
                    <a:lnTo>
                      <a:pt x="407" y="243"/>
                    </a:lnTo>
                    <a:lnTo>
                      <a:pt x="407" y="245"/>
                    </a:lnTo>
                    <a:lnTo>
                      <a:pt x="408" y="245"/>
                    </a:lnTo>
                    <a:lnTo>
                      <a:pt x="408" y="246"/>
                    </a:lnTo>
                    <a:lnTo>
                      <a:pt x="407" y="246"/>
                    </a:lnTo>
                    <a:lnTo>
                      <a:pt x="407" y="247"/>
                    </a:lnTo>
                    <a:lnTo>
                      <a:pt x="407" y="249"/>
                    </a:lnTo>
                    <a:lnTo>
                      <a:pt x="407" y="250"/>
                    </a:lnTo>
                    <a:lnTo>
                      <a:pt x="407" y="251"/>
                    </a:lnTo>
                    <a:lnTo>
                      <a:pt x="406" y="251"/>
                    </a:lnTo>
                    <a:lnTo>
                      <a:pt x="406" y="252"/>
                    </a:lnTo>
                    <a:lnTo>
                      <a:pt x="404" y="254"/>
                    </a:lnTo>
                    <a:lnTo>
                      <a:pt x="404" y="255"/>
                    </a:lnTo>
                    <a:lnTo>
                      <a:pt x="404" y="256"/>
                    </a:lnTo>
                    <a:lnTo>
                      <a:pt x="403" y="256"/>
                    </a:lnTo>
                    <a:lnTo>
                      <a:pt x="403" y="258"/>
                    </a:lnTo>
                    <a:lnTo>
                      <a:pt x="403" y="259"/>
                    </a:lnTo>
                    <a:lnTo>
                      <a:pt x="402" y="259"/>
                    </a:lnTo>
                    <a:lnTo>
                      <a:pt x="402" y="260"/>
                    </a:lnTo>
                    <a:lnTo>
                      <a:pt x="400" y="260"/>
                    </a:lnTo>
                    <a:lnTo>
                      <a:pt x="400" y="262"/>
                    </a:lnTo>
                    <a:lnTo>
                      <a:pt x="400" y="263"/>
                    </a:lnTo>
                    <a:lnTo>
                      <a:pt x="399" y="263"/>
                    </a:lnTo>
                    <a:lnTo>
                      <a:pt x="398" y="263"/>
                    </a:lnTo>
                    <a:lnTo>
                      <a:pt x="398" y="262"/>
                    </a:lnTo>
                    <a:lnTo>
                      <a:pt x="396" y="262"/>
                    </a:lnTo>
                    <a:lnTo>
                      <a:pt x="395" y="262"/>
                    </a:lnTo>
                    <a:lnTo>
                      <a:pt x="395" y="260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1" y="260"/>
                    </a:lnTo>
                    <a:lnTo>
                      <a:pt x="390" y="260"/>
                    </a:lnTo>
                    <a:lnTo>
                      <a:pt x="390" y="259"/>
                    </a:lnTo>
                    <a:lnTo>
                      <a:pt x="389" y="259"/>
                    </a:lnTo>
                    <a:lnTo>
                      <a:pt x="389" y="258"/>
                    </a:lnTo>
                    <a:lnTo>
                      <a:pt x="389" y="256"/>
                    </a:lnTo>
                    <a:lnTo>
                      <a:pt x="389" y="258"/>
                    </a:lnTo>
                    <a:lnTo>
                      <a:pt x="387" y="258"/>
                    </a:lnTo>
                    <a:lnTo>
                      <a:pt x="386" y="259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62"/>
                    </a:lnTo>
                    <a:lnTo>
                      <a:pt x="383" y="262"/>
                    </a:lnTo>
                    <a:lnTo>
                      <a:pt x="383" y="263"/>
                    </a:lnTo>
                    <a:lnTo>
                      <a:pt x="383" y="264"/>
                    </a:lnTo>
                    <a:lnTo>
                      <a:pt x="382" y="264"/>
                    </a:lnTo>
                    <a:lnTo>
                      <a:pt x="381" y="264"/>
                    </a:lnTo>
                    <a:lnTo>
                      <a:pt x="381" y="266"/>
                    </a:lnTo>
                    <a:lnTo>
                      <a:pt x="378" y="267"/>
                    </a:lnTo>
                    <a:lnTo>
                      <a:pt x="375" y="269"/>
                    </a:lnTo>
                    <a:lnTo>
                      <a:pt x="375" y="271"/>
                    </a:lnTo>
                    <a:lnTo>
                      <a:pt x="373" y="272"/>
                    </a:lnTo>
                    <a:lnTo>
                      <a:pt x="368" y="276"/>
                    </a:lnTo>
                    <a:lnTo>
                      <a:pt x="366" y="276"/>
                    </a:lnTo>
                    <a:lnTo>
                      <a:pt x="366" y="277"/>
                    </a:lnTo>
                    <a:lnTo>
                      <a:pt x="365" y="277"/>
                    </a:lnTo>
                    <a:lnTo>
                      <a:pt x="364" y="277"/>
                    </a:lnTo>
                    <a:lnTo>
                      <a:pt x="362" y="277"/>
                    </a:lnTo>
                    <a:lnTo>
                      <a:pt x="365" y="283"/>
                    </a:lnTo>
                    <a:lnTo>
                      <a:pt x="365" y="284"/>
                    </a:lnTo>
                    <a:lnTo>
                      <a:pt x="366" y="286"/>
                    </a:lnTo>
                    <a:lnTo>
                      <a:pt x="368" y="289"/>
                    </a:lnTo>
                    <a:lnTo>
                      <a:pt x="368" y="292"/>
                    </a:lnTo>
                    <a:lnTo>
                      <a:pt x="369" y="296"/>
                    </a:lnTo>
                    <a:lnTo>
                      <a:pt x="368" y="296"/>
                    </a:lnTo>
                    <a:lnTo>
                      <a:pt x="366" y="296"/>
                    </a:lnTo>
                    <a:lnTo>
                      <a:pt x="365" y="296"/>
                    </a:lnTo>
                    <a:lnTo>
                      <a:pt x="364" y="296"/>
                    </a:lnTo>
                    <a:lnTo>
                      <a:pt x="364" y="297"/>
                    </a:lnTo>
                    <a:lnTo>
                      <a:pt x="364" y="296"/>
                    </a:lnTo>
                    <a:lnTo>
                      <a:pt x="362" y="296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7"/>
                    </a:lnTo>
                    <a:lnTo>
                      <a:pt x="358" y="297"/>
                    </a:lnTo>
                    <a:lnTo>
                      <a:pt x="358" y="296"/>
                    </a:lnTo>
                    <a:lnTo>
                      <a:pt x="357" y="296"/>
                    </a:lnTo>
                    <a:lnTo>
                      <a:pt x="356" y="296"/>
                    </a:lnTo>
                    <a:lnTo>
                      <a:pt x="356" y="294"/>
                    </a:lnTo>
                    <a:lnTo>
                      <a:pt x="354" y="294"/>
                    </a:lnTo>
                    <a:lnTo>
                      <a:pt x="353" y="294"/>
                    </a:lnTo>
                    <a:lnTo>
                      <a:pt x="353" y="296"/>
                    </a:lnTo>
                    <a:lnTo>
                      <a:pt x="352" y="296"/>
                    </a:lnTo>
                    <a:lnTo>
                      <a:pt x="352" y="297"/>
                    </a:lnTo>
                    <a:lnTo>
                      <a:pt x="351" y="297"/>
                    </a:lnTo>
                    <a:lnTo>
                      <a:pt x="349" y="298"/>
                    </a:lnTo>
                    <a:lnTo>
                      <a:pt x="348" y="298"/>
                    </a:lnTo>
                    <a:lnTo>
                      <a:pt x="347" y="298"/>
                    </a:lnTo>
                    <a:lnTo>
                      <a:pt x="347" y="300"/>
                    </a:lnTo>
                    <a:lnTo>
                      <a:pt x="345" y="300"/>
                    </a:lnTo>
                    <a:lnTo>
                      <a:pt x="347" y="301"/>
                    </a:lnTo>
                    <a:lnTo>
                      <a:pt x="347" y="302"/>
                    </a:lnTo>
                    <a:lnTo>
                      <a:pt x="345" y="302"/>
                    </a:lnTo>
                    <a:lnTo>
                      <a:pt x="345" y="303"/>
                    </a:lnTo>
                    <a:lnTo>
                      <a:pt x="345" y="305"/>
                    </a:lnTo>
                    <a:lnTo>
                      <a:pt x="344" y="305"/>
                    </a:lnTo>
                    <a:lnTo>
                      <a:pt x="341" y="305"/>
                    </a:lnTo>
                    <a:lnTo>
                      <a:pt x="341" y="303"/>
                    </a:lnTo>
                    <a:lnTo>
                      <a:pt x="340" y="303"/>
                    </a:lnTo>
                    <a:lnTo>
                      <a:pt x="340" y="306"/>
                    </a:lnTo>
                    <a:lnTo>
                      <a:pt x="339" y="306"/>
                    </a:lnTo>
                    <a:lnTo>
                      <a:pt x="337" y="309"/>
                    </a:lnTo>
                    <a:lnTo>
                      <a:pt x="336" y="310"/>
                    </a:lnTo>
                    <a:lnTo>
                      <a:pt x="336" y="311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4" y="310"/>
                    </a:lnTo>
                    <a:lnTo>
                      <a:pt x="332" y="310"/>
                    </a:lnTo>
                    <a:lnTo>
                      <a:pt x="332" y="311"/>
                    </a:lnTo>
                    <a:lnTo>
                      <a:pt x="331" y="311"/>
                    </a:lnTo>
                    <a:lnTo>
                      <a:pt x="330" y="313"/>
                    </a:lnTo>
                    <a:lnTo>
                      <a:pt x="328" y="313"/>
                    </a:lnTo>
                    <a:lnTo>
                      <a:pt x="327" y="313"/>
                    </a:lnTo>
                    <a:lnTo>
                      <a:pt x="326" y="313"/>
                    </a:lnTo>
                    <a:lnTo>
                      <a:pt x="324" y="313"/>
                    </a:lnTo>
                    <a:lnTo>
                      <a:pt x="323" y="313"/>
                    </a:lnTo>
                    <a:lnTo>
                      <a:pt x="323" y="311"/>
                    </a:lnTo>
                    <a:lnTo>
                      <a:pt x="322" y="311"/>
                    </a:lnTo>
                    <a:lnTo>
                      <a:pt x="320" y="311"/>
                    </a:lnTo>
                    <a:lnTo>
                      <a:pt x="319" y="311"/>
                    </a:lnTo>
                    <a:lnTo>
                      <a:pt x="318" y="311"/>
                    </a:lnTo>
                    <a:lnTo>
                      <a:pt x="318" y="310"/>
                    </a:lnTo>
                    <a:lnTo>
                      <a:pt x="317" y="310"/>
                    </a:lnTo>
                    <a:lnTo>
                      <a:pt x="315" y="310"/>
                    </a:lnTo>
                    <a:lnTo>
                      <a:pt x="314" y="310"/>
                    </a:lnTo>
                    <a:lnTo>
                      <a:pt x="313" y="310"/>
                    </a:lnTo>
                    <a:lnTo>
                      <a:pt x="311" y="310"/>
                    </a:lnTo>
                    <a:lnTo>
                      <a:pt x="311" y="311"/>
                    </a:lnTo>
                    <a:lnTo>
                      <a:pt x="310" y="311"/>
                    </a:lnTo>
                    <a:lnTo>
                      <a:pt x="309" y="311"/>
                    </a:lnTo>
                    <a:lnTo>
                      <a:pt x="307" y="311"/>
                    </a:lnTo>
                    <a:lnTo>
                      <a:pt x="307" y="313"/>
                    </a:lnTo>
                    <a:lnTo>
                      <a:pt x="306" y="313"/>
                    </a:lnTo>
                    <a:lnTo>
                      <a:pt x="306" y="314"/>
                    </a:lnTo>
                    <a:lnTo>
                      <a:pt x="306" y="315"/>
                    </a:lnTo>
                    <a:lnTo>
                      <a:pt x="306" y="317"/>
                    </a:lnTo>
                    <a:lnTo>
                      <a:pt x="305" y="317"/>
                    </a:lnTo>
                    <a:lnTo>
                      <a:pt x="305" y="318"/>
                    </a:lnTo>
                    <a:lnTo>
                      <a:pt x="303" y="318"/>
                    </a:lnTo>
                    <a:lnTo>
                      <a:pt x="303" y="317"/>
                    </a:lnTo>
                    <a:lnTo>
                      <a:pt x="303" y="318"/>
                    </a:lnTo>
                    <a:lnTo>
                      <a:pt x="302" y="318"/>
                    </a:lnTo>
                    <a:lnTo>
                      <a:pt x="302" y="317"/>
                    </a:lnTo>
                    <a:lnTo>
                      <a:pt x="301" y="317"/>
                    </a:lnTo>
                    <a:lnTo>
                      <a:pt x="300" y="317"/>
                    </a:lnTo>
                    <a:lnTo>
                      <a:pt x="298" y="317"/>
                    </a:lnTo>
                    <a:lnTo>
                      <a:pt x="298" y="315"/>
                    </a:lnTo>
                    <a:lnTo>
                      <a:pt x="297" y="315"/>
                    </a:lnTo>
                    <a:lnTo>
                      <a:pt x="296" y="315"/>
                    </a:lnTo>
                    <a:lnTo>
                      <a:pt x="294" y="315"/>
                    </a:lnTo>
                    <a:lnTo>
                      <a:pt x="293" y="315"/>
                    </a:lnTo>
                    <a:lnTo>
                      <a:pt x="292" y="315"/>
                    </a:lnTo>
                    <a:lnTo>
                      <a:pt x="290" y="314"/>
                    </a:lnTo>
                    <a:lnTo>
                      <a:pt x="290" y="313"/>
                    </a:lnTo>
                    <a:lnTo>
                      <a:pt x="289" y="313"/>
                    </a:lnTo>
                    <a:lnTo>
                      <a:pt x="289" y="311"/>
                    </a:lnTo>
                    <a:lnTo>
                      <a:pt x="288" y="311"/>
                    </a:lnTo>
                    <a:lnTo>
                      <a:pt x="286" y="311"/>
                    </a:lnTo>
                    <a:lnTo>
                      <a:pt x="286" y="310"/>
                    </a:lnTo>
                    <a:lnTo>
                      <a:pt x="285" y="310"/>
                    </a:lnTo>
                    <a:lnTo>
                      <a:pt x="285" y="309"/>
                    </a:lnTo>
                    <a:lnTo>
                      <a:pt x="285" y="307"/>
                    </a:lnTo>
                    <a:lnTo>
                      <a:pt x="285" y="306"/>
                    </a:lnTo>
                    <a:lnTo>
                      <a:pt x="282" y="305"/>
                    </a:lnTo>
                    <a:lnTo>
                      <a:pt x="281" y="306"/>
                    </a:lnTo>
                    <a:lnTo>
                      <a:pt x="280" y="307"/>
                    </a:lnTo>
                    <a:lnTo>
                      <a:pt x="280" y="309"/>
                    </a:lnTo>
                    <a:lnTo>
                      <a:pt x="279" y="309"/>
                    </a:lnTo>
                    <a:lnTo>
                      <a:pt x="280" y="310"/>
                    </a:lnTo>
                    <a:lnTo>
                      <a:pt x="280" y="311"/>
                    </a:lnTo>
                    <a:lnTo>
                      <a:pt x="279" y="311"/>
                    </a:lnTo>
                    <a:lnTo>
                      <a:pt x="277" y="310"/>
                    </a:lnTo>
                    <a:lnTo>
                      <a:pt x="277" y="309"/>
                    </a:lnTo>
                    <a:lnTo>
                      <a:pt x="276" y="309"/>
                    </a:lnTo>
                    <a:lnTo>
                      <a:pt x="275" y="307"/>
                    </a:lnTo>
                    <a:lnTo>
                      <a:pt x="273" y="307"/>
                    </a:lnTo>
                    <a:lnTo>
                      <a:pt x="273" y="309"/>
                    </a:lnTo>
                    <a:lnTo>
                      <a:pt x="272" y="309"/>
                    </a:lnTo>
                    <a:lnTo>
                      <a:pt x="271" y="309"/>
                    </a:lnTo>
                    <a:lnTo>
                      <a:pt x="269" y="309"/>
                    </a:lnTo>
                    <a:lnTo>
                      <a:pt x="269" y="310"/>
                    </a:lnTo>
                    <a:lnTo>
                      <a:pt x="268" y="311"/>
                    </a:lnTo>
                    <a:lnTo>
                      <a:pt x="268" y="313"/>
                    </a:lnTo>
                    <a:lnTo>
                      <a:pt x="267" y="313"/>
                    </a:lnTo>
                    <a:lnTo>
                      <a:pt x="267" y="314"/>
                    </a:lnTo>
                    <a:lnTo>
                      <a:pt x="265" y="314"/>
                    </a:lnTo>
                    <a:lnTo>
                      <a:pt x="264" y="314"/>
                    </a:lnTo>
                    <a:lnTo>
                      <a:pt x="263" y="314"/>
                    </a:lnTo>
                    <a:lnTo>
                      <a:pt x="259" y="318"/>
                    </a:lnTo>
                    <a:lnTo>
                      <a:pt x="259" y="319"/>
                    </a:lnTo>
                    <a:lnTo>
                      <a:pt x="260" y="319"/>
                    </a:lnTo>
                    <a:lnTo>
                      <a:pt x="259" y="321"/>
                    </a:lnTo>
                    <a:lnTo>
                      <a:pt x="260" y="321"/>
                    </a:lnTo>
                    <a:lnTo>
                      <a:pt x="260" y="322"/>
                    </a:lnTo>
                    <a:lnTo>
                      <a:pt x="262" y="322"/>
                    </a:lnTo>
                    <a:lnTo>
                      <a:pt x="263" y="322"/>
                    </a:lnTo>
                    <a:lnTo>
                      <a:pt x="264" y="322"/>
                    </a:lnTo>
                    <a:lnTo>
                      <a:pt x="264" y="323"/>
                    </a:lnTo>
                    <a:lnTo>
                      <a:pt x="265" y="323"/>
                    </a:lnTo>
                    <a:lnTo>
                      <a:pt x="264" y="323"/>
                    </a:lnTo>
                    <a:lnTo>
                      <a:pt x="264" y="324"/>
                    </a:lnTo>
                    <a:lnTo>
                      <a:pt x="264" y="326"/>
                    </a:lnTo>
                    <a:lnTo>
                      <a:pt x="263" y="326"/>
                    </a:lnTo>
                    <a:lnTo>
                      <a:pt x="262" y="326"/>
                    </a:lnTo>
                    <a:lnTo>
                      <a:pt x="262" y="327"/>
                    </a:lnTo>
                    <a:lnTo>
                      <a:pt x="260" y="327"/>
                    </a:lnTo>
                    <a:lnTo>
                      <a:pt x="260" y="328"/>
                    </a:lnTo>
                    <a:lnTo>
                      <a:pt x="260" y="330"/>
                    </a:lnTo>
                    <a:lnTo>
                      <a:pt x="259" y="330"/>
                    </a:lnTo>
                    <a:lnTo>
                      <a:pt x="259" y="331"/>
                    </a:lnTo>
                    <a:lnTo>
                      <a:pt x="259" y="330"/>
                    </a:lnTo>
                    <a:lnTo>
                      <a:pt x="258" y="331"/>
                    </a:lnTo>
                    <a:lnTo>
                      <a:pt x="258" y="332"/>
                    </a:lnTo>
                    <a:lnTo>
                      <a:pt x="255" y="335"/>
                    </a:lnTo>
                    <a:lnTo>
                      <a:pt x="252" y="339"/>
                    </a:lnTo>
                    <a:lnTo>
                      <a:pt x="251" y="341"/>
                    </a:lnTo>
                    <a:lnTo>
                      <a:pt x="251" y="343"/>
                    </a:lnTo>
                    <a:lnTo>
                      <a:pt x="250" y="343"/>
                    </a:lnTo>
                    <a:lnTo>
                      <a:pt x="250" y="344"/>
                    </a:lnTo>
                    <a:lnTo>
                      <a:pt x="248" y="344"/>
                    </a:lnTo>
                    <a:lnTo>
                      <a:pt x="248" y="345"/>
                    </a:lnTo>
                    <a:lnTo>
                      <a:pt x="247" y="345"/>
                    </a:lnTo>
                    <a:lnTo>
                      <a:pt x="247" y="347"/>
                    </a:lnTo>
                    <a:lnTo>
                      <a:pt x="246" y="347"/>
                    </a:lnTo>
                    <a:lnTo>
                      <a:pt x="246" y="348"/>
                    </a:lnTo>
                    <a:lnTo>
                      <a:pt x="245" y="348"/>
                    </a:lnTo>
                    <a:lnTo>
                      <a:pt x="245" y="349"/>
                    </a:lnTo>
                    <a:lnTo>
                      <a:pt x="245" y="351"/>
                    </a:lnTo>
                    <a:lnTo>
                      <a:pt x="243" y="351"/>
                    </a:lnTo>
                    <a:lnTo>
                      <a:pt x="242" y="351"/>
                    </a:lnTo>
                    <a:lnTo>
                      <a:pt x="242" y="352"/>
                    </a:lnTo>
                    <a:lnTo>
                      <a:pt x="242" y="353"/>
                    </a:lnTo>
                    <a:lnTo>
                      <a:pt x="245" y="352"/>
                    </a:lnTo>
                    <a:lnTo>
                      <a:pt x="246" y="353"/>
                    </a:lnTo>
                    <a:lnTo>
                      <a:pt x="247" y="35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878E705-8F53-4348-399C-63EC82C06766}"/>
                </a:ext>
              </a:extLst>
            </p:cNvPr>
            <p:cNvSpPr txBox="1"/>
            <p:nvPr/>
          </p:nvSpPr>
          <p:spPr>
            <a:xfrm>
              <a:off x="2977561" y="6054673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82%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D5EC50F-6181-525B-2C48-1C5CBEF87FD7}"/>
                </a:ext>
              </a:extLst>
            </p:cNvPr>
            <p:cNvSpPr txBox="1"/>
            <p:nvPr/>
          </p:nvSpPr>
          <p:spPr>
            <a:xfrm>
              <a:off x="6018462" y="105821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Upper East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81%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6BCA525-12BA-55F1-4DA3-53CCAE0375BC}"/>
                </a:ext>
              </a:extLst>
            </p:cNvPr>
            <p:cNvSpPr txBox="1"/>
            <p:nvPr/>
          </p:nvSpPr>
          <p:spPr>
            <a:xfrm>
              <a:off x="1567776" y="4379961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Ahafo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76%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527C57A-1808-7F47-50CE-DAD9279551C5}"/>
                </a:ext>
              </a:extLst>
            </p:cNvPr>
            <p:cNvSpPr txBox="1"/>
            <p:nvPr/>
          </p:nvSpPr>
          <p:spPr>
            <a:xfrm>
              <a:off x="5500883" y="618453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Greater Accra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90%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D0DFED2-B397-5C65-2409-35A8BB35DB16}"/>
                </a:ext>
              </a:extLst>
            </p:cNvPr>
            <p:cNvSpPr txBox="1"/>
            <p:nvPr/>
          </p:nvSpPr>
          <p:spPr>
            <a:xfrm>
              <a:off x="1226420" y="5452418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 North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74%</a:t>
              </a:r>
            </a:p>
            <a:p>
              <a:pPr algn="ctr"/>
              <a:endParaRPr lang="en-US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0AF1E3C-FAE0-3818-9A9F-608D153D94DA}"/>
                </a:ext>
              </a:extLst>
            </p:cNvPr>
            <p:cNvCxnSpPr>
              <a:cxnSpLocks/>
            </p:cNvCxnSpPr>
            <p:nvPr/>
          </p:nvCxnSpPr>
          <p:spPr>
            <a:xfrm>
              <a:off x="5596603" y="1233012"/>
              <a:ext cx="672625" cy="341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9B0586C8-5828-6741-F4A9-8BFC07D4344C}"/>
                </a:ext>
              </a:extLst>
            </p:cNvPr>
            <p:cNvGrpSpPr/>
            <p:nvPr/>
          </p:nvGrpSpPr>
          <p:grpSpPr>
            <a:xfrm>
              <a:off x="2580360" y="1454359"/>
              <a:ext cx="5278727" cy="4913708"/>
              <a:chOff x="2580360" y="1454359"/>
              <a:chExt cx="5278727" cy="4913708"/>
            </a:xfrm>
          </p:grpSpPr>
          <p:sp>
            <p:nvSpPr>
              <p:cNvPr id="1024" name="TextBox 1023">
                <a:extLst>
                  <a:ext uri="{FF2B5EF4-FFF2-40B4-BE49-F238E27FC236}">
                    <a16:creationId xmlns:a16="http://schemas.microsoft.com/office/drawing/2014/main" id="{0D95C318-B6FB-6CAA-BF32-9A18F9F08785}"/>
                  </a:ext>
                </a:extLst>
              </p:cNvPr>
              <p:cNvSpPr txBox="1"/>
              <p:nvPr/>
            </p:nvSpPr>
            <p:spPr>
              <a:xfrm>
                <a:off x="6034198" y="177427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63%</a:t>
                </a:r>
              </a:p>
            </p:txBody>
          </p:sp>
          <p:sp>
            <p:nvSpPr>
              <p:cNvPr id="1025" name="TextBox 1024">
                <a:extLst>
                  <a:ext uri="{FF2B5EF4-FFF2-40B4-BE49-F238E27FC236}">
                    <a16:creationId xmlns:a16="http://schemas.microsoft.com/office/drawing/2014/main" id="{CC8F2404-30C8-49B2-CFA5-80223FF785BE}"/>
                  </a:ext>
                </a:extLst>
              </p:cNvPr>
              <p:cNvSpPr txBox="1"/>
              <p:nvPr/>
            </p:nvSpPr>
            <p:spPr>
              <a:xfrm>
                <a:off x="2638826" y="386720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82%</a:t>
                </a:r>
              </a:p>
            </p:txBody>
          </p:sp>
          <p:sp>
            <p:nvSpPr>
              <p:cNvPr id="1026" name="TextBox 1025">
                <a:extLst>
                  <a:ext uri="{FF2B5EF4-FFF2-40B4-BE49-F238E27FC236}">
                    <a16:creationId xmlns:a16="http://schemas.microsoft.com/office/drawing/2014/main" id="{3274CEA4-1A05-7F1A-19A0-E151F00F1FAD}"/>
                  </a:ext>
                </a:extLst>
              </p:cNvPr>
              <p:cNvSpPr txBox="1"/>
              <p:nvPr/>
            </p:nvSpPr>
            <p:spPr>
              <a:xfrm>
                <a:off x="2889591" y="145435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Upper West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62%</a:t>
                </a:r>
              </a:p>
            </p:txBody>
          </p:sp>
          <p:cxnSp>
            <p:nvCxnSpPr>
              <p:cNvPr id="1027" name="Straight Connector 1026">
                <a:extLst>
                  <a:ext uri="{FF2B5EF4-FFF2-40B4-BE49-F238E27FC236}">
                    <a16:creationId xmlns:a16="http://schemas.microsoft.com/office/drawing/2014/main" id="{945095BA-BF0F-B064-B37F-2D222D86E5BC}"/>
                  </a:ext>
                </a:extLst>
              </p:cNvPr>
              <p:cNvCxnSpPr>
                <a:cxnSpLocks/>
                <a:stCxn id="1051" idx="20"/>
              </p:cNvCxnSpPr>
              <p:nvPr/>
            </p:nvCxnSpPr>
            <p:spPr>
              <a:xfrm flipH="1" flipV="1">
                <a:off x="2753258" y="4623874"/>
                <a:ext cx="567605" cy="29369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29" name="TextBox 1028">
                <a:extLst>
                  <a:ext uri="{FF2B5EF4-FFF2-40B4-BE49-F238E27FC236}">
                    <a16:creationId xmlns:a16="http://schemas.microsoft.com/office/drawing/2014/main" id="{695B19BA-A1D9-E373-9462-AAB02F465419}"/>
                  </a:ext>
                </a:extLst>
              </p:cNvPr>
              <p:cNvSpPr txBox="1"/>
              <p:nvPr/>
            </p:nvSpPr>
            <p:spPr>
              <a:xfrm>
                <a:off x="3524240" y="477332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Ashanti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85%</a:t>
                </a:r>
              </a:p>
            </p:txBody>
          </p:sp>
          <p:sp>
            <p:nvSpPr>
              <p:cNvPr id="1030" name="TextBox 1029">
                <a:extLst>
                  <a:ext uri="{FF2B5EF4-FFF2-40B4-BE49-F238E27FC236}">
                    <a16:creationId xmlns:a16="http://schemas.microsoft.com/office/drawing/2014/main" id="{9395E665-054D-F70B-9A5A-522582A54069}"/>
                  </a:ext>
                </a:extLst>
              </p:cNvPr>
              <p:cNvSpPr txBox="1"/>
              <p:nvPr/>
            </p:nvSpPr>
            <p:spPr>
              <a:xfrm>
                <a:off x="4582911" y="214454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Northern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65%</a:t>
                </a:r>
              </a:p>
            </p:txBody>
          </p:sp>
          <p:sp>
            <p:nvSpPr>
              <p:cNvPr id="1031" name="TextBox 1030">
                <a:extLst>
                  <a:ext uri="{FF2B5EF4-FFF2-40B4-BE49-F238E27FC236}">
                    <a16:creationId xmlns:a16="http://schemas.microsoft.com/office/drawing/2014/main" id="{8A000432-AEBD-E61E-5C5F-8679F4F6BE68}"/>
                  </a:ext>
                </a:extLst>
              </p:cNvPr>
              <p:cNvSpPr txBox="1"/>
              <p:nvPr/>
            </p:nvSpPr>
            <p:spPr>
              <a:xfrm>
                <a:off x="3209337" y="2625178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Savannah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65%</a:t>
                </a:r>
              </a:p>
            </p:txBody>
          </p:sp>
          <p:sp>
            <p:nvSpPr>
              <p:cNvPr id="1032" name="TextBox 1031">
                <a:extLst>
                  <a:ext uri="{FF2B5EF4-FFF2-40B4-BE49-F238E27FC236}">
                    <a16:creationId xmlns:a16="http://schemas.microsoft.com/office/drawing/2014/main" id="{5AFFAB39-DED5-91E7-ECCF-72C43021E182}"/>
                  </a:ext>
                </a:extLst>
              </p:cNvPr>
              <p:cNvSpPr txBox="1"/>
              <p:nvPr/>
            </p:nvSpPr>
            <p:spPr>
              <a:xfrm>
                <a:off x="3936215" y="379157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75%</a:t>
                </a:r>
              </a:p>
            </p:txBody>
          </p:sp>
          <p:sp>
            <p:nvSpPr>
              <p:cNvPr id="1040" name="TextBox 1039">
                <a:extLst>
                  <a:ext uri="{FF2B5EF4-FFF2-40B4-BE49-F238E27FC236}">
                    <a16:creationId xmlns:a16="http://schemas.microsoft.com/office/drawing/2014/main" id="{29897B1A-7C7B-B882-3255-E1E5944C6597}"/>
                  </a:ext>
                </a:extLst>
              </p:cNvPr>
              <p:cNvSpPr txBox="1"/>
              <p:nvPr/>
            </p:nvSpPr>
            <p:spPr>
              <a:xfrm>
                <a:off x="5146475" y="367526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Oti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67%</a:t>
                </a:r>
              </a:p>
            </p:txBody>
          </p:sp>
          <p:sp>
            <p:nvSpPr>
              <p:cNvPr id="1042" name="TextBox 1041">
                <a:extLst>
                  <a:ext uri="{FF2B5EF4-FFF2-40B4-BE49-F238E27FC236}">
                    <a16:creationId xmlns:a16="http://schemas.microsoft.com/office/drawing/2014/main" id="{7BB114C5-1AAC-C915-88F8-261B783AEF24}"/>
                  </a:ext>
                </a:extLst>
              </p:cNvPr>
              <p:cNvSpPr txBox="1"/>
              <p:nvPr/>
            </p:nvSpPr>
            <p:spPr>
              <a:xfrm>
                <a:off x="4546747" y="4966103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Eastern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83%</a:t>
                </a:r>
              </a:p>
            </p:txBody>
          </p:sp>
          <p:sp>
            <p:nvSpPr>
              <p:cNvPr id="1043" name="TextBox 1042">
                <a:extLst>
                  <a:ext uri="{FF2B5EF4-FFF2-40B4-BE49-F238E27FC236}">
                    <a16:creationId xmlns:a16="http://schemas.microsoft.com/office/drawing/2014/main" id="{A3AD7DAD-662A-0AA8-D016-EDA984AE71C2}"/>
                  </a:ext>
                </a:extLst>
              </p:cNvPr>
              <p:cNvSpPr txBox="1"/>
              <p:nvPr/>
            </p:nvSpPr>
            <p:spPr>
              <a:xfrm>
                <a:off x="6099438" y="4765387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Volta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76%</a:t>
                </a:r>
              </a:p>
            </p:txBody>
          </p:sp>
          <p:cxnSp>
            <p:nvCxnSpPr>
              <p:cNvPr id="1045" name="Straight Connector 1044">
                <a:extLst>
                  <a:ext uri="{FF2B5EF4-FFF2-40B4-BE49-F238E27FC236}">
                    <a16:creationId xmlns:a16="http://schemas.microsoft.com/office/drawing/2014/main" id="{190D9556-4D8E-DDF1-3891-ED50FF7C5AD0}"/>
                  </a:ext>
                </a:extLst>
              </p:cNvPr>
              <p:cNvCxnSpPr>
                <a:cxnSpLocks/>
                <a:endCxn id="1063" idx="54"/>
              </p:cNvCxnSpPr>
              <p:nvPr/>
            </p:nvCxnSpPr>
            <p:spPr>
              <a:xfrm flipH="1" flipV="1">
                <a:off x="5885244" y="5882512"/>
                <a:ext cx="30881" cy="26382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7" name="TextBox 1046">
                <a:extLst>
                  <a:ext uri="{FF2B5EF4-FFF2-40B4-BE49-F238E27FC236}">
                    <a16:creationId xmlns:a16="http://schemas.microsoft.com/office/drawing/2014/main" id="{059179F0-146E-1B1D-AC38-DC898C2126FF}"/>
                  </a:ext>
                </a:extLst>
              </p:cNvPr>
              <p:cNvSpPr txBox="1"/>
              <p:nvPr/>
            </p:nvSpPr>
            <p:spPr>
              <a:xfrm>
                <a:off x="3876136" y="5880241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Central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80%</a:t>
                </a:r>
              </a:p>
            </p:txBody>
          </p:sp>
          <p:cxnSp>
            <p:nvCxnSpPr>
              <p:cNvPr id="1048" name="Straight Connector 1047">
                <a:extLst>
                  <a:ext uri="{FF2B5EF4-FFF2-40B4-BE49-F238E27FC236}">
                    <a16:creationId xmlns:a16="http://schemas.microsoft.com/office/drawing/2014/main" id="{67E68B1D-6967-C40F-6440-EE3FD4A343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2844" y="1697770"/>
                <a:ext cx="436384" cy="2110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9" name="Straight Connector 1048">
                <a:extLst>
                  <a:ext uri="{FF2B5EF4-FFF2-40B4-BE49-F238E27FC236}">
                    <a16:creationId xmlns:a16="http://schemas.microsoft.com/office/drawing/2014/main" id="{1E945937-5A48-A4CC-C86F-886C14FC9FBF}"/>
                  </a:ext>
                </a:extLst>
              </p:cNvPr>
              <p:cNvCxnSpPr>
                <a:cxnSpLocks/>
                <a:endCxn id="1091" idx="19"/>
              </p:cNvCxnSpPr>
              <p:nvPr/>
            </p:nvCxnSpPr>
            <p:spPr>
              <a:xfrm flipV="1">
                <a:off x="2580360" y="5524650"/>
                <a:ext cx="381907" cy="14909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92" name="Straight Connector 1091">
            <a:extLst>
              <a:ext uri="{FF2B5EF4-FFF2-40B4-BE49-F238E27FC236}">
                <a16:creationId xmlns:a16="http://schemas.microsoft.com/office/drawing/2014/main" id="{C4907F2B-A40F-E8F3-41BA-019A9ECA42E6}"/>
              </a:ext>
            </a:extLst>
          </p:cNvPr>
          <p:cNvCxnSpPr>
            <a:cxnSpLocks/>
          </p:cNvCxnSpPr>
          <p:nvPr/>
        </p:nvCxnSpPr>
        <p:spPr>
          <a:xfrm flipV="1">
            <a:off x="5912532" y="5160690"/>
            <a:ext cx="175257" cy="2677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3" name="TextBox 1092">
            <a:extLst>
              <a:ext uri="{FF2B5EF4-FFF2-40B4-BE49-F238E27FC236}">
                <a16:creationId xmlns:a16="http://schemas.microsoft.com/office/drawing/2014/main" id="{81BDC3DF-22A4-45AC-0E43-5B3A1EA32C67}"/>
              </a:ext>
            </a:extLst>
          </p:cNvPr>
          <p:cNvSpPr txBox="1"/>
          <p:nvPr/>
        </p:nvSpPr>
        <p:spPr>
          <a:xfrm>
            <a:off x="533115" y="2396854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Ghana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Ghana 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F3882"/>
      </a:accent1>
      <a:accent2>
        <a:srgbClr val="A789B1"/>
      </a:accent2>
      <a:accent3>
        <a:srgbClr val="DBD0E0"/>
      </a:accent3>
      <a:accent4>
        <a:srgbClr val="048C45"/>
      </a:accent4>
      <a:accent5>
        <a:srgbClr val="F26E24"/>
      </a:accent5>
      <a:accent6>
        <a:srgbClr val="00BF9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VMX3MACP777Z-1177381151-34408</_dlc_DocId>
    <_dlc_DocIdUrl xmlns="d16efad5-0601-4cf0-b7c2-89968258c777">
      <Url>https://icfonline.sharepoint.com/sites/ihd-dhs/Dissemination/_layouts/15/DocIdRedir.aspx?ID=VMX3MACP777Z-1177381151-34408</Url>
      <Description>VMX3MACP777Z-1177381151-34408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  <ds:schemaRef ds:uri="fa6a9aea-fb0f-4ddd-aff8-712634b7d5fe"/>
    <ds:schemaRef ds:uri="83c4e5ee-5eea-4e8c-8b50-726738bccb6e"/>
    <ds:schemaRef ds:uri="d16efad5-0601-4cf0-b7c2-89968258c777"/>
  </ds:schemaRefs>
</ds:datastoreItem>
</file>

<file path=customXml/itemProps4.xml><?xml version="1.0" encoding="utf-8"?>
<ds:datastoreItem xmlns:ds="http://schemas.openxmlformats.org/officeDocument/2006/customXml" ds:itemID="{566A838A-A257-4634-B52D-C8806F0D17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12325</TotalTime>
  <Words>1578</Words>
  <Application>Microsoft Office PowerPoint</Application>
  <PresentationFormat>On-screen Show (4:3)</PresentationFormat>
  <Paragraphs>275</Paragraphs>
  <Slides>26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Calibri</vt:lpstr>
      <vt:lpstr>Calibri Light</vt:lpstr>
      <vt:lpstr>GillSansLight</vt:lpstr>
      <vt:lpstr>Source Sans Pro</vt:lpstr>
      <vt:lpstr>Source Sans Pro SemiBold</vt:lpstr>
      <vt:lpstr>4_Custom Design</vt:lpstr>
      <vt:lpstr>2_Custom Design</vt:lpstr>
      <vt:lpstr>Custom Design</vt:lpstr>
      <vt:lpstr>PowerPoint Presentation</vt:lpstr>
      <vt:lpstr>PowerPoint Presentation</vt:lpstr>
      <vt:lpstr>Employment Status by Age</vt:lpstr>
      <vt:lpstr>Type of Payment by Sex</vt:lpstr>
      <vt:lpstr>Control over Women’s Earnings</vt:lpstr>
      <vt:lpstr>Comparing Women’s and their Husbands/Partners’ Earnings</vt:lpstr>
      <vt:lpstr>PowerPoint Presentation</vt:lpstr>
      <vt:lpstr>Ownership of Assets by Sex</vt:lpstr>
      <vt:lpstr>PowerPoint Presentation</vt:lpstr>
      <vt:lpstr>PowerPoint Presentation</vt:lpstr>
      <vt:lpstr>Use of Banks or Mobile Phones for Financial Transactions by Residence</vt:lpstr>
      <vt:lpstr>Use of Banks or Mobile Phones for Financial Transactions by Education</vt:lpstr>
      <vt:lpstr>PowerPoint Presentation</vt:lpstr>
      <vt:lpstr>Women’s Participation in Decision Making</vt:lpstr>
      <vt:lpstr>Trends in Women’s Participation in Decision Making</vt:lpstr>
      <vt:lpstr>Men’s Participation in Decision Making</vt:lpstr>
      <vt:lpstr>PowerPoint Presentation</vt:lpstr>
      <vt:lpstr>Attitude toward Wife Beating by Sex</vt:lpstr>
      <vt:lpstr>PowerPoint Presentation</vt:lpstr>
      <vt:lpstr>Attitudes toward Negotiating Safer Sexual Relations with Husband/Partner by Sex</vt:lpstr>
      <vt:lpstr>Ability to Negotiate Sexual Relations with Husband/Partner</vt:lpstr>
      <vt:lpstr>Women’s Participation in Decision  Making regarding Sexual and  Reproductive Health by Age</vt:lpstr>
      <vt:lpstr>Women’s Participation in Decision  Making regarding Sexual and  Reproductive Health by Education</vt:lpstr>
      <vt:lpstr>Women’s Participation in Decision  Making regarding Sexual and  Reproductive Health by Wealth</vt:lpstr>
      <vt:lpstr>Women’s Participation in Decision  Making regarding Sexual and  Reproductive Health by Region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3</cp:revision>
  <dcterms:created xsi:type="dcterms:W3CDTF">2022-12-05T19:39:34Z</dcterms:created>
  <dcterms:modified xsi:type="dcterms:W3CDTF">2023-12-13T17:44:42Z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76f967a4-bbef-4ae5-91c9-f4b69226509d</vt:lpwstr>
  </property>
  <property fmtid="{D5CDD505-2E9C-101B-9397-08002B2CF9AE}" pid="4" name="MediaServiceImageTags">
    <vt:lpwstr/>
  </property>
</Properties>
</file>